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D2514-3625-469A-902A-8B7C918285B7}" v="613" dt="2022-12-08T05:22:16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Cobden" userId="d4036cf1-5509-4c96-8480-c2d6ce3aa2c4" providerId="ADAL" clId="{8AAD2514-3625-469A-902A-8B7C918285B7}"/>
    <pc:docChg chg="custSel addSld modSld">
      <pc:chgData name="Thomas Cobden" userId="d4036cf1-5509-4c96-8480-c2d6ce3aa2c4" providerId="ADAL" clId="{8AAD2514-3625-469A-902A-8B7C918285B7}" dt="2023-03-19T21:47:32.853" v="731" actId="478"/>
      <pc:docMkLst>
        <pc:docMk/>
      </pc:docMkLst>
      <pc:sldChg chg="addSp delSp modSp mod delAnim">
        <pc:chgData name="Thomas Cobden" userId="d4036cf1-5509-4c96-8480-c2d6ce3aa2c4" providerId="ADAL" clId="{8AAD2514-3625-469A-902A-8B7C918285B7}" dt="2023-03-19T21:47:32.853" v="731" actId="478"/>
        <pc:sldMkLst>
          <pc:docMk/>
          <pc:sldMk cId="3139918839" sldId="256"/>
        </pc:sldMkLst>
        <pc:spChg chg="del">
          <ac:chgData name="Thomas Cobden" userId="d4036cf1-5509-4c96-8480-c2d6ce3aa2c4" providerId="ADAL" clId="{8AAD2514-3625-469A-902A-8B7C918285B7}" dt="2023-03-19T21:47:30.088" v="730" actId="478"/>
          <ac:spMkLst>
            <pc:docMk/>
            <pc:sldMk cId="3139918839" sldId="256"/>
            <ac:spMk id="3" creationId="{7DDA1D52-309A-CEA0-EA2E-3ABD9A16D921}"/>
          </ac:spMkLst>
        </pc:spChg>
        <pc:spChg chg="add del mod">
          <ac:chgData name="Thomas Cobden" userId="d4036cf1-5509-4c96-8480-c2d6ce3aa2c4" providerId="ADAL" clId="{8AAD2514-3625-469A-902A-8B7C918285B7}" dt="2023-03-19T21:47:32.853" v="731" actId="478"/>
          <ac:spMkLst>
            <pc:docMk/>
            <pc:sldMk cId="3139918839" sldId="256"/>
            <ac:spMk id="5" creationId="{FDE3AD56-313D-92CA-2855-5DD6E26C7CA3}"/>
          </ac:spMkLst>
        </pc:spChg>
      </pc:sldChg>
      <pc:sldChg chg="modSp mod">
        <pc:chgData name="Thomas Cobden" userId="d4036cf1-5509-4c96-8480-c2d6ce3aa2c4" providerId="ADAL" clId="{8AAD2514-3625-469A-902A-8B7C918285B7}" dt="2022-12-08T05:20:03.802" v="480" actId="20577"/>
        <pc:sldMkLst>
          <pc:docMk/>
          <pc:sldMk cId="1428466207" sldId="257"/>
        </pc:sldMkLst>
        <pc:spChg chg="mod">
          <ac:chgData name="Thomas Cobden" userId="d4036cf1-5509-4c96-8480-c2d6ce3aa2c4" providerId="ADAL" clId="{8AAD2514-3625-469A-902A-8B7C918285B7}" dt="2022-12-08T05:20:03.802" v="480" actId="20577"/>
          <ac:spMkLst>
            <pc:docMk/>
            <pc:sldMk cId="1428466207" sldId="257"/>
            <ac:spMk id="2" creationId="{76B62867-D494-69E8-CF3B-43887FDA2BE4}"/>
          </ac:spMkLst>
        </pc:spChg>
        <pc:graphicFrameChg chg="mod">
          <ac:chgData name="Thomas Cobden" userId="d4036cf1-5509-4c96-8480-c2d6ce3aa2c4" providerId="ADAL" clId="{8AAD2514-3625-469A-902A-8B7C918285B7}" dt="2022-12-08T05:15:26.157" v="289" actId="20577"/>
          <ac:graphicFrameMkLst>
            <pc:docMk/>
            <pc:sldMk cId="1428466207" sldId="257"/>
            <ac:graphicFrameMk id="5" creationId="{0CA4FDC1-248E-4216-E76F-219E1F985E78}"/>
          </ac:graphicFrameMkLst>
        </pc:graphicFrameChg>
      </pc:sldChg>
      <pc:sldChg chg="addSp delSp modSp add mod">
        <pc:chgData name="Thomas Cobden" userId="d4036cf1-5509-4c96-8480-c2d6ce3aa2c4" providerId="ADAL" clId="{8AAD2514-3625-469A-902A-8B7C918285B7}" dt="2022-12-08T05:15:05.223" v="285" actId="12269"/>
        <pc:sldMkLst>
          <pc:docMk/>
          <pc:sldMk cId="955505892" sldId="258"/>
        </pc:sldMkLst>
        <pc:spChg chg="mod">
          <ac:chgData name="Thomas Cobden" userId="d4036cf1-5509-4c96-8480-c2d6ce3aa2c4" providerId="ADAL" clId="{8AAD2514-3625-469A-902A-8B7C918285B7}" dt="2022-12-08T05:02:11.618" v="10" actId="20577"/>
          <ac:spMkLst>
            <pc:docMk/>
            <pc:sldMk cId="955505892" sldId="258"/>
            <ac:spMk id="2" creationId="{76B62867-D494-69E8-CF3B-43887FDA2BE4}"/>
          </ac:spMkLst>
        </pc:spChg>
        <pc:spChg chg="add del mod">
          <ac:chgData name="Thomas Cobden" userId="d4036cf1-5509-4c96-8480-c2d6ce3aa2c4" providerId="ADAL" clId="{8AAD2514-3625-469A-902A-8B7C918285B7}" dt="2022-12-08T05:11:56.122" v="244" actId="478"/>
          <ac:spMkLst>
            <pc:docMk/>
            <pc:sldMk cId="955505892" sldId="258"/>
            <ac:spMk id="3" creationId="{5B11573F-5F94-A470-8E68-99D9F6ED462E}"/>
          </ac:spMkLst>
        </pc:spChg>
        <pc:spChg chg="add del mod">
          <ac:chgData name="Thomas Cobden" userId="d4036cf1-5509-4c96-8480-c2d6ce3aa2c4" providerId="ADAL" clId="{8AAD2514-3625-469A-902A-8B7C918285B7}" dt="2022-12-08T05:14:28.234" v="277" actId="478"/>
          <ac:spMkLst>
            <pc:docMk/>
            <pc:sldMk cId="955505892" sldId="258"/>
            <ac:spMk id="9" creationId="{AA472825-427C-3787-A4BE-157CE1F77EE6}"/>
          </ac:spMkLst>
        </pc:spChg>
        <pc:graphicFrameChg chg="mod">
          <ac:chgData name="Thomas Cobden" userId="d4036cf1-5509-4c96-8480-c2d6ce3aa2c4" providerId="ADAL" clId="{8AAD2514-3625-469A-902A-8B7C918285B7}" dt="2022-12-08T05:15:05.223" v="285" actId="12269"/>
          <ac:graphicFrameMkLst>
            <pc:docMk/>
            <pc:sldMk cId="955505892" sldId="258"/>
            <ac:graphicFrameMk id="5" creationId="{0CA4FDC1-248E-4216-E76F-219E1F985E78}"/>
          </ac:graphicFrameMkLst>
        </pc:graphicFrameChg>
        <pc:cxnChg chg="add del mod">
          <ac:chgData name="Thomas Cobden" userId="d4036cf1-5509-4c96-8480-c2d6ce3aa2c4" providerId="ADAL" clId="{8AAD2514-3625-469A-902A-8B7C918285B7}" dt="2022-12-08T05:12:20.070" v="249" actId="478"/>
          <ac:cxnSpMkLst>
            <pc:docMk/>
            <pc:sldMk cId="955505892" sldId="258"/>
            <ac:cxnSpMk id="6" creationId="{88037F8A-25B5-D75C-EE25-560ABE4E97B7}"/>
          </ac:cxnSpMkLst>
        </pc:cxnChg>
      </pc:sldChg>
      <pc:sldChg chg="modSp add mod">
        <pc:chgData name="Thomas Cobden" userId="d4036cf1-5509-4c96-8480-c2d6ce3aa2c4" providerId="ADAL" clId="{8AAD2514-3625-469A-902A-8B7C918285B7}" dt="2022-12-08T05:19:25.666" v="462" actId="20577"/>
        <pc:sldMkLst>
          <pc:docMk/>
          <pc:sldMk cId="3642124773" sldId="259"/>
        </pc:sldMkLst>
        <pc:spChg chg="mod">
          <ac:chgData name="Thomas Cobden" userId="d4036cf1-5509-4c96-8480-c2d6ce3aa2c4" providerId="ADAL" clId="{8AAD2514-3625-469A-902A-8B7C918285B7}" dt="2022-12-08T05:15:58.538" v="300" actId="20577"/>
          <ac:spMkLst>
            <pc:docMk/>
            <pc:sldMk cId="3642124773" sldId="259"/>
            <ac:spMk id="2" creationId="{76B62867-D494-69E8-CF3B-43887FDA2BE4}"/>
          </ac:spMkLst>
        </pc:spChg>
        <pc:graphicFrameChg chg="mod">
          <ac:chgData name="Thomas Cobden" userId="d4036cf1-5509-4c96-8480-c2d6ce3aa2c4" providerId="ADAL" clId="{8AAD2514-3625-469A-902A-8B7C918285B7}" dt="2022-12-08T05:19:25.666" v="462" actId="20577"/>
          <ac:graphicFrameMkLst>
            <pc:docMk/>
            <pc:sldMk cId="3642124773" sldId="259"/>
            <ac:graphicFrameMk id="5" creationId="{0CA4FDC1-248E-4216-E76F-219E1F985E78}"/>
          </ac:graphicFrameMkLst>
        </pc:graphicFrameChg>
      </pc:sldChg>
      <pc:sldChg chg="modSp add mod">
        <pc:chgData name="Thomas Cobden" userId="d4036cf1-5509-4c96-8480-c2d6ce3aa2c4" providerId="ADAL" clId="{8AAD2514-3625-469A-902A-8B7C918285B7}" dt="2022-12-08T05:22:16.877" v="729" actId="20577"/>
        <pc:sldMkLst>
          <pc:docMk/>
          <pc:sldMk cId="154227765" sldId="260"/>
        </pc:sldMkLst>
        <pc:spChg chg="mod">
          <ac:chgData name="Thomas Cobden" userId="d4036cf1-5509-4c96-8480-c2d6ce3aa2c4" providerId="ADAL" clId="{8AAD2514-3625-469A-902A-8B7C918285B7}" dt="2022-12-08T05:20:47.842" v="499" actId="20577"/>
          <ac:spMkLst>
            <pc:docMk/>
            <pc:sldMk cId="154227765" sldId="260"/>
            <ac:spMk id="2" creationId="{76B62867-D494-69E8-CF3B-43887FDA2BE4}"/>
          </ac:spMkLst>
        </pc:spChg>
        <pc:graphicFrameChg chg="mod">
          <ac:chgData name="Thomas Cobden" userId="d4036cf1-5509-4c96-8480-c2d6ce3aa2c4" providerId="ADAL" clId="{8AAD2514-3625-469A-902A-8B7C918285B7}" dt="2022-12-08T05:22:16.877" v="729" actId="20577"/>
          <ac:graphicFrameMkLst>
            <pc:docMk/>
            <pc:sldMk cId="154227765" sldId="260"/>
            <ac:graphicFrameMk id="5" creationId="{0CA4FDC1-248E-4216-E76F-219E1F985E7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3314C-3FDA-458A-B0E7-DE9B756DCFAF}" type="doc">
      <dgm:prSet loTypeId="urn:microsoft.com/office/officeart/2005/8/layout/cycle8" loCatId="cycle" qsTypeId="urn:microsoft.com/office/officeart/2005/8/quickstyle/3d3" qsCatId="3D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15F64E1-68CB-4302-8C24-B91F050021D6}">
      <dgm:prSet/>
      <dgm:spPr/>
      <dgm:t>
        <a:bodyPr/>
        <a:lstStyle/>
        <a:p>
          <a:r>
            <a:rPr lang="en-US" dirty="0"/>
            <a:t>Manage time well</a:t>
          </a:r>
        </a:p>
      </dgm:t>
    </dgm:pt>
    <dgm:pt modelId="{2668F9CE-6C2F-445C-9AD6-3B39766ADAE3}" type="parTrans" cxnId="{0EE5031E-B57C-4473-AF14-D46FE32BF46B}">
      <dgm:prSet/>
      <dgm:spPr/>
      <dgm:t>
        <a:bodyPr/>
        <a:lstStyle/>
        <a:p>
          <a:endParaRPr lang="en-US"/>
        </a:p>
      </dgm:t>
    </dgm:pt>
    <dgm:pt modelId="{CD2A4CAF-B016-4DD3-BD5E-AF74ECB2A6F3}" type="sibTrans" cxnId="{0EE5031E-B57C-4473-AF14-D46FE32BF46B}">
      <dgm:prSet/>
      <dgm:spPr/>
      <dgm:t>
        <a:bodyPr/>
        <a:lstStyle/>
        <a:p>
          <a:endParaRPr lang="en-US"/>
        </a:p>
      </dgm:t>
    </dgm:pt>
    <dgm:pt modelId="{0CF1DBB4-9CDB-48F4-8FEA-E1E3EF8EDE6A}">
      <dgm:prSet/>
      <dgm:spPr/>
      <dgm:t>
        <a:bodyPr/>
        <a:lstStyle/>
        <a:p>
          <a:r>
            <a:rPr lang="en-US" dirty="0"/>
            <a:t>Improve work quality</a:t>
          </a:r>
        </a:p>
      </dgm:t>
    </dgm:pt>
    <dgm:pt modelId="{BE3BCDA0-C90C-485F-A935-1D0950DD9037}" type="parTrans" cxnId="{72221FCF-10EF-41F9-8327-A74DFA40BB90}">
      <dgm:prSet/>
      <dgm:spPr/>
      <dgm:t>
        <a:bodyPr/>
        <a:lstStyle/>
        <a:p>
          <a:endParaRPr lang="en-US"/>
        </a:p>
      </dgm:t>
    </dgm:pt>
    <dgm:pt modelId="{CCD0B6E5-8CED-4D7E-A7D8-330116B8F749}" type="sibTrans" cxnId="{72221FCF-10EF-41F9-8327-A74DFA40BB90}">
      <dgm:prSet/>
      <dgm:spPr/>
      <dgm:t>
        <a:bodyPr/>
        <a:lstStyle/>
        <a:p>
          <a:endParaRPr lang="en-US"/>
        </a:p>
      </dgm:t>
    </dgm:pt>
    <dgm:pt modelId="{089C3016-9A38-45A5-B1A2-7D772D51A182}">
      <dgm:prSet/>
      <dgm:spPr/>
      <dgm:t>
        <a:bodyPr/>
        <a:lstStyle/>
        <a:p>
          <a:r>
            <a:rPr lang="en-US" dirty="0"/>
            <a:t>Motivation increases</a:t>
          </a:r>
        </a:p>
      </dgm:t>
    </dgm:pt>
    <dgm:pt modelId="{E8CA2A33-624F-4B94-B667-5FB741AE57A2}" type="parTrans" cxnId="{367DBB3B-ACA7-4C9B-A34A-BE41324741A0}">
      <dgm:prSet/>
      <dgm:spPr/>
      <dgm:t>
        <a:bodyPr/>
        <a:lstStyle/>
        <a:p>
          <a:endParaRPr lang="en-US"/>
        </a:p>
      </dgm:t>
    </dgm:pt>
    <dgm:pt modelId="{35B0F76F-2059-4AA6-8A3F-00F33A2484C8}" type="sibTrans" cxnId="{367DBB3B-ACA7-4C9B-A34A-BE41324741A0}">
      <dgm:prSet/>
      <dgm:spPr/>
      <dgm:t>
        <a:bodyPr/>
        <a:lstStyle/>
        <a:p>
          <a:endParaRPr lang="en-US"/>
        </a:p>
      </dgm:t>
    </dgm:pt>
    <dgm:pt modelId="{752A9FBB-C114-4A9C-AF44-07FDFEC6145B}" type="pres">
      <dgm:prSet presAssocID="{A823314C-3FDA-458A-B0E7-DE9B756DCFAF}" presName="compositeShape" presStyleCnt="0">
        <dgm:presLayoutVars>
          <dgm:chMax val="7"/>
          <dgm:dir/>
          <dgm:resizeHandles val="exact"/>
        </dgm:presLayoutVars>
      </dgm:prSet>
      <dgm:spPr/>
    </dgm:pt>
    <dgm:pt modelId="{C06BBDBD-591A-47BB-B31C-E476666F3CEC}" type="pres">
      <dgm:prSet presAssocID="{A823314C-3FDA-458A-B0E7-DE9B756DCFAF}" presName="wedge1" presStyleLbl="node1" presStyleIdx="0" presStyleCnt="3"/>
      <dgm:spPr/>
    </dgm:pt>
    <dgm:pt modelId="{E19776DC-76B7-41E8-8DA7-B31E6F8C492D}" type="pres">
      <dgm:prSet presAssocID="{A823314C-3FDA-458A-B0E7-DE9B756DCFAF}" presName="dummy1a" presStyleCnt="0"/>
      <dgm:spPr/>
    </dgm:pt>
    <dgm:pt modelId="{44A7CE7D-EF10-49D3-9906-591F753A1697}" type="pres">
      <dgm:prSet presAssocID="{A823314C-3FDA-458A-B0E7-DE9B756DCFAF}" presName="dummy1b" presStyleCnt="0"/>
      <dgm:spPr/>
    </dgm:pt>
    <dgm:pt modelId="{26E4E1CE-45D4-4818-8D85-56A3B9BD2129}" type="pres">
      <dgm:prSet presAssocID="{A823314C-3FDA-458A-B0E7-DE9B756DCFA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95EE997-3A70-4A07-93C4-C67E3827CC82}" type="pres">
      <dgm:prSet presAssocID="{A823314C-3FDA-458A-B0E7-DE9B756DCFAF}" presName="wedge2" presStyleLbl="node1" presStyleIdx="1" presStyleCnt="3"/>
      <dgm:spPr/>
    </dgm:pt>
    <dgm:pt modelId="{90156F28-E747-43CD-8B27-A6C1FA18BE20}" type="pres">
      <dgm:prSet presAssocID="{A823314C-3FDA-458A-B0E7-DE9B756DCFAF}" presName="dummy2a" presStyleCnt="0"/>
      <dgm:spPr/>
    </dgm:pt>
    <dgm:pt modelId="{2ED96806-B8AC-4AAE-9213-2811A0483FF0}" type="pres">
      <dgm:prSet presAssocID="{A823314C-3FDA-458A-B0E7-DE9B756DCFAF}" presName="dummy2b" presStyleCnt="0"/>
      <dgm:spPr/>
    </dgm:pt>
    <dgm:pt modelId="{1C040A71-C138-4AEA-9A0C-BBF1B95B677C}" type="pres">
      <dgm:prSet presAssocID="{A823314C-3FDA-458A-B0E7-DE9B756DCFA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550A407-BEE6-4AD4-BE93-8A5C996653DA}" type="pres">
      <dgm:prSet presAssocID="{A823314C-3FDA-458A-B0E7-DE9B756DCFAF}" presName="wedge3" presStyleLbl="node1" presStyleIdx="2" presStyleCnt="3"/>
      <dgm:spPr/>
    </dgm:pt>
    <dgm:pt modelId="{E0ACB1B9-3C27-45D9-B071-71221D8359E7}" type="pres">
      <dgm:prSet presAssocID="{A823314C-3FDA-458A-B0E7-DE9B756DCFAF}" presName="dummy3a" presStyleCnt="0"/>
      <dgm:spPr/>
    </dgm:pt>
    <dgm:pt modelId="{47BEFA6F-06F1-435F-A74C-622829EF0D55}" type="pres">
      <dgm:prSet presAssocID="{A823314C-3FDA-458A-B0E7-DE9B756DCFAF}" presName="dummy3b" presStyleCnt="0"/>
      <dgm:spPr/>
    </dgm:pt>
    <dgm:pt modelId="{66123038-D7A8-4A1A-AC4C-B32A21DDE8B2}" type="pres">
      <dgm:prSet presAssocID="{A823314C-3FDA-458A-B0E7-DE9B756DCFA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7595408-520E-402A-A2AC-479E3E241189}" type="pres">
      <dgm:prSet presAssocID="{CD2A4CAF-B016-4DD3-BD5E-AF74ECB2A6F3}" presName="arrowWedge1" presStyleLbl="fgSibTrans2D1" presStyleIdx="0" presStyleCnt="3"/>
      <dgm:spPr/>
    </dgm:pt>
    <dgm:pt modelId="{9BC28969-9FD8-4880-882D-807352E346ED}" type="pres">
      <dgm:prSet presAssocID="{CCD0B6E5-8CED-4D7E-A7D8-330116B8F749}" presName="arrowWedge2" presStyleLbl="fgSibTrans2D1" presStyleIdx="1" presStyleCnt="3"/>
      <dgm:spPr/>
    </dgm:pt>
    <dgm:pt modelId="{ED6CF7CC-0F02-4608-821D-E02DBE83CE0D}" type="pres">
      <dgm:prSet presAssocID="{35B0F76F-2059-4AA6-8A3F-00F33A2484C8}" presName="arrowWedge3" presStyleLbl="fgSibTrans2D1" presStyleIdx="2" presStyleCnt="3"/>
      <dgm:spPr/>
    </dgm:pt>
  </dgm:ptLst>
  <dgm:cxnLst>
    <dgm:cxn modelId="{0EE5031E-B57C-4473-AF14-D46FE32BF46B}" srcId="{A823314C-3FDA-458A-B0E7-DE9B756DCFAF}" destId="{815F64E1-68CB-4302-8C24-B91F050021D6}" srcOrd="0" destOrd="0" parTransId="{2668F9CE-6C2F-445C-9AD6-3B39766ADAE3}" sibTransId="{CD2A4CAF-B016-4DD3-BD5E-AF74ECB2A6F3}"/>
    <dgm:cxn modelId="{367DBB3B-ACA7-4C9B-A34A-BE41324741A0}" srcId="{A823314C-3FDA-458A-B0E7-DE9B756DCFAF}" destId="{089C3016-9A38-45A5-B1A2-7D772D51A182}" srcOrd="2" destOrd="0" parTransId="{E8CA2A33-624F-4B94-B667-5FB741AE57A2}" sibTransId="{35B0F76F-2059-4AA6-8A3F-00F33A2484C8}"/>
    <dgm:cxn modelId="{1DB08941-F93C-4AC8-B031-FDFDBA22085F}" type="presOf" srcId="{089C3016-9A38-45A5-B1A2-7D772D51A182}" destId="{D550A407-BEE6-4AD4-BE93-8A5C996653DA}" srcOrd="0" destOrd="0" presId="urn:microsoft.com/office/officeart/2005/8/layout/cycle8"/>
    <dgm:cxn modelId="{D0F6E593-8E9D-4D97-B134-FE7201FA3B77}" type="presOf" srcId="{0CF1DBB4-9CDB-48F4-8FEA-E1E3EF8EDE6A}" destId="{1C040A71-C138-4AEA-9A0C-BBF1B95B677C}" srcOrd="1" destOrd="0" presId="urn:microsoft.com/office/officeart/2005/8/layout/cycle8"/>
    <dgm:cxn modelId="{1ECB249C-EECB-4905-9BAC-1E32CFD1FDEE}" type="presOf" srcId="{0CF1DBB4-9CDB-48F4-8FEA-E1E3EF8EDE6A}" destId="{F95EE997-3A70-4A07-93C4-C67E3827CC82}" srcOrd="0" destOrd="0" presId="urn:microsoft.com/office/officeart/2005/8/layout/cycle8"/>
    <dgm:cxn modelId="{EB044EAE-449B-4813-9362-B395A559E11B}" type="presOf" srcId="{089C3016-9A38-45A5-B1A2-7D772D51A182}" destId="{66123038-D7A8-4A1A-AC4C-B32A21DDE8B2}" srcOrd="1" destOrd="0" presId="urn:microsoft.com/office/officeart/2005/8/layout/cycle8"/>
    <dgm:cxn modelId="{E9AB00B5-1C81-4B5D-8CFF-1E20803D6259}" type="presOf" srcId="{815F64E1-68CB-4302-8C24-B91F050021D6}" destId="{C06BBDBD-591A-47BB-B31C-E476666F3CEC}" srcOrd="0" destOrd="0" presId="urn:microsoft.com/office/officeart/2005/8/layout/cycle8"/>
    <dgm:cxn modelId="{EFFB3ECD-68CA-449D-9DF8-B48DCD4C66AD}" type="presOf" srcId="{A823314C-3FDA-458A-B0E7-DE9B756DCFAF}" destId="{752A9FBB-C114-4A9C-AF44-07FDFEC6145B}" srcOrd="0" destOrd="0" presId="urn:microsoft.com/office/officeart/2005/8/layout/cycle8"/>
    <dgm:cxn modelId="{72221FCF-10EF-41F9-8327-A74DFA40BB90}" srcId="{A823314C-3FDA-458A-B0E7-DE9B756DCFAF}" destId="{0CF1DBB4-9CDB-48F4-8FEA-E1E3EF8EDE6A}" srcOrd="1" destOrd="0" parTransId="{BE3BCDA0-C90C-485F-A935-1D0950DD9037}" sibTransId="{CCD0B6E5-8CED-4D7E-A7D8-330116B8F749}"/>
    <dgm:cxn modelId="{1DB539E1-FCCB-41F7-80D3-5B077C37D8F0}" type="presOf" srcId="{815F64E1-68CB-4302-8C24-B91F050021D6}" destId="{26E4E1CE-45D4-4818-8D85-56A3B9BD2129}" srcOrd="1" destOrd="0" presId="urn:microsoft.com/office/officeart/2005/8/layout/cycle8"/>
    <dgm:cxn modelId="{ABA95898-0101-453A-80C4-0B5C998B89F2}" type="presParOf" srcId="{752A9FBB-C114-4A9C-AF44-07FDFEC6145B}" destId="{C06BBDBD-591A-47BB-B31C-E476666F3CEC}" srcOrd="0" destOrd="0" presId="urn:microsoft.com/office/officeart/2005/8/layout/cycle8"/>
    <dgm:cxn modelId="{CD6DDBCD-95AC-45EF-AA1E-30AF30E55435}" type="presParOf" srcId="{752A9FBB-C114-4A9C-AF44-07FDFEC6145B}" destId="{E19776DC-76B7-41E8-8DA7-B31E6F8C492D}" srcOrd="1" destOrd="0" presId="urn:microsoft.com/office/officeart/2005/8/layout/cycle8"/>
    <dgm:cxn modelId="{6B90B010-C9B1-4644-ABAB-2C55302C46B7}" type="presParOf" srcId="{752A9FBB-C114-4A9C-AF44-07FDFEC6145B}" destId="{44A7CE7D-EF10-49D3-9906-591F753A1697}" srcOrd="2" destOrd="0" presId="urn:microsoft.com/office/officeart/2005/8/layout/cycle8"/>
    <dgm:cxn modelId="{566BEC06-F5FA-48F0-AFFE-E747FD4E9951}" type="presParOf" srcId="{752A9FBB-C114-4A9C-AF44-07FDFEC6145B}" destId="{26E4E1CE-45D4-4818-8D85-56A3B9BD2129}" srcOrd="3" destOrd="0" presId="urn:microsoft.com/office/officeart/2005/8/layout/cycle8"/>
    <dgm:cxn modelId="{201C4B01-FCEE-4195-8526-D959E6D2B97A}" type="presParOf" srcId="{752A9FBB-C114-4A9C-AF44-07FDFEC6145B}" destId="{F95EE997-3A70-4A07-93C4-C67E3827CC82}" srcOrd="4" destOrd="0" presId="urn:microsoft.com/office/officeart/2005/8/layout/cycle8"/>
    <dgm:cxn modelId="{E1F4F34A-A865-4CE1-95B2-501416298F8E}" type="presParOf" srcId="{752A9FBB-C114-4A9C-AF44-07FDFEC6145B}" destId="{90156F28-E747-43CD-8B27-A6C1FA18BE20}" srcOrd="5" destOrd="0" presId="urn:microsoft.com/office/officeart/2005/8/layout/cycle8"/>
    <dgm:cxn modelId="{630C6BF6-3621-4F8C-9BB8-D9367B888EF1}" type="presParOf" srcId="{752A9FBB-C114-4A9C-AF44-07FDFEC6145B}" destId="{2ED96806-B8AC-4AAE-9213-2811A0483FF0}" srcOrd="6" destOrd="0" presId="urn:microsoft.com/office/officeart/2005/8/layout/cycle8"/>
    <dgm:cxn modelId="{56E22E27-968B-4824-95DA-FC064412C56B}" type="presParOf" srcId="{752A9FBB-C114-4A9C-AF44-07FDFEC6145B}" destId="{1C040A71-C138-4AEA-9A0C-BBF1B95B677C}" srcOrd="7" destOrd="0" presId="urn:microsoft.com/office/officeart/2005/8/layout/cycle8"/>
    <dgm:cxn modelId="{5DAF7F9C-0E05-4FA0-9A9E-7C0828678381}" type="presParOf" srcId="{752A9FBB-C114-4A9C-AF44-07FDFEC6145B}" destId="{D550A407-BEE6-4AD4-BE93-8A5C996653DA}" srcOrd="8" destOrd="0" presId="urn:microsoft.com/office/officeart/2005/8/layout/cycle8"/>
    <dgm:cxn modelId="{B28B53B6-8E74-4730-8E81-6BE5CE03F174}" type="presParOf" srcId="{752A9FBB-C114-4A9C-AF44-07FDFEC6145B}" destId="{E0ACB1B9-3C27-45D9-B071-71221D8359E7}" srcOrd="9" destOrd="0" presId="urn:microsoft.com/office/officeart/2005/8/layout/cycle8"/>
    <dgm:cxn modelId="{1B113BBC-28DE-4E6D-B940-76D0B1ABE032}" type="presParOf" srcId="{752A9FBB-C114-4A9C-AF44-07FDFEC6145B}" destId="{47BEFA6F-06F1-435F-A74C-622829EF0D55}" srcOrd="10" destOrd="0" presId="urn:microsoft.com/office/officeart/2005/8/layout/cycle8"/>
    <dgm:cxn modelId="{F6A19C73-2594-4BF9-9042-60B0554AE453}" type="presParOf" srcId="{752A9FBB-C114-4A9C-AF44-07FDFEC6145B}" destId="{66123038-D7A8-4A1A-AC4C-B32A21DDE8B2}" srcOrd="11" destOrd="0" presId="urn:microsoft.com/office/officeart/2005/8/layout/cycle8"/>
    <dgm:cxn modelId="{8553F4DF-CA3A-4C63-B456-74A9BC4536C9}" type="presParOf" srcId="{752A9FBB-C114-4A9C-AF44-07FDFEC6145B}" destId="{77595408-520E-402A-A2AC-479E3E241189}" srcOrd="12" destOrd="0" presId="urn:microsoft.com/office/officeart/2005/8/layout/cycle8"/>
    <dgm:cxn modelId="{12E9914E-6E56-4060-9DFB-4C84B753891E}" type="presParOf" srcId="{752A9FBB-C114-4A9C-AF44-07FDFEC6145B}" destId="{9BC28969-9FD8-4880-882D-807352E346ED}" srcOrd="13" destOrd="0" presId="urn:microsoft.com/office/officeart/2005/8/layout/cycle8"/>
    <dgm:cxn modelId="{FF3E82A8-21D6-4DD7-844F-4242CA4E9196}" type="presParOf" srcId="{752A9FBB-C114-4A9C-AF44-07FDFEC6145B}" destId="{ED6CF7CC-0F02-4608-821D-E02DBE83CE0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3314C-3FDA-458A-B0E7-DE9B756DCFAF}" type="doc">
      <dgm:prSet loTypeId="urn:microsoft.com/office/officeart/2005/8/layout/cycle8" loCatId="cycle" qsTypeId="urn:microsoft.com/office/officeart/2005/8/quickstyle/3d3" qsCatId="3D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15F64E1-68CB-4302-8C24-B91F050021D6}">
      <dgm:prSet/>
      <dgm:spPr/>
      <dgm:t>
        <a:bodyPr/>
        <a:lstStyle/>
        <a:p>
          <a:r>
            <a:rPr lang="en-US" dirty="0"/>
            <a:t>Notice what’s good in the world</a:t>
          </a:r>
        </a:p>
      </dgm:t>
    </dgm:pt>
    <dgm:pt modelId="{2668F9CE-6C2F-445C-9AD6-3B39766ADAE3}" type="parTrans" cxnId="{0EE5031E-B57C-4473-AF14-D46FE32BF46B}">
      <dgm:prSet/>
      <dgm:spPr/>
      <dgm:t>
        <a:bodyPr/>
        <a:lstStyle/>
        <a:p>
          <a:endParaRPr lang="en-US"/>
        </a:p>
      </dgm:t>
    </dgm:pt>
    <dgm:pt modelId="{CD2A4CAF-B016-4DD3-BD5E-AF74ECB2A6F3}" type="sibTrans" cxnId="{0EE5031E-B57C-4473-AF14-D46FE32BF46B}">
      <dgm:prSet/>
      <dgm:spPr/>
      <dgm:t>
        <a:bodyPr/>
        <a:lstStyle/>
        <a:p>
          <a:endParaRPr lang="en-US"/>
        </a:p>
      </dgm:t>
    </dgm:pt>
    <dgm:pt modelId="{0CF1DBB4-9CDB-48F4-8FEA-E1E3EF8EDE6A}">
      <dgm:prSet/>
      <dgm:spPr/>
      <dgm:t>
        <a:bodyPr/>
        <a:lstStyle/>
        <a:p>
          <a:r>
            <a:rPr lang="en-US" dirty="0"/>
            <a:t>Find ways to bring good things toward you</a:t>
          </a:r>
        </a:p>
      </dgm:t>
    </dgm:pt>
    <dgm:pt modelId="{BE3BCDA0-C90C-485F-A935-1D0950DD9037}" type="parTrans" cxnId="{72221FCF-10EF-41F9-8327-A74DFA40BB90}">
      <dgm:prSet/>
      <dgm:spPr/>
      <dgm:t>
        <a:bodyPr/>
        <a:lstStyle/>
        <a:p>
          <a:endParaRPr lang="en-US"/>
        </a:p>
      </dgm:t>
    </dgm:pt>
    <dgm:pt modelId="{CCD0B6E5-8CED-4D7E-A7D8-330116B8F749}" type="sibTrans" cxnId="{72221FCF-10EF-41F9-8327-A74DFA40BB90}">
      <dgm:prSet/>
      <dgm:spPr/>
      <dgm:t>
        <a:bodyPr/>
        <a:lstStyle/>
        <a:p>
          <a:endParaRPr lang="en-US"/>
        </a:p>
      </dgm:t>
    </dgm:pt>
    <dgm:pt modelId="{089C3016-9A38-45A5-B1A2-7D772D51A182}">
      <dgm:prSet/>
      <dgm:spPr/>
      <dgm:t>
        <a:bodyPr/>
        <a:lstStyle/>
        <a:p>
          <a:r>
            <a:rPr lang="en-US" dirty="0"/>
            <a:t>Give up social media and watching more than 1hr of TV regularly (</a:t>
          </a:r>
          <a:r>
            <a:rPr lang="en-US" dirty="0" err="1"/>
            <a:t>eg</a:t>
          </a:r>
          <a:r>
            <a:rPr lang="en-US"/>
            <a:t> once a week)</a:t>
          </a:r>
          <a:endParaRPr lang="en-US" dirty="0"/>
        </a:p>
      </dgm:t>
    </dgm:pt>
    <dgm:pt modelId="{E8CA2A33-624F-4B94-B667-5FB741AE57A2}" type="parTrans" cxnId="{367DBB3B-ACA7-4C9B-A34A-BE41324741A0}">
      <dgm:prSet/>
      <dgm:spPr/>
      <dgm:t>
        <a:bodyPr/>
        <a:lstStyle/>
        <a:p>
          <a:endParaRPr lang="en-US"/>
        </a:p>
      </dgm:t>
    </dgm:pt>
    <dgm:pt modelId="{35B0F76F-2059-4AA6-8A3F-00F33A2484C8}" type="sibTrans" cxnId="{367DBB3B-ACA7-4C9B-A34A-BE41324741A0}">
      <dgm:prSet/>
      <dgm:spPr/>
      <dgm:t>
        <a:bodyPr/>
        <a:lstStyle/>
        <a:p>
          <a:endParaRPr lang="en-US"/>
        </a:p>
      </dgm:t>
    </dgm:pt>
    <dgm:pt modelId="{0C23573E-1A91-4CAB-BA44-19796C200614}">
      <dgm:prSet/>
      <dgm:spPr/>
      <dgm:t>
        <a:bodyPr/>
        <a:lstStyle/>
        <a:p>
          <a:r>
            <a:rPr lang="en-US" dirty="0"/>
            <a:t>Make more time to do meaningful things</a:t>
          </a:r>
        </a:p>
      </dgm:t>
    </dgm:pt>
    <dgm:pt modelId="{C1415835-92A1-44F1-9042-F679B5AF5DDD}" type="parTrans" cxnId="{B5857B3D-8914-4342-A3BD-A3A41E9C8D3C}">
      <dgm:prSet/>
      <dgm:spPr/>
    </dgm:pt>
    <dgm:pt modelId="{C69E3E7D-BFDF-42B6-8544-28CBEA875E46}" type="sibTrans" cxnId="{B5857B3D-8914-4342-A3BD-A3A41E9C8D3C}">
      <dgm:prSet/>
      <dgm:spPr/>
    </dgm:pt>
    <dgm:pt modelId="{83AA0930-7090-489D-973B-99F1E19087AF}">
      <dgm:prSet/>
      <dgm:spPr/>
      <dgm:t>
        <a:bodyPr/>
        <a:lstStyle/>
        <a:p>
          <a:r>
            <a:rPr lang="en-US" dirty="0"/>
            <a:t>Increase happiness</a:t>
          </a:r>
        </a:p>
      </dgm:t>
    </dgm:pt>
    <dgm:pt modelId="{CBF89F68-7327-4202-9042-57F3BFF89573}" type="parTrans" cxnId="{C9543D30-FA9C-403E-9839-7DC5CA5F70D6}">
      <dgm:prSet/>
      <dgm:spPr/>
    </dgm:pt>
    <dgm:pt modelId="{7AFA3974-2283-4D95-84F2-4C20CFF9D75A}" type="sibTrans" cxnId="{C9543D30-FA9C-403E-9839-7DC5CA5F70D6}">
      <dgm:prSet/>
      <dgm:spPr/>
    </dgm:pt>
    <dgm:pt modelId="{752A9FBB-C114-4A9C-AF44-07FDFEC6145B}" type="pres">
      <dgm:prSet presAssocID="{A823314C-3FDA-458A-B0E7-DE9B756DCFAF}" presName="compositeShape" presStyleCnt="0">
        <dgm:presLayoutVars>
          <dgm:chMax val="7"/>
          <dgm:dir/>
          <dgm:resizeHandles val="exact"/>
        </dgm:presLayoutVars>
      </dgm:prSet>
      <dgm:spPr/>
    </dgm:pt>
    <dgm:pt modelId="{C06BBDBD-591A-47BB-B31C-E476666F3CEC}" type="pres">
      <dgm:prSet presAssocID="{A823314C-3FDA-458A-B0E7-DE9B756DCFAF}" presName="wedge1" presStyleLbl="node1" presStyleIdx="0" presStyleCnt="5"/>
      <dgm:spPr/>
    </dgm:pt>
    <dgm:pt modelId="{E19776DC-76B7-41E8-8DA7-B31E6F8C492D}" type="pres">
      <dgm:prSet presAssocID="{A823314C-3FDA-458A-B0E7-DE9B756DCFAF}" presName="dummy1a" presStyleCnt="0"/>
      <dgm:spPr/>
    </dgm:pt>
    <dgm:pt modelId="{44A7CE7D-EF10-49D3-9906-591F753A1697}" type="pres">
      <dgm:prSet presAssocID="{A823314C-3FDA-458A-B0E7-DE9B756DCFAF}" presName="dummy1b" presStyleCnt="0"/>
      <dgm:spPr/>
    </dgm:pt>
    <dgm:pt modelId="{26E4E1CE-45D4-4818-8D85-56A3B9BD2129}" type="pres">
      <dgm:prSet presAssocID="{A823314C-3FDA-458A-B0E7-DE9B756DCFA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95EE997-3A70-4A07-93C4-C67E3827CC82}" type="pres">
      <dgm:prSet presAssocID="{A823314C-3FDA-458A-B0E7-DE9B756DCFAF}" presName="wedge2" presStyleLbl="node1" presStyleIdx="1" presStyleCnt="5"/>
      <dgm:spPr/>
    </dgm:pt>
    <dgm:pt modelId="{90156F28-E747-43CD-8B27-A6C1FA18BE20}" type="pres">
      <dgm:prSet presAssocID="{A823314C-3FDA-458A-B0E7-DE9B756DCFAF}" presName="dummy2a" presStyleCnt="0"/>
      <dgm:spPr/>
    </dgm:pt>
    <dgm:pt modelId="{2ED96806-B8AC-4AAE-9213-2811A0483FF0}" type="pres">
      <dgm:prSet presAssocID="{A823314C-3FDA-458A-B0E7-DE9B756DCFAF}" presName="dummy2b" presStyleCnt="0"/>
      <dgm:spPr/>
    </dgm:pt>
    <dgm:pt modelId="{1C040A71-C138-4AEA-9A0C-BBF1B95B677C}" type="pres">
      <dgm:prSet presAssocID="{A823314C-3FDA-458A-B0E7-DE9B756DCFA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550A407-BEE6-4AD4-BE93-8A5C996653DA}" type="pres">
      <dgm:prSet presAssocID="{A823314C-3FDA-458A-B0E7-DE9B756DCFAF}" presName="wedge3" presStyleLbl="node1" presStyleIdx="2" presStyleCnt="5"/>
      <dgm:spPr/>
    </dgm:pt>
    <dgm:pt modelId="{E0ACB1B9-3C27-45D9-B071-71221D8359E7}" type="pres">
      <dgm:prSet presAssocID="{A823314C-3FDA-458A-B0E7-DE9B756DCFAF}" presName="dummy3a" presStyleCnt="0"/>
      <dgm:spPr/>
    </dgm:pt>
    <dgm:pt modelId="{47BEFA6F-06F1-435F-A74C-622829EF0D55}" type="pres">
      <dgm:prSet presAssocID="{A823314C-3FDA-458A-B0E7-DE9B756DCFAF}" presName="dummy3b" presStyleCnt="0"/>
      <dgm:spPr/>
    </dgm:pt>
    <dgm:pt modelId="{66123038-D7A8-4A1A-AC4C-B32A21DDE8B2}" type="pres">
      <dgm:prSet presAssocID="{A823314C-3FDA-458A-B0E7-DE9B756DCFA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8F85D35-C1B7-452C-90E8-C82C30EED8AD}" type="pres">
      <dgm:prSet presAssocID="{A823314C-3FDA-458A-B0E7-DE9B756DCFAF}" presName="wedge4" presStyleLbl="node1" presStyleIdx="3" presStyleCnt="5"/>
      <dgm:spPr/>
    </dgm:pt>
    <dgm:pt modelId="{37075309-E55F-488E-9E83-D5EB51BD5B87}" type="pres">
      <dgm:prSet presAssocID="{A823314C-3FDA-458A-B0E7-DE9B756DCFAF}" presName="dummy4a" presStyleCnt="0"/>
      <dgm:spPr/>
    </dgm:pt>
    <dgm:pt modelId="{6A42A45A-EEA7-4136-A643-AC593085B3AD}" type="pres">
      <dgm:prSet presAssocID="{A823314C-3FDA-458A-B0E7-DE9B756DCFAF}" presName="dummy4b" presStyleCnt="0"/>
      <dgm:spPr/>
    </dgm:pt>
    <dgm:pt modelId="{C6F01659-661F-4A91-BB37-9CA2A8960DB4}" type="pres">
      <dgm:prSet presAssocID="{A823314C-3FDA-458A-B0E7-DE9B756DCFA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DBC9983-BE3A-4DE0-BE37-924E29F9DA63}" type="pres">
      <dgm:prSet presAssocID="{A823314C-3FDA-458A-B0E7-DE9B756DCFAF}" presName="wedge5" presStyleLbl="node1" presStyleIdx="4" presStyleCnt="5"/>
      <dgm:spPr/>
    </dgm:pt>
    <dgm:pt modelId="{3EA1C4C0-6922-4F4C-8F93-1D26990CC4A6}" type="pres">
      <dgm:prSet presAssocID="{A823314C-3FDA-458A-B0E7-DE9B756DCFAF}" presName="dummy5a" presStyleCnt="0"/>
      <dgm:spPr/>
    </dgm:pt>
    <dgm:pt modelId="{0E5E7CF7-A360-41A0-BF24-795C31C40DC6}" type="pres">
      <dgm:prSet presAssocID="{A823314C-3FDA-458A-B0E7-DE9B756DCFAF}" presName="dummy5b" presStyleCnt="0"/>
      <dgm:spPr/>
    </dgm:pt>
    <dgm:pt modelId="{FDF2EC38-6B8D-45B5-97E5-CC0FF7BB3CAA}" type="pres">
      <dgm:prSet presAssocID="{A823314C-3FDA-458A-B0E7-DE9B756DCFA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77595408-520E-402A-A2AC-479E3E241189}" type="pres">
      <dgm:prSet presAssocID="{CD2A4CAF-B016-4DD3-BD5E-AF74ECB2A6F3}" presName="arrowWedge1" presStyleLbl="fgSibTrans2D1" presStyleIdx="0" presStyleCnt="5"/>
      <dgm:spPr/>
    </dgm:pt>
    <dgm:pt modelId="{9BC28969-9FD8-4880-882D-807352E346ED}" type="pres">
      <dgm:prSet presAssocID="{CCD0B6E5-8CED-4D7E-A7D8-330116B8F749}" presName="arrowWedge2" presStyleLbl="fgSibTrans2D1" presStyleIdx="1" presStyleCnt="5"/>
      <dgm:spPr/>
    </dgm:pt>
    <dgm:pt modelId="{B3FF54CC-FE8A-4EF4-B20D-EC8E55FF8A01}" type="pres">
      <dgm:prSet presAssocID="{C69E3E7D-BFDF-42B6-8544-28CBEA875E46}" presName="arrowWedge3" presStyleLbl="fgSibTrans2D1" presStyleIdx="2" presStyleCnt="5"/>
      <dgm:spPr/>
    </dgm:pt>
    <dgm:pt modelId="{510E2F24-1524-4885-9B2B-22C1F5EA6CC3}" type="pres">
      <dgm:prSet presAssocID="{7AFA3974-2283-4D95-84F2-4C20CFF9D75A}" presName="arrowWedge4" presStyleLbl="fgSibTrans2D1" presStyleIdx="3" presStyleCnt="5"/>
      <dgm:spPr/>
    </dgm:pt>
    <dgm:pt modelId="{0BAF6E25-68B5-4B85-97F4-C996C71D1C89}" type="pres">
      <dgm:prSet presAssocID="{35B0F76F-2059-4AA6-8A3F-00F33A2484C8}" presName="arrowWedge5" presStyleLbl="fgSibTrans2D1" presStyleIdx="4" presStyleCnt="5"/>
      <dgm:spPr/>
    </dgm:pt>
  </dgm:ptLst>
  <dgm:cxnLst>
    <dgm:cxn modelId="{0EE5031E-B57C-4473-AF14-D46FE32BF46B}" srcId="{A823314C-3FDA-458A-B0E7-DE9B756DCFAF}" destId="{815F64E1-68CB-4302-8C24-B91F050021D6}" srcOrd="0" destOrd="0" parTransId="{2668F9CE-6C2F-445C-9AD6-3B39766ADAE3}" sibTransId="{CD2A4CAF-B016-4DD3-BD5E-AF74ECB2A6F3}"/>
    <dgm:cxn modelId="{C9543D30-FA9C-403E-9839-7DC5CA5F70D6}" srcId="{A823314C-3FDA-458A-B0E7-DE9B756DCFAF}" destId="{83AA0930-7090-489D-973B-99F1E19087AF}" srcOrd="3" destOrd="0" parTransId="{CBF89F68-7327-4202-9042-57F3BFF89573}" sibTransId="{7AFA3974-2283-4D95-84F2-4C20CFF9D75A}"/>
    <dgm:cxn modelId="{CBE60232-0166-4EEB-BC26-3307F6909C9D}" type="presOf" srcId="{089C3016-9A38-45A5-B1A2-7D772D51A182}" destId="{7DBC9983-BE3A-4DE0-BE37-924E29F9DA63}" srcOrd="0" destOrd="0" presId="urn:microsoft.com/office/officeart/2005/8/layout/cycle8"/>
    <dgm:cxn modelId="{367DBB3B-ACA7-4C9B-A34A-BE41324741A0}" srcId="{A823314C-3FDA-458A-B0E7-DE9B756DCFAF}" destId="{089C3016-9A38-45A5-B1A2-7D772D51A182}" srcOrd="4" destOrd="0" parTransId="{E8CA2A33-624F-4B94-B667-5FB741AE57A2}" sibTransId="{35B0F76F-2059-4AA6-8A3F-00F33A2484C8}"/>
    <dgm:cxn modelId="{B5857B3D-8914-4342-A3BD-A3A41E9C8D3C}" srcId="{A823314C-3FDA-458A-B0E7-DE9B756DCFAF}" destId="{0C23573E-1A91-4CAB-BA44-19796C200614}" srcOrd="2" destOrd="0" parTransId="{C1415835-92A1-44F1-9042-F679B5AF5DDD}" sibTransId="{C69E3E7D-BFDF-42B6-8544-28CBEA875E46}"/>
    <dgm:cxn modelId="{1F987957-A4F9-462F-A2E6-C1AB6849A4B5}" type="presOf" srcId="{0C23573E-1A91-4CAB-BA44-19796C200614}" destId="{D550A407-BEE6-4AD4-BE93-8A5C996653DA}" srcOrd="0" destOrd="0" presId="urn:microsoft.com/office/officeart/2005/8/layout/cycle8"/>
    <dgm:cxn modelId="{D0F6E593-8E9D-4D97-B134-FE7201FA3B77}" type="presOf" srcId="{0CF1DBB4-9CDB-48F4-8FEA-E1E3EF8EDE6A}" destId="{1C040A71-C138-4AEA-9A0C-BBF1B95B677C}" srcOrd="1" destOrd="0" presId="urn:microsoft.com/office/officeart/2005/8/layout/cycle8"/>
    <dgm:cxn modelId="{F6CDE894-D17E-44C4-B9F0-593D102AB67A}" type="presOf" srcId="{0C23573E-1A91-4CAB-BA44-19796C200614}" destId="{66123038-D7A8-4A1A-AC4C-B32A21DDE8B2}" srcOrd="1" destOrd="0" presId="urn:microsoft.com/office/officeart/2005/8/layout/cycle8"/>
    <dgm:cxn modelId="{1ECB249C-EECB-4905-9BAC-1E32CFD1FDEE}" type="presOf" srcId="{0CF1DBB4-9CDB-48F4-8FEA-E1E3EF8EDE6A}" destId="{F95EE997-3A70-4A07-93C4-C67E3827CC82}" srcOrd="0" destOrd="0" presId="urn:microsoft.com/office/officeart/2005/8/layout/cycle8"/>
    <dgm:cxn modelId="{0CDC27A2-E467-4B37-9418-B4A37237FA2B}" type="presOf" srcId="{83AA0930-7090-489D-973B-99F1E19087AF}" destId="{18F85D35-C1B7-452C-90E8-C82C30EED8AD}" srcOrd="0" destOrd="0" presId="urn:microsoft.com/office/officeart/2005/8/layout/cycle8"/>
    <dgm:cxn modelId="{B4E52BAA-A3B6-491A-BA13-60E55CC277FB}" type="presOf" srcId="{83AA0930-7090-489D-973B-99F1E19087AF}" destId="{C6F01659-661F-4A91-BB37-9CA2A8960DB4}" srcOrd="1" destOrd="0" presId="urn:microsoft.com/office/officeart/2005/8/layout/cycle8"/>
    <dgm:cxn modelId="{E9AB00B5-1C81-4B5D-8CFF-1E20803D6259}" type="presOf" srcId="{815F64E1-68CB-4302-8C24-B91F050021D6}" destId="{C06BBDBD-591A-47BB-B31C-E476666F3CEC}" srcOrd="0" destOrd="0" presId="urn:microsoft.com/office/officeart/2005/8/layout/cycle8"/>
    <dgm:cxn modelId="{EFFB3ECD-68CA-449D-9DF8-B48DCD4C66AD}" type="presOf" srcId="{A823314C-3FDA-458A-B0E7-DE9B756DCFAF}" destId="{752A9FBB-C114-4A9C-AF44-07FDFEC6145B}" srcOrd="0" destOrd="0" presId="urn:microsoft.com/office/officeart/2005/8/layout/cycle8"/>
    <dgm:cxn modelId="{72221FCF-10EF-41F9-8327-A74DFA40BB90}" srcId="{A823314C-3FDA-458A-B0E7-DE9B756DCFAF}" destId="{0CF1DBB4-9CDB-48F4-8FEA-E1E3EF8EDE6A}" srcOrd="1" destOrd="0" parTransId="{BE3BCDA0-C90C-485F-A935-1D0950DD9037}" sibTransId="{CCD0B6E5-8CED-4D7E-A7D8-330116B8F749}"/>
    <dgm:cxn modelId="{EAD8CBD0-4650-4AA3-BF1F-C174D7013721}" type="presOf" srcId="{089C3016-9A38-45A5-B1A2-7D772D51A182}" destId="{FDF2EC38-6B8D-45B5-97E5-CC0FF7BB3CAA}" srcOrd="1" destOrd="0" presId="urn:microsoft.com/office/officeart/2005/8/layout/cycle8"/>
    <dgm:cxn modelId="{1DB539E1-FCCB-41F7-80D3-5B077C37D8F0}" type="presOf" srcId="{815F64E1-68CB-4302-8C24-B91F050021D6}" destId="{26E4E1CE-45D4-4818-8D85-56A3B9BD2129}" srcOrd="1" destOrd="0" presId="urn:microsoft.com/office/officeart/2005/8/layout/cycle8"/>
    <dgm:cxn modelId="{ABA95898-0101-453A-80C4-0B5C998B89F2}" type="presParOf" srcId="{752A9FBB-C114-4A9C-AF44-07FDFEC6145B}" destId="{C06BBDBD-591A-47BB-B31C-E476666F3CEC}" srcOrd="0" destOrd="0" presId="urn:microsoft.com/office/officeart/2005/8/layout/cycle8"/>
    <dgm:cxn modelId="{CD6DDBCD-95AC-45EF-AA1E-30AF30E55435}" type="presParOf" srcId="{752A9FBB-C114-4A9C-AF44-07FDFEC6145B}" destId="{E19776DC-76B7-41E8-8DA7-B31E6F8C492D}" srcOrd="1" destOrd="0" presId="urn:microsoft.com/office/officeart/2005/8/layout/cycle8"/>
    <dgm:cxn modelId="{6B90B010-C9B1-4644-ABAB-2C55302C46B7}" type="presParOf" srcId="{752A9FBB-C114-4A9C-AF44-07FDFEC6145B}" destId="{44A7CE7D-EF10-49D3-9906-591F753A1697}" srcOrd="2" destOrd="0" presId="urn:microsoft.com/office/officeart/2005/8/layout/cycle8"/>
    <dgm:cxn modelId="{566BEC06-F5FA-48F0-AFFE-E747FD4E9951}" type="presParOf" srcId="{752A9FBB-C114-4A9C-AF44-07FDFEC6145B}" destId="{26E4E1CE-45D4-4818-8D85-56A3B9BD2129}" srcOrd="3" destOrd="0" presId="urn:microsoft.com/office/officeart/2005/8/layout/cycle8"/>
    <dgm:cxn modelId="{201C4B01-FCEE-4195-8526-D959E6D2B97A}" type="presParOf" srcId="{752A9FBB-C114-4A9C-AF44-07FDFEC6145B}" destId="{F95EE997-3A70-4A07-93C4-C67E3827CC82}" srcOrd="4" destOrd="0" presId="urn:microsoft.com/office/officeart/2005/8/layout/cycle8"/>
    <dgm:cxn modelId="{E1F4F34A-A865-4CE1-95B2-501416298F8E}" type="presParOf" srcId="{752A9FBB-C114-4A9C-AF44-07FDFEC6145B}" destId="{90156F28-E747-43CD-8B27-A6C1FA18BE20}" srcOrd="5" destOrd="0" presId="urn:microsoft.com/office/officeart/2005/8/layout/cycle8"/>
    <dgm:cxn modelId="{630C6BF6-3621-4F8C-9BB8-D9367B888EF1}" type="presParOf" srcId="{752A9FBB-C114-4A9C-AF44-07FDFEC6145B}" destId="{2ED96806-B8AC-4AAE-9213-2811A0483FF0}" srcOrd="6" destOrd="0" presId="urn:microsoft.com/office/officeart/2005/8/layout/cycle8"/>
    <dgm:cxn modelId="{56E22E27-968B-4824-95DA-FC064412C56B}" type="presParOf" srcId="{752A9FBB-C114-4A9C-AF44-07FDFEC6145B}" destId="{1C040A71-C138-4AEA-9A0C-BBF1B95B677C}" srcOrd="7" destOrd="0" presId="urn:microsoft.com/office/officeart/2005/8/layout/cycle8"/>
    <dgm:cxn modelId="{5DAF7F9C-0E05-4FA0-9A9E-7C0828678381}" type="presParOf" srcId="{752A9FBB-C114-4A9C-AF44-07FDFEC6145B}" destId="{D550A407-BEE6-4AD4-BE93-8A5C996653DA}" srcOrd="8" destOrd="0" presId="urn:microsoft.com/office/officeart/2005/8/layout/cycle8"/>
    <dgm:cxn modelId="{B28B53B6-8E74-4730-8E81-6BE5CE03F174}" type="presParOf" srcId="{752A9FBB-C114-4A9C-AF44-07FDFEC6145B}" destId="{E0ACB1B9-3C27-45D9-B071-71221D8359E7}" srcOrd="9" destOrd="0" presId="urn:microsoft.com/office/officeart/2005/8/layout/cycle8"/>
    <dgm:cxn modelId="{1B113BBC-28DE-4E6D-B940-76D0B1ABE032}" type="presParOf" srcId="{752A9FBB-C114-4A9C-AF44-07FDFEC6145B}" destId="{47BEFA6F-06F1-435F-A74C-622829EF0D55}" srcOrd="10" destOrd="0" presId="urn:microsoft.com/office/officeart/2005/8/layout/cycle8"/>
    <dgm:cxn modelId="{F6A19C73-2594-4BF9-9042-60B0554AE453}" type="presParOf" srcId="{752A9FBB-C114-4A9C-AF44-07FDFEC6145B}" destId="{66123038-D7A8-4A1A-AC4C-B32A21DDE8B2}" srcOrd="11" destOrd="0" presId="urn:microsoft.com/office/officeart/2005/8/layout/cycle8"/>
    <dgm:cxn modelId="{1E635D7D-E51C-4706-88B8-BEDBC16E869D}" type="presParOf" srcId="{752A9FBB-C114-4A9C-AF44-07FDFEC6145B}" destId="{18F85D35-C1B7-452C-90E8-C82C30EED8AD}" srcOrd="12" destOrd="0" presId="urn:microsoft.com/office/officeart/2005/8/layout/cycle8"/>
    <dgm:cxn modelId="{F0D49A8D-05A0-410D-9311-CDC3EBF3C81C}" type="presParOf" srcId="{752A9FBB-C114-4A9C-AF44-07FDFEC6145B}" destId="{37075309-E55F-488E-9E83-D5EB51BD5B87}" srcOrd="13" destOrd="0" presId="urn:microsoft.com/office/officeart/2005/8/layout/cycle8"/>
    <dgm:cxn modelId="{E4D43949-FB1E-4FC2-9938-71713AFB6763}" type="presParOf" srcId="{752A9FBB-C114-4A9C-AF44-07FDFEC6145B}" destId="{6A42A45A-EEA7-4136-A643-AC593085B3AD}" srcOrd="14" destOrd="0" presId="urn:microsoft.com/office/officeart/2005/8/layout/cycle8"/>
    <dgm:cxn modelId="{943799FA-564E-4DC2-812F-10987DEC44B4}" type="presParOf" srcId="{752A9FBB-C114-4A9C-AF44-07FDFEC6145B}" destId="{C6F01659-661F-4A91-BB37-9CA2A8960DB4}" srcOrd="15" destOrd="0" presId="urn:microsoft.com/office/officeart/2005/8/layout/cycle8"/>
    <dgm:cxn modelId="{AF3F15F7-872B-4095-A342-AFA4F62F0E38}" type="presParOf" srcId="{752A9FBB-C114-4A9C-AF44-07FDFEC6145B}" destId="{7DBC9983-BE3A-4DE0-BE37-924E29F9DA63}" srcOrd="16" destOrd="0" presId="urn:microsoft.com/office/officeart/2005/8/layout/cycle8"/>
    <dgm:cxn modelId="{0A673DE4-6E0F-4263-AD49-8EAA0D2F7FAF}" type="presParOf" srcId="{752A9FBB-C114-4A9C-AF44-07FDFEC6145B}" destId="{3EA1C4C0-6922-4F4C-8F93-1D26990CC4A6}" srcOrd="17" destOrd="0" presId="urn:microsoft.com/office/officeart/2005/8/layout/cycle8"/>
    <dgm:cxn modelId="{AE7D72E1-0F56-4570-A831-762D8A3F84AB}" type="presParOf" srcId="{752A9FBB-C114-4A9C-AF44-07FDFEC6145B}" destId="{0E5E7CF7-A360-41A0-BF24-795C31C40DC6}" srcOrd="18" destOrd="0" presId="urn:microsoft.com/office/officeart/2005/8/layout/cycle8"/>
    <dgm:cxn modelId="{8D974E4A-01A7-4567-86F8-47AA6C23858C}" type="presParOf" srcId="{752A9FBB-C114-4A9C-AF44-07FDFEC6145B}" destId="{FDF2EC38-6B8D-45B5-97E5-CC0FF7BB3CAA}" srcOrd="19" destOrd="0" presId="urn:microsoft.com/office/officeart/2005/8/layout/cycle8"/>
    <dgm:cxn modelId="{8553F4DF-CA3A-4C63-B456-74A9BC4536C9}" type="presParOf" srcId="{752A9FBB-C114-4A9C-AF44-07FDFEC6145B}" destId="{77595408-520E-402A-A2AC-479E3E241189}" srcOrd="20" destOrd="0" presId="urn:microsoft.com/office/officeart/2005/8/layout/cycle8"/>
    <dgm:cxn modelId="{12E9914E-6E56-4060-9DFB-4C84B753891E}" type="presParOf" srcId="{752A9FBB-C114-4A9C-AF44-07FDFEC6145B}" destId="{9BC28969-9FD8-4880-882D-807352E346ED}" srcOrd="21" destOrd="0" presId="urn:microsoft.com/office/officeart/2005/8/layout/cycle8"/>
    <dgm:cxn modelId="{0BA0C0C6-C514-474F-84ED-A69C7D266B19}" type="presParOf" srcId="{752A9FBB-C114-4A9C-AF44-07FDFEC6145B}" destId="{B3FF54CC-FE8A-4EF4-B20D-EC8E55FF8A01}" srcOrd="22" destOrd="0" presId="urn:microsoft.com/office/officeart/2005/8/layout/cycle8"/>
    <dgm:cxn modelId="{460FF875-EF80-4DD9-AFC9-1E95C6BF40BE}" type="presParOf" srcId="{752A9FBB-C114-4A9C-AF44-07FDFEC6145B}" destId="{510E2F24-1524-4885-9B2B-22C1F5EA6CC3}" srcOrd="23" destOrd="0" presId="urn:microsoft.com/office/officeart/2005/8/layout/cycle8"/>
    <dgm:cxn modelId="{D2C8FBA3-946D-4C45-B250-98558F1E10F0}" type="presParOf" srcId="{752A9FBB-C114-4A9C-AF44-07FDFEC6145B}" destId="{0BAF6E25-68B5-4B85-97F4-C996C71D1C8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3314C-3FDA-458A-B0E7-DE9B756DCFAF}" type="doc">
      <dgm:prSet loTypeId="urn:microsoft.com/office/officeart/2005/8/layout/cycle8" loCatId="cycle" qsTypeId="urn:microsoft.com/office/officeart/2005/8/quickstyle/3d3" qsCatId="3D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15F64E1-68CB-4302-8C24-B91F050021D6}">
      <dgm:prSet/>
      <dgm:spPr/>
      <dgm:t>
        <a:bodyPr/>
        <a:lstStyle/>
        <a:p>
          <a:r>
            <a:rPr lang="en-US" dirty="0"/>
            <a:t>Do meaningful prep (like feedback)</a:t>
          </a:r>
        </a:p>
      </dgm:t>
    </dgm:pt>
    <dgm:pt modelId="{2668F9CE-6C2F-445C-9AD6-3B39766ADAE3}" type="parTrans" cxnId="{0EE5031E-B57C-4473-AF14-D46FE32BF46B}">
      <dgm:prSet/>
      <dgm:spPr/>
      <dgm:t>
        <a:bodyPr/>
        <a:lstStyle/>
        <a:p>
          <a:endParaRPr lang="en-US"/>
        </a:p>
      </dgm:t>
    </dgm:pt>
    <dgm:pt modelId="{CD2A4CAF-B016-4DD3-BD5E-AF74ECB2A6F3}" type="sibTrans" cxnId="{0EE5031E-B57C-4473-AF14-D46FE32BF46B}">
      <dgm:prSet/>
      <dgm:spPr/>
      <dgm:t>
        <a:bodyPr/>
        <a:lstStyle/>
        <a:p>
          <a:endParaRPr lang="en-US"/>
        </a:p>
      </dgm:t>
    </dgm:pt>
    <dgm:pt modelId="{0CF1DBB4-9CDB-48F4-8FEA-E1E3EF8EDE6A}">
      <dgm:prSet/>
      <dgm:spPr/>
      <dgm:t>
        <a:bodyPr/>
        <a:lstStyle/>
        <a:p>
          <a:r>
            <a:rPr lang="en-US" dirty="0"/>
            <a:t>Execute a short but robust meeting</a:t>
          </a:r>
        </a:p>
      </dgm:t>
    </dgm:pt>
    <dgm:pt modelId="{BE3BCDA0-C90C-485F-A935-1D0950DD9037}" type="parTrans" cxnId="{72221FCF-10EF-41F9-8327-A74DFA40BB90}">
      <dgm:prSet/>
      <dgm:spPr/>
      <dgm:t>
        <a:bodyPr/>
        <a:lstStyle/>
        <a:p>
          <a:endParaRPr lang="en-US"/>
        </a:p>
      </dgm:t>
    </dgm:pt>
    <dgm:pt modelId="{CCD0B6E5-8CED-4D7E-A7D8-330116B8F749}" type="sibTrans" cxnId="{72221FCF-10EF-41F9-8327-A74DFA40BB90}">
      <dgm:prSet/>
      <dgm:spPr/>
      <dgm:t>
        <a:bodyPr/>
        <a:lstStyle/>
        <a:p>
          <a:endParaRPr lang="en-US"/>
        </a:p>
      </dgm:t>
    </dgm:pt>
    <dgm:pt modelId="{089C3016-9A38-45A5-B1A2-7D772D51A182}">
      <dgm:prSet/>
      <dgm:spPr/>
      <dgm:t>
        <a:bodyPr/>
        <a:lstStyle/>
        <a:p>
          <a:r>
            <a:rPr lang="en-US" dirty="0"/>
            <a:t>Plan the meeting well</a:t>
          </a:r>
        </a:p>
      </dgm:t>
    </dgm:pt>
    <dgm:pt modelId="{E8CA2A33-624F-4B94-B667-5FB741AE57A2}" type="parTrans" cxnId="{367DBB3B-ACA7-4C9B-A34A-BE41324741A0}">
      <dgm:prSet/>
      <dgm:spPr/>
      <dgm:t>
        <a:bodyPr/>
        <a:lstStyle/>
        <a:p>
          <a:endParaRPr lang="en-US"/>
        </a:p>
      </dgm:t>
    </dgm:pt>
    <dgm:pt modelId="{35B0F76F-2059-4AA6-8A3F-00F33A2484C8}" type="sibTrans" cxnId="{367DBB3B-ACA7-4C9B-A34A-BE41324741A0}">
      <dgm:prSet/>
      <dgm:spPr/>
      <dgm:t>
        <a:bodyPr/>
        <a:lstStyle/>
        <a:p>
          <a:endParaRPr lang="en-US"/>
        </a:p>
      </dgm:t>
    </dgm:pt>
    <dgm:pt modelId="{C9584A3C-0C6C-4D9D-8AC6-8F986606F7D6}">
      <dgm:prSet/>
      <dgm:spPr/>
      <dgm:t>
        <a:bodyPr/>
        <a:lstStyle/>
        <a:p>
          <a:r>
            <a:rPr lang="en-US" dirty="0"/>
            <a:t>Plan admin time to type individual plans straight afterwards</a:t>
          </a:r>
        </a:p>
      </dgm:t>
    </dgm:pt>
    <dgm:pt modelId="{08096D44-6A86-4ED5-97BD-F58095B6AFEA}" type="parTrans" cxnId="{943C64F4-9F6F-45AF-BE8A-1B6F4B4BA5D8}">
      <dgm:prSet/>
      <dgm:spPr/>
    </dgm:pt>
    <dgm:pt modelId="{ECF64AE1-105C-4118-BAEB-2617AED54FA7}" type="sibTrans" cxnId="{943C64F4-9F6F-45AF-BE8A-1B6F4B4BA5D8}">
      <dgm:prSet/>
      <dgm:spPr/>
    </dgm:pt>
    <dgm:pt modelId="{752A9FBB-C114-4A9C-AF44-07FDFEC6145B}" type="pres">
      <dgm:prSet presAssocID="{A823314C-3FDA-458A-B0E7-DE9B756DCFAF}" presName="compositeShape" presStyleCnt="0">
        <dgm:presLayoutVars>
          <dgm:chMax val="7"/>
          <dgm:dir/>
          <dgm:resizeHandles val="exact"/>
        </dgm:presLayoutVars>
      </dgm:prSet>
      <dgm:spPr/>
    </dgm:pt>
    <dgm:pt modelId="{C06BBDBD-591A-47BB-B31C-E476666F3CEC}" type="pres">
      <dgm:prSet presAssocID="{A823314C-3FDA-458A-B0E7-DE9B756DCFAF}" presName="wedge1" presStyleLbl="node1" presStyleIdx="0" presStyleCnt="4"/>
      <dgm:spPr/>
    </dgm:pt>
    <dgm:pt modelId="{E19776DC-76B7-41E8-8DA7-B31E6F8C492D}" type="pres">
      <dgm:prSet presAssocID="{A823314C-3FDA-458A-B0E7-DE9B756DCFAF}" presName="dummy1a" presStyleCnt="0"/>
      <dgm:spPr/>
    </dgm:pt>
    <dgm:pt modelId="{44A7CE7D-EF10-49D3-9906-591F753A1697}" type="pres">
      <dgm:prSet presAssocID="{A823314C-3FDA-458A-B0E7-DE9B756DCFAF}" presName="dummy1b" presStyleCnt="0"/>
      <dgm:spPr/>
    </dgm:pt>
    <dgm:pt modelId="{26E4E1CE-45D4-4818-8D85-56A3B9BD2129}" type="pres">
      <dgm:prSet presAssocID="{A823314C-3FDA-458A-B0E7-DE9B756DCFA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5EE997-3A70-4A07-93C4-C67E3827CC82}" type="pres">
      <dgm:prSet presAssocID="{A823314C-3FDA-458A-B0E7-DE9B756DCFAF}" presName="wedge2" presStyleLbl="node1" presStyleIdx="1" presStyleCnt="4"/>
      <dgm:spPr/>
    </dgm:pt>
    <dgm:pt modelId="{90156F28-E747-43CD-8B27-A6C1FA18BE20}" type="pres">
      <dgm:prSet presAssocID="{A823314C-3FDA-458A-B0E7-DE9B756DCFAF}" presName="dummy2a" presStyleCnt="0"/>
      <dgm:spPr/>
    </dgm:pt>
    <dgm:pt modelId="{2ED96806-B8AC-4AAE-9213-2811A0483FF0}" type="pres">
      <dgm:prSet presAssocID="{A823314C-3FDA-458A-B0E7-DE9B756DCFAF}" presName="dummy2b" presStyleCnt="0"/>
      <dgm:spPr/>
    </dgm:pt>
    <dgm:pt modelId="{1C040A71-C138-4AEA-9A0C-BBF1B95B677C}" type="pres">
      <dgm:prSet presAssocID="{A823314C-3FDA-458A-B0E7-DE9B756DCFA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550A407-BEE6-4AD4-BE93-8A5C996653DA}" type="pres">
      <dgm:prSet presAssocID="{A823314C-3FDA-458A-B0E7-DE9B756DCFAF}" presName="wedge3" presStyleLbl="node1" presStyleIdx="2" presStyleCnt="4"/>
      <dgm:spPr/>
    </dgm:pt>
    <dgm:pt modelId="{E0ACB1B9-3C27-45D9-B071-71221D8359E7}" type="pres">
      <dgm:prSet presAssocID="{A823314C-3FDA-458A-B0E7-DE9B756DCFAF}" presName="dummy3a" presStyleCnt="0"/>
      <dgm:spPr/>
    </dgm:pt>
    <dgm:pt modelId="{47BEFA6F-06F1-435F-A74C-622829EF0D55}" type="pres">
      <dgm:prSet presAssocID="{A823314C-3FDA-458A-B0E7-DE9B756DCFAF}" presName="dummy3b" presStyleCnt="0"/>
      <dgm:spPr/>
    </dgm:pt>
    <dgm:pt modelId="{66123038-D7A8-4A1A-AC4C-B32A21DDE8B2}" type="pres">
      <dgm:prSet presAssocID="{A823314C-3FDA-458A-B0E7-DE9B756DCFA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B78A31-F1E2-42A5-96EF-68E735C7C106}" type="pres">
      <dgm:prSet presAssocID="{A823314C-3FDA-458A-B0E7-DE9B756DCFAF}" presName="wedge4" presStyleLbl="node1" presStyleIdx="3" presStyleCnt="4"/>
      <dgm:spPr/>
    </dgm:pt>
    <dgm:pt modelId="{71E8365B-F122-4693-9DCD-790EBFAAA0D7}" type="pres">
      <dgm:prSet presAssocID="{A823314C-3FDA-458A-B0E7-DE9B756DCFAF}" presName="dummy4a" presStyleCnt="0"/>
      <dgm:spPr/>
    </dgm:pt>
    <dgm:pt modelId="{44DEAA6E-2F25-46AF-BBE6-DDD8A900D127}" type="pres">
      <dgm:prSet presAssocID="{A823314C-3FDA-458A-B0E7-DE9B756DCFAF}" presName="dummy4b" presStyleCnt="0"/>
      <dgm:spPr/>
    </dgm:pt>
    <dgm:pt modelId="{E3B5CEAD-6F72-4805-BDC7-ACED52CD0B74}" type="pres">
      <dgm:prSet presAssocID="{A823314C-3FDA-458A-B0E7-DE9B756DCFA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7595408-520E-402A-A2AC-479E3E241189}" type="pres">
      <dgm:prSet presAssocID="{CD2A4CAF-B016-4DD3-BD5E-AF74ECB2A6F3}" presName="arrowWedge1" presStyleLbl="fgSibTrans2D1" presStyleIdx="0" presStyleCnt="4"/>
      <dgm:spPr/>
    </dgm:pt>
    <dgm:pt modelId="{9BC28969-9FD8-4880-882D-807352E346ED}" type="pres">
      <dgm:prSet presAssocID="{CCD0B6E5-8CED-4D7E-A7D8-330116B8F749}" presName="arrowWedge2" presStyleLbl="fgSibTrans2D1" presStyleIdx="1" presStyleCnt="4"/>
      <dgm:spPr/>
    </dgm:pt>
    <dgm:pt modelId="{575C99F3-D09F-4B77-A706-813A6470E0D2}" type="pres">
      <dgm:prSet presAssocID="{ECF64AE1-105C-4118-BAEB-2617AED54FA7}" presName="arrowWedge3" presStyleLbl="fgSibTrans2D1" presStyleIdx="2" presStyleCnt="4"/>
      <dgm:spPr/>
    </dgm:pt>
    <dgm:pt modelId="{68C32239-F1A0-4FCE-9219-63A97B1C2409}" type="pres">
      <dgm:prSet presAssocID="{35B0F76F-2059-4AA6-8A3F-00F33A2484C8}" presName="arrowWedge4" presStyleLbl="fgSibTrans2D1" presStyleIdx="3" presStyleCnt="4"/>
      <dgm:spPr/>
    </dgm:pt>
  </dgm:ptLst>
  <dgm:cxnLst>
    <dgm:cxn modelId="{268D8216-7C46-4830-A82E-C9505F425D5D}" type="presOf" srcId="{089C3016-9A38-45A5-B1A2-7D772D51A182}" destId="{E3B5CEAD-6F72-4805-BDC7-ACED52CD0B74}" srcOrd="1" destOrd="0" presId="urn:microsoft.com/office/officeart/2005/8/layout/cycle8"/>
    <dgm:cxn modelId="{0EE5031E-B57C-4473-AF14-D46FE32BF46B}" srcId="{A823314C-3FDA-458A-B0E7-DE9B756DCFAF}" destId="{815F64E1-68CB-4302-8C24-B91F050021D6}" srcOrd="0" destOrd="0" parTransId="{2668F9CE-6C2F-445C-9AD6-3B39766ADAE3}" sibTransId="{CD2A4CAF-B016-4DD3-BD5E-AF74ECB2A6F3}"/>
    <dgm:cxn modelId="{408D5D38-54BB-434F-91DE-1227DD131B70}" type="presOf" srcId="{089C3016-9A38-45A5-B1A2-7D772D51A182}" destId="{4AB78A31-F1E2-42A5-96EF-68E735C7C106}" srcOrd="0" destOrd="0" presId="urn:microsoft.com/office/officeart/2005/8/layout/cycle8"/>
    <dgm:cxn modelId="{367DBB3B-ACA7-4C9B-A34A-BE41324741A0}" srcId="{A823314C-3FDA-458A-B0E7-DE9B756DCFAF}" destId="{089C3016-9A38-45A5-B1A2-7D772D51A182}" srcOrd="3" destOrd="0" parTransId="{E8CA2A33-624F-4B94-B667-5FB741AE57A2}" sibTransId="{35B0F76F-2059-4AA6-8A3F-00F33A2484C8}"/>
    <dgm:cxn modelId="{D0F6E593-8E9D-4D97-B134-FE7201FA3B77}" type="presOf" srcId="{0CF1DBB4-9CDB-48F4-8FEA-E1E3EF8EDE6A}" destId="{1C040A71-C138-4AEA-9A0C-BBF1B95B677C}" srcOrd="1" destOrd="0" presId="urn:microsoft.com/office/officeart/2005/8/layout/cycle8"/>
    <dgm:cxn modelId="{1ECB249C-EECB-4905-9BAC-1E32CFD1FDEE}" type="presOf" srcId="{0CF1DBB4-9CDB-48F4-8FEA-E1E3EF8EDE6A}" destId="{F95EE997-3A70-4A07-93C4-C67E3827CC82}" srcOrd="0" destOrd="0" presId="urn:microsoft.com/office/officeart/2005/8/layout/cycle8"/>
    <dgm:cxn modelId="{4C3742B2-372A-4EDA-82E5-4DAD5B251E0B}" type="presOf" srcId="{C9584A3C-0C6C-4D9D-8AC6-8F986606F7D6}" destId="{66123038-D7A8-4A1A-AC4C-B32A21DDE8B2}" srcOrd="1" destOrd="0" presId="urn:microsoft.com/office/officeart/2005/8/layout/cycle8"/>
    <dgm:cxn modelId="{E9AB00B5-1C81-4B5D-8CFF-1E20803D6259}" type="presOf" srcId="{815F64E1-68CB-4302-8C24-B91F050021D6}" destId="{C06BBDBD-591A-47BB-B31C-E476666F3CEC}" srcOrd="0" destOrd="0" presId="urn:microsoft.com/office/officeart/2005/8/layout/cycle8"/>
    <dgm:cxn modelId="{EFFB3ECD-68CA-449D-9DF8-B48DCD4C66AD}" type="presOf" srcId="{A823314C-3FDA-458A-B0E7-DE9B756DCFAF}" destId="{752A9FBB-C114-4A9C-AF44-07FDFEC6145B}" srcOrd="0" destOrd="0" presId="urn:microsoft.com/office/officeart/2005/8/layout/cycle8"/>
    <dgm:cxn modelId="{72221FCF-10EF-41F9-8327-A74DFA40BB90}" srcId="{A823314C-3FDA-458A-B0E7-DE9B756DCFAF}" destId="{0CF1DBB4-9CDB-48F4-8FEA-E1E3EF8EDE6A}" srcOrd="1" destOrd="0" parTransId="{BE3BCDA0-C90C-485F-A935-1D0950DD9037}" sibTransId="{CCD0B6E5-8CED-4D7E-A7D8-330116B8F749}"/>
    <dgm:cxn modelId="{680C38DD-FF0C-473C-B417-41B6A00521A7}" type="presOf" srcId="{C9584A3C-0C6C-4D9D-8AC6-8F986606F7D6}" destId="{D550A407-BEE6-4AD4-BE93-8A5C996653DA}" srcOrd="0" destOrd="0" presId="urn:microsoft.com/office/officeart/2005/8/layout/cycle8"/>
    <dgm:cxn modelId="{1DB539E1-FCCB-41F7-80D3-5B077C37D8F0}" type="presOf" srcId="{815F64E1-68CB-4302-8C24-B91F050021D6}" destId="{26E4E1CE-45D4-4818-8D85-56A3B9BD2129}" srcOrd="1" destOrd="0" presId="urn:microsoft.com/office/officeart/2005/8/layout/cycle8"/>
    <dgm:cxn modelId="{943C64F4-9F6F-45AF-BE8A-1B6F4B4BA5D8}" srcId="{A823314C-3FDA-458A-B0E7-DE9B756DCFAF}" destId="{C9584A3C-0C6C-4D9D-8AC6-8F986606F7D6}" srcOrd="2" destOrd="0" parTransId="{08096D44-6A86-4ED5-97BD-F58095B6AFEA}" sibTransId="{ECF64AE1-105C-4118-BAEB-2617AED54FA7}"/>
    <dgm:cxn modelId="{ABA95898-0101-453A-80C4-0B5C998B89F2}" type="presParOf" srcId="{752A9FBB-C114-4A9C-AF44-07FDFEC6145B}" destId="{C06BBDBD-591A-47BB-B31C-E476666F3CEC}" srcOrd="0" destOrd="0" presId="urn:microsoft.com/office/officeart/2005/8/layout/cycle8"/>
    <dgm:cxn modelId="{CD6DDBCD-95AC-45EF-AA1E-30AF30E55435}" type="presParOf" srcId="{752A9FBB-C114-4A9C-AF44-07FDFEC6145B}" destId="{E19776DC-76B7-41E8-8DA7-B31E6F8C492D}" srcOrd="1" destOrd="0" presId="urn:microsoft.com/office/officeart/2005/8/layout/cycle8"/>
    <dgm:cxn modelId="{6B90B010-C9B1-4644-ABAB-2C55302C46B7}" type="presParOf" srcId="{752A9FBB-C114-4A9C-AF44-07FDFEC6145B}" destId="{44A7CE7D-EF10-49D3-9906-591F753A1697}" srcOrd="2" destOrd="0" presId="urn:microsoft.com/office/officeart/2005/8/layout/cycle8"/>
    <dgm:cxn modelId="{566BEC06-F5FA-48F0-AFFE-E747FD4E9951}" type="presParOf" srcId="{752A9FBB-C114-4A9C-AF44-07FDFEC6145B}" destId="{26E4E1CE-45D4-4818-8D85-56A3B9BD2129}" srcOrd="3" destOrd="0" presId="urn:microsoft.com/office/officeart/2005/8/layout/cycle8"/>
    <dgm:cxn modelId="{201C4B01-FCEE-4195-8526-D959E6D2B97A}" type="presParOf" srcId="{752A9FBB-C114-4A9C-AF44-07FDFEC6145B}" destId="{F95EE997-3A70-4A07-93C4-C67E3827CC82}" srcOrd="4" destOrd="0" presId="urn:microsoft.com/office/officeart/2005/8/layout/cycle8"/>
    <dgm:cxn modelId="{E1F4F34A-A865-4CE1-95B2-501416298F8E}" type="presParOf" srcId="{752A9FBB-C114-4A9C-AF44-07FDFEC6145B}" destId="{90156F28-E747-43CD-8B27-A6C1FA18BE20}" srcOrd="5" destOrd="0" presId="urn:microsoft.com/office/officeart/2005/8/layout/cycle8"/>
    <dgm:cxn modelId="{630C6BF6-3621-4F8C-9BB8-D9367B888EF1}" type="presParOf" srcId="{752A9FBB-C114-4A9C-AF44-07FDFEC6145B}" destId="{2ED96806-B8AC-4AAE-9213-2811A0483FF0}" srcOrd="6" destOrd="0" presId="urn:microsoft.com/office/officeart/2005/8/layout/cycle8"/>
    <dgm:cxn modelId="{56E22E27-968B-4824-95DA-FC064412C56B}" type="presParOf" srcId="{752A9FBB-C114-4A9C-AF44-07FDFEC6145B}" destId="{1C040A71-C138-4AEA-9A0C-BBF1B95B677C}" srcOrd="7" destOrd="0" presId="urn:microsoft.com/office/officeart/2005/8/layout/cycle8"/>
    <dgm:cxn modelId="{5DAF7F9C-0E05-4FA0-9A9E-7C0828678381}" type="presParOf" srcId="{752A9FBB-C114-4A9C-AF44-07FDFEC6145B}" destId="{D550A407-BEE6-4AD4-BE93-8A5C996653DA}" srcOrd="8" destOrd="0" presId="urn:microsoft.com/office/officeart/2005/8/layout/cycle8"/>
    <dgm:cxn modelId="{B28B53B6-8E74-4730-8E81-6BE5CE03F174}" type="presParOf" srcId="{752A9FBB-C114-4A9C-AF44-07FDFEC6145B}" destId="{E0ACB1B9-3C27-45D9-B071-71221D8359E7}" srcOrd="9" destOrd="0" presId="urn:microsoft.com/office/officeart/2005/8/layout/cycle8"/>
    <dgm:cxn modelId="{1B113BBC-28DE-4E6D-B940-76D0B1ABE032}" type="presParOf" srcId="{752A9FBB-C114-4A9C-AF44-07FDFEC6145B}" destId="{47BEFA6F-06F1-435F-A74C-622829EF0D55}" srcOrd="10" destOrd="0" presId="urn:microsoft.com/office/officeart/2005/8/layout/cycle8"/>
    <dgm:cxn modelId="{F6A19C73-2594-4BF9-9042-60B0554AE453}" type="presParOf" srcId="{752A9FBB-C114-4A9C-AF44-07FDFEC6145B}" destId="{66123038-D7A8-4A1A-AC4C-B32A21DDE8B2}" srcOrd="11" destOrd="0" presId="urn:microsoft.com/office/officeart/2005/8/layout/cycle8"/>
    <dgm:cxn modelId="{D7123C4F-4C84-4095-A679-F293674D8F8D}" type="presParOf" srcId="{752A9FBB-C114-4A9C-AF44-07FDFEC6145B}" destId="{4AB78A31-F1E2-42A5-96EF-68E735C7C106}" srcOrd="12" destOrd="0" presId="urn:microsoft.com/office/officeart/2005/8/layout/cycle8"/>
    <dgm:cxn modelId="{2E906EF6-6CD0-4562-AC0A-DAC6EDF0E209}" type="presParOf" srcId="{752A9FBB-C114-4A9C-AF44-07FDFEC6145B}" destId="{71E8365B-F122-4693-9DCD-790EBFAAA0D7}" srcOrd="13" destOrd="0" presId="urn:microsoft.com/office/officeart/2005/8/layout/cycle8"/>
    <dgm:cxn modelId="{D763BEE2-11BD-4EED-A60E-496EE745E840}" type="presParOf" srcId="{752A9FBB-C114-4A9C-AF44-07FDFEC6145B}" destId="{44DEAA6E-2F25-46AF-BBE6-DDD8A900D127}" srcOrd="14" destOrd="0" presId="urn:microsoft.com/office/officeart/2005/8/layout/cycle8"/>
    <dgm:cxn modelId="{12893E11-3CB6-4DB2-AE35-1A9BF4ED5092}" type="presParOf" srcId="{752A9FBB-C114-4A9C-AF44-07FDFEC6145B}" destId="{E3B5CEAD-6F72-4805-BDC7-ACED52CD0B74}" srcOrd="15" destOrd="0" presId="urn:microsoft.com/office/officeart/2005/8/layout/cycle8"/>
    <dgm:cxn modelId="{8553F4DF-CA3A-4C63-B456-74A9BC4536C9}" type="presParOf" srcId="{752A9FBB-C114-4A9C-AF44-07FDFEC6145B}" destId="{77595408-520E-402A-A2AC-479E3E241189}" srcOrd="16" destOrd="0" presId="urn:microsoft.com/office/officeart/2005/8/layout/cycle8"/>
    <dgm:cxn modelId="{12E9914E-6E56-4060-9DFB-4C84B753891E}" type="presParOf" srcId="{752A9FBB-C114-4A9C-AF44-07FDFEC6145B}" destId="{9BC28969-9FD8-4880-882D-807352E346ED}" srcOrd="17" destOrd="0" presId="urn:microsoft.com/office/officeart/2005/8/layout/cycle8"/>
    <dgm:cxn modelId="{730C4ADE-CBBB-4AB9-8708-909F83DD91AF}" type="presParOf" srcId="{752A9FBB-C114-4A9C-AF44-07FDFEC6145B}" destId="{575C99F3-D09F-4B77-A706-813A6470E0D2}" srcOrd="18" destOrd="0" presId="urn:microsoft.com/office/officeart/2005/8/layout/cycle8"/>
    <dgm:cxn modelId="{AD9C875B-2B30-4655-86AB-13B2C0F3A101}" type="presParOf" srcId="{752A9FBB-C114-4A9C-AF44-07FDFEC6145B}" destId="{68C32239-F1A0-4FCE-9219-63A97B1C240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23314C-3FDA-458A-B0E7-DE9B756DCFAF}" type="doc">
      <dgm:prSet loTypeId="urn:microsoft.com/office/officeart/2005/8/layout/cycle8" loCatId="cycle" qsTypeId="urn:microsoft.com/office/officeart/2005/8/quickstyle/simple5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15F64E1-68CB-4302-8C24-B91F050021D6}">
      <dgm:prSet/>
      <dgm:spPr/>
      <dgm:t>
        <a:bodyPr/>
        <a:lstStyle/>
        <a:p>
          <a:r>
            <a:rPr lang="en-AU" dirty="0"/>
            <a:t>Plan your time to account for note taking during or immediately after</a:t>
          </a:r>
          <a:endParaRPr lang="en-US" dirty="0"/>
        </a:p>
      </dgm:t>
    </dgm:pt>
    <dgm:pt modelId="{2668F9CE-6C2F-445C-9AD6-3B39766ADAE3}" type="parTrans" cxnId="{0EE5031E-B57C-4473-AF14-D46FE32BF46B}">
      <dgm:prSet/>
      <dgm:spPr/>
      <dgm:t>
        <a:bodyPr/>
        <a:lstStyle/>
        <a:p>
          <a:endParaRPr lang="en-US"/>
        </a:p>
      </dgm:t>
    </dgm:pt>
    <dgm:pt modelId="{CD2A4CAF-B016-4DD3-BD5E-AF74ECB2A6F3}" type="sibTrans" cxnId="{0EE5031E-B57C-4473-AF14-D46FE32BF46B}">
      <dgm:prSet/>
      <dgm:spPr/>
      <dgm:t>
        <a:bodyPr/>
        <a:lstStyle/>
        <a:p>
          <a:endParaRPr lang="en-US"/>
        </a:p>
      </dgm:t>
    </dgm:pt>
    <dgm:pt modelId="{0CF1DBB4-9CDB-48F4-8FEA-E1E3EF8EDE6A}">
      <dgm:prSet/>
      <dgm:spPr/>
      <dgm:t>
        <a:bodyPr/>
        <a:lstStyle/>
        <a:p>
          <a:r>
            <a:rPr lang="en-AU" dirty="0"/>
            <a:t>Documentation timeliness, and accuracy improves due to proximity effect</a:t>
          </a:r>
          <a:endParaRPr lang="en-US" dirty="0"/>
        </a:p>
      </dgm:t>
    </dgm:pt>
    <dgm:pt modelId="{BE3BCDA0-C90C-485F-A935-1D0950DD9037}" type="parTrans" cxnId="{72221FCF-10EF-41F9-8327-A74DFA40BB90}">
      <dgm:prSet/>
      <dgm:spPr/>
      <dgm:t>
        <a:bodyPr/>
        <a:lstStyle/>
        <a:p>
          <a:endParaRPr lang="en-US"/>
        </a:p>
      </dgm:t>
    </dgm:pt>
    <dgm:pt modelId="{CCD0B6E5-8CED-4D7E-A7D8-330116B8F749}" type="sibTrans" cxnId="{72221FCF-10EF-41F9-8327-A74DFA40BB90}">
      <dgm:prSet/>
      <dgm:spPr/>
      <dgm:t>
        <a:bodyPr/>
        <a:lstStyle/>
        <a:p>
          <a:endParaRPr lang="en-US"/>
        </a:p>
      </dgm:t>
    </dgm:pt>
    <dgm:pt modelId="{089C3016-9A38-45A5-B1A2-7D772D51A182}">
      <dgm:prSet/>
      <dgm:spPr/>
      <dgm:t>
        <a:bodyPr/>
        <a:lstStyle/>
        <a:p>
          <a:r>
            <a:rPr lang="en-AU" dirty="0"/>
            <a:t>Getting things done feels great</a:t>
          </a:r>
          <a:endParaRPr lang="en-US" dirty="0"/>
        </a:p>
      </dgm:t>
    </dgm:pt>
    <dgm:pt modelId="{E8CA2A33-624F-4B94-B667-5FB741AE57A2}" type="parTrans" cxnId="{367DBB3B-ACA7-4C9B-A34A-BE41324741A0}">
      <dgm:prSet/>
      <dgm:spPr/>
      <dgm:t>
        <a:bodyPr/>
        <a:lstStyle/>
        <a:p>
          <a:endParaRPr lang="en-US"/>
        </a:p>
      </dgm:t>
    </dgm:pt>
    <dgm:pt modelId="{35B0F76F-2059-4AA6-8A3F-00F33A2484C8}" type="sibTrans" cxnId="{367DBB3B-ACA7-4C9B-A34A-BE41324741A0}">
      <dgm:prSet/>
      <dgm:spPr/>
      <dgm:t>
        <a:bodyPr/>
        <a:lstStyle/>
        <a:p>
          <a:endParaRPr lang="en-US"/>
        </a:p>
      </dgm:t>
    </dgm:pt>
    <dgm:pt modelId="{65DCE84D-1C5E-4FFB-B0C4-EFFA0D080E92}" type="pres">
      <dgm:prSet presAssocID="{A823314C-3FDA-458A-B0E7-DE9B756DCFAF}" presName="compositeShape" presStyleCnt="0">
        <dgm:presLayoutVars>
          <dgm:chMax val="7"/>
          <dgm:dir/>
          <dgm:resizeHandles val="exact"/>
        </dgm:presLayoutVars>
      </dgm:prSet>
      <dgm:spPr/>
    </dgm:pt>
    <dgm:pt modelId="{1ED63A95-DA5D-4618-9456-B8AB967E4F83}" type="pres">
      <dgm:prSet presAssocID="{A823314C-3FDA-458A-B0E7-DE9B756DCFAF}" presName="wedge1" presStyleLbl="node1" presStyleIdx="0" presStyleCnt="3"/>
      <dgm:spPr/>
    </dgm:pt>
    <dgm:pt modelId="{3F687475-4B3E-4DE2-8C1E-1FB1467D3534}" type="pres">
      <dgm:prSet presAssocID="{A823314C-3FDA-458A-B0E7-DE9B756DCFAF}" presName="dummy1a" presStyleCnt="0"/>
      <dgm:spPr/>
    </dgm:pt>
    <dgm:pt modelId="{CA4AB031-E0FD-4B76-9FAD-943D04484BDF}" type="pres">
      <dgm:prSet presAssocID="{A823314C-3FDA-458A-B0E7-DE9B756DCFAF}" presName="dummy1b" presStyleCnt="0"/>
      <dgm:spPr/>
    </dgm:pt>
    <dgm:pt modelId="{C35D39EE-7A6E-48DA-976D-E0FEF627907C}" type="pres">
      <dgm:prSet presAssocID="{A823314C-3FDA-458A-B0E7-DE9B756DCFA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98BE47E-EDA1-4528-9CFF-0F67446989CC}" type="pres">
      <dgm:prSet presAssocID="{A823314C-3FDA-458A-B0E7-DE9B756DCFAF}" presName="wedge2" presStyleLbl="node1" presStyleIdx="1" presStyleCnt="3"/>
      <dgm:spPr/>
    </dgm:pt>
    <dgm:pt modelId="{AD2D8218-6A2D-4B61-895F-41A2113C639E}" type="pres">
      <dgm:prSet presAssocID="{A823314C-3FDA-458A-B0E7-DE9B756DCFAF}" presName="dummy2a" presStyleCnt="0"/>
      <dgm:spPr/>
    </dgm:pt>
    <dgm:pt modelId="{C12C5AAB-01F9-4968-8640-05F82F3ACD75}" type="pres">
      <dgm:prSet presAssocID="{A823314C-3FDA-458A-B0E7-DE9B756DCFAF}" presName="dummy2b" presStyleCnt="0"/>
      <dgm:spPr/>
    </dgm:pt>
    <dgm:pt modelId="{91B2D588-237C-4DFD-9A8B-650B3EF2D70A}" type="pres">
      <dgm:prSet presAssocID="{A823314C-3FDA-458A-B0E7-DE9B756DCFA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A274A3-2597-4221-888B-53860BCA0684}" type="pres">
      <dgm:prSet presAssocID="{A823314C-3FDA-458A-B0E7-DE9B756DCFAF}" presName="wedge3" presStyleLbl="node1" presStyleIdx="2" presStyleCnt="3"/>
      <dgm:spPr/>
    </dgm:pt>
    <dgm:pt modelId="{6D472608-97C9-45D2-A9B4-14C0DBEA1DC2}" type="pres">
      <dgm:prSet presAssocID="{A823314C-3FDA-458A-B0E7-DE9B756DCFAF}" presName="dummy3a" presStyleCnt="0"/>
      <dgm:spPr/>
    </dgm:pt>
    <dgm:pt modelId="{BA437DBE-438D-484D-809E-5204782197A9}" type="pres">
      <dgm:prSet presAssocID="{A823314C-3FDA-458A-B0E7-DE9B756DCFAF}" presName="dummy3b" presStyleCnt="0"/>
      <dgm:spPr/>
    </dgm:pt>
    <dgm:pt modelId="{0EFE4B24-ACAF-4626-A49C-7CCA43ACAF4F}" type="pres">
      <dgm:prSet presAssocID="{A823314C-3FDA-458A-B0E7-DE9B756DCFA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6F935FB-A884-432F-857E-6341FC294DDB}" type="pres">
      <dgm:prSet presAssocID="{CD2A4CAF-B016-4DD3-BD5E-AF74ECB2A6F3}" presName="arrowWedge1" presStyleLbl="fgSibTrans2D1" presStyleIdx="0" presStyleCnt="3"/>
      <dgm:spPr/>
    </dgm:pt>
    <dgm:pt modelId="{485B5CBC-D1B2-494D-B07D-0753A1E6A7D4}" type="pres">
      <dgm:prSet presAssocID="{CCD0B6E5-8CED-4D7E-A7D8-330116B8F749}" presName="arrowWedge2" presStyleLbl="fgSibTrans2D1" presStyleIdx="1" presStyleCnt="3"/>
      <dgm:spPr/>
    </dgm:pt>
    <dgm:pt modelId="{82EE1767-EEC9-415D-9A5A-1A54E8805884}" type="pres">
      <dgm:prSet presAssocID="{35B0F76F-2059-4AA6-8A3F-00F33A2484C8}" presName="arrowWedge3" presStyleLbl="fgSibTrans2D1" presStyleIdx="2" presStyleCnt="3"/>
      <dgm:spPr/>
    </dgm:pt>
  </dgm:ptLst>
  <dgm:cxnLst>
    <dgm:cxn modelId="{25D28C1C-B910-4402-80B8-F6DDBDC9B659}" type="presOf" srcId="{815F64E1-68CB-4302-8C24-B91F050021D6}" destId="{1ED63A95-DA5D-4618-9456-B8AB967E4F83}" srcOrd="0" destOrd="0" presId="urn:microsoft.com/office/officeart/2005/8/layout/cycle8"/>
    <dgm:cxn modelId="{0EE5031E-B57C-4473-AF14-D46FE32BF46B}" srcId="{A823314C-3FDA-458A-B0E7-DE9B756DCFAF}" destId="{815F64E1-68CB-4302-8C24-B91F050021D6}" srcOrd="0" destOrd="0" parTransId="{2668F9CE-6C2F-445C-9AD6-3B39766ADAE3}" sibTransId="{CD2A4CAF-B016-4DD3-BD5E-AF74ECB2A6F3}"/>
    <dgm:cxn modelId="{367DBB3B-ACA7-4C9B-A34A-BE41324741A0}" srcId="{A823314C-3FDA-458A-B0E7-DE9B756DCFAF}" destId="{089C3016-9A38-45A5-B1A2-7D772D51A182}" srcOrd="2" destOrd="0" parTransId="{E8CA2A33-624F-4B94-B667-5FB741AE57A2}" sibTransId="{35B0F76F-2059-4AA6-8A3F-00F33A2484C8}"/>
    <dgm:cxn modelId="{B623026E-B08D-4E3E-8395-8F88BD97E403}" type="presOf" srcId="{089C3016-9A38-45A5-B1A2-7D772D51A182}" destId="{0EFE4B24-ACAF-4626-A49C-7CCA43ACAF4F}" srcOrd="1" destOrd="0" presId="urn:microsoft.com/office/officeart/2005/8/layout/cycle8"/>
    <dgm:cxn modelId="{3C40DB7F-7E5D-448A-96D8-AC1EA952DCBC}" type="presOf" srcId="{0CF1DBB4-9CDB-48F4-8FEA-E1E3EF8EDE6A}" destId="{198BE47E-EDA1-4528-9CFF-0F67446989CC}" srcOrd="0" destOrd="0" presId="urn:microsoft.com/office/officeart/2005/8/layout/cycle8"/>
    <dgm:cxn modelId="{93C70D8B-D668-4C50-844D-1F83A42C35FD}" type="presOf" srcId="{0CF1DBB4-9CDB-48F4-8FEA-E1E3EF8EDE6A}" destId="{91B2D588-237C-4DFD-9A8B-650B3EF2D70A}" srcOrd="1" destOrd="0" presId="urn:microsoft.com/office/officeart/2005/8/layout/cycle8"/>
    <dgm:cxn modelId="{8A55B293-8975-4CAC-BB6F-9BBF6DB04394}" type="presOf" srcId="{815F64E1-68CB-4302-8C24-B91F050021D6}" destId="{C35D39EE-7A6E-48DA-976D-E0FEF627907C}" srcOrd="1" destOrd="0" presId="urn:microsoft.com/office/officeart/2005/8/layout/cycle8"/>
    <dgm:cxn modelId="{D3C4C798-3691-45D3-A740-EB9AEF84BECF}" type="presOf" srcId="{A823314C-3FDA-458A-B0E7-DE9B756DCFAF}" destId="{65DCE84D-1C5E-4FFB-B0C4-EFFA0D080E92}" srcOrd="0" destOrd="0" presId="urn:microsoft.com/office/officeart/2005/8/layout/cycle8"/>
    <dgm:cxn modelId="{1FAFDFB6-CCC8-4E14-8FC4-14DD78DCCD00}" type="presOf" srcId="{089C3016-9A38-45A5-B1A2-7D772D51A182}" destId="{E3A274A3-2597-4221-888B-53860BCA0684}" srcOrd="0" destOrd="0" presId="urn:microsoft.com/office/officeart/2005/8/layout/cycle8"/>
    <dgm:cxn modelId="{72221FCF-10EF-41F9-8327-A74DFA40BB90}" srcId="{A823314C-3FDA-458A-B0E7-DE9B756DCFAF}" destId="{0CF1DBB4-9CDB-48F4-8FEA-E1E3EF8EDE6A}" srcOrd="1" destOrd="0" parTransId="{BE3BCDA0-C90C-485F-A935-1D0950DD9037}" sibTransId="{CCD0B6E5-8CED-4D7E-A7D8-330116B8F749}"/>
    <dgm:cxn modelId="{0DE3D664-C9B7-44F1-BE76-74A0561A5BEF}" type="presParOf" srcId="{65DCE84D-1C5E-4FFB-B0C4-EFFA0D080E92}" destId="{1ED63A95-DA5D-4618-9456-B8AB967E4F83}" srcOrd="0" destOrd="0" presId="urn:microsoft.com/office/officeart/2005/8/layout/cycle8"/>
    <dgm:cxn modelId="{F52B2064-6FA1-421A-9BD4-516F536AB9F9}" type="presParOf" srcId="{65DCE84D-1C5E-4FFB-B0C4-EFFA0D080E92}" destId="{3F687475-4B3E-4DE2-8C1E-1FB1467D3534}" srcOrd="1" destOrd="0" presId="urn:microsoft.com/office/officeart/2005/8/layout/cycle8"/>
    <dgm:cxn modelId="{C4ABFCDD-FEAF-44ED-9390-5717817AE4AC}" type="presParOf" srcId="{65DCE84D-1C5E-4FFB-B0C4-EFFA0D080E92}" destId="{CA4AB031-E0FD-4B76-9FAD-943D04484BDF}" srcOrd="2" destOrd="0" presId="urn:microsoft.com/office/officeart/2005/8/layout/cycle8"/>
    <dgm:cxn modelId="{2B31348B-84AA-40AF-873C-65A0AA65F2AA}" type="presParOf" srcId="{65DCE84D-1C5E-4FFB-B0C4-EFFA0D080E92}" destId="{C35D39EE-7A6E-48DA-976D-E0FEF627907C}" srcOrd="3" destOrd="0" presId="urn:microsoft.com/office/officeart/2005/8/layout/cycle8"/>
    <dgm:cxn modelId="{DE1006EF-9EBF-4998-809F-F643F50C19C1}" type="presParOf" srcId="{65DCE84D-1C5E-4FFB-B0C4-EFFA0D080E92}" destId="{198BE47E-EDA1-4528-9CFF-0F67446989CC}" srcOrd="4" destOrd="0" presId="urn:microsoft.com/office/officeart/2005/8/layout/cycle8"/>
    <dgm:cxn modelId="{4ABBE0E5-5812-4EDA-8FAC-4EFB44451A7E}" type="presParOf" srcId="{65DCE84D-1C5E-4FFB-B0C4-EFFA0D080E92}" destId="{AD2D8218-6A2D-4B61-895F-41A2113C639E}" srcOrd="5" destOrd="0" presId="urn:microsoft.com/office/officeart/2005/8/layout/cycle8"/>
    <dgm:cxn modelId="{A3D82AC4-E81D-414D-89AB-5FF194DD49BA}" type="presParOf" srcId="{65DCE84D-1C5E-4FFB-B0C4-EFFA0D080E92}" destId="{C12C5AAB-01F9-4968-8640-05F82F3ACD75}" srcOrd="6" destOrd="0" presId="urn:microsoft.com/office/officeart/2005/8/layout/cycle8"/>
    <dgm:cxn modelId="{D8F39A99-3F23-4736-9985-4790724FD817}" type="presParOf" srcId="{65DCE84D-1C5E-4FFB-B0C4-EFFA0D080E92}" destId="{91B2D588-237C-4DFD-9A8B-650B3EF2D70A}" srcOrd="7" destOrd="0" presId="urn:microsoft.com/office/officeart/2005/8/layout/cycle8"/>
    <dgm:cxn modelId="{E63A446D-F5DE-4AAB-B5D5-DDB473278F8A}" type="presParOf" srcId="{65DCE84D-1C5E-4FFB-B0C4-EFFA0D080E92}" destId="{E3A274A3-2597-4221-888B-53860BCA0684}" srcOrd="8" destOrd="0" presId="urn:microsoft.com/office/officeart/2005/8/layout/cycle8"/>
    <dgm:cxn modelId="{9A7A4684-DABC-461B-A1BF-027777CE14DD}" type="presParOf" srcId="{65DCE84D-1C5E-4FFB-B0C4-EFFA0D080E92}" destId="{6D472608-97C9-45D2-A9B4-14C0DBEA1DC2}" srcOrd="9" destOrd="0" presId="urn:microsoft.com/office/officeart/2005/8/layout/cycle8"/>
    <dgm:cxn modelId="{264D7F8A-4F5F-4AD3-9034-95E3D982C9D9}" type="presParOf" srcId="{65DCE84D-1C5E-4FFB-B0C4-EFFA0D080E92}" destId="{BA437DBE-438D-484D-809E-5204782197A9}" srcOrd="10" destOrd="0" presId="urn:microsoft.com/office/officeart/2005/8/layout/cycle8"/>
    <dgm:cxn modelId="{0AAEECF7-9FD6-469C-9BDA-8EA230F4B3C4}" type="presParOf" srcId="{65DCE84D-1C5E-4FFB-B0C4-EFFA0D080E92}" destId="{0EFE4B24-ACAF-4626-A49C-7CCA43ACAF4F}" srcOrd="11" destOrd="0" presId="urn:microsoft.com/office/officeart/2005/8/layout/cycle8"/>
    <dgm:cxn modelId="{1BE6052C-F354-4660-9B36-1C7FEDBFA735}" type="presParOf" srcId="{65DCE84D-1C5E-4FFB-B0C4-EFFA0D080E92}" destId="{66F935FB-A884-432F-857E-6341FC294DDB}" srcOrd="12" destOrd="0" presId="urn:microsoft.com/office/officeart/2005/8/layout/cycle8"/>
    <dgm:cxn modelId="{DD48250E-137F-472F-8F52-B4E3D92F175F}" type="presParOf" srcId="{65DCE84D-1C5E-4FFB-B0C4-EFFA0D080E92}" destId="{485B5CBC-D1B2-494D-B07D-0753A1E6A7D4}" srcOrd="13" destOrd="0" presId="urn:microsoft.com/office/officeart/2005/8/layout/cycle8"/>
    <dgm:cxn modelId="{975D5D15-F13A-4182-BAEB-60F0B4541A23}" type="presParOf" srcId="{65DCE84D-1C5E-4FFB-B0C4-EFFA0D080E92}" destId="{82EE1767-EEC9-415D-9A5A-1A54E880588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BBDBD-591A-47BB-B31C-E476666F3CEC}">
      <dsp:nvSpPr>
        <dsp:cNvPr id="0" name=""/>
        <dsp:cNvSpPr/>
      </dsp:nvSpPr>
      <dsp:spPr>
        <a:xfrm>
          <a:off x="915082" y="357804"/>
          <a:ext cx="4623937" cy="4623937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Manage time well</a:t>
          </a:r>
        </a:p>
      </dsp:txBody>
      <dsp:txXfrm>
        <a:off x="3352007" y="1337639"/>
        <a:ext cx="1651406" cy="1376171"/>
      </dsp:txXfrm>
    </dsp:sp>
    <dsp:sp modelId="{F95EE997-3A70-4A07-93C4-C67E3827CC82}">
      <dsp:nvSpPr>
        <dsp:cNvPr id="0" name=""/>
        <dsp:cNvSpPr/>
      </dsp:nvSpPr>
      <dsp:spPr>
        <a:xfrm>
          <a:off x="819851" y="522945"/>
          <a:ext cx="4623937" cy="4623937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Improve work quality</a:t>
          </a:r>
        </a:p>
      </dsp:txBody>
      <dsp:txXfrm>
        <a:off x="1920788" y="3523000"/>
        <a:ext cx="2477109" cy="1211031"/>
      </dsp:txXfrm>
    </dsp:sp>
    <dsp:sp modelId="{D550A407-BEE6-4AD4-BE93-8A5C996653DA}">
      <dsp:nvSpPr>
        <dsp:cNvPr id="0" name=""/>
        <dsp:cNvSpPr/>
      </dsp:nvSpPr>
      <dsp:spPr>
        <a:xfrm>
          <a:off x="724619" y="357804"/>
          <a:ext cx="4623937" cy="4623937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Motivation increases</a:t>
          </a:r>
        </a:p>
      </dsp:txBody>
      <dsp:txXfrm>
        <a:off x="1260226" y="1337639"/>
        <a:ext cx="1651406" cy="1376171"/>
      </dsp:txXfrm>
    </dsp:sp>
    <dsp:sp modelId="{77595408-520E-402A-A2AC-479E3E241189}">
      <dsp:nvSpPr>
        <dsp:cNvPr id="0" name=""/>
        <dsp:cNvSpPr/>
      </dsp:nvSpPr>
      <dsp:spPr>
        <a:xfrm>
          <a:off x="629220" y="71560"/>
          <a:ext cx="5196425" cy="51964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28969-9FD8-4880-882D-807352E346ED}">
      <dsp:nvSpPr>
        <dsp:cNvPr id="0" name=""/>
        <dsp:cNvSpPr/>
      </dsp:nvSpPr>
      <dsp:spPr>
        <a:xfrm>
          <a:off x="533607" y="236409"/>
          <a:ext cx="5196425" cy="51964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CF7CC-0F02-4608-821D-E02DBE83CE0D}">
      <dsp:nvSpPr>
        <dsp:cNvPr id="0" name=""/>
        <dsp:cNvSpPr/>
      </dsp:nvSpPr>
      <dsp:spPr>
        <a:xfrm>
          <a:off x="437994" y="71560"/>
          <a:ext cx="5196425" cy="51964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BBDBD-591A-47BB-B31C-E476666F3CEC}">
      <dsp:nvSpPr>
        <dsp:cNvPr id="0" name=""/>
        <dsp:cNvSpPr/>
      </dsp:nvSpPr>
      <dsp:spPr>
        <a:xfrm>
          <a:off x="884806" y="340740"/>
          <a:ext cx="4623937" cy="4623937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Notice what’s good in the world</a:t>
          </a:r>
        </a:p>
      </dsp:txBody>
      <dsp:txXfrm>
        <a:off x="3296960" y="1118002"/>
        <a:ext cx="1486265" cy="990843"/>
      </dsp:txXfrm>
    </dsp:sp>
    <dsp:sp modelId="{F95EE997-3A70-4A07-93C4-C67E3827CC82}">
      <dsp:nvSpPr>
        <dsp:cNvPr id="0" name=""/>
        <dsp:cNvSpPr/>
      </dsp:nvSpPr>
      <dsp:spPr>
        <a:xfrm>
          <a:off x="924440" y="464045"/>
          <a:ext cx="4623937" cy="4623937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Find ways to bring good things toward you</a:t>
          </a:r>
        </a:p>
      </dsp:txBody>
      <dsp:txXfrm>
        <a:off x="3902476" y="2576744"/>
        <a:ext cx="1376171" cy="1100937"/>
      </dsp:txXfrm>
    </dsp:sp>
    <dsp:sp modelId="{D550A407-BEE6-4AD4-BE93-8A5C996653DA}">
      <dsp:nvSpPr>
        <dsp:cNvPr id="0" name=""/>
        <dsp:cNvSpPr/>
      </dsp:nvSpPr>
      <dsp:spPr>
        <a:xfrm>
          <a:off x="819851" y="540009"/>
          <a:ext cx="4623937" cy="4623937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Make more time to do meaningful things</a:t>
          </a:r>
        </a:p>
      </dsp:txBody>
      <dsp:txXfrm>
        <a:off x="2471257" y="3787775"/>
        <a:ext cx="1321125" cy="1211031"/>
      </dsp:txXfrm>
    </dsp:sp>
    <dsp:sp modelId="{18F85D35-C1B7-452C-90E8-C82C30EED8AD}">
      <dsp:nvSpPr>
        <dsp:cNvPr id="0" name=""/>
        <dsp:cNvSpPr/>
      </dsp:nvSpPr>
      <dsp:spPr>
        <a:xfrm>
          <a:off x="715261" y="464045"/>
          <a:ext cx="4623937" cy="4623937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Increase happiness</a:t>
          </a:r>
        </a:p>
      </dsp:txBody>
      <dsp:txXfrm>
        <a:off x="984991" y="2576744"/>
        <a:ext cx="1376171" cy="1100937"/>
      </dsp:txXfrm>
    </dsp:sp>
    <dsp:sp modelId="{7DBC9983-BE3A-4DE0-BE37-924E29F9DA63}">
      <dsp:nvSpPr>
        <dsp:cNvPr id="0" name=""/>
        <dsp:cNvSpPr/>
      </dsp:nvSpPr>
      <dsp:spPr>
        <a:xfrm>
          <a:off x="754895" y="340740"/>
          <a:ext cx="4623937" cy="4623937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Give up social media and watching more than 1hr of TV regularly (</a:t>
          </a:r>
          <a:r>
            <a:rPr lang="en-US" sz="1300" kern="1200" dirty="0" err="1"/>
            <a:t>eg</a:t>
          </a:r>
          <a:r>
            <a:rPr lang="en-US" sz="1300" kern="1200"/>
            <a:t> once a week)</a:t>
          </a:r>
          <a:endParaRPr lang="en-US" sz="1300" kern="1200" dirty="0"/>
        </a:p>
      </dsp:txBody>
      <dsp:txXfrm>
        <a:off x="1480413" y="1118002"/>
        <a:ext cx="1486265" cy="990843"/>
      </dsp:txXfrm>
    </dsp:sp>
    <dsp:sp modelId="{77595408-520E-402A-A2AC-479E3E241189}">
      <dsp:nvSpPr>
        <dsp:cNvPr id="0" name=""/>
        <dsp:cNvSpPr/>
      </dsp:nvSpPr>
      <dsp:spPr>
        <a:xfrm>
          <a:off x="598344" y="54496"/>
          <a:ext cx="5196425" cy="51964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28969-9FD8-4880-882D-807352E346ED}">
      <dsp:nvSpPr>
        <dsp:cNvPr id="0" name=""/>
        <dsp:cNvSpPr/>
      </dsp:nvSpPr>
      <dsp:spPr>
        <a:xfrm>
          <a:off x="638515" y="177760"/>
          <a:ext cx="5196425" cy="51964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F54CC-FE8A-4EF4-B20D-EC8E55FF8A01}">
      <dsp:nvSpPr>
        <dsp:cNvPr id="0" name=""/>
        <dsp:cNvSpPr/>
      </dsp:nvSpPr>
      <dsp:spPr>
        <a:xfrm>
          <a:off x="533607" y="253957"/>
          <a:ext cx="5196425" cy="51964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E2F24-1524-4885-9B2B-22C1F5EA6CC3}">
      <dsp:nvSpPr>
        <dsp:cNvPr id="0" name=""/>
        <dsp:cNvSpPr/>
      </dsp:nvSpPr>
      <dsp:spPr>
        <a:xfrm>
          <a:off x="428698" y="177760"/>
          <a:ext cx="5196425" cy="51964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F6E25-68B5-4B85-97F4-C996C71D1C89}">
      <dsp:nvSpPr>
        <dsp:cNvPr id="0" name=""/>
        <dsp:cNvSpPr/>
      </dsp:nvSpPr>
      <dsp:spPr>
        <a:xfrm>
          <a:off x="468869" y="54496"/>
          <a:ext cx="5196425" cy="51964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BBDBD-591A-47BB-B31C-E476666F3CEC}">
      <dsp:nvSpPr>
        <dsp:cNvPr id="0" name=""/>
        <dsp:cNvSpPr/>
      </dsp:nvSpPr>
      <dsp:spPr>
        <a:xfrm>
          <a:off x="879467" y="344758"/>
          <a:ext cx="4623937" cy="4623937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 meaningful prep (like feedback)</a:t>
          </a:r>
        </a:p>
      </dsp:txBody>
      <dsp:txXfrm>
        <a:off x="3334007" y="1303125"/>
        <a:ext cx="1706453" cy="1266078"/>
      </dsp:txXfrm>
    </dsp:sp>
    <dsp:sp modelId="{F95EE997-3A70-4A07-93C4-C67E3827CC82}">
      <dsp:nvSpPr>
        <dsp:cNvPr id="0" name=""/>
        <dsp:cNvSpPr/>
      </dsp:nvSpPr>
      <dsp:spPr>
        <a:xfrm>
          <a:off x="879467" y="499991"/>
          <a:ext cx="4623937" cy="4623937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Execute a short but robust meeting</a:t>
          </a:r>
        </a:p>
      </dsp:txBody>
      <dsp:txXfrm>
        <a:off x="3334007" y="2899484"/>
        <a:ext cx="1706453" cy="1266078"/>
      </dsp:txXfrm>
    </dsp:sp>
    <dsp:sp modelId="{D550A407-BEE6-4AD4-BE93-8A5C996653DA}">
      <dsp:nvSpPr>
        <dsp:cNvPr id="0" name=""/>
        <dsp:cNvSpPr/>
      </dsp:nvSpPr>
      <dsp:spPr>
        <a:xfrm>
          <a:off x="724234" y="499991"/>
          <a:ext cx="4623937" cy="4623937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admin time to type individual plans straight afterwards</a:t>
          </a:r>
        </a:p>
      </dsp:txBody>
      <dsp:txXfrm>
        <a:off x="1187179" y="2899484"/>
        <a:ext cx="1706453" cy="1266078"/>
      </dsp:txXfrm>
    </dsp:sp>
    <dsp:sp modelId="{4AB78A31-F1E2-42A5-96EF-68E735C7C106}">
      <dsp:nvSpPr>
        <dsp:cNvPr id="0" name=""/>
        <dsp:cNvSpPr/>
      </dsp:nvSpPr>
      <dsp:spPr>
        <a:xfrm>
          <a:off x="724234" y="344758"/>
          <a:ext cx="4623937" cy="4623937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the meeting well</a:t>
          </a:r>
        </a:p>
      </dsp:txBody>
      <dsp:txXfrm>
        <a:off x="1187179" y="1303125"/>
        <a:ext cx="1706453" cy="1266078"/>
      </dsp:txXfrm>
    </dsp:sp>
    <dsp:sp modelId="{77595408-520E-402A-A2AC-479E3E241189}">
      <dsp:nvSpPr>
        <dsp:cNvPr id="0" name=""/>
        <dsp:cNvSpPr/>
      </dsp:nvSpPr>
      <dsp:spPr>
        <a:xfrm>
          <a:off x="593223" y="58515"/>
          <a:ext cx="5196425" cy="519642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28969-9FD8-4880-882D-807352E346ED}">
      <dsp:nvSpPr>
        <dsp:cNvPr id="0" name=""/>
        <dsp:cNvSpPr/>
      </dsp:nvSpPr>
      <dsp:spPr>
        <a:xfrm>
          <a:off x="593223" y="213747"/>
          <a:ext cx="5196425" cy="519642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C99F3-D09F-4B77-A706-813A6470E0D2}">
      <dsp:nvSpPr>
        <dsp:cNvPr id="0" name=""/>
        <dsp:cNvSpPr/>
      </dsp:nvSpPr>
      <dsp:spPr>
        <a:xfrm>
          <a:off x="437991" y="213747"/>
          <a:ext cx="5196425" cy="519642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32239-F1A0-4FCE-9219-63A97B1C2409}">
      <dsp:nvSpPr>
        <dsp:cNvPr id="0" name=""/>
        <dsp:cNvSpPr/>
      </dsp:nvSpPr>
      <dsp:spPr>
        <a:xfrm>
          <a:off x="437991" y="58515"/>
          <a:ext cx="5196425" cy="519642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63A95-DA5D-4618-9456-B8AB967E4F83}">
      <dsp:nvSpPr>
        <dsp:cNvPr id="0" name=""/>
        <dsp:cNvSpPr/>
      </dsp:nvSpPr>
      <dsp:spPr>
        <a:xfrm>
          <a:off x="915082" y="357804"/>
          <a:ext cx="4623937" cy="462393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Plan your time to account for note taking during or immediately after</a:t>
          </a:r>
          <a:endParaRPr lang="en-US" sz="1800" kern="1200" dirty="0"/>
        </a:p>
      </dsp:txBody>
      <dsp:txXfrm>
        <a:off x="3352007" y="1337639"/>
        <a:ext cx="1651406" cy="1376171"/>
      </dsp:txXfrm>
    </dsp:sp>
    <dsp:sp modelId="{198BE47E-EDA1-4528-9CFF-0F67446989CC}">
      <dsp:nvSpPr>
        <dsp:cNvPr id="0" name=""/>
        <dsp:cNvSpPr/>
      </dsp:nvSpPr>
      <dsp:spPr>
        <a:xfrm>
          <a:off x="819851" y="522945"/>
          <a:ext cx="4623937" cy="462393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Documentation timeliness, and accuracy improves due to proximity effect</a:t>
          </a:r>
          <a:endParaRPr lang="en-US" sz="1800" kern="1200" dirty="0"/>
        </a:p>
      </dsp:txBody>
      <dsp:txXfrm>
        <a:off x="1920788" y="3523000"/>
        <a:ext cx="2477109" cy="1211031"/>
      </dsp:txXfrm>
    </dsp:sp>
    <dsp:sp modelId="{E3A274A3-2597-4221-888B-53860BCA0684}">
      <dsp:nvSpPr>
        <dsp:cNvPr id="0" name=""/>
        <dsp:cNvSpPr/>
      </dsp:nvSpPr>
      <dsp:spPr>
        <a:xfrm>
          <a:off x="724619" y="357804"/>
          <a:ext cx="4623937" cy="462393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Getting things done feels great</a:t>
          </a:r>
          <a:endParaRPr lang="en-US" sz="1800" kern="1200" dirty="0"/>
        </a:p>
      </dsp:txBody>
      <dsp:txXfrm>
        <a:off x="1260226" y="1337639"/>
        <a:ext cx="1651406" cy="1376171"/>
      </dsp:txXfrm>
    </dsp:sp>
    <dsp:sp modelId="{66F935FB-A884-432F-857E-6341FC294DDB}">
      <dsp:nvSpPr>
        <dsp:cNvPr id="0" name=""/>
        <dsp:cNvSpPr/>
      </dsp:nvSpPr>
      <dsp:spPr>
        <a:xfrm>
          <a:off x="629220" y="71560"/>
          <a:ext cx="5196425" cy="51964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5B5CBC-D1B2-494D-B07D-0753A1E6A7D4}">
      <dsp:nvSpPr>
        <dsp:cNvPr id="0" name=""/>
        <dsp:cNvSpPr/>
      </dsp:nvSpPr>
      <dsp:spPr>
        <a:xfrm>
          <a:off x="533607" y="236409"/>
          <a:ext cx="5196425" cy="51964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EE1767-EEC9-415D-9A5A-1A54E8805884}">
      <dsp:nvSpPr>
        <dsp:cNvPr id="0" name=""/>
        <dsp:cNvSpPr/>
      </dsp:nvSpPr>
      <dsp:spPr>
        <a:xfrm>
          <a:off x="437994" y="71560"/>
          <a:ext cx="5196425" cy="51964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F2F4-AEAE-1D60-DAE1-4C2A7BFA3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6A3AC-B478-7BA0-A8E4-E823C4FE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E865-D545-62F8-8106-8FA6AA35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F8183-1F2E-CFD8-96FD-C2995BDC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3A8C-BFEA-57C9-DF1F-B2615225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1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F774-5B3B-FF55-B022-5DF284B1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0FEDC-9C4D-F1CC-584E-7D7D456DA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F0C4B-7310-0FBF-FF50-384E96C3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CC037-9CE5-73BB-A0D3-C0782621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8C05C-D9DF-10EB-9D28-140281F8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BB126-AC7A-E2E2-4D74-36073D0B8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D7AD3-A4C3-4E42-1393-3BE831FE7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5A514-3F7D-E699-0A0F-C8A28555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93582-BDED-7BA4-3668-393DC686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D8C4-F329-A68C-0586-76EA9539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1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B821-4A95-8B4D-2009-328A1F8D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C981C-2427-E8C2-D5D3-DEA00B6B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0BBB-58BA-0FFC-6C80-97A32B1E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9649F-439F-49C7-C586-75556E57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22FE4-E9A3-7C08-FB41-2469BDB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0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6CEF-379D-EECB-906F-1033B060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871D8-F958-1163-D495-20F425A11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5C02E-5149-D302-120B-D5A31664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A6ABF-B04C-6594-E3BA-6A2635F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2F15B-97D4-9BDC-4F5E-2415C730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A52-FE0D-505C-545A-8AD6277C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69F6-A559-0B90-5796-27B8185D4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3610E-7ED1-E430-DC39-C4DF6BED7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172AA-72F9-05E4-13EB-222CDCB8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B8F50-2135-8BEA-CB25-E56D5BC9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441E0-7742-2AEC-9189-8D594F78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3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ED84-B4CB-B847-AF56-CA4ED1C6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8E9CB-E662-7D3F-D07C-4035BBAB1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1479-4A8D-3651-C4B4-A054E13E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0680E-8FF2-AE9A-23BD-99EF27942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779DF-18A6-CFC8-4B02-3C66A0E35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556DC-31F6-2DB0-F45D-D643C435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BFD02-53DA-4B98-C87A-B9DAA121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07BE3-B787-474C-266F-FB031CDD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487C-6EFE-C193-73B8-3C24B729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81E14-3792-FFB7-7669-752A3A33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6A554-AED5-A679-D693-F821BB3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71676-28F6-EDCA-57A8-56EEDEC6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9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12B9B-50CB-2181-2AFD-A8686F77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2E4E1-9DB4-BCFF-E5D0-679D4E44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DB6B1-1450-2956-9D41-D92C4550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0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6EF1-CE36-B136-8B84-082DB35A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32F3-4959-7AFD-59F8-D1BBBA32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433DE-DF93-120A-739D-33757EBBA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DD6EF-8DA5-BB6D-3B84-391E2509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57C94-A7F0-697C-AF51-0864D0A4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8B7D2-C689-C156-31E3-0BC4B925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1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9DDC-C24A-657C-17CF-D748F7F1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36648-DDCF-9FEA-98CA-EFFD22964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A36A5-9E6D-03BA-11FE-D8FC6FF2F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D4D9B-8A12-CFB8-86C3-ECB8B95C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051BC-511A-BCBB-0060-4C81766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3326-6D1A-65E5-0875-22206917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98045-9B6B-AC1A-15EF-4AE0A7C4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9E68E-A185-C654-702F-90980C90B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47071-F330-9CE3-C4E2-27D538B82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F599-1F09-154C-B90B-BF55BE5B99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6F40-C69F-5DF9-CCAF-F373C2FD2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93969-D991-CFD1-895E-960CC859C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08E0-C605-924C-8573-0AE2778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8000" t="-5000" r="-2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F1AE85-573B-CD4D-7C2B-16BE14DB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AU" sz="5200">
                <a:solidFill>
                  <a:schemeClr val="tx2"/>
                </a:solidFill>
              </a:rPr>
              <a:t>Positive Feedback loop</a:t>
            </a:r>
            <a:endParaRPr lang="en-US" sz="5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62867-D494-69E8-CF3B-43887FDA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A4FDC1-248E-4216-E76F-219E1F985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96858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46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62867-D494-69E8-CF3B-43887FDA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Dopamine fasting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A4FDC1-248E-4216-E76F-219E1F985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68557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2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62867-D494-69E8-CF3B-43887FDA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A4FDC1-248E-4216-E76F-219E1F985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5867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12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62867-D494-69E8-CF3B-43887FDA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notes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A4FDC1-248E-4216-E76F-219E1F985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32133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50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cdf348-2d82-4c35-8547-782502ae7534">
      <Terms xmlns="http://schemas.microsoft.com/office/infopath/2007/PartnerControls"/>
    </lcf76f155ced4ddcb4097134ff3c332f>
    <TaxCatchAll xmlns="5b993e3a-4e98-42e4-b656-54829c86b9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F9B61C153F84E8D45B904CC1282DC" ma:contentTypeVersion="16" ma:contentTypeDescription="Create a new document." ma:contentTypeScope="" ma:versionID="2a96b66cffc8b2fb5306b67b502c864e">
  <xsd:schema xmlns:xsd="http://www.w3.org/2001/XMLSchema" xmlns:xs="http://www.w3.org/2001/XMLSchema" xmlns:p="http://schemas.microsoft.com/office/2006/metadata/properties" xmlns:ns2="54cdf348-2d82-4c35-8547-782502ae7534" xmlns:ns3="5b993e3a-4e98-42e4-b656-54829c86b975" targetNamespace="http://schemas.microsoft.com/office/2006/metadata/properties" ma:root="true" ma:fieldsID="fe93974ba11321b5e5c2bbc0f84972a7" ns2:_="" ns3:_="">
    <xsd:import namespace="54cdf348-2d82-4c35-8547-782502ae7534"/>
    <xsd:import namespace="5b993e3a-4e98-42e4-b656-54829c86b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df348-2d82-4c35-8547-782502ae7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7d5a9a-f225-40df-9e6e-369d573f8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93e3a-4e98-42e4-b656-54829c86b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6e81f5-368f-4891-91e1-82a87c5ed3d3}" ma:internalName="TaxCatchAll" ma:showField="CatchAllData" ma:web="5b993e3a-4e98-42e4-b656-54829c86b9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54C358-FF2F-40C1-9F83-0D1706E28B73}">
  <ds:schemaRefs>
    <ds:schemaRef ds:uri="http://schemas.microsoft.com/office/2006/metadata/properties"/>
    <ds:schemaRef ds:uri="http://schemas.microsoft.com/office/infopath/2007/PartnerControls"/>
    <ds:schemaRef ds:uri="54cdf348-2d82-4c35-8547-782502ae7534"/>
    <ds:schemaRef ds:uri="5b993e3a-4e98-42e4-b656-54829c86b975"/>
  </ds:schemaRefs>
</ds:datastoreItem>
</file>

<file path=customXml/itemProps2.xml><?xml version="1.0" encoding="utf-8"?>
<ds:datastoreItem xmlns:ds="http://schemas.openxmlformats.org/officeDocument/2006/customXml" ds:itemID="{9EC425F9-EA89-4FA1-AA7F-4AE5B96E52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CC716-92B1-42E5-BCF7-461867BE2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df348-2d82-4c35-8547-782502ae7534"/>
    <ds:schemaRef ds:uri="5b993e3a-4e98-42e4-b656-54829c86b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112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Positive Feedback loop</vt:lpstr>
      <vt:lpstr>Principle</vt:lpstr>
      <vt:lpstr>Dopamine fasting</vt:lpstr>
      <vt:lpstr>Case Plans</vt:lpstr>
      <vt:lpstr>Case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Feedback loop</dc:title>
  <dc:creator>Thomas Cobden</dc:creator>
  <cp:lastModifiedBy>Thomas Cobden</cp:lastModifiedBy>
  <cp:revision>2</cp:revision>
  <dcterms:created xsi:type="dcterms:W3CDTF">2022-11-22T08:45:45Z</dcterms:created>
  <dcterms:modified xsi:type="dcterms:W3CDTF">2023-03-19T21:47:34Z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0x0101008B1F9B61C153F84E8D45B904CC1282DC</vt:lpwstr>
  </property>
  <property fmtid="{D5CDD505-2E9C-101B-9397-08002B2CF9AE}" pid="3" name="MediaServiceImageTags">
    <vt:lpwstr/>
  </property>
</Properties>
</file>