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297F-A4C3-1DDD-263F-B6D7451A8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EDEE6-EB6D-A2F3-4735-5E8B19E81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1106E-715D-0B95-58B8-9A783990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56CB-8713-0AD8-5408-FE1DF247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2CEBD-01A2-238A-6A6F-358DD05C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CB79-12BE-3385-A356-47072765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5915A-F7A2-E4FB-65DD-7A45D8895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885D8-F3FA-007E-1717-D42EC6BE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5AC92-B6E8-73EA-00F0-73D9EC7C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DEA6-5316-8E07-C193-11E37572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47C04-C2D2-70A8-E349-1DCE23B8B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7C8E8-DCDB-EA4D-DC39-C8558783F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5A8F9-8F64-7843-416F-8AE5F54C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41502-AB88-9390-39DE-E6DF1E8A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55AA-A9F4-12F4-2D39-785AAAAA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0D-A31E-AF15-16F1-9A774B60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B150-0F71-037C-FCEB-4B2447AC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CACC-7DF0-6981-331A-5D01C6CD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CD8E-4257-8334-A3C1-DC65A7CF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22C1B-FD37-B3AC-A506-B1B4C16A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9C33-637B-D4E1-38EC-F17530F5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B3B85-EC8C-6E72-1997-ED009DC20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C5ACE-C1AE-927E-920C-181BB97D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27172-CB13-512A-86C3-48B902EC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040F-9EBC-1E30-91FB-27D66F14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624-1CFA-6458-6412-9059366E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2EAF-18C1-BCDA-25BC-198B8977D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CBCC6-C219-F1A1-2C97-08986FA1F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6DACC-F8EC-93B5-7FD8-56EB2431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E775-D1F3-68C4-B0B9-E1868CF1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329D4-14B8-0AFD-8D7B-AE2FEF06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0A91-854E-9D9A-A53A-A7449BAA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98A84-FED8-6578-B86D-086EAE68A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2215-BAFF-40C9-2C54-8C39D9F77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43849-AA49-2B16-926C-8EAEF84A6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73730-FB5A-9749-6C3B-BB89EBAF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D05AB-7824-469B-9773-D980A0D2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0EEBC-665A-35FB-9C6B-91A74989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17E0C-2F24-91B8-0DC7-2E6193CC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610D-3B13-3CD5-24F8-9B34E0C0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A7B66-B451-7CDE-9361-9EE84DC6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9E7D0-0F00-D7F5-1429-95E489BB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7FDE3-CD11-6D35-65AB-B610ED4E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85DE4-F9C5-106C-8151-91DBEFC0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65369-D8B8-2DED-28FC-7B31AB79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B96C-1D0C-E196-0B21-84634D7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7B94-A85F-78F3-AB35-0A3DDB2A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D1195-EDD2-5F6E-5336-FAA6CA98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C8AF1-3652-C123-9FE3-A28F81D22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71BC7-8905-E617-2EF0-D983AFC0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DAE64-B8C8-5B76-83DB-EA2048BB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8DF7-DFD8-F1AA-6585-49A2C438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78E5-F423-BF24-F8F8-EAAA6D23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76D4C-0DB9-236A-355C-65395496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681EE-1B1B-7B8A-D69C-C08BFED22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366DB-7824-09B8-8833-6DB5B8B5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089E6-AD77-7E7C-4888-4080B971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E7591-E7CD-313A-AAFE-46D80B85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67D8B-6A6E-787F-3BFF-ED318655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1912B-6B27-B277-3B17-54C886F26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C6141-3A4E-7154-D761-014820BC9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4BA1-6F8C-4A68-9C8C-5A2A9491068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8AFC5-844B-966F-AB9F-5F74E92E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BDFF-B5F4-9A51-1612-18B197530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3A6A-6775-4A54-8973-B85A2AFC1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shadowsnj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9634-D2CC-86EF-BD32-1CB82E99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Add the Mountain Shadows Website to a mobile phone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4E300-56C0-11A9-6C7D-D8648356786B}"/>
              </a:ext>
            </a:extLst>
          </p:cNvPr>
          <p:cNvSpPr txBox="1"/>
          <p:nvPr/>
        </p:nvSpPr>
        <p:spPr>
          <a:xfrm>
            <a:off x="957532" y="5995358"/>
            <a:ext cx="682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 are for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iphone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Android installation would be similar.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0CE706-43F9-6883-F861-C4F862BB2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0" b="-113"/>
          <a:stretch/>
        </p:blipFill>
        <p:spPr>
          <a:xfrm>
            <a:off x="957532" y="1304980"/>
            <a:ext cx="3960335" cy="42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7C361-0193-9F10-7384-D8EB40A1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45" y="980770"/>
            <a:ext cx="2516578" cy="5454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4A3C7-90F0-C021-1C85-7FB97991BFB9}"/>
              </a:ext>
            </a:extLst>
          </p:cNvPr>
          <p:cNvSpPr txBox="1"/>
          <p:nvPr/>
        </p:nvSpPr>
        <p:spPr>
          <a:xfrm>
            <a:off x="1897811" y="1854679"/>
            <a:ext cx="36858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the Mountain Shadows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 and click on the link to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the site.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www.mountainshadowsnj.com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CA3BC3-A12F-8606-730A-06F02A3BD57A}"/>
              </a:ext>
            </a:extLst>
          </p:cNvPr>
          <p:cNvCxnSpPr>
            <a:cxnSpLocks/>
          </p:cNvCxnSpPr>
          <p:nvPr/>
        </p:nvCxnSpPr>
        <p:spPr>
          <a:xfrm>
            <a:off x="4321834" y="3609005"/>
            <a:ext cx="23032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1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6EE8B-E41C-FF96-8180-AE2DA92FF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0" y="0"/>
            <a:ext cx="31640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E44FC-8372-0C6C-AF16-E3D76165C472}"/>
              </a:ext>
            </a:extLst>
          </p:cNvPr>
          <p:cNvSpPr txBox="1"/>
          <p:nvPr/>
        </p:nvSpPr>
        <p:spPr>
          <a:xfrm>
            <a:off x="1276709" y="2320506"/>
            <a:ext cx="274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 cookies before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entering the site.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D82CA6-77C6-5709-DAC6-BF8202947833}"/>
              </a:ext>
            </a:extLst>
          </p:cNvPr>
          <p:cNvCxnSpPr>
            <a:cxnSpLocks/>
          </p:cNvCxnSpPr>
          <p:nvPr/>
        </p:nvCxnSpPr>
        <p:spPr>
          <a:xfrm>
            <a:off x="2044461" y="3238069"/>
            <a:ext cx="2285999" cy="21879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261D05-A5DD-1094-B965-B14C1733159E}"/>
              </a:ext>
            </a:extLst>
          </p:cNvPr>
          <p:cNvSpPr txBox="1"/>
          <p:nvPr/>
        </p:nvSpPr>
        <p:spPr>
          <a:xfrm>
            <a:off x="8289985" y="4201064"/>
            <a:ext cx="316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square with arrow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bottom of your screen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928D9C-5B2D-9351-167E-A5AEFE31750F}"/>
              </a:ext>
            </a:extLst>
          </p:cNvPr>
          <p:cNvCxnSpPr>
            <a:cxnSpLocks/>
          </p:cNvCxnSpPr>
          <p:nvPr/>
        </p:nvCxnSpPr>
        <p:spPr>
          <a:xfrm flipH="1">
            <a:off x="6236898" y="5106838"/>
            <a:ext cx="2353573" cy="1354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9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E50AC-2B26-CF8F-B604-956E980A4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0" y="0"/>
            <a:ext cx="3164099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6CDFF8D-0101-8ECC-180C-F6327D238C63}"/>
              </a:ext>
            </a:extLst>
          </p:cNvPr>
          <p:cNvSpPr/>
          <p:nvPr/>
        </p:nvSpPr>
        <p:spPr>
          <a:xfrm>
            <a:off x="4347713" y="5348377"/>
            <a:ext cx="3424687" cy="690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F1C0F-AB6E-1F32-97D0-FAA19EC708C8}"/>
              </a:ext>
            </a:extLst>
          </p:cNvPr>
          <p:cNvSpPr txBox="1"/>
          <p:nvPr/>
        </p:nvSpPr>
        <p:spPr>
          <a:xfrm>
            <a:off x="698740" y="2415396"/>
            <a:ext cx="2416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“Add to Home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Screen”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9F0C92-4893-2200-4380-E78B0D42D2CF}"/>
              </a:ext>
            </a:extLst>
          </p:cNvPr>
          <p:cNvCxnSpPr>
            <a:cxnSpLocks/>
          </p:cNvCxnSpPr>
          <p:nvPr/>
        </p:nvCxnSpPr>
        <p:spPr>
          <a:xfrm>
            <a:off x="1673525" y="3061727"/>
            <a:ext cx="2285999" cy="21879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4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DD992D-472A-ED16-E710-DDECBDB8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82" y="701644"/>
            <a:ext cx="2516440" cy="5454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EFF7D-1FB0-EF81-8997-00B36EC6518B}"/>
              </a:ext>
            </a:extLst>
          </p:cNvPr>
          <p:cNvSpPr txBox="1"/>
          <p:nvPr/>
        </p:nvSpPr>
        <p:spPr>
          <a:xfrm>
            <a:off x="2035834" y="2363638"/>
            <a:ext cx="50154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Mountain Shadows icon can now be found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home page of your mobile phone.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DA2C08-CE27-515C-2931-409BFE234C43}"/>
              </a:ext>
            </a:extLst>
          </p:cNvPr>
          <p:cNvCxnSpPr/>
          <p:nvPr/>
        </p:nvCxnSpPr>
        <p:spPr>
          <a:xfrm>
            <a:off x="4261449" y="3226279"/>
            <a:ext cx="3260785" cy="11818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5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0D132-B92F-55DB-AD1B-F5716F0A2C7C}"/>
              </a:ext>
            </a:extLst>
          </p:cNvPr>
          <p:cNvSpPr txBox="1"/>
          <p:nvPr/>
        </p:nvSpPr>
        <p:spPr>
          <a:xfrm>
            <a:off x="1820174" y="656258"/>
            <a:ext cx="7303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can access the following information on the Mountain Shadows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DB82D-E2E9-2BDB-F628-EC9653E56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1" b="43900"/>
          <a:stretch/>
        </p:blipFill>
        <p:spPr>
          <a:xfrm>
            <a:off x="698605" y="1708030"/>
            <a:ext cx="3200535" cy="3847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A6C52-4526-9BD9-79B3-BEC2C904F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4" r="3561" b="27548"/>
          <a:stretch/>
        </p:blipFill>
        <p:spPr>
          <a:xfrm>
            <a:off x="4513950" y="2631057"/>
            <a:ext cx="3051416" cy="2337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B6E036-7F15-D9FD-DC0C-FFE8986BB6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2" r="3562" b="20629"/>
          <a:stretch/>
        </p:blipFill>
        <p:spPr>
          <a:xfrm>
            <a:off x="8051322" y="2631058"/>
            <a:ext cx="3051417" cy="23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DFCE1-30B0-3D9A-8D8E-70E239312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254" b="32578"/>
          <a:stretch/>
        </p:blipFill>
        <p:spPr>
          <a:xfrm>
            <a:off x="1572342" y="1725283"/>
            <a:ext cx="3361967" cy="4623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4326D-E878-7C5C-ECA9-8B856141C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9309" r="1925" b="27044"/>
          <a:stretch/>
        </p:blipFill>
        <p:spPr>
          <a:xfrm>
            <a:off x="6316871" y="1725283"/>
            <a:ext cx="3071004" cy="4364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9B634-98A1-AAE1-F20C-0130E396BB32}"/>
              </a:ext>
            </a:extLst>
          </p:cNvPr>
          <p:cNvSpPr txBox="1"/>
          <p:nvPr/>
        </p:nvSpPr>
        <p:spPr>
          <a:xfrm>
            <a:off x="1718289" y="759125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 Shadows Calendar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E40E7-70B3-5AEC-C01F-9C7C00B7EE56}"/>
              </a:ext>
            </a:extLst>
          </p:cNvPr>
          <p:cNvSpPr txBox="1"/>
          <p:nvPr/>
        </p:nvSpPr>
        <p:spPr>
          <a:xfrm>
            <a:off x="6316871" y="482126"/>
            <a:ext cx="3085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Franklin Lakes Garbage and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Recycling Calendar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15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How to Add the Mountain Shadows Website to a mobile phone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Add the Mountain Shadows Website to a mobile phone</dc:title>
  <dc:creator>Katherine Short</dc:creator>
  <cp:lastModifiedBy>Katherine Short</cp:lastModifiedBy>
  <cp:revision>1</cp:revision>
  <dcterms:created xsi:type="dcterms:W3CDTF">2023-10-26T14:36:52Z</dcterms:created>
  <dcterms:modified xsi:type="dcterms:W3CDTF">2023-11-20T14:44:24Z</dcterms:modified>
</cp:coreProperties>
</file>