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.xml" ContentType="application/vnd.openxmlformats-officedocument.presentationml.notesSlide+xml"/>
  <Override PartName="/ppt/tags/tag60.xml" ContentType="application/vnd.openxmlformats-officedocument.presentationml.tags+xml"/>
  <Override PartName="/ppt/notesSlides/notesSlide2.xml" ContentType="application/vnd.openxmlformats-officedocument.presentationml.notesSlide+xml"/>
  <Override PartName="/ppt/tags/tag61.xml" ContentType="application/vnd.openxmlformats-officedocument.presentationml.tags+xml"/>
  <Override PartName="/ppt/notesSlides/notesSlide3.xml" ContentType="application/vnd.openxmlformats-officedocument.presentationml.notesSlide+xml"/>
  <Override PartName="/ppt/tags/tag6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9"/>
  </p:notesMasterIdLst>
  <p:handoutMasterIdLst>
    <p:handoutMasterId r:id="rId20"/>
  </p:handoutMasterIdLst>
  <p:sldIdLst>
    <p:sldId id="256" r:id="rId6"/>
    <p:sldId id="351" r:id="rId7"/>
    <p:sldId id="368" r:id="rId8"/>
    <p:sldId id="369" r:id="rId9"/>
    <p:sldId id="370" r:id="rId10"/>
    <p:sldId id="373" r:id="rId11"/>
    <p:sldId id="375" r:id="rId12"/>
    <p:sldId id="374" r:id="rId13"/>
    <p:sldId id="376" r:id="rId14"/>
    <p:sldId id="377" r:id="rId15"/>
    <p:sldId id="378" r:id="rId16"/>
    <p:sldId id="348" r:id="rId17"/>
    <p:sldId id="299" r:id="rId18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275DE98-E72E-4C38-B3FE-58FDCADAFDBC}">
          <p14:sldIdLst>
            <p14:sldId id="256"/>
            <p14:sldId id="351"/>
            <p14:sldId id="368"/>
            <p14:sldId id="369"/>
            <p14:sldId id="370"/>
            <p14:sldId id="373"/>
            <p14:sldId id="375"/>
            <p14:sldId id="374"/>
            <p14:sldId id="376"/>
            <p14:sldId id="377"/>
            <p14:sldId id="378"/>
            <p14:sldId id="348"/>
            <p14:sldId id="299"/>
          </p14:sldIdLst>
        </p14:section>
        <p14:section name="More Templates Slides" id="{A2ED127F-5CBD-4FF3-A55E-0B8EBFA8FAD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881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2" autoAdjust="0"/>
    <p:restoredTop sz="88099" autoAdjust="0"/>
  </p:normalViewPr>
  <p:slideViewPr>
    <p:cSldViewPr snapToGrid="0">
      <p:cViewPr varScale="1">
        <p:scale>
          <a:sx n="100" d="100"/>
          <a:sy n="100" d="100"/>
        </p:scale>
        <p:origin x="101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86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1270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270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A5-4F5F-AAC9-E7B2274C149F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270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F2-4916-853F-F99796B61A8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F2-4916-853F-F99796B61A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58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5600AB9-43BB-467C-A8CB-787B08D64E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CBF7A9-A38A-4725-A768-916BFEEBD5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AA663-6F40-4715-BD7F-B840D73BE8EC}" type="datetimeFigureOut">
              <a:rPr lang="en-US" smtClean="0"/>
              <a:t>11/2/2020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D95F9-290A-41DC-9576-D45C302899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34466-C598-4A7D-99EA-34DA9988869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05C6F-2940-4D1D-9AF5-C8C0B7A7578C}" type="slidenum">
              <a:rPr lang="en-US" smtClean="0"/>
              <a:t>‹#›</a:t>
            </a:fld>
            <a:endParaRPr lang="en-US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262045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8417" y="229394"/>
            <a:ext cx="3339547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97965" y="229394"/>
            <a:ext cx="3041374" cy="171077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18661" y="1940167"/>
            <a:ext cx="6420678" cy="67450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18661" y="8685213"/>
            <a:ext cx="3665951" cy="3196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PowerPoint Notes for Internal Use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754726" cy="3196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1198A7D-55DD-4440-A865-3EC67F4A16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441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98863" y="230188"/>
            <a:ext cx="3038475" cy="1709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98A7D-55DD-4440-A865-3EC67F4A16D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079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98863" y="230188"/>
            <a:ext cx="3038475" cy="1709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98A7D-55DD-4440-A865-3EC67F4A16D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427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98863" y="230188"/>
            <a:ext cx="3038475" cy="1709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Tools: Member’s Financial Health-check / Prescription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98A7D-55DD-4440-A865-3EC67F4A16D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928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8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9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0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8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9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0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3.xml"/><Relationship Id="rId4" Type="http://schemas.openxmlformats.org/officeDocument/2006/relationships/image" Target="../media/image7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6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D2D11B10-B27A-4BEB-8233-E396F56738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91DA35B-D15C-4AE2-BB93-3EB55B21979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4142785 h 6858000"/>
              <a:gd name="connsiteX1" fmla="*/ 12192000 w 12192000"/>
              <a:gd name="connsiteY1" fmla="*/ 6858000 h 6858000"/>
              <a:gd name="connsiteX2" fmla="*/ 9476784 w 12192000"/>
              <a:gd name="connsiteY2" fmla="*/ 6858000 h 6858000"/>
              <a:gd name="connsiteX3" fmla="*/ 9429389 w 12192000"/>
              <a:gd name="connsiteY3" fmla="*/ 0 h 6858000"/>
              <a:gd name="connsiteX4" fmla="*/ 12192000 w 12192000"/>
              <a:gd name="connsiteY4" fmla="*/ 0 h 6858000"/>
              <a:gd name="connsiteX5" fmla="*/ 12192000 w 12192000"/>
              <a:gd name="connsiteY5" fmla="*/ 2762611 h 6858000"/>
              <a:gd name="connsiteX6" fmla="*/ 0 w 12192000"/>
              <a:gd name="connsiteY6" fmla="*/ 0 h 6858000"/>
              <a:gd name="connsiteX7" fmla="*/ 8006917 w 12192000"/>
              <a:gd name="connsiteY7" fmla="*/ 0 h 6858000"/>
              <a:gd name="connsiteX8" fmla="*/ 11459614 w 12192000"/>
              <a:gd name="connsiteY8" fmla="*/ 3452698 h 6858000"/>
              <a:gd name="connsiteX9" fmla="*/ 8054312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12192000" y="4142785"/>
                </a:moveTo>
                <a:lnTo>
                  <a:pt x="12192000" y="6858000"/>
                </a:lnTo>
                <a:lnTo>
                  <a:pt x="9476784" y="6858000"/>
                </a:lnTo>
                <a:close/>
                <a:moveTo>
                  <a:pt x="9429389" y="0"/>
                </a:moveTo>
                <a:lnTo>
                  <a:pt x="12192000" y="0"/>
                </a:lnTo>
                <a:lnTo>
                  <a:pt x="12192000" y="2762611"/>
                </a:lnTo>
                <a:close/>
                <a:moveTo>
                  <a:pt x="0" y="0"/>
                </a:moveTo>
                <a:lnTo>
                  <a:pt x="8006917" y="0"/>
                </a:lnTo>
                <a:lnTo>
                  <a:pt x="11459614" y="3452698"/>
                </a:lnTo>
                <a:lnTo>
                  <a:pt x="805431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54CA2B-ED3B-4CB3-8DB6-FC19706E4A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0204" y="6388100"/>
            <a:ext cx="2232022" cy="469900"/>
          </a:xfrm>
          <a:prstGeom prst="rect">
            <a:avLst/>
          </a:prstGeom>
        </p:spPr>
      </p:pic>
      <p:sp>
        <p:nvSpPr>
          <p:cNvPr id="11" name="Text Box 40">
            <a:extLst>
              <a:ext uri="{FF2B5EF4-FFF2-40B4-BE49-F238E27FC236}">
                <a16:creationId xmlns:a16="http://schemas.microsoft.com/office/drawing/2014/main" id="{FB9C8F28-810B-4CC3-A724-E81C9F281F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9396" y="6297377"/>
            <a:ext cx="8002588" cy="5078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/>
              <a:t>CUNA Mutual Group is the marketing name for</a:t>
            </a:r>
            <a:r>
              <a:rPr lang="en-US" sz="900" baseline="0" dirty="0"/>
              <a:t> CUNA Mutual Holding Company, a mutual insurance holding company, its subsidiaries and affiliates.</a:t>
            </a:r>
          </a:p>
          <a:p>
            <a:pPr eaLnBrk="1" hangingPunct="1">
              <a:defRPr/>
            </a:pPr>
            <a:r>
              <a:rPr lang="en-US" sz="900" dirty="0"/>
              <a:t>CUNA Mutual Group Proprietary and Confidential | Further Reproduction, Adaptation or Distribution Prohibited </a:t>
            </a:r>
            <a:br>
              <a:rPr lang="en-US" sz="900" dirty="0"/>
            </a:br>
            <a:r>
              <a:rPr lang="en-US" sz="900" dirty="0"/>
              <a:t>&lt;Compliance Number&gt; | © CUNA Mutual Group, &lt;Year&gt; All Rights Reserved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88D203-A5BA-4CC3-9FE6-E3F76CA4EF45}"/>
              </a:ext>
            </a:extLst>
          </p:cNvPr>
          <p:cNvSpPr/>
          <p:nvPr userDrawn="1"/>
        </p:nvSpPr>
        <p:spPr>
          <a:xfrm>
            <a:off x="0" y="3198481"/>
            <a:ext cx="258792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B912DA3-E3ED-4918-A13D-CFDE69973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4619" y="3580393"/>
            <a:ext cx="8718430" cy="707365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2BDA5CB-916F-45C1-8571-AAEAE95C0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619" y="2848873"/>
            <a:ext cx="8718430" cy="731520"/>
          </a:xfrm>
        </p:spPr>
        <p:txBody>
          <a:bodyPr anchor="ctr">
            <a:normAutofit/>
          </a:bodyPr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4919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95EE1DBD-2107-4419-AD05-2CD5268261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44482" y="438912"/>
            <a:ext cx="6247518" cy="5980176"/>
          </a:xfrm>
          <a:custGeom>
            <a:avLst/>
            <a:gdLst>
              <a:gd name="connsiteX0" fmla="*/ 4791329 w 6247518"/>
              <a:gd name="connsiteY0" fmla="*/ 3055861 h 5980176"/>
              <a:gd name="connsiteX1" fmla="*/ 6247518 w 6247518"/>
              <a:gd name="connsiteY1" fmla="*/ 3055861 h 5980176"/>
              <a:gd name="connsiteX2" fmla="*/ 6247518 w 6247518"/>
              <a:gd name="connsiteY2" fmla="*/ 5968239 h 5980176"/>
              <a:gd name="connsiteX3" fmla="*/ 4662558 w 6247518"/>
              <a:gd name="connsiteY3" fmla="*/ 3055861 h 5980176"/>
              <a:gd name="connsiteX4" fmla="*/ 6124715 w 6247518"/>
              <a:gd name="connsiteY4" fmla="*/ 5980176 h 5980176"/>
              <a:gd name="connsiteX5" fmla="*/ 3200400 w 6247518"/>
              <a:gd name="connsiteY5" fmla="*/ 5980176 h 5980176"/>
              <a:gd name="connsiteX6" fmla="*/ 1599318 w 6247518"/>
              <a:gd name="connsiteY6" fmla="*/ 3055861 h 5980176"/>
              <a:gd name="connsiteX7" fmla="*/ 4525398 w 6247518"/>
              <a:gd name="connsiteY7" fmla="*/ 3055861 h 5980176"/>
              <a:gd name="connsiteX8" fmla="*/ 3063241 w 6247518"/>
              <a:gd name="connsiteY8" fmla="*/ 5980176 h 5980176"/>
              <a:gd name="connsiteX9" fmla="*/ 3061476 w 6247518"/>
              <a:gd name="connsiteY9" fmla="*/ 5980176 h 5980176"/>
              <a:gd name="connsiteX10" fmla="*/ 1462158 w 6247518"/>
              <a:gd name="connsiteY10" fmla="*/ 3055861 h 5980176"/>
              <a:gd name="connsiteX11" fmla="*/ 2924316 w 6247518"/>
              <a:gd name="connsiteY11" fmla="*/ 5980176 h 5980176"/>
              <a:gd name="connsiteX12" fmla="*/ 1 w 6247518"/>
              <a:gd name="connsiteY12" fmla="*/ 5980176 h 5980176"/>
              <a:gd name="connsiteX13" fmla="*/ 6247518 w 6247518"/>
              <a:gd name="connsiteY13" fmla="*/ 28715 h 5980176"/>
              <a:gd name="connsiteX14" fmla="*/ 6247518 w 6247518"/>
              <a:gd name="connsiteY14" fmla="*/ 2924315 h 5980176"/>
              <a:gd name="connsiteX15" fmla="*/ 4799718 w 6247518"/>
              <a:gd name="connsiteY15" fmla="*/ 2924315 h 5980176"/>
              <a:gd name="connsiteX16" fmla="*/ 3200400 w 6247518"/>
              <a:gd name="connsiteY16" fmla="*/ 0 h 5980176"/>
              <a:gd name="connsiteX17" fmla="*/ 6124716 w 6247518"/>
              <a:gd name="connsiteY17" fmla="*/ 0 h 5980176"/>
              <a:gd name="connsiteX18" fmla="*/ 4662558 w 6247518"/>
              <a:gd name="connsiteY18" fmla="*/ 2924315 h 5980176"/>
              <a:gd name="connsiteX19" fmla="*/ 3061476 w 6247518"/>
              <a:gd name="connsiteY19" fmla="*/ 0 h 5980176"/>
              <a:gd name="connsiteX20" fmla="*/ 3063240 w 6247518"/>
              <a:gd name="connsiteY20" fmla="*/ 0 h 5980176"/>
              <a:gd name="connsiteX21" fmla="*/ 4525398 w 6247518"/>
              <a:gd name="connsiteY21" fmla="*/ 2924315 h 5980176"/>
              <a:gd name="connsiteX22" fmla="*/ 1599318 w 6247518"/>
              <a:gd name="connsiteY22" fmla="*/ 2924315 h 5980176"/>
              <a:gd name="connsiteX23" fmla="*/ 0 w 6247518"/>
              <a:gd name="connsiteY23" fmla="*/ 0 h 5980176"/>
              <a:gd name="connsiteX24" fmla="*/ 2924316 w 6247518"/>
              <a:gd name="connsiteY24" fmla="*/ 0 h 5980176"/>
              <a:gd name="connsiteX25" fmla="*/ 1462158 w 6247518"/>
              <a:gd name="connsiteY25" fmla="*/ 2924315 h 598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47518" h="5980176">
                <a:moveTo>
                  <a:pt x="4791329" y="3055861"/>
                </a:moveTo>
                <a:lnTo>
                  <a:pt x="6247518" y="3055861"/>
                </a:lnTo>
                <a:lnTo>
                  <a:pt x="6247518" y="5968239"/>
                </a:lnTo>
                <a:close/>
                <a:moveTo>
                  <a:pt x="4662558" y="3055861"/>
                </a:moveTo>
                <a:lnTo>
                  <a:pt x="6124715" y="5980176"/>
                </a:lnTo>
                <a:lnTo>
                  <a:pt x="3200400" y="5980176"/>
                </a:lnTo>
                <a:close/>
                <a:moveTo>
                  <a:pt x="1599318" y="3055861"/>
                </a:moveTo>
                <a:lnTo>
                  <a:pt x="4525398" y="3055861"/>
                </a:lnTo>
                <a:lnTo>
                  <a:pt x="3063241" y="5980176"/>
                </a:lnTo>
                <a:lnTo>
                  <a:pt x="3061476" y="5980176"/>
                </a:lnTo>
                <a:close/>
                <a:moveTo>
                  <a:pt x="1462158" y="3055861"/>
                </a:moveTo>
                <a:lnTo>
                  <a:pt x="2924316" y="5980176"/>
                </a:lnTo>
                <a:lnTo>
                  <a:pt x="1" y="5980176"/>
                </a:lnTo>
                <a:close/>
                <a:moveTo>
                  <a:pt x="6247518" y="28715"/>
                </a:moveTo>
                <a:lnTo>
                  <a:pt x="6247518" y="2924315"/>
                </a:lnTo>
                <a:lnTo>
                  <a:pt x="4799718" y="2924315"/>
                </a:lnTo>
                <a:close/>
                <a:moveTo>
                  <a:pt x="3200400" y="0"/>
                </a:moveTo>
                <a:lnTo>
                  <a:pt x="6124716" y="0"/>
                </a:lnTo>
                <a:lnTo>
                  <a:pt x="4662558" y="2924315"/>
                </a:lnTo>
                <a:close/>
                <a:moveTo>
                  <a:pt x="3061476" y="0"/>
                </a:moveTo>
                <a:lnTo>
                  <a:pt x="3063240" y="0"/>
                </a:lnTo>
                <a:lnTo>
                  <a:pt x="4525398" y="2924315"/>
                </a:lnTo>
                <a:lnTo>
                  <a:pt x="1599318" y="2924315"/>
                </a:lnTo>
                <a:close/>
                <a:moveTo>
                  <a:pt x="0" y="0"/>
                </a:moveTo>
                <a:lnTo>
                  <a:pt x="2924316" y="0"/>
                </a:lnTo>
                <a:lnTo>
                  <a:pt x="1462158" y="29243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7ECCC27-7E0C-4BA8-9329-477506CE8BAF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250166" y="4963522"/>
            <a:ext cx="5184475" cy="13716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B677080-6C54-46B0-B3FD-B4B4523F7E2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50166" y="3326310"/>
            <a:ext cx="5184475" cy="13716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31572F3-289A-40CE-8F86-BC5C507E1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6" y="1689099"/>
            <a:ext cx="5184475" cy="13716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CC047C1-63B4-4198-8797-DB913B39A9BB}"/>
              </a:ext>
            </a:extLst>
          </p:cNvPr>
          <p:cNvSpPr/>
          <p:nvPr userDrawn="1"/>
        </p:nvSpPr>
        <p:spPr>
          <a:xfrm>
            <a:off x="-1" y="58005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B9BC51B-701E-4D34-A6C0-E919D319A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67" y="365125"/>
            <a:ext cx="5184475" cy="89569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442D60D-7319-47C1-9983-CE64BDA9200E}"/>
              </a:ext>
            </a:extLst>
          </p:cNvPr>
          <p:cNvSpPr/>
          <p:nvPr userDrawn="1"/>
        </p:nvSpPr>
        <p:spPr>
          <a:xfrm flipV="1">
            <a:off x="10733501" y="3497795"/>
            <a:ext cx="2926080" cy="2926080"/>
          </a:xfrm>
          <a:prstGeom prst="triangle">
            <a:avLst>
              <a:gd name="adj" fmla="val 50000"/>
            </a:avLst>
          </a:prstGeom>
          <a:solidFill>
            <a:schemeClr val="accent1">
              <a:alpha val="8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35EC9543-53DD-4F52-9C1A-D62190515051}"/>
              </a:ext>
            </a:extLst>
          </p:cNvPr>
          <p:cNvSpPr/>
          <p:nvPr userDrawn="1"/>
        </p:nvSpPr>
        <p:spPr>
          <a:xfrm flipV="1">
            <a:off x="9141690" y="440169"/>
            <a:ext cx="2926080" cy="2926080"/>
          </a:xfrm>
          <a:prstGeom prst="triangle">
            <a:avLst/>
          </a:prstGeom>
          <a:solidFill>
            <a:schemeClr val="accent1">
              <a:alpha val="8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2249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D02B999-1749-4BAD-B20F-CE76FD9AEE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16752" cy="6858000"/>
          </a:xfrm>
          <a:custGeom>
            <a:avLst/>
            <a:gdLst>
              <a:gd name="connsiteX0" fmla="*/ 4523940 w 6016752"/>
              <a:gd name="connsiteY0" fmla="*/ 2139489 h 6858000"/>
              <a:gd name="connsiteX1" fmla="*/ 6016752 w 6016752"/>
              <a:gd name="connsiteY1" fmla="*/ 3428998 h 6858000"/>
              <a:gd name="connsiteX2" fmla="*/ 6016752 w 6016752"/>
              <a:gd name="connsiteY2" fmla="*/ 3429000 h 6858000"/>
              <a:gd name="connsiteX3" fmla="*/ 4523940 w 6016752"/>
              <a:gd name="connsiteY3" fmla="*/ 4718511 h 6858000"/>
              <a:gd name="connsiteX4" fmla="*/ 0 w 6016752"/>
              <a:gd name="connsiteY4" fmla="*/ 0 h 6858000"/>
              <a:gd name="connsiteX5" fmla="*/ 4510339 w 6016752"/>
              <a:gd name="connsiteY5" fmla="*/ 0 h 6858000"/>
              <a:gd name="connsiteX6" fmla="*/ 4510339 w 6016752"/>
              <a:gd name="connsiteY6" fmla="*/ 2127740 h 6858000"/>
              <a:gd name="connsiteX7" fmla="*/ 4517118 w 6016752"/>
              <a:gd name="connsiteY7" fmla="*/ 2133596 h 6858000"/>
              <a:gd name="connsiteX8" fmla="*/ 4510336 w 6016752"/>
              <a:gd name="connsiteY8" fmla="*/ 2139419 h 6858000"/>
              <a:gd name="connsiteX9" fmla="*/ 4510336 w 6016752"/>
              <a:gd name="connsiteY9" fmla="*/ 2127738 h 6858000"/>
              <a:gd name="connsiteX10" fmla="*/ 3003920 w 6016752"/>
              <a:gd name="connsiteY10" fmla="*/ 3428999 h 6858000"/>
              <a:gd name="connsiteX11" fmla="*/ 4510336 w 6016752"/>
              <a:gd name="connsiteY11" fmla="*/ 4730260 h 6858000"/>
              <a:gd name="connsiteX12" fmla="*/ 4510336 w 6016752"/>
              <a:gd name="connsiteY12" fmla="*/ 4718580 h 6858000"/>
              <a:gd name="connsiteX13" fmla="*/ 4517119 w 6016752"/>
              <a:gd name="connsiteY13" fmla="*/ 4724403 h 6858000"/>
              <a:gd name="connsiteX14" fmla="*/ 4510339 w 6016752"/>
              <a:gd name="connsiteY14" fmla="*/ 4730259 h 6858000"/>
              <a:gd name="connsiteX15" fmla="*/ 4510339 w 6016752"/>
              <a:gd name="connsiteY15" fmla="*/ 6858000 h 6858000"/>
              <a:gd name="connsiteX16" fmla="*/ 0 w 6016752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16752" h="6858000">
                <a:moveTo>
                  <a:pt x="4523940" y="2139489"/>
                </a:moveTo>
                <a:lnTo>
                  <a:pt x="6016752" y="3428998"/>
                </a:lnTo>
                <a:lnTo>
                  <a:pt x="6016752" y="3429000"/>
                </a:lnTo>
                <a:lnTo>
                  <a:pt x="4523940" y="4718511"/>
                </a:lnTo>
                <a:close/>
                <a:moveTo>
                  <a:pt x="0" y="0"/>
                </a:moveTo>
                <a:lnTo>
                  <a:pt x="4510339" y="0"/>
                </a:lnTo>
                <a:lnTo>
                  <a:pt x="4510339" y="2127740"/>
                </a:lnTo>
                <a:lnTo>
                  <a:pt x="4517118" y="2133596"/>
                </a:lnTo>
                <a:lnTo>
                  <a:pt x="4510336" y="2139419"/>
                </a:lnTo>
                <a:lnTo>
                  <a:pt x="4510336" y="2127738"/>
                </a:lnTo>
                <a:lnTo>
                  <a:pt x="3003920" y="3428999"/>
                </a:lnTo>
                <a:lnTo>
                  <a:pt x="4510336" y="4730260"/>
                </a:lnTo>
                <a:lnTo>
                  <a:pt x="4510336" y="4718580"/>
                </a:lnTo>
                <a:lnTo>
                  <a:pt x="4517119" y="4724403"/>
                </a:lnTo>
                <a:lnTo>
                  <a:pt x="4510339" y="4730259"/>
                </a:lnTo>
                <a:lnTo>
                  <a:pt x="451033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D62AB206-7AFF-4915-BEAC-A8C8E7E90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0030" y="1260819"/>
            <a:ext cx="5710686" cy="527800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8091D15-8C7F-4245-9E81-1837D86107E3}"/>
              </a:ext>
            </a:extLst>
          </p:cNvPr>
          <p:cNvSpPr/>
          <p:nvPr userDrawn="1"/>
        </p:nvSpPr>
        <p:spPr>
          <a:xfrm>
            <a:off x="11990716" y="580059"/>
            <a:ext cx="201284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9DBC8E2A-DE6C-4E98-A2E5-74C03B56F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0031" y="365126"/>
            <a:ext cx="5710685" cy="89569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D6647F3-C691-459C-9827-C717715333A2}"/>
              </a:ext>
            </a:extLst>
          </p:cNvPr>
          <p:cNvSpPr/>
          <p:nvPr userDrawn="1"/>
        </p:nvSpPr>
        <p:spPr>
          <a:xfrm rot="16200000">
            <a:off x="2448421" y="2671218"/>
            <a:ext cx="2602522" cy="1515564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686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1E72E6B-6C70-45F6-B012-DF508AB9DD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56960" y="0"/>
            <a:ext cx="6035040" cy="6858000"/>
          </a:xfrm>
          <a:custGeom>
            <a:avLst/>
            <a:gdLst>
              <a:gd name="connsiteX0" fmla="*/ 982980 w 6035040"/>
              <a:gd name="connsiteY0" fmla="*/ 5080001 h 6858000"/>
              <a:gd name="connsiteX1" fmla="*/ 1965960 w 6035040"/>
              <a:gd name="connsiteY1" fmla="*/ 6062981 h 6858000"/>
              <a:gd name="connsiteX2" fmla="*/ 1965960 w 6035040"/>
              <a:gd name="connsiteY2" fmla="*/ 6858000 h 6858000"/>
              <a:gd name="connsiteX3" fmla="*/ 0 w 6035040"/>
              <a:gd name="connsiteY3" fmla="*/ 6858000 h 6858000"/>
              <a:gd name="connsiteX4" fmla="*/ 0 w 6035040"/>
              <a:gd name="connsiteY4" fmla="*/ 6062981 h 6858000"/>
              <a:gd name="connsiteX5" fmla="*/ 982980 w 6035040"/>
              <a:gd name="connsiteY5" fmla="*/ 5080001 h 6858000"/>
              <a:gd name="connsiteX6" fmla="*/ 5052060 w 6035040"/>
              <a:gd name="connsiteY6" fmla="*/ 4051301 h 6858000"/>
              <a:gd name="connsiteX7" fmla="*/ 6035040 w 6035040"/>
              <a:gd name="connsiteY7" fmla="*/ 5034281 h 6858000"/>
              <a:gd name="connsiteX8" fmla="*/ 6035040 w 6035040"/>
              <a:gd name="connsiteY8" fmla="*/ 6858000 h 6858000"/>
              <a:gd name="connsiteX9" fmla="*/ 4069080 w 6035040"/>
              <a:gd name="connsiteY9" fmla="*/ 6858000 h 6858000"/>
              <a:gd name="connsiteX10" fmla="*/ 4069080 w 6035040"/>
              <a:gd name="connsiteY10" fmla="*/ 5034281 h 6858000"/>
              <a:gd name="connsiteX11" fmla="*/ 5052060 w 6035040"/>
              <a:gd name="connsiteY11" fmla="*/ 4051301 h 6858000"/>
              <a:gd name="connsiteX12" fmla="*/ 3017520 w 6035040"/>
              <a:gd name="connsiteY12" fmla="*/ 2133601 h 6858000"/>
              <a:gd name="connsiteX13" fmla="*/ 4000500 w 6035040"/>
              <a:gd name="connsiteY13" fmla="*/ 3116581 h 6858000"/>
              <a:gd name="connsiteX14" fmla="*/ 4000500 w 6035040"/>
              <a:gd name="connsiteY14" fmla="*/ 6858000 h 6858000"/>
              <a:gd name="connsiteX15" fmla="*/ 2034540 w 6035040"/>
              <a:gd name="connsiteY15" fmla="*/ 6858000 h 6858000"/>
              <a:gd name="connsiteX16" fmla="*/ 2034540 w 6035040"/>
              <a:gd name="connsiteY16" fmla="*/ 3116581 h 6858000"/>
              <a:gd name="connsiteX17" fmla="*/ 3017520 w 6035040"/>
              <a:gd name="connsiteY17" fmla="*/ 2133601 h 6858000"/>
              <a:gd name="connsiteX18" fmla="*/ 0 w 6035040"/>
              <a:gd name="connsiteY18" fmla="*/ 0 h 6858000"/>
              <a:gd name="connsiteX19" fmla="*/ 6035040 w 6035040"/>
              <a:gd name="connsiteY19" fmla="*/ 0 h 6858000"/>
              <a:gd name="connsiteX20" fmla="*/ 6035040 w 6035040"/>
              <a:gd name="connsiteY20" fmla="*/ 3042922 h 6858000"/>
              <a:gd name="connsiteX21" fmla="*/ 5052060 w 6035040"/>
              <a:gd name="connsiteY21" fmla="*/ 4025902 h 6858000"/>
              <a:gd name="connsiteX22" fmla="*/ 4069080 w 6035040"/>
              <a:gd name="connsiteY22" fmla="*/ 3042922 h 6858000"/>
              <a:gd name="connsiteX23" fmla="*/ 4069080 w 6035040"/>
              <a:gd name="connsiteY23" fmla="*/ 2 h 6858000"/>
              <a:gd name="connsiteX24" fmla="*/ 4000500 w 6035040"/>
              <a:gd name="connsiteY24" fmla="*/ 2 h 6858000"/>
              <a:gd name="connsiteX25" fmla="*/ 4000500 w 6035040"/>
              <a:gd name="connsiteY25" fmla="*/ 1125222 h 6858000"/>
              <a:gd name="connsiteX26" fmla="*/ 3017520 w 6035040"/>
              <a:gd name="connsiteY26" fmla="*/ 2108202 h 6858000"/>
              <a:gd name="connsiteX27" fmla="*/ 2034540 w 6035040"/>
              <a:gd name="connsiteY27" fmla="*/ 1125222 h 6858000"/>
              <a:gd name="connsiteX28" fmla="*/ 2034540 w 6035040"/>
              <a:gd name="connsiteY28" fmla="*/ 2 h 6858000"/>
              <a:gd name="connsiteX29" fmla="*/ 1965960 w 6035040"/>
              <a:gd name="connsiteY29" fmla="*/ 2 h 6858000"/>
              <a:gd name="connsiteX30" fmla="*/ 1965960 w 6035040"/>
              <a:gd name="connsiteY30" fmla="*/ 4071622 h 6858000"/>
              <a:gd name="connsiteX31" fmla="*/ 982980 w 6035040"/>
              <a:gd name="connsiteY31" fmla="*/ 5054601 h 6858000"/>
              <a:gd name="connsiteX32" fmla="*/ 0 w 6035040"/>
              <a:gd name="connsiteY32" fmla="*/ 40716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035040" h="6858000">
                <a:moveTo>
                  <a:pt x="982980" y="5080001"/>
                </a:moveTo>
                <a:cubicBezTo>
                  <a:pt x="1525865" y="5080001"/>
                  <a:pt x="1965960" y="5520096"/>
                  <a:pt x="1965960" y="6062981"/>
                </a:cubicBezTo>
                <a:lnTo>
                  <a:pt x="1965960" y="6858000"/>
                </a:lnTo>
                <a:lnTo>
                  <a:pt x="0" y="6858000"/>
                </a:lnTo>
                <a:lnTo>
                  <a:pt x="0" y="6062981"/>
                </a:lnTo>
                <a:cubicBezTo>
                  <a:pt x="0" y="5520096"/>
                  <a:pt x="440095" y="5080001"/>
                  <a:pt x="982980" y="5080001"/>
                </a:cubicBezTo>
                <a:close/>
                <a:moveTo>
                  <a:pt x="5052060" y="4051301"/>
                </a:moveTo>
                <a:cubicBezTo>
                  <a:pt x="5594945" y="4051301"/>
                  <a:pt x="6035040" y="4491396"/>
                  <a:pt x="6035040" y="5034281"/>
                </a:cubicBezTo>
                <a:lnTo>
                  <a:pt x="6035040" y="6858000"/>
                </a:lnTo>
                <a:lnTo>
                  <a:pt x="4069080" y="6858000"/>
                </a:lnTo>
                <a:lnTo>
                  <a:pt x="4069080" y="5034281"/>
                </a:lnTo>
                <a:cubicBezTo>
                  <a:pt x="4069080" y="4491396"/>
                  <a:pt x="4509175" y="4051301"/>
                  <a:pt x="5052060" y="4051301"/>
                </a:cubicBezTo>
                <a:close/>
                <a:moveTo>
                  <a:pt x="3017520" y="2133601"/>
                </a:moveTo>
                <a:cubicBezTo>
                  <a:pt x="3560405" y="2133601"/>
                  <a:pt x="4000500" y="2573696"/>
                  <a:pt x="4000500" y="3116581"/>
                </a:cubicBezTo>
                <a:lnTo>
                  <a:pt x="4000500" y="6858000"/>
                </a:lnTo>
                <a:lnTo>
                  <a:pt x="2034540" y="6858000"/>
                </a:lnTo>
                <a:lnTo>
                  <a:pt x="2034540" y="3116581"/>
                </a:lnTo>
                <a:cubicBezTo>
                  <a:pt x="2034540" y="2573696"/>
                  <a:pt x="2474635" y="2133601"/>
                  <a:pt x="3017520" y="2133601"/>
                </a:cubicBezTo>
                <a:close/>
                <a:moveTo>
                  <a:pt x="0" y="0"/>
                </a:moveTo>
                <a:lnTo>
                  <a:pt x="6035040" y="0"/>
                </a:lnTo>
                <a:lnTo>
                  <a:pt x="6035040" y="3042922"/>
                </a:lnTo>
                <a:cubicBezTo>
                  <a:pt x="6035040" y="3585807"/>
                  <a:pt x="5594945" y="4025902"/>
                  <a:pt x="5052060" y="4025902"/>
                </a:cubicBezTo>
                <a:cubicBezTo>
                  <a:pt x="4509175" y="4025902"/>
                  <a:pt x="4069080" y="3585807"/>
                  <a:pt x="4069080" y="3042922"/>
                </a:cubicBezTo>
                <a:lnTo>
                  <a:pt x="4069080" y="2"/>
                </a:lnTo>
                <a:lnTo>
                  <a:pt x="4000500" y="2"/>
                </a:lnTo>
                <a:lnTo>
                  <a:pt x="4000500" y="1125222"/>
                </a:lnTo>
                <a:cubicBezTo>
                  <a:pt x="4000500" y="1668107"/>
                  <a:pt x="3560405" y="2108202"/>
                  <a:pt x="3017520" y="2108202"/>
                </a:cubicBezTo>
                <a:cubicBezTo>
                  <a:pt x="2474635" y="2108202"/>
                  <a:pt x="2034540" y="1668107"/>
                  <a:pt x="2034540" y="1125222"/>
                </a:cubicBezTo>
                <a:lnTo>
                  <a:pt x="2034540" y="2"/>
                </a:lnTo>
                <a:lnTo>
                  <a:pt x="1965960" y="2"/>
                </a:lnTo>
                <a:lnTo>
                  <a:pt x="1965960" y="4071622"/>
                </a:lnTo>
                <a:cubicBezTo>
                  <a:pt x="1965960" y="4614506"/>
                  <a:pt x="1525865" y="5054601"/>
                  <a:pt x="982980" y="5054601"/>
                </a:cubicBezTo>
                <a:cubicBezTo>
                  <a:pt x="440095" y="5054601"/>
                  <a:pt x="0" y="4614506"/>
                  <a:pt x="0" y="407162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AF62754-BA39-4EFF-990B-5468ED63C533}"/>
              </a:ext>
            </a:extLst>
          </p:cNvPr>
          <p:cNvSpPr/>
          <p:nvPr userDrawn="1"/>
        </p:nvSpPr>
        <p:spPr>
          <a:xfrm>
            <a:off x="10226040" y="0"/>
            <a:ext cx="1965960" cy="4025900"/>
          </a:xfrm>
          <a:custGeom>
            <a:avLst/>
            <a:gdLst>
              <a:gd name="connsiteX0" fmla="*/ 0 w 1965960"/>
              <a:gd name="connsiteY0" fmla="*/ 0 h 4025900"/>
              <a:gd name="connsiteX1" fmla="*/ 1965960 w 1965960"/>
              <a:gd name="connsiteY1" fmla="*/ 0 h 4025900"/>
              <a:gd name="connsiteX2" fmla="*/ 1965960 w 1965960"/>
              <a:gd name="connsiteY2" fmla="*/ 3042920 h 4025900"/>
              <a:gd name="connsiteX3" fmla="*/ 982980 w 1965960"/>
              <a:gd name="connsiteY3" fmla="*/ 4025900 h 4025900"/>
              <a:gd name="connsiteX4" fmla="*/ 0 w 1965960"/>
              <a:gd name="connsiteY4" fmla="*/ 3042920 h 402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5960" h="4025900">
                <a:moveTo>
                  <a:pt x="0" y="0"/>
                </a:moveTo>
                <a:lnTo>
                  <a:pt x="1965960" y="0"/>
                </a:lnTo>
                <a:lnTo>
                  <a:pt x="1965960" y="3042920"/>
                </a:lnTo>
                <a:cubicBezTo>
                  <a:pt x="1965960" y="3585805"/>
                  <a:pt x="1525865" y="4025900"/>
                  <a:pt x="982980" y="4025900"/>
                </a:cubicBezTo>
                <a:cubicBezTo>
                  <a:pt x="440095" y="4025900"/>
                  <a:pt x="0" y="3585805"/>
                  <a:pt x="0" y="304292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E52A5E8-F81E-4BA0-B47A-DA558F81CBA4}"/>
              </a:ext>
            </a:extLst>
          </p:cNvPr>
          <p:cNvSpPr/>
          <p:nvPr userDrawn="1"/>
        </p:nvSpPr>
        <p:spPr>
          <a:xfrm>
            <a:off x="8191500" y="0"/>
            <a:ext cx="1965960" cy="2108200"/>
          </a:xfrm>
          <a:custGeom>
            <a:avLst/>
            <a:gdLst>
              <a:gd name="connsiteX0" fmla="*/ 0 w 1965960"/>
              <a:gd name="connsiteY0" fmla="*/ 0 h 2108200"/>
              <a:gd name="connsiteX1" fmla="*/ 1965960 w 1965960"/>
              <a:gd name="connsiteY1" fmla="*/ 0 h 2108200"/>
              <a:gd name="connsiteX2" fmla="*/ 1965960 w 1965960"/>
              <a:gd name="connsiteY2" fmla="*/ 1125220 h 2108200"/>
              <a:gd name="connsiteX3" fmla="*/ 982980 w 1965960"/>
              <a:gd name="connsiteY3" fmla="*/ 2108200 h 2108200"/>
              <a:gd name="connsiteX4" fmla="*/ 0 w 1965960"/>
              <a:gd name="connsiteY4" fmla="*/ 112522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5960" h="2108200">
                <a:moveTo>
                  <a:pt x="0" y="0"/>
                </a:moveTo>
                <a:lnTo>
                  <a:pt x="1965960" y="0"/>
                </a:lnTo>
                <a:lnTo>
                  <a:pt x="1965960" y="1125220"/>
                </a:lnTo>
                <a:cubicBezTo>
                  <a:pt x="1965960" y="1668105"/>
                  <a:pt x="1525865" y="2108200"/>
                  <a:pt x="982980" y="2108200"/>
                </a:cubicBezTo>
                <a:cubicBezTo>
                  <a:pt x="440095" y="2108200"/>
                  <a:pt x="0" y="1668105"/>
                  <a:pt x="0" y="112522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8FA64F4-5636-4BD2-A55D-A590D0994602}"/>
              </a:ext>
            </a:extLst>
          </p:cNvPr>
          <p:cNvSpPr/>
          <p:nvPr userDrawn="1"/>
        </p:nvSpPr>
        <p:spPr>
          <a:xfrm>
            <a:off x="6156960" y="5080000"/>
            <a:ext cx="1965960" cy="1778000"/>
          </a:xfrm>
          <a:custGeom>
            <a:avLst/>
            <a:gdLst>
              <a:gd name="connsiteX0" fmla="*/ 982980 w 1965960"/>
              <a:gd name="connsiteY0" fmla="*/ 0 h 1778000"/>
              <a:gd name="connsiteX1" fmla="*/ 1965960 w 1965960"/>
              <a:gd name="connsiteY1" fmla="*/ 982980 h 1778000"/>
              <a:gd name="connsiteX2" fmla="*/ 1965960 w 1965960"/>
              <a:gd name="connsiteY2" fmla="*/ 1778000 h 1778000"/>
              <a:gd name="connsiteX3" fmla="*/ 0 w 1965960"/>
              <a:gd name="connsiteY3" fmla="*/ 1778000 h 1778000"/>
              <a:gd name="connsiteX4" fmla="*/ 0 w 1965960"/>
              <a:gd name="connsiteY4" fmla="*/ 982980 h 1778000"/>
              <a:gd name="connsiteX5" fmla="*/ 982980 w 1965960"/>
              <a:gd name="connsiteY5" fmla="*/ 0 h 17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65960" h="1778000">
                <a:moveTo>
                  <a:pt x="982980" y="0"/>
                </a:moveTo>
                <a:cubicBezTo>
                  <a:pt x="1525865" y="0"/>
                  <a:pt x="1965960" y="440095"/>
                  <a:pt x="1965960" y="982980"/>
                </a:cubicBezTo>
                <a:lnTo>
                  <a:pt x="1965960" y="1778000"/>
                </a:lnTo>
                <a:lnTo>
                  <a:pt x="0" y="1778000"/>
                </a:lnTo>
                <a:lnTo>
                  <a:pt x="0" y="982980"/>
                </a:lnTo>
                <a:cubicBezTo>
                  <a:pt x="0" y="440095"/>
                  <a:pt x="440095" y="0"/>
                  <a:pt x="982980" y="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987F89F-3E73-4FB7-A205-B6E4ECB94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846" y="1260819"/>
            <a:ext cx="5710686" cy="527800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12338E-AE34-4AA4-9869-B812AC5FD268}"/>
              </a:ext>
            </a:extLst>
          </p:cNvPr>
          <p:cNvSpPr/>
          <p:nvPr userDrawn="1"/>
        </p:nvSpPr>
        <p:spPr>
          <a:xfrm>
            <a:off x="0" y="580059"/>
            <a:ext cx="201284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586198D-1BE8-4C7E-ADB2-F9037305C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847" y="365126"/>
            <a:ext cx="5710685" cy="89569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9805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18F4DA-CB43-4D91-8466-4489491003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27432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6A449E-8110-46D0-9145-39E4D51700F5}"/>
              </a:ext>
            </a:extLst>
          </p:cNvPr>
          <p:cNvSpPr/>
          <p:nvPr userDrawn="1"/>
        </p:nvSpPr>
        <p:spPr>
          <a:xfrm>
            <a:off x="0" y="0"/>
            <a:ext cx="12192000" cy="27432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4AC0DE-75B8-4F17-8CD0-B42A75A4DBA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98920" y="3018693"/>
            <a:ext cx="5029200" cy="3200400"/>
          </a:xfrm>
        </p:spPr>
        <p:txBody>
          <a:bodyPr/>
          <a:lstStyle>
            <a:lvl1pPr marL="0" indent="0" algn="l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7DFCFA4-A924-4E80-A690-525B53EDC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" y="3008436"/>
            <a:ext cx="5029200" cy="3200400"/>
          </a:xfrm>
        </p:spPr>
        <p:txBody>
          <a:bodyPr/>
          <a:lstStyle>
            <a:lvl1pPr marL="0" indent="0" algn="l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736FE1-E3B5-42DA-82E3-DCA7F54F7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91455"/>
            <a:ext cx="10972800" cy="760290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1320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F11404B-4368-41F1-9B2C-63FEF0D524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97812"/>
            <a:ext cx="12192000" cy="292608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6A449E-8110-46D0-9145-39E4D51700F5}"/>
              </a:ext>
            </a:extLst>
          </p:cNvPr>
          <p:cNvSpPr/>
          <p:nvPr userDrawn="1"/>
        </p:nvSpPr>
        <p:spPr>
          <a:xfrm>
            <a:off x="0" y="6013938"/>
            <a:ext cx="12192000" cy="50995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7DFCFA4-A924-4E80-A690-525B53EDC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6093"/>
            <a:ext cx="10972800" cy="209256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675D23-0EC9-4217-8147-A813B54F6387}"/>
              </a:ext>
            </a:extLst>
          </p:cNvPr>
          <p:cNvSpPr/>
          <p:nvPr userDrawn="1"/>
        </p:nvSpPr>
        <p:spPr>
          <a:xfrm>
            <a:off x="0" y="512357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81E235-5986-43AF-ADC7-C368431A3824}"/>
              </a:ext>
            </a:extLst>
          </p:cNvPr>
          <p:cNvSpPr/>
          <p:nvPr userDrawn="1"/>
        </p:nvSpPr>
        <p:spPr>
          <a:xfrm>
            <a:off x="11971651" y="512357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736FE1-E3B5-42DA-82E3-DCA7F54F7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0847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B14CB26-FCA4-4F67-91B7-3FE833AEFA97}"/>
              </a:ext>
            </a:extLst>
          </p:cNvPr>
          <p:cNvSpPr/>
          <p:nvPr userDrawn="1"/>
        </p:nvSpPr>
        <p:spPr>
          <a:xfrm>
            <a:off x="6096000" y="2724150"/>
            <a:ext cx="5486400" cy="20116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A961ADB2-BEBD-42CB-B6C2-3F906EEC53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72512" y="3048000"/>
            <a:ext cx="2800350" cy="136398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66D19A01-8F34-45CE-AC82-4E83A186FD1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6975" y="2586990"/>
            <a:ext cx="2286000" cy="2286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D17FE4-0C3B-4C12-87D2-9C8E6A00A2D0}"/>
              </a:ext>
            </a:extLst>
          </p:cNvPr>
          <p:cNvSpPr/>
          <p:nvPr userDrawn="1"/>
        </p:nvSpPr>
        <p:spPr>
          <a:xfrm>
            <a:off x="609600" y="2724150"/>
            <a:ext cx="5486400" cy="20116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78132-008A-4420-BD76-E536C291FE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86112" y="3048000"/>
            <a:ext cx="2800350" cy="136398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DC8D4B2-89B3-4D9A-8A2E-80CAFAF10F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0575" y="2586990"/>
            <a:ext cx="2286000" cy="2286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474C84-CCF6-41E3-927B-500269C09CCB}"/>
              </a:ext>
            </a:extLst>
          </p:cNvPr>
          <p:cNvSpPr/>
          <p:nvPr userDrawn="1"/>
        </p:nvSpPr>
        <p:spPr>
          <a:xfrm>
            <a:off x="0" y="512357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625BC3-9753-46D7-8A9E-EE61EDCC74D3}"/>
              </a:ext>
            </a:extLst>
          </p:cNvPr>
          <p:cNvSpPr/>
          <p:nvPr userDrawn="1"/>
        </p:nvSpPr>
        <p:spPr>
          <a:xfrm>
            <a:off x="11971651" y="512357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4262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17FE4-0C3B-4C12-87D2-9C8E6A00A2D0}"/>
              </a:ext>
            </a:extLst>
          </p:cNvPr>
          <p:cNvSpPr/>
          <p:nvPr userDrawn="1"/>
        </p:nvSpPr>
        <p:spPr>
          <a:xfrm>
            <a:off x="0" y="2667000"/>
            <a:ext cx="12192000" cy="21031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5961F09A-2D38-4BFC-ABD1-4B0F21F0C8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50552" y="2667000"/>
            <a:ext cx="2441448" cy="210312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1FA2F7-5C14-4CCA-9E0B-38C6581DA12D}"/>
              </a:ext>
            </a:extLst>
          </p:cNvPr>
          <p:cNvSpPr/>
          <p:nvPr userDrawn="1"/>
        </p:nvSpPr>
        <p:spPr>
          <a:xfrm>
            <a:off x="9749790" y="4352925"/>
            <a:ext cx="2441448" cy="41148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7C4C79D-D265-4AF7-A3E0-67F881C2EA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816375" y="4401073"/>
            <a:ext cx="2308278" cy="315183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buNone/>
              <a:defRPr sz="1600">
                <a:solidFill>
                  <a:schemeClr val="bg1"/>
                </a:solidFill>
              </a:defRPr>
            </a:lvl4pPr>
            <a:lvl5pPr marL="1828800" indent="0" algn="ctr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01AC8B7-03E1-4174-8E0A-9D01852692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7486" y="2667000"/>
            <a:ext cx="2432304" cy="21031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4B2BA2F-F432-4D95-87F5-DAEB91F35A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5276" y="2667000"/>
            <a:ext cx="2441448" cy="210312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1BAA2E-C203-4FE1-B10E-AFB02001376D}"/>
              </a:ext>
            </a:extLst>
          </p:cNvPr>
          <p:cNvSpPr/>
          <p:nvPr userDrawn="1"/>
        </p:nvSpPr>
        <p:spPr>
          <a:xfrm>
            <a:off x="4875657" y="4352925"/>
            <a:ext cx="2441448" cy="41148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CD0C443-3B2C-47D5-8BBA-FA14384823C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42242" y="4401073"/>
            <a:ext cx="2308278" cy="315183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buNone/>
              <a:defRPr sz="1600">
                <a:solidFill>
                  <a:schemeClr val="bg1"/>
                </a:solidFill>
              </a:defRPr>
            </a:lvl4pPr>
            <a:lvl5pPr marL="1828800" indent="0" algn="ctr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78132-008A-4420-BD76-E536C291FE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42210" y="2667000"/>
            <a:ext cx="2432304" cy="21031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DC8D4B2-89B3-4D9A-8A2E-80CAFAF10F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67000"/>
            <a:ext cx="2441448" cy="210312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C59385-893D-4F56-938D-B1BB91AD6B3E}"/>
              </a:ext>
            </a:extLst>
          </p:cNvPr>
          <p:cNvSpPr/>
          <p:nvPr userDrawn="1"/>
        </p:nvSpPr>
        <p:spPr>
          <a:xfrm>
            <a:off x="0" y="4352925"/>
            <a:ext cx="2441448" cy="41148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9FD9E5F-DD48-41B3-9BBE-889A63301A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585" y="4401073"/>
            <a:ext cx="2308278" cy="315183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buNone/>
              <a:defRPr sz="1600">
                <a:solidFill>
                  <a:schemeClr val="bg1"/>
                </a:solidFill>
              </a:defRPr>
            </a:lvl4pPr>
            <a:lvl5pPr marL="1828800" indent="0" algn="ctr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F2771C-A818-48F3-B62F-F6B36DE75FA8}"/>
              </a:ext>
            </a:extLst>
          </p:cNvPr>
          <p:cNvSpPr/>
          <p:nvPr userDrawn="1"/>
        </p:nvSpPr>
        <p:spPr>
          <a:xfrm>
            <a:off x="0" y="512357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9C8CC1-F74B-45CD-9403-2739B778E7F7}"/>
              </a:ext>
            </a:extLst>
          </p:cNvPr>
          <p:cNvSpPr/>
          <p:nvPr userDrawn="1"/>
        </p:nvSpPr>
        <p:spPr>
          <a:xfrm>
            <a:off x="11971651" y="512357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4841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8922792-8298-495D-A5EC-D697AF5C862A}"/>
              </a:ext>
            </a:extLst>
          </p:cNvPr>
          <p:cNvSpPr/>
          <p:nvPr userDrawn="1"/>
        </p:nvSpPr>
        <p:spPr>
          <a:xfrm>
            <a:off x="10744200" y="0"/>
            <a:ext cx="1447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D9B14B-A21F-48A6-A4CF-A4C90850EC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7442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A86B3A-82C7-4755-B0C7-635D9C3FF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52476"/>
            <a:ext cx="10515600" cy="548640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1033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E32C485-6D25-44E9-89F1-9C9B1B419F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-1"/>
            <a:ext cx="6084277" cy="6189785"/>
          </a:xfrm>
          <a:custGeom>
            <a:avLst/>
            <a:gdLst>
              <a:gd name="connsiteX0" fmla="*/ 0 w 5943600"/>
              <a:gd name="connsiteY0" fmla="*/ 0 h 5943600"/>
              <a:gd name="connsiteX1" fmla="*/ 5943600 w 5943600"/>
              <a:gd name="connsiteY1" fmla="*/ 0 h 5943600"/>
              <a:gd name="connsiteX2" fmla="*/ 5943600 w 5943600"/>
              <a:gd name="connsiteY2" fmla="*/ 5943600 h 5943600"/>
              <a:gd name="connsiteX3" fmla="*/ 4237892 w 5943600"/>
              <a:gd name="connsiteY3" fmla="*/ 5943600 h 5943600"/>
              <a:gd name="connsiteX4" fmla="*/ 4237892 w 5943600"/>
              <a:gd name="connsiteY4" fmla="*/ 5816111 h 5943600"/>
              <a:gd name="connsiteX5" fmla="*/ 1705708 w 5943600"/>
              <a:gd name="connsiteY5" fmla="*/ 5816111 h 5943600"/>
              <a:gd name="connsiteX6" fmla="*/ 1705708 w 5943600"/>
              <a:gd name="connsiteY6" fmla="*/ 5943600 h 5943600"/>
              <a:gd name="connsiteX7" fmla="*/ 0 w 5943600"/>
              <a:gd name="connsiteY7" fmla="*/ 594360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43600" h="5943600">
                <a:moveTo>
                  <a:pt x="0" y="0"/>
                </a:moveTo>
                <a:lnTo>
                  <a:pt x="5943600" y="0"/>
                </a:lnTo>
                <a:lnTo>
                  <a:pt x="5943600" y="5943600"/>
                </a:lnTo>
                <a:lnTo>
                  <a:pt x="4237892" y="5943600"/>
                </a:lnTo>
                <a:lnTo>
                  <a:pt x="4237892" y="5816111"/>
                </a:lnTo>
                <a:lnTo>
                  <a:pt x="1705708" y="5816111"/>
                </a:lnTo>
                <a:lnTo>
                  <a:pt x="1705708" y="5943600"/>
                </a:lnTo>
                <a:lnTo>
                  <a:pt x="0" y="594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A700B17-166B-40A2-ACFE-253F55D888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668214"/>
            <a:ext cx="6084277" cy="6189786"/>
          </a:xfrm>
          <a:custGeom>
            <a:avLst/>
            <a:gdLst>
              <a:gd name="connsiteX0" fmla="*/ 0 w 5943600"/>
              <a:gd name="connsiteY0" fmla="*/ 0 h 5943600"/>
              <a:gd name="connsiteX1" fmla="*/ 1705708 w 5943600"/>
              <a:gd name="connsiteY1" fmla="*/ 0 h 5943600"/>
              <a:gd name="connsiteX2" fmla="*/ 1705708 w 5943600"/>
              <a:gd name="connsiteY2" fmla="*/ 127489 h 5943600"/>
              <a:gd name="connsiteX3" fmla="*/ 4237892 w 5943600"/>
              <a:gd name="connsiteY3" fmla="*/ 127489 h 5943600"/>
              <a:gd name="connsiteX4" fmla="*/ 4237892 w 5943600"/>
              <a:gd name="connsiteY4" fmla="*/ 0 h 5943600"/>
              <a:gd name="connsiteX5" fmla="*/ 5943600 w 5943600"/>
              <a:gd name="connsiteY5" fmla="*/ 0 h 5943600"/>
              <a:gd name="connsiteX6" fmla="*/ 5943600 w 5943600"/>
              <a:gd name="connsiteY6" fmla="*/ 5943600 h 5943600"/>
              <a:gd name="connsiteX7" fmla="*/ 0 w 5943600"/>
              <a:gd name="connsiteY7" fmla="*/ 594360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43600" h="5943600">
                <a:moveTo>
                  <a:pt x="0" y="0"/>
                </a:moveTo>
                <a:lnTo>
                  <a:pt x="1705708" y="0"/>
                </a:lnTo>
                <a:lnTo>
                  <a:pt x="1705708" y="127489"/>
                </a:lnTo>
                <a:lnTo>
                  <a:pt x="4237892" y="127489"/>
                </a:lnTo>
                <a:lnTo>
                  <a:pt x="4237892" y="0"/>
                </a:lnTo>
                <a:lnTo>
                  <a:pt x="5943600" y="0"/>
                </a:lnTo>
                <a:lnTo>
                  <a:pt x="5943600" y="5943600"/>
                </a:lnTo>
                <a:lnTo>
                  <a:pt x="0" y="594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550C85-90D3-4693-8324-F8A640983470}"/>
              </a:ext>
            </a:extLst>
          </p:cNvPr>
          <p:cNvSpPr/>
          <p:nvPr userDrawn="1"/>
        </p:nvSpPr>
        <p:spPr>
          <a:xfrm>
            <a:off x="7863986" y="6081346"/>
            <a:ext cx="2548304" cy="25497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06B078-A508-4DC0-ACC2-9D45F08B67A4}"/>
              </a:ext>
            </a:extLst>
          </p:cNvPr>
          <p:cNvSpPr/>
          <p:nvPr userDrawn="1"/>
        </p:nvSpPr>
        <p:spPr>
          <a:xfrm>
            <a:off x="1762126" y="540724"/>
            <a:ext cx="2562224" cy="25497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47964AC-2FAD-4C5D-B0C6-1C3D00427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76129"/>
            <a:ext cx="10515600" cy="548640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91223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D06CEBF1-CFE3-48F2-9BB8-5F4CB162D9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9587" y="-1"/>
            <a:ext cx="4062413" cy="6858000"/>
          </a:xfrm>
        </p:spPr>
        <p:txBody>
          <a:bodyPr anchor="ctr"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46A699C2-3286-40D6-B2D3-E2B54ED5E8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62046" y="-2"/>
            <a:ext cx="4068494" cy="6858000"/>
          </a:xfrm>
        </p:spPr>
        <p:txBody>
          <a:bodyPr anchor="ctr"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9627E55-B971-4F46-87A4-463554A8E1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62413" cy="6858000"/>
          </a:xfrm>
        </p:spPr>
        <p:txBody>
          <a:bodyPr anchor="ctr"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349302-CC2A-4DD3-90F3-7501AB03017D}"/>
              </a:ext>
            </a:extLst>
          </p:cNvPr>
          <p:cNvSpPr/>
          <p:nvPr userDrawn="1"/>
        </p:nvSpPr>
        <p:spPr>
          <a:xfrm>
            <a:off x="8124092" y="-1"/>
            <a:ext cx="4062046" cy="1336431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409DFA3-DE30-4D5C-8BE0-86D5A442BD8D}"/>
              </a:ext>
            </a:extLst>
          </p:cNvPr>
          <p:cNvSpPr/>
          <p:nvPr userDrawn="1"/>
        </p:nvSpPr>
        <p:spPr>
          <a:xfrm>
            <a:off x="4061460" y="5521569"/>
            <a:ext cx="4069080" cy="1336431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E7FC840-C037-4F63-8658-55773FD2A28C}"/>
              </a:ext>
            </a:extLst>
          </p:cNvPr>
          <p:cNvSpPr/>
          <p:nvPr userDrawn="1"/>
        </p:nvSpPr>
        <p:spPr>
          <a:xfrm>
            <a:off x="0" y="0"/>
            <a:ext cx="4062046" cy="1336431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20225B9-7682-442F-9560-7E50C6D812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34875" y="163389"/>
            <a:ext cx="3840480" cy="100965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buNone/>
              <a:defRPr sz="1600">
                <a:solidFill>
                  <a:schemeClr val="bg1"/>
                </a:solidFill>
              </a:defRPr>
            </a:lvl4pPr>
            <a:lvl5pPr marL="1828800" indent="0" algn="ctr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230297F-2C3E-478F-AC37-22747C65C5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72829" y="5684959"/>
            <a:ext cx="3840480" cy="100965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buNone/>
              <a:defRPr sz="1600">
                <a:solidFill>
                  <a:schemeClr val="bg1"/>
                </a:solidFill>
              </a:defRPr>
            </a:lvl4pPr>
            <a:lvl5pPr marL="1828800" indent="0" algn="ctr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B4E683-081D-4A87-874B-C6667AA26C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783" y="163389"/>
            <a:ext cx="3840480" cy="100965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buNone/>
              <a:defRPr sz="1600">
                <a:solidFill>
                  <a:schemeClr val="bg1"/>
                </a:solidFill>
              </a:defRPr>
            </a:lvl4pPr>
            <a:lvl5pPr marL="1828800" indent="0" algn="ctr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95D2428-1346-4FC0-91C4-078744853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22963"/>
            <a:ext cx="10515600" cy="548640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5837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A093313-1593-485E-BEEE-ABAB88CE76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91DA35B-D15C-4AE2-BB93-3EB55B21979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4142785 h 6858000"/>
              <a:gd name="connsiteX1" fmla="*/ 12192000 w 12192000"/>
              <a:gd name="connsiteY1" fmla="*/ 6858000 h 6858000"/>
              <a:gd name="connsiteX2" fmla="*/ 9476784 w 12192000"/>
              <a:gd name="connsiteY2" fmla="*/ 6858000 h 6858000"/>
              <a:gd name="connsiteX3" fmla="*/ 9429389 w 12192000"/>
              <a:gd name="connsiteY3" fmla="*/ 0 h 6858000"/>
              <a:gd name="connsiteX4" fmla="*/ 12192000 w 12192000"/>
              <a:gd name="connsiteY4" fmla="*/ 0 h 6858000"/>
              <a:gd name="connsiteX5" fmla="*/ 12192000 w 12192000"/>
              <a:gd name="connsiteY5" fmla="*/ 2762611 h 6858000"/>
              <a:gd name="connsiteX6" fmla="*/ 0 w 12192000"/>
              <a:gd name="connsiteY6" fmla="*/ 0 h 6858000"/>
              <a:gd name="connsiteX7" fmla="*/ 8006917 w 12192000"/>
              <a:gd name="connsiteY7" fmla="*/ 0 h 6858000"/>
              <a:gd name="connsiteX8" fmla="*/ 11459614 w 12192000"/>
              <a:gd name="connsiteY8" fmla="*/ 3452698 h 6858000"/>
              <a:gd name="connsiteX9" fmla="*/ 8054312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12192000" y="4142785"/>
                </a:moveTo>
                <a:lnTo>
                  <a:pt x="12192000" y="6858000"/>
                </a:lnTo>
                <a:lnTo>
                  <a:pt x="9476784" y="6858000"/>
                </a:lnTo>
                <a:close/>
                <a:moveTo>
                  <a:pt x="9429389" y="0"/>
                </a:moveTo>
                <a:lnTo>
                  <a:pt x="12192000" y="0"/>
                </a:lnTo>
                <a:lnTo>
                  <a:pt x="12192000" y="2762611"/>
                </a:lnTo>
                <a:close/>
                <a:moveTo>
                  <a:pt x="0" y="0"/>
                </a:moveTo>
                <a:lnTo>
                  <a:pt x="8006917" y="0"/>
                </a:lnTo>
                <a:lnTo>
                  <a:pt x="11459614" y="3452698"/>
                </a:lnTo>
                <a:lnTo>
                  <a:pt x="805431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B20C4C-9C5E-4163-9901-21017DB9CF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6226" y="6400800"/>
            <a:ext cx="2286000" cy="457200"/>
          </a:xfrm>
          <a:prstGeom prst="rect">
            <a:avLst/>
          </a:prstGeom>
        </p:spPr>
      </p:pic>
      <p:sp>
        <p:nvSpPr>
          <p:cNvPr id="9" name="Text Box 40">
            <a:extLst>
              <a:ext uri="{FF2B5EF4-FFF2-40B4-BE49-F238E27FC236}">
                <a16:creationId xmlns:a16="http://schemas.microsoft.com/office/drawing/2014/main" id="{BCFF00B7-958F-4E5F-A7A3-7EB4A88D19F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9396" y="6297377"/>
            <a:ext cx="8002588" cy="5078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chemeClr val="bg1"/>
                </a:solidFill>
              </a:rPr>
              <a:t>CUNA Mutual Group is the marketing name for</a:t>
            </a:r>
            <a:r>
              <a:rPr lang="en-US" sz="900" baseline="0" dirty="0">
                <a:solidFill>
                  <a:schemeClr val="bg1"/>
                </a:solidFill>
              </a:rPr>
              <a:t> CUNA Mutual Holding Company, a mutual insurance holding company, its subsidiaries and affiliates.</a:t>
            </a:r>
          </a:p>
          <a:p>
            <a:pPr eaLnBrk="1" hangingPunct="1">
              <a:defRPr/>
            </a:pPr>
            <a:r>
              <a:rPr lang="en-US" sz="900" dirty="0">
                <a:solidFill>
                  <a:schemeClr val="bg1"/>
                </a:solidFill>
              </a:rPr>
              <a:t>CUNA Mutual Group Proprietary and Confidential | Further Reproduction, Adaptation or Distribution Prohibited </a:t>
            </a:r>
            <a:br>
              <a:rPr lang="en-US" sz="900" dirty="0">
                <a:solidFill>
                  <a:schemeClr val="bg1"/>
                </a:solidFill>
              </a:rPr>
            </a:br>
            <a:r>
              <a:rPr lang="en-US" sz="900" dirty="0">
                <a:solidFill>
                  <a:schemeClr val="bg1"/>
                </a:solidFill>
              </a:rPr>
              <a:t>&lt;Compliance Number&gt; | © CUNA Mutual Group, &lt;Year&gt; All Rights Reserved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88D203-A5BA-4CC3-9FE6-E3F76CA4EF45}"/>
              </a:ext>
            </a:extLst>
          </p:cNvPr>
          <p:cNvSpPr/>
          <p:nvPr userDrawn="1"/>
        </p:nvSpPr>
        <p:spPr>
          <a:xfrm>
            <a:off x="0" y="3198481"/>
            <a:ext cx="258792" cy="4658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B912DA3-E3ED-4918-A13D-CFDE69973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4619" y="3580393"/>
            <a:ext cx="8718430" cy="707365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2BDA5CB-916F-45C1-8571-AAEAE95C0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619" y="2848873"/>
            <a:ext cx="8718430" cy="731520"/>
          </a:xfrm>
        </p:spPr>
        <p:txBody>
          <a:bodyPr anchor="ctr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9490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2D50970B-0DEA-4F43-B080-02E99695F7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37787" y="0"/>
            <a:ext cx="2954213" cy="538089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1DB63C6A-9413-4C3C-B154-F169AD614F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58525" y="0"/>
            <a:ext cx="2954213" cy="538089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A6B18EDB-2AEC-4FA5-A7AE-B93760CBC8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79262" y="0"/>
            <a:ext cx="2954213" cy="538089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446D144-0FEA-4487-8EF8-35E4B94F2C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2954213" cy="538089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37B311-0606-4A45-8883-D4BE476DAE4A}"/>
              </a:ext>
            </a:extLst>
          </p:cNvPr>
          <p:cNvSpPr/>
          <p:nvPr userDrawn="1"/>
        </p:nvSpPr>
        <p:spPr>
          <a:xfrm>
            <a:off x="9237785" y="5380892"/>
            <a:ext cx="2954215" cy="14771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607DD0-FADC-4398-97A4-141C6984401B}"/>
              </a:ext>
            </a:extLst>
          </p:cNvPr>
          <p:cNvSpPr/>
          <p:nvPr userDrawn="1"/>
        </p:nvSpPr>
        <p:spPr>
          <a:xfrm>
            <a:off x="6158522" y="5380892"/>
            <a:ext cx="2954215" cy="14771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2C76E-F590-4E72-B9EE-C7ADED4AF8AC}"/>
              </a:ext>
            </a:extLst>
          </p:cNvPr>
          <p:cNvSpPr/>
          <p:nvPr userDrawn="1"/>
        </p:nvSpPr>
        <p:spPr>
          <a:xfrm>
            <a:off x="3079261" y="5380892"/>
            <a:ext cx="2954215" cy="14771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412DD2-B0E2-488D-8610-CB08322693E3}"/>
              </a:ext>
            </a:extLst>
          </p:cNvPr>
          <p:cNvSpPr/>
          <p:nvPr userDrawn="1"/>
        </p:nvSpPr>
        <p:spPr>
          <a:xfrm>
            <a:off x="0" y="5380892"/>
            <a:ext cx="2954215" cy="14771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D2F34F1-8B62-4D1E-9C54-F92993406F9B}"/>
              </a:ext>
            </a:extLst>
          </p:cNvPr>
          <p:cNvSpPr/>
          <p:nvPr userDrawn="1"/>
        </p:nvSpPr>
        <p:spPr>
          <a:xfrm>
            <a:off x="10521462" y="5152292"/>
            <a:ext cx="1670538" cy="2286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392720A-D77C-495A-A804-3CD3D75205FD}"/>
              </a:ext>
            </a:extLst>
          </p:cNvPr>
          <p:cNvSpPr/>
          <p:nvPr userDrawn="1"/>
        </p:nvSpPr>
        <p:spPr>
          <a:xfrm>
            <a:off x="7442200" y="5152292"/>
            <a:ext cx="1670538" cy="2286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793C512-C4EB-4148-9FCF-38AD22DC6EB5}"/>
              </a:ext>
            </a:extLst>
          </p:cNvPr>
          <p:cNvSpPr/>
          <p:nvPr userDrawn="1"/>
        </p:nvSpPr>
        <p:spPr>
          <a:xfrm>
            <a:off x="4362939" y="5152292"/>
            <a:ext cx="1670538" cy="2286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9896F2-0EA7-4917-BE63-4527BA96F88D}"/>
              </a:ext>
            </a:extLst>
          </p:cNvPr>
          <p:cNvSpPr/>
          <p:nvPr userDrawn="1"/>
        </p:nvSpPr>
        <p:spPr>
          <a:xfrm>
            <a:off x="1283678" y="5152292"/>
            <a:ext cx="1670538" cy="2286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EC93B08-0BF4-4A16-A53E-56869EA6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61569"/>
            <a:ext cx="10515600" cy="565317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9335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981C60BE-9BE2-4962-84B2-543574EC1E6B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9174480" y="-3"/>
            <a:ext cx="2651760" cy="4562475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2732C339-E6D5-4916-990A-A0D35E522EEC}"/>
              </a:ext>
            </a:extLst>
          </p:cNvPr>
          <p:cNvSpPr>
            <a:spLocks noGrp="1"/>
          </p:cNvSpPr>
          <p:nvPr userDrawn="1">
            <p:ph type="pic" sz="quarter" idx="12"/>
          </p:nvPr>
        </p:nvSpPr>
        <p:spPr>
          <a:xfrm>
            <a:off x="6236429" y="9524"/>
            <a:ext cx="2651760" cy="4562475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0A8FCF8F-9BB9-4A2D-989A-1C1E99B5DE89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3298395" y="-2"/>
            <a:ext cx="2651760" cy="4562475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2852757-A142-4424-800C-03DF036F04E6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360356" y="-1"/>
            <a:ext cx="2651760" cy="4562475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37B311-0606-4A45-8883-D4BE476DAE4A}"/>
              </a:ext>
            </a:extLst>
          </p:cNvPr>
          <p:cNvSpPr/>
          <p:nvPr userDrawn="1"/>
        </p:nvSpPr>
        <p:spPr>
          <a:xfrm>
            <a:off x="9174480" y="5015132"/>
            <a:ext cx="2651760" cy="14771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607DD0-FADC-4398-97A4-141C6984401B}"/>
              </a:ext>
            </a:extLst>
          </p:cNvPr>
          <p:cNvSpPr/>
          <p:nvPr userDrawn="1"/>
        </p:nvSpPr>
        <p:spPr>
          <a:xfrm>
            <a:off x="6236438" y="5015132"/>
            <a:ext cx="2651760" cy="14771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2C76E-F590-4E72-B9EE-C7ADED4AF8AC}"/>
              </a:ext>
            </a:extLst>
          </p:cNvPr>
          <p:cNvSpPr/>
          <p:nvPr userDrawn="1"/>
        </p:nvSpPr>
        <p:spPr>
          <a:xfrm>
            <a:off x="3298397" y="5015132"/>
            <a:ext cx="2651760" cy="14771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412DD2-B0E2-488D-8610-CB08322693E3}"/>
              </a:ext>
            </a:extLst>
          </p:cNvPr>
          <p:cNvSpPr/>
          <p:nvPr userDrawn="1"/>
        </p:nvSpPr>
        <p:spPr>
          <a:xfrm>
            <a:off x="360356" y="5015132"/>
            <a:ext cx="2651760" cy="14771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D2F34F1-8B62-4D1E-9C54-F92993406F9B}"/>
              </a:ext>
            </a:extLst>
          </p:cNvPr>
          <p:cNvSpPr/>
          <p:nvPr userDrawn="1"/>
        </p:nvSpPr>
        <p:spPr>
          <a:xfrm>
            <a:off x="9174472" y="4562475"/>
            <a:ext cx="2651768" cy="4549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392720A-D77C-495A-A804-3CD3D75205FD}"/>
              </a:ext>
            </a:extLst>
          </p:cNvPr>
          <p:cNvSpPr/>
          <p:nvPr userDrawn="1"/>
        </p:nvSpPr>
        <p:spPr>
          <a:xfrm>
            <a:off x="6236432" y="4562475"/>
            <a:ext cx="2651765" cy="4549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793C512-C4EB-4148-9FCF-38AD22DC6EB5}"/>
              </a:ext>
            </a:extLst>
          </p:cNvPr>
          <p:cNvSpPr/>
          <p:nvPr userDrawn="1"/>
        </p:nvSpPr>
        <p:spPr>
          <a:xfrm>
            <a:off x="3298394" y="4562475"/>
            <a:ext cx="2651761" cy="45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9896F2-0EA7-4917-BE63-4527BA96F88D}"/>
              </a:ext>
            </a:extLst>
          </p:cNvPr>
          <p:cNvSpPr/>
          <p:nvPr userDrawn="1"/>
        </p:nvSpPr>
        <p:spPr>
          <a:xfrm>
            <a:off x="360355" y="4562475"/>
            <a:ext cx="2651759" cy="45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A02A08CC-24DA-4CFB-9300-86744EE0337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342720" y="5141018"/>
            <a:ext cx="2308278" cy="128016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65551CE1-4CC0-431A-B90D-C3574C755AF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42720" y="4631211"/>
            <a:ext cx="2308278" cy="315183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buNone/>
              <a:defRPr sz="1600">
                <a:solidFill>
                  <a:schemeClr val="bg1"/>
                </a:solidFill>
              </a:defRPr>
            </a:lvl4pPr>
            <a:lvl5pPr marL="1828800" indent="0" algn="ctr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6452F4F2-8DED-4FA6-BF0B-40A8DA121D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09020" y="5141018"/>
            <a:ext cx="2308278" cy="128016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CBCE0544-FBC8-4CB1-A787-FAE68B30FC6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409020" y="4631211"/>
            <a:ext cx="2308278" cy="315183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buNone/>
              <a:defRPr sz="1600">
                <a:solidFill>
                  <a:schemeClr val="bg1"/>
                </a:solidFill>
              </a:defRPr>
            </a:lvl4pPr>
            <a:lvl5pPr marL="1828800" indent="0" algn="ctr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A3F53BC1-D4F5-4A0D-9E5C-E42AF4940EE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70132" y="5141018"/>
            <a:ext cx="2308278" cy="128016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E936DAA-E024-46FF-808E-86F06BC0AF3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0132" y="4631211"/>
            <a:ext cx="2308278" cy="315183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buNone/>
              <a:defRPr sz="1600">
                <a:solidFill>
                  <a:schemeClr val="bg1"/>
                </a:solidFill>
              </a:defRPr>
            </a:lvl4pPr>
            <a:lvl5pPr marL="1828800" indent="0" algn="ctr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CAD24093-FC17-4D7B-B280-B328AF89C5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2095" y="5141018"/>
            <a:ext cx="2308278" cy="128016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84F63DD-2F42-49EB-974F-2D2AD58BD7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2095" y="4631211"/>
            <a:ext cx="2308278" cy="315183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buNone/>
              <a:defRPr sz="1600">
                <a:solidFill>
                  <a:schemeClr val="bg1"/>
                </a:solidFill>
              </a:defRPr>
            </a:lvl4pPr>
            <a:lvl5pPr marL="1828800" indent="0" algn="ctr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F623B08-3270-4966-A487-3D45EF424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24805"/>
            <a:ext cx="10515600" cy="577850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2698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chnology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664CADC-E409-4801-B9A0-4DFFA1DE8F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7030" y="404445"/>
            <a:ext cx="5345723" cy="645355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A01612-F5D1-4BF0-A8ED-64F56B47AB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91287" y="1747838"/>
            <a:ext cx="4690872" cy="5199062"/>
          </a:xfrm>
          <a:prstGeom prst="roundRect">
            <a:avLst>
              <a:gd name="adj" fmla="val 938"/>
            </a:avLst>
          </a:prstGeom>
          <a:solidFill>
            <a:schemeClr val="bg1">
              <a:alpha val="5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D5579BE-C96D-4228-A708-6B4F8809DCB4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201284" y="4963522"/>
            <a:ext cx="5564516" cy="13716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9FFD29-2724-4367-B9C7-D0C0EF41B49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01284" y="3326310"/>
            <a:ext cx="5564516" cy="13716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3A921E1-DE65-4495-A121-C712E1267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284" y="1689099"/>
            <a:ext cx="5564516" cy="13716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E5C50F-2BF3-4386-9A9A-8F1CAE86ED03}"/>
              </a:ext>
            </a:extLst>
          </p:cNvPr>
          <p:cNvSpPr/>
          <p:nvPr userDrawn="1"/>
        </p:nvSpPr>
        <p:spPr>
          <a:xfrm>
            <a:off x="0" y="580058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A231C7E-BDC2-44E7-8F4A-783BD50B7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67" y="365125"/>
            <a:ext cx="5587925" cy="89569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70369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chnology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9850A04-3603-4374-8FB2-F259680643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0099" y="2895600"/>
            <a:ext cx="4342482" cy="3474720"/>
          </a:xfrm>
          <a:prstGeom prst="rect">
            <a:avLst/>
          </a:prstGeom>
        </p:spPr>
      </p:pic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F3780FE7-F00A-40C2-A2AF-7036981066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7175" y="3131456"/>
            <a:ext cx="2670048" cy="208483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FA1BE0-99B1-4F03-8B16-E337D18C11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420" y="2895600"/>
            <a:ext cx="4342481" cy="3474720"/>
          </a:xfrm>
          <a:prstGeom prst="rect">
            <a:avLst/>
          </a:prstGeom>
        </p:spPr>
      </p:pic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48E2CB5E-5BC7-486D-916E-26127C20C3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4778" y="3131456"/>
            <a:ext cx="2670048" cy="208483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30877C-678D-4BEA-8914-7FE38B01A1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380" y="2468880"/>
            <a:ext cx="5485241" cy="438912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B0900C-9E6E-476C-915D-74A3EAC647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2533" y="2757488"/>
            <a:ext cx="4702175" cy="265176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E3C086C-7CF2-40CE-9373-BD04376FBDC5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09600" y="1125539"/>
            <a:ext cx="10972800" cy="128355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2055C5-2BAF-4A65-9D3A-9A7F93F32A5A}"/>
              </a:ext>
            </a:extLst>
          </p:cNvPr>
          <p:cNvSpPr/>
          <p:nvPr userDrawn="1"/>
        </p:nvSpPr>
        <p:spPr>
          <a:xfrm>
            <a:off x="0" y="512357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96B7C5-7A05-401C-86CE-B482321E01EA}"/>
              </a:ext>
            </a:extLst>
          </p:cNvPr>
          <p:cNvSpPr/>
          <p:nvPr userDrawn="1"/>
        </p:nvSpPr>
        <p:spPr>
          <a:xfrm>
            <a:off x="11971651" y="512357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256DF6D-65C8-47BD-8066-677DC3BBA81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580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chnology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F21E48B-AD9D-4776-B2DC-A2E11AB29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88735"/>
            <a:ext cx="6272868" cy="5078408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1D8805-E4A1-4A2D-B26B-5F6C2F8117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16115" y="1542596"/>
            <a:ext cx="5533437" cy="3205163"/>
          </a:xfrm>
          <a:prstGeom prst="roundRect">
            <a:avLst>
              <a:gd name="adj" fmla="val 501"/>
            </a:avLst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E7E0C7-8C87-447F-90FC-4CEF8B19C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6200" y="1689099"/>
            <a:ext cx="5564516" cy="18288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C89BD95-F6E7-4F4C-AC42-966B5931337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26200" y="3835399"/>
            <a:ext cx="5564516" cy="18288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EACBC1-7256-48BA-9D1B-F6C3B763BA28}"/>
              </a:ext>
            </a:extLst>
          </p:cNvPr>
          <p:cNvSpPr/>
          <p:nvPr userDrawn="1"/>
        </p:nvSpPr>
        <p:spPr>
          <a:xfrm>
            <a:off x="11990716" y="580058"/>
            <a:ext cx="201284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641B722B-DF88-4B81-B869-87343E34D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2869" y="365125"/>
            <a:ext cx="5587925" cy="89569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61612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and Content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Placeholder 42">
            <a:extLst>
              <a:ext uri="{FF2B5EF4-FFF2-40B4-BE49-F238E27FC236}">
                <a16:creationId xmlns:a16="http://schemas.microsoft.com/office/drawing/2014/main" id="{3F3EB1D3-AC51-4001-9E52-38956997A35C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8749180" y="5242040"/>
            <a:ext cx="2495550" cy="136977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B91B4917-B5E3-4859-AEFF-BBA8DC9E9864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4847285" y="5242040"/>
            <a:ext cx="2495550" cy="136977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F5E65D79-53AB-437E-A244-CBDCD9877568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955648" y="5242040"/>
            <a:ext cx="2495550" cy="136977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F295E38-6E58-4848-A79B-FC85527D82B6}"/>
              </a:ext>
            </a:extLst>
          </p:cNvPr>
          <p:cNvGrpSpPr/>
          <p:nvPr userDrawn="1"/>
        </p:nvGrpSpPr>
        <p:grpSpPr>
          <a:xfrm>
            <a:off x="0" y="1582616"/>
            <a:ext cx="12192000" cy="3483524"/>
            <a:chOff x="0" y="1582616"/>
            <a:chExt cx="12192000" cy="34835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6822D12-BC82-4C3B-A1E5-111BDD35B3EF}"/>
                </a:ext>
              </a:extLst>
            </p:cNvPr>
            <p:cNvSpPr/>
            <p:nvPr userDrawn="1"/>
          </p:nvSpPr>
          <p:spPr>
            <a:xfrm>
              <a:off x="0" y="1582616"/>
              <a:ext cx="12192000" cy="3069400"/>
            </a:xfrm>
            <a:prstGeom prst="rect">
              <a:avLst/>
            </a:prstGeom>
            <a:solidFill>
              <a:schemeClr val="tx2">
                <a:lumMod val="5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8E71CAF-57FC-43E0-BFF1-982E1F85A341}"/>
                </a:ext>
              </a:extLst>
            </p:cNvPr>
            <p:cNvCxnSpPr>
              <a:stCxn id="33" idx="6"/>
              <a:endCxn id="35" idx="2"/>
            </p:cNvCxnSpPr>
            <p:nvPr userDrawn="1"/>
          </p:nvCxnSpPr>
          <p:spPr>
            <a:xfrm>
              <a:off x="3298530" y="2958502"/>
              <a:ext cx="5594941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CD71AA1-5112-41C3-8833-BFDBC811100A}"/>
                </a:ext>
              </a:extLst>
            </p:cNvPr>
            <p:cNvSpPr/>
            <p:nvPr userDrawn="1"/>
          </p:nvSpPr>
          <p:spPr>
            <a:xfrm>
              <a:off x="1091559" y="1855016"/>
              <a:ext cx="2206971" cy="220697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5E89FE3-928F-45EE-98AA-4344EE2C6FEA}"/>
                </a:ext>
              </a:extLst>
            </p:cNvPr>
            <p:cNvSpPr/>
            <p:nvPr userDrawn="1"/>
          </p:nvSpPr>
          <p:spPr>
            <a:xfrm>
              <a:off x="4992515" y="1855016"/>
              <a:ext cx="2206971" cy="22069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451DDE1-EF13-4319-B398-D0A82D675A05}"/>
                </a:ext>
              </a:extLst>
            </p:cNvPr>
            <p:cNvSpPr/>
            <p:nvPr userDrawn="1"/>
          </p:nvSpPr>
          <p:spPr>
            <a:xfrm>
              <a:off x="8893471" y="1855016"/>
              <a:ext cx="2206971" cy="22069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B43C45B-410F-4A33-AB10-3D9F37867971}"/>
                </a:ext>
              </a:extLst>
            </p:cNvPr>
            <p:cNvSpPr/>
            <p:nvPr userDrawn="1"/>
          </p:nvSpPr>
          <p:spPr>
            <a:xfrm>
              <a:off x="1789346" y="4238431"/>
              <a:ext cx="827165" cy="82716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F22DC23-0BB6-42A7-9FC1-09F231E166C4}"/>
                </a:ext>
              </a:extLst>
            </p:cNvPr>
            <p:cNvSpPr/>
            <p:nvPr userDrawn="1"/>
          </p:nvSpPr>
          <p:spPr>
            <a:xfrm>
              <a:off x="5682417" y="4238430"/>
              <a:ext cx="827165" cy="82716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F6DEE58-8404-4567-A29E-4E3F3CD5B740}"/>
                </a:ext>
              </a:extLst>
            </p:cNvPr>
            <p:cNvSpPr/>
            <p:nvPr userDrawn="1"/>
          </p:nvSpPr>
          <p:spPr>
            <a:xfrm>
              <a:off x="9583373" y="4238975"/>
              <a:ext cx="827165" cy="82716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322B96C-0E77-4AE3-A6F8-489EA2BE3033}"/>
              </a:ext>
            </a:extLst>
          </p:cNvPr>
          <p:cNvSpPr/>
          <p:nvPr userDrawn="1"/>
        </p:nvSpPr>
        <p:spPr>
          <a:xfrm>
            <a:off x="0" y="479132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67245F-6464-4503-8397-2864B3EC4848}"/>
              </a:ext>
            </a:extLst>
          </p:cNvPr>
          <p:cNvSpPr/>
          <p:nvPr userDrawn="1"/>
        </p:nvSpPr>
        <p:spPr>
          <a:xfrm>
            <a:off x="11971651" y="479132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21991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and Content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Placeholder 42">
            <a:extLst>
              <a:ext uri="{FF2B5EF4-FFF2-40B4-BE49-F238E27FC236}">
                <a16:creationId xmlns:a16="http://schemas.microsoft.com/office/drawing/2014/main" id="{3F3EB1D3-AC51-4001-9E52-38956997A35C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9441033" y="3786936"/>
            <a:ext cx="2251931" cy="1852597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14688D7-4046-4D6F-BC8B-5B85B963986E}"/>
              </a:ext>
            </a:extLst>
          </p:cNvPr>
          <p:cNvGrpSpPr/>
          <p:nvPr userDrawn="1"/>
        </p:nvGrpSpPr>
        <p:grpSpPr>
          <a:xfrm>
            <a:off x="8344869" y="1744380"/>
            <a:ext cx="1855330" cy="4340619"/>
            <a:chOff x="8344869" y="1744380"/>
            <a:chExt cx="1855330" cy="4340619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451DDE1-EF13-4319-B398-D0A82D675A05}"/>
                </a:ext>
              </a:extLst>
            </p:cNvPr>
            <p:cNvSpPr/>
            <p:nvPr userDrawn="1"/>
          </p:nvSpPr>
          <p:spPr>
            <a:xfrm>
              <a:off x="8344869" y="1744380"/>
              <a:ext cx="1855330" cy="185533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F6DEE58-8404-4567-A29E-4E3F3CD5B740}"/>
                </a:ext>
              </a:extLst>
            </p:cNvPr>
            <p:cNvSpPr/>
            <p:nvPr userDrawn="1"/>
          </p:nvSpPr>
          <p:spPr>
            <a:xfrm>
              <a:off x="9135374" y="5810679"/>
              <a:ext cx="274320" cy="27432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03144A5-4D54-4ADF-A49F-F05409119E2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272533" y="3599710"/>
              <a:ext cx="0" cy="221096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B91B4917-B5E3-4859-AEFF-BBA8DC9E9864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5680819" y="3786937"/>
            <a:ext cx="2251931" cy="1852597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1F0A38-8347-4FC8-A841-C14A91EFCC67}"/>
              </a:ext>
            </a:extLst>
          </p:cNvPr>
          <p:cNvGrpSpPr/>
          <p:nvPr userDrawn="1"/>
        </p:nvGrpSpPr>
        <p:grpSpPr>
          <a:xfrm>
            <a:off x="4588043" y="1744380"/>
            <a:ext cx="1855330" cy="4340619"/>
            <a:chOff x="4588043" y="1744380"/>
            <a:chExt cx="1855330" cy="4340619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5E89FE3-928F-45EE-98AA-4344EE2C6FEA}"/>
                </a:ext>
              </a:extLst>
            </p:cNvPr>
            <p:cNvSpPr/>
            <p:nvPr userDrawn="1"/>
          </p:nvSpPr>
          <p:spPr>
            <a:xfrm>
              <a:off x="4588043" y="1744380"/>
              <a:ext cx="1855330" cy="185533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F22DC23-0BB6-42A7-9FC1-09F231E166C4}"/>
                </a:ext>
              </a:extLst>
            </p:cNvPr>
            <p:cNvSpPr/>
            <p:nvPr userDrawn="1"/>
          </p:nvSpPr>
          <p:spPr>
            <a:xfrm>
              <a:off x="5378548" y="5810679"/>
              <a:ext cx="274320" cy="27432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ECD214B-B5CC-4648-B417-D0F90AC3775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512318" y="3599710"/>
              <a:ext cx="0" cy="2210969"/>
            </a:xfrm>
            <a:prstGeom prst="line">
              <a:avLst/>
            </a:prstGeom>
            <a:ln w="190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F5E65D79-53AB-437E-A244-CBDCD9877568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1933208" y="3786937"/>
            <a:ext cx="2251931" cy="1852597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5D8CB9-D411-40FE-97C4-7C89DBD669FA}"/>
              </a:ext>
            </a:extLst>
          </p:cNvPr>
          <p:cNvGrpSpPr/>
          <p:nvPr userDrawn="1"/>
        </p:nvGrpSpPr>
        <p:grpSpPr>
          <a:xfrm>
            <a:off x="831218" y="1744380"/>
            <a:ext cx="1855330" cy="4340619"/>
            <a:chOff x="831218" y="1744380"/>
            <a:chExt cx="1855330" cy="4340619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CD71AA1-5112-41C3-8833-BFDBC811100A}"/>
                </a:ext>
              </a:extLst>
            </p:cNvPr>
            <p:cNvSpPr/>
            <p:nvPr userDrawn="1"/>
          </p:nvSpPr>
          <p:spPr>
            <a:xfrm>
              <a:off x="831218" y="1744380"/>
              <a:ext cx="1855330" cy="185533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B43C45B-410F-4A33-AB10-3D9F37867971}"/>
                </a:ext>
              </a:extLst>
            </p:cNvPr>
            <p:cNvSpPr/>
            <p:nvPr userDrawn="1"/>
          </p:nvSpPr>
          <p:spPr>
            <a:xfrm>
              <a:off x="1621723" y="5810679"/>
              <a:ext cx="274320" cy="27432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E1ACA45-3F73-409C-AC3A-68AE23DC3148}"/>
                </a:ext>
              </a:extLst>
            </p:cNvPr>
            <p:cNvCxnSpPr>
              <a:stCxn id="33" idx="4"/>
              <a:endCxn id="36" idx="0"/>
            </p:cNvCxnSpPr>
            <p:nvPr userDrawn="1"/>
          </p:nvCxnSpPr>
          <p:spPr>
            <a:xfrm>
              <a:off x="1758883" y="3599710"/>
              <a:ext cx="0" cy="22109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A85D081-DC96-4BB8-A0BC-EF26CD8D2C8D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A59454-874B-4B53-A937-52CFB643149C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72311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and Content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5339107-8DBE-41E7-B2D0-F76A5845A346}"/>
              </a:ext>
            </a:extLst>
          </p:cNvPr>
          <p:cNvGrpSpPr/>
          <p:nvPr userDrawn="1"/>
        </p:nvGrpSpPr>
        <p:grpSpPr>
          <a:xfrm>
            <a:off x="9187815" y="1354015"/>
            <a:ext cx="2560320" cy="5081954"/>
            <a:chOff x="9187815" y="1354015"/>
            <a:chExt cx="2560320" cy="5081954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731F1CD-AD68-4AA6-9C5B-070500868A08}"/>
                </a:ext>
              </a:extLst>
            </p:cNvPr>
            <p:cNvSpPr/>
            <p:nvPr userDrawn="1"/>
          </p:nvSpPr>
          <p:spPr>
            <a:xfrm>
              <a:off x="9263429" y="6154615"/>
              <a:ext cx="2409092" cy="28135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3ACE527-74E2-4E87-AAC2-2C1D16C04D93}"/>
                </a:ext>
              </a:extLst>
            </p:cNvPr>
            <p:cNvSpPr/>
            <p:nvPr userDrawn="1"/>
          </p:nvSpPr>
          <p:spPr>
            <a:xfrm>
              <a:off x="9187815" y="1354015"/>
              <a:ext cx="2560320" cy="4572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6EDCC4E-EFF3-49BF-BA58-334F7B69401D}"/>
                </a:ext>
              </a:extLst>
            </p:cNvPr>
            <p:cNvSpPr/>
            <p:nvPr userDrawn="1"/>
          </p:nvSpPr>
          <p:spPr>
            <a:xfrm>
              <a:off x="966787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E5D017B-0516-4EAF-A6EF-98FF181FE79C}"/>
                </a:ext>
              </a:extLst>
            </p:cNvPr>
            <p:cNvSpPr/>
            <p:nvPr userDrawn="1"/>
          </p:nvSpPr>
          <p:spPr>
            <a:xfrm>
              <a:off x="9187815" y="5695217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97487361-E89A-48CD-B298-2D6FCBCB35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87815" y="3865686"/>
            <a:ext cx="255656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B4059D6-CF45-49F1-AB28-4F2BF0D91350}"/>
              </a:ext>
            </a:extLst>
          </p:cNvPr>
          <p:cNvGrpSpPr/>
          <p:nvPr userDrawn="1"/>
        </p:nvGrpSpPr>
        <p:grpSpPr>
          <a:xfrm>
            <a:off x="6273165" y="1354015"/>
            <a:ext cx="2560320" cy="5081954"/>
            <a:chOff x="6273165" y="1354015"/>
            <a:chExt cx="2560320" cy="508195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D45C526-12FE-441E-8D09-67816B209224}"/>
                </a:ext>
              </a:extLst>
            </p:cNvPr>
            <p:cNvSpPr/>
            <p:nvPr userDrawn="1"/>
          </p:nvSpPr>
          <p:spPr>
            <a:xfrm>
              <a:off x="6348779" y="6154615"/>
              <a:ext cx="2409092" cy="28135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3AD4619-589E-494A-A12B-8A85D8689370}"/>
                </a:ext>
              </a:extLst>
            </p:cNvPr>
            <p:cNvSpPr/>
            <p:nvPr userDrawn="1"/>
          </p:nvSpPr>
          <p:spPr>
            <a:xfrm>
              <a:off x="6273165" y="1354015"/>
              <a:ext cx="2560320" cy="4572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05C43F6-9232-4804-B498-FA60F42B02B6}"/>
                </a:ext>
              </a:extLst>
            </p:cNvPr>
            <p:cNvSpPr/>
            <p:nvPr userDrawn="1"/>
          </p:nvSpPr>
          <p:spPr>
            <a:xfrm>
              <a:off x="675322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E117730-DC96-48B1-9C22-5AC4DDC8E6F8}"/>
                </a:ext>
              </a:extLst>
            </p:cNvPr>
            <p:cNvSpPr/>
            <p:nvPr userDrawn="1"/>
          </p:nvSpPr>
          <p:spPr>
            <a:xfrm>
              <a:off x="6273165" y="5695218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5" name="Text Placeholder 42">
            <a:extLst>
              <a:ext uri="{FF2B5EF4-FFF2-40B4-BE49-F238E27FC236}">
                <a16:creationId xmlns:a16="http://schemas.microsoft.com/office/drawing/2014/main" id="{21F83670-4980-4B70-919B-BEE7521D31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76916" y="3865686"/>
            <a:ext cx="255656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123F28B-0BCE-4A3A-8FA3-355F99B832AE}"/>
              </a:ext>
            </a:extLst>
          </p:cNvPr>
          <p:cNvGrpSpPr/>
          <p:nvPr userDrawn="1"/>
        </p:nvGrpSpPr>
        <p:grpSpPr>
          <a:xfrm>
            <a:off x="3358515" y="1354015"/>
            <a:ext cx="2560320" cy="5081954"/>
            <a:chOff x="3358515" y="1354015"/>
            <a:chExt cx="2560320" cy="5081954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6BC7C40-2AEC-4230-80F5-265367CEC8F9}"/>
                </a:ext>
              </a:extLst>
            </p:cNvPr>
            <p:cNvSpPr/>
            <p:nvPr userDrawn="1"/>
          </p:nvSpPr>
          <p:spPr>
            <a:xfrm>
              <a:off x="3434129" y="6154615"/>
              <a:ext cx="2409092" cy="28135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C4925C3-41D4-4A77-8D95-BAFBBB71AF6C}"/>
                </a:ext>
              </a:extLst>
            </p:cNvPr>
            <p:cNvSpPr/>
            <p:nvPr userDrawn="1"/>
          </p:nvSpPr>
          <p:spPr>
            <a:xfrm>
              <a:off x="3358515" y="1354015"/>
              <a:ext cx="2560320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F2BAC6D-BBBC-4E37-A8C8-0FD3BB78B56E}"/>
                </a:ext>
              </a:extLst>
            </p:cNvPr>
            <p:cNvSpPr/>
            <p:nvPr userDrawn="1"/>
          </p:nvSpPr>
          <p:spPr>
            <a:xfrm>
              <a:off x="383857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049F3CC-9407-4EC4-B26E-7D2AF993274B}"/>
                </a:ext>
              </a:extLst>
            </p:cNvPr>
            <p:cNvSpPr/>
            <p:nvPr userDrawn="1"/>
          </p:nvSpPr>
          <p:spPr>
            <a:xfrm>
              <a:off x="3358515" y="5695218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ECAC31CE-4120-4BFA-BB58-559F640D0C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56635" y="3865686"/>
            <a:ext cx="255656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1BCB56-A730-4313-8F1E-D192A8A01E1E}"/>
              </a:ext>
            </a:extLst>
          </p:cNvPr>
          <p:cNvGrpSpPr/>
          <p:nvPr userDrawn="1"/>
        </p:nvGrpSpPr>
        <p:grpSpPr>
          <a:xfrm>
            <a:off x="443865" y="1354015"/>
            <a:ext cx="2560320" cy="5081954"/>
            <a:chOff x="443865" y="1354015"/>
            <a:chExt cx="2560320" cy="508195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3377F78-A4E7-426A-AEEA-8E4B9A0260F8}"/>
                </a:ext>
              </a:extLst>
            </p:cNvPr>
            <p:cNvSpPr/>
            <p:nvPr userDrawn="1"/>
          </p:nvSpPr>
          <p:spPr>
            <a:xfrm>
              <a:off x="519479" y="6154615"/>
              <a:ext cx="2409092" cy="2813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64131AB-02FF-43FD-9060-281051C5EAA5}"/>
                </a:ext>
              </a:extLst>
            </p:cNvPr>
            <p:cNvSpPr/>
            <p:nvPr userDrawn="1"/>
          </p:nvSpPr>
          <p:spPr>
            <a:xfrm>
              <a:off x="443865" y="1354015"/>
              <a:ext cx="2560320" cy="45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4A4C98E-F998-469F-81E7-9E5079872695}"/>
                </a:ext>
              </a:extLst>
            </p:cNvPr>
            <p:cNvSpPr/>
            <p:nvPr userDrawn="1"/>
          </p:nvSpPr>
          <p:spPr>
            <a:xfrm>
              <a:off x="92392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E4F7E36-9099-4192-8D68-EEB7370D079E}"/>
                </a:ext>
              </a:extLst>
            </p:cNvPr>
            <p:cNvSpPr/>
            <p:nvPr userDrawn="1"/>
          </p:nvSpPr>
          <p:spPr>
            <a:xfrm>
              <a:off x="443865" y="5695950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0" name="Text Placeholder 42">
            <a:extLst>
              <a:ext uri="{FF2B5EF4-FFF2-40B4-BE49-F238E27FC236}">
                <a16:creationId xmlns:a16="http://schemas.microsoft.com/office/drawing/2014/main" id="{5A6B9FC6-AAF6-4B47-AFA0-E3BA7D6C7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741" y="3866417"/>
            <a:ext cx="255656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A60D51-BFA9-469D-AC43-AE587ED99DBC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73331C-209B-4E9D-BBBE-EA3A8ADD5AFE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57981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and Content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51BCB56-A730-4313-8F1E-D192A8A01E1E}"/>
              </a:ext>
            </a:extLst>
          </p:cNvPr>
          <p:cNvGrpSpPr/>
          <p:nvPr userDrawn="1"/>
        </p:nvGrpSpPr>
        <p:grpSpPr>
          <a:xfrm>
            <a:off x="443865" y="1354015"/>
            <a:ext cx="2560320" cy="5081954"/>
            <a:chOff x="443865" y="1354015"/>
            <a:chExt cx="2560320" cy="508195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3377F78-A4E7-426A-AEEA-8E4B9A0260F8}"/>
                </a:ext>
              </a:extLst>
            </p:cNvPr>
            <p:cNvSpPr/>
            <p:nvPr userDrawn="1"/>
          </p:nvSpPr>
          <p:spPr>
            <a:xfrm>
              <a:off x="519479" y="6154615"/>
              <a:ext cx="2409092" cy="2813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64131AB-02FF-43FD-9060-281051C5EAA5}"/>
                </a:ext>
              </a:extLst>
            </p:cNvPr>
            <p:cNvSpPr/>
            <p:nvPr userDrawn="1"/>
          </p:nvSpPr>
          <p:spPr>
            <a:xfrm>
              <a:off x="443865" y="1354015"/>
              <a:ext cx="2560320" cy="45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4A4C98E-F998-469F-81E7-9E5079872695}"/>
                </a:ext>
              </a:extLst>
            </p:cNvPr>
            <p:cNvSpPr/>
            <p:nvPr userDrawn="1"/>
          </p:nvSpPr>
          <p:spPr>
            <a:xfrm>
              <a:off x="92392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E4F7E36-9099-4192-8D68-EEB7370D079E}"/>
                </a:ext>
              </a:extLst>
            </p:cNvPr>
            <p:cNvSpPr/>
            <p:nvPr userDrawn="1"/>
          </p:nvSpPr>
          <p:spPr>
            <a:xfrm>
              <a:off x="443865" y="5695950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0" name="Text Placeholder 42">
            <a:extLst>
              <a:ext uri="{FF2B5EF4-FFF2-40B4-BE49-F238E27FC236}">
                <a16:creationId xmlns:a16="http://schemas.microsoft.com/office/drawing/2014/main" id="{5A6B9FC6-AAF6-4B47-AFA0-E3BA7D6C7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741" y="3866417"/>
            <a:ext cx="255656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A60D51-BFA9-469D-AC43-AE587ED99DBC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73331C-209B-4E9D-BBBE-EA3A8ADD5AFE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0D7286-A0BC-47E4-AE7C-3AA9A5CA9CDB}"/>
              </a:ext>
            </a:extLst>
          </p:cNvPr>
          <p:cNvGrpSpPr/>
          <p:nvPr userDrawn="1"/>
        </p:nvGrpSpPr>
        <p:grpSpPr>
          <a:xfrm>
            <a:off x="8334796" y="2112020"/>
            <a:ext cx="3470232" cy="4754071"/>
            <a:chOff x="7590581" y="1248508"/>
            <a:chExt cx="4214447" cy="5609492"/>
          </a:xfrm>
        </p:grpSpPr>
        <p:sp>
          <p:nvSpPr>
            <p:cNvPr id="41" name="Arrow: Bent 2">
              <a:extLst>
                <a:ext uri="{FF2B5EF4-FFF2-40B4-BE49-F238E27FC236}">
                  <a16:creationId xmlns:a16="http://schemas.microsoft.com/office/drawing/2014/main" id="{4290B500-2B1E-4F76-A500-6BB333541A13}"/>
                </a:ext>
              </a:extLst>
            </p:cNvPr>
            <p:cNvSpPr/>
            <p:nvPr userDrawn="1"/>
          </p:nvSpPr>
          <p:spPr>
            <a:xfrm flipH="1">
              <a:off x="7590581" y="1248508"/>
              <a:ext cx="3484740" cy="5609492"/>
            </a:xfrm>
            <a:prstGeom prst="bentArrow">
              <a:avLst>
                <a:gd name="adj1" fmla="val 15787"/>
                <a:gd name="adj2" fmla="val 16422"/>
                <a:gd name="adj3" fmla="val 19857"/>
                <a:gd name="adj4" fmla="val 540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Arrow: Bent 21">
              <a:extLst>
                <a:ext uri="{FF2B5EF4-FFF2-40B4-BE49-F238E27FC236}">
                  <a16:creationId xmlns:a16="http://schemas.microsoft.com/office/drawing/2014/main" id="{0342A5C2-8A7A-46D8-AF9A-AD0E1AD1314A}"/>
                </a:ext>
              </a:extLst>
            </p:cNvPr>
            <p:cNvSpPr/>
            <p:nvPr userDrawn="1"/>
          </p:nvSpPr>
          <p:spPr>
            <a:xfrm flipH="1">
              <a:off x="7590582" y="2611315"/>
              <a:ext cx="4214446" cy="4246685"/>
            </a:xfrm>
            <a:prstGeom prst="bentArrow">
              <a:avLst>
                <a:gd name="adj1" fmla="val 13177"/>
                <a:gd name="adj2" fmla="val 13695"/>
                <a:gd name="adj3" fmla="val 16678"/>
                <a:gd name="adj4" fmla="val 62588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3" name="Arrow: Bent 22">
              <a:extLst>
                <a:ext uri="{FF2B5EF4-FFF2-40B4-BE49-F238E27FC236}">
                  <a16:creationId xmlns:a16="http://schemas.microsoft.com/office/drawing/2014/main" id="{8D1BAD04-17ED-4EA8-9B01-84E2B4DEA76C}"/>
                </a:ext>
              </a:extLst>
            </p:cNvPr>
            <p:cNvSpPr/>
            <p:nvPr userDrawn="1"/>
          </p:nvSpPr>
          <p:spPr>
            <a:xfrm flipH="1">
              <a:off x="7590581" y="3974123"/>
              <a:ext cx="2749171" cy="2883877"/>
            </a:xfrm>
            <a:prstGeom prst="bentArrow">
              <a:avLst>
                <a:gd name="adj1" fmla="val 19793"/>
                <a:gd name="adj2" fmla="val 20738"/>
                <a:gd name="adj3" fmla="val 25160"/>
                <a:gd name="adj4" fmla="val 414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336284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 and Content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51BCB56-A730-4313-8F1E-D192A8A01E1E}"/>
              </a:ext>
            </a:extLst>
          </p:cNvPr>
          <p:cNvGrpSpPr/>
          <p:nvPr userDrawn="1"/>
        </p:nvGrpSpPr>
        <p:grpSpPr>
          <a:xfrm>
            <a:off x="443865" y="1354015"/>
            <a:ext cx="2560320" cy="5081954"/>
            <a:chOff x="443865" y="1354015"/>
            <a:chExt cx="2560320" cy="508195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3377F78-A4E7-426A-AEEA-8E4B9A0260F8}"/>
                </a:ext>
              </a:extLst>
            </p:cNvPr>
            <p:cNvSpPr/>
            <p:nvPr userDrawn="1"/>
          </p:nvSpPr>
          <p:spPr>
            <a:xfrm>
              <a:off x="519479" y="6154615"/>
              <a:ext cx="2409092" cy="2813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64131AB-02FF-43FD-9060-281051C5EAA5}"/>
                </a:ext>
              </a:extLst>
            </p:cNvPr>
            <p:cNvSpPr/>
            <p:nvPr userDrawn="1"/>
          </p:nvSpPr>
          <p:spPr>
            <a:xfrm>
              <a:off x="443865" y="1354015"/>
              <a:ext cx="2560320" cy="45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4A4C98E-F998-469F-81E7-9E5079872695}"/>
                </a:ext>
              </a:extLst>
            </p:cNvPr>
            <p:cNvSpPr/>
            <p:nvPr userDrawn="1"/>
          </p:nvSpPr>
          <p:spPr>
            <a:xfrm>
              <a:off x="92392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E4F7E36-9099-4192-8D68-EEB7370D079E}"/>
                </a:ext>
              </a:extLst>
            </p:cNvPr>
            <p:cNvSpPr/>
            <p:nvPr userDrawn="1"/>
          </p:nvSpPr>
          <p:spPr>
            <a:xfrm>
              <a:off x="443865" y="5695950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0" name="Text Placeholder 42">
            <a:extLst>
              <a:ext uri="{FF2B5EF4-FFF2-40B4-BE49-F238E27FC236}">
                <a16:creationId xmlns:a16="http://schemas.microsoft.com/office/drawing/2014/main" id="{5A6B9FC6-AAF6-4B47-AFA0-E3BA7D6C7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741" y="3866417"/>
            <a:ext cx="255656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A60D51-BFA9-469D-AC43-AE587ED99DBC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73331C-209B-4E9D-BBBE-EA3A8ADD5AFE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0D7286-A0BC-47E4-AE7C-3AA9A5CA9CDB}"/>
              </a:ext>
            </a:extLst>
          </p:cNvPr>
          <p:cNvGrpSpPr/>
          <p:nvPr userDrawn="1"/>
        </p:nvGrpSpPr>
        <p:grpSpPr>
          <a:xfrm>
            <a:off x="8334796" y="2112020"/>
            <a:ext cx="3470232" cy="4754071"/>
            <a:chOff x="7590581" y="1248508"/>
            <a:chExt cx="4214447" cy="5609492"/>
          </a:xfrm>
        </p:grpSpPr>
        <p:sp>
          <p:nvSpPr>
            <p:cNvPr id="41" name="Arrow: Bent 2">
              <a:extLst>
                <a:ext uri="{FF2B5EF4-FFF2-40B4-BE49-F238E27FC236}">
                  <a16:creationId xmlns:a16="http://schemas.microsoft.com/office/drawing/2014/main" id="{4290B500-2B1E-4F76-A500-6BB333541A13}"/>
                </a:ext>
              </a:extLst>
            </p:cNvPr>
            <p:cNvSpPr/>
            <p:nvPr userDrawn="1"/>
          </p:nvSpPr>
          <p:spPr>
            <a:xfrm flipH="1">
              <a:off x="7590581" y="1248508"/>
              <a:ext cx="3484740" cy="5609492"/>
            </a:xfrm>
            <a:prstGeom prst="bentArrow">
              <a:avLst>
                <a:gd name="adj1" fmla="val 15787"/>
                <a:gd name="adj2" fmla="val 16422"/>
                <a:gd name="adj3" fmla="val 19857"/>
                <a:gd name="adj4" fmla="val 540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Arrow: Bent 21">
              <a:extLst>
                <a:ext uri="{FF2B5EF4-FFF2-40B4-BE49-F238E27FC236}">
                  <a16:creationId xmlns:a16="http://schemas.microsoft.com/office/drawing/2014/main" id="{0342A5C2-8A7A-46D8-AF9A-AD0E1AD1314A}"/>
                </a:ext>
              </a:extLst>
            </p:cNvPr>
            <p:cNvSpPr/>
            <p:nvPr userDrawn="1"/>
          </p:nvSpPr>
          <p:spPr>
            <a:xfrm flipH="1">
              <a:off x="7590582" y="2611315"/>
              <a:ext cx="4214446" cy="4246685"/>
            </a:xfrm>
            <a:prstGeom prst="bentArrow">
              <a:avLst>
                <a:gd name="adj1" fmla="val 13177"/>
                <a:gd name="adj2" fmla="val 13695"/>
                <a:gd name="adj3" fmla="val 16678"/>
                <a:gd name="adj4" fmla="val 62588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3" name="Arrow: Bent 22">
              <a:extLst>
                <a:ext uri="{FF2B5EF4-FFF2-40B4-BE49-F238E27FC236}">
                  <a16:creationId xmlns:a16="http://schemas.microsoft.com/office/drawing/2014/main" id="{8D1BAD04-17ED-4EA8-9B01-84E2B4DEA76C}"/>
                </a:ext>
              </a:extLst>
            </p:cNvPr>
            <p:cNvSpPr/>
            <p:nvPr userDrawn="1"/>
          </p:nvSpPr>
          <p:spPr>
            <a:xfrm flipH="1">
              <a:off x="7590581" y="3974123"/>
              <a:ext cx="2749171" cy="2883877"/>
            </a:xfrm>
            <a:prstGeom prst="bentArrow">
              <a:avLst>
                <a:gd name="adj1" fmla="val 19793"/>
                <a:gd name="adj2" fmla="val 20738"/>
                <a:gd name="adj3" fmla="val 25160"/>
                <a:gd name="adj4" fmla="val 414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123F28B-0BCE-4A3A-8FA3-355F99B832AE}"/>
              </a:ext>
            </a:extLst>
          </p:cNvPr>
          <p:cNvGrpSpPr/>
          <p:nvPr userDrawn="1"/>
        </p:nvGrpSpPr>
        <p:grpSpPr>
          <a:xfrm>
            <a:off x="443865" y="1354015"/>
            <a:ext cx="2560320" cy="5081954"/>
            <a:chOff x="3358515" y="1354015"/>
            <a:chExt cx="2560320" cy="5081954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6BC7C40-2AEC-4230-80F5-265367CEC8F9}"/>
                </a:ext>
              </a:extLst>
            </p:cNvPr>
            <p:cNvSpPr/>
            <p:nvPr userDrawn="1"/>
          </p:nvSpPr>
          <p:spPr>
            <a:xfrm>
              <a:off x="3434129" y="6154615"/>
              <a:ext cx="2409092" cy="28135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C4925C3-41D4-4A77-8D95-BAFBBB71AF6C}"/>
                </a:ext>
              </a:extLst>
            </p:cNvPr>
            <p:cNvSpPr/>
            <p:nvPr userDrawn="1"/>
          </p:nvSpPr>
          <p:spPr>
            <a:xfrm>
              <a:off x="3358515" y="1354015"/>
              <a:ext cx="2560320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F2BAC6D-BBBC-4E37-A8C8-0FD3BB78B56E}"/>
                </a:ext>
              </a:extLst>
            </p:cNvPr>
            <p:cNvSpPr/>
            <p:nvPr userDrawn="1"/>
          </p:nvSpPr>
          <p:spPr>
            <a:xfrm>
              <a:off x="383857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049F3CC-9407-4EC4-B26E-7D2AF993274B}"/>
                </a:ext>
              </a:extLst>
            </p:cNvPr>
            <p:cNvSpPr/>
            <p:nvPr userDrawn="1"/>
          </p:nvSpPr>
          <p:spPr>
            <a:xfrm>
              <a:off x="3358515" y="5695218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6349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9F51A36B-6927-4B5D-9EBB-00AB724F06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71004" y="0"/>
            <a:ext cx="2944291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B2FF940-6F60-45A8-908C-FB7C540E91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92608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7498C7-8077-4D3C-9242-74115318FCEE}"/>
              </a:ext>
            </a:extLst>
          </p:cNvPr>
          <p:cNvSpPr/>
          <p:nvPr userDrawn="1"/>
        </p:nvSpPr>
        <p:spPr>
          <a:xfrm>
            <a:off x="774700" y="4624642"/>
            <a:ext cx="5318927" cy="1914181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8D96C71-0007-4143-9EC0-5B93D7BF26D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63040" y="5206999"/>
            <a:ext cx="4630587" cy="914400"/>
          </a:xfrm>
        </p:spPr>
        <p:txBody>
          <a:bodyPr>
            <a:normAutofit/>
          </a:bodyPr>
          <a:lstStyle>
            <a:lvl1pPr marL="0" indent="0">
              <a:buNone/>
              <a:defRPr sz="1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84383-79D7-4092-9BA3-C43D7F386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6200" y="1689099"/>
            <a:ext cx="5564516" cy="18288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ACE5C0B-852F-4FFE-B4B3-A285C0FCF590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26200" y="3835399"/>
            <a:ext cx="5564516" cy="18288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169D3E-4291-4534-993C-C7461874687D}"/>
              </a:ext>
            </a:extLst>
          </p:cNvPr>
          <p:cNvSpPr/>
          <p:nvPr userDrawn="1"/>
        </p:nvSpPr>
        <p:spPr>
          <a:xfrm>
            <a:off x="11990716" y="580059"/>
            <a:ext cx="201284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614D1D-B158-49DE-B778-66D28201D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201" y="365126"/>
            <a:ext cx="5564515" cy="89569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1723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con and Content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51BCB56-A730-4313-8F1E-D192A8A01E1E}"/>
              </a:ext>
            </a:extLst>
          </p:cNvPr>
          <p:cNvGrpSpPr/>
          <p:nvPr userDrawn="1"/>
        </p:nvGrpSpPr>
        <p:grpSpPr>
          <a:xfrm>
            <a:off x="443865" y="1354015"/>
            <a:ext cx="2560320" cy="5081954"/>
            <a:chOff x="443865" y="1354015"/>
            <a:chExt cx="2560320" cy="508195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3377F78-A4E7-426A-AEEA-8E4B9A0260F8}"/>
                </a:ext>
              </a:extLst>
            </p:cNvPr>
            <p:cNvSpPr/>
            <p:nvPr userDrawn="1"/>
          </p:nvSpPr>
          <p:spPr>
            <a:xfrm>
              <a:off x="519479" y="6154615"/>
              <a:ext cx="2409092" cy="2813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64131AB-02FF-43FD-9060-281051C5EAA5}"/>
                </a:ext>
              </a:extLst>
            </p:cNvPr>
            <p:cNvSpPr/>
            <p:nvPr userDrawn="1"/>
          </p:nvSpPr>
          <p:spPr>
            <a:xfrm>
              <a:off x="443865" y="1354015"/>
              <a:ext cx="2560320" cy="45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4A4C98E-F998-469F-81E7-9E5079872695}"/>
                </a:ext>
              </a:extLst>
            </p:cNvPr>
            <p:cNvSpPr/>
            <p:nvPr userDrawn="1"/>
          </p:nvSpPr>
          <p:spPr>
            <a:xfrm>
              <a:off x="92392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E4F7E36-9099-4192-8D68-EEB7370D079E}"/>
                </a:ext>
              </a:extLst>
            </p:cNvPr>
            <p:cNvSpPr/>
            <p:nvPr userDrawn="1"/>
          </p:nvSpPr>
          <p:spPr>
            <a:xfrm>
              <a:off x="443865" y="5695950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0" name="Text Placeholder 42">
            <a:extLst>
              <a:ext uri="{FF2B5EF4-FFF2-40B4-BE49-F238E27FC236}">
                <a16:creationId xmlns:a16="http://schemas.microsoft.com/office/drawing/2014/main" id="{5A6B9FC6-AAF6-4B47-AFA0-E3BA7D6C7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741" y="3866417"/>
            <a:ext cx="255656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A60D51-BFA9-469D-AC43-AE587ED99DBC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73331C-209B-4E9D-BBBE-EA3A8ADD5AFE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0D7286-A0BC-47E4-AE7C-3AA9A5CA9CDB}"/>
              </a:ext>
            </a:extLst>
          </p:cNvPr>
          <p:cNvGrpSpPr/>
          <p:nvPr userDrawn="1"/>
        </p:nvGrpSpPr>
        <p:grpSpPr>
          <a:xfrm>
            <a:off x="8334796" y="2112020"/>
            <a:ext cx="3470232" cy="4754071"/>
            <a:chOff x="7590581" y="1248508"/>
            <a:chExt cx="4214447" cy="5609492"/>
          </a:xfrm>
        </p:grpSpPr>
        <p:sp>
          <p:nvSpPr>
            <p:cNvPr id="41" name="Arrow: Bent 2">
              <a:extLst>
                <a:ext uri="{FF2B5EF4-FFF2-40B4-BE49-F238E27FC236}">
                  <a16:creationId xmlns:a16="http://schemas.microsoft.com/office/drawing/2014/main" id="{4290B500-2B1E-4F76-A500-6BB333541A13}"/>
                </a:ext>
              </a:extLst>
            </p:cNvPr>
            <p:cNvSpPr/>
            <p:nvPr userDrawn="1"/>
          </p:nvSpPr>
          <p:spPr>
            <a:xfrm flipH="1">
              <a:off x="7590581" y="1248508"/>
              <a:ext cx="3484740" cy="5609492"/>
            </a:xfrm>
            <a:prstGeom prst="bentArrow">
              <a:avLst>
                <a:gd name="adj1" fmla="val 15787"/>
                <a:gd name="adj2" fmla="val 16422"/>
                <a:gd name="adj3" fmla="val 19857"/>
                <a:gd name="adj4" fmla="val 540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Arrow: Bent 21">
              <a:extLst>
                <a:ext uri="{FF2B5EF4-FFF2-40B4-BE49-F238E27FC236}">
                  <a16:creationId xmlns:a16="http://schemas.microsoft.com/office/drawing/2014/main" id="{0342A5C2-8A7A-46D8-AF9A-AD0E1AD1314A}"/>
                </a:ext>
              </a:extLst>
            </p:cNvPr>
            <p:cNvSpPr/>
            <p:nvPr userDrawn="1"/>
          </p:nvSpPr>
          <p:spPr>
            <a:xfrm flipH="1">
              <a:off x="7590582" y="2611315"/>
              <a:ext cx="4214446" cy="4246685"/>
            </a:xfrm>
            <a:prstGeom prst="bentArrow">
              <a:avLst>
                <a:gd name="adj1" fmla="val 13177"/>
                <a:gd name="adj2" fmla="val 13695"/>
                <a:gd name="adj3" fmla="val 16678"/>
                <a:gd name="adj4" fmla="val 62588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3" name="Arrow: Bent 22">
              <a:extLst>
                <a:ext uri="{FF2B5EF4-FFF2-40B4-BE49-F238E27FC236}">
                  <a16:creationId xmlns:a16="http://schemas.microsoft.com/office/drawing/2014/main" id="{8D1BAD04-17ED-4EA8-9B01-84E2B4DEA76C}"/>
                </a:ext>
              </a:extLst>
            </p:cNvPr>
            <p:cNvSpPr/>
            <p:nvPr userDrawn="1"/>
          </p:nvSpPr>
          <p:spPr>
            <a:xfrm flipH="1">
              <a:off x="7590581" y="3974123"/>
              <a:ext cx="2749171" cy="2883877"/>
            </a:xfrm>
            <a:prstGeom prst="bentArrow">
              <a:avLst>
                <a:gd name="adj1" fmla="val 19793"/>
                <a:gd name="adj2" fmla="val 20738"/>
                <a:gd name="adj3" fmla="val 25160"/>
                <a:gd name="adj4" fmla="val 414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123F28B-0BCE-4A3A-8FA3-355F99B832AE}"/>
              </a:ext>
            </a:extLst>
          </p:cNvPr>
          <p:cNvGrpSpPr/>
          <p:nvPr userDrawn="1"/>
        </p:nvGrpSpPr>
        <p:grpSpPr>
          <a:xfrm>
            <a:off x="443865" y="1354015"/>
            <a:ext cx="2560320" cy="5081954"/>
            <a:chOff x="3358515" y="1354015"/>
            <a:chExt cx="2560320" cy="5081954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6BC7C40-2AEC-4230-80F5-265367CEC8F9}"/>
                </a:ext>
              </a:extLst>
            </p:cNvPr>
            <p:cNvSpPr/>
            <p:nvPr userDrawn="1"/>
          </p:nvSpPr>
          <p:spPr>
            <a:xfrm>
              <a:off x="3434129" y="6154615"/>
              <a:ext cx="2409092" cy="28135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C4925C3-41D4-4A77-8D95-BAFBBB71AF6C}"/>
                </a:ext>
              </a:extLst>
            </p:cNvPr>
            <p:cNvSpPr/>
            <p:nvPr userDrawn="1"/>
          </p:nvSpPr>
          <p:spPr>
            <a:xfrm>
              <a:off x="3358515" y="1354015"/>
              <a:ext cx="2560320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F2BAC6D-BBBC-4E37-A8C8-0FD3BB78B56E}"/>
                </a:ext>
              </a:extLst>
            </p:cNvPr>
            <p:cNvSpPr/>
            <p:nvPr userDrawn="1"/>
          </p:nvSpPr>
          <p:spPr>
            <a:xfrm>
              <a:off x="383857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049F3CC-9407-4EC4-B26E-7D2AF993274B}"/>
                </a:ext>
              </a:extLst>
            </p:cNvPr>
            <p:cNvSpPr/>
            <p:nvPr userDrawn="1"/>
          </p:nvSpPr>
          <p:spPr>
            <a:xfrm>
              <a:off x="3358515" y="5695218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B4059D6-CF45-49F1-AB28-4F2BF0D91350}"/>
              </a:ext>
            </a:extLst>
          </p:cNvPr>
          <p:cNvGrpSpPr/>
          <p:nvPr userDrawn="1"/>
        </p:nvGrpSpPr>
        <p:grpSpPr>
          <a:xfrm>
            <a:off x="443865" y="1354015"/>
            <a:ext cx="2560320" cy="5081954"/>
            <a:chOff x="6273165" y="1354015"/>
            <a:chExt cx="2560320" cy="508195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D45C526-12FE-441E-8D09-67816B209224}"/>
                </a:ext>
              </a:extLst>
            </p:cNvPr>
            <p:cNvSpPr/>
            <p:nvPr userDrawn="1"/>
          </p:nvSpPr>
          <p:spPr>
            <a:xfrm>
              <a:off x="6348779" y="6154615"/>
              <a:ext cx="2409092" cy="28135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AD4619-589E-494A-A12B-8A85D8689370}"/>
                </a:ext>
              </a:extLst>
            </p:cNvPr>
            <p:cNvSpPr/>
            <p:nvPr userDrawn="1"/>
          </p:nvSpPr>
          <p:spPr>
            <a:xfrm>
              <a:off x="6273165" y="1354015"/>
              <a:ext cx="2560320" cy="4572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5C43F6-9232-4804-B498-FA60F42B02B6}"/>
                </a:ext>
              </a:extLst>
            </p:cNvPr>
            <p:cNvSpPr/>
            <p:nvPr userDrawn="1"/>
          </p:nvSpPr>
          <p:spPr>
            <a:xfrm>
              <a:off x="675322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E117730-DC96-48B1-9C22-5AC4DDC8E6F8}"/>
                </a:ext>
              </a:extLst>
            </p:cNvPr>
            <p:cNvSpPr/>
            <p:nvPr userDrawn="1"/>
          </p:nvSpPr>
          <p:spPr>
            <a:xfrm>
              <a:off x="6273165" y="5695218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270221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con and Content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51BCB56-A730-4313-8F1E-D192A8A01E1E}"/>
              </a:ext>
            </a:extLst>
          </p:cNvPr>
          <p:cNvGrpSpPr/>
          <p:nvPr userDrawn="1"/>
        </p:nvGrpSpPr>
        <p:grpSpPr>
          <a:xfrm>
            <a:off x="443865" y="1354015"/>
            <a:ext cx="2560320" cy="5081954"/>
            <a:chOff x="443865" y="1354015"/>
            <a:chExt cx="2560320" cy="508195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3377F78-A4E7-426A-AEEA-8E4B9A0260F8}"/>
                </a:ext>
              </a:extLst>
            </p:cNvPr>
            <p:cNvSpPr/>
            <p:nvPr userDrawn="1"/>
          </p:nvSpPr>
          <p:spPr>
            <a:xfrm>
              <a:off x="519479" y="6154615"/>
              <a:ext cx="2409092" cy="2813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64131AB-02FF-43FD-9060-281051C5EAA5}"/>
                </a:ext>
              </a:extLst>
            </p:cNvPr>
            <p:cNvSpPr/>
            <p:nvPr userDrawn="1"/>
          </p:nvSpPr>
          <p:spPr>
            <a:xfrm>
              <a:off x="443865" y="1354015"/>
              <a:ext cx="2560320" cy="45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4A4C98E-F998-469F-81E7-9E5079872695}"/>
                </a:ext>
              </a:extLst>
            </p:cNvPr>
            <p:cNvSpPr/>
            <p:nvPr userDrawn="1"/>
          </p:nvSpPr>
          <p:spPr>
            <a:xfrm>
              <a:off x="92392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E4F7E36-9099-4192-8D68-EEB7370D079E}"/>
                </a:ext>
              </a:extLst>
            </p:cNvPr>
            <p:cNvSpPr/>
            <p:nvPr userDrawn="1"/>
          </p:nvSpPr>
          <p:spPr>
            <a:xfrm>
              <a:off x="443865" y="5695950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0" name="Text Placeholder 42">
            <a:extLst>
              <a:ext uri="{FF2B5EF4-FFF2-40B4-BE49-F238E27FC236}">
                <a16:creationId xmlns:a16="http://schemas.microsoft.com/office/drawing/2014/main" id="{5A6B9FC6-AAF6-4B47-AFA0-E3BA7D6C7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741" y="3866417"/>
            <a:ext cx="255656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A60D51-BFA9-469D-AC43-AE587ED99DBC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73331C-209B-4E9D-BBBE-EA3A8ADD5AFE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0D7286-A0BC-47E4-AE7C-3AA9A5CA9CDB}"/>
              </a:ext>
            </a:extLst>
          </p:cNvPr>
          <p:cNvGrpSpPr/>
          <p:nvPr userDrawn="1"/>
        </p:nvGrpSpPr>
        <p:grpSpPr>
          <a:xfrm>
            <a:off x="8334796" y="2112020"/>
            <a:ext cx="3470232" cy="4754071"/>
            <a:chOff x="7590581" y="1248508"/>
            <a:chExt cx="4214447" cy="5609492"/>
          </a:xfrm>
        </p:grpSpPr>
        <p:sp>
          <p:nvSpPr>
            <p:cNvPr id="41" name="Arrow: Bent 2">
              <a:extLst>
                <a:ext uri="{FF2B5EF4-FFF2-40B4-BE49-F238E27FC236}">
                  <a16:creationId xmlns:a16="http://schemas.microsoft.com/office/drawing/2014/main" id="{4290B500-2B1E-4F76-A500-6BB333541A13}"/>
                </a:ext>
              </a:extLst>
            </p:cNvPr>
            <p:cNvSpPr/>
            <p:nvPr userDrawn="1"/>
          </p:nvSpPr>
          <p:spPr>
            <a:xfrm flipH="1">
              <a:off x="7590581" y="1248508"/>
              <a:ext cx="3484740" cy="5609492"/>
            </a:xfrm>
            <a:prstGeom prst="bentArrow">
              <a:avLst>
                <a:gd name="adj1" fmla="val 15787"/>
                <a:gd name="adj2" fmla="val 16422"/>
                <a:gd name="adj3" fmla="val 19857"/>
                <a:gd name="adj4" fmla="val 540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Arrow: Bent 21">
              <a:extLst>
                <a:ext uri="{FF2B5EF4-FFF2-40B4-BE49-F238E27FC236}">
                  <a16:creationId xmlns:a16="http://schemas.microsoft.com/office/drawing/2014/main" id="{0342A5C2-8A7A-46D8-AF9A-AD0E1AD1314A}"/>
                </a:ext>
              </a:extLst>
            </p:cNvPr>
            <p:cNvSpPr/>
            <p:nvPr userDrawn="1"/>
          </p:nvSpPr>
          <p:spPr>
            <a:xfrm flipH="1">
              <a:off x="7590582" y="2611315"/>
              <a:ext cx="4214446" cy="4246685"/>
            </a:xfrm>
            <a:prstGeom prst="bentArrow">
              <a:avLst>
                <a:gd name="adj1" fmla="val 13177"/>
                <a:gd name="adj2" fmla="val 13695"/>
                <a:gd name="adj3" fmla="val 16678"/>
                <a:gd name="adj4" fmla="val 62588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3" name="Arrow: Bent 22">
              <a:extLst>
                <a:ext uri="{FF2B5EF4-FFF2-40B4-BE49-F238E27FC236}">
                  <a16:creationId xmlns:a16="http://schemas.microsoft.com/office/drawing/2014/main" id="{8D1BAD04-17ED-4EA8-9B01-84E2B4DEA76C}"/>
                </a:ext>
              </a:extLst>
            </p:cNvPr>
            <p:cNvSpPr/>
            <p:nvPr userDrawn="1"/>
          </p:nvSpPr>
          <p:spPr>
            <a:xfrm flipH="1">
              <a:off x="7590581" y="3974123"/>
              <a:ext cx="2749171" cy="2883877"/>
            </a:xfrm>
            <a:prstGeom prst="bentArrow">
              <a:avLst>
                <a:gd name="adj1" fmla="val 19793"/>
                <a:gd name="adj2" fmla="val 20738"/>
                <a:gd name="adj3" fmla="val 25160"/>
                <a:gd name="adj4" fmla="val 414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123F28B-0BCE-4A3A-8FA3-355F99B832AE}"/>
              </a:ext>
            </a:extLst>
          </p:cNvPr>
          <p:cNvGrpSpPr/>
          <p:nvPr userDrawn="1"/>
        </p:nvGrpSpPr>
        <p:grpSpPr>
          <a:xfrm>
            <a:off x="443865" y="1354015"/>
            <a:ext cx="2560320" cy="5081954"/>
            <a:chOff x="3358515" y="1354015"/>
            <a:chExt cx="2560320" cy="5081954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6BC7C40-2AEC-4230-80F5-265367CEC8F9}"/>
                </a:ext>
              </a:extLst>
            </p:cNvPr>
            <p:cNvSpPr/>
            <p:nvPr userDrawn="1"/>
          </p:nvSpPr>
          <p:spPr>
            <a:xfrm>
              <a:off x="3434129" y="6154615"/>
              <a:ext cx="2409092" cy="28135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C4925C3-41D4-4A77-8D95-BAFBBB71AF6C}"/>
                </a:ext>
              </a:extLst>
            </p:cNvPr>
            <p:cNvSpPr/>
            <p:nvPr userDrawn="1"/>
          </p:nvSpPr>
          <p:spPr>
            <a:xfrm>
              <a:off x="3358515" y="1354015"/>
              <a:ext cx="2560320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F2BAC6D-BBBC-4E37-A8C8-0FD3BB78B56E}"/>
                </a:ext>
              </a:extLst>
            </p:cNvPr>
            <p:cNvSpPr/>
            <p:nvPr userDrawn="1"/>
          </p:nvSpPr>
          <p:spPr>
            <a:xfrm>
              <a:off x="383857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049F3CC-9407-4EC4-B26E-7D2AF993274B}"/>
                </a:ext>
              </a:extLst>
            </p:cNvPr>
            <p:cNvSpPr/>
            <p:nvPr userDrawn="1"/>
          </p:nvSpPr>
          <p:spPr>
            <a:xfrm>
              <a:off x="3358515" y="5695218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B4059D6-CF45-49F1-AB28-4F2BF0D91350}"/>
              </a:ext>
            </a:extLst>
          </p:cNvPr>
          <p:cNvGrpSpPr/>
          <p:nvPr userDrawn="1"/>
        </p:nvGrpSpPr>
        <p:grpSpPr>
          <a:xfrm>
            <a:off x="443865" y="1354015"/>
            <a:ext cx="2560320" cy="5081954"/>
            <a:chOff x="6273165" y="1354015"/>
            <a:chExt cx="2560320" cy="508195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D45C526-12FE-441E-8D09-67816B209224}"/>
                </a:ext>
              </a:extLst>
            </p:cNvPr>
            <p:cNvSpPr/>
            <p:nvPr userDrawn="1"/>
          </p:nvSpPr>
          <p:spPr>
            <a:xfrm>
              <a:off x="6348779" y="6154615"/>
              <a:ext cx="2409092" cy="28135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AD4619-589E-494A-A12B-8A85D8689370}"/>
                </a:ext>
              </a:extLst>
            </p:cNvPr>
            <p:cNvSpPr/>
            <p:nvPr userDrawn="1"/>
          </p:nvSpPr>
          <p:spPr>
            <a:xfrm>
              <a:off x="6273165" y="1354015"/>
              <a:ext cx="2560320" cy="4572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5C43F6-9232-4804-B498-FA60F42B02B6}"/>
                </a:ext>
              </a:extLst>
            </p:cNvPr>
            <p:cNvSpPr/>
            <p:nvPr userDrawn="1"/>
          </p:nvSpPr>
          <p:spPr>
            <a:xfrm>
              <a:off x="675322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E117730-DC96-48B1-9C22-5AC4DDC8E6F8}"/>
                </a:ext>
              </a:extLst>
            </p:cNvPr>
            <p:cNvSpPr/>
            <p:nvPr userDrawn="1"/>
          </p:nvSpPr>
          <p:spPr>
            <a:xfrm>
              <a:off x="6273165" y="5695218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5339107-8DBE-41E7-B2D0-F76A5845A346}"/>
              </a:ext>
            </a:extLst>
          </p:cNvPr>
          <p:cNvGrpSpPr/>
          <p:nvPr userDrawn="1"/>
        </p:nvGrpSpPr>
        <p:grpSpPr>
          <a:xfrm>
            <a:off x="443865" y="1354015"/>
            <a:ext cx="2560320" cy="5081954"/>
            <a:chOff x="9187815" y="1354015"/>
            <a:chExt cx="2560320" cy="508195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731F1CD-AD68-4AA6-9C5B-070500868A08}"/>
                </a:ext>
              </a:extLst>
            </p:cNvPr>
            <p:cNvSpPr/>
            <p:nvPr userDrawn="1"/>
          </p:nvSpPr>
          <p:spPr>
            <a:xfrm>
              <a:off x="9263429" y="6154615"/>
              <a:ext cx="2409092" cy="28135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3ACE527-74E2-4E87-AAC2-2C1D16C04D93}"/>
                </a:ext>
              </a:extLst>
            </p:cNvPr>
            <p:cNvSpPr/>
            <p:nvPr userDrawn="1"/>
          </p:nvSpPr>
          <p:spPr>
            <a:xfrm>
              <a:off x="9187815" y="1354015"/>
              <a:ext cx="2560320" cy="4572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6EDCC4E-EFF3-49BF-BA58-334F7B69401D}"/>
                </a:ext>
              </a:extLst>
            </p:cNvPr>
            <p:cNvSpPr/>
            <p:nvPr userDrawn="1"/>
          </p:nvSpPr>
          <p:spPr>
            <a:xfrm>
              <a:off x="9667875" y="1724025"/>
              <a:ext cx="1600200" cy="160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5D017B-0516-4EAF-A6EF-98FF181FE79C}"/>
                </a:ext>
              </a:extLst>
            </p:cNvPr>
            <p:cNvSpPr/>
            <p:nvPr userDrawn="1"/>
          </p:nvSpPr>
          <p:spPr>
            <a:xfrm>
              <a:off x="9187815" y="5695217"/>
              <a:ext cx="2560320" cy="230065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566284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2C723AB-76AC-447D-860B-DADB259F0184}"/>
              </a:ext>
            </a:extLst>
          </p:cNvPr>
          <p:cNvGrpSpPr/>
          <p:nvPr userDrawn="1"/>
        </p:nvGrpSpPr>
        <p:grpSpPr>
          <a:xfrm>
            <a:off x="7894320" y="1709616"/>
            <a:ext cx="3779520" cy="3837744"/>
            <a:chOff x="7894320" y="1709616"/>
            <a:chExt cx="3779520" cy="383774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B0DDC57-576A-44B7-85A5-5A9F226A5896}"/>
                </a:ext>
              </a:extLst>
            </p:cNvPr>
            <p:cNvSpPr/>
            <p:nvPr userDrawn="1"/>
          </p:nvSpPr>
          <p:spPr>
            <a:xfrm>
              <a:off x="8199120" y="2438400"/>
              <a:ext cx="3474720" cy="31089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4783AC-3588-4BE2-87FB-14F7EE6BCFB4}"/>
                </a:ext>
              </a:extLst>
            </p:cNvPr>
            <p:cNvSpPr txBox="1"/>
            <p:nvPr userDrawn="1"/>
          </p:nvSpPr>
          <p:spPr>
            <a:xfrm>
              <a:off x="7894320" y="1709616"/>
              <a:ext cx="1603324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b="1" dirty="0">
                  <a:solidFill>
                    <a:schemeClr val="bg1"/>
                  </a:solidFill>
                  <a:latin typeface="+mn-lt"/>
                </a:rPr>
                <a:t>3</a:t>
              </a:r>
            </a:p>
          </p:txBody>
        </p:sp>
      </p:grp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86D05D77-E725-4A61-A507-7092DE1D822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260877" y="3628000"/>
            <a:ext cx="2405380" cy="1906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4B7819-11E1-444B-AE50-B5013F118F7B}"/>
              </a:ext>
            </a:extLst>
          </p:cNvPr>
          <p:cNvGrpSpPr/>
          <p:nvPr userDrawn="1"/>
        </p:nvGrpSpPr>
        <p:grpSpPr>
          <a:xfrm>
            <a:off x="4053840" y="1709616"/>
            <a:ext cx="3779520" cy="3825044"/>
            <a:chOff x="4053840" y="1709616"/>
            <a:chExt cx="3779520" cy="382504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8A89EDC-630B-4BC3-BA3F-DF3F130580AF}"/>
                </a:ext>
              </a:extLst>
            </p:cNvPr>
            <p:cNvSpPr/>
            <p:nvPr userDrawn="1"/>
          </p:nvSpPr>
          <p:spPr>
            <a:xfrm>
              <a:off x="4358640" y="2425700"/>
              <a:ext cx="3474720" cy="31089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AF00DB-302A-47A1-9FBB-59FE29C8B837}"/>
                </a:ext>
              </a:extLst>
            </p:cNvPr>
            <p:cNvSpPr txBox="1"/>
            <p:nvPr userDrawn="1"/>
          </p:nvSpPr>
          <p:spPr>
            <a:xfrm>
              <a:off x="4053840" y="1709616"/>
              <a:ext cx="1603324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b="1" dirty="0">
                  <a:solidFill>
                    <a:schemeClr val="bg1"/>
                  </a:solidFill>
                  <a:latin typeface="+mn-lt"/>
                </a:rPr>
                <a:t>2</a:t>
              </a:r>
            </a:p>
          </p:txBody>
        </p:sp>
      </p:grp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5E92731-90C5-4A9B-A685-BBAF1CF8157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27980" y="3628000"/>
            <a:ext cx="2405380" cy="1906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2C2C31C-260A-47D4-A622-E829F689E3B4}"/>
              </a:ext>
            </a:extLst>
          </p:cNvPr>
          <p:cNvGrpSpPr/>
          <p:nvPr userDrawn="1"/>
        </p:nvGrpSpPr>
        <p:grpSpPr>
          <a:xfrm>
            <a:off x="213360" y="1709616"/>
            <a:ext cx="3779520" cy="3825044"/>
            <a:chOff x="213360" y="1709616"/>
            <a:chExt cx="3779520" cy="382504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3F5A9B3-6C60-4D72-B0D5-3BFE0993A1E8}"/>
                </a:ext>
              </a:extLst>
            </p:cNvPr>
            <p:cNvSpPr/>
            <p:nvPr userDrawn="1"/>
          </p:nvSpPr>
          <p:spPr>
            <a:xfrm>
              <a:off x="518160" y="2425700"/>
              <a:ext cx="3474720" cy="31089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AF3C9EE-2D1D-4A44-8602-DDAA78AFE477}"/>
                </a:ext>
              </a:extLst>
            </p:cNvPr>
            <p:cNvSpPr txBox="1"/>
            <p:nvPr userDrawn="1"/>
          </p:nvSpPr>
          <p:spPr>
            <a:xfrm>
              <a:off x="213360" y="1709616"/>
              <a:ext cx="1603324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b="1" dirty="0">
                  <a:solidFill>
                    <a:schemeClr val="bg1"/>
                  </a:solidFill>
                  <a:latin typeface="+mn-lt"/>
                </a:rPr>
                <a:t>1</a:t>
              </a:r>
            </a:p>
          </p:txBody>
        </p:sp>
      </p:grp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99EF730-FEAA-4FD1-9EEF-039AFA168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500" y="3628001"/>
            <a:ext cx="2405380" cy="1906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DC0282-B55B-42E0-BABE-D84C5839B676}"/>
              </a:ext>
            </a:extLst>
          </p:cNvPr>
          <p:cNvSpPr/>
          <p:nvPr userDrawn="1"/>
        </p:nvSpPr>
        <p:spPr>
          <a:xfrm>
            <a:off x="11971651" y="499701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8A8235-9451-4E4A-8989-53BE186BDAA5}"/>
              </a:ext>
            </a:extLst>
          </p:cNvPr>
          <p:cNvSpPr/>
          <p:nvPr userDrawn="1"/>
        </p:nvSpPr>
        <p:spPr>
          <a:xfrm>
            <a:off x="0" y="499701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76972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80D7286-A0BC-47E4-AE7C-3AA9A5CA9CDB}"/>
              </a:ext>
            </a:extLst>
          </p:cNvPr>
          <p:cNvGrpSpPr/>
          <p:nvPr userDrawn="1"/>
        </p:nvGrpSpPr>
        <p:grpSpPr>
          <a:xfrm>
            <a:off x="6646986" y="1248508"/>
            <a:ext cx="5158042" cy="5609492"/>
            <a:chOff x="6646986" y="1248508"/>
            <a:chExt cx="5158042" cy="5609492"/>
          </a:xfrm>
        </p:grpSpPr>
        <p:sp>
          <p:nvSpPr>
            <p:cNvPr id="3" name="Arrow: Bent 2">
              <a:extLst>
                <a:ext uri="{FF2B5EF4-FFF2-40B4-BE49-F238E27FC236}">
                  <a16:creationId xmlns:a16="http://schemas.microsoft.com/office/drawing/2014/main" id="{4290B500-2B1E-4F76-A500-6BB333541A13}"/>
                </a:ext>
              </a:extLst>
            </p:cNvPr>
            <p:cNvSpPr/>
            <p:nvPr userDrawn="1"/>
          </p:nvSpPr>
          <p:spPr>
            <a:xfrm flipH="1">
              <a:off x="7590581" y="1248508"/>
              <a:ext cx="3484740" cy="5609492"/>
            </a:xfrm>
            <a:prstGeom prst="bentArrow">
              <a:avLst>
                <a:gd name="adj1" fmla="val 15787"/>
                <a:gd name="adj2" fmla="val 16422"/>
                <a:gd name="adj3" fmla="val 19857"/>
                <a:gd name="adj4" fmla="val 540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Arrow: Bent 21">
              <a:extLst>
                <a:ext uri="{FF2B5EF4-FFF2-40B4-BE49-F238E27FC236}">
                  <a16:creationId xmlns:a16="http://schemas.microsoft.com/office/drawing/2014/main" id="{0342A5C2-8A7A-46D8-AF9A-AD0E1AD1314A}"/>
                </a:ext>
              </a:extLst>
            </p:cNvPr>
            <p:cNvSpPr/>
            <p:nvPr userDrawn="1"/>
          </p:nvSpPr>
          <p:spPr>
            <a:xfrm flipH="1">
              <a:off x="7590582" y="2611315"/>
              <a:ext cx="4214446" cy="4246685"/>
            </a:xfrm>
            <a:prstGeom prst="bentArrow">
              <a:avLst>
                <a:gd name="adj1" fmla="val 13177"/>
                <a:gd name="adj2" fmla="val 13695"/>
                <a:gd name="adj3" fmla="val 16678"/>
                <a:gd name="adj4" fmla="val 62588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Arrow: Bent 22">
              <a:extLst>
                <a:ext uri="{FF2B5EF4-FFF2-40B4-BE49-F238E27FC236}">
                  <a16:creationId xmlns:a16="http://schemas.microsoft.com/office/drawing/2014/main" id="{8D1BAD04-17ED-4EA8-9B01-84E2B4DEA76C}"/>
                </a:ext>
              </a:extLst>
            </p:cNvPr>
            <p:cNvSpPr/>
            <p:nvPr userDrawn="1"/>
          </p:nvSpPr>
          <p:spPr>
            <a:xfrm flipH="1">
              <a:off x="7590581" y="3974123"/>
              <a:ext cx="2749171" cy="2883877"/>
            </a:xfrm>
            <a:prstGeom prst="bentArrow">
              <a:avLst>
                <a:gd name="adj1" fmla="val 19793"/>
                <a:gd name="adj2" fmla="val 20738"/>
                <a:gd name="adj3" fmla="val 25160"/>
                <a:gd name="adj4" fmla="val 414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51565EA-6342-423D-A1A7-2570652DB0B8}"/>
                </a:ext>
              </a:extLst>
            </p:cNvPr>
            <p:cNvSpPr txBox="1"/>
            <p:nvPr userDrawn="1"/>
          </p:nvSpPr>
          <p:spPr>
            <a:xfrm>
              <a:off x="6646986" y="1435287"/>
              <a:ext cx="9143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accent1"/>
                  </a:solidFill>
                  <a:latin typeface="+mj-lt"/>
                </a:rPr>
                <a:t>A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8EA1AAF-961D-4CF6-9E27-4F7CB46BA737}"/>
                </a:ext>
              </a:extLst>
            </p:cNvPr>
            <p:cNvSpPr txBox="1"/>
            <p:nvPr userDrawn="1"/>
          </p:nvSpPr>
          <p:spPr>
            <a:xfrm>
              <a:off x="6646986" y="2798094"/>
              <a:ext cx="9143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+mj-lt"/>
                </a:rPr>
                <a:t>B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5993701-2407-44BC-B96B-AA3AB3D4B53A}"/>
                </a:ext>
              </a:extLst>
            </p:cNvPr>
            <p:cNvSpPr txBox="1"/>
            <p:nvPr userDrawn="1"/>
          </p:nvSpPr>
          <p:spPr>
            <a:xfrm>
              <a:off x="6646986" y="4160901"/>
              <a:ext cx="9143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tx2"/>
                  </a:solidFill>
                  <a:latin typeface="+mj-lt"/>
                </a:rPr>
                <a:t>C</a:t>
              </a:r>
            </a:p>
          </p:txBody>
        </p:sp>
      </p:grpSp>
      <p:sp>
        <p:nvSpPr>
          <p:cNvPr id="31" name="Text Placeholder 42">
            <a:extLst>
              <a:ext uri="{FF2B5EF4-FFF2-40B4-BE49-F238E27FC236}">
                <a16:creationId xmlns:a16="http://schemas.microsoft.com/office/drawing/2014/main" id="{9E1C33E6-E1F2-45A9-AC11-783ADA9183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7070" y="5068697"/>
            <a:ext cx="5393498" cy="16855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4B335C5-BAEF-484B-83E0-A5BA2F2EB039}"/>
              </a:ext>
            </a:extLst>
          </p:cNvPr>
          <p:cNvSpPr/>
          <p:nvPr userDrawn="1"/>
        </p:nvSpPr>
        <p:spPr>
          <a:xfrm>
            <a:off x="252158" y="5614529"/>
            <a:ext cx="593895" cy="593895"/>
          </a:xfrm>
          <a:prstGeom prst="ellipse">
            <a:avLst/>
          </a:prstGeom>
          <a:ln w="38100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+mj-lt"/>
              </a:rPr>
              <a:t>C</a:t>
            </a:r>
          </a:p>
        </p:txBody>
      </p:sp>
      <p:sp>
        <p:nvSpPr>
          <p:cNvPr id="30" name="Text Placeholder 42">
            <a:extLst>
              <a:ext uri="{FF2B5EF4-FFF2-40B4-BE49-F238E27FC236}">
                <a16:creationId xmlns:a16="http://schemas.microsoft.com/office/drawing/2014/main" id="{D9CB60B3-34A7-40B7-AFA3-C1EAB9839D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070" y="3186259"/>
            <a:ext cx="5393498" cy="16855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2F50F19-755B-460B-B961-1FD05353F3E5}"/>
              </a:ext>
            </a:extLst>
          </p:cNvPr>
          <p:cNvSpPr/>
          <p:nvPr userDrawn="1"/>
        </p:nvSpPr>
        <p:spPr>
          <a:xfrm>
            <a:off x="252158" y="3732092"/>
            <a:ext cx="593895" cy="593895"/>
          </a:xfrm>
          <a:prstGeom prst="ellips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rPr>
              <a:t>B</a:t>
            </a:r>
          </a:p>
        </p:txBody>
      </p:sp>
      <p:sp>
        <p:nvSpPr>
          <p:cNvPr id="29" name="Text Placeholder 42">
            <a:extLst>
              <a:ext uri="{FF2B5EF4-FFF2-40B4-BE49-F238E27FC236}">
                <a16:creationId xmlns:a16="http://schemas.microsoft.com/office/drawing/2014/main" id="{970BB9EB-D06A-401D-9D75-D8ADB57750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2471" y="1303822"/>
            <a:ext cx="5393498" cy="16855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7A5C1E3-6A17-42DC-B12C-E401EB9B7B1B}"/>
              </a:ext>
            </a:extLst>
          </p:cNvPr>
          <p:cNvSpPr/>
          <p:nvPr userDrawn="1"/>
        </p:nvSpPr>
        <p:spPr>
          <a:xfrm>
            <a:off x="252158" y="1849655"/>
            <a:ext cx="593895" cy="593895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+mj-lt"/>
              </a:rPr>
              <a:t>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9F8E74-21D2-4553-9A1D-54DF367433FF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65126"/>
            <a:ext cx="11277600" cy="760290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88421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8196716-192F-4E9E-8ECF-395E46D0D772}"/>
              </a:ext>
            </a:extLst>
          </p:cNvPr>
          <p:cNvGrpSpPr/>
          <p:nvPr userDrawn="1"/>
        </p:nvGrpSpPr>
        <p:grpSpPr>
          <a:xfrm>
            <a:off x="962801" y="1222302"/>
            <a:ext cx="5580068" cy="5635699"/>
            <a:chOff x="3283970" y="1222302"/>
            <a:chExt cx="5580068" cy="563569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E41596D-09B4-424C-9835-A7804A8F82B2}"/>
                </a:ext>
              </a:extLst>
            </p:cNvPr>
            <p:cNvGrpSpPr/>
            <p:nvPr userDrawn="1"/>
          </p:nvGrpSpPr>
          <p:grpSpPr>
            <a:xfrm>
              <a:off x="3283975" y="3997026"/>
              <a:ext cx="1922498" cy="2860975"/>
              <a:chOff x="3283975" y="3997026"/>
              <a:chExt cx="1922498" cy="2860975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2A64981-B605-4507-A0E0-533DB090CE99}"/>
                  </a:ext>
                </a:extLst>
              </p:cNvPr>
              <p:cNvSpPr/>
              <p:nvPr/>
            </p:nvSpPr>
            <p:spPr>
              <a:xfrm rot="16200000" flipH="1">
                <a:off x="3910155" y="5561683"/>
                <a:ext cx="1960413" cy="632223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4DC8230-FA0B-4F7C-8A70-11D55FD30886}"/>
                  </a:ext>
                </a:extLst>
              </p:cNvPr>
              <p:cNvGrpSpPr/>
              <p:nvPr/>
            </p:nvGrpSpPr>
            <p:grpSpPr>
              <a:xfrm>
                <a:off x="3283975" y="3997026"/>
                <a:ext cx="1922498" cy="1173662"/>
                <a:chOff x="6367567" y="8059358"/>
                <a:chExt cx="4012834" cy="2449787"/>
              </a:xfrm>
              <a:solidFill>
                <a:schemeClr val="accent3"/>
              </a:solidFill>
            </p:grpSpPr>
            <p:sp>
              <p:nvSpPr>
                <p:cNvPr id="37" name="Freeform 41">
                  <a:extLst>
                    <a:ext uri="{FF2B5EF4-FFF2-40B4-BE49-F238E27FC236}">
                      <a16:creationId xmlns:a16="http://schemas.microsoft.com/office/drawing/2014/main" id="{077ED891-D763-4EE2-82F9-44D6EE5304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8689306" y="8624430"/>
                  <a:ext cx="1691095" cy="1319640"/>
                </a:xfrm>
                <a:custGeom>
                  <a:avLst/>
                  <a:gdLst>
                    <a:gd name="T0" fmla="*/ 762 w 763"/>
                    <a:gd name="T1" fmla="*/ 0 h 594"/>
                    <a:gd name="T2" fmla="*/ 762 w 763"/>
                    <a:gd name="T3" fmla="*/ 593 h 594"/>
                    <a:gd name="T4" fmla="*/ 0 w 763"/>
                    <a:gd name="T5" fmla="*/ 593 h 594"/>
                    <a:gd name="T6" fmla="*/ 593 w 763"/>
                    <a:gd name="T7" fmla="*/ 0 h 594"/>
                    <a:gd name="T8" fmla="*/ 762 w 763"/>
                    <a:gd name="T9" fmla="*/ 0 h 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3" h="594">
                      <a:moveTo>
                        <a:pt x="762" y="0"/>
                      </a:moveTo>
                      <a:lnTo>
                        <a:pt x="762" y="593"/>
                      </a:lnTo>
                      <a:lnTo>
                        <a:pt x="0" y="593"/>
                      </a:lnTo>
                      <a:lnTo>
                        <a:pt x="593" y="0"/>
                      </a:lnTo>
                      <a:lnTo>
                        <a:pt x="762" y="0"/>
                      </a:lnTo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8" name="Right Arrow 10">
                  <a:extLst>
                    <a:ext uri="{FF2B5EF4-FFF2-40B4-BE49-F238E27FC236}">
                      <a16:creationId xmlns:a16="http://schemas.microsoft.com/office/drawing/2014/main" id="{2AA9D0E2-6604-48AA-A171-D6ABAD45B9A5}"/>
                    </a:ext>
                  </a:extLst>
                </p:cNvPr>
                <p:cNvSpPr/>
                <p:nvPr/>
              </p:nvSpPr>
              <p:spPr>
                <a:xfrm flipH="1">
                  <a:off x="6367567" y="8059358"/>
                  <a:ext cx="2693192" cy="2449787"/>
                </a:xfrm>
                <a:prstGeom prst="rightArrow">
                  <a:avLst>
                    <a:gd name="adj1" fmla="val 53883"/>
                    <a:gd name="adj2" fmla="val 74631"/>
                  </a:avLst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1B9B68E-B727-4EC6-8F2E-B01C38816381}"/>
                  </a:ext>
                </a:extLst>
              </p:cNvPr>
              <p:cNvSpPr txBox="1"/>
              <p:nvPr userDrawn="1"/>
            </p:nvSpPr>
            <p:spPr>
              <a:xfrm>
                <a:off x="3363934" y="4289087"/>
                <a:ext cx="9539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F92CFCE-FB78-4C70-95FC-AAD79892ACFC}"/>
                </a:ext>
              </a:extLst>
            </p:cNvPr>
            <p:cNvGrpSpPr/>
            <p:nvPr userDrawn="1"/>
          </p:nvGrpSpPr>
          <p:grpSpPr>
            <a:xfrm>
              <a:off x="3283970" y="1590675"/>
              <a:ext cx="2711600" cy="5267325"/>
              <a:chOff x="3283970" y="1590675"/>
              <a:chExt cx="2711600" cy="5267325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FB8097D-0F1E-4DA7-9A8B-5C8553F33CDA}"/>
                  </a:ext>
                </a:extLst>
              </p:cNvPr>
              <p:cNvSpPr/>
              <p:nvPr/>
            </p:nvSpPr>
            <p:spPr>
              <a:xfrm rot="16200000" flipH="1">
                <a:off x="3496885" y="4359314"/>
                <a:ext cx="4365148" cy="632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C90B6D37-E15B-4B04-8096-F4427CCBF8E3}"/>
                  </a:ext>
                </a:extLst>
              </p:cNvPr>
              <p:cNvGrpSpPr/>
              <p:nvPr/>
            </p:nvGrpSpPr>
            <p:grpSpPr>
              <a:xfrm>
                <a:off x="3283970" y="1590675"/>
                <a:ext cx="2711599" cy="1176338"/>
                <a:chOff x="6367559" y="4055343"/>
                <a:chExt cx="5659926" cy="2455374"/>
              </a:xfrm>
              <a:solidFill>
                <a:schemeClr val="accent1"/>
              </a:solidFill>
            </p:grpSpPr>
            <p:sp>
              <p:nvSpPr>
                <p:cNvPr id="39" name="Freeform 41">
                  <a:extLst>
                    <a:ext uri="{FF2B5EF4-FFF2-40B4-BE49-F238E27FC236}">
                      <a16:creationId xmlns:a16="http://schemas.microsoft.com/office/drawing/2014/main" id="{805E4C7F-41EE-4A72-81AD-7A29531FBD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0336390" y="4623787"/>
                  <a:ext cx="1691095" cy="1319641"/>
                </a:xfrm>
                <a:custGeom>
                  <a:avLst/>
                  <a:gdLst>
                    <a:gd name="T0" fmla="*/ 762 w 763"/>
                    <a:gd name="T1" fmla="*/ 0 h 594"/>
                    <a:gd name="T2" fmla="*/ 762 w 763"/>
                    <a:gd name="T3" fmla="*/ 593 h 594"/>
                    <a:gd name="T4" fmla="*/ 0 w 763"/>
                    <a:gd name="T5" fmla="*/ 593 h 594"/>
                    <a:gd name="T6" fmla="*/ 593 w 763"/>
                    <a:gd name="T7" fmla="*/ 0 h 594"/>
                    <a:gd name="T8" fmla="*/ 762 w 763"/>
                    <a:gd name="T9" fmla="*/ 0 h 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3" h="594">
                      <a:moveTo>
                        <a:pt x="762" y="0"/>
                      </a:moveTo>
                      <a:lnTo>
                        <a:pt x="762" y="593"/>
                      </a:lnTo>
                      <a:lnTo>
                        <a:pt x="0" y="593"/>
                      </a:lnTo>
                      <a:lnTo>
                        <a:pt x="593" y="0"/>
                      </a:lnTo>
                      <a:lnTo>
                        <a:pt x="762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0" name="Right Arrow 6">
                  <a:extLst>
                    <a:ext uri="{FF2B5EF4-FFF2-40B4-BE49-F238E27FC236}">
                      <a16:creationId xmlns:a16="http://schemas.microsoft.com/office/drawing/2014/main" id="{FB9BB72C-4793-44D2-90F6-58D52AFEC6CB}"/>
                    </a:ext>
                  </a:extLst>
                </p:cNvPr>
                <p:cNvSpPr/>
                <p:nvPr/>
              </p:nvSpPr>
              <p:spPr>
                <a:xfrm flipH="1">
                  <a:off x="6367559" y="4055343"/>
                  <a:ext cx="4012832" cy="2455374"/>
                </a:xfrm>
                <a:prstGeom prst="rightArrow">
                  <a:avLst>
                    <a:gd name="adj1" fmla="val 53883"/>
                    <a:gd name="adj2" fmla="val 7463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CE23501-B117-4253-A534-1BE5174F5EAA}"/>
                  </a:ext>
                </a:extLst>
              </p:cNvPr>
              <p:cNvSpPr txBox="1"/>
              <p:nvPr userDrawn="1"/>
            </p:nvSpPr>
            <p:spPr>
              <a:xfrm>
                <a:off x="3363934" y="1884350"/>
                <a:ext cx="9539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B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1BD43CB-055D-43E2-AB76-F7E447ABBE7D}"/>
                </a:ext>
              </a:extLst>
            </p:cNvPr>
            <p:cNvGrpSpPr/>
            <p:nvPr userDrawn="1"/>
          </p:nvGrpSpPr>
          <p:grpSpPr>
            <a:xfrm>
              <a:off x="6152442" y="1222302"/>
              <a:ext cx="2711595" cy="5635698"/>
              <a:chOff x="6152442" y="1222302"/>
              <a:chExt cx="2711595" cy="5635698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D2F6291-F580-48BA-9F48-14C9D5D85E8D}"/>
                  </a:ext>
                </a:extLst>
              </p:cNvPr>
              <p:cNvSpPr/>
              <p:nvPr/>
            </p:nvSpPr>
            <p:spPr>
              <a:xfrm rot="5400000">
                <a:off x="4100986" y="4174321"/>
                <a:ext cx="4735135" cy="632223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74978C99-112A-45EA-BCC7-0474A95861CE}"/>
                  </a:ext>
                </a:extLst>
              </p:cNvPr>
              <p:cNvGrpSpPr/>
              <p:nvPr/>
            </p:nvGrpSpPr>
            <p:grpSpPr>
              <a:xfrm>
                <a:off x="6152442" y="1222302"/>
                <a:ext cx="2711595" cy="1173662"/>
                <a:chOff x="12354927" y="4053743"/>
                <a:chExt cx="5659918" cy="2449787"/>
              </a:xfrm>
              <a:solidFill>
                <a:schemeClr val="accent2"/>
              </a:solidFill>
            </p:grpSpPr>
            <p:sp>
              <p:nvSpPr>
                <p:cNvPr id="35" name="Freeform 41">
                  <a:extLst>
                    <a:ext uri="{FF2B5EF4-FFF2-40B4-BE49-F238E27FC236}">
                      <a16:creationId xmlns:a16="http://schemas.microsoft.com/office/drawing/2014/main" id="{AC274B00-D0F9-4D90-9CC1-625946B4F9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54927" y="4618289"/>
                  <a:ext cx="1691095" cy="1316954"/>
                </a:xfrm>
                <a:custGeom>
                  <a:avLst/>
                  <a:gdLst>
                    <a:gd name="T0" fmla="*/ 762 w 763"/>
                    <a:gd name="T1" fmla="*/ 0 h 594"/>
                    <a:gd name="T2" fmla="*/ 762 w 763"/>
                    <a:gd name="T3" fmla="*/ 593 h 594"/>
                    <a:gd name="T4" fmla="*/ 0 w 763"/>
                    <a:gd name="T5" fmla="*/ 593 h 594"/>
                    <a:gd name="T6" fmla="*/ 593 w 763"/>
                    <a:gd name="T7" fmla="*/ 0 h 594"/>
                    <a:gd name="T8" fmla="*/ 762 w 763"/>
                    <a:gd name="T9" fmla="*/ 0 h 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3" h="594">
                      <a:moveTo>
                        <a:pt x="762" y="0"/>
                      </a:moveTo>
                      <a:lnTo>
                        <a:pt x="762" y="593"/>
                      </a:lnTo>
                      <a:lnTo>
                        <a:pt x="0" y="593"/>
                      </a:lnTo>
                      <a:lnTo>
                        <a:pt x="593" y="0"/>
                      </a:lnTo>
                      <a:lnTo>
                        <a:pt x="762" y="0"/>
                      </a:ln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6" name="Right Arrow 14">
                  <a:extLst>
                    <a:ext uri="{FF2B5EF4-FFF2-40B4-BE49-F238E27FC236}">
                      <a16:creationId xmlns:a16="http://schemas.microsoft.com/office/drawing/2014/main" id="{6C7A8FE1-723A-401B-8578-8074C5475BFE}"/>
                    </a:ext>
                  </a:extLst>
                </p:cNvPr>
                <p:cNvSpPr/>
                <p:nvPr/>
              </p:nvSpPr>
              <p:spPr>
                <a:xfrm>
                  <a:off x="14002012" y="4053743"/>
                  <a:ext cx="4012833" cy="2449787"/>
                </a:xfrm>
                <a:prstGeom prst="rightArrow">
                  <a:avLst>
                    <a:gd name="adj1" fmla="val 53883"/>
                    <a:gd name="adj2" fmla="val 74631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B8AB653-9226-4641-88B7-89498AEBA6C8}"/>
                  </a:ext>
                </a:extLst>
              </p:cNvPr>
              <p:cNvSpPr txBox="1"/>
              <p:nvPr userDrawn="1"/>
            </p:nvSpPr>
            <p:spPr>
              <a:xfrm>
                <a:off x="7741941" y="1492770"/>
                <a:ext cx="9539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C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EFF0E54-7F81-423E-A188-FBD94746BE90}"/>
                </a:ext>
              </a:extLst>
            </p:cNvPr>
            <p:cNvGrpSpPr/>
            <p:nvPr userDrawn="1"/>
          </p:nvGrpSpPr>
          <p:grpSpPr>
            <a:xfrm>
              <a:off x="6941538" y="3195305"/>
              <a:ext cx="1922500" cy="3662695"/>
              <a:chOff x="6941538" y="3195305"/>
              <a:chExt cx="1922500" cy="3662695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1DA3F29-B27C-400C-9C01-1A96EC6EEE9B}"/>
                  </a:ext>
                </a:extLst>
              </p:cNvPr>
              <p:cNvSpPr/>
              <p:nvPr/>
            </p:nvSpPr>
            <p:spPr>
              <a:xfrm rot="5400000">
                <a:off x="5877773" y="5162012"/>
                <a:ext cx="2759753" cy="632223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6CC31D2C-0D9D-44C8-8127-F2ECE43B621F}"/>
                  </a:ext>
                </a:extLst>
              </p:cNvPr>
              <p:cNvGrpSpPr/>
              <p:nvPr/>
            </p:nvGrpSpPr>
            <p:grpSpPr>
              <a:xfrm>
                <a:off x="6941540" y="3195305"/>
                <a:ext cx="1922498" cy="1173662"/>
                <a:chOff x="14002011" y="8054388"/>
                <a:chExt cx="4012834" cy="2449787"/>
              </a:xfrm>
              <a:solidFill>
                <a:schemeClr val="accent4"/>
              </a:solidFill>
            </p:grpSpPr>
            <p:sp>
              <p:nvSpPr>
                <p:cNvPr id="33" name="Freeform 17">
                  <a:extLst>
                    <a:ext uri="{FF2B5EF4-FFF2-40B4-BE49-F238E27FC236}">
                      <a16:creationId xmlns:a16="http://schemas.microsoft.com/office/drawing/2014/main" id="{72D85AFD-0E9F-4ED7-90A3-3A91846BBC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2011" y="8619461"/>
                  <a:ext cx="1691094" cy="1319640"/>
                </a:xfrm>
                <a:custGeom>
                  <a:avLst/>
                  <a:gdLst>
                    <a:gd name="T0" fmla="*/ 762 w 763"/>
                    <a:gd name="T1" fmla="*/ 0 h 594"/>
                    <a:gd name="T2" fmla="*/ 762 w 763"/>
                    <a:gd name="T3" fmla="*/ 593 h 594"/>
                    <a:gd name="T4" fmla="*/ 0 w 763"/>
                    <a:gd name="T5" fmla="*/ 593 h 594"/>
                    <a:gd name="T6" fmla="*/ 593 w 763"/>
                    <a:gd name="T7" fmla="*/ 0 h 594"/>
                    <a:gd name="T8" fmla="*/ 762 w 763"/>
                    <a:gd name="T9" fmla="*/ 0 h 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3" h="594">
                      <a:moveTo>
                        <a:pt x="762" y="0"/>
                      </a:moveTo>
                      <a:lnTo>
                        <a:pt x="762" y="593"/>
                      </a:lnTo>
                      <a:lnTo>
                        <a:pt x="0" y="593"/>
                      </a:lnTo>
                      <a:lnTo>
                        <a:pt x="593" y="0"/>
                      </a:lnTo>
                      <a:lnTo>
                        <a:pt x="762" y="0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4" name="Right Arrow 18">
                  <a:extLst>
                    <a:ext uri="{FF2B5EF4-FFF2-40B4-BE49-F238E27FC236}">
                      <a16:creationId xmlns:a16="http://schemas.microsoft.com/office/drawing/2014/main" id="{44E41F0C-9441-490A-BED8-260D6142DC50}"/>
                    </a:ext>
                  </a:extLst>
                </p:cNvPr>
                <p:cNvSpPr/>
                <p:nvPr/>
              </p:nvSpPr>
              <p:spPr>
                <a:xfrm>
                  <a:off x="15321653" y="8054388"/>
                  <a:ext cx="2693192" cy="2449787"/>
                </a:xfrm>
                <a:prstGeom prst="rightArrow">
                  <a:avLst>
                    <a:gd name="adj1" fmla="val 53883"/>
                    <a:gd name="adj2" fmla="val 74631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AB6C8E1-BBC6-4183-B837-98F36DC41AE9}"/>
                  </a:ext>
                </a:extLst>
              </p:cNvPr>
              <p:cNvSpPr txBox="1"/>
              <p:nvPr userDrawn="1"/>
            </p:nvSpPr>
            <p:spPr>
              <a:xfrm>
                <a:off x="7741941" y="3489747"/>
                <a:ext cx="9539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D</a:t>
                </a:r>
              </a:p>
            </p:txBody>
          </p:sp>
        </p:grpSp>
      </p:grpSp>
      <p:sp>
        <p:nvSpPr>
          <p:cNvPr id="52" name="Text Placeholder 42">
            <a:extLst>
              <a:ext uri="{FF2B5EF4-FFF2-40B4-BE49-F238E27FC236}">
                <a16:creationId xmlns:a16="http://schemas.microsoft.com/office/drawing/2014/main" id="{593876D3-9686-4415-9BB9-2708E9353F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88839" y="5458968"/>
            <a:ext cx="4451114" cy="12705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66CB8F3-065D-4642-94AD-98B9303A5670}"/>
              </a:ext>
            </a:extLst>
          </p:cNvPr>
          <p:cNvSpPr/>
          <p:nvPr userDrawn="1"/>
        </p:nvSpPr>
        <p:spPr>
          <a:xfrm>
            <a:off x="6698526" y="5801339"/>
            <a:ext cx="593895" cy="593895"/>
          </a:xfrm>
          <a:prstGeom prst="ellipse">
            <a:avLst/>
          </a:prstGeom>
          <a:solidFill>
            <a:schemeClr val="accent3"/>
          </a:solidFill>
          <a:ln w="28575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51" name="Text Placeholder 42">
            <a:extLst>
              <a:ext uri="{FF2B5EF4-FFF2-40B4-BE49-F238E27FC236}">
                <a16:creationId xmlns:a16="http://schemas.microsoft.com/office/drawing/2014/main" id="{EAAD898D-303B-4480-A7CE-0781886CD0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8839" y="4046747"/>
            <a:ext cx="4451114" cy="12705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89ED517-7CA6-4795-BAE4-4CB5504417FB}"/>
              </a:ext>
            </a:extLst>
          </p:cNvPr>
          <p:cNvSpPr/>
          <p:nvPr userDrawn="1"/>
        </p:nvSpPr>
        <p:spPr>
          <a:xfrm>
            <a:off x="6698526" y="4387095"/>
            <a:ext cx="593895" cy="593895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EFE20B41-2D6A-4367-80ED-8A6F704952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88839" y="2634525"/>
            <a:ext cx="4451114" cy="12705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1E73A4C-6C57-4AB5-9965-AC9D2571B2A3}"/>
              </a:ext>
            </a:extLst>
          </p:cNvPr>
          <p:cNvSpPr/>
          <p:nvPr userDrawn="1"/>
        </p:nvSpPr>
        <p:spPr>
          <a:xfrm>
            <a:off x="6698526" y="2972851"/>
            <a:ext cx="593895" cy="593895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7" name="Text Placeholder 42">
            <a:extLst>
              <a:ext uri="{FF2B5EF4-FFF2-40B4-BE49-F238E27FC236}">
                <a16:creationId xmlns:a16="http://schemas.microsoft.com/office/drawing/2014/main" id="{B27B294A-0862-46FC-B7CA-FFD96DDD80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88839" y="1222303"/>
            <a:ext cx="4451114" cy="12705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B0D9C49-5C99-4BF3-B6F3-5D3463AC603B}"/>
              </a:ext>
            </a:extLst>
          </p:cNvPr>
          <p:cNvSpPr/>
          <p:nvPr userDrawn="1"/>
        </p:nvSpPr>
        <p:spPr>
          <a:xfrm>
            <a:off x="6698526" y="1558607"/>
            <a:ext cx="593895" cy="59389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5A82FF6-C776-4EAC-A39B-7EDF6B6D06B9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5" y="365126"/>
            <a:ext cx="11287125" cy="760290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28860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F2CC55E-9A07-4F4F-B144-96BC4B549939}"/>
              </a:ext>
            </a:extLst>
          </p:cNvPr>
          <p:cNvGrpSpPr/>
          <p:nvPr userDrawn="1"/>
        </p:nvGrpSpPr>
        <p:grpSpPr>
          <a:xfrm>
            <a:off x="3807435" y="1722285"/>
            <a:ext cx="4577130" cy="4589130"/>
            <a:chOff x="3807435" y="1722285"/>
            <a:chExt cx="4577130" cy="458913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287FA99-2684-4DE0-8BDD-380D1D5ABED5}"/>
                </a:ext>
              </a:extLst>
            </p:cNvPr>
            <p:cNvGrpSpPr/>
            <p:nvPr userDrawn="1"/>
          </p:nvGrpSpPr>
          <p:grpSpPr>
            <a:xfrm>
              <a:off x="3807435" y="1722285"/>
              <a:ext cx="4577130" cy="4589130"/>
              <a:chOff x="3807435" y="1722285"/>
              <a:chExt cx="4577130" cy="4589130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2A733F4-EEAD-4AEF-B8E9-351BE156E493}"/>
                  </a:ext>
                </a:extLst>
              </p:cNvPr>
              <p:cNvSpPr/>
              <p:nvPr userDrawn="1"/>
            </p:nvSpPr>
            <p:spPr>
              <a:xfrm>
                <a:off x="6166028" y="1722285"/>
                <a:ext cx="2218537" cy="2218533"/>
              </a:xfrm>
              <a:custGeom>
                <a:avLst/>
                <a:gdLst>
                  <a:gd name="connsiteX0" fmla="*/ 0 w 2218537"/>
                  <a:gd name="connsiteY0" fmla="*/ 0 h 2218533"/>
                  <a:gd name="connsiteX1" fmla="*/ 2 w 2218537"/>
                  <a:gd name="connsiteY1" fmla="*/ 0 h 2218533"/>
                  <a:gd name="connsiteX2" fmla="*/ 2207083 w 2218537"/>
                  <a:gd name="connsiteY2" fmla="*/ 1991702 h 2218533"/>
                  <a:gd name="connsiteX3" fmla="*/ 2218537 w 2218537"/>
                  <a:gd name="connsiteY3" fmla="*/ 2218533 h 2218533"/>
                  <a:gd name="connsiteX4" fmla="*/ 608108 w 2218537"/>
                  <a:gd name="connsiteY4" fmla="*/ 2218533 h 2218533"/>
                  <a:gd name="connsiteX5" fmla="*/ 601839 w 2218537"/>
                  <a:gd name="connsiteY5" fmla="*/ 2156352 h 2218533"/>
                  <a:gd name="connsiteX6" fmla="*/ 68185 w 2218537"/>
                  <a:gd name="connsiteY6" fmla="*/ 1622698 h 2218533"/>
                  <a:gd name="connsiteX7" fmla="*/ 1 w 2218537"/>
                  <a:gd name="connsiteY7" fmla="*/ 1615825 h 2218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18537" h="2218533">
                    <a:moveTo>
                      <a:pt x="0" y="0"/>
                    </a:moveTo>
                    <a:lnTo>
                      <a:pt x="2" y="0"/>
                    </a:lnTo>
                    <a:cubicBezTo>
                      <a:pt x="1148687" y="0"/>
                      <a:pt x="2093473" y="872993"/>
                      <a:pt x="2207083" y="1991702"/>
                    </a:cubicBezTo>
                    <a:lnTo>
                      <a:pt x="2218537" y="2218533"/>
                    </a:lnTo>
                    <a:lnTo>
                      <a:pt x="608108" y="2218533"/>
                    </a:lnTo>
                    <a:lnTo>
                      <a:pt x="601839" y="2156352"/>
                    </a:lnTo>
                    <a:cubicBezTo>
                      <a:pt x="547026" y="1888489"/>
                      <a:pt x="336049" y="1677511"/>
                      <a:pt x="68185" y="1622698"/>
                    </a:cubicBezTo>
                    <a:lnTo>
                      <a:pt x="1" y="1615825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5A50658-C155-4BE8-861B-24FC81634F09}"/>
                  </a:ext>
                </a:extLst>
              </p:cNvPr>
              <p:cNvSpPr/>
              <p:nvPr userDrawn="1"/>
            </p:nvSpPr>
            <p:spPr>
              <a:xfrm flipH="1">
                <a:off x="3807435" y="1722285"/>
                <a:ext cx="2218537" cy="2218533"/>
              </a:xfrm>
              <a:custGeom>
                <a:avLst/>
                <a:gdLst>
                  <a:gd name="connsiteX0" fmla="*/ 2 w 2218537"/>
                  <a:gd name="connsiteY0" fmla="*/ 0 h 2218533"/>
                  <a:gd name="connsiteX1" fmla="*/ 0 w 2218537"/>
                  <a:gd name="connsiteY1" fmla="*/ 0 h 2218533"/>
                  <a:gd name="connsiteX2" fmla="*/ 1 w 2218537"/>
                  <a:gd name="connsiteY2" fmla="*/ 1615825 h 2218533"/>
                  <a:gd name="connsiteX3" fmla="*/ 68185 w 2218537"/>
                  <a:gd name="connsiteY3" fmla="*/ 1622698 h 2218533"/>
                  <a:gd name="connsiteX4" fmla="*/ 601839 w 2218537"/>
                  <a:gd name="connsiteY4" fmla="*/ 2156352 h 2218533"/>
                  <a:gd name="connsiteX5" fmla="*/ 608108 w 2218537"/>
                  <a:gd name="connsiteY5" fmla="*/ 2218533 h 2218533"/>
                  <a:gd name="connsiteX6" fmla="*/ 2218537 w 2218537"/>
                  <a:gd name="connsiteY6" fmla="*/ 2218533 h 2218533"/>
                  <a:gd name="connsiteX7" fmla="*/ 2207083 w 2218537"/>
                  <a:gd name="connsiteY7" fmla="*/ 1991702 h 2218533"/>
                  <a:gd name="connsiteX8" fmla="*/ 2 w 2218537"/>
                  <a:gd name="connsiteY8" fmla="*/ 0 h 2218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18537" h="2218533">
                    <a:moveTo>
                      <a:pt x="2" y="0"/>
                    </a:moveTo>
                    <a:lnTo>
                      <a:pt x="0" y="0"/>
                    </a:lnTo>
                    <a:lnTo>
                      <a:pt x="1" y="1615825"/>
                    </a:lnTo>
                    <a:lnTo>
                      <a:pt x="68185" y="1622698"/>
                    </a:lnTo>
                    <a:cubicBezTo>
                      <a:pt x="336049" y="1677511"/>
                      <a:pt x="547026" y="1888489"/>
                      <a:pt x="601839" y="2156352"/>
                    </a:cubicBezTo>
                    <a:lnTo>
                      <a:pt x="608108" y="2218533"/>
                    </a:lnTo>
                    <a:lnTo>
                      <a:pt x="2218537" y="2218533"/>
                    </a:lnTo>
                    <a:lnTo>
                      <a:pt x="2207083" y="1991702"/>
                    </a:lnTo>
                    <a:cubicBezTo>
                      <a:pt x="2093473" y="872993"/>
                      <a:pt x="1148687" y="0"/>
                      <a:pt x="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5D1A58B-A1F4-4D0F-A8C0-6521751B3CF0}"/>
                  </a:ext>
                </a:extLst>
              </p:cNvPr>
              <p:cNvSpPr/>
              <p:nvPr userDrawn="1"/>
            </p:nvSpPr>
            <p:spPr>
              <a:xfrm flipV="1">
                <a:off x="6166028" y="4092882"/>
                <a:ext cx="2218537" cy="2218533"/>
              </a:xfrm>
              <a:custGeom>
                <a:avLst/>
                <a:gdLst>
                  <a:gd name="connsiteX0" fmla="*/ 608108 w 2218537"/>
                  <a:gd name="connsiteY0" fmla="*/ 2218533 h 2218533"/>
                  <a:gd name="connsiteX1" fmla="*/ 2218537 w 2218537"/>
                  <a:gd name="connsiteY1" fmla="*/ 2218533 h 2218533"/>
                  <a:gd name="connsiteX2" fmla="*/ 2207083 w 2218537"/>
                  <a:gd name="connsiteY2" fmla="*/ 1991702 h 2218533"/>
                  <a:gd name="connsiteX3" fmla="*/ 2 w 2218537"/>
                  <a:gd name="connsiteY3" fmla="*/ 0 h 2218533"/>
                  <a:gd name="connsiteX4" fmla="*/ 0 w 2218537"/>
                  <a:gd name="connsiteY4" fmla="*/ 0 h 2218533"/>
                  <a:gd name="connsiteX5" fmla="*/ 1 w 2218537"/>
                  <a:gd name="connsiteY5" fmla="*/ 1615825 h 2218533"/>
                  <a:gd name="connsiteX6" fmla="*/ 68185 w 2218537"/>
                  <a:gd name="connsiteY6" fmla="*/ 1622698 h 2218533"/>
                  <a:gd name="connsiteX7" fmla="*/ 601839 w 2218537"/>
                  <a:gd name="connsiteY7" fmla="*/ 2156352 h 2218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18537" h="2218533">
                    <a:moveTo>
                      <a:pt x="608108" y="2218533"/>
                    </a:moveTo>
                    <a:lnTo>
                      <a:pt x="2218537" y="2218533"/>
                    </a:lnTo>
                    <a:lnTo>
                      <a:pt x="2207083" y="1991702"/>
                    </a:lnTo>
                    <a:cubicBezTo>
                      <a:pt x="2093473" y="872993"/>
                      <a:pt x="1148687" y="0"/>
                      <a:pt x="2" y="0"/>
                    </a:cubicBezTo>
                    <a:lnTo>
                      <a:pt x="0" y="0"/>
                    </a:lnTo>
                    <a:lnTo>
                      <a:pt x="1" y="1615825"/>
                    </a:lnTo>
                    <a:lnTo>
                      <a:pt x="68185" y="1622698"/>
                    </a:lnTo>
                    <a:cubicBezTo>
                      <a:pt x="336049" y="1677511"/>
                      <a:pt x="547026" y="1888489"/>
                      <a:pt x="601839" y="215635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96168E3-1BC2-4762-BB08-6C34111857D6}"/>
                  </a:ext>
                </a:extLst>
              </p:cNvPr>
              <p:cNvSpPr/>
              <p:nvPr userDrawn="1"/>
            </p:nvSpPr>
            <p:spPr>
              <a:xfrm flipH="1" flipV="1">
                <a:off x="3807435" y="4092882"/>
                <a:ext cx="2218537" cy="2218533"/>
              </a:xfrm>
              <a:custGeom>
                <a:avLst/>
                <a:gdLst>
                  <a:gd name="connsiteX0" fmla="*/ 2218537 w 2218537"/>
                  <a:gd name="connsiteY0" fmla="*/ 2218533 h 2218533"/>
                  <a:gd name="connsiteX1" fmla="*/ 608108 w 2218537"/>
                  <a:gd name="connsiteY1" fmla="*/ 2218533 h 2218533"/>
                  <a:gd name="connsiteX2" fmla="*/ 601839 w 2218537"/>
                  <a:gd name="connsiteY2" fmla="*/ 2156352 h 2218533"/>
                  <a:gd name="connsiteX3" fmla="*/ 68185 w 2218537"/>
                  <a:gd name="connsiteY3" fmla="*/ 1622698 h 2218533"/>
                  <a:gd name="connsiteX4" fmla="*/ 1 w 2218537"/>
                  <a:gd name="connsiteY4" fmla="*/ 1615825 h 2218533"/>
                  <a:gd name="connsiteX5" fmla="*/ 0 w 2218537"/>
                  <a:gd name="connsiteY5" fmla="*/ 0 h 2218533"/>
                  <a:gd name="connsiteX6" fmla="*/ 2 w 2218537"/>
                  <a:gd name="connsiteY6" fmla="*/ 0 h 2218533"/>
                  <a:gd name="connsiteX7" fmla="*/ 2207083 w 2218537"/>
                  <a:gd name="connsiteY7" fmla="*/ 1991702 h 2218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18537" h="2218533">
                    <a:moveTo>
                      <a:pt x="2218537" y="2218533"/>
                    </a:moveTo>
                    <a:lnTo>
                      <a:pt x="608108" y="2218533"/>
                    </a:lnTo>
                    <a:lnTo>
                      <a:pt x="601839" y="2156352"/>
                    </a:lnTo>
                    <a:cubicBezTo>
                      <a:pt x="547026" y="1888489"/>
                      <a:pt x="336049" y="1677511"/>
                      <a:pt x="68185" y="1622698"/>
                    </a:cubicBezTo>
                    <a:lnTo>
                      <a:pt x="1" y="1615825"/>
                    </a:lnTo>
                    <a:lnTo>
                      <a:pt x="0" y="0"/>
                    </a:lnTo>
                    <a:lnTo>
                      <a:pt x="2" y="0"/>
                    </a:lnTo>
                    <a:cubicBezTo>
                      <a:pt x="1148687" y="0"/>
                      <a:pt x="2093473" y="872993"/>
                      <a:pt x="2207083" y="1991702"/>
                    </a:cubicBez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E311682B-20F4-4A49-9D0E-462DFE809992}"/>
                  </a:ext>
                </a:extLst>
              </p:cNvPr>
              <p:cNvSpPr/>
              <p:nvPr userDrawn="1"/>
            </p:nvSpPr>
            <p:spPr>
              <a:xfrm>
                <a:off x="5547360" y="3468210"/>
                <a:ext cx="1097280" cy="109728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87CA36-8ED8-4B9E-B9E9-5FDD40B2A9DE}"/>
                </a:ext>
              </a:extLst>
            </p:cNvPr>
            <p:cNvSpPr txBox="1"/>
            <p:nvPr userDrawn="1"/>
          </p:nvSpPr>
          <p:spPr>
            <a:xfrm>
              <a:off x="5026271" y="3036596"/>
              <a:ext cx="69260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+mj-lt"/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178681B-7133-40D1-A26A-495C5DFC1BA4}"/>
                </a:ext>
              </a:extLst>
            </p:cNvPr>
            <p:cNvSpPr txBox="1"/>
            <p:nvPr userDrawn="1"/>
          </p:nvSpPr>
          <p:spPr>
            <a:xfrm>
              <a:off x="6473128" y="4407615"/>
              <a:ext cx="69260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+mj-lt"/>
                </a:rPr>
                <a:t>4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0CB4381-5609-4DA8-911C-A23D892093A8}"/>
                </a:ext>
              </a:extLst>
            </p:cNvPr>
            <p:cNvSpPr txBox="1"/>
            <p:nvPr userDrawn="1"/>
          </p:nvSpPr>
          <p:spPr>
            <a:xfrm>
              <a:off x="5026271" y="4412329"/>
              <a:ext cx="69260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+mj-lt"/>
                </a:rPr>
                <a:t>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E2832E3-8CE6-4FE1-B7BC-940342A333FE}"/>
                </a:ext>
              </a:extLst>
            </p:cNvPr>
            <p:cNvSpPr txBox="1"/>
            <p:nvPr userDrawn="1"/>
          </p:nvSpPr>
          <p:spPr>
            <a:xfrm>
              <a:off x="6473128" y="3041310"/>
              <a:ext cx="69260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+mj-lt"/>
                </a:rPr>
                <a:t>3</a:t>
              </a:r>
            </a:p>
          </p:txBody>
        </p:sp>
      </p:grpSp>
      <p:sp>
        <p:nvSpPr>
          <p:cNvPr id="42" name="Text Placeholder 42">
            <a:extLst>
              <a:ext uri="{FF2B5EF4-FFF2-40B4-BE49-F238E27FC236}">
                <a16:creationId xmlns:a16="http://schemas.microsoft.com/office/drawing/2014/main" id="{B1897C5C-FFA3-4FCC-A169-93242C37C635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9235905" y="4218323"/>
            <a:ext cx="2704048" cy="19676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44DDF86-57F1-4AA5-BF34-9CBCF6D19356}"/>
              </a:ext>
            </a:extLst>
          </p:cNvPr>
          <p:cNvSpPr/>
          <p:nvPr userDrawn="1"/>
        </p:nvSpPr>
        <p:spPr>
          <a:xfrm>
            <a:off x="8524621" y="4218323"/>
            <a:ext cx="548640" cy="5486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 Placeholder 42">
            <a:extLst>
              <a:ext uri="{FF2B5EF4-FFF2-40B4-BE49-F238E27FC236}">
                <a16:creationId xmlns:a16="http://schemas.microsoft.com/office/drawing/2014/main" id="{6E89FB9D-8090-49AF-8732-8F034EB256F6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9235905" y="1847726"/>
            <a:ext cx="2704048" cy="19676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CED2344-C71C-4E97-89C8-B38D2323BD2F}"/>
              </a:ext>
            </a:extLst>
          </p:cNvPr>
          <p:cNvSpPr/>
          <p:nvPr userDrawn="1"/>
        </p:nvSpPr>
        <p:spPr>
          <a:xfrm>
            <a:off x="8524621" y="1847726"/>
            <a:ext cx="548640" cy="54864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 Placeholder 42">
            <a:extLst>
              <a:ext uri="{FF2B5EF4-FFF2-40B4-BE49-F238E27FC236}">
                <a16:creationId xmlns:a16="http://schemas.microsoft.com/office/drawing/2014/main" id="{73C33279-B24C-42A0-B533-DE0AC9E8C462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963331" y="4218323"/>
            <a:ext cx="2704048" cy="19676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EB80501-147D-46BB-A1AA-B405771D6D74}"/>
              </a:ext>
            </a:extLst>
          </p:cNvPr>
          <p:cNvSpPr/>
          <p:nvPr userDrawn="1"/>
        </p:nvSpPr>
        <p:spPr>
          <a:xfrm>
            <a:off x="250167" y="4218323"/>
            <a:ext cx="548640" cy="54864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 Placeholder 42">
            <a:extLst>
              <a:ext uri="{FF2B5EF4-FFF2-40B4-BE49-F238E27FC236}">
                <a16:creationId xmlns:a16="http://schemas.microsoft.com/office/drawing/2014/main" id="{AF1CCF77-8BF9-44F0-9167-F7AF8A7159B2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963331" y="1847726"/>
            <a:ext cx="2704048" cy="19676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DCD249F-7E9D-4280-AB68-56124E714F35}"/>
              </a:ext>
            </a:extLst>
          </p:cNvPr>
          <p:cNvSpPr/>
          <p:nvPr userDrawn="1"/>
        </p:nvSpPr>
        <p:spPr>
          <a:xfrm>
            <a:off x="250167" y="1847726"/>
            <a:ext cx="548640" cy="5486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5F8646-F116-4E5C-A5BA-B8F1E0FA1FAC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111DD1A-41B1-47A0-839D-EA23E17E3376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86099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8196716-192F-4E9E-8ECF-395E46D0D772}"/>
              </a:ext>
            </a:extLst>
          </p:cNvPr>
          <p:cNvGrpSpPr/>
          <p:nvPr userDrawn="1"/>
        </p:nvGrpSpPr>
        <p:grpSpPr>
          <a:xfrm>
            <a:off x="3305966" y="1222302"/>
            <a:ext cx="5580068" cy="5635699"/>
            <a:chOff x="3283970" y="1222302"/>
            <a:chExt cx="5580068" cy="563569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E41596D-09B4-424C-9835-A7804A8F82B2}"/>
                </a:ext>
              </a:extLst>
            </p:cNvPr>
            <p:cNvGrpSpPr/>
            <p:nvPr userDrawn="1"/>
          </p:nvGrpSpPr>
          <p:grpSpPr>
            <a:xfrm>
              <a:off x="3283975" y="3997026"/>
              <a:ext cx="1922498" cy="2860975"/>
              <a:chOff x="3283975" y="3997026"/>
              <a:chExt cx="1922498" cy="2860975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2A64981-B605-4507-A0E0-533DB090CE99}"/>
                  </a:ext>
                </a:extLst>
              </p:cNvPr>
              <p:cNvSpPr/>
              <p:nvPr/>
            </p:nvSpPr>
            <p:spPr>
              <a:xfrm rot="16200000" flipH="1">
                <a:off x="3910155" y="5561683"/>
                <a:ext cx="1960413" cy="632223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4DC8230-FA0B-4F7C-8A70-11D55FD30886}"/>
                  </a:ext>
                </a:extLst>
              </p:cNvPr>
              <p:cNvGrpSpPr/>
              <p:nvPr/>
            </p:nvGrpSpPr>
            <p:grpSpPr>
              <a:xfrm>
                <a:off x="3283975" y="3997026"/>
                <a:ext cx="1922498" cy="1173662"/>
                <a:chOff x="6367567" y="8059358"/>
                <a:chExt cx="4012834" cy="2449787"/>
              </a:xfrm>
              <a:solidFill>
                <a:schemeClr val="accent3"/>
              </a:solidFill>
            </p:grpSpPr>
            <p:sp>
              <p:nvSpPr>
                <p:cNvPr id="37" name="Freeform 41">
                  <a:extLst>
                    <a:ext uri="{FF2B5EF4-FFF2-40B4-BE49-F238E27FC236}">
                      <a16:creationId xmlns:a16="http://schemas.microsoft.com/office/drawing/2014/main" id="{077ED891-D763-4EE2-82F9-44D6EE5304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8689306" y="8624430"/>
                  <a:ext cx="1691095" cy="1319640"/>
                </a:xfrm>
                <a:custGeom>
                  <a:avLst/>
                  <a:gdLst>
                    <a:gd name="T0" fmla="*/ 762 w 763"/>
                    <a:gd name="T1" fmla="*/ 0 h 594"/>
                    <a:gd name="T2" fmla="*/ 762 w 763"/>
                    <a:gd name="T3" fmla="*/ 593 h 594"/>
                    <a:gd name="T4" fmla="*/ 0 w 763"/>
                    <a:gd name="T5" fmla="*/ 593 h 594"/>
                    <a:gd name="T6" fmla="*/ 593 w 763"/>
                    <a:gd name="T7" fmla="*/ 0 h 594"/>
                    <a:gd name="T8" fmla="*/ 762 w 763"/>
                    <a:gd name="T9" fmla="*/ 0 h 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3" h="594">
                      <a:moveTo>
                        <a:pt x="762" y="0"/>
                      </a:moveTo>
                      <a:lnTo>
                        <a:pt x="762" y="593"/>
                      </a:lnTo>
                      <a:lnTo>
                        <a:pt x="0" y="593"/>
                      </a:lnTo>
                      <a:lnTo>
                        <a:pt x="593" y="0"/>
                      </a:lnTo>
                      <a:lnTo>
                        <a:pt x="762" y="0"/>
                      </a:lnTo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8" name="Right Arrow 10">
                  <a:extLst>
                    <a:ext uri="{FF2B5EF4-FFF2-40B4-BE49-F238E27FC236}">
                      <a16:creationId xmlns:a16="http://schemas.microsoft.com/office/drawing/2014/main" id="{2AA9D0E2-6604-48AA-A171-D6ABAD45B9A5}"/>
                    </a:ext>
                  </a:extLst>
                </p:cNvPr>
                <p:cNvSpPr/>
                <p:nvPr/>
              </p:nvSpPr>
              <p:spPr>
                <a:xfrm flipH="1">
                  <a:off x="6367567" y="8059358"/>
                  <a:ext cx="2693192" cy="2449787"/>
                </a:xfrm>
                <a:prstGeom prst="rightArrow">
                  <a:avLst>
                    <a:gd name="adj1" fmla="val 53883"/>
                    <a:gd name="adj2" fmla="val 74631"/>
                  </a:avLst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1B9B68E-B727-4EC6-8F2E-B01C38816381}"/>
                  </a:ext>
                </a:extLst>
              </p:cNvPr>
              <p:cNvSpPr txBox="1"/>
              <p:nvPr userDrawn="1"/>
            </p:nvSpPr>
            <p:spPr>
              <a:xfrm>
                <a:off x="3363934" y="4289087"/>
                <a:ext cx="9539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F92CFCE-FB78-4C70-95FC-AAD79892ACFC}"/>
                </a:ext>
              </a:extLst>
            </p:cNvPr>
            <p:cNvGrpSpPr/>
            <p:nvPr userDrawn="1"/>
          </p:nvGrpSpPr>
          <p:grpSpPr>
            <a:xfrm>
              <a:off x="3283970" y="1590675"/>
              <a:ext cx="2711600" cy="5267325"/>
              <a:chOff x="3283970" y="1590675"/>
              <a:chExt cx="2711600" cy="5267325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FB8097D-0F1E-4DA7-9A8B-5C8553F33CDA}"/>
                  </a:ext>
                </a:extLst>
              </p:cNvPr>
              <p:cNvSpPr/>
              <p:nvPr/>
            </p:nvSpPr>
            <p:spPr>
              <a:xfrm rot="16200000" flipH="1">
                <a:off x="3496885" y="4359314"/>
                <a:ext cx="4365148" cy="632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C90B6D37-E15B-4B04-8096-F4427CCBF8E3}"/>
                  </a:ext>
                </a:extLst>
              </p:cNvPr>
              <p:cNvGrpSpPr/>
              <p:nvPr/>
            </p:nvGrpSpPr>
            <p:grpSpPr>
              <a:xfrm>
                <a:off x="3283970" y="1590675"/>
                <a:ext cx="2711599" cy="1176338"/>
                <a:chOff x="6367559" y="4055343"/>
                <a:chExt cx="5659926" cy="2455374"/>
              </a:xfrm>
              <a:solidFill>
                <a:schemeClr val="accent1"/>
              </a:solidFill>
            </p:grpSpPr>
            <p:sp>
              <p:nvSpPr>
                <p:cNvPr id="39" name="Freeform 41">
                  <a:extLst>
                    <a:ext uri="{FF2B5EF4-FFF2-40B4-BE49-F238E27FC236}">
                      <a16:creationId xmlns:a16="http://schemas.microsoft.com/office/drawing/2014/main" id="{805E4C7F-41EE-4A72-81AD-7A29531FBD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0336390" y="4623787"/>
                  <a:ext cx="1691095" cy="1319641"/>
                </a:xfrm>
                <a:custGeom>
                  <a:avLst/>
                  <a:gdLst>
                    <a:gd name="T0" fmla="*/ 762 w 763"/>
                    <a:gd name="T1" fmla="*/ 0 h 594"/>
                    <a:gd name="T2" fmla="*/ 762 w 763"/>
                    <a:gd name="T3" fmla="*/ 593 h 594"/>
                    <a:gd name="T4" fmla="*/ 0 w 763"/>
                    <a:gd name="T5" fmla="*/ 593 h 594"/>
                    <a:gd name="T6" fmla="*/ 593 w 763"/>
                    <a:gd name="T7" fmla="*/ 0 h 594"/>
                    <a:gd name="T8" fmla="*/ 762 w 763"/>
                    <a:gd name="T9" fmla="*/ 0 h 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3" h="594">
                      <a:moveTo>
                        <a:pt x="762" y="0"/>
                      </a:moveTo>
                      <a:lnTo>
                        <a:pt x="762" y="593"/>
                      </a:lnTo>
                      <a:lnTo>
                        <a:pt x="0" y="593"/>
                      </a:lnTo>
                      <a:lnTo>
                        <a:pt x="593" y="0"/>
                      </a:lnTo>
                      <a:lnTo>
                        <a:pt x="762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0" name="Right Arrow 6">
                  <a:extLst>
                    <a:ext uri="{FF2B5EF4-FFF2-40B4-BE49-F238E27FC236}">
                      <a16:creationId xmlns:a16="http://schemas.microsoft.com/office/drawing/2014/main" id="{FB9BB72C-4793-44D2-90F6-58D52AFEC6CB}"/>
                    </a:ext>
                  </a:extLst>
                </p:cNvPr>
                <p:cNvSpPr/>
                <p:nvPr/>
              </p:nvSpPr>
              <p:spPr>
                <a:xfrm flipH="1">
                  <a:off x="6367559" y="4055343"/>
                  <a:ext cx="4012832" cy="2455374"/>
                </a:xfrm>
                <a:prstGeom prst="rightArrow">
                  <a:avLst>
                    <a:gd name="adj1" fmla="val 53883"/>
                    <a:gd name="adj2" fmla="val 7463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CE23501-B117-4253-A534-1BE5174F5EAA}"/>
                  </a:ext>
                </a:extLst>
              </p:cNvPr>
              <p:cNvSpPr txBox="1"/>
              <p:nvPr userDrawn="1"/>
            </p:nvSpPr>
            <p:spPr>
              <a:xfrm>
                <a:off x="3363934" y="1884350"/>
                <a:ext cx="9539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B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1BD43CB-055D-43E2-AB76-F7E447ABBE7D}"/>
                </a:ext>
              </a:extLst>
            </p:cNvPr>
            <p:cNvGrpSpPr/>
            <p:nvPr userDrawn="1"/>
          </p:nvGrpSpPr>
          <p:grpSpPr>
            <a:xfrm>
              <a:off x="6152442" y="1222302"/>
              <a:ext cx="2711595" cy="5635698"/>
              <a:chOff x="6152442" y="1222302"/>
              <a:chExt cx="2711595" cy="5635698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D2F6291-F580-48BA-9F48-14C9D5D85E8D}"/>
                  </a:ext>
                </a:extLst>
              </p:cNvPr>
              <p:cNvSpPr/>
              <p:nvPr/>
            </p:nvSpPr>
            <p:spPr>
              <a:xfrm rot="5400000">
                <a:off x="4100986" y="4174321"/>
                <a:ext cx="4735135" cy="632223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74978C99-112A-45EA-BCC7-0474A95861CE}"/>
                  </a:ext>
                </a:extLst>
              </p:cNvPr>
              <p:cNvGrpSpPr/>
              <p:nvPr/>
            </p:nvGrpSpPr>
            <p:grpSpPr>
              <a:xfrm>
                <a:off x="6152442" y="1222302"/>
                <a:ext cx="2711595" cy="1173662"/>
                <a:chOff x="12354927" y="4053743"/>
                <a:chExt cx="5659918" cy="2449787"/>
              </a:xfrm>
              <a:solidFill>
                <a:schemeClr val="accent2"/>
              </a:solidFill>
            </p:grpSpPr>
            <p:sp>
              <p:nvSpPr>
                <p:cNvPr id="35" name="Freeform 41">
                  <a:extLst>
                    <a:ext uri="{FF2B5EF4-FFF2-40B4-BE49-F238E27FC236}">
                      <a16:creationId xmlns:a16="http://schemas.microsoft.com/office/drawing/2014/main" id="{AC274B00-D0F9-4D90-9CC1-625946B4F9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54927" y="4618289"/>
                  <a:ext cx="1691095" cy="1316954"/>
                </a:xfrm>
                <a:custGeom>
                  <a:avLst/>
                  <a:gdLst>
                    <a:gd name="T0" fmla="*/ 762 w 763"/>
                    <a:gd name="T1" fmla="*/ 0 h 594"/>
                    <a:gd name="T2" fmla="*/ 762 w 763"/>
                    <a:gd name="T3" fmla="*/ 593 h 594"/>
                    <a:gd name="T4" fmla="*/ 0 w 763"/>
                    <a:gd name="T5" fmla="*/ 593 h 594"/>
                    <a:gd name="T6" fmla="*/ 593 w 763"/>
                    <a:gd name="T7" fmla="*/ 0 h 594"/>
                    <a:gd name="T8" fmla="*/ 762 w 763"/>
                    <a:gd name="T9" fmla="*/ 0 h 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3" h="594">
                      <a:moveTo>
                        <a:pt x="762" y="0"/>
                      </a:moveTo>
                      <a:lnTo>
                        <a:pt x="762" y="593"/>
                      </a:lnTo>
                      <a:lnTo>
                        <a:pt x="0" y="593"/>
                      </a:lnTo>
                      <a:lnTo>
                        <a:pt x="593" y="0"/>
                      </a:lnTo>
                      <a:lnTo>
                        <a:pt x="762" y="0"/>
                      </a:ln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6" name="Right Arrow 14">
                  <a:extLst>
                    <a:ext uri="{FF2B5EF4-FFF2-40B4-BE49-F238E27FC236}">
                      <a16:creationId xmlns:a16="http://schemas.microsoft.com/office/drawing/2014/main" id="{6C7A8FE1-723A-401B-8578-8074C5475BFE}"/>
                    </a:ext>
                  </a:extLst>
                </p:cNvPr>
                <p:cNvSpPr/>
                <p:nvPr/>
              </p:nvSpPr>
              <p:spPr>
                <a:xfrm>
                  <a:off x="14002012" y="4053743"/>
                  <a:ext cx="4012833" cy="2449787"/>
                </a:xfrm>
                <a:prstGeom prst="rightArrow">
                  <a:avLst>
                    <a:gd name="adj1" fmla="val 53883"/>
                    <a:gd name="adj2" fmla="val 74631"/>
                  </a:avLst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B8AB653-9226-4641-88B7-89498AEBA6C8}"/>
                  </a:ext>
                </a:extLst>
              </p:cNvPr>
              <p:cNvSpPr txBox="1"/>
              <p:nvPr userDrawn="1"/>
            </p:nvSpPr>
            <p:spPr>
              <a:xfrm>
                <a:off x="7741941" y="1492770"/>
                <a:ext cx="9539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C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EFF0E54-7F81-423E-A188-FBD94746BE90}"/>
                </a:ext>
              </a:extLst>
            </p:cNvPr>
            <p:cNvGrpSpPr/>
            <p:nvPr userDrawn="1"/>
          </p:nvGrpSpPr>
          <p:grpSpPr>
            <a:xfrm>
              <a:off x="6941538" y="3195305"/>
              <a:ext cx="1922500" cy="3662695"/>
              <a:chOff x="6941538" y="3195305"/>
              <a:chExt cx="1922500" cy="3662695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1DA3F29-B27C-400C-9C01-1A96EC6EEE9B}"/>
                  </a:ext>
                </a:extLst>
              </p:cNvPr>
              <p:cNvSpPr/>
              <p:nvPr/>
            </p:nvSpPr>
            <p:spPr>
              <a:xfrm rot="5400000">
                <a:off x="5877773" y="5162012"/>
                <a:ext cx="2759753" cy="632223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6CC31D2C-0D9D-44C8-8127-F2ECE43B621F}"/>
                  </a:ext>
                </a:extLst>
              </p:cNvPr>
              <p:cNvGrpSpPr/>
              <p:nvPr/>
            </p:nvGrpSpPr>
            <p:grpSpPr>
              <a:xfrm>
                <a:off x="6941540" y="3195305"/>
                <a:ext cx="1922498" cy="1173662"/>
                <a:chOff x="14002011" y="8054388"/>
                <a:chExt cx="4012834" cy="2449787"/>
              </a:xfrm>
              <a:solidFill>
                <a:schemeClr val="accent4"/>
              </a:solidFill>
            </p:grpSpPr>
            <p:sp>
              <p:nvSpPr>
                <p:cNvPr id="33" name="Freeform 17">
                  <a:extLst>
                    <a:ext uri="{FF2B5EF4-FFF2-40B4-BE49-F238E27FC236}">
                      <a16:creationId xmlns:a16="http://schemas.microsoft.com/office/drawing/2014/main" id="{72D85AFD-0E9F-4ED7-90A3-3A91846BBC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02011" y="8619461"/>
                  <a:ext cx="1691094" cy="1319640"/>
                </a:xfrm>
                <a:custGeom>
                  <a:avLst/>
                  <a:gdLst>
                    <a:gd name="T0" fmla="*/ 762 w 763"/>
                    <a:gd name="T1" fmla="*/ 0 h 594"/>
                    <a:gd name="T2" fmla="*/ 762 w 763"/>
                    <a:gd name="T3" fmla="*/ 593 h 594"/>
                    <a:gd name="T4" fmla="*/ 0 w 763"/>
                    <a:gd name="T5" fmla="*/ 593 h 594"/>
                    <a:gd name="T6" fmla="*/ 593 w 763"/>
                    <a:gd name="T7" fmla="*/ 0 h 594"/>
                    <a:gd name="T8" fmla="*/ 762 w 763"/>
                    <a:gd name="T9" fmla="*/ 0 h 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3" h="594">
                      <a:moveTo>
                        <a:pt x="762" y="0"/>
                      </a:moveTo>
                      <a:lnTo>
                        <a:pt x="762" y="593"/>
                      </a:lnTo>
                      <a:lnTo>
                        <a:pt x="0" y="593"/>
                      </a:lnTo>
                      <a:lnTo>
                        <a:pt x="593" y="0"/>
                      </a:lnTo>
                      <a:lnTo>
                        <a:pt x="762" y="0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4" name="Right Arrow 18">
                  <a:extLst>
                    <a:ext uri="{FF2B5EF4-FFF2-40B4-BE49-F238E27FC236}">
                      <a16:creationId xmlns:a16="http://schemas.microsoft.com/office/drawing/2014/main" id="{44E41F0C-9441-490A-BED8-260D6142DC50}"/>
                    </a:ext>
                  </a:extLst>
                </p:cNvPr>
                <p:cNvSpPr/>
                <p:nvPr/>
              </p:nvSpPr>
              <p:spPr>
                <a:xfrm>
                  <a:off x="15321653" y="8054388"/>
                  <a:ext cx="2693192" cy="2449787"/>
                </a:xfrm>
                <a:prstGeom prst="rightArrow">
                  <a:avLst>
                    <a:gd name="adj1" fmla="val 53883"/>
                    <a:gd name="adj2" fmla="val 74631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AB6C8E1-BBC6-4183-B837-98F36DC41AE9}"/>
                  </a:ext>
                </a:extLst>
              </p:cNvPr>
              <p:cNvSpPr txBox="1"/>
              <p:nvPr userDrawn="1"/>
            </p:nvSpPr>
            <p:spPr>
              <a:xfrm>
                <a:off x="7741941" y="3489747"/>
                <a:ext cx="9539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D</a:t>
                </a:r>
              </a:p>
            </p:txBody>
          </p:sp>
        </p:grpSp>
      </p:grp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EFE20B41-2D6A-4367-80ED-8A6F704952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62233" y="3146860"/>
            <a:ext cx="3108960" cy="1270548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2">
            <a:extLst>
              <a:ext uri="{FF2B5EF4-FFF2-40B4-BE49-F238E27FC236}">
                <a16:creationId xmlns:a16="http://schemas.microsoft.com/office/drawing/2014/main" id="{B27B294A-0862-46FC-B7CA-FFD96DDD80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62233" y="1172963"/>
            <a:ext cx="3108960" cy="1270548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2">
            <a:extLst>
              <a:ext uri="{FF2B5EF4-FFF2-40B4-BE49-F238E27FC236}">
                <a16:creationId xmlns:a16="http://schemas.microsoft.com/office/drawing/2014/main" id="{593876D3-9686-4415-9BB9-2708E9353F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3624" y="3946200"/>
            <a:ext cx="3108960" cy="127054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42">
            <a:extLst>
              <a:ext uri="{FF2B5EF4-FFF2-40B4-BE49-F238E27FC236}">
                <a16:creationId xmlns:a16="http://schemas.microsoft.com/office/drawing/2014/main" id="{EAAD898D-303B-4480-A7CE-0781886CD0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9394" y="1541463"/>
            <a:ext cx="3108960" cy="127054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947E464-6F98-47EF-8F50-AC69809C7812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65126"/>
            <a:ext cx="11277600" cy="760290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71931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-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>
            <a:extLst>
              <a:ext uri="{FF2B5EF4-FFF2-40B4-BE49-F238E27FC236}">
                <a16:creationId xmlns:a16="http://schemas.microsoft.com/office/drawing/2014/main" id="{4FECB593-CF1C-44F2-8376-45231DCECFFE}"/>
              </a:ext>
            </a:extLst>
          </p:cNvPr>
          <p:cNvGrpSpPr/>
          <p:nvPr userDrawn="1"/>
        </p:nvGrpSpPr>
        <p:grpSpPr>
          <a:xfrm>
            <a:off x="4783016" y="1793630"/>
            <a:ext cx="7396284" cy="4255234"/>
            <a:chOff x="4513384" y="1793630"/>
            <a:chExt cx="7396284" cy="4255234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CBC565E0-19B1-4C69-9560-D0EF93AD1DB8}"/>
                </a:ext>
              </a:extLst>
            </p:cNvPr>
            <p:cNvGrpSpPr/>
            <p:nvPr userDrawn="1"/>
          </p:nvGrpSpPr>
          <p:grpSpPr>
            <a:xfrm>
              <a:off x="6095059" y="1793630"/>
              <a:ext cx="4684310" cy="3429000"/>
              <a:chOff x="6095059" y="1793630"/>
              <a:chExt cx="4684310" cy="3429000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BDEFC592-5345-4431-B83C-037A048CBE39}"/>
                  </a:ext>
                </a:extLst>
              </p:cNvPr>
              <p:cNvSpPr/>
              <p:nvPr userDrawn="1"/>
            </p:nvSpPr>
            <p:spPr>
              <a:xfrm>
                <a:off x="6095059" y="1793630"/>
                <a:ext cx="4684310" cy="3429000"/>
              </a:xfrm>
              <a:custGeom>
                <a:avLst/>
                <a:gdLst>
                  <a:gd name="connsiteX0" fmla="*/ 2087178 w 4684310"/>
                  <a:gd name="connsiteY0" fmla="*/ 0 h 3429000"/>
                  <a:gd name="connsiteX1" fmla="*/ 4323825 w 4684310"/>
                  <a:gd name="connsiteY1" fmla="*/ 0 h 3429000"/>
                  <a:gd name="connsiteX2" fmla="*/ 4684310 w 4684310"/>
                  <a:gd name="connsiteY2" fmla="*/ 360485 h 3429000"/>
                  <a:gd name="connsiteX3" fmla="*/ 4323825 w 4684310"/>
                  <a:gd name="connsiteY3" fmla="*/ 720970 h 3429000"/>
                  <a:gd name="connsiteX4" fmla="*/ 3662692 w 4684310"/>
                  <a:gd name="connsiteY4" fmla="*/ 720970 h 3429000"/>
                  <a:gd name="connsiteX5" fmla="*/ 2099372 w 4684310"/>
                  <a:gd name="connsiteY5" fmla="*/ 720970 h 3429000"/>
                  <a:gd name="connsiteX6" fmla="*/ 2099372 w 4684310"/>
                  <a:gd name="connsiteY6" fmla="*/ 724969 h 3429000"/>
                  <a:gd name="connsiteX7" fmla="*/ 2087177 w 4684310"/>
                  <a:gd name="connsiteY7" fmla="*/ 724368 h 3429000"/>
                  <a:gd name="connsiteX8" fmla="*/ 690173 w 4684310"/>
                  <a:gd name="connsiteY8" fmla="*/ 2087177 h 3429000"/>
                  <a:gd name="connsiteX9" fmla="*/ 1805632 w 4684310"/>
                  <a:gd name="connsiteY9" fmla="*/ 3422299 h 3429000"/>
                  <a:gd name="connsiteX10" fmla="*/ 1850644 w 4684310"/>
                  <a:gd name="connsiteY10" fmla="*/ 3429000 h 3429000"/>
                  <a:gd name="connsiteX11" fmla="*/ 489500 w 4684310"/>
                  <a:gd name="connsiteY11" fmla="*/ 3429000 h 3429000"/>
                  <a:gd name="connsiteX12" fmla="*/ 476610 w 4684310"/>
                  <a:gd name="connsiteY12" fmla="*/ 3414817 h 3429000"/>
                  <a:gd name="connsiteX13" fmla="*/ 0 w 4684310"/>
                  <a:gd name="connsiteY13" fmla="*/ 2087178 h 3429000"/>
                  <a:gd name="connsiteX14" fmla="*/ 2087178 w 4684310"/>
                  <a:gd name="connsiteY14" fmla="*/ 0 h 3429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84310" h="3429000">
                    <a:moveTo>
                      <a:pt x="2087178" y="0"/>
                    </a:moveTo>
                    <a:lnTo>
                      <a:pt x="4323825" y="0"/>
                    </a:lnTo>
                    <a:lnTo>
                      <a:pt x="4684310" y="360485"/>
                    </a:lnTo>
                    <a:lnTo>
                      <a:pt x="4323825" y="720970"/>
                    </a:lnTo>
                    <a:lnTo>
                      <a:pt x="3662692" y="720970"/>
                    </a:lnTo>
                    <a:lnTo>
                      <a:pt x="2099372" y="720970"/>
                    </a:lnTo>
                    <a:lnTo>
                      <a:pt x="2099372" y="724969"/>
                    </a:lnTo>
                    <a:lnTo>
                      <a:pt x="2087177" y="724368"/>
                    </a:lnTo>
                    <a:cubicBezTo>
                      <a:pt x="1315633" y="724368"/>
                      <a:pt x="690173" y="1334518"/>
                      <a:pt x="690173" y="2087177"/>
                    </a:cubicBezTo>
                    <a:cubicBezTo>
                      <a:pt x="690173" y="2745754"/>
                      <a:pt x="1169041" y="3295222"/>
                      <a:pt x="1805632" y="3422299"/>
                    </a:cubicBezTo>
                    <a:lnTo>
                      <a:pt x="1850644" y="3429000"/>
                    </a:lnTo>
                    <a:lnTo>
                      <a:pt x="489500" y="3429000"/>
                    </a:lnTo>
                    <a:lnTo>
                      <a:pt x="476610" y="3414817"/>
                    </a:lnTo>
                    <a:cubicBezTo>
                      <a:pt x="178862" y="3054030"/>
                      <a:pt x="0" y="2591492"/>
                      <a:pt x="0" y="2087178"/>
                    </a:cubicBezTo>
                    <a:cubicBezTo>
                      <a:pt x="0" y="934461"/>
                      <a:pt x="934461" y="0"/>
                      <a:pt x="20871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502D9166-B1DA-4154-B9DC-E2F133F128F3}"/>
                  </a:ext>
                </a:extLst>
              </p:cNvPr>
              <p:cNvSpPr txBox="1"/>
              <p:nvPr userDrawn="1"/>
            </p:nvSpPr>
            <p:spPr>
              <a:xfrm>
                <a:off x="6095059" y="3621371"/>
                <a:ext cx="692601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1</a:t>
                </a: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DFECF505-5D08-4037-BC86-243548D43A2B}"/>
                </a:ext>
              </a:extLst>
            </p:cNvPr>
            <p:cNvGrpSpPr/>
            <p:nvPr userDrawn="1"/>
          </p:nvGrpSpPr>
          <p:grpSpPr>
            <a:xfrm>
              <a:off x="5638798" y="2619864"/>
              <a:ext cx="4701895" cy="3429000"/>
              <a:chOff x="5638798" y="2619864"/>
              <a:chExt cx="4701895" cy="3429000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94BD1E18-096A-4C50-9EE5-7B1FF1049F86}"/>
                  </a:ext>
                </a:extLst>
              </p:cNvPr>
              <p:cNvSpPr/>
              <p:nvPr userDrawn="1"/>
            </p:nvSpPr>
            <p:spPr>
              <a:xfrm rot="10800000">
                <a:off x="5638798" y="2619864"/>
                <a:ext cx="4684310" cy="3429000"/>
              </a:xfrm>
              <a:custGeom>
                <a:avLst/>
                <a:gdLst>
                  <a:gd name="connsiteX0" fmla="*/ 2087178 w 4684310"/>
                  <a:gd name="connsiteY0" fmla="*/ 0 h 3429000"/>
                  <a:gd name="connsiteX1" fmla="*/ 4323825 w 4684310"/>
                  <a:gd name="connsiteY1" fmla="*/ 0 h 3429000"/>
                  <a:gd name="connsiteX2" fmla="*/ 4684310 w 4684310"/>
                  <a:gd name="connsiteY2" fmla="*/ 360485 h 3429000"/>
                  <a:gd name="connsiteX3" fmla="*/ 4323825 w 4684310"/>
                  <a:gd name="connsiteY3" fmla="*/ 720970 h 3429000"/>
                  <a:gd name="connsiteX4" fmla="*/ 3662692 w 4684310"/>
                  <a:gd name="connsiteY4" fmla="*/ 720970 h 3429000"/>
                  <a:gd name="connsiteX5" fmla="*/ 2099372 w 4684310"/>
                  <a:gd name="connsiteY5" fmla="*/ 720970 h 3429000"/>
                  <a:gd name="connsiteX6" fmla="*/ 2099372 w 4684310"/>
                  <a:gd name="connsiteY6" fmla="*/ 724969 h 3429000"/>
                  <a:gd name="connsiteX7" fmla="*/ 2087177 w 4684310"/>
                  <a:gd name="connsiteY7" fmla="*/ 724368 h 3429000"/>
                  <a:gd name="connsiteX8" fmla="*/ 690173 w 4684310"/>
                  <a:gd name="connsiteY8" fmla="*/ 2087177 h 3429000"/>
                  <a:gd name="connsiteX9" fmla="*/ 1805632 w 4684310"/>
                  <a:gd name="connsiteY9" fmla="*/ 3422299 h 3429000"/>
                  <a:gd name="connsiteX10" fmla="*/ 1850644 w 4684310"/>
                  <a:gd name="connsiteY10" fmla="*/ 3429000 h 3429000"/>
                  <a:gd name="connsiteX11" fmla="*/ 489500 w 4684310"/>
                  <a:gd name="connsiteY11" fmla="*/ 3429000 h 3429000"/>
                  <a:gd name="connsiteX12" fmla="*/ 476610 w 4684310"/>
                  <a:gd name="connsiteY12" fmla="*/ 3414817 h 3429000"/>
                  <a:gd name="connsiteX13" fmla="*/ 0 w 4684310"/>
                  <a:gd name="connsiteY13" fmla="*/ 2087178 h 3429000"/>
                  <a:gd name="connsiteX14" fmla="*/ 2087178 w 4684310"/>
                  <a:gd name="connsiteY14" fmla="*/ 0 h 3429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84310" h="3429000">
                    <a:moveTo>
                      <a:pt x="2087178" y="0"/>
                    </a:moveTo>
                    <a:lnTo>
                      <a:pt x="4323825" y="0"/>
                    </a:lnTo>
                    <a:lnTo>
                      <a:pt x="4684310" y="360485"/>
                    </a:lnTo>
                    <a:lnTo>
                      <a:pt x="4323825" y="720970"/>
                    </a:lnTo>
                    <a:lnTo>
                      <a:pt x="3662692" y="720970"/>
                    </a:lnTo>
                    <a:lnTo>
                      <a:pt x="2099372" y="720970"/>
                    </a:lnTo>
                    <a:lnTo>
                      <a:pt x="2099372" y="724969"/>
                    </a:lnTo>
                    <a:lnTo>
                      <a:pt x="2087177" y="724368"/>
                    </a:lnTo>
                    <a:cubicBezTo>
                      <a:pt x="1315633" y="724368"/>
                      <a:pt x="690173" y="1334518"/>
                      <a:pt x="690173" y="2087177"/>
                    </a:cubicBezTo>
                    <a:cubicBezTo>
                      <a:pt x="690173" y="2745754"/>
                      <a:pt x="1169041" y="3295222"/>
                      <a:pt x="1805632" y="3422299"/>
                    </a:cubicBezTo>
                    <a:lnTo>
                      <a:pt x="1850644" y="3429000"/>
                    </a:lnTo>
                    <a:lnTo>
                      <a:pt x="489500" y="3429000"/>
                    </a:lnTo>
                    <a:lnTo>
                      <a:pt x="476610" y="3414817"/>
                    </a:lnTo>
                    <a:cubicBezTo>
                      <a:pt x="178862" y="3054030"/>
                      <a:pt x="0" y="2591492"/>
                      <a:pt x="0" y="2087178"/>
                    </a:cubicBezTo>
                    <a:cubicBezTo>
                      <a:pt x="0" y="934461"/>
                      <a:pt x="934461" y="0"/>
                      <a:pt x="2087178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073DDCB9-239E-4202-9B3A-746571FC447B}"/>
                  </a:ext>
                </a:extLst>
              </p:cNvPr>
              <p:cNvSpPr txBox="1"/>
              <p:nvPr userDrawn="1"/>
            </p:nvSpPr>
            <p:spPr>
              <a:xfrm>
                <a:off x="9648092" y="3621371"/>
                <a:ext cx="692601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4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15CAE9C3-134D-4630-864F-69828ACBC231}"/>
                </a:ext>
              </a:extLst>
            </p:cNvPr>
            <p:cNvGrpSpPr/>
            <p:nvPr userDrawn="1"/>
          </p:nvGrpSpPr>
          <p:grpSpPr>
            <a:xfrm>
              <a:off x="6774960" y="2487005"/>
              <a:ext cx="5134708" cy="2192217"/>
              <a:chOff x="6774960" y="2487005"/>
              <a:chExt cx="5134708" cy="2192217"/>
            </a:xfrm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8BF1F0E9-D051-45B9-9861-2DAD9197F252}"/>
                  </a:ext>
                </a:extLst>
              </p:cNvPr>
              <p:cNvSpPr/>
              <p:nvPr userDrawn="1"/>
            </p:nvSpPr>
            <p:spPr>
              <a:xfrm>
                <a:off x="6774960" y="2487005"/>
                <a:ext cx="5134708" cy="2192217"/>
              </a:xfrm>
              <a:custGeom>
                <a:avLst/>
                <a:gdLst>
                  <a:gd name="connsiteX0" fmla="*/ 1424354 w 5134708"/>
                  <a:gd name="connsiteY0" fmla="*/ 0 h 2192217"/>
                  <a:gd name="connsiteX1" fmla="*/ 4800600 w 5134708"/>
                  <a:gd name="connsiteY1" fmla="*/ 0 h 2192217"/>
                  <a:gd name="connsiteX2" fmla="*/ 5134708 w 5134708"/>
                  <a:gd name="connsiteY2" fmla="*/ 334108 h 2192217"/>
                  <a:gd name="connsiteX3" fmla="*/ 4800601 w 5134708"/>
                  <a:gd name="connsiteY3" fmla="*/ 668215 h 2192217"/>
                  <a:gd name="connsiteX4" fmla="*/ 1453662 w 5134708"/>
                  <a:gd name="connsiteY4" fmla="*/ 668215 h 2192217"/>
                  <a:gd name="connsiteX5" fmla="*/ 1453662 w 5134708"/>
                  <a:gd name="connsiteY5" fmla="*/ 668216 h 2192217"/>
                  <a:gd name="connsiteX6" fmla="*/ 1424354 w 5134708"/>
                  <a:gd name="connsiteY6" fmla="*/ 668216 h 2192217"/>
                  <a:gd name="connsiteX7" fmla="*/ 1424354 w 5134708"/>
                  <a:gd name="connsiteY7" fmla="*/ 662650 h 2192217"/>
                  <a:gd name="connsiteX8" fmla="*/ 1351707 w 5134708"/>
                  <a:gd name="connsiteY8" fmla="*/ 666319 h 2192217"/>
                  <a:gd name="connsiteX9" fmla="*/ 662354 w 5134708"/>
                  <a:gd name="connsiteY9" fmla="*/ 1430216 h 2192217"/>
                  <a:gd name="connsiteX10" fmla="*/ 1275465 w 5134708"/>
                  <a:gd name="connsiteY10" fmla="*/ 2182478 h 2192217"/>
                  <a:gd name="connsiteX11" fmla="*/ 1339280 w 5134708"/>
                  <a:gd name="connsiteY11" fmla="*/ 2192217 h 2192217"/>
                  <a:gd name="connsiteX12" fmla="*/ 225939 w 5134708"/>
                  <a:gd name="connsiteY12" fmla="*/ 2192217 h 2192217"/>
                  <a:gd name="connsiteX13" fmla="*/ 171912 w 5134708"/>
                  <a:gd name="connsiteY13" fmla="*/ 2103286 h 2192217"/>
                  <a:gd name="connsiteX14" fmla="*/ 0 w 5134708"/>
                  <a:gd name="connsiteY14" fmla="*/ 1424354 h 2192217"/>
                  <a:gd name="connsiteX15" fmla="*/ 1424354 w 5134708"/>
                  <a:gd name="connsiteY15" fmla="*/ 0 h 219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34708" h="2192217">
                    <a:moveTo>
                      <a:pt x="1424354" y="0"/>
                    </a:moveTo>
                    <a:lnTo>
                      <a:pt x="4800600" y="0"/>
                    </a:lnTo>
                    <a:lnTo>
                      <a:pt x="5134708" y="334108"/>
                    </a:lnTo>
                    <a:lnTo>
                      <a:pt x="4800601" y="668215"/>
                    </a:lnTo>
                    <a:lnTo>
                      <a:pt x="1453662" y="668215"/>
                    </a:lnTo>
                    <a:lnTo>
                      <a:pt x="1453662" y="668216"/>
                    </a:lnTo>
                    <a:lnTo>
                      <a:pt x="1424354" y="668216"/>
                    </a:lnTo>
                    <a:lnTo>
                      <a:pt x="1424354" y="662650"/>
                    </a:lnTo>
                    <a:lnTo>
                      <a:pt x="1351707" y="666319"/>
                    </a:lnTo>
                    <a:cubicBezTo>
                      <a:pt x="964508" y="705641"/>
                      <a:pt x="662354" y="1032643"/>
                      <a:pt x="662354" y="1430216"/>
                    </a:cubicBezTo>
                    <a:cubicBezTo>
                      <a:pt x="662354" y="1801284"/>
                      <a:pt x="925564" y="2110877"/>
                      <a:pt x="1275465" y="2182478"/>
                    </a:cubicBezTo>
                    <a:lnTo>
                      <a:pt x="1339280" y="2192217"/>
                    </a:lnTo>
                    <a:lnTo>
                      <a:pt x="225939" y="2192217"/>
                    </a:lnTo>
                    <a:lnTo>
                      <a:pt x="171912" y="2103286"/>
                    </a:lnTo>
                    <a:cubicBezTo>
                      <a:pt x="62276" y="1901464"/>
                      <a:pt x="0" y="1670182"/>
                      <a:pt x="0" y="1424354"/>
                    </a:cubicBezTo>
                    <a:cubicBezTo>
                      <a:pt x="0" y="637705"/>
                      <a:pt x="637705" y="0"/>
                      <a:pt x="1424354" y="0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734B6B6E-1F7A-4AB9-9F87-A2421AE0B623}"/>
                  </a:ext>
                </a:extLst>
              </p:cNvPr>
              <p:cNvSpPr txBox="1"/>
              <p:nvPr userDrawn="1"/>
            </p:nvSpPr>
            <p:spPr>
              <a:xfrm>
                <a:off x="6778868" y="3621371"/>
                <a:ext cx="692601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2</a:t>
                </a: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A2B641C4-A7BA-4D07-9207-E9D4B9EDC83C}"/>
                </a:ext>
              </a:extLst>
            </p:cNvPr>
            <p:cNvGrpSpPr/>
            <p:nvPr userDrawn="1"/>
          </p:nvGrpSpPr>
          <p:grpSpPr>
            <a:xfrm>
              <a:off x="4513384" y="3149355"/>
              <a:ext cx="5143500" cy="2192217"/>
              <a:chOff x="4513384" y="3149355"/>
              <a:chExt cx="5143500" cy="2192217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57AC905-5CDC-45E9-A3F6-D7153AA3B52D}"/>
                  </a:ext>
                </a:extLst>
              </p:cNvPr>
              <p:cNvSpPr/>
              <p:nvPr userDrawn="1"/>
            </p:nvSpPr>
            <p:spPr>
              <a:xfrm rot="10800000">
                <a:off x="4513384" y="3149355"/>
                <a:ext cx="5134708" cy="2192217"/>
              </a:xfrm>
              <a:custGeom>
                <a:avLst/>
                <a:gdLst>
                  <a:gd name="connsiteX0" fmla="*/ 1424354 w 5134708"/>
                  <a:gd name="connsiteY0" fmla="*/ 0 h 2192217"/>
                  <a:gd name="connsiteX1" fmla="*/ 4800600 w 5134708"/>
                  <a:gd name="connsiteY1" fmla="*/ 0 h 2192217"/>
                  <a:gd name="connsiteX2" fmla="*/ 5134708 w 5134708"/>
                  <a:gd name="connsiteY2" fmla="*/ 334108 h 2192217"/>
                  <a:gd name="connsiteX3" fmla="*/ 4800601 w 5134708"/>
                  <a:gd name="connsiteY3" fmla="*/ 668215 h 2192217"/>
                  <a:gd name="connsiteX4" fmla="*/ 1453662 w 5134708"/>
                  <a:gd name="connsiteY4" fmla="*/ 668215 h 2192217"/>
                  <a:gd name="connsiteX5" fmla="*/ 1453662 w 5134708"/>
                  <a:gd name="connsiteY5" fmla="*/ 668216 h 2192217"/>
                  <a:gd name="connsiteX6" fmla="*/ 1424354 w 5134708"/>
                  <a:gd name="connsiteY6" fmla="*/ 668216 h 2192217"/>
                  <a:gd name="connsiteX7" fmla="*/ 1424354 w 5134708"/>
                  <a:gd name="connsiteY7" fmla="*/ 662650 h 2192217"/>
                  <a:gd name="connsiteX8" fmla="*/ 1351707 w 5134708"/>
                  <a:gd name="connsiteY8" fmla="*/ 666319 h 2192217"/>
                  <a:gd name="connsiteX9" fmla="*/ 662354 w 5134708"/>
                  <a:gd name="connsiteY9" fmla="*/ 1430216 h 2192217"/>
                  <a:gd name="connsiteX10" fmla="*/ 1275465 w 5134708"/>
                  <a:gd name="connsiteY10" fmla="*/ 2182478 h 2192217"/>
                  <a:gd name="connsiteX11" fmla="*/ 1339280 w 5134708"/>
                  <a:gd name="connsiteY11" fmla="*/ 2192217 h 2192217"/>
                  <a:gd name="connsiteX12" fmla="*/ 225939 w 5134708"/>
                  <a:gd name="connsiteY12" fmla="*/ 2192217 h 2192217"/>
                  <a:gd name="connsiteX13" fmla="*/ 171912 w 5134708"/>
                  <a:gd name="connsiteY13" fmla="*/ 2103286 h 2192217"/>
                  <a:gd name="connsiteX14" fmla="*/ 0 w 5134708"/>
                  <a:gd name="connsiteY14" fmla="*/ 1424354 h 2192217"/>
                  <a:gd name="connsiteX15" fmla="*/ 1424354 w 5134708"/>
                  <a:gd name="connsiteY15" fmla="*/ 0 h 219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34708" h="2192217">
                    <a:moveTo>
                      <a:pt x="1424354" y="0"/>
                    </a:moveTo>
                    <a:lnTo>
                      <a:pt x="4800600" y="0"/>
                    </a:lnTo>
                    <a:lnTo>
                      <a:pt x="5134708" y="334108"/>
                    </a:lnTo>
                    <a:lnTo>
                      <a:pt x="4800601" y="668215"/>
                    </a:lnTo>
                    <a:lnTo>
                      <a:pt x="1453662" y="668215"/>
                    </a:lnTo>
                    <a:lnTo>
                      <a:pt x="1453662" y="668216"/>
                    </a:lnTo>
                    <a:lnTo>
                      <a:pt x="1424354" y="668216"/>
                    </a:lnTo>
                    <a:lnTo>
                      <a:pt x="1424354" y="662650"/>
                    </a:lnTo>
                    <a:lnTo>
                      <a:pt x="1351707" y="666319"/>
                    </a:lnTo>
                    <a:cubicBezTo>
                      <a:pt x="964508" y="705641"/>
                      <a:pt x="662354" y="1032643"/>
                      <a:pt x="662354" y="1430216"/>
                    </a:cubicBezTo>
                    <a:cubicBezTo>
                      <a:pt x="662354" y="1801284"/>
                      <a:pt x="925564" y="2110877"/>
                      <a:pt x="1275465" y="2182478"/>
                    </a:cubicBezTo>
                    <a:lnTo>
                      <a:pt x="1339280" y="2192217"/>
                    </a:lnTo>
                    <a:lnTo>
                      <a:pt x="225939" y="2192217"/>
                    </a:lnTo>
                    <a:lnTo>
                      <a:pt x="171912" y="2103286"/>
                    </a:lnTo>
                    <a:cubicBezTo>
                      <a:pt x="62276" y="1901464"/>
                      <a:pt x="0" y="1670182"/>
                      <a:pt x="0" y="1424354"/>
                    </a:cubicBezTo>
                    <a:cubicBezTo>
                      <a:pt x="0" y="637705"/>
                      <a:pt x="637705" y="0"/>
                      <a:pt x="14243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51A7EE7-AA49-417C-A921-79BCF1510B71}"/>
                  </a:ext>
                </a:extLst>
              </p:cNvPr>
              <p:cNvSpPr txBox="1"/>
              <p:nvPr userDrawn="1"/>
            </p:nvSpPr>
            <p:spPr>
              <a:xfrm>
                <a:off x="8964283" y="3621371"/>
                <a:ext cx="692601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+mj-lt"/>
                  </a:rPr>
                  <a:t>3</a:t>
                </a:r>
              </a:p>
            </p:txBody>
          </p:sp>
        </p:grpSp>
      </p:grpSp>
      <p:sp>
        <p:nvSpPr>
          <p:cNvPr id="102" name="Text Placeholder 42">
            <a:extLst>
              <a:ext uri="{FF2B5EF4-FFF2-40B4-BE49-F238E27FC236}">
                <a16:creationId xmlns:a16="http://schemas.microsoft.com/office/drawing/2014/main" id="{3F822EF8-FB08-4475-8B41-F398D880A8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0480" y="5458968"/>
            <a:ext cx="3760120" cy="12705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7C3A8D2-9E9F-4201-A38C-9943680042A0}"/>
              </a:ext>
            </a:extLst>
          </p:cNvPr>
          <p:cNvSpPr/>
          <p:nvPr userDrawn="1"/>
        </p:nvSpPr>
        <p:spPr>
          <a:xfrm>
            <a:off x="268719" y="4387094"/>
            <a:ext cx="593895" cy="593895"/>
          </a:xfrm>
          <a:prstGeom prst="ellipse">
            <a:avLst/>
          </a:prstGeom>
          <a:solidFill>
            <a:schemeClr val="accent3"/>
          </a:solidFill>
          <a:ln w="28575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" name="Text Placeholder 42">
            <a:extLst>
              <a:ext uri="{FF2B5EF4-FFF2-40B4-BE49-F238E27FC236}">
                <a16:creationId xmlns:a16="http://schemas.microsoft.com/office/drawing/2014/main" id="{DF44F110-BF62-4053-917B-30CE94D362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40480" y="4046747"/>
            <a:ext cx="3760120" cy="12705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DAB5E42-12E5-4529-A328-7A6139A6D0AB}"/>
              </a:ext>
            </a:extLst>
          </p:cNvPr>
          <p:cNvSpPr/>
          <p:nvPr userDrawn="1"/>
        </p:nvSpPr>
        <p:spPr>
          <a:xfrm>
            <a:off x="268719" y="5801339"/>
            <a:ext cx="593895" cy="593895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0" name="Text Placeholder 42">
            <a:extLst>
              <a:ext uri="{FF2B5EF4-FFF2-40B4-BE49-F238E27FC236}">
                <a16:creationId xmlns:a16="http://schemas.microsoft.com/office/drawing/2014/main" id="{F6090590-E98D-4116-94AD-8489C40FDA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0480" y="2634525"/>
            <a:ext cx="3760120" cy="12705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BFB2D83-CD27-417C-A1BD-14ADBD03BE41}"/>
              </a:ext>
            </a:extLst>
          </p:cNvPr>
          <p:cNvSpPr/>
          <p:nvPr userDrawn="1"/>
        </p:nvSpPr>
        <p:spPr>
          <a:xfrm>
            <a:off x="268719" y="1558606"/>
            <a:ext cx="593895" cy="593895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9" name="Text Placeholder 42">
            <a:extLst>
              <a:ext uri="{FF2B5EF4-FFF2-40B4-BE49-F238E27FC236}">
                <a16:creationId xmlns:a16="http://schemas.microsoft.com/office/drawing/2014/main" id="{CB378FF2-0477-4171-9B8B-CDBDC25EA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480" y="1222303"/>
            <a:ext cx="3760120" cy="12705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37D2694-23CF-4C10-AB4A-B805C74EE1FF}"/>
              </a:ext>
            </a:extLst>
          </p:cNvPr>
          <p:cNvSpPr/>
          <p:nvPr userDrawn="1"/>
        </p:nvSpPr>
        <p:spPr>
          <a:xfrm>
            <a:off x="268719" y="2972851"/>
            <a:ext cx="593895" cy="59389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DB7F951-3324-43E0-A1C4-F250C1C46CDD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19" y="365126"/>
            <a:ext cx="11313681" cy="760290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12394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-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B6540F-66D3-48DD-B07F-A7F4882E1B41}"/>
              </a:ext>
            </a:extLst>
          </p:cNvPr>
          <p:cNvGrpSpPr/>
          <p:nvPr userDrawn="1"/>
        </p:nvGrpSpPr>
        <p:grpSpPr>
          <a:xfrm>
            <a:off x="2843529" y="944205"/>
            <a:ext cx="6504943" cy="6108203"/>
            <a:chOff x="2843529" y="944205"/>
            <a:chExt cx="6504943" cy="6108203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7D830DA-4DFF-44E7-89D1-EE085E905B04}"/>
                </a:ext>
              </a:extLst>
            </p:cNvPr>
            <p:cNvSpPr/>
            <p:nvPr userDrawn="1"/>
          </p:nvSpPr>
          <p:spPr>
            <a:xfrm>
              <a:off x="3349151" y="1491176"/>
              <a:ext cx="5999321" cy="1188720"/>
            </a:xfrm>
            <a:custGeom>
              <a:avLst/>
              <a:gdLst>
                <a:gd name="connsiteX0" fmla="*/ 0 w 5999321"/>
                <a:gd name="connsiteY0" fmla="*/ 0 h 1188720"/>
                <a:gd name="connsiteX1" fmla="*/ 5999321 w 5999321"/>
                <a:gd name="connsiteY1" fmla="*/ 0 h 1188720"/>
                <a:gd name="connsiteX2" fmla="*/ 5999321 w 5999321"/>
                <a:gd name="connsiteY2" fmla="*/ 1188720 h 1188720"/>
                <a:gd name="connsiteX3" fmla="*/ 0 w 5999321"/>
                <a:gd name="connsiteY3" fmla="*/ 1188720 h 118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9321" h="1188720">
                  <a:moveTo>
                    <a:pt x="0" y="0"/>
                  </a:moveTo>
                  <a:lnTo>
                    <a:pt x="5999321" y="0"/>
                  </a:lnTo>
                  <a:lnTo>
                    <a:pt x="5999321" y="1188720"/>
                  </a:lnTo>
                  <a:lnTo>
                    <a:pt x="0" y="11887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CA2D20F-2451-4359-A491-13476963015B}"/>
                </a:ext>
              </a:extLst>
            </p:cNvPr>
            <p:cNvSpPr/>
            <p:nvPr userDrawn="1"/>
          </p:nvSpPr>
          <p:spPr>
            <a:xfrm>
              <a:off x="3221991" y="2791167"/>
              <a:ext cx="6126480" cy="1188720"/>
            </a:xfrm>
            <a:custGeom>
              <a:avLst/>
              <a:gdLst>
                <a:gd name="connsiteX0" fmla="*/ 142998 w 6126480"/>
                <a:gd name="connsiteY0" fmla="*/ 0 h 1188720"/>
                <a:gd name="connsiteX1" fmla="*/ 6126480 w 6126480"/>
                <a:gd name="connsiteY1" fmla="*/ 0 h 1188720"/>
                <a:gd name="connsiteX2" fmla="*/ 6126480 w 6126480"/>
                <a:gd name="connsiteY2" fmla="*/ 1188720 h 1188720"/>
                <a:gd name="connsiteX3" fmla="*/ 0 w 6126480"/>
                <a:gd name="connsiteY3" fmla="*/ 1188720 h 1188720"/>
                <a:gd name="connsiteX4" fmla="*/ 0 w 6126480"/>
                <a:gd name="connsiteY4" fmla="*/ 734513 h 1188720"/>
                <a:gd name="connsiteX5" fmla="*/ 304165 w 6126480"/>
                <a:gd name="connsiteY5" fmla="*/ 415583 h 1188720"/>
                <a:gd name="connsiteX6" fmla="*/ 304165 w 6126480"/>
                <a:gd name="connsiteY6" fmla="*/ 120308 h 118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26480" h="1188720">
                  <a:moveTo>
                    <a:pt x="142998" y="0"/>
                  </a:moveTo>
                  <a:lnTo>
                    <a:pt x="6126480" y="0"/>
                  </a:lnTo>
                  <a:lnTo>
                    <a:pt x="6126480" y="1188720"/>
                  </a:lnTo>
                  <a:lnTo>
                    <a:pt x="0" y="1188720"/>
                  </a:lnTo>
                  <a:lnTo>
                    <a:pt x="0" y="734513"/>
                  </a:lnTo>
                  <a:lnTo>
                    <a:pt x="304165" y="415583"/>
                  </a:lnTo>
                  <a:lnTo>
                    <a:pt x="304165" y="12030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5B37252-0C3F-4214-B271-1BDE05025192}"/>
                </a:ext>
              </a:extLst>
            </p:cNvPr>
            <p:cNvSpPr/>
            <p:nvPr userDrawn="1"/>
          </p:nvSpPr>
          <p:spPr>
            <a:xfrm>
              <a:off x="3432237" y="4091158"/>
              <a:ext cx="5916235" cy="1188720"/>
            </a:xfrm>
            <a:custGeom>
              <a:avLst/>
              <a:gdLst>
                <a:gd name="connsiteX0" fmla="*/ 0 w 5916235"/>
                <a:gd name="connsiteY0" fmla="*/ 0 h 1188720"/>
                <a:gd name="connsiteX1" fmla="*/ 5916235 w 5916235"/>
                <a:gd name="connsiteY1" fmla="*/ 0 h 1188720"/>
                <a:gd name="connsiteX2" fmla="*/ 5916235 w 5916235"/>
                <a:gd name="connsiteY2" fmla="*/ 1188720 h 1188720"/>
                <a:gd name="connsiteX3" fmla="*/ 1 w 5916235"/>
                <a:gd name="connsiteY3" fmla="*/ 1188720 h 1188720"/>
                <a:gd name="connsiteX4" fmla="*/ 135988 w 5916235"/>
                <a:gd name="connsiteY4" fmla="*/ 1052733 h 1188720"/>
                <a:gd name="connsiteX5" fmla="*/ 135988 w 5916235"/>
                <a:gd name="connsiteY5" fmla="*/ 135988 h 118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16235" h="1188720">
                  <a:moveTo>
                    <a:pt x="0" y="0"/>
                  </a:moveTo>
                  <a:lnTo>
                    <a:pt x="5916235" y="0"/>
                  </a:lnTo>
                  <a:lnTo>
                    <a:pt x="5916235" y="1188720"/>
                  </a:lnTo>
                  <a:lnTo>
                    <a:pt x="1" y="1188720"/>
                  </a:lnTo>
                  <a:lnTo>
                    <a:pt x="135988" y="1052733"/>
                  </a:lnTo>
                  <a:lnTo>
                    <a:pt x="135988" y="13598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F0F1505-8BC6-4E83-A8CC-43D61C8EFF6F}"/>
                </a:ext>
              </a:extLst>
            </p:cNvPr>
            <p:cNvSpPr/>
            <p:nvPr userDrawn="1"/>
          </p:nvSpPr>
          <p:spPr>
            <a:xfrm>
              <a:off x="3507619" y="5391150"/>
              <a:ext cx="5840853" cy="1188720"/>
            </a:xfrm>
            <a:custGeom>
              <a:avLst/>
              <a:gdLst>
                <a:gd name="connsiteX0" fmla="*/ 0 w 5840853"/>
                <a:gd name="connsiteY0" fmla="*/ 0 h 1188720"/>
                <a:gd name="connsiteX1" fmla="*/ 5840853 w 5840853"/>
                <a:gd name="connsiteY1" fmla="*/ 0 h 1188720"/>
                <a:gd name="connsiteX2" fmla="*/ 5840853 w 5840853"/>
                <a:gd name="connsiteY2" fmla="*/ 1188720 h 1188720"/>
                <a:gd name="connsiteX3" fmla="*/ 14884 w 5840853"/>
                <a:gd name="connsiteY3" fmla="*/ 1188720 h 1188720"/>
                <a:gd name="connsiteX4" fmla="*/ 146332 w 5840853"/>
                <a:gd name="connsiteY4" fmla="*/ 1057273 h 1188720"/>
                <a:gd name="connsiteX5" fmla="*/ 146332 w 5840853"/>
                <a:gd name="connsiteY5" fmla="*/ 146332 h 118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40853" h="1188720">
                  <a:moveTo>
                    <a:pt x="0" y="0"/>
                  </a:moveTo>
                  <a:lnTo>
                    <a:pt x="5840853" y="0"/>
                  </a:lnTo>
                  <a:lnTo>
                    <a:pt x="5840853" y="1188720"/>
                  </a:lnTo>
                  <a:lnTo>
                    <a:pt x="14884" y="1188720"/>
                  </a:lnTo>
                  <a:lnTo>
                    <a:pt x="146332" y="1057273"/>
                  </a:lnTo>
                  <a:lnTo>
                    <a:pt x="146332" y="14633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73559B7-2846-45BA-8905-2B1A86ABAC01}"/>
                </a:ext>
              </a:extLst>
            </p:cNvPr>
            <p:cNvSpPr txBox="1"/>
            <p:nvPr userDrawn="1"/>
          </p:nvSpPr>
          <p:spPr>
            <a:xfrm>
              <a:off x="2843529" y="2268536"/>
              <a:ext cx="1160895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600" b="1" dirty="0">
                  <a:ln w="28575">
                    <a:solidFill>
                      <a:schemeClr val="bg1"/>
                    </a:solidFill>
                  </a:ln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2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57B5C68-4E0D-4360-9A6E-7AF825A83A41}"/>
                </a:ext>
              </a:extLst>
            </p:cNvPr>
            <p:cNvSpPr txBox="1"/>
            <p:nvPr userDrawn="1"/>
          </p:nvSpPr>
          <p:spPr>
            <a:xfrm>
              <a:off x="2843529" y="944205"/>
              <a:ext cx="1160895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800" b="1" dirty="0">
                  <a:ln w="28575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latin typeface="+mj-lt"/>
                </a:rPr>
                <a:t>1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2BB3540-1C7A-4F22-A61F-6ABB94BBF719}"/>
                </a:ext>
              </a:extLst>
            </p:cNvPr>
            <p:cNvSpPr txBox="1"/>
            <p:nvPr userDrawn="1"/>
          </p:nvSpPr>
          <p:spPr>
            <a:xfrm>
              <a:off x="2843529" y="3566675"/>
              <a:ext cx="1160895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0" b="1" dirty="0">
                  <a:ln w="28575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3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9C8FAB8-DB41-4B2A-9DB0-5402582686A0}"/>
                </a:ext>
              </a:extLst>
            </p:cNvPr>
            <p:cNvSpPr txBox="1"/>
            <p:nvPr userDrawn="1"/>
          </p:nvSpPr>
          <p:spPr>
            <a:xfrm>
              <a:off x="2850742" y="4867194"/>
              <a:ext cx="1146469" cy="21852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600" b="1" dirty="0">
                  <a:ln w="28575">
                    <a:solidFill>
                      <a:schemeClr val="bg1"/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4</a:t>
              </a:r>
            </a:p>
          </p:txBody>
        </p:sp>
      </p:grpSp>
      <p:sp>
        <p:nvSpPr>
          <p:cNvPr id="51" name="Text Placeholder 42">
            <a:extLst>
              <a:ext uri="{FF2B5EF4-FFF2-40B4-BE49-F238E27FC236}">
                <a16:creationId xmlns:a16="http://schemas.microsoft.com/office/drawing/2014/main" id="{0D430382-ED0E-40C9-A933-4A8E54D6FB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04424" y="5481724"/>
            <a:ext cx="5037976" cy="100584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32B206ED-27CE-49D3-B63F-F23B661C26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4424" y="4182071"/>
            <a:ext cx="5037976" cy="100584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3AC5F883-7D22-4163-84F3-5C3C1DA493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04424" y="2890294"/>
            <a:ext cx="5037976" cy="100584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2">
            <a:extLst>
              <a:ext uri="{FF2B5EF4-FFF2-40B4-BE49-F238E27FC236}">
                <a16:creationId xmlns:a16="http://schemas.microsoft.com/office/drawing/2014/main" id="{DABE0670-F224-4FC9-81DF-C506ACC82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04424" y="1587661"/>
            <a:ext cx="5037976" cy="100584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F5E1A1-E86C-4B81-AB01-520234926338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DFFBD2-A4AD-4E7F-AA98-F0966713C1F7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23751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86FF464-9904-4899-BA87-AEE8BA45B509}"/>
              </a:ext>
            </a:extLst>
          </p:cNvPr>
          <p:cNvGrpSpPr/>
          <p:nvPr userDrawn="1"/>
        </p:nvGrpSpPr>
        <p:grpSpPr>
          <a:xfrm>
            <a:off x="1101398" y="2992686"/>
            <a:ext cx="9989204" cy="2214692"/>
            <a:chOff x="1101398" y="2992686"/>
            <a:chExt cx="9989204" cy="2214692"/>
          </a:xfrm>
        </p:grpSpPr>
        <p:sp>
          <p:nvSpPr>
            <p:cNvPr id="24" name="Freeform 1">
              <a:extLst>
                <a:ext uri="{FF2B5EF4-FFF2-40B4-BE49-F238E27FC236}">
                  <a16:creationId xmlns:a16="http://schemas.microsoft.com/office/drawing/2014/main" id="{9ABB33E0-370C-4A8C-A5C5-8CD34D7B13DE}"/>
                </a:ext>
              </a:extLst>
            </p:cNvPr>
            <p:cNvSpPr/>
            <p:nvPr userDrawn="1"/>
          </p:nvSpPr>
          <p:spPr>
            <a:xfrm>
              <a:off x="3044101" y="4100032"/>
              <a:ext cx="2223156" cy="1107346"/>
            </a:xfrm>
            <a:custGeom>
              <a:avLst/>
              <a:gdLst>
                <a:gd name="connsiteX0" fmla="*/ 0 w 2223735"/>
                <a:gd name="connsiteY0" fmla="*/ 0 h 1107346"/>
                <a:gd name="connsiteX1" fmla="*/ 280086 w 2223735"/>
                <a:gd name="connsiteY1" fmla="*/ 0 h 1107346"/>
                <a:gd name="connsiteX2" fmla="*/ 284141 w 2223735"/>
                <a:gd name="connsiteY2" fmla="*/ 80308 h 1107346"/>
                <a:gd name="connsiteX3" fmla="*/ 1111867 w 2223735"/>
                <a:gd name="connsiteY3" fmla="*/ 827260 h 1107346"/>
                <a:gd name="connsiteX4" fmla="*/ 1939593 w 2223735"/>
                <a:gd name="connsiteY4" fmla="*/ 80308 h 1107346"/>
                <a:gd name="connsiteX5" fmla="*/ 1943649 w 2223735"/>
                <a:gd name="connsiteY5" fmla="*/ 0 h 1107346"/>
                <a:gd name="connsiteX6" fmla="*/ 2223735 w 2223735"/>
                <a:gd name="connsiteY6" fmla="*/ 0 h 1107346"/>
                <a:gd name="connsiteX7" fmla="*/ 2218233 w 2223735"/>
                <a:gd name="connsiteY7" fmla="*/ 108945 h 1107346"/>
                <a:gd name="connsiteX8" fmla="*/ 1111867 w 2223735"/>
                <a:gd name="connsiteY8" fmla="*/ 1107346 h 1107346"/>
                <a:gd name="connsiteX9" fmla="*/ 5501 w 2223735"/>
                <a:gd name="connsiteY9" fmla="*/ 108945 h 110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3735" h="1107346">
                  <a:moveTo>
                    <a:pt x="0" y="0"/>
                  </a:moveTo>
                  <a:lnTo>
                    <a:pt x="280086" y="0"/>
                  </a:lnTo>
                  <a:lnTo>
                    <a:pt x="284141" y="80308"/>
                  </a:lnTo>
                  <a:cubicBezTo>
                    <a:pt x="326749" y="499860"/>
                    <a:pt x="681074" y="827260"/>
                    <a:pt x="1111867" y="827260"/>
                  </a:cubicBezTo>
                  <a:cubicBezTo>
                    <a:pt x="1542661" y="827260"/>
                    <a:pt x="1896986" y="499860"/>
                    <a:pt x="1939593" y="80308"/>
                  </a:cubicBezTo>
                  <a:lnTo>
                    <a:pt x="1943649" y="0"/>
                  </a:lnTo>
                  <a:lnTo>
                    <a:pt x="2223735" y="0"/>
                  </a:lnTo>
                  <a:lnTo>
                    <a:pt x="2218233" y="108945"/>
                  </a:lnTo>
                  <a:cubicBezTo>
                    <a:pt x="2161282" y="669732"/>
                    <a:pt x="1687680" y="1107346"/>
                    <a:pt x="1111867" y="1107346"/>
                  </a:cubicBezTo>
                  <a:cubicBezTo>
                    <a:pt x="536055" y="1107346"/>
                    <a:pt x="62452" y="669732"/>
                    <a:pt x="5501" y="108945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1" rIns="91422" bIns="45711" rtlCol="0" anchor="ctr"/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 sz="900" dirty="0"/>
            </a:p>
          </p:txBody>
        </p:sp>
        <p:sp>
          <p:nvSpPr>
            <p:cNvPr id="25" name="Freeform 2">
              <a:extLst>
                <a:ext uri="{FF2B5EF4-FFF2-40B4-BE49-F238E27FC236}">
                  <a16:creationId xmlns:a16="http://schemas.microsoft.com/office/drawing/2014/main" id="{B2DA04DA-29D4-4458-AFD3-A5D31AF3996C}"/>
                </a:ext>
              </a:extLst>
            </p:cNvPr>
            <p:cNvSpPr/>
            <p:nvPr userDrawn="1"/>
          </p:nvSpPr>
          <p:spPr>
            <a:xfrm flipV="1">
              <a:off x="1101398" y="2992686"/>
              <a:ext cx="2223156" cy="1107346"/>
            </a:xfrm>
            <a:custGeom>
              <a:avLst/>
              <a:gdLst>
                <a:gd name="connsiteX0" fmla="*/ 0 w 2223735"/>
                <a:gd name="connsiteY0" fmla="*/ 0 h 1107346"/>
                <a:gd name="connsiteX1" fmla="*/ 280086 w 2223735"/>
                <a:gd name="connsiteY1" fmla="*/ 0 h 1107346"/>
                <a:gd name="connsiteX2" fmla="*/ 284141 w 2223735"/>
                <a:gd name="connsiteY2" fmla="*/ 80308 h 1107346"/>
                <a:gd name="connsiteX3" fmla="*/ 1111867 w 2223735"/>
                <a:gd name="connsiteY3" fmla="*/ 827260 h 1107346"/>
                <a:gd name="connsiteX4" fmla="*/ 1939593 w 2223735"/>
                <a:gd name="connsiteY4" fmla="*/ 80308 h 1107346"/>
                <a:gd name="connsiteX5" fmla="*/ 1943649 w 2223735"/>
                <a:gd name="connsiteY5" fmla="*/ 0 h 1107346"/>
                <a:gd name="connsiteX6" fmla="*/ 2223735 w 2223735"/>
                <a:gd name="connsiteY6" fmla="*/ 0 h 1107346"/>
                <a:gd name="connsiteX7" fmla="*/ 2218233 w 2223735"/>
                <a:gd name="connsiteY7" fmla="*/ 108945 h 1107346"/>
                <a:gd name="connsiteX8" fmla="*/ 1111867 w 2223735"/>
                <a:gd name="connsiteY8" fmla="*/ 1107346 h 1107346"/>
                <a:gd name="connsiteX9" fmla="*/ 5501 w 2223735"/>
                <a:gd name="connsiteY9" fmla="*/ 108945 h 110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3735" h="1107346">
                  <a:moveTo>
                    <a:pt x="0" y="0"/>
                  </a:moveTo>
                  <a:lnTo>
                    <a:pt x="280086" y="0"/>
                  </a:lnTo>
                  <a:lnTo>
                    <a:pt x="284141" y="80308"/>
                  </a:lnTo>
                  <a:cubicBezTo>
                    <a:pt x="326749" y="499860"/>
                    <a:pt x="681074" y="827260"/>
                    <a:pt x="1111867" y="827260"/>
                  </a:cubicBezTo>
                  <a:cubicBezTo>
                    <a:pt x="1542661" y="827260"/>
                    <a:pt x="1896986" y="499860"/>
                    <a:pt x="1939593" y="80308"/>
                  </a:cubicBezTo>
                  <a:lnTo>
                    <a:pt x="1943649" y="0"/>
                  </a:lnTo>
                  <a:lnTo>
                    <a:pt x="2223735" y="0"/>
                  </a:lnTo>
                  <a:lnTo>
                    <a:pt x="2218233" y="108945"/>
                  </a:lnTo>
                  <a:cubicBezTo>
                    <a:pt x="2161282" y="669732"/>
                    <a:pt x="1687680" y="1107346"/>
                    <a:pt x="1111867" y="1107346"/>
                  </a:cubicBezTo>
                  <a:cubicBezTo>
                    <a:pt x="536055" y="1107346"/>
                    <a:pt x="62452" y="669732"/>
                    <a:pt x="5501" y="1089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1" rIns="91422" bIns="45711" rtlCol="0" anchor="ctr"/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 sz="900" dirty="0"/>
            </a:p>
          </p:txBody>
        </p:sp>
        <p:sp>
          <p:nvSpPr>
            <p:cNvPr id="26" name="Freeform 3">
              <a:extLst>
                <a:ext uri="{FF2B5EF4-FFF2-40B4-BE49-F238E27FC236}">
                  <a16:creationId xmlns:a16="http://schemas.microsoft.com/office/drawing/2014/main" id="{9B269E13-457B-4092-870E-7C1381DDB8B5}"/>
                </a:ext>
              </a:extLst>
            </p:cNvPr>
            <p:cNvSpPr/>
            <p:nvPr userDrawn="1"/>
          </p:nvSpPr>
          <p:spPr>
            <a:xfrm>
              <a:off x="6924745" y="4100032"/>
              <a:ext cx="2223156" cy="1107346"/>
            </a:xfrm>
            <a:custGeom>
              <a:avLst/>
              <a:gdLst>
                <a:gd name="connsiteX0" fmla="*/ 0 w 2223735"/>
                <a:gd name="connsiteY0" fmla="*/ 0 h 1107346"/>
                <a:gd name="connsiteX1" fmla="*/ 280086 w 2223735"/>
                <a:gd name="connsiteY1" fmla="*/ 0 h 1107346"/>
                <a:gd name="connsiteX2" fmla="*/ 284141 w 2223735"/>
                <a:gd name="connsiteY2" fmla="*/ 80308 h 1107346"/>
                <a:gd name="connsiteX3" fmla="*/ 1111867 w 2223735"/>
                <a:gd name="connsiteY3" fmla="*/ 827260 h 1107346"/>
                <a:gd name="connsiteX4" fmla="*/ 1939593 w 2223735"/>
                <a:gd name="connsiteY4" fmla="*/ 80308 h 1107346"/>
                <a:gd name="connsiteX5" fmla="*/ 1943649 w 2223735"/>
                <a:gd name="connsiteY5" fmla="*/ 0 h 1107346"/>
                <a:gd name="connsiteX6" fmla="*/ 2223735 w 2223735"/>
                <a:gd name="connsiteY6" fmla="*/ 0 h 1107346"/>
                <a:gd name="connsiteX7" fmla="*/ 2218233 w 2223735"/>
                <a:gd name="connsiteY7" fmla="*/ 108945 h 1107346"/>
                <a:gd name="connsiteX8" fmla="*/ 1111867 w 2223735"/>
                <a:gd name="connsiteY8" fmla="*/ 1107346 h 1107346"/>
                <a:gd name="connsiteX9" fmla="*/ 5501 w 2223735"/>
                <a:gd name="connsiteY9" fmla="*/ 108945 h 110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3735" h="1107346">
                  <a:moveTo>
                    <a:pt x="0" y="0"/>
                  </a:moveTo>
                  <a:lnTo>
                    <a:pt x="280086" y="0"/>
                  </a:lnTo>
                  <a:lnTo>
                    <a:pt x="284141" y="80308"/>
                  </a:lnTo>
                  <a:cubicBezTo>
                    <a:pt x="326749" y="499860"/>
                    <a:pt x="681074" y="827260"/>
                    <a:pt x="1111867" y="827260"/>
                  </a:cubicBezTo>
                  <a:cubicBezTo>
                    <a:pt x="1542661" y="827260"/>
                    <a:pt x="1896986" y="499860"/>
                    <a:pt x="1939593" y="80308"/>
                  </a:cubicBezTo>
                  <a:lnTo>
                    <a:pt x="1943649" y="0"/>
                  </a:lnTo>
                  <a:lnTo>
                    <a:pt x="2223735" y="0"/>
                  </a:lnTo>
                  <a:lnTo>
                    <a:pt x="2218233" y="108945"/>
                  </a:lnTo>
                  <a:cubicBezTo>
                    <a:pt x="2161282" y="669732"/>
                    <a:pt x="1687680" y="1107346"/>
                    <a:pt x="1111867" y="1107346"/>
                  </a:cubicBezTo>
                  <a:cubicBezTo>
                    <a:pt x="536055" y="1107346"/>
                    <a:pt x="62452" y="669732"/>
                    <a:pt x="5501" y="10894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1" rIns="91422" bIns="45711" rtlCol="0" anchor="ctr"/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 sz="900" dirty="0"/>
            </a:p>
          </p:txBody>
        </p:sp>
        <p:sp>
          <p:nvSpPr>
            <p:cNvPr id="27" name="Freeform 4">
              <a:extLst>
                <a:ext uri="{FF2B5EF4-FFF2-40B4-BE49-F238E27FC236}">
                  <a16:creationId xmlns:a16="http://schemas.microsoft.com/office/drawing/2014/main" id="{07DE1CE3-07AF-4A37-9106-C341E11E2708}"/>
                </a:ext>
              </a:extLst>
            </p:cNvPr>
            <p:cNvSpPr/>
            <p:nvPr userDrawn="1"/>
          </p:nvSpPr>
          <p:spPr>
            <a:xfrm flipV="1">
              <a:off x="4984423" y="2992686"/>
              <a:ext cx="2223156" cy="1107346"/>
            </a:xfrm>
            <a:custGeom>
              <a:avLst/>
              <a:gdLst>
                <a:gd name="connsiteX0" fmla="*/ 0 w 2223735"/>
                <a:gd name="connsiteY0" fmla="*/ 0 h 1107346"/>
                <a:gd name="connsiteX1" fmla="*/ 280086 w 2223735"/>
                <a:gd name="connsiteY1" fmla="*/ 0 h 1107346"/>
                <a:gd name="connsiteX2" fmla="*/ 284141 w 2223735"/>
                <a:gd name="connsiteY2" fmla="*/ 80308 h 1107346"/>
                <a:gd name="connsiteX3" fmla="*/ 1111867 w 2223735"/>
                <a:gd name="connsiteY3" fmla="*/ 827260 h 1107346"/>
                <a:gd name="connsiteX4" fmla="*/ 1939593 w 2223735"/>
                <a:gd name="connsiteY4" fmla="*/ 80308 h 1107346"/>
                <a:gd name="connsiteX5" fmla="*/ 1943649 w 2223735"/>
                <a:gd name="connsiteY5" fmla="*/ 0 h 1107346"/>
                <a:gd name="connsiteX6" fmla="*/ 2223735 w 2223735"/>
                <a:gd name="connsiteY6" fmla="*/ 0 h 1107346"/>
                <a:gd name="connsiteX7" fmla="*/ 2218233 w 2223735"/>
                <a:gd name="connsiteY7" fmla="*/ 108945 h 1107346"/>
                <a:gd name="connsiteX8" fmla="*/ 1111867 w 2223735"/>
                <a:gd name="connsiteY8" fmla="*/ 1107346 h 1107346"/>
                <a:gd name="connsiteX9" fmla="*/ 5501 w 2223735"/>
                <a:gd name="connsiteY9" fmla="*/ 108945 h 110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3735" h="1107346">
                  <a:moveTo>
                    <a:pt x="0" y="0"/>
                  </a:moveTo>
                  <a:lnTo>
                    <a:pt x="280086" y="0"/>
                  </a:lnTo>
                  <a:lnTo>
                    <a:pt x="284141" y="80308"/>
                  </a:lnTo>
                  <a:cubicBezTo>
                    <a:pt x="326749" y="499860"/>
                    <a:pt x="681074" y="827260"/>
                    <a:pt x="1111867" y="827260"/>
                  </a:cubicBezTo>
                  <a:cubicBezTo>
                    <a:pt x="1542661" y="827260"/>
                    <a:pt x="1896986" y="499860"/>
                    <a:pt x="1939593" y="80308"/>
                  </a:cubicBezTo>
                  <a:lnTo>
                    <a:pt x="1943649" y="0"/>
                  </a:lnTo>
                  <a:lnTo>
                    <a:pt x="2223735" y="0"/>
                  </a:lnTo>
                  <a:lnTo>
                    <a:pt x="2218233" y="108945"/>
                  </a:lnTo>
                  <a:cubicBezTo>
                    <a:pt x="2161282" y="669732"/>
                    <a:pt x="1687680" y="1107346"/>
                    <a:pt x="1111867" y="1107346"/>
                  </a:cubicBezTo>
                  <a:cubicBezTo>
                    <a:pt x="536055" y="1107346"/>
                    <a:pt x="62452" y="669732"/>
                    <a:pt x="5501" y="1089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1" rIns="91422" bIns="45711" rtlCol="0" anchor="ctr"/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 sz="900" dirty="0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CF4799A4-B8F0-4238-A993-1208FF9235BB}"/>
                </a:ext>
              </a:extLst>
            </p:cNvPr>
            <p:cNvSpPr/>
            <p:nvPr userDrawn="1"/>
          </p:nvSpPr>
          <p:spPr>
            <a:xfrm flipV="1">
              <a:off x="8867446" y="2992686"/>
              <a:ext cx="2223156" cy="1107346"/>
            </a:xfrm>
            <a:custGeom>
              <a:avLst/>
              <a:gdLst>
                <a:gd name="connsiteX0" fmla="*/ 0 w 2223735"/>
                <a:gd name="connsiteY0" fmla="*/ 0 h 1107346"/>
                <a:gd name="connsiteX1" fmla="*/ 280086 w 2223735"/>
                <a:gd name="connsiteY1" fmla="*/ 0 h 1107346"/>
                <a:gd name="connsiteX2" fmla="*/ 284141 w 2223735"/>
                <a:gd name="connsiteY2" fmla="*/ 80308 h 1107346"/>
                <a:gd name="connsiteX3" fmla="*/ 1111867 w 2223735"/>
                <a:gd name="connsiteY3" fmla="*/ 827260 h 1107346"/>
                <a:gd name="connsiteX4" fmla="*/ 1939593 w 2223735"/>
                <a:gd name="connsiteY4" fmla="*/ 80308 h 1107346"/>
                <a:gd name="connsiteX5" fmla="*/ 1943649 w 2223735"/>
                <a:gd name="connsiteY5" fmla="*/ 0 h 1107346"/>
                <a:gd name="connsiteX6" fmla="*/ 2223735 w 2223735"/>
                <a:gd name="connsiteY6" fmla="*/ 0 h 1107346"/>
                <a:gd name="connsiteX7" fmla="*/ 2218233 w 2223735"/>
                <a:gd name="connsiteY7" fmla="*/ 108945 h 1107346"/>
                <a:gd name="connsiteX8" fmla="*/ 1111867 w 2223735"/>
                <a:gd name="connsiteY8" fmla="*/ 1107346 h 1107346"/>
                <a:gd name="connsiteX9" fmla="*/ 5501 w 2223735"/>
                <a:gd name="connsiteY9" fmla="*/ 108945 h 110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3735" h="1107346">
                  <a:moveTo>
                    <a:pt x="0" y="0"/>
                  </a:moveTo>
                  <a:lnTo>
                    <a:pt x="280086" y="0"/>
                  </a:lnTo>
                  <a:lnTo>
                    <a:pt x="284141" y="80308"/>
                  </a:lnTo>
                  <a:cubicBezTo>
                    <a:pt x="326749" y="499860"/>
                    <a:pt x="681074" y="827260"/>
                    <a:pt x="1111867" y="827260"/>
                  </a:cubicBezTo>
                  <a:cubicBezTo>
                    <a:pt x="1542661" y="827260"/>
                    <a:pt x="1896986" y="499860"/>
                    <a:pt x="1939593" y="80308"/>
                  </a:cubicBezTo>
                  <a:lnTo>
                    <a:pt x="1943649" y="0"/>
                  </a:lnTo>
                  <a:lnTo>
                    <a:pt x="2223735" y="0"/>
                  </a:lnTo>
                  <a:lnTo>
                    <a:pt x="2218233" y="108945"/>
                  </a:lnTo>
                  <a:cubicBezTo>
                    <a:pt x="2161282" y="669732"/>
                    <a:pt x="1687680" y="1107346"/>
                    <a:pt x="1111867" y="1107346"/>
                  </a:cubicBezTo>
                  <a:cubicBezTo>
                    <a:pt x="536055" y="1107346"/>
                    <a:pt x="62452" y="669732"/>
                    <a:pt x="5501" y="108945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1" rIns="91422" bIns="45711" rtlCol="0" anchor="ctr"/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 sz="900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A4D1B83-4831-4D68-BFAE-8F6B05C4DC5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641314" y="3519131"/>
              <a:ext cx="1148873" cy="11491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22" tIns="45711" rIns="91422" bIns="4571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dirty="0">
                  <a:solidFill>
                    <a:schemeClr val="bg1"/>
                  </a:solidFill>
                  <a:latin typeface="+mj-lt"/>
                  <a:cs typeface="Lato Regular"/>
                </a:rPr>
                <a:t>A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9E447DF-28B6-4E62-9006-F237BE84558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584017" y="3519131"/>
              <a:ext cx="1148873" cy="1149172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22" tIns="45711" rIns="91422" bIns="4571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200" dirty="0">
                  <a:solidFill>
                    <a:schemeClr val="bg1"/>
                  </a:solidFill>
                  <a:latin typeface="+mj-lt"/>
                  <a:cs typeface="Lato Regular"/>
                </a:rPr>
                <a:t>B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CB16160-6950-4D2F-B13E-FA29A0C784E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524339" y="3519131"/>
              <a:ext cx="1148873" cy="11491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22" tIns="45711" rIns="91422" bIns="4571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200" dirty="0">
                  <a:solidFill>
                    <a:schemeClr val="bg1"/>
                  </a:solidFill>
                  <a:latin typeface="+mj-lt"/>
                  <a:cs typeface="Lato Regular"/>
                </a:rPr>
                <a:t>C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E68BB7A-1FEA-460B-BB57-616A1175234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64661" y="3519131"/>
              <a:ext cx="1148873" cy="114917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22" tIns="45711" rIns="91422" bIns="4571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200" dirty="0">
                  <a:solidFill>
                    <a:schemeClr val="bg1"/>
                  </a:solidFill>
                  <a:latin typeface="+mj-lt"/>
                  <a:cs typeface="Lato Regular"/>
                </a:rPr>
                <a:t>D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26BE2B1-A78D-431B-9946-29A4D20AD5D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407364" y="3519131"/>
              <a:ext cx="1148873" cy="1149172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22" tIns="45711" rIns="91422" bIns="4571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200" dirty="0">
                  <a:solidFill>
                    <a:schemeClr val="bg1"/>
                  </a:solidFill>
                  <a:latin typeface="+mj-lt"/>
                  <a:cs typeface="Lato Regular"/>
                </a:rPr>
                <a:t>E</a:t>
              </a:r>
            </a:p>
          </p:txBody>
        </p:sp>
      </p:grpSp>
      <p:sp>
        <p:nvSpPr>
          <p:cNvPr id="51" name="Text Placeholder 42">
            <a:extLst>
              <a:ext uri="{FF2B5EF4-FFF2-40B4-BE49-F238E27FC236}">
                <a16:creationId xmlns:a16="http://schemas.microsoft.com/office/drawing/2014/main" id="{AE6671E0-DB59-4B48-BB47-C3F092AFC8D8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9053232" y="4811192"/>
            <a:ext cx="1859338" cy="157362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42">
            <a:extLst>
              <a:ext uri="{FF2B5EF4-FFF2-40B4-BE49-F238E27FC236}">
                <a16:creationId xmlns:a16="http://schemas.microsoft.com/office/drawing/2014/main" id="{153B37EB-0EA1-4A85-831E-CDDFF85A3E42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7106565" y="1802620"/>
            <a:ext cx="1859338" cy="1573622"/>
          </a:xfrm>
        </p:spPr>
        <p:txBody>
          <a:bodyPr anchor="b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804D7C5B-756A-4B53-9271-C5EEA601225B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5165391" y="4811192"/>
            <a:ext cx="1859338" cy="157362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2">
            <a:extLst>
              <a:ext uri="{FF2B5EF4-FFF2-40B4-BE49-F238E27FC236}">
                <a16:creationId xmlns:a16="http://schemas.microsoft.com/office/drawing/2014/main" id="{F5C50A7F-FB04-4722-9CCA-5E17D14E72B9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3228696" y="1798685"/>
            <a:ext cx="1859338" cy="1573622"/>
          </a:xfrm>
        </p:spPr>
        <p:txBody>
          <a:bodyPr anchor="b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AC66F809-C439-4051-AB92-7FFD9A0A5EDC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1285086" y="4811192"/>
            <a:ext cx="1859338" cy="157362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87AB38-42A7-4093-B882-B5EC89082A22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7DB1FC-ED0D-4585-8528-D7A9A1DFFD7D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3119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B2FF940-6F60-45A8-908C-FB7C540E91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54092C7-E3D5-49EE-965A-0F6724679AAF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201284" y="4963522"/>
            <a:ext cx="5564516" cy="13716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768813A-A986-4DD2-BFDF-F0A23C62AFD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01284" y="3326310"/>
            <a:ext cx="5564516" cy="13716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84383-79D7-4092-9BA3-C43D7F386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284" y="1689099"/>
            <a:ext cx="5564516" cy="13716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169D3E-4291-4534-993C-C7461874687D}"/>
              </a:ext>
            </a:extLst>
          </p:cNvPr>
          <p:cNvSpPr/>
          <p:nvPr userDrawn="1"/>
        </p:nvSpPr>
        <p:spPr>
          <a:xfrm>
            <a:off x="0" y="580059"/>
            <a:ext cx="201284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614D1D-B158-49DE-B778-66D28201D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85" y="365126"/>
            <a:ext cx="5564515" cy="89569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2089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-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FE324E3-13AD-4DA4-B497-CF4D60DC053C}"/>
              </a:ext>
            </a:extLst>
          </p:cNvPr>
          <p:cNvGrpSpPr/>
          <p:nvPr userDrawn="1"/>
        </p:nvGrpSpPr>
        <p:grpSpPr>
          <a:xfrm>
            <a:off x="442546" y="1740879"/>
            <a:ext cx="11306909" cy="4475285"/>
            <a:chOff x="442546" y="1740879"/>
            <a:chExt cx="11306909" cy="4475285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21076B43-384A-4ECD-A1A5-D1691DCB0D38}"/>
                </a:ext>
              </a:extLst>
            </p:cNvPr>
            <p:cNvSpPr/>
            <p:nvPr userDrawn="1"/>
          </p:nvSpPr>
          <p:spPr>
            <a:xfrm>
              <a:off x="442546" y="1740879"/>
              <a:ext cx="2655277" cy="265527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70A0983-6394-47FC-9517-992F958EE6F5}"/>
                </a:ext>
              </a:extLst>
            </p:cNvPr>
            <p:cNvSpPr/>
            <p:nvPr userDrawn="1"/>
          </p:nvSpPr>
          <p:spPr>
            <a:xfrm>
              <a:off x="2605455" y="3560887"/>
              <a:ext cx="2655277" cy="265527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6DCF8CE-24DE-4724-B130-7F1BFA9FCAEF}"/>
                </a:ext>
              </a:extLst>
            </p:cNvPr>
            <p:cNvSpPr/>
            <p:nvPr userDrawn="1"/>
          </p:nvSpPr>
          <p:spPr>
            <a:xfrm>
              <a:off x="4768362" y="1740879"/>
              <a:ext cx="2655277" cy="265527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AF4E072-7702-40F2-945C-922F170C13D5}"/>
                </a:ext>
              </a:extLst>
            </p:cNvPr>
            <p:cNvSpPr/>
            <p:nvPr userDrawn="1"/>
          </p:nvSpPr>
          <p:spPr>
            <a:xfrm>
              <a:off x="6931271" y="3560887"/>
              <a:ext cx="2655277" cy="2655277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8150D83-F541-43E5-9EBA-C5F9B099376C}"/>
                </a:ext>
              </a:extLst>
            </p:cNvPr>
            <p:cNvSpPr/>
            <p:nvPr userDrawn="1"/>
          </p:nvSpPr>
          <p:spPr>
            <a:xfrm>
              <a:off x="9094178" y="1740879"/>
              <a:ext cx="2655277" cy="2655277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F45FE4D-D4E8-44D0-B907-F39A91B1FB85}"/>
                </a:ext>
              </a:extLst>
            </p:cNvPr>
            <p:cNvGrpSpPr/>
            <p:nvPr userDrawn="1"/>
          </p:nvGrpSpPr>
          <p:grpSpPr>
            <a:xfrm>
              <a:off x="2482363" y="3657604"/>
              <a:ext cx="738552" cy="738552"/>
              <a:chOff x="2359271" y="3657604"/>
              <a:chExt cx="738552" cy="738552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56E2FD93-283B-41CB-A2FA-6280290FCB75}"/>
                  </a:ext>
                </a:extLst>
              </p:cNvPr>
              <p:cNvSpPr/>
              <p:nvPr userDrawn="1"/>
            </p:nvSpPr>
            <p:spPr>
              <a:xfrm>
                <a:off x="2359271" y="3657604"/>
                <a:ext cx="738552" cy="738552"/>
              </a:xfrm>
              <a:prstGeom prst="ellipse">
                <a:avLst/>
              </a:prstGeom>
              <a:ln w="762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Arrow: Right 4">
                <a:extLst>
                  <a:ext uri="{FF2B5EF4-FFF2-40B4-BE49-F238E27FC236}">
                    <a16:creationId xmlns:a16="http://schemas.microsoft.com/office/drawing/2014/main" id="{DA6FF0EE-8053-4725-B58E-EEDC027E129A}"/>
                  </a:ext>
                </a:extLst>
              </p:cNvPr>
              <p:cNvSpPr/>
              <p:nvPr userDrawn="1"/>
            </p:nvSpPr>
            <p:spPr>
              <a:xfrm rot="2899864">
                <a:off x="2513136" y="3851034"/>
                <a:ext cx="465993" cy="386862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9288100-9FF1-4FD2-8264-1D42BD0AF8F0}"/>
                </a:ext>
              </a:extLst>
            </p:cNvPr>
            <p:cNvGrpSpPr/>
            <p:nvPr userDrawn="1"/>
          </p:nvGrpSpPr>
          <p:grpSpPr>
            <a:xfrm>
              <a:off x="4645271" y="3657604"/>
              <a:ext cx="738552" cy="738552"/>
              <a:chOff x="2359271" y="3657604"/>
              <a:chExt cx="738552" cy="738552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D170D70-7156-40E4-B9D5-B73C83F50A1F}"/>
                  </a:ext>
                </a:extLst>
              </p:cNvPr>
              <p:cNvSpPr/>
              <p:nvPr userDrawn="1"/>
            </p:nvSpPr>
            <p:spPr>
              <a:xfrm>
                <a:off x="2359271" y="3657604"/>
                <a:ext cx="738552" cy="738552"/>
              </a:xfrm>
              <a:prstGeom prst="ellipse">
                <a:avLst/>
              </a:prstGeom>
              <a:ln w="76200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Arrow: Right 35">
                <a:extLst>
                  <a:ext uri="{FF2B5EF4-FFF2-40B4-BE49-F238E27FC236}">
                    <a16:creationId xmlns:a16="http://schemas.microsoft.com/office/drawing/2014/main" id="{49394CBA-7028-4B06-ABDD-350E38B11E38}"/>
                  </a:ext>
                </a:extLst>
              </p:cNvPr>
              <p:cNvSpPr/>
              <p:nvPr userDrawn="1"/>
            </p:nvSpPr>
            <p:spPr>
              <a:xfrm rot="18700136" flipV="1">
                <a:off x="2513136" y="3833449"/>
                <a:ext cx="465993" cy="386862"/>
              </a:xfrm>
              <a:prstGeom prst="rightArrow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29DA7CB-8EAD-4D99-BB7C-058A86192192}"/>
                </a:ext>
              </a:extLst>
            </p:cNvPr>
            <p:cNvGrpSpPr/>
            <p:nvPr userDrawn="1"/>
          </p:nvGrpSpPr>
          <p:grpSpPr>
            <a:xfrm>
              <a:off x="6808179" y="3657604"/>
              <a:ext cx="738552" cy="738552"/>
              <a:chOff x="2359271" y="3657604"/>
              <a:chExt cx="738552" cy="738552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739DEBAB-193F-430B-AB64-644FB271F026}"/>
                  </a:ext>
                </a:extLst>
              </p:cNvPr>
              <p:cNvSpPr/>
              <p:nvPr userDrawn="1"/>
            </p:nvSpPr>
            <p:spPr>
              <a:xfrm>
                <a:off x="2359271" y="3657604"/>
                <a:ext cx="738552" cy="738552"/>
              </a:xfrm>
              <a:prstGeom prst="ellips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Arrow: Right 38">
                <a:extLst>
                  <a:ext uri="{FF2B5EF4-FFF2-40B4-BE49-F238E27FC236}">
                    <a16:creationId xmlns:a16="http://schemas.microsoft.com/office/drawing/2014/main" id="{84E295B5-1371-4F19-82E5-DC14201D6683}"/>
                  </a:ext>
                </a:extLst>
              </p:cNvPr>
              <p:cNvSpPr/>
              <p:nvPr userDrawn="1"/>
            </p:nvSpPr>
            <p:spPr>
              <a:xfrm rot="2899864">
                <a:off x="2513136" y="3851034"/>
                <a:ext cx="465993" cy="386862"/>
              </a:xfrm>
              <a:prstGeom prst="rightArrow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A6496A0-1667-4973-BDD2-35D35186C442}"/>
                </a:ext>
              </a:extLst>
            </p:cNvPr>
            <p:cNvGrpSpPr/>
            <p:nvPr userDrawn="1"/>
          </p:nvGrpSpPr>
          <p:grpSpPr>
            <a:xfrm flipV="1">
              <a:off x="8971088" y="3657604"/>
              <a:ext cx="738552" cy="738552"/>
              <a:chOff x="2359271" y="3657604"/>
              <a:chExt cx="738552" cy="738552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DA448E3E-EAFF-4D5C-B48D-2836F697A165}"/>
                  </a:ext>
                </a:extLst>
              </p:cNvPr>
              <p:cNvSpPr/>
              <p:nvPr userDrawn="1"/>
            </p:nvSpPr>
            <p:spPr>
              <a:xfrm>
                <a:off x="2359271" y="3657604"/>
                <a:ext cx="738552" cy="738552"/>
              </a:xfrm>
              <a:prstGeom prst="ellipse">
                <a:avLst/>
              </a:prstGeom>
              <a:ln w="762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Arrow: Right 41">
                <a:extLst>
                  <a:ext uri="{FF2B5EF4-FFF2-40B4-BE49-F238E27FC236}">
                    <a16:creationId xmlns:a16="http://schemas.microsoft.com/office/drawing/2014/main" id="{0634F235-AA25-4EB6-A205-88CF7C983274}"/>
                  </a:ext>
                </a:extLst>
              </p:cNvPr>
              <p:cNvSpPr/>
              <p:nvPr userDrawn="1"/>
            </p:nvSpPr>
            <p:spPr>
              <a:xfrm rot="2899864">
                <a:off x="2513136" y="3851034"/>
                <a:ext cx="465993" cy="386862"/>
              </a:xfrm>
              <a:prstGeom prst="rightArrow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47" name="Text Placeholder 42">
            <a:extLst>
              <a:ext uri="{FF2B5EF4-FFF2-40B4-BE49-F238E27FC236}">
                <a16:creationId xmlns:a16="http://schemas.microsoft.com/office/drawing/2014/main" id="{498FB8A8-B2D5-469A-8F7F-7527EBF5FF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94178" y="2444266"/>
            <a:ext cx="2655277" cy="12485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1D7C4E2A-17B1-47BF-AD94-787BE001B1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1270" y="4422538"/>
            <a:ext cx="2655277" cy="12485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42">
            <a:extLst>
              <a:ext uri="{FF2B5EF4-FFF2-40B4-BE49-F238E27FC236}">
                <a16:creationId xmlns:a16="http://schemas.microsoft.com/office/drawing/2014/main" id="{475889DB-79E4-4A0A-A0E3-C3ACD41CA9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68362" y="2444266"/>
            <a:ext cx="2655277" cy="12485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5ACEB5B0-EC95-4F7E-B58C-0CF34221FE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5454" y="4422538"/>
            <a:ext cx="2655277" cy="12485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9B727108-399E-4E8E-851D-FFC41E9D3B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546" y="2444266"/>
            <a:ext cx="2655277" cy="12485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6258E81-AE50-496E-A281-4797B616C488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8114521-088F-4E6C-9C43-1E0E4130A9B6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23800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15FB87F-B7AB-45DC-980D-0AB87F27497C}"/>
              </a:ext>
            </a:extLst>
          </p:cNvPr>
          <p:cNvGrpSpPr/>
          <p:nvPr userDrawn="1"/>
        </p:nvGrpSpPr>
        <p:grpSpPr>
          <a:xfrm>
            <a:off x="-70340" y="1652953"/>
            <a:ext cx="12326817" cy="4255478"/>
            <a:chOff x="-70340" y="1652953"/>
            <a:chExt cx="12326817" cy="4255478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2B8CE31-5405-48AD-AB9E-4F0D72B1F940}"/>
                </a:ext>
              </a:extLst>
            </p:cNvPr>
            <p:cNvSpPr/>
            <p:nvPr userDrawn="1"/>
          </p:nvSpPr>
          <p:spPr>
            <a:xfrm>
              <a:off x="-70340" y="1652953"/>
              <a:ext cx="6119446" cy="4255478"/>
            </a:xfrm>
            <a:custGeom>
              <a:avLst/>
              <a:gdLst>
                <a:gd name="connsiteX0" fmla="*/ 6096000 w 6119446"/>
                <a:gd name="connsiteY0" fmla="*/ 0 h 4255478"/>
                <a:gd name="connsiteX1" fmla="*/ 6119446 w 6119446"/>
                <a:gd name="connsiteY1" fmla="*/ 1184 h 4255478"/>
                <a:gd name="connsiteX2" fmla="*/ 6119446 w 6119446"/>
                <a:gd name="connsiteY2" fmla="*/ 381889 h 4255478"/>
                <a:gd name="connsiteX3" fmla="*/ 6101862 w 6119446"/>
                <a:gd name="connsiteY3" fmla="*/ 381001 h 4255478"/>
                <a:gd name="connsiteX4" fmla="*/ 4349262 w 6119446"/>
                <a:gd name="connsiteY4" fmla="*/ 2133601 h 4255478"/>
                <a:gd name="connsiteX5" fmla="*/ 6101862 w 6119446"/>
                <a:gd name="connsiteY5" fmla="*/ 3886201 h 4255478"/>
                <a:gd name="connsiteX6" fmla="*/ 6119446 w 6119446"/>
                <a:gd name="connsiteY6" fmla="*/ 3885313 h 4255478"/>
                <a:gd name="connsiteX7" fmla="*/ 6119446 w 6119446"/>
                <a:gd name="connsiteY7" fmla="*/ 4254294 h 4255478"/>
                <a:gd name="connsiteX8" fmla="*/ 6096000 w 6119446"/>
                <a:gd name="connsiteY8" fmla="*/ 4255478 h 4255478"/>
                <a:gd name="connsiteX9" fmla="*/ 3968261 w 6119446"/>
                <a:gd name="connsiteY9" fmla="*/ 2127739 h 4255478"/>
                <a:gd name="connsiteX10" fmla="*/ 4225068 w 6119446"/>
                <a:gd name="connsiteY10" fmla="*/ 1113532 h 4255478"/>
                <a:gd name="connsiteX11" fmla="*/ 4281945 w 6119446"/>
                <a:gd name="connsiteY11" fmla="*/ 1019909 h 4255478"/>
                <a:gd name="connsiteX12" fmla="*/ 0 w 6119446"/>
                <a:gd name="connsiteY12" fmla="*/ 1019909 h 4255478"/>
                <a:gd name="connsiteX13" fmla="*/ 0 w 6119446"/>
                <a:gd name="connsiteY13" fmla="*/ 679939 h 4255478"/>
                <a:gd name="connsiteX14" fmla="*/ 4539894 w 6119446"/>
                <a:gd name="connsiteY14" fmla="*/ 679939 h 4255478"/>
                <a:gd name="connsiteX15" fmla="*/ 4591462 w 6119446"/>
                <a:gd name="connsiteY15" fmla="*/ 623200 h 4255478"/>
                <a:gd name="connsiteX16" fmla="*/ 6096000 w 6119446"/>
                <a:gd name="connsiteY16" fmla="*/ 0 h 425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19446" h="4255478">
                  <a:moveTo>
                    <a:pt x="6096000" y="0"/>
                  </a:moveTo>
                  <a:lnTo>
                    <a:pt x="6119446" y="1184"/>
                  </a:lnTo>
                  <a:lnTo>
                    <a:pt x="6119446" y="381889"/>
                  </a:lnTo>
                  <a:lnTo>
                    <a:pt x="6101862" y="381001"/>
                  </a:lnTo>
                  <a:cubicBezTo>
                    <a:pt x="5133928" y="381001"/>
                    <a:pt x="4349262" y="1165667"/>
                    <a:pt x="4349262" y="2133601"/>
                  </a:cubicBezTo>
                  <a:cubicBezTo>
                    <a:pt x="4349262" y="3101535"/>
                    <a:pt x="5133928" y="3886201"/>
                    <a:pt x="6101862" y="3886201"/>
                  </a:cubicBezTo>
                  <a:lnTo>
                    <a:pt x="6119446" y="3885313"/>
                  </a:lnTo>
                  <a:lnTo>
                    <a:pt x="6119446" y="4254294"/>
                  </a:lnTo>
                  <a:lnTo>
                    <a:pt x="6096000" y="4255478"/>
                  </a:lnTo>
                  <a:cubicBezTo>
                    <a:pt x="4920882" y="4255478"/>
                    <a:pt x="3968261" y="3302857"/>
                    <a:pt x="3968261" y="2127739"/>
                  </a:cubicBezTo>
                  <a:cubicBezTo>
                    <a:pt x="3968261" y="1760515"/>
                    <a:pt x="4061291" y="1415019"/>
                    <a:pt x="4225068" y="1113532"/>
                  </a:cubicBezTo>
                  <a:lnTo>
                    <a:pt x="4281945" y="1019909"/>
                  </a:lnTo>
                  <a:lnTo>
                    <a:pt x="0" y="1019909"/>
                  </a:lnTo>
                  <a:lnTo>
                    <a:pt x="0" y="679939"/>
                  </a:lnTo>
                  <a:lnTo>
                    <a:pt x="4539894" y="679939"/>
                  </a:lnTo>
                  <a:lnTo>
                    <a:pt x="4591462" y="623200"/>
                  </a:lnTo>
                  <a:cubicBezTo>
                    <a:pt x="4976507" y="238155"/>
                    <a:pt x="5508441" y="0"/>
                    <a:pt x="6096000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AB9097C-D8F5-4EDF-B4D8-846F5336EE6E}"/>
                </a:ext>
              </a:extLst>
            </p:cNvPr>
            <p:cNvSpPr/>
            <p:nvPr userDrawn="1"/>
          </p:nvSpPr>
          <p:spPr>
            <a:xfrm rot="10800000">
              <a:off x="6137031" y="1652953"/>
              <a:ext cx="6119446" cy="4255478"/>
            </a:xfrm>
            <a:custGeom>
              <a:avLst/>
              <a:gdLst>
                <a:gd name="connsiteX0" fmla="*/ 6096000 w 6119446"/>
                <a:gd name="connsiteY0" fmla="*/ 0 h 4255478"/>
                <a:gd name="connsiteX1" fmla="*/ 6119446 w 6119446"/>
                <a:gd name="connsiteY1" fmla="*/ 1184 h 4255478"/>
                <a:gd name="connsiteX2" fmla="*/ 6119446 w 6119446"/>
                <a:gd name="connsiteY2" fmla="*/ 381889 h 4255478"/>
                <a:gd name="connsiteX3" fmla="*/ 6101862 w 6119446"/>
                <a:gd name="connsiteY3" fmla="*/ 381001 h 4255478"/>
                <a:gd name="connsiteX4" fmla="*/ 4349262 w 6119446"/>
                <a:gd name="connsiteY4" fmla="*/ 2133601 h 4255478"/>
                <a:gd name="connsiteX5" fmla="*/ 6101862 w 6119446"/>
                <a:gd name="connsiteY5" fmla="*/ 3886201 h 4255478"/>
                <a:gd name="connsiteX6" fmla="*/ 6119446 w 6119446"/>
                <a:gd name="connsiteY6" fmla="*/ 3885313 h 4255478"/>
                <a:gd name="connsiteX7" fmla="*/ 6119446 w 6119446"/>
                <a:gd name="connsiteY7" fmla="*/ 4254294 h 4255478"/>
                <a:gd name="connsiteX8" fmla="*/ 6096000 w 6119446"/>
                <a:gd name="connsiteY8" fmla="*/ 4255478 h 4255478"/>
                <a:gd name="connsiteX9" fmla="*/ 3968261 w 6119446"/>
                <a:gd name="connsiteY9" fmla="*/ 2127739 h 4255478"/>
                <a:gd name="connsiteX10" fmla="*/ 4225068 w 6119446"/>
                <a:gd name="connsiteY10" fmla="*/ 1113532 h 4255478"/>
                <a:gd name="connsiteX11" fmla="*/ 4281945 w 6119446"/>
                <a:gd name="connsiteY11" fmla="*/ 1019909 h 4255478"/>
                <a:gd name="connsiteX12" fmla="*/ 0 w 6119446"/>
                <a:gd name="connsiteY12" fmla="*/ 1019909 h 4255478"/>
                <a:gd name="connsiteX13" fmla="*/ 0 w 6119446"/>
                <a:gd name="connsiteY13" fmla="*/ 679939 h 4255478"/>
                <a:gd name="connsiteX14" fmla="*/ 4539894 w 6119446"/>
                <a:gd name="connsiteY14" fmla="*/ 679939 h 4255478"/>
                <a:gd name="connsiteX15" fmla="*/ 4591462 w 6119446"/>
                <a:gd name="connsiteY15" fmla="*/ 623200 h 4255478"/>
                <a:gd name="connsiteX16" fmla="*/ 6096000 w 6119446"/>
                <a:gd name="connsiteY16" fmla="*/ 0 h 425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19446" h="4255478">
                  <a:moveTo>
                    <a:pt x="6096000" y="0"/>
                  </a:moveTo>
                  <a:lnTo>
                    <a:pt x="6119446" y="1184"/>
                  </a:lnTo>
                  <a:lnTo>
                    <a:pt x="6119446" y="381889"/>
                  </a:lnTo>
                  <a:lnTo>
                    <a:pt x="6101862" y="381001"/>
                  </a:lnTo>
                  <a:cubicBezTo>
                    <a:pt x="5133928" y="381001"/>
                    <a:pt x="4349262" y="1165667"/>
                    <a:pt x="4349262" y="2133601"/>
                  </a:cubicBezTo>
                  <a:cubicBezTo>
                    <a:pt x="4349262" y="3101535"/>
                    <a:pt x="5133928" y="3886201"/>
                    <a:pt x="6101862" y="3886201"/>
                  </a:cubicBezTo>
                  <a:lnTo>
                    <a:pt x="6119446" y="3885313"/>
                  </a:lnTo>
                  <a:lnTo>
                    <a:pt x="6119446" y="4254294"/>
                  </a:lnTo>
                  <a:lnTo>
                    <a:pt x="6096000" y="4255478"/>
                  </a:lnTo>
                  <a:cubicBezTo>
                    <a:pt x="4920882" y="4255478"/>
                    <a:pt x="3968261" y="3302857"/>
                    <a:pt x="3968261" y="2127739"/>
                  </a:cubicBezTo>
                  <a:cubicBezTo>
                    <a:pt x="3968261" y="1760515"/>
                    <a:pt x="4061291" y="1415019"/>
                    <a:pt x="4225068" y="1113532"/>
                  </a:cubicBezTo>
                  <a:lnTo>
                    <a:pt x="4281945" y="1019909"/>
                  </a:lnTo>
                  <a:lnTo>
                    <a:pt x="0" y="1019909"/>
                  </a:lnTo>
                  <a:lnTo>
                    <a:pt x="0" y="679939"/>
                  </a:lnTo>
                  <a:lnTo>
                    <a:pt x="4539894" y="679939"/>
                  </a:lnTo>
                  <a:lnTo>
                    <a:pt x="4591462" y="623200"/>
                  </a:lnTo>
                  <a:cubicBezTo>
                    <a:pt x="4976507" y="238155"/>
                    <a:pt x="5508441" y="0"/>
                    <a:pt x="609600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2" name="Text Placeholder 42">
            <a:extLst>
              <a:ext uri="{FF2B5EF4-FFF2-40B4-BE49-F238E27FC236}">
                <a16:creationId xmlns:a16="http://schemas.microsoft.com/office/drawing/2014/main" id="{091F594F-65CC-44FD-94AE-E2B699C352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48345" y="2927836"/>
            <a:ext cx="2655277" cy="1705712"/>
          </a:xfrm>
        </p:spPr>
        <p:txBody>
          <a:bodyPr anchor="b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167A2931-41E4-4EF5-AF75-2CA12434A5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21467" y="2927836"/>
            <a:ext cx="2655277" cy="1705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42">
            <a:extLst>
              <a:ext uri="{FF2B5EF4-FFF2-40B4-BE49-F238E27FC236}">
                <a16:creationId xmlns:a16="http://schemas.microsoft.com/office/drawing/2014/main" id="{1E60A8C8-4A6D-47E9-8D76-F9F106E64C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4589" y="2927836"/>
            <a:ext cx="2655277" cy="170571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EAF936-32B7-46AE-A6C3-EDB316E8535C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1898FB-3D1A-4D9D-AA6A-6F2279ABC117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50933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BA5E9D7-E0A7-4EAA-9D7A-5CAD97146E3C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26552860"/>
              </p:ext>
            </p:extLst>
          </p:nvPr>
        </p:nvGraphicFramePr>
        <p:xfrm>
          <a:off x="2032000" y="1307204"/>
          <a:ext cx="8128000" cy="494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609BE4F1-DD6A-45FA-8F10-3329060DD703}"/>
              </a:ext>
            </a:extLst>
          </p:cNvPr>
          <p:cNvSpPr/>
          <p:nvPr userDrawn="1"/>
        </p:nvSpPr>
        <p:spPr>
          <a:xfrm>
            <a:off x="7470533" y="4931542"/>
            <a:ext cx="4721467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1CB9B1-6BA0-4ECB-A54A-81F64F6D9DBC}"/>
              </a:ext>
            </a:extLst>
          </p:cNvPr>
          <p:cNvSpPr/>
          <p:nvPr userDrawn="1"/>
        </p:nvSpPr>
        <p:spPr>
          <a:xfrm>
            <a:off x="0" y="2288302"/>
            <a:ext cx="4721467" cy="3657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Text Placeholder 42">
            <a:extLst>
              <a:ext uri="{FF2B5EF4-FFF2-40B4-BE49-F238E27FC236}">
                <a16:creationId xmlns:a16="http://schemas.microsoft.com/office/drawing/2014/main" id="{091F594F-65CC-44FD-94AE-E2B699C352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48345" y="2927836"/>
            <a:ext cx="2655277" cy="170571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2">
            <a:extLst>
              <a:ext uri="{FF2B5EF4-FFF2-40B4-BE49-F238E27FC236}">
                <a16:creationId xmlns:a16="http://schemas.microsoft.com/office/drawing/2014/main" id="{AAABA1AB-8C1A-4644-99E4-2A19E451E2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48345" y="1829925"/>
            <a:ext cx="2655277" cy="916123"/>
          </a:xfrm>
        </p:spPr>
        <p:txBody>
          <a:bodyPr anchor="b">
            <a:normAutofit/>
          </a:bodyPr>
          <a:lstStyle>
            <a:lvl1pPr marL="0" indent="0" algn="ctr">
              <a:buNone/>
              <a:defRPr sz="5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60%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167A2931-41E4-4EF5-AF75-2CA12434A5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21467" y="2927836"/>
            <a:ext cx="2655277" cy="1705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42">
            <a:extLst>
              <a:ext uri="{FF2B5EF4-FFF2-40B4-BE49-F238E27FC236}">
                <a16:creationId xmlns:a16="http://schemas.microsoft.com/office/drawing/2014/main" id="{1E60A8C8-4A6D-47E9-8D76-F9F106E64C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4589" y="2927836"/>
            <a:ext cx="2655277" cy="1705712"/>
          </a:xfrm>
        </p:spPr>
        <p:txBody>
          <a:bodyPr anchor="b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2">
            <a:extLst>
              <a:ext uri="{FF2B5EF4-FFF2-40B4-BE49-F238E27FC236}">
                <a16:creationId xmlns:a16="http://schemas.microsoft.com/office/drawing/2014/main" id="{19661EAD-D86F-4841-895B-30445B6953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589" y="4808402"/>
            <a:ext cx="2655277" cy="916123"/>
          </a:xfrm>
        </p:spPr>
        <p:txBody>
          <a:bodyPr>
            <a:norm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40%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A42A90-ACFD-40D5-B131-B308BD6E4A0F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3E13D5-926B-4B0A-A4BC-BB500046372F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35889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49E06B1-9C9F-400E-BF56-4ABF5DEF428F}"/>
              </a:ext>
            </a:extLst>
          </p:cNvPr>
          <p:cNvGrpSpPr/>
          <p:nvPr userDrawn="1"/>
        </p:nvGrpSpPr>
        <p:grpSpPr>
          <a:xfrm>
            <a:off x="536330" y="1362808"/>
            <a:ext cx="5496248" cy="4785946"/>
            <a:chOff x="536330" y="1362808"/>
            <a:chExt cx="5496248" cy="4785946"/>
          </a:xfrm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23E4B016-7F9C-4AD6-AEBB-18DB32925BA2}"/>
                </a:ext>
              </a:extLst>
            </p:cNvPr>
            <p:cNvSpPr/>
            <p:nvPr userDrawn="1"/>
          </p:nvSpPr>
          <p:spPr>
            <a:xfrm rot="10800000">
              <a:off x="1336431" y="2162908"/>
              <a:ext cx="3896047" cy="3358661"/>
            </a:xfrm>
            <a:prstGeom prst="triangl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D05B5BD-C076-44A4-94C7-AD29AA4F2DE8}"/>
                </a:ext>
              </a:extLst>
            </p:cNvPr>
            <p:cNvSpPr/>
            <p:nvPr userDrawn="1"/>
          </p:nvSpPr>
          <p:spPr>
            <a:xfrm>
              <a:off x="536330" y="1362808"/>
              <a:ext cx="1600200" cy="1600200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0FA1052-9591-4695-BC1A-F041ED48C61D}"/>
                </a:ext>
              </a:extLst>
            </p:cNvPr>
            <p:cNvSpPr/>
            <p:nvPr userDrawn="1"/>
          </p:nvSpPr>
          <p:spPr>
            <a:xfrm>
              <a:off x="741484" y="1567962"/>
              <a:ext cx="1189892" cy="1189892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1C1BB3C-BDEB-478A-90A4-9C0AA531AD66}"/>
                </a:ext>
              </a:extLst>
            </p:cNvPr>
            <p:cNvSpPr/>
            <p:nvPr userDrawn="1"/>
          </p:nvSpPr>
          <p:spPr>
            <a:xfrm>
              <a:off x="4432378" y="1362808"/>
              <a:ext cx="1600200" cy="16002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ADF5CCA-154B-4DEB-B862-8F50764C8C78}"/>
                </a:ext>
              </a:extLst>
            </p:cNvPr>
            <p:cNvSpPr/>
            <p:nvPr userDrawn="1"/>
          </p:nvSpPr>
          <p:spPr>
            <a:xfrm>
              <a:off x="4637532" y="1567962"/>
              <a:ext cx="1189892" cy="1189892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300B884-8820-4B12-B64E-3FBA8A693DAC}"/>
                </a:ext>
              </a:extLst>
            </p:cNvPr>
            <p:cNvSpPr/>
            <p:nvPr userDrawn="1"/>
          </p:nvSpPr>
          <p:spPr>
            <a:xfrm>
              <a:off x="2480486" y="4548554"/>
              <a:ext cx="1600200" cy="16002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F5D7195-2B75-4086-8F75-90A5842A0259}"/>
                </a:ext>
              </a:extLst>
            </p:cNvPr>
            <p:cNvSpPr/>
            <p:nvPr userDrawn="1"/>
          </p:nvSpPr>
          <p:spPr>
            <a:xfrm>
              <a:off x="2685640" y="4753708"/>
              <a:ext cx="1189892" cy="1189892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</p:grpSp>
      <p:sp>
        <p:nvSpPr>
          <p:cNvPr id="23" name="Text Placeholder 42">
            <a:extLst>
              <a:ext uri="{FF2B5EF4-FFF2-40B4-BE49-F238E27FC236}">
                <a16:creationId xmlns:a16="http://schemas.microsoft.com/office/drawing/2014/main" id="{1CA1AB5B-4D01-49F1-B402-F4C011DDEC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42644" y="5068697"/>
            <a:ext cx="4897309" cy="168556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8EDD7B1-D74F-4625-9680-C10BEACF7EF3}"/>
              </a:ext>
            </a:extLst>
          </p:cNvPr>
          <p:cNvSpPr/>
          <p:nvPr userDrawn="1"/>
        </p:nvSpPr>
        <p:spPr>
          <a:xfrm>
            <a:off x="6237732" y="5614529"/>
            <a:ext cx="593895" cy="59389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2" name="Text Placeholder 42">
            <a:extLst>
              <a:ext uri="{FF2B5EF4-FFF2-40B4-BE49-F238E27FC236}">
                <a16:creationId xmlns:a16="http://schemas.microsoft.com/office/drawing/2014/main" id="{A5994381-F932-4B05-9861-31E6BB5587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42644" y="3186259"/>
            <a:ext cx="4897309" cy="168556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8CF8D30-0FBC-42FD-ABD1-08AC71286546}"/>
              </a:ext>
            </a:extLst>
          </p:cNvPr>
          <p:cNvSpPr/>
          <p:nvPr userDrawn="1"/>
        </p:nvSpPr>
        <p:spPr>
          <a:xfrm>
            <a:off x="6237732" y="3732092"/>
            <a:ext cx="593895" cy="59389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1" name="Text Placeholder 42">
            <a:extLst>
              <a:ext uri="{FF2B5EF4-FFF2-40B4-BE49-F238E27FC236}">
                <a16:creationId xmlns:a16="http://schemas.microsoft.com/office/drawing/2014/main" id="{0387B56C-FAAE-4C98-BB81-6EEB557356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28045" y="1303822"/>
            <a:ext cx="4897309" cy="168556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56A120F-94EC-425E-A9BB-F7B5B46DF353}"/>
              </a:ext>
            </a:extLst>
          </p:cNvPr>
          <p:cNvSpPr/>
          <p:nvPr userDrawn="1"/>
        </p:nvSpPr>
        <p:spPr>
          <a:xfrm>
            <a:off x="6237732" y="1849655"/>
            <a:ext cx="593895" cy="593895"/>
          </a:xfrm>
          <a:prstGeom prst="ellipse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7" name="Text Placeholder 42">
            <a:extLst>
              <a:ext uri="{FF2B5EF4-FFF2-40B4-BE49-F238E27FC236}">
                <a16:creationId xmlns:a16="http://schemas.microsoft.com/office/drawing/2014/main" id="{C37A5675-9D53-4D00-92FD-2097031BAE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62192" y="4931018"/>
            <a:ext cx="1236787" cy="8352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2">
            <a:extLst>
              <a:ext uri="{FF2B5EF4-FFF2-40B4-BE49-F238E27FC236}">
                <a16:creationId xmlns:a16="http://schemas.microsoft.com/office/drawing/2014/main" id="{C2F5EEA0-C5C7-472A-9797-4A522AF9C8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4084" y="1740877"/>
            <a:ext cx="1236787" cy="8352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42">
            <a:extLst>
              <a:ext uri="{FF2B5EF4-FFF2-40B4-BE49-F238E27FC236}">
                <a16:creationId xmlns:a16="http://schemas.microsoft.com/office/drawing/2014/main" id="{9F03567B-FDEB-4FCA-9186-9BD5EE418E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8036" y="1740877"/>
            <a:ext cx="1236787" cy="8352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D62BE00-DE25-4572-999D-310C328A029C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6425DA6-EA2F-4C81-A1C8-3E7B8842786A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32159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87FD307-8E8D-440B-89F6-29A28BBF208F}"/>
              </a:ext>
            </a:extLst>
          </p:cNvPr>
          <p:cNvGrpSpPr/>
          <p:nvPr userDrawn="1"/>
        </p:nvGrpSpPr>
        <p:grpSpPr>
          <a:xfrm>
            <a:off x="3357400" y="1362808"/>
            <a:ext cx="5496248" cy="4785946"/>
            <a:chOff x="3357400" y="1362808"/>
            <a:chExt cx="5496248" cy="4785946"/>
          </a:xfrm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23E4B016-7F9C-4AD6-AEBB-18DB32925BA2}"/>
                </a:ext>
              </a:extLst>
            </p:cNvPr>
            <p:cNvSpPr/>
            <p:nvPr userDrawn="1"/>
          </p:nvSpPr>
          <p:spPr>
            <a:xfrm rot="10800000">
              <a:off x="4157501" y="2162908"/>
              <a:ext cx="3896047" cy="3358661"/>
            </a:xfrm>
            <a:prstGeom prst="triangl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D05B5BD-C076-44A4-94C7-AD29AA4F2DE8}"/>
                </a:ext>
              </a:extLst>
            </p:cNvPr>
            <p:cNvSpPr/>
            <p:nvPr userDrawn="1"/>
          </p:nvSpPr>
          <p:spPr>
            <a:xfrm>
              <a:off x="3357400" y="1362808"/>
              <a:ext cx="1600200" cy="1600200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0FA1052-9591-4695-BC1A-F041ED48C61D}"/>
                </a:ext>
              </a:extLst>
            </p:cNvPr>
            <p:cNvSpPr/>
            <p:nvPr userDrawn="1"/>
          </p:nvSpPr>
          <p:spPr>
            <a:xfrm>
              <a:off x="3562554" y="1567962"/>
              <a:ext cx="1189892" cy="1189892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1C1BB3C-BDEB-478A-90A4-9C0AA531AD66}"/>
                </a:ext>
              </a:extLst>
            </p:cNvPr>
            <p:cNvSpPr/>
            <p:nvPr userDrawn="1"/>
          </p:nvSpPr>
          <p:spPr>
            <a:xfrm>
              <a:off x="7253448" y="1362808"/>
              <a:ext cx="1600200" cy="16002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ADF5CCA-154B-4DEB-B862-8F50764C8C78}"/>
                </a:ext>
              </a:extLst>
            </p:cNvPr>
            <p:cNvSpPr/>
            <p:nvPr userDrawn="1"/>
          </p:nvSpPr>
          <p:spPr>
            <a:xfrm>
              <a:off x="7458602" y="1567962"/>
              <a:ext cx="1189892" cy="1189892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300B884-8820-4B12-B64E-3FBA8A693DAC}"/>
                </a:ext>
              </a:extLst>
            </p:cNvPr>
            <p:cNvSpPr/>
            <p:nvPr userDrawn="1"/>
          </p:nvSpPr>
          <p:spPr>
            <a:xfrm>
              <a:off x="5301556" y="4548554"/>
              <a:ext cx="1600200" cy="16002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F5D7195-2B75-4086-8F75-90A5842A0259}"/>
                </a:ext>
              </a:extLst>
            </p:cNvPr>
            <p:cNvSpPr/>
            <p:nvPr userDrawn="1"/>
          </p:nvSpPr>
          <p:spPr>
            <a:xfrm>
              <a:off x="5506710" y="4753708"/>
              <a:ext cx="1189892" cy="1189892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</p:grpSp>
      <p:sp>
        <p:nvSpPr>
          <p:cNvPr id="21" name="Text Placeholder 42">
            <a:extLst>
              <a:ext uri="{FF2B5EF4-FFF2-40B4-BE49-F238E27FC236}">
                <a16:creationId xmlns:a16="http://schemas.microsoft.com/office/drawing/2014/main" id="{0387B56C-FAAE-4C98-BB81-6EEB557356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35354" y="1472713"/>
            <a:ext cx="2651760" cy="1371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2">
            <a:extLst>
              <a:ext uri="{FF2B5EF4-FFF2-40B4-BE49-F238E27FC236}">
                <a16:creationId xmlns:a16="http://schemas.microsoft.com/office/drawing/2014/main" id="{1CA1AB5B-4D01-49F1-B402-F4C011DDEC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83462" y="4662854"/>
            <a:ext cx="2651760" cy="1371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2">
            <a:extLst>
              <a:ext uri="{FF2B5EF4-FFF2-40B4-BE49-F238E27FC236}">
                <a16:creationId xmlns:a16="http://schemas.microsoft.com/office/drawing/2014/main" id="{A5994381-F932-4B05-9861-31E6BB5587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3933" y="1481017"/>
            <a:ext cx="2651760" cy="1371600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2">
            <a:extLst>
              <a:ext uri="{FF2B5EF4-FFF2-40B4-BE49-F238E27FC236}">
                <a16:creationId xmlns:a16="http://schemas.microsoft.com/office/drawing/2014/main" id="{C2F5EEA0-C5C7-472A-9797-4A522AF9C8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5154" y="1740877"/>
            <a:ext cx="1236787" cy="8352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42">
            <a:extLst>
              <a:ext uri="{FF2B5EF4-FFF2-40B4-BE49-F238E27FC236}">
                <a16:creationId xmlns:a16="http://schemas.microsoft.com/office/drawing/2014/main" id="{C37A5675-9D53-4D00-92FD-2097031BAE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3262" y="4931018"/>
            <a:ext cx="1236787" cy="8352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42">
            <a:extLst>
              <a:ext uri="{FF2B5EF4-FFF2-40B4-BE49-F238E27FC236}">
                <a16:creationId xmlns:a16="http://schemas.microsoft.com/office/drawing/2014/main" id="{9F03567B-FDEB-4FCA-9186-9BD5EE418E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39106" y="1740877"/>
            <a:ext cx="1236787" cy="8352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86DB08-A5A8-4374-8DC4-A2D2502AF2EC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FAC1214-F36F-46F2-9F5E-C6AB2E7180CC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51722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5ABAA7-D888-4693-9582-5AA2C9210F33}"/>
              </a:ext>
            </a:extLst>
          </p:cNvPr>
          <p:cNvGrpSpPr/>
          <p:nvPr userDrawn="1"/>
        </p:nvGrpSpPr>
        <p:grpSpPr>
          <a:xfrm>
            <a:off x="-2" y="2202453"/>
            <a:ext cx="12192005" cy="3086155"/>
            <a:chOff x="-2" y="2167276"/>
            <a:chExt cx="12192005" cy="3086155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66409EF-01DE-4E80-B96A-01443CAE87CC}"/>
                </a:ext>
              </a:extLst>
            </p:cNvPr>
            <p:cNvSpPr/>
            <p:nvPr userDrawn="1"/>
          </p:nvSpPr>
          <p:spPr>
            <a:xfrm>
              <a:off x="1" y="2167276"/>
              <a:ext cx="5980761" cy="1428778"/>
            </a:xfrm>
            <a:custGeom>
              <a:avLst/>
              <a:gdLst>
                <a:gd name="connsiteX0" fmla="*/ 5980761 w 5980761"/>
                <a:gd name="connsiteY0" fmla="*/ 0 h 1428778"/>
                <a:gd name="connsiteX1" fmla="*/ 5980761 w 5980761"/>
                <a:gd name="connsiteY1" fmla="*/ 329139 h 1428778"/>
                <a:gd name="connsiteX2" fmla="*/ 5877769 w 5980761"/>
                <a:gd name="connsiteY2" fmla="*/ 342876 h 1428778"/>
                <a:gd name="connsiteX3" fmla="*/ 4901510 w 5980761"/>
                <a:gd name="connsiteY3" fmla="*/ 1295027 h 1428778"/>
                <a:gd name="connsiteX4" fmla="*/ 4888027 w 5980761"/>
                <a:gd name="connsiteY4" fmla="*/ 1428778 h 1428778"/>
                <a:gd name="connsiteX5" fmla="*/ 4560077 w 5980761"/>
                <a:gd name="connsiteY5" fmla="*/ 1428778 h 1428778"/>
                <a:gd name="connsiteX6" fmla="*/ 3668381 w 5980761"/>
                <a:gd name="connsiteY6" fmla="*/ 1428778 h 1428778"/>
                <a:gd name="connsiteX7" fmla="*/ 0 w 5980761"/>
                <a:gd name="connsiteY7" fmla="*/ 1428778 h 1428778"/>
                <a:gd name="connsiteX8" fmla="*/ 0 w 5980761"/>
                <a:gd name="connsiteY8" fmla="*/ 1173801 h 1428778"/>
                <a:gd name="connsiteX9" fmla="*/ 4597815 w 5980761"/>
                <a:gd name="connsiteY9" fmla="*/ 1173801 h 1428778"/>
                <a:gd name="connsiteX10" fmla="*/ 4670160 w 5980761"/>
                <a:gd name="connsiteY10" fmla="*/ 940742 h 1428778"/>
                <a:gd name="connsiteX11" fmla="*/ 5976939 w 5980761"/>
                <a:gd name="connsiteY11" fmla="*/ 144 h 142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80761" h="1428778">
                  <a:moveTo>
                    <a:pt x="5980761" y="0"/>
                  </a:moveTo>
                  <a:lnTo>
                    <a:pt x="5980761" y="329139"/>
                  </a:lnTo>
                  <a:lnTo>
                    <a:pt x="5877769" y="342876"/>
                  </a:lnTo>
                  <a:cubicBezTo>
                    <a:pt x="5388602" y="430254"/>
                    <a:pt x="5000747" y="810073"/>
                    <a:pt x="4901510" y="1295027"/>
                  </a:cubicBezTo>
                  <a:lnTo>
                    <a:pt x="4888027" y="1428778"/>
                  </a:lnTo>
                  <a:lnTo>
                    <a:pt x="4560077" y="1428778"/>
                  </a:lnTo>
                  <a:lnTo>
                    <a:pt x="3668381" y="1428778"/>
                  </a:lnTo>
                  <a:lnTo>
                    <a:pt x="0" y="1428778"/>
                  </a:lnTo>
                  <a:lnTo>
                    <a:pt x="0" y="1173801"/>
                  </a:lnTo>
                  <a:lnTo>
                    <a:pt x="4597815" y="1173801"/>
                  </a:lnTo>
                  <a:lnTo>
                    <a:pt x="4670160" y="940742"/>
                  </a:lnTo>
                  <a:cubicBezTo>
                    <a:pt x="4890393" y="420054"/>
                    <a:pt x="5387514" y="44993"/>
                    <a:pt x="5976939" y="144"/>
                  </a:cubicBezTo>
                  <a:close/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8B7EBE1-D74C-423A-BC47-6B415ABA431A}"/>
                </a:ext>
              </a:extLst>
            </p:cNvPr>
            <p:cNvSpPr/>
            <p:nvPr userDrawn="1"/>
          </p:nvSpPr>
          <p:spPr>
            <a:xfrm flipV="1">
              <a:off x="-2" y="3824653"/>
              <a:ext cx="5980761" cy="1428778"/>
            </a:xfrm>
            <a:custGeom>
              <a:avLst/>
              <a:gdLst>
                <a:gd name="connsiteX0" fmla="*/ 5980761 w 5980761"/>
                <a:gd name="connsiteY0" fmla="*/ 0 h 1428778"/>
                <a:gd name="connsiteX1" fmla="*/ 5980761 w 5980761"/>
                <a:gd name="connsiteY1" fmla="*/ 329139 h 1428778"/>
                <a:gd name="connsiteX2" fmla="*/ 5877769 w 5980761"/>
                <a:gd name="connsiteY2" fmla="*/ 342876 h 1428778"/>
                <a:gd name="connsiteX3" fmla="*/ 4901510 w 5980761"/>
                <a:gd name="connsiteY3" fmla="*/ 1295027 h 1428778"/>
                <a:gd name="connsiteX4" fmla="*/ 4888027 w 5980761"/>
                <a:gd name="connsiteY4" fmla="*/ 1428778 h 1428778"/>
                <a:gd name="connsiteX5" fmla="*/ 4560077 w 5980761"/>
                <a:gd name="connsiteY5" fmla="*/ 1428778 h 1428778"/>
                <a:gd name="connsiteX6" fmla="*/ 3668381 w 5980761"/>
                <a:gd name="connsiteY6" fmla="*/ 1428778 h 1428778"/>
                <a:gd name="connsiteX7" fmla="*/ 0 w 5980761"/>
                <a:gd name="connsiteY7" fmla="*/ 1428778 h 1428778"/>
                <a:gd name="connsiteX8" fmla="*/ 0 w 5980761"/>
                <a:gd name="connsiteY8" fmla="*/ 1173801 h 1428778"/>
                <a:gd name="connsiteX9" fmla="*/ 4597815 w 5980761"/>
                <a:gd name="connsiteY9" fmla="*/ 1173801 h 1428778"/>
                <a:gd name="connsiteX10" fmla="*/ 4670160 w 5980761"/>
                <a:gd name="connsiteY10" fmla="*/ 940742 h 1428778"/>
                <a:gd name="connsiteX11" fmla="*/ 5976939 w 5980761"/>
                <a:gd name="connsiteY11" fmla="*/ 144 h 142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80761" h="1428778">
                  <a:moveTo>
                    <a:pt x="5980761" y="0"/>
                  </a:moveTo>
                  <a:lnTo>
                    <a:pt x="5980761" y="329139"/>
                  </a:lnTo>
                  <a:lnTo>
                    <a:pt x="5877769" y="342876"/>
                  </a:lnTo>
                  <a:cubicBezTo>
                    <a:pt x="5388602" y="430254"/>
                    <a:pt x="5000747" y="810073"/>
                    <a:pt x="4901510" y="1295027"/>
                  </a:cubicBezTo>
                  <a:lnTo>
                    <a:pt x="4888027" y="1428778"/>
                  </a:lnTo>
                  <a:lnTo>
                    <a:pt x="4560077" y="1428778"/>
                  </a:lnTo>
                  <a:lnTo>
                    <a:pt x="3668381" y="1428778"/>
                  </a:lnTo>
                  <a:lnTo>
                    <a:pt x="0" y="1428778"/>
                  </a:lnTo>
                  <a:lnTo>
                    <a:pt x="0" y="1173801"/>
                  </a:lnTo>
                  <a:lnTo>
                    <a:pt x="4597815" y="1173801"/>
                  </a:lnTo>
                  <a:lnTo>
                    <a:pt x="4670160" y="940742"/>
                  </a:lnTo>
                  <a:cubicBezTo>
                    <a:pt x="4890393" y="420054"/>
                    <a:pt x="5387514" y="44993"/>
                    <a:pt x="5976939" y="144"/>
                  </a:cubicBez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C39B5A7-0C11-4CB4-A7D3-EA0D4DCF6246}"/>
                </a:ext>
              </a:extLst>
            </p:cNvPr>
            <p:cNvSpPr/>
            <p:nvPr userDrawn="1"/>
          </p:nvSpPr>
          <p:spPr>
            <a:xfrm flipH="1">
              <a:off x="6211242" y="2167276"/>
              <a:ext cx="5980761" cy="1428778"/>
            </a:xfrm>
            <a:custGeom>
              <a:avLst/>
              <a:gdLst>
                <a:gd name="connsiteX0" fmla="*/ 5980761 w 5980761"/>
                <a:gd name="connsiteY0" fmla="*/ 0 h 1428778"/>
                <a:gd name="connsiteX1" fmla="*/ 5980761 w 5980761"/>
                <a:gd name="connsiteY1" fmla="*/ 329139 h 1428778"/>
                <a:gd name="connsiteX2" fmla="*/ 5877769 w 5980761"/>
                <a:gd name="connsiteY2" fmla="*/ 342876 h 1428778"/>
                <a:gd name="connsiteX3" fmla="*/ 4901510 w 5980761"/>
                <a:gd name="connsiteY3" fmla="*/ 1295027 h 1428778"/>
                <a:gd name="connsiteX4" fmla="*/ 4888027 w 5980761"/>
                <a:gd name="connsiteY4" fmla="*/ 1428778 h 1428778"/>
                <a:gd name="connsiteX5" fmla="*/ 4560077 w 5980761"/>
                <a:gd name="connsiteY5" fmla="*/ 1428778 h 1428778"/>
                <a:gd name="connsiteX6" fmla="*/ 3668381 w 5980761"/>
                <a:gd name="connsiteY6" fmla="*/ 1428778 h 1428778"/>
                <a:gd name="connsiteX7" fmla="*/ 0 w 5980761"/>
                <a:gd name="connsiteY7" fmla="*/ 1428778 h 1428778"/>
                <a:gd name="connsiteX8" fmla="*/ 0 w 5980761"/>
                <a:gd name="connsiteY8" fmla="*/ 1173801 h 1428778"/>
                <a:gd name="connsiteX9" fmla="*/ 4597815 w 5980761"/>
                <a:gd name="connsiteY9" fmla="*/ 1173801 h 1428778"/>
                <a:gd name="connsiteX10" fmla="*/ 4670160 w 5980761"/>
                <a:gd name="connsiteY10" fmla="*/ 940742 h 1428778"/>
                <a:gd name="connsiteX11" fmla="*/ 5976939 w 5980761"/>
                <a:gd name="connsiteY11" fmla="*/ 144 h 142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80761" h="1428778">
                  <a:moveTo>
                    <a:pt x="5980761" y="0"/>
                  </a:moveTo>
                  <a:lnTo>
                    <a:pt x="5980761" y="329139"/>
                  </a:lnTo>
                  <a:lnTo>
                    <a:pt x="5877769" y="342876"/>
                  </a:lnTo>
                  <a:cubicBezTo>
                    <a:pt x="5388602" y="430254"/>
                    <a:pt x="5000747" y="810073"/>
                    <a:pt x="4901510" y="1295027"/>
                  </a:cubicBezTo>
                  <a:lnTo>
                    <a:pt x="4888027" y="1428778"/>
                  </a:lnTo>
                  <a:lnTo>
                    <a:pt x="4560077" y="1428778"/>
                  </a:lnTo>
                  <a:lnTo>
                    <a:pt x="3668381" y="1428778"/>
                  </a:lnTo>
                  <a:lnTo>
                    <a:pt x="0" y="1428778"/>
                  </a:lnTo>
                  <a:lnTo>
                    <a:pt x="0" y="1173801"/>
                  </a:lnTo>
                  <a:lnTo>
                    <a:pt x="4597815" y="1173801"/>
                  </a:lnTo>
                  <a:lnTo>
                    <a:pt x="4670160" y="940742"/>
                  </a:lnTo>
                  <a:cubicBezTo>
                    <a:pt x="4890393" y="420054"/>
                    <a:pt x="5387514" y="44993"/>
                    <a:pt x="5976939" y="144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4E9894B-074A-4F4E-B2F9-248465836097}"/>
                </a:ext>
              </a:extLst>
            </p:cNvPr>
            <p:cNvSpPr/>
            <p:nvPr userDrawn="1"/>
          </p:nvSpPr>
          <p:spPr>
            <a:xfrm flipH="1" flipV="1">
              <a:off x="6211239" y="3824653"/>
              <a:ext cx="5980761" cy="1428778"/>
            </a:xfrm>
            <a:custGeom>
              <a:avLst/>
              <a:gdLst>
                <a:gd name="connsiteX0" fmla="*/ 5980761 w 5980761"/>
                <a:gd name="connsiteY0" fmla="*/ 0 h 1428778"/>
                <a:gd name="connsiteX1" fmla="*/ 5980761 w 5980761"/>
                <a:gd name="connsiteY1" fmla="*/ 329139 h 1428778"/>
                <a:gd name="connsiteX2" fmla="*/ 5877769 w 5980761"/>
                <a:gd name="connsiteY2" fmla="*/ 342876 h 1428778"/>
                <a:gd name="connsiteX3" fmla="*/ 4901510 w 5980761"/>
                <a:gd name="connsiteY3" fmla="*/ 1295027 h 1428778"/>
                <a:gd name="connsiteX4" fmla="*/ 4888027 w 5980761"/>
                <a:gd name="connsiteY4" fmla="*/ 1428778 h 1428778"/>
                <a:gd name="connsiteX5" fmla="*/ 4560077 w 5980761"/>
                <a:gd name="connsiteY5" fmla="*/ 1428778 h 1428778"/>
                <a:gd name="connsiteX6" fmla="*/ 3668381 w 5980761"/>
                <a:gd name="connsiteY6" fmla="*/ 1428778 h 1428778"/>
                <a:gd name="connsiteX7" fmla="*/ 0 w 5980761"/>
                <a:gd name="connsiteY7" fmla="*/ 1428778 h 1428778"/>
                <a:gd name="connsiteX8" fmla="*/ 0 w 5980761"/>
                <a:gd name="connsiteY8" fmla="*/ 1173801 h 1428778"/>
                <a:gd name="connsiteX9" fmla="*/ 4597815 w 5980761"/>
                <a:gd name="connsiteY9" fmla="*/ 1173801 h 1428778"/>
                <a:gd name="connsiteX10" fmla="*/ 4670160 w 5980761"/>
                <a:gd name="connsiteY10" fmla="*/ 940742 h 1428778"/>
                <a:gd name="connsiteX11" fmla="*/ 5976939 w 5980761"/>
                <a:gd name="connsiteY11" fmla="*/ 144 h 142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80761" h="1428778">
                  <a:moveTo>
                    <a:pt x="5980761" y="0"/>
                  </a:moveTo>
                  <a:lnTo>
                    <a:pt x="5980761" y="329139"/>
                  </a:lnTo>
                  <a:lnTo>
                    <a:pt x="5877769" y="342876"/>
                  </a:lnTo>
                  <a:cubicBezTo>
                    <a:pt x="5388602" y="430254"/>
                    <a:pt x="5000747" y="810073"/>
                    <a:pt x="4901510" y="1295027"/>
                  </a:cubicBezTo>
                  <a:lnTo>
                    <a:pt x="4888027" y="1428778"/>
                  </a:lnTo>
                  <a:lnTo>
                    <a:pt x="4560077" y="1428778"/>
                  </a:lnTo>
                  <a:lnTo>
                    <a:pt x="3668381" y="1428778"/>
                  </a:lnTo>
                  <a:lnTo>
                    <a:pt x="0" y="1428778"/>
                  </a:lnTo>
                  <a:lnTo>
                    <a:pt x="0" y="1173801"/>
                  </a:lnTo>
                  <a:lnTo>
                    <a:pt x="4597815" y="1173801"/>
                  </a:lnTo>
                  <a:lnTo>
                    <a:pt x="4670160" y="940742"/>
                  </a:lnTo>
                  <a:cubicBezTo>
                    <a:pt x="4890393" y="420054"/>
                    <a:pt x="5387514" y="44993"/>
                    <a:pt x="5976939" y="144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 Placeholder 42">
            <a:extLst>
              <a:ext uri="{FF2B5EF4-FFF2-40B4-BE49-F238E27FC236}">
                <a16:creationId xmlns:a16="http://schemas.microsoft.com/office/drawing/2014/main" id="{F4B2E25E-A125-4380-87D1-42FDEE0BA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03465" y="4189529"/>
            <a:ext cx="4023360" cy="1103455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42">
            <a:extLst>
              <a:ext uri="{FF2B5EF4-FFF2-40B4-BE49-F238E27FC236}">
                <a16:creationId xmlns:a16="http://schemas.microsoft.com/office/drawing/2014/main" id="{4E45F1BA-261F-4478-9BD3-D5ABC0E749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03465" y="2202453"/>
            <a:ext cx="4023360" cy="1103455"/>
          </a:xfrm>
        </p:spPr>
        <p:txBody>
          <a:bodyPr anchor="b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42">
            <a:extLst>
              <a:ext uri="{FF2B5EF4-FFF2-40B4-BE49-F238E27FC236}">
                <a16:creationId xmlns:a16="http://schemas.microsoft.com/office/drawing/2014/main" id="{A47A4A6E-940E-44FF-B1AF-8860C65396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174" y="4189529"/>
            <a:ext cx="4023360" cy="1103455"/>
          </a:xfrm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42">
            <a:extLst>
              <a:ext uri="{FF2B5EF4-FFF2-40B4-BE49-F238E27FC236}">
                <a16:creationId xmlns:a16="http://schemas.microsoft.com/office/drawing/2014/main" id="{1EC1C3D2-006F-4AD1-8C94-67BC1AF9D8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174" y="2202453"/>
            <a:ext cx="4023360" cy="1103455"/>
          </a:xfrm>
        </p:spPr>
        <p:txBody>
          <a:bodyPr anchor="b">
            <a:norm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C15652-6CF2-470B-8700-2C1A2EC52872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7C21DD-3A30-4D8B-ADA7-C991826710D2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82725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-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DC41F62-928A-45D2-B565-C90568D940ED}"/>
              </a:ext>
            </a:extLst>
          </p:cNvPr>
          <p:cNvGrpSpPr/>
          <p:nvPr userDrawn="1"/>
        </p:nvGrpSpPr>
        <p:grpSpPr>
          <a:xfrm>
            <a:off x="6513635" y="1642698"/>
            <a:ext cx="5426318" cy="5426318"/>
            <a:chOff x="6513635" y="1642698"/>
            <a:chExt cx="5426318" cy="542631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677DC5E-A64C-4A9E-A7DF-35157D17AE1A}"/>
                </a:ext>
              </a:extLst>
            </p:cNvPr>
            <p:cNvSpPr/>
            <p:nvPr userDrawn="1"/>
          </p:nvSpPr>
          <p:spPr>
            <a:xfrm>
              <a:off x="6513635" y="1642698"/>
              <a:ext cx="5426318" cy="542631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003056D-8BDF-4111-B460-9550C7F6CE90}"/>
                </a:ext>
              </a:extLst>
            </p:cNvPr>
            <p:cNvSpPr/>
            <p:nvPr userDrawn="1"/>
          </p:nvSpPr>
          <p:spPr>
            <a:xfrm>
              <a:off x="6896541" y="2408510"/>
              <a:ext cx="4660506" cy="466050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05DA7A6-D7B2-4244-B62B-4B5A441E0C7F}"/>
                </a:ext>
              </a:extLst>
            </p:cNvPr>
            <p:cNvSpPr/>
            <p:nvPr userDrawn="1"/>
          </p:nvSpPr>
          <p:spPr>
            <a:xfrm>
              <a:off x="7310443" y="3236315"/>
              <a:ext cx="3832701" cy="383270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697C52E-B9DE-40C2-AED1-65CA06868F7D}"/>
                </a:ext>
              </a:extLst>
            </p:cNvPr>
            <p:cNvSpPr/>
            <p:nvPr userDrawn="1"/>
          </p:nvSpPr>
          <p:spPr>
            <a:xfrm>
              <a:off x="7687879" y="3991186"/>
              <a:ext cx="3077830" cy="307783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1562DE23-4108-4AFC-91D7-B4C221FA0D85}"/>
                </a:ext>
              </a:extLst>
            </p:cNvPr>
            <p:cNvSpPr/>
            <p:nvPr userDrawn="1"/>
          </p:nvSpPr>
          <p:spPr>
            <a:xfrm>
              <a:off x="8045257" y="4705943"/>
              <a:ext cx="2363073" cy="2363073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68059A1-6ACA-4952-A3AC-FED69A156D1C}"/>
                </a:ext>
              </a:extLst>
            </p:cNvPr>
            <p:cNvSpPr txBox="1"/>
            <p:nvPr userDrawn="1"/>
          </p:nvSpPr>
          <p:spPr>
            <a:xfrm>
              <a:off x="8708047" y="4738763"/>
              <a:ext cx="10374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+mj-lt"/>
                </a:rPr>
                <a:t>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24D62A-B06A-422C-B72C-47C43B92D2FB}"/>
                </a:ext>
              </a:extLst>
            </p:cNvPr>
            <p:cNvSpPr txBox="1"/>
            <p:nvPr userDrawn="1"/>
          </p:nvSpPr>
          <p:spPr>
            <a:xfrm>
              <a:off x="8708047" y="3991186"/>
              <a:ext cx="10374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+mj-lt"/>
                </a:rPr>
                <a:t>B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D76213-9F29-4FA5-BF75-27213FBED164}"/>
                </a:ext>
              </a:extLst>
            </p:cNvPr>
            <p:cNvSpPr txBox="1"/>
            <p:nvPr userDrawn="1"/>
          </p:nvSpPr>
          <p:spPr>
            <a:xfrm>
              <a:off x="8708047" y="3236315"/>
              <a:ext cx="10374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+mj-lt"/>
                </a:rPr>
                <a:t>C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7508D2-E512-4865-A064-46BC5FE7286D}"/>
                </a:ext>
              </a:extLst>
            </p:cNvPr>
            <p:cNvSpPr txBox="1"/>
            <p:nvPr userDrawn="1"/>
          </p:nvSpPr>
          <p:spPr>
            <a:xfrm>
              <a:off x="8708047" y="2435075"/>
              <a:ext cx="10374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+mj-lt"/>
                </a:rPr>
                <a:t>D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0560DE4-BAD6-46A8-9963-1439B8EF095D}"/>
                </a:ext>
              </a:extLst>
            </p:cNvPr>
            <p:cNvSpPr txBox="1"/>
            <p:nvPr userDrawn="1"/>
          </p:nvSpPr>
          <p:spPr>
            <a:xfrm>
              <a:off x="8708047" y="1660933"/>
              <a:ext cx="10374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+mj-lt"/>
                </a:rPr>
                <a:t>E</a:t>
              </a:r>
            </a:p>
          </p:txBody>
        </p:sp>
      </p:grp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CAFC5479-9B7C-4A40-A38B-973F951C33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42351" y="5569756"/>
            <a:ext cx="5270526" cy="799928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12DEA8C-69C4-450E-89C7-1704E567E64E}"/>
              </a:ext>
            </a:extLst>
          </p:cNvPr>
          <p:cNvSpPr/>
          <p:nvPr userDrawn="1"/>
        </p:nvSpPr>
        <p:spPr>
          <a:xfrm>
            <a:off x="259738" y="5672774"/>
            <a:ext cx="593895" cy="59389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6480D860-DC65-4F0A-A2AB-453841F94E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2351" y="4592799"/>
            <a:ext cx="5270526" cy="799928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ACBD108-CF00-44DE-A16A-E6C6ABAEFF91}"/>
              </a:ext>
            </a:extLst>
          </p:cNvPr>
          <p:cNvSpPr/>
          <p:nvPr userDrawn="1"/>
        </p:nvSpPr>
        <p:spPr>
          <a:xfrm>
            <a:off x="252038" y="4695815"/>
            <a:ext cx="593895" cy="593895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42" name="Text Placeholder 42">
            <a:extLst>
              <a:ext uri="{FF2B5EF4-FFF2-40B4-BE49-F238E27FC236}">
                <a16:creationId xmlns:a16="http://schemas.microsoft.com/office/drawing/2014/main" id="{12183AEA-A41C-46B9-893D-1DFB6E9CDA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42351" y="3615840"/>
            <a:ext cx="5270526" cy="799928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1390398-D108-4A78-B7FA-C98A5CDAF2DE}"/>
              </a:ext>
            </a:extLst>
          </p:cNvPr>
          <p:cNvSpPr/>
          <p:nvPr userDrawn="1"/>
        </p:nvSpPr>
        <p:spPr>
          <a:xfrm>
            <a:off x="252038" y="3718856"/>
            <a:ext cx="593895" cy="59389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3" name="Text Placeholder 42">
            <a:extLst>
              <a:ext uri="{FF2B5EF4-FFF2-40B4-BE49-F238E27FC236}">
                <a16:creationId xmlns:a16="http://schemas.microsoft.com/office/drawing/2014/main" id="{3085F974-8513-4E27-9FED-BB487F65CF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2351" y="2638881"/>
            <a:ext cx="5270526" cy="799928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DAA9914-A109-4E99-95EE-8DB4E094E4B9}"/>
              </a:ext>
            </a:extLst>
          </p:cNvPr>
          <p:cNvSpPr/>
          <p:nvPr userDrawn="1"/>
        </p:nvSpPr>
        <p:spPr>
          <a:xfrm>
            <a:off x="252038" y="2741897"/>
            <a:ext cx="593895" cy="59389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8" name="Text Placeholder 42">
            <a:extLst>
              <a:ext uri="{FF2B5EF4-FFF2-40B4-BE49-F238E27FC236}">
                <a16:creationId xmlns:a16="http://schemas.microsoft.com/office/drawing/2014/main" id="{65CAED31-B8C4-412C-A419-C8F22B52FC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2351" y="1661922"/>
            <a:ext cx="5270526" cy="799928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340DE94-E1BF-4061-9DEE-C803EADD978D}"/>
              </a:ext>
            </a:extLst>
          </p:cNvPr>
          <p:cNvSpPr/>
          <p:nvPr userDrawn="1"/>
        </p:nvSpPr>
        <p:spPr>
          <a:xfrm>
            <a:off x="252038" y="1764938"/>
            <a:ext cx="593895" cy="593895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26925F8-21A6-45D4-8C92-F8BDAD30962E}"/>
              </a:ext>
            </a:extLst>
          </p:cNvPr>
          <p:cNvSpPr/>
          <p:nvPr userDrawn="1"/>
        </p:nvSpPr>
        <p:spPr>
          <a:xfrm>
            <a:off x="0" y="510764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38" y="365126"/>
            <a:ext cx="11322662" cy="760290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05090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-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D88B8BB-B101-46EE-B2FD-B54B8E6EE078}"/>
              </a:ext>
            </a:extLst>
          </p:cNvPr>
          <p:cNvGrpSpPr/>
          <p:nvPr userDrawn="1"/>
        </p:nvGrpSpPr>
        <p:grpSpPr>
          <a:xfrm>
            <a:off x="0" y="640898"/>
            <a:ext cx="8144131" cy="6125152"/>
            <a:chOff x="0" y="640898"/>
            <a:chExt cx="8144131" cy="6125152"/>
          </a:xfrm>
        </p:grpSpPr>
        <p:sp>
          <p:nvSpPr>
            <p:cNvPr id="74" name="Rectangle 111">
              <a:extLst>
                <a:ext uri="{FF2B5EF4-FFF2-40B4-BE49-F238E27FC236}">
                  <a16:creationId xmlns:a16="http://schemas.microsoft.com/office/drawing/2014/main" id="{23B615D4-201F-4A2A-A445-9F5E9662E4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30879" y="2719841"/>
              <a:ext cx="6647177" cy="9879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cmpd="sng">
              <a:gradFill flip="none" rotWithShape="1">
                <a:gsLst>
                  <a:gs pos="48000">
                    <a:srgbClr val="FFFFFF">
                      <a:alpha val="0"/>
                    </a:srgbClr>
                  </a:gs>
                  <a:gs pos="100000">
                    <a:srgbClr val="868686"/>
                  </a:gs>
                </a:gsLst>
                <a:lin ang="0" scaled="1"/>
                <a:tileRect/>
              </a:gradFill>
              <a:miter lim="800000"/>
              <a:headEnd/>
              <a:tailEnd/>
            </a:ln>
            <a:effectLst>
              <a:outerShdw blurRad="25400" dist="12700" dir="5400000" algn="tl" rotWithShape="0">
                <a:prstClr val="black">
                  <a:alpha val="20000"/>
                </a:prstClr>
              </a:outerShdw>
            </a:effectLst>
          </p:spPr>
          <p:txBody>
            <a:bodyPr lIns="91440" tIns="18288" rIns="91440" bIns="18288" anchor="ctr" anchorCtr="0"/>
            <a:lstStyle/>
            <a:p>
              <a:pPr marL="0" indent="0">
                <a:lnSpc>
                  <a:spcPct val="85000"/>
                </a:lnSpc>
                <a:spcBef>
                  <a:spcPts val="20"/>
                </a:spcBef>
                <a:buFont typeface="+mj-lt"/>
                <a:buNone/>
              </a:pPr>
              <a:endParaRPr lang="en-US" sz="24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75" name="Rectangle 113">
              <a:extLst>
                <a:ext uri="{FF2B5EF4-FFF2-40B4-BE49-F238E27FC236}">
                  <a16:creationId xmlns:a16="http://schemas.microsoft.com/office/drawing/2014/main" id="{1EF4FF9A-746D-43D9-A332-BDFA3C82E1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30880" y="1731911"/>
              <a:ext cx="5495851" cy="987930"/>
            </a:xfrm>
            <a:prstGeom prst="rect">
              <a:avLst/>
            </a:prstGeom>
            <a:solidFill>
              <a:schemeClr val="accent1"/>
            </a:solidFill>
            <a:ln w="3175" cmpd="sng">
              <a:gradFill flip="none" rotWithShape="1">
                <a:gsLst>
                  <a:gs pos="48000">
                    <a:srgbClr val="FFFFFF">
                      <a:alpha val="0"/>
                    </a:srgbClr>
                  </a:gs>
                  <a:gs pos="100000">
                    <a:srgbClr val="868686"/>
                  </a:gs>
                </a:gsLst>
                <a:lin ang="0" scaled="1"/>
                <a:tileRect/>
              </a:gradFill>
              <a:miter lim="800000"/>
              <a:headEnd/>
              <a:tailEnd/>
            </a:ln>
            <a:effectLst/>
          </p:spPr>
          <p:txBody>
            <a:bodyPr lIns="91440" tIns="18288" rIns="91440" bIns="18288" anchor="ctr" anchorCtr="0"/>
            <a:lstStyle/>
            <a:p>
              <a:pPr marL="0" indent="0">
                <a:lnSpc>
                  <a:spcPct val="85000"/>
                </a:lnSpc>
                <a:spcBef>
                  <a:spcPts val="20"/>
                </a:spcBef>
                <a:buFont typeface="+mj-lt"/>
                <a:buNone/>
              </a:pPr>
              <a:endParaRPr lang="en-US" sz="24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76" name="Rectangle 115">
              <a:extLst>
                <a:ext uri="{FF2B5EF4-FFF2-40B4-BE49-F238E27FC236}">
                  <a16:creationId xmlns:a16="http://schemas.microsoft.com/office/drawing/2014/main" id="{16F71B11-6790-46EF-8676-315C724CD5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30880" y="4695695"/>
              <a:ext cx="5961926" cy="9879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 cmpd="sng">
              <a:gradFill flip="none" rotWithShape="1">
                <a:gsLst>
                  <a:gs pos="48000">
                    <a:srgbClr val="FFFFFF">
                      <a:alpha val="0"/>
                    </a:srgbClr>
                  </a:gs>
                  <a:gs pos="100000">
                    <a:srgbClr val="868686"/>
                  </a:gs>
                </a:gsLst>
                <a:lin ang="0" scaled="1"/>
                <a:tileRect/>
              </a:gradFill>
              <a:miter lim="800000"/>
              <a:headEnd/>
              <a:tailEnd/>
            </a:ln>
            <a:effectLst/>
          </p:spPr>
          <p:txBody>
            <a:bodyPr lIns="91440" tIns="18288" rIns="91440" bIns="18288" anchor="ctr" anchorCtr="0"/>
            <a:lstStyle/>
            <a:p>
              <a:pPr marL="0" indent="0">
                <a:lnSpc>
                  <a:spcPct val="85000"/>
                </a:lnSpc>
                <a:spcBef>
                  <a:spcPts val="20"/>
                </a:spcBef>
                <a:buFont typeface="+mj-lt"/>
                <a:buNone/>
              </a:pPr>
              <a:endParaRPr lang="en-US" sz="24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77" name="Rectangle 117">
              <a:extLst>
                <a:ext uri="{FF2B5EF4-FFF2-40B4-BE49-F238E27FC236}">
                  <a16:creationId xmlns:a16="http://schemas.microsoft.com/office/drawing/2014/main" id="{12E46921-1451-41D7-87BA-81C2587680A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30880" y="3707765"/>
              <a:ext cx="5147227" cy="98793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 cmpd="sng">
              <a:gradFill flip="none" rotWithShape="1">
                <a:gsLst>
                  <a:gs pos="48000">
                    <a:srgbClr val="FFFFFF">
                      <a:alpha val="0"/>
                    </a:srgbClr>
                  </a:gs>
                  <a:gs pos="100000">
                    <a:srgbClr val="868686"/>
                  </a:gs>
                </a:gsLst>
                <a:lin ang="0" scaled="1"/>
                <a:tileRect/>
              </a:gradFill>
              <a:miter lim="800000"/>
              <a:headEnd/>
              <a:tailEnd/>
            </a:ln>
            <a:effectLst/>
          </p:spPr>
          <p:txBody>
            <a:bodyPr lIns="91440" tIns="18288" rIns="91440" bIns="18288" anchor="ctr" anchorCtr="0"/>
            <a:lstStyle/>
            <a:p>
              <a:pPr marL="0" indent="0">
                <a:lnSpc>
                  <a:spcPct val="85000"/>
                </a:lnSpc>
                <a:spcBef>
                  <a:spcPts val="20"/>
                </a:spcBef>
                <a:buFont typeface="+mj-lt"/>
                <a:buNone/>
              </a:pPr>
              <a:endParaRPr lang="en-US" sz="24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78" name="Freeform 119">
              <a:extLst>
                <a:ext uri="{FF2B5EF4-FFF2-40B4-BE49-F238E27FC236}">
                  <a16:creationId xmlns:a16="http://schemas.microsoft.com/office/drawing/2014/main" id="{B633B421-38D1-4519-A11F-C02C8EA06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178626"/>
              <a:ext cx="1030880" cy="1529140"/>
            </a:xfrm>
            <a:custGeom>
              <a:avLst/>
              <a:gdLst>
                <a:gd name="T0" fmla="*/ 361 w 361"/>
                <a:gd name="T1" fmla="*/ 534 h 534"/>
                <a:gd name="T2" fmla="*/ 0 w 361"/>
                <a:gd name="T3" fmla="*/ 534 h 534"/>
                <a:gd name="T4" fmla="*/ 0 w 361"/>
                <a:gd name="T5" fmla="*/ 0 h 534"/>
                <a:gd name="T6" fmla="*/ 361 w 361"/>
                <a:gd name="T7" fmla="*/ 188 h 534"/>
                <a:gd name="T8" fmla="*/ 361 w 361"/>
                <a:gd name="T9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534">
                  <a:moveTo>
                    <a:pt x="361" y="534"/>
                  </a:moveTo>
                  <a:lnTo>
                    <a:pt x="0" y="534"/>
                  </a:lnTo>
                  <a:lnTo>
                    <a:pt x="0" y="0"/>
                  </a:lnTo>
                  <a:lnTo>
                    <a:pt x="361" y="188"/>
                  </a:lnTo>
                  <a:lnTo>
                    <a:pt x="361" y="53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79" name="Freeform 121">
              <a:extLst>
                <a:ext uri="{FF2B5EF4-FFF2-40B4-BE49-F238E27FC236}">
                  <a16:creationId xmlns:a16="http://schemas.microsoft.com/office/drawing/2014/main" id="{2F293188-E5A5-49C8-ABE2-0ABC8978D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898"/>
              <a:ext cx="1030880" cy="2078943"/>
            </a:xfrm>
            <a:custGeom>
              <a:avLst/>
              <a:gdLst>
                <a:gd name="T0" fmla="*/ 361 w 361"/>
                <a:gd name="T1" fmla="*/ 724 h 724"/>
                <a:gd name="T2" fmla="*/ 0 w 361"/>
                <a:gd name="T3" fmla="*/ 536 h 724"/>
                <a:gd name="T4" fmla="*/ 0 w 361"/>
                <a:gd name="T5" fmla="*/ 0 h 724"/>
                <a:gd name="T6" fmla="*/ 361 w 361"/>
                <a:gd name="T7" fmla="*/ 378 h 724"/>
                <a:gd name="T8" fmla="*/ 361 w 361"/>
                <a:gd name="T9" fmla="*/ 724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724">
                  <a:moveTo>
                    <a:pt x="361" y="724"/>
                  </a:moveTo>
                  <a:lnTo>
                    <a:pt x="0" y="536"/>
                  </a:lnTo>
                  <a:lnTo>
                    <a:pt x="0" y="0"/>
                  </a:lnTo>
                  <a:lnTo>
                    <a:pt x="361" y="378"/>
                  </a:lnTo>
                  <a:lnTo>
                    <a:pt x="361" y="7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80" name="Freeform 123">
              <a:extLst>
                <a:ext uri="{FF2B5EF4-FFF2-40B4-BE49-F238E27FC236}">
                  <a16:creationId xmlns:a16="http://schemas.microsoft.com/office/drawing/2014/main" id="{D740B4D7-C959-46CA-912E-E6D9D7003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695695"/>
              <a:ext cx="1030880" cy="2070355"/>
            </a:xfrm>
            <a:custGeom>
              <a:avLst/>
              <a:gdLst>
                <a:gd name="T0" fmla="*/ 361 w 361"/>
                <a:gd name="T1" fmla="*/ 345 h 724"/>
                <a:gd name="T2" fmla="*/ 0 w 361"/>
                <a:gd name="T3" fmla="*/ 724 h 724"/>
                <a:gd name="T4" fmla="*/ 0 w 361"/>
                <a:gd name="T5" fmla="*/ 189 h 724"/>
                <a:gd name="T6" fmla="*/ 361 w 361"/>
                <a:gd name="T7" fmla="*/ 0 h 724"/>
                <a:gd name="T8" fmla="*/ 361 w 361"/>
                <a:gd name="T9" fmla="*/ 34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724">
                  <a:moveTo>
                    <a:pt x="361" y="345"/>
                  </a:moveTo>
                  <a:lnTo>
                    <a:pt x="0" y="724"/>
                  </a:lnTo>
                  <a:lnTo>
                    <a:pt x="0" y="189"/>
                  </a:lnTo>
                  <a:lnTo>
                    <a:pt x="361" y="0"/>
                  </a:lnTo>
                  <a:lnTo>
                    <a:pt x="361" y="34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81" name="Freeform 125">
              <a:extLst>
                <a:ext uri="{FF2B5EF4-FFF2-40B4-BE49-F238E27FC236}">
                  <a16:creationId xmlns:a16="http://schemas.microsoft.com/office/drawing/2014/main" id="{46CA543F-65AB-4E0C-8350-C2CD659B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07765"/>
              <a:ext cx="1030880" cy="1529140"/>
            </a:xfrm>
            <a:custGeom>
              <a:avLst/>
              <a:gdLst>
                <a:gd name="T0" fmla="*/ 361 w 361"/>
                <a:gd name="T1" fmla="*/ 345 h 534"/>
                <a:gd name="T2" fmla="*/ 0 w 361"/>
                <a:gd name="T3" fmla="*/ 534 h 534"/>
                <a:gd name="T4" fmla="*/ 0 w 361"/>
                <a:gd name="T5" fmla="*/ 0 h 534"/>
                <a:gd name="T6" fmla="*/ 361 w 361"/>
                <a:gd name="T7" fmla="*/ 0 h 534"/>
                <a:gd name="T8" fmla="*/ 361 w 361"/>
                <a:gd name="T9" fmla="*/ 345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534">
                  <a:moveTo>
                    <a:pt x="361" y="345"/>
                  </a:moveTo>
                  <a:lnTo>
                    <a:pt x="0" y="534"/>
                  </a:lnTo>
                  <a:lnTo>
                    <a:pt x="0" y="0"/>
                  </a:lnTo>
                  <a:lnTo>
                    <a:pt x="361" y="0"/>
                  </a:lnTo>
                  <a:lnTo>
                    <a:pt x="361" y="345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B4F4E189-F16D-4B92-B985-3BC3FEB4C2A0}"/>
                </a:ext>
              </a:extLst>
            </p:cNvPr>
            <p:cNvSpPr/>
            <p:nvPr/>
          </p:nvSpPr>
          <p:spPr>
            <a:xfrm>
              <a:off x="5592548" y="3624480"/>
              <a:ext cx="1151325" cy="1151325"/>
            </a:xfrm>
            <a:prstGeom prst="ellipse">
              <a:avLst/>
            </a:prstGeom>
            <a:solidFill>
              <a:srgbClr val="FFFFFF"/>
            </a:solidFill>
            <a:ln w="19050" cmpd="sng">
              <a:solidFill>
                <a:schemeClr val="tx1">
                  <a:lumMod val="65000"/>
                  <a:lumOff val="3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4B5A3FAD-329F-47A3-9C11-985D84B1C452}"/>
                </a:ext>
              </a:extLst>
            </p:cNvPr>
            <p:cNvSpPr/>
            <p:nvPr/>
          </p:nvSpPr>
          <p:spPr>
            <a:xfrm>
              <a:off x="5841480" y="1648089"/>
              <a:ext cx="1151325" cy="1151325"/>
            </a:xfrm>
            <a:prstGeom prst="ellipse">
              <a:avLst/>
            </a:prstGeom>
            <a:solidFill>
              <a:srgbClr val="FFFFFF"/>
            </a:solidFill>
            <a:ln w="1905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416647C-EF7F-4AC2-B96A-422F48FDD3FB}"/>
                </a:ext>
              </a:extLst>
            </p:cNvPr>
            <p:cNvSpPr/>
            <p:nvPr/>
          </p:nvSpPr>
          <p:spPr>
            <a:xfrm>
              <a:off x="6992806" y="2636285"/>
              <a:ext cx="1151325" cy="1151325"/>
            </a:xfrm>
            <a:prstGeom prst="ellipse">
              <a:avLst/>
            </a:prstGeom>
            <a:solidFill>
              <a:srgbClr val="FFFFFF"/>
            </a:solidFill>
            <a:ln w="19050" cmpd="sng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180CAB3-3F50-4058-AA0E-1BCF0B277902}"/>
                </a:ext>
              </a:extLst>
            </p:cNvPr>
            <p:cNvSpPr/>
            <p:nvPr/>
          </p:nvSpPr>
          <p:spPr>
            <a:xfrm>
              <a:off x="6667607" y="4612677"/>
              <a:ext cx="1151325" cy="1151325"/>
            </a:xfrm>
            <a:prstGeom prst="ellipse">
              <a:avLst/>
            </a:prstGeom>
            <a:solidFill>
              <a:srgbClr val="FFFFFF"/>
            </a:solidFill>
            <a:ln w="19050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12B8C-A768-464D-A6AD-3705BEA3CC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15195" y="4727577"/>
            <a:ext cx="4206240" cy="914400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7FB9656-F54E-41B4-8564-BB864F0772D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315195" y="3738619"/>
            <a:ext cx="4206240" cy="914400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46F41BA-105E-4A68-B12E-09E7989CA45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315195" y="2749661"/>
            <a:ext cx="4206240" cy="914400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E2D9533-4C9F-4044-92FF-49029E35DA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15195" y="1760703"/>
            <a:ext cx="4206240" cy="914400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A7EE3C-317C-4482-87C1-FEEF4BFF4301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92F47D-22F7-4CDE-9C57-77E7FE4E3C9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42000" y="1731963"/>
            <a:ext cx="1150938" cy="10175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3411F31C-7A20-4062-87A7-D7E866D12DF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993193" y="2703154"/>
            <a:ext cx="1150938" cy="10175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85007E77-8CA7-448C-B7E3-0D419A2850B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92547" y="3685685"/>
            <a:ext cx="1150938" cy="10175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DDF8556C-8BFF-4D00-805E-C658DC4540E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667800" y="4673615"/>
            <a:ext cx="1150938" cy="10175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14622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882649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80726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797564-A830-4EDD-B06A-31CDB111E134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9068F1-79BC-4E2E-922E-80200D27A215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80ABD67-B75D-45A9-9847-ED7D607DB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8768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D9FF463-19B7-4B80-8B7D-DFCE023F29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3119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1C62BE-F029-482D-87C8-33FBC31F2C0A}"/>
              </a:ext>
            </a:extLst>
          </p:cNvPr>
          <p:cNvSpPr/>
          <p:nvPr userDrawn="1"/>
        </p:nvSpPr>
        <p:spPr>
          <a:xfrm>
            <a:off x="6311900" y="4572000"/>
            <a:ext cx="914400" cy="2286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EE4B04-5C68-4F2D-ADFD-F59DEA781D30}"/>
              </a:ext>
            </a:extLst>
          </p:cNvPr>
          <p:cNvSpPr/>
          <p:nvPr userDrawn="1"/>
        </p:nvSpPr>
        <p:spPr>
          <a:xfrm>
            <a:off x="6311900" y="2286000"/>
            <a:ext cx="914400" cy="228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C81EA4-685B-4270-BC59-F8FF6FC0403C}"/>
              </a:ext>
            </a:extLst>
          </p:cNvPr>
          <p:cNvSpPr/>
          <p:nvPr userDrawn="1"/>
        </p:nvSpPr>
        <p:spPr>
          <a:xfrm>
            <a:off x="6311900" y="0"/>
            <a:ext cx="9144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50E68A-834E-474C-9784-5D36D6F6FFB6}"/>
              </a:ext>
            </a:extLst>
          </p:cNvPr>
          <p:cNvSpPr/>
          <p:nvPr userDrawn="1"/>
        </p:nvSpPr>
        <p:spPr>
          <a:xfrm>
            <a:off x="0" y="4572000"/>
            <a:ext cx="6565900" cy="2286000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053F8E-0860-4B69-BE48-ECCF18519325}"/>
              </a:ext>
            </a:extLst>
          </p:cNvPr>
          <p:cNvSpPr/>
          <p:nvPr userDrawn="1"/>
        </p:nvSpPr>
        <p:spPr>
          <a:xfrm>
            <a:off x="0" y="2286000"/>
            <a:ext cx="6565900" cy="228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C7C5CA-01CC-4FC3-9915-952DB7F2356E}"/>
              </a:ext>
            </a:extLst>
          </p:cNvPr>
          <p:cNvSpPr/>
          <p:nvPr userDrawn="1"/>
        </p:nvSpPr>
        <p:spPr>
          <a:xfrm>
            <a:off x="0" y="0"/>
            <a:ext cx="6565900" cy="2286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AAED46A-3B2B-486F-8BB8-4D40998DD5C7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7427584" y="5486400"/>
            <a:ext cx="4572000" cy="914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8A53B78-42AE-47FB-A587-056E665CE207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7427584" y="5029200"/>
            <a:ext cx="4572000" cy="411480"/>
          </a:xfrm>
        </p:spPr>
        <p:txBody>
          <a:bodyPr>
            <a:normAutofit/>
          </a:bodyPr>
          <a:lstStyle>
            <a:lvl1pPr marL="0" indent="0">
              <a:buNone/>
              <a:defRPr sz="22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8034979-F879-47C7-837C-E0E359F1F968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7427584" y="3200400"/>
            <a:ext cx="4572000" cy="914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29BA533-2FC0-40E0-BB31-174F9BCBAF3C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427584" y="2743200"/>
            <a:ext cx="4572000" cy="411480"/>
          </a:xfrm>
        </p:spPr>
        <p:txBody>
          <a:bodyPr>
            <a:normAutofit/>
          </a:bodyPr>
          <a:lstStyle>
            <a:lvl1pPr marL="0" indent="0">
              <a:buNone/>
              <a:defRPr sz="22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3B903FE-05C0-48E0-8956-DAA5D16232DC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427584" y="914400"/>
            <a:ext cx="4572000" cy="914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217059D-5150-49D0-9822-BD2E285441D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427584" y="457200"/>
            <a:ext cx="4572000" cy="411480"/>
          </a:xfrm>
        </p:spPr>
        <p:txBody>
          <a:bodyPr>
            <a:normAutofit/>
          </a:bodyPr>
          <a:lstStyle>
            <a:lvl1pPr marL="0" indent="0">
              <a:buNone/>
              <a:defRPr sz="22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C986DF-DA3F-40E0-8CC0-85234E887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88975"/>
            <a:ext cx="10515600" cy="5873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12248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ilita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797564-A830-4EDD-B06A-31CDB111E134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9068F1-79BC-4E2E-922E-80200D27A215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80ABD67-B75D-45A9-9847-ED7D607DB0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-104960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Facilitators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6BB11EA-ADAD-46EE-93A4-E24DB6C91D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0663" y="120650"/>
            <a:ext cx="5875021" cy="5986852"/>
          </a:xfrm>
          <a:custGeom>
            <a:avLst/>
            <a:gdLst>
              <a:gd name="connsiteX0" fmla="*/ 0 w 5875021"/>
              <a:gd name="connsiteY0" fmla="*/ 0 h 5986852"/>
              <a:gd name="connsiteX1" fmla="*/ 5875021 w 5875021"/>
              <a:gd name="connsiteY1" fmla="*/ 0 h 5986852"/>
              <a:gd name="connsiteX2" fmla="*/ 5875021 w 5875021"/>
              <a:gd name="connsiteY2" fmla="*/ 5986852 h 5986852"/>
              <a:gd name="connsiteX3" fmla="*/ 5715370 w 5875021"/>
              <a:gd name="connsiteY3" fmla="*/ 5986852 h 5986852"/>
              <a:gd name="connsiteX4" fmla="*/ 5715370 w 5875021"/>
              <a:gd name="connsiteY4" fmla="*/ 5331244 h 5986852"/>
              <a:gd name="connsiteX5" fmla="*/ 159959 w 5875021"/>
              <a:gd name="connsiteY5" fmla="*/ 5331244 h 5986852"/>
              <a:gd name="connsiteX6" fmla="*/ 159959 w 5875021"/>
              <a:gd name="connsiteY6" fmla="*/ 5986852 h 5986852"/>
              <a:gd name="connsiteX7" fmla="*/ 0 w 5875021"/>
              <a:gd name="connsiteY7" fmla="*/ 5986852 h 5986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021" h="5986852">
                <a:moveTo>
                  <a:pt x="0" y="0"/>
                </a:moveTo>
                <a:lnTo>
                  <a:pt x="5875021" y="0"/>
                </a:lnTo>
                <a:lnTo>
                  <a:pt x="5875021" y="5986852"/>
                </a:lnTo>
                <a:lnTo>
                  <a:pt x="5715370" y="5986852"/>
                </a:lnTo>
                <a:lnTo>
                  <a:pt x="5715370" y="5331244"/>
                </a:lnTo>
                <a:lnTo>
                  <a:pt x="159959" y="5331244"/>
                </a:lnTo>
                <a:lnTo>
                  <a:pt x="159959" y="5986852"/>
                </a:lnTo>
                <a:lnTo>
                  <a:pt x="0" y="59868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3EFB0AA-5E84-4705-8345-D7C7DAC1A3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8" y="120650"/>
            <a:ext cx="5875339" cy="5986852"/>
          </a:xfrm>
          <a:custGeom>
            <a:avLst/>
            <a:gdLst>
              <a:gd name="connsiteX0" fmla="*/ 0 w 5875339"/>
              <a:gd name="connsiteY0" fmla="*/ 0 h 5986852"/>
              <a:gd name="connsiteX1" fmla="*/ 5875339 w 5875339"/>
              <a:gd name="connsiteY1" fmla="*/ 0 h 5986852"/>
              <a:gd name="connsiteX2" fmla="*/ 5875339 w 5875339"/>
              <a:gd name="connsiteY2" fmla="*/ 5986852 h 5986852"/>
              <a:gd name="connsiteX3" fmla="*/ 5715056 w 5875339"/>
              <a:gd name="connsiteY3" fmla="*/ 5986852 h 5986852"/>
              <a:gd name="connsiteX4" fmla="*/ 5715056 w 5875339"/>
              <a:gd name="connsiteY4" fmla="*/ 5331244 h 5986852"/>
              <a:gd name="connsiteX5" fmla="*/ 159645 w 5875339"/>
              <a:gd name="connsiteY5" fmla="*/ 5331244 h 5986852"/>
              <a:gd name="connsiteX6" fmla="*/ 159645 w 5875339"/>
              <a:gd name="connsiteY6" fmla="*/ 5986852 h 5986852"/>
              <a:gd name="connsiteX7" fmla="*/ 0 w 5875339"/>
              <a:gd name="connsiteY7" fmla="*/ 5986852 h 5986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339" h="5986852">
                <a:moveTo>
                  <a:pt x="0" y="0"/>
                </a:moveTo>
                <a:lnTo>
                  <a:pt x="5875339" y="0"/>
                </a:lnTo>
                <a:lnTo>
                  <a:pt x="5875339" y="5986852"/>
                </a:lnTo>
                <a:lnTo>
                  <a:pt x="5715056" y="5986852"/>
                </a:lnTo>
                <a:lnTo>
                  <a:pt x="5715056" y="5331244"/>
                </a:lnTo>
                <a:lnTo>
                  <a:pt x="159645" y="5331244"/>
                </a:lnTo>
                <a:lnTo>
                  <a:pt x="159645" y="5986852"/>
                </a:lnTo>
                <a:lnTo>
                  <a:pt x="0" y="59868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9F84A2-69A6-42CE-B5CE-468098ABC96A}"/>
              </a:ext>
            </a:extLst>
          </p:cNvPr>
          <p:cNvSpPr/>
          <p:nvPr userDrawn="1"/>
        </p:nvSpPr>
        <p:spPr>
          <a:xfrm>
            <a:off x="380625" y="5451894"/>
            <a:ext cx="5555411" cy="12076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B7C77D-50FE-4CF5-97B7-95FA1D1306D5}"/>
              </a:ext>
            </a:extLst>
          </p:cNvPr>
          <p:cNvSpPr/>
          <p:nvPr userDrawn="1"/>
        </p:nvSpPr>
        <p:spPr>
          <a:xfrm>
            <a:off x="6255961" y="5451894"/>
            <a:ext cx="5555411" cy="12076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222E96-D6EB-41FB-AEF3-E24CEF579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5451475"/>
            <a:ext cx="5554663" cy="1208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1136243F-29B0-4801-8422-E7997C8DA4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56709" y="5451475"/>
            <a:ext cx="5554663" cy="1208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3002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Ex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0575505-D3A3-4DEB-AF10-68334CDA3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-882649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WebEx Navigation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DF46F88-60C7-4CFC-9BA3-8DF8B3F4A04A}"/>
              </a:ext>
            </a:extLst>
          </p:cNvPr>
          <p:cNvGrpSpPr/>
          <p:nvPr userDrawn="1"/>
        </p:nvGrpSpPr>
        <p:grpSpPr>
          <a:xfrm>
            <a:off x="0" y="-3175"/>
            <a:ext cx="12192000" cy="6861175"/>
            <a:chOff x="0" y="-3175"/>
            <a:chExt cx="12192000" cy="6861175"/>
          </a:xfrm>
        </p:grpSpPr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7932B9DB-7B45-491C-9330-71753077BA7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-3175"/>
              <a:ext cx="12192000" cy="2573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147EB6D-9C60-4CAF-BAB4-411ACBC3D6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2689857"/>
              <a:ext cx="12192000" cy="41681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4325401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7">
            <a:extLst>
              <a:ext uri="{FF2B5EF4-FFF2-40B4-BE49-F238E27FC236}">
                <a16:creationId xmlns:a16="http://schemas.microsoft.com/office/drawing/2014/main" id="{AEE8297A-BEC1-4638-A67D-640156BA4A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1" name="Title 5">
            <a:extLst>
              <a:ext uri="{FF2B5EF4-FFF2-40B4-BE49-F238E27FC236}">
                <a16:creationId xmlns:a16="http://schemas.microsoft.com/office/drawing/2014/main" id="{886440FC-31BA-4794-8BAE-05DD8DF0E1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285" y="-1167588"/>
            <a:ext cx="11444375" cy="895694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Reminder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9E8156-D1EE-4EA8-80DD-61D89F043C92}"/>
              </a:ext>
            </a:extLst>
          </p:cNvPr>
          <p:cNvSpPr/>
          <p:nvPr userDrawn="1"/>
        </p:nvSpPr>
        <p:spPr>
          <a:xfrm>
            <a:off x="0" y="580059"/>
            <a:ext cx="201284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3FF2F4-D330-40FB-93AC-C8F480BD8E0D}"/>
              </a:ext>
            </a:extLst>
          </p:cNvPr>
          <p:cNvSpPr txBox="1"/>
          <p:nvPr userDrawn="1"/>
        </p:nvSpPr>
        <p:spPr>
          <a:xfrm>
            <a:off x="201284" y="462106"/>
            <a:ext cx="5564516" cy="70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Objectives for today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69775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ght and 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34637DA-7CB0-4F5D-A20C-8F81EAF569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737891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EE29BCF-5A18-49AC-82F0-27E88E0F0CC9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E38A1C-2146-4F18-A3FA-E75EB7ABE7F4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110A453-AF9A-45B9-B182-8CE7DDE508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-104960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Time for Action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FF9BF-E4B7-4523-A293-82D07F3DA682}"/>
              </a:ext>
            </a:extLst>
          </p:cNvPr>
          <p:cNvSpPr txBox="1"/>
          <p:nvPr userDrawn="1"/>
        </p:nvSpPr>
        <p:spPr>
          <a:xfrm>
            <a:off x="425570" y="245534"/>
            <a:ext cx="11340860" cy="1200329"/>
          </a:xfrm>
          <a:prstGeom prst="rect">
            <a:avLst/>
          </a:prstGeom>
          <a:solidFill>
            <a:srgbClr val="EAEAEA">
              <a:alpha val="49804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Based on what you’ve learned, what three things will you start doing or do differently?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35561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pe for Suc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B6626D-B6C6-4E10-8B9C-27E0F8ABFEEF}"/>
              </a:ext>
            </a:extLst>
          </p:cNvPr>
          <p:cNvSpPr/>
          <p:nvPr userDrawn="1"/>
        </p:nvSpPr>
        <p:spPr>
          <a:xfrm>
            <a:off x="11971651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F8FB67-27B0-4F8B-86C1-5D4DC53AE9B5}"/>
              </a:ext>
            </a:extLst>
          </p:cNvPr>
          <p:cNvSpPr/>
          <p:nvPr userDrawn="1"/>
        </p:nvSpPr>
        <p:spPr>
          <a:xfrm>
            <a:off x="0" y="520289"/>
            <a:ext cx="220349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C191EA-12DD-427B-827F-C3F3871CC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880F92-6DFF-4A82-AD71-22C52D641CE2}"/>
              </a:ext>
            </a:extLst>
          </p:cNvPr>
          <p:cNvGrpSpPr/>
          <p:nvPr/>
        </p:nvGrpSpPr>
        <p:grpSpPr>
          <a:xfrm>
            <a:off x="533401" y="1297941"/>
            <a:ext cx="11125199" cy="3459662"/>
            <a:chOff x="447297" y="231957"/>
            <a:chExt cx="13116111" cy="4078787"/>
          </a:xfrm>
        </p:grpSpPr>
        <p:sp>
          <p:nvSpPr>
            <p:cNvPr id="16" name="Rectangle 22">
              <a:extLst>
                <a:ext uri="{FF2B5EF4-FFF2-40B4-BE49-F238E27FC236}">
                  <a16:creationId xmlns:a16="http://schemas.microsoft.com/office/drawing/2014/main" id="{9C915339-9D58-4547-8BE7-849D413AB3BE}"/>
                </a:ext>
              </a:extLst>
            </p:cNvPr>
            <p:cNvSpPr/>
            <p:nvPr/>
          </p:nvSpPr>
          <p:spPr>
            <a:xfrm>
              <a:off x="609599" y="390517"/>
              <a:ext cx="12953809" cy="3920227"/>
            </a:xfrm>
            <a:custGeom>
              <a:avLst/>
              <a:gdLst/>
              <a:ahLst/>
              <a:cxnLst/>
              <a:rect l="l" t="t" r="r" b="b"/>
              <a:pathLst>
                <a:path w="8153400" h="3920227">
                  <a:moveTo>
                    <a:pt x="1219200" y="0"/>
                  </a:moveTo>
                  <a:lnTo>
                    <a:pt x="8153400" y="0"/>
                  </a:lnTo>
                  <a:lnTo>
                    <a:pt x="8153400" y="3914956"/>
                  </a:lnTo>
                  <a:lnTo>
                    <a:pt x="1364386" y="3914956"/>
                  </a:lnTo>
                  <a:cubicBezTo>
                    <a:pt x="1341677" y="3919304"/>
                    <a:pt x="1318610" y="3920227"/>
                    <a:pt x="1295400" y="3920227"/>
                  </a:cubicBezTo>
                  <a:lnTo>
                    <a:pt x="1226414" y="3914956"/>
                  </a:lnTo>
                  <a:lnTo>
                    <a:pt x="1219200" y="3914956"/>
                  </a:lnTo>
                  <a:lnTo>
                    <a:pt x="1219200" y="3914405"/>
                  </a:lnTo>
                  <a:cubicBezTo>
                    <a:pt x="539123" y="3857029"/>
                    <a:pt x="0" y="3003838"/>
                    <a:pt x="0" y="1960114"/>
                  </a:cubicBezTo>
                  <a:cubicBezTo>
                    <a:pt x="0" y="916390"/>
                    <a:pt x="539123" y="63199"/>
                    <a:pt x="1219200" y="582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31D7989-72BB-4EB8-8645-FBC211A74FB1}"/>
                </a:ext>
              </a:extLst>
            </p:cNvPr>
            <p:cNvCxnSpPr>
              <a:cxnSpLocks/>
            </p:cNvCxnSpPr>
            <p:nvPr/>
          </p:nvCxnSpPr>
          <p:spPr>
            <a:xfrm>
              <a:off x="2500635" y="1692641"/>
              <a:ext cx="10463865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8DB7CCE-9AA0-497F-8154-E3253370D96B}"/>
                </a:ext>
              </a:extLst>
            </p:cNvPr>
            <p:cNvCxnSpPr>
              <a:cxnSpLocks/>
            </p:cNvCxnSpPr>
            <p:nvPr/>
          </p:nvCxnSpPr>
          <p:spPr>
            <a:xfrm>
              <a:off x="2500635" y="2994765"/>
              <a:ext cx="10463865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855BCB8-D47F-4FB6-BE17-A781331B7F6A}"/>
                </a:ext>
              </a:extLst>
            </p:cNvPr>
            <p:cNvGrpSpPr/>
            <p:nvPr/>
          </p:nvGrpSpPr>
          <p:grpSpPr>
            <a:xfrm>
              <a:off x="990600" y="231957"/>
              <a:ext cx="1956111" cy="1956409"/>
              <a:chOff x="3865596" y="1397000"/>
              <a:chExt cx="1956111" cy="1956409"/>
            </a:xfrm>
          </p:grpSpPr>
          <p:sp>
            <p:nvSpPr>
              <p:cNvPr id="30" name="Circular Arrow 18">
                <a:extLst>
                  <a:ext uri="{FF2B5EF4-FFF2-40B4-BE49-F238E27FC236}">
                    <a16:creationId xmlns:a16="http://schemas.microsoft.com/office/drawing/2014/main" id="{AE65C3F5-B3E3-4806-B78B-6CEAD0106635}"/>
                  </a:ext>
                </a:extLst>
              </p:cNvPr>
              <p:cNvSpPr/>
              <p:nvPr/>
            </p:nvSpPr>
            <p:spPr>
              <a:xfrm>
                <a:off x="3865596" y="1397000"/>
                <a:ext cx="1956111" cy="1956409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0800000"/>
                  <a:gd name="adj5" fmla="val 12500"/>
                </a:avLst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85222DDC-ED1F-412D-B31C-CE8CE99131AE}"/>
                  </a:ext>
                </a:extLst>
              </p:cNvPr>
              <p:cNvGrpSpPr/>
              <p:nvPr/>
            </p:nvGrpSpPr>
            <p:grpSpPr>
              <a:xfrm>
                <a:off x="4297961" y="2103323"/>
                <a:ext cx="1086973" cy="543356"/>
                <a:chOff x="2545360" y="706323"/>
                <a:chExt cx="1086973" cy="543356"/>
              </a:xfrm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D80B12BE-8BF3-4F48-A9A7-0DF6DF6588CA}"/>
                    </a:ext>
                  </a:extLst>
                </p:cNvPr>
                <p:cNvSpPr/>
                <p:nvPr/>
              </p:nvSpPr>
              <p:spPr>
                <a:xfrm>
                  <a:off x="2545360" y="706323"/>
                  <a:ext cx="1086973" cy="543356"/>
                </a:xfrm>
                <a:prstGeom prst="rect">
                  <a:avLst/>
                </a:pr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F68FB8A0-9276-4C6D-9D9C-88D5F72F80C5}"/>
                    </a:ext>
                  </a:extLst>
                </p:cNvPr>
                <p:cNvSpPr/>
                <p:nvPr/>
              </p:nvSpPr>
              <p:spPr>
                <a:xfrm>
                  <a:off x="2545360" y="706323"/>
                  <a:ext cx="1086973" cy="54335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23495" tIns="23495" rIns="23495" bIns="23495" numCol="1" spcCol="1270" anchor="ctr" anchorCtr="0">
                  <a:noAutofit/>
                </a:bodyPr>
                <a:lstStyle/>
                <a:p>
                  <a:pPr lvl="0" algn="ctr" defTabSz="16446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3700" b="1" kern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</a:p>
              </p:txBody>
            </p: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840B0FE-3766-4A8F-8C1F-34EE5E6A80C9}"/>
                </a:ext>
              </a:extLst>
            </p:cNvPr>
            <p:cNvGrpSpPr/>
            <p:nvPr/>
          </p:nvGrpSpPr>
          <p:grpSpPr>
            <a:xfrm>
              <a:off x="447297" y="1356059"/>
              <a:ext cx="1956111" cy="1956409"/>
              <a:chOff x="3322293" y="2521102"/>
              <a:chExt cx="1956111" cy="1956409"/>
            </a:xfrm>
          </p:grpSpPr>
          <p:sp>
            <p:nvSpPr>
              <p:cNvPr id="26" name="Shape 25">
                <a:extLst>
                  <a:ext uri="{FF2B5EF4-FFF2-40B4-BE49-F238E27FC236}">
                    <a16:creationId xmlns:a16="http://schemas.microsoft.com/office/drawing/2014/main" id="{A0D18F3C-9597-4993-9AF9-A627F3385EDE}"/>
                  </a:ext>
                </a:extLst>
              </p:cNvPr>
              <p:cNvSpPr/>
              <p:nvPr/>
            </p:nvSpPr>
            <p:spPr>
              <a:xfrm>
                <a:off x="3322293" y="2521102"/>
                <a:ext cx="1956111" cy="1956409"/>
              </a:xfrm>
              <a:prstGeom prst="leftCircularArrow">
                <a:avLst>
                  <a:gd name="adj1" fmla="val 10980"/>
                  <a:gd name="adj2" fmla="val 1142322"/>
                  <a:gd name="adj3" fmla="val 6300000"/>
                  <a:gd name="adj4" fmla="val 18900000"/>
                  <a:gd name="adj5" fmla="val 12500"/>
                </a:avLst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F6752080-A84D-409D-BC8E-68D8E71755A8}"/>
                  </a:ext>
                </a:extLst>
              </p:cNvPr>
              <p:cNvGrpSpPr/>
              <p:nvPr/>
            </p:nvGrpSpPr>
            <p:grpSpPr>
              <a:xfrm>
                <a:off x="3756862" y="3233927"/>
                <a:ext cx="1086973" cy="543356"/>
                <a:chOff x="2004261" y="1836927"/>
                <a:chExt cx="1086973" cy="543356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DE809B4E-D890-45A4-B57C-A9E92B4CB6D1}"/>
                    </a:ext>
                  </a:extLst>
                </p:cNvPr>
                <p:cNvSpPr/>
                <p:nvPr/>
              </p:nvSpPr>
              <p:spPr>
                <a:xfrm>
                  <a:off x="2004261" y="1836927"/>
                  <a:ext cx="1086973" cy="543356"/>
                </a:xfrm>
                <a:prstGeom prst="rect">
                  <a:avLst/>
                </a:pr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F6814337-DC46-4602-916D-9DBE3C1EBA48}"/>
                    </a:ext>
                  </a:extLst>
                </p:cNvPr>
                <p:cNvSpPr/>
                <p:nvPr/>
              </p:nvSpPr>
              <p:spPr>
                <a:xfrm>
                  <a:off x="2004261" y="1836927"/>
                  <a:ext cx="1086973" cy="54335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23495" tIns="23495" rIns="23495" bIns="23495" numCol="1" spcCol="1270" anchor="ctr" anchorCtr="0">
                  <a:noAutofit/>
                </a:bodyPr>
                <a:lstStyle/>
                <a:p>
                  <a:pPr lvl="0" algn="ctr" defTabSz="16446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3700" b="1" kern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32A40A5-82E4-498E-B6B4-484CD58F3D2B}"/>
                </a:ext>
              </a:extLst>
            </p:cNvPr>
            <p:cNvGrpSpPr/>
            <p:nvPr/>
          </p:nvGrpSpPr>
          <p:grpSpPr>
            <a:xfrm>
              <a:off x="1129824" y="2614680"/>
              <a:ext cx="1680603" cy="1681276"/>
              <a:chOff x="4004820" y="3779723"/>
              <a:chExt cx="1680603" cy="1681276"/>
            </a:xfrm>
          </p:grpSpPr>
          <p:sp>
            <p:nvSpPr>
              <p:cNvPr id="22" name="Block Arc 21">
                <a:extLst>
                  <a:ext uri="{FF2B5EF4-FFF2-40B4-BE49-F238E27FC236}">
                    <a16:creationId xmlns:a16="http://schemas.microsoft.com/office/drawing/2014/main" id="{FB17925D-5EF7-46D2-86BE-176EAEB4214E}"/>
                  </a:ext>
                </a:extLst>
              </p:cNvPr>
              <p:cNvSpPr/>
              <p:nvPr/>
            </p:nvSpPr>
            <p:spPr>
              <a:xfrm>
                <a:off x="4004820" y="3779723"/>
                <a:ext cx="1680603" cy="1681276"/>
              </a:xfrm>
              <a:prstGeom prst="blockArc">
                <a:avLst>
                  <a:gd name="adj1" fmla="val 13500000"/>
                  <a:gd name="adj2" fmla="val 10800000"/>
                  <a:gd name="adj3" fmla="val 12740"/>
                </a:avLst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6C66EFB9-541A-488C-9193-D60CA8CA11A5}"/>
                  </a:ext>
                </a:extLst>
              </p:cNvPr>
              <p:cNvGrpSpPr/>
              <p:nvPr/>
            </p:nvGrpSpPr>
            <p:grpSpPr>
              <a:xfrm>
                <a:off x="4300533" y="4366158"/>
                <a:ext cx="1086973" cy="543356"/>
                <a:chOff x="2547932" y="2969158"/>
                <a:chExt cx="1086973" cy="543356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12031F87-D1B9-4E74-BA82-5B1B2C953B14}"/>
                    </a:ext>
                  </a:extLst>
                </p:cNvPr>
                <p:cNvSpPr/>
                <p:nvPr/>
              </p:nvSpPr>
              <p:spPr>
                <a:xfrm>
                  <a:off x="2547932" y="2969158"/>
                  <a:ext cx="1086973" cy="543356"/>
                </a:xfrm>
                <a:prstGeom prst="rect">
                  <a:avLst/>
                </a:pr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BD178F67-F749-4786-95C6-1DF052AC4EC5}"/>
                    </a:ext>
                  </a:extLst>
                </p:cNvPr>
                <p:cNvSpPr/>
                <p:nvPr/>
              </p:nvSpPr>
              <p:spPr>
                <a:xfrm>
                  <a:off x="2547932" y="2969158"/>
                  <a:ext cx="1086973" cy="54335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23495" tIns="23495" rIns="23495" bIns="23495" numCol="1" spcCol="1270" anchor="ctr" anchorCtr="0">
                  <a:noAutofit/>
                </a:bodyPr>
                <a:lstStyle/>
                <a:p>
                  <a:pPr lvl="0" algn="ctr" defTabSz="16446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3700" b="1" kern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</a:p>
              </p:txBody>
            </p:sp>
          </p:grp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1E97C3B-7A4B-40D8-BC58-1821AD7B34CF}"/>
              </a:ext>
            </a:extLst>
          </p:cNvPr>
          <p:cNvSpPr txBox="1"/>
          <p:nvPr userDrawn="1"/>
        </p:nvSpPr>
        <p:spPr>
          <a:xfrm>
            <a:off x="533759" y="5194625"/>
            <a:ext cx="11124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 Criteria</a:t>
            </a:r>
            <a:endParaRPr lang="en-US" sz="2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B2BE8-A334-4183-A2A3-0A29382FA8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2713" y="1431925"/>
            <a:ext cx="8497887" cy="1104900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07CF2187-0C57-41A9-A6FD-91CF216FF6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52713" y="2525154"/>
            <a:ext cx="8497887" cy="1104900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FD34335C-8001-42CB-AF91-8EC17DF6BF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52713" y="3646827"/>
            <a:ext cx="8497887" cy="1104900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44B62B4C-C5D4-4502-ADDA-1F89B320C9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5690485"/>
            <a:ext cx="11048641" cy="969107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94113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5F0BA0B-BDD3-447E-ABBA-DA94B6CC89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4142785 h 6858000"/>
              <a:gd name="connsiteX1" fmla="*/ 12192000 w 12192000"/>
              <a:gd name="connsiteY1" fmla="*/ 6858000 h 6858000"/>
              <a:gd name="connsiteX2" fmla="*/ 9476784 w 12192000"/>
              <a:gd name="connsiteY2" fmla="*/ 6858000 h 6858000"/>
              <a:gd name="connsiteX3" fmla="*/ 9429389 w 12192000"/>
              <a:gd name="connsiteY3" fmla="*/ 0 h 6858000"/>
              <a:gd name="connsiteX4" fmla="*/ 12192000 w 12192000"/>
              <a:gd name="connsiteY4" fmla="*/ 0 h 6858000"/>
              <a:gd name="connsiteX5" fmla="*/ 12192000 w 12192000"/>
              <a:gd name="connsiteY5" fmla="*/ 2762611 h 6858000"/>
              <a:gd name="connsiteX6" fmla="*/ 0 w 12192000"/>
              <a:gd name="connsiteY6" fmla="*/ 0 h 6858000"/>
              <a:gd name="connsiteX7" fmla="*/ 8006917 w 12192000"/>
              <a:gd name="connsiteY7" fmla="*/ 0 h 6858000"/>
              <a:gd name="connsiteX8" fmla="*/ 11459614 w 12192000"/>
              <a:gd name="connsiteY8" fmla="*/ 3452698 h 6858000"/>
              <a:gd name="connsiteX9" fmla="*/ 8054312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12192000" y="4142785"/>
                </a:moveTo>
                <a:lnTo>
                  <a:pt x="12192000" y="6858000"/>
                </a:lnTo>
                <a:lnTo>
                  <a:pt x="9476784" y="6858000"/>
                </a:lnTo>
                <a:close/>
                <a:moveTo>
                  <a:pt x="9429389" y="0"/>
                </a:moveTo>
                <a:lnTo>
                  <a:pt x="12192000" y="0"/>
                </a:lnTo>
                <a:lnTo>
                  <a:pt x="12192000" y="2762611"/>
                </a:lnTo>
                <a:close/>
                <a:moveTo>
                  <a:pt x="0" y="0"/>
                </a:moveTo>
                <a:lnTo>
                  <a:pt x="8006917" y="0"/>
                </a:lnTo>
                <a:lnTo>
                  <a:pt x="11459614" y="3452698"/>
                </a:lnTo>
                <a:lnTo>
                  <a:pt x="805431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006E567-7A87-4BB8-BACE-40B5A269E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069384"/>
            <a:ext cx="10972800" cy="76029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595510-9745-481E-A849-C3A7AD1E7F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8376" y="3053866"/>
            <a:ext cx="6475247" cy="75026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E05E5FE-E8A4-4205-829C-22D738AFFA8C}"/>
              </a:ext>
            </a:extLst>
          </p:cNvPr>
          <p:cNvSpPr/>
          <p:nvPr userDrawn="1"/>
        </p:nvSpPr>
        <p:spPr>
          <a:xfrm>
            <a:off x="0" y="3198481"/>
            <a:ext cx="258792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776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9EE52DA-F6DC-4C6E-99DD-2AB2E26EDF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62866" y="-2"/>
            <a:ext cx="2329134" cy="615926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CF147FD-CBBE-4A3F-91CB-66B5DB219F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33734" y="-2"/>
            <a:ext cx="2329130" cy="572794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1230BF5-9BCB-41AD-92E7-EBE35CA1844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04603" y="-2"/>
            <a:ext cx="2329130" cy="52578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CF175CC-38E3-4CF4-B9EB-5DA0F0245DFA}"/>
              </a:ext>
            </a:extLst>
          </p:cNvPr>
          <p:cNvSpPr/>
          <p:nvPr userDrawn="1"/>
        </p:nvSpPr>
        <p:spPr>
          <a:xfrm>
            <a:off x="7533735" y="1604514"/>
            <a:ext cx="4658265" cy="4123426"/>
          </a:xfrm>
          <a:custGeom>
            <a:avLst/>
            <a:gdLst>
              <a:gd name="connsiteX0" fmla="*/ 0 w 4658265"/>
              <a:gd name="connsiteY0" fmla="*/ 0 h 4123426"/>
              <a:gd name="connsiteX1" fmla="*/ 4658265 w 4658265"/>
              <a:gd name="connsiteY1" fmla="*/ 0 h 4123426"/>
              <a:gd name="connsiteX2" fmla="*/ 4658265 w 4658265"/>
              <a:gd name="connsiteY2" fmla="*/ 310551 h 4123426"/>
              <a:gd name="connsiteX3" fmla="*/ 271992 w 4658265"/>
              <a:gd name="connsiteY3" fmla="*/ 310551 h 4123426"/>
              <a:gd name="connsiteX4" fmla="*/ 271992 w 4658265"/>
              <a:gd name="connsiteY4" fmla="*/ 3812875 h 4123426"/>
              <a:gd name="connsiteX5" fmla="*/ 4658265 w 4658265"/>
              <a:gd name="connsiteY5" fmla="*/ 3812875 h 4123426"/>
              <a:gd name="connsiteX6" fmla="*/ 4658265 w 4658265"/>
              <a:gd name="connsiteY6" fmla="*/ 4123426 h 4123426"/>
              <a:gd name="connsiteX7" fmla="*/ 0 w 4658265"/>
              <a:gd name="connsiteY7" fmla="*/ 4123426 h 4123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8265" h="4123426">
                <a:moveTo>
                  <a:pt x="0" y="0"/>
                </a:moveTo>
                <a:lnTo>
                  <a:pt x="4658265" y="0"/>
                </a:lnTo>
                <a:lnTo>
                  <a:pt x="4658265" y="310551"/>
                </a:lnTo>
                <a:lnTo>
                  <a:pt x="271992" y="310551"/>
                </a:lnTo>
                <a:lnTo>
                  <a:pt x="271992" y="3812875"/>
                </a:lnTo>
                <a:lnTo>
                  <a:pt x="4658265" y="3812875"/>
                </a:lnTo>
                <a:lnTo>
                  <a:pt x="4658265" y="4123426"/>
                </a:lnTo>
                <a:lnTo>
                  <a:pt x="0" y="4123426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5337DDD-DA48-47F0-9513-C3FE03DB5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1689099"/>
            <a:ext cx="4735901" cy="18288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4E8DD20-E4ED-4A3F-88C3-83C22627645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50167" y="3835399"/>
            <a:ext cx="4735901" cy="18288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18CF36-32A9-4394-AFD1-2FFB50EC9317}"/>
              </a:ext>
            </a:extLst>
          </p:cNvPr>
          <p:cNvSpPr/>
          <p:nvPr userDrawn="1"/>
        </p:nvSpPr>
        <p:spPr>
          <a:xfrm>
            <a:off x="0" y="580059"/>
            <a:ext cx="201284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614D1D-B158-49DE-B778-66D28201D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67" y="365125"/>
            <a:ext cx="4735901" cy="89569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325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7F0E733-51D2-45F8-9E39-A6A472BDC9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67375" y="0"/>
            <a:ext cx="13716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0E3379A-D584-4778-AB60-4F7C96DFF974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7357734" y="5725522"/>
            <a:ext cx="4572000" cy="914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E91C478-7DB7-403B-96C8-D9C6FDECFB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357734" y="5268322"/>
            <a:ext cx="4572000" cy="411480"/>
          </a:xfrm>
        </p:spPr>
        <p:txBody>
          <a:bodyPr>
            <a:normAutofit/>
          </a:bodyPr>
          <a:lstStyle>
            <a:lvl1pPr marL="0" indent="0">
              <a:buNone/>
              <a:defRPr sz="22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402EE3A-37C8-4A7E-897F-E39D068CCE1A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357734" y="4132579"/>
            <a:ext cx="4572000" cy="914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AF96D8E-1A7F-4455-9CCA-D6D56600667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7357734" y="3675379"/>
            <a:ext cx="4572000" cy="411480"/>
          </a:xfrm>
        </p:spPr>
        <p:txBody>
          <a:bodyPr>
            <a:normAutofit/>
          </a:bodyPr>
          <a:lstStyle>
            <a:lvl1pPr marL="0" indent="0">
              <a:buNone/>
              <a:defRPr sz="22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7AD7D8F-02C7-4B50-943C-1919AA2249F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357734" y="2539636"/>
            <a:ext cx="4572000" cy="914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1675229-7307-47E3-9262-C031E01850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357734" y="2082436"/>
            <a:ext cx="4572000" cy="411480"/>
          </a:xfrm>
        </p:spPr>
        <p:txBody>
          <a:bodyPr>
            <a:normAutofit/>
          </a:bodyPr>
          <a:lstStyle>
            <a:lvl1pPr marL="0" indent="0">
              <a:buNone/>
              <a:defRPr sz="22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26088FF-63E4-4CF6-B4E1-51DF51C4168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357734" y="946693"/>
            <a:ext cx="4572000" cy="914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8C17FB4-675C-4C42-A316-26178075939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357734" y="489493"/>
            <a:ext cx="4572000" cy="411480"/>
          </a:xfrm>
        </p:spPr>
        <p:txBody>
          <a:bodyPr>
            <a:normAutofit/>
          </a:bodyPr>
          <a:lstStyle>
            <a:lvl1pPr marL="0" indent="0">
              <a:buNone/>
              <a:defRPr sz="22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84383-79D7-4092-9BA3-C43D7F386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6" y="1260820"/>
            <a:ext cx="5098450" cy="52780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18CF36-32A9-4394-AFD1-2FFB50EC9317}"/>
              </a:ext>
            </a:extLst>
          </p:cNvPr>
          <p:cNvSpPr/>
          <p:nvPr userDrawn="1"/>
        </p:nvSpPr>
        <p:spPr>
          <a:xfrm>
            <a:off x="0" y="580059"/>
            <a:ext cx="201284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614D1D-B158-49DE-B778-66D28201D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67" y="365125"/>
            <a:ext cx="5098449" cy="89569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730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4F451E7-0A70-4A1D-AA9A-BB02EBE2DD4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84960" y="3860076"/>
            <a:ext cx="10607040" cy="2514600"/>
          </a:xfrm>
          <a:custGeom>
            <a:avLst/>
            <a:gdLst>
              <a:gd name="connsiteX0" fmla="*/ 0 w 10607040"/>
              <a:gd name="connsiteY0" fmla="*/ 0 h 2514600"/>
              <a:gd name="connsiteX1" fmla="*/ 10607040 w 10607040"/>
              <a:gd name="connsiteY1" fmla="*/ 0 h 2514600"/>
              <a:gd name="connsiteX2" fmla="*/ 10607040 w 10607040"/>
              <a:gd name="connsiteY2" fmla="*/ 2053087 h 2514600"/>
              <a:gd name="connsiteX3" fmla="*/ 6949440 w 10607040"/>
              <a:gd name="connsiteY3" fmla="*/ 2053087 h 2514600"/>
              <a:gd name="connsiteX4" fmla="*/ 6949440 w 10607040"/>
              <a:gd name="connsiteY4" fmla="*/ 2514600 h 2514600"/>
              <a:gd name="connsiteX5" fmla="*/ 0 w 10607040"/>
              <a:gd name="connsiteY5" fmla="*/ 25146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07040" h="2514600">
                <a:moveTo>
                  <a:pt x="0" y="0"/>
                </a:moveTo>
                <a:lnTo>
                  <a:pt x="10607040" y="0"/>
                </a:lnTo>
                <a:lnTo>
                  <a:pt x="10607040" y="2053087"/>
                </a:lnTo>
                <a:lnTo>
                  <a:pt x="6949440" y="2053087"/>
                </a:lnTo>
                <a:lnTo>
                  <a:pt x="6949440" y="2514600"/>
                </a:lnTo>
                <a:lnTo>
                  <a:pt x="0" y="2514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D7F33E-31B0-401E-9A13-B59B8DF0DA84}"/>
              </a:ext>
            </a:extLst>
          </p:cNvPr>
          <p:cNvSpPr/>
          <p:nvPr userDrawn="1"/>
        </p:nvSpPr>
        <p:spPr>
          <a:xfrm>
            <a:off x="8534400" y="5917476"/>
            <a:ext cx="36576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4356FC7-9BD2-4EA4-B226-FB067B16780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46713" y="812973"/>
            <a:ext cx="2286000" cy="2286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74DF7A6-41A7-4739-A397-7D252C0AB4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13154"/>
            <a:ext cx="2286000" cy="2286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C424FFC-1BB0-4227-AAD4-69CA1B5E5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012" y="1417855"/>
            <a:ext cx="6262188" cy="168111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775C95-19F2-42BC-91FD-1E49E8F5C36E}"/>
              </a:ext>
            </a:extLst>
          </p:cNvPr>
          <p:cNvSpPr/>
          <p:nvPr userDrawn="1"/>
        </p:nvSpPr>
        <p:spPr>
          <a:xfrm>
            <a:off x="11990716" y="580059"/>
            <a:ext cx="201284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01BF9F9-8647-497D-A47A-BD3B0ED1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5013" y="365126"/>
            <a:ext cx="6262187" cy="89569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17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Content -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3292872-2D61-4A03-9845-BC5C0C7C5F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6047" y="594360"/>
            <a:ext cx="5669280" cy="5669280"/>
          </a:xfrm>
          <a:custGeom>
            <a:avLst/>
            <a:gdLst>
              <a:gd name="connsiteX0" fmla="*/ 5669280 w 5669280"/>
              <a:gd name="connsiteY0" fmla="*/ 3859012 h 5669280"/>
              <a:gd name="connsiteX1" fmla="*/ 5669280 w 5669280"/>
              <a:gd name="connsiteY1" fmla="*/ 5669280 h 5669280"/>
              <a:gd name="connsiteX2" fmla="*/ 3859012 w 5669280"/>
              <a:gd name="connsiteY2" fmla="*/ 5669280 h 5669280"/>
              <a:gd name="connsiteX3" fmla="*/ 5669280 w 5669280"/>
              <a:gd name="connsiteY3" fmla="*/ 1428585 h 5669280"/>
              <a:gd name="connsiteX4" fmla="*/ 5669280 w 5669280"/>
              <a:gd name="connsiteY4" fmla="*/ 3432270 h 5669280"/>
              <a:gd name="connsiteX5" fmla="*/ 3432271 w 5669280"/>
              <a:gd name="connsiteY5" fmla="*/ 5669280 h 5669280"/>
              <a:gd name="connsiteX6" fmla="*/ 1428585 w 5669280"/>
              <a:gd name="connsiteY6" fmla="*/ 5669280 h 5669280"/>
              <a:gd name="connsiteX7" fmla="*/ 4667438 w 5669280"/>
              <a:gd name="connsiteY7" fmla="*/ 0 h 5669280"/>
              <a:gd name="connsiteX8" fmla="*/ 5669280 w 5669280"/>
              <a:gd name="connsiteY8" fmla="*/ 0 h 5669280"/>
              <a:gd name="connsiteX9" fmla="*/ 5669280 w 5669280"/>
              <a:gd name="connsiteY9" fmla="*/ 1001844 h 5669280"/>
              <a:gd name="connsiteX10" fmla="*/ 1001844 w 5669280"/>
              <a:gd name="connsiteY10" fmla="*/ 5669280 h 5669280"/>
              <a:gd name="connsiteX11" fmla="*/ 0 w 5669280"/>
              <a:gd name="connsiteY11" fmla="*/ 5669280 h 5669280"/>
              <a:gd name="connsiteX12" fmla="*/ 0 w 5669280"/>
              <a:gd name="connsiteY12" fmla="*/ 4667438 h 5669280"/>
              <a:gd name="connsiteX13" fmla="*/ 2237011 w 5669280"/>
              <a:gd name="connsiteY13" fmla="*/ 0 h 5669280"/>
              <a:gd name="connsiteX14" fmla="*/ 4240696 w 5669280"/>
              <a:gd name="connsiteY14" fmla="*/ 0 h 5669280"/>
              <a:gd name="connsiteX15" fmla="*/ 0 w 5669280"/>
              <a:gd name="connsiteY15" fmla="*/ 4240696 h 5669280"/>
              <a:gd name="connsiteX16" fmla="*/ 0 w 5669280"/>
              <a:gd name="connsiteY16" fmla="*/ 2237011 h 5669280"/>
              <a:gd name="connsiteX17" fmla="*/ 0 w 5669280"/>
              <a:gd name="connsiteY17" fmla="*/ 0 h 5669280"/>
              <a:gd name="connsiteX18" fmla="*/ 1810270 w 5669280"/>
              <a:gd name="connsiteY18" fmla="*/ 0 h 5669280"/>
              <a:gd name="connsiteX19" fmla="*/ 0 w 5669280"/>
              <a:gd name="connsiteY19" fmla="*/ 1810269 h 56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69280" h="5669280">
                <a:moveTo>
                  <a:pt x="5669280" y="3859012"/>
                </a:moveTo>
                <a:lnTo>
                  <a:pt x="5669280" y="5669280"/>
                </a:lnTo>
                <a:lnTo>
                  <a:pt x="3859012" y="5669280"/>
                </a:lnTo>
                <a:close/>
                <a:moveTo>
                  <a:pt x="5669280" y="1428585"/>
                </a:moveTo>
                <a:lnTo>
                  <a:pt x="5669280" y="3432270"/>
                </a:lnTo>
                <a:lnTo>
                  <a:pt x="3432271" y="5669280"/>
                </a:lnTo>
                <a:lnTo>
                  <a:pt x="1428585" y="5669280"/>
                </a:lnTo>
                <a:close/>
                <a:moveTo>
                  <a:pt x="4667438" y="0"/>
                </a:moveTo>
                <a:lnTo>
                  <a:pt x="5669280" y="0"/>
                </a:lnTo>
                <a:lnTo>
                  <a:pt x="5669280" y="1001844"/>
                </a:lnTo>
                <a:lnTo>
                  <a:pt x="1001844" y="5669280"/>
                </a:lnTo>
                <a:lnTo>
                  <a:pt x="0" y="5669280"/>
                </a:lnTo>
                <a:lnTo>
                  <a:pt x="0" y="4667438"/>
                </a:lnTo>
                <a:close/>
                <a:moveTo>
                  <a:pt x="2237011" y="0"/>
                </a:moveTo>
                <a:lnTo>
                  <a:pt x="4240696" y="0"/>
                </a:lnTo>
                <a:lnTo>
                  <a:pt x="0" y="4240696"/>
                </a:lnTo>
                <a:lnTo>
                  <a:pt x="0" y="2237011"/>
                </a:lnTo>
                <a:close/>
                <a:moveTo>
                  <a:pt x="0" y="0"/>
                </a:moveTo>
                <a:lnTo>
                  <a:pt x="1810270" y="0"/>
                </a:lnTo>
                <a:lnTo>
                  <a:pt x="0" y="18102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F1C380-BA1E-4042-9C4C-88E7DF0E9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316" y="1260819"/>
            <a:ext cx="5486399" cy="527800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AC982B-BB94-417C-8FC5-47570C1461D3}"/>
              </a:ext>
            </a:extLst>
          </p:cNvPr>
          <p:cNvSpPr/>
          <p:nvPr userDrawn="1"/>
        </p:nvSpPr>
        <p:spPr>
          <a:xfrm>
            <a:off x="11990716" y="580059"/>
            <a:ext cx="201284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3941E44-7D63-4836-888B-FBD817701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316" y="365126"/>
            <a:ext cx="5486400" cy="89569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7285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A8E8BD-B5BE-433D-9396-D5CF089CD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87EE5-05D3-454E-B41F-AC68CD124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57"/>
    </p:custDataLst>
    <p:extLst>
      <p:ext uri="{BB962C8B-B14F-4D97-AF65-F5344CB8AC3E}">
        <p14:creationId xmlns:p14="http://schemas.microsoft.com/office/powerpoint/2010/main" val="170200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87" r:id="rId3"/>
    <p:sldLayoutId id="2147483699" r:id="rId4"/>
    <p:sldLayoutId id="2147483705" r:id="rId5"/>
    <p:sldLayoutId id="2147483688" r:id="rId6"/>
    <p:sldLayoutId id="2147483704" r:id="rId7"/>
    <p:sldLayoutId id="2147483700" r:id="rId8"/>
    <p:sldLayoutId id="2147483689" r:id="rId9"/>
    <p:sldLayoutId id="2147483691" r:id="rId10"/>
    <p:sldLayoutId id="2147483693" r:id="rId11"/>
    <p:sldLayoutId id="2147483694" r:id="rId12"/>
    <p:sldLayoutId id="2147483663" r:id="rId13"/>
    <p:sldLayoutId id="2147483695" r:id="rId14"/>
    <p:sldLayoutId id="2147483675" r:id="rId15"/>
    <p:sldLayoutId id="2147483703" r:id="rId16"/>
    <p:sldLayoutId id="2147483709" r:id="rId17"/>
    <p:sldLayoutId id="2147483710" r:id="rId18"/>
    <p:sldLayoutId id="2147483711" r:id="rId19"/>
    <p:sldLayoutId id="2147483712" r:id="rId20"/>
    <p:sldLayoutId id="2147483707" r:id="rId21"/>
    <p:sldLayoutId id="2147483713" r:id="rId22"/>
    <p:sldLayoutId id="2147483715" r:id="rId23"/>
    <p:sldLayoutId id="2147483698" r:id="rId24"/>
    <p:sldLayoutId id="2147483672" r:id="rId25"/>
    <p:sldLayoutId id="2147483674" r:id="rId26"/>
    <p:sldLayoutId id="2147483696" r:id="rId27"/>
    <p:sldLayoutId id="2147483726" r:id="rId28"/>
    <p:sldLayoutId id="2147483727" r:id="rId29"/>
    <p:sldLayoutId id="2147483728" r:id="rId30"/>
    <p:sldLayoutId id="2147483729" r:id="rId31"/>
    <p:sldLayoutId id="2147483706" r:id="rId32"/>
    <p:sldLayoutId id="2147483676" r:id="rId33"/>
    <p:sldLayoutId id="2147483677" r:id="rId34"/>
    <p:sldLayoutId id="2147483702" r:id="rId35"/>
    <p:sldLayoutId id="2147483716" r:id="rId36"/>
    <p:sldLayoutId id="2147483678" r:id="rId37"/>
    <p:sldLayoutId id="2147483708" r:id="rId38"/>
    <p:sldLayoutId id="2147483679" r:id="rId39"/>
    <p:sldLayoutId id="2147483680" r:id="rId40"/>
    <p:sldLayoutId id="2147483681" r:id="rId41"/>
    <p:sldLayoutId id="2147483697" r:id="rId42"/>
    <p:sldLayoutId id="2147483682" r:id="rId43"/>
    <p:sldLayoutId id="2147483717" r:id="rId44"/>
    <p:sldLayoutId id="2147483683" r:id="rId45"/>
    <p:sldLayoutId id="2147483684" r:id="rId46"/>
    <p:sldLayoutId id="2147483714" r:id="rId47"/>
    <p:sldLayoutId id="2147483718" r:id="rId48"/>
    <p:sldLayoutId id="2147483719" r:id="rId49"/>
    <p:sldLayoutId id="2147483723" r:id="rId50"/>
    <p:sldLayoutId id="2147483724" r:id="rId51"/>
    <p:sldLayoutId id="2147483725" r:id="rId52"/>
    <p:sldLayoutId id="2147483721" r:id="rId53"/>
    <p:sldLayoutId id="2147483722" r:id="rId54"/>
    <p:sldLayoutId id="2147483720" r:id="rId5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9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1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5.xml"/><Relationship Id="rId1" Type="http://schemas.openxmlformats.org/officeDocument/2006/relationships/tags" Target="../tags/tag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6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4CE59A4C-EEDF-42E1-8679-0147130A6E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12192000" cy="6858000"/>
          </a:xfr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507B4D4-9610-4316-927A-D811B7313F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4142785 h 6858000"/>
              <a:gd name="connsiteX1" fmla="*/ 12192000 w 12192000"/>
              <a:gd name="connsiteY1" fmla="*/ 6858000 h 6858000"/>
              <a:gd name="connsiteX2" fmla="*/ 9476784 w 12192000"/>
              <a:gd name="connsiteY2" fmla="*/ 6858000 h 6858000"/>
              <a:gd name="connsiteX3" fmla="*/ 9429389 w 12192000"/>
              <a:gd name="connsiteY3" fmla="*/ 0 h 6858000"/>
              <a:gd name="connsiteX4" fmla="*/ 12192000 w 12192000"/>
              <a:gd name="connsiteY4" fmla="*/ 0 h 6858000"/>
              <a:gd name="connsiteX5" fmla="*/ 12192000 w 12192000"/>
              <a:gd name="connsiteY5" fmla="*/ 2762611 h 6858000"/>
              <a:gd name="connsiteX6" fmla="*/ 0 w 12192000"/>
              <a:gd name="connsiteY6" fmla="*/ 0 h 6858000"/>
              <a:gd name="connsiteX7" fmla="*/ 8006917 w 12192000"/>
              <a:gd name="connsiteY7" fmla="*/ 0 h 6858000"/>
              <a:gd name="connsiteX8" fmla="*/ 11459614 w 12192000"/>
              <a:gd name="connsiteY8" fmla="*/ 3452698 h 6858000"/>
              <a:gd name="connsiteX9" fmla="*/ 8054312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12192000" y="4142785"/>
                </a:moveTo>
                <a:lnTo>
                  <a:pt x="12192000" y="6858000"/>
                </a:lnTo>
                <a:lnTo>
                  <a:pt x="9476784" y="6858000"/>
                </a:lnTo>
                <a:close/>
                <a:moveTo>
                  <a:pt x="9429389" y="0"/>
                </a:moveTo>
                <a:lnTo>
                  <a:pt x="12192000" y="0"/>
                </a:lnTo>
                <a:lnTo>
                  <a:pt x="12192000" y="2762611"/>
                </a:lnTo>
                <a:close/>
                <a:moveTo>
                  <a:pt x="0" y="0"/>
                </a:moveTo>
                <a:lnTo>
                  <a:pt x="8006917" y="0"/>
                </a:lnTo>
                <a:lnTo>
                  <a:pt x="11459614" y="3452698"/>
                </a:lnTo>
                <a:lnTo>
                  <a:pt x="805431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4" name="Text Box 40">
            <a:extLst>
              <a:ext uri="{FF2B5EF4-FFF2-40B4-BE49-F238E27FC236}">
                <a16:creationId xmlns:a16="http://schemas.microsoft.com/office/drawing/2014/main" id="{3A56FD7B-12C2-4E6F-B9EB-FE71344DE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396" y="6297377"/>
            <a:ext cx="8002588" cy="5078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CUNA Mutual Group is the marketing name for</a:t>
            </a:r>
            <a:r>
              <a:rPr lang="en-US" sz="900" baseline="0" dirty="0">
                <a:solidFill>
                  <a:schemeClr val="bg1">
                    <a:lumMod val="85000"/>
                  </a:schemeClr>
                </a:solidFill>
              </a:rPr>
              <a:t> CUNA Mutual Holding Company, a mutual insurance holding company, its subsidiaries and affiliates.</a:t>
            </a:r>
          </a:p>
          <a:p>
            <a:pPr eaLnBrk="1" hangingPunct="1">
              <a:defRPr/>
            </a:pP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CUNA Mutual Group Proprietary and Confidential | Further Reproduction, Adaptation or Distribution Prohibited </a:t>
            </a:r>
            <a:br>
              <a:rPr lang="en-US" sz="9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900" dirty="0">
                <a:solidFill>
                  <a:schemeClr val="bg1">
                    <a:lumMod val="85000"/>
                  </a:schemeClr>
                </a:solidFill>
              </a:rPr>
              <a:t>© CUNA Mutual Group, 2018 All Rights Reserved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5EA740-FFA7-4988-A1DD-9A4C10E8A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Demo</a:t>
            </a:r>
            <a:r>
              <a:rPr lang="en-US" sz="2400"/>
              <a:t>|</a:t>
            </a:r>
            <a:r>
              <a:rPr lang="en-US" sz="2400">
                <a:solidFill>
                  <a:schemeClr val="bg1"/>
                </a:solidFill>
              </a:rPr>
              <a:t> 11.02.2020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3419CB1-DFC3-470C-9790-841E9890B1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Member Dashboard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491DC5-BD37-4708-A29C-55E3F9425156}"/>
              </a:ext>
            </a:extLst>
          </p:cNvPr>
          <p:cNvSpPr/>
          <p:nvPr/>
        </p:nvSpPr>
        <p:spPr>
          <a:xfrm>
            <a:off x="0" y="3198481"/>
            <a:ext cx="258792" cy="4658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1A93D781-E4EF-4E88-9B7E-9D9C8229E414}"/>
              </a:ext>
            </a:extLst>
          </p:cNvPr>
          <p:cNvSpPr/>
          <p:nvPr/>
        </p:nvSpPr>
        <p:spPr>
          <a:xfrm rot="5400000">
            <a:off x="-251460" y="3177540"/>
            <a:ext cx="1005840" cy="502920"/>
          </a:xfrm>
          <a:prstGeom prst="triangl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C3A1BE9-ACAC-4492-98BF-D56B84E711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0" y="6400800"/>
            <a:ext cx="2286000" cy="457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5710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C205DC6-200F-4CFD-8393-775A864606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48344" y="2927836"/>
            <a:ext cx="2834055" cy="1705712"/>
          </a:xfrm>
        </p:spPr>
        <p:txBody>
          <a:bodyPr>
            <a:normAutofit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900" dirty="0" err="1"/>
              <a:t>Finivation</a:t>
            </a:r>
            <a:r>
              <a:rPr lang="en-US" sz="1900" dirty="0"/>
              <a:t> transformers  completed to integrate with Concert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900" dirty="0"/>
              <a:t>E2E Testing not complete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83ADEFE-042F-4650-BA6D-22150CE4D7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SymConnect</a:t>
            </a:r>
            <a:endParaRPr lang="en-US" sz="28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2DF404-E01B-489D-AAD5-DBD0119D9D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4589" y="2927835"/>
            <a:ext cx="2886811" cy="2592009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/>
              <a:t>CMG has text </a:t>
            </a:r>
            <a:r>
              <a:rPr lang="en-US" sz="1800" dirty="0" err="1"/>
              <a:t>Sym</a:t>
            </a:r>
            <a:r>
              <a:rPr lang="en-US" sz="1800" dirty="0"/>
              <a:t> Connection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err="1"/>
              <a:t>Finivation</a:t>
            </a:r>
            <a:r>
              <a:rPr lang="en-US" sz="1800" dirty="0"/>
              <a:t> transformers  completed to integrate with Concert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/>
              <a:t>E2E Testing not complete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41FED6E-001E-47DF-944B-E2153D4094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269" y="5763685"/>
            <a:ext cx="2655277" cy="916123"/>
          </a:xfrm>
        </p:spPr>
        <p:txBody>
          <a:bodyPr>
            <a:normAutofit/>
          </a:bodyPr>
          <a:lstStyle/>
          <a:p>
            <a:r>
              <a:rPr lang="en-US" sz="2800" dirty="0" err="1"/>
              <a:t>SymXchange</a:t>
            </a:r>
            <a:endParaRPr lang="en-US" sz="28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ACA9ADB-9A33-48CE-A4FB-49A420429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Partner Integration - Status</a:t>
            </a:r>
          </a:p>
        </p:txBody>
      </p:sp>
      <p:pic>
        <p:nvPicPr>
          <p:cNvPr id="18" name="Picture 17" descr="A picture containing clipart&#10;&#10;Description automatically generated">
            <a:extLst>
              <a:ext uri="{FF2B5EF4-FFF2-40B4-BE49-F238E27FC236}">
                <a16:creationId xmlns:a16="http://schemas.microsoft.com/office/drawing/2014/main" id="{F8032A2B-0E5E-45A6-AC83-AD62AD851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723" y="3115545"/>
            <a:ext cx="3026277" cy="128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81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1684BF2-34FA-49EA-84C0-9D8468EEC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Verified Data Elements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2710C6-42B5-4C72-B126-EA63F6C6668C}"/>
              </a:ext>
            </a:extLst>
          </p:cNvPr>
          <p:cNvSpPr txBox="1"/>
          <p:nvPr/>
        </p:nvSpPr>
        <p:spPr>
          <a:xfrm>
            <a:off x="609600" y="1371600"/>
            <a:ext cx="3124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Demographics</a:t>
            </a:r>
          </a:p>
          <a:p>
            <a:endParaRPr lang="en-US" sz="1600" b="1" dirty="0"/>
          </a:p>
          <a:p>
            <a:r>
              <a:rPr lang="en-US" sz="1600" dirty="0"/>
              <a:t>LAST_NAME</a:t>
            </a:r>
          </a:p>
          <a:p>
            <a:r>
              <a:rPr lang="en-US" sz="1600" dirty="0"/>
              <a:t>FIRST_NAME</a:t>
            </a:r>
          </a:p>
          <a:p>
            <a:r>
              <a:rPr lang="en-US" sz="1600" dirty="0"/>
              <a:t>ADDRESS</a:t>
            </a:r>
          </a:p>
          <a:p>
            <a:r>
              <a:rPr lang="en-US" sz="1600" dirty="0"/>
              <a:t>CITY</a:t>
            </a:r>
          </a:p>
          <a:p>
            <a:r>
              <a:rPr lang="en-US" sz="1600" dirty="0"/>
              <a:t>STATE</a:t>
            </a:r>
          </a:p>
          <a:p>
            <a:r>
              <a:rPr lang="en-US" sz="1600" dirty="0"/>
              <a:t>ZIP_CODE</a:t>
            </a:r>
          </a:p>
          <a:p>
            <a:r>
              <a:rPr lang="en-US" sz="1600" dirty="0"/>
              <a:t>MEMBER_NUMBER</a:t>
            </a:r>
          </a:p>
          <a:p>
            <a:r>
              <a:rPr lang="en-US" sz="1600" dirty="0"/>
              <a:t>DOB</a:t>
            </a:r>
          </a:p>
          <a:p>
            <a:r>
              <a:rPr lang="en-US" sz="1600" dirty="0"/>
              <a:t>MARITAL_STATUS</a:t>
            </a:r>
          </a:p>
          <a:p>
            <a:r>
              <a:rPr lang="en-US" sz="1600" dirty="0"/>
              <a:t>OCCUPATION</a:t>
            </a:r>
          </a:p>
          <a:p>
            <a:r>
              <a:rPr lang="en-US" sz="1600" dirty="0"/>
              <a:t>EMPLOYER</a:t>
            </a:r>
          </a:p>
          <a:p>
            <a:r>
              <a:rPr lang="en-US" sz="1600" dirty="0"/>
              <a:t>INCOME</a:t>
            </a:r>
          </a:p>
          <a:p>
            <a:r>
              <a:rPr lang="en-US" sz="1600" dirty="0"/>
              <a:t>RENT_OWN</a:t>
            </a:r>
          </a:p>
          <a:p>
            <a:r>
              <a:rPr lang="en-US" sz="1600" dirty="0"/>
              <a:t>MEMBER_START_DATE</a:t>
            </a:r>
          </a:p>
          <a:p>
            <a:r>
              <a:rPr lang="en-US" sz="1600" dirty="0"/>
              <a:t>MOTHERS_MAIDEN_NAME</a:t>
            </a:r>
          </a:p>
          <a:p>
            <a:r>
              <a:rPr lang="en-US" sz="1600" dirty="0"/>
              <a:t>SECURITY_PHRASE</a:t>
            </a:r>
          </a:p>
          <a:p>
            <a:r>
              <a:rPr lang="en-US" sz="1600" dirty="0"/>
              <a:t>ESERVICES_LAST_LOGON</a:t>
            </a:r>
          </a:p>
          <a:p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DA09B7-53A5-42EF-A8CB-43438FBA77AE}"/>
              </a:ext>
            </a:extLst>
          </p:cNvPr>
          <p:cNvSpPr txBox="1"/>
          <p:nvPr/>
        </p:nvSpPr>
        <p:spPr>
          <a:xfrm>
            <a:off x="4533900" y="1371600"/>
            <a:ext cx="3124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Account Overview</a:t>
            </a:r>
          </a:p>
          <a:p>
            <a:endParaRPr lang="en-US" sz="1600" b="1" dirty="0"/>
          </a:p>
          <a:p>
            <a:r>
              <a:rPr lang="en-US" sz="1600" dirty="0"/>
              <a:t>ACCOUNT_TYPE</a:t>
            </a:r>
          </a:p>
          <a:p>
            <a:r>
              <a:rPr lang="en-US" sz="1600" dirty="0"/>
              <a:t>ACCOUNT_NUMBER</a:t>
            </a:r>
          </a:p>
          <a:p>
            <a:r>
              <a:rPr lang="en-US" sz="1600" dirty="0"/>
              <a:t>ACCOUNT_OWNERSHIP</a:t>
            </a:r>
          </a:p>
          <a:p>
            <a:r>
              <a:rPr lang="en-US" sz="1600" dirty="0"/>
              <a:t>ACCOUNT_BALANCE</a:t>
            </a:r>
          </a:p>
          <a:p>
            <a:r>
              <a:rPr lang="en-US" sz="1600" dirty="0"/>
              <a:t>ACCOUNT_LAST_DEPOSIT</a:t>
            </a:r>
          </a:p>
          <a:p>
            <a:r>
              <a:rPr lang="en-US" sz="1600" dirty="0"/>
              <a:t>ACCOUNT_PAYMENT</a:t>
            </a:r>
          </a:p>
          <a:p>
            <a:r>
              <a:rPr lang="en-US" sz="1600" dirty="0"/>
              <a:t>ACCOUNT_PROTECTION_PRODUCT</a:t>
            </a:r>
          </a:p>
          <a:p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DD5F86-C4B5-4512-B213-FDB7EF469AD8}"/>
              </a:ext>
            </a:extLst>
          </p:cNvPr>
          <p:cNvSpPr txBox="1"/>
          <p:nvPr/>
        </p:nvSpPr>
        <p:spPr>
          <a:xfrm>
            <a:off x="4533900" y="4080034"/>
            <a:ext cx="31242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ACH Activity</a:t>
            </a:r>
          </a:p>
          <a:p>
            <a:endParaRPr lang="en-US" sz="1600" b="1" dirty="0"/>
          </a:p>
          <a:p>
            <a:r>
              <a:rPr lang="en-US" sz="1600" dirty="0"/>
              <a:t>ACCOUNT_TXN_ACTIVITY_DATE</a:t>
            </a:r>
          </a:p>
          <a:p>
            <a:r>
              <a:rPr lang="en-US" sz="1600" dirty="0"/>
              <a:t>ACCOUNT_TXN_DESCRIPTION</a:t>
            </a:r>
          </a:p>
          <a:p>
            <a:r>
              <a:rPr lang="en-US" sz="1600" dirty="0"/>
              <a:t>ACCOUNT_NUMBER</a:t>
            </a:r>
          </a:p>
          <a:p>
            <a:r>
              <a:rPr lang="en-US" sz="1600" dirty="0"/>
              <a:t>ACCOUNT_TXN_AMOUNT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3B93B1-6E70-483E-BF2A-E328D251D891}"/>
              </a:ext>
            </a:extLst>
          </p:cNvPr>
          <p:cNvSpPr txBox="1"/>
          <p:nvPr/>
        </p:nvSpPr>
        <p:spPr>
          <a:xfrm>
            <a:off x="8260080" y="1371600"/>
            <a:ext cx="31242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Credit Score</a:t>
            </a:r>
          </a:p>
          <a:p>
            <a:endParaRPr lang="en-US" sz="1600" b="1" dirty="0"/>
          </a:p>
          <a:p>
            <a:r>
              <a:rPr lang="en-US" sz="1600" dirty="0"/>
              <a:t>CREDIT_SCORE_1</a:t>
            </a:r>
          </a:p>
          <a:p>
            <a:r>
              <a:rPr lang="en-US" sz="1600" dirty="0"/>
              <a:t>CREDIT_SCORE_1_DATE</a:t>
            </a:r>
          </a:p>
          <a:p>
            <a:r>
              <a:rPr lang="en-US" sz="1600" dirty="0"/>
              <a:t>CREDIT_SCORE_2</a:t>
            </a:r>
          </a:p>
          <a:p>
            <a:r>
              <a:rPr lang="en-US" sz="1600" dirty="0"/>
              <a:t>CREDIT_SCORE_2_DATE</a:t>
            </a:r>
          </a:p>
          <a:p>
            <a:r>
              <a:rPr lang="en-US" sz="1600" dirty="0"/>
              <a:t>CREDIT_SCORE_3</a:t>
            </a:r>
          </a:p>
          <a:p>
            <a:r>
              <a:rPr lang="en-US" sz="1600" dirty="0"/>
              <a:t>CREDIT_SCORE_3_DATE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36046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36304E4-46FA-41A6-AA26-46C9848F85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E701F0E-AA26-4B80-A8BE-F055BAD85F6D}"/>
              </a:ext>
            </a:extLst>
          </p:cNvPr>
          <p:cNvSpPr/>
          <p:nvPr/>
        </p:nvSpPr>
        <p:spPr>
          <a:xfrm>
            <a:off x="-1524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CF246A-09CB-4ECE-A0DD-E13CAFDB67E6}"/>
              </a:ext>
            </a:extLst>
          </p:cNvPr>
          <p:cNvSpPr/>
          <p:nvPr/>
        </p:nvSpPr>
        <p:spPr>
          <a:xfrm>
            <a:off x="0" y="1761036"/>
            <a:ext cx="12192000" cy="13716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DE484DC-EB4E-4DA0-89E2-707DAE0EC755}"/>
              </a:ext>
            </a:extLst>
          </p:cNvPr>
          <p:cNvSpPr txBox="1">
            <a:spLocks/>
          </p:cNvSpPr>
          <p:nvPr/>
        </p:nvSpPr>
        <p:spPr>
          <a:xfrm>
            <a:off x="534048" y="1790414"/>
            <a:ext cx="11123905" cy="1312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spc="600" dirty="0">
                <a:ln w="28575">
                  <a:solidFill>
                    <a:schemeClr val="bg1">
                      <a:lumMod val="95000"/>
                    </a:schemeClr>
                  </a:solidFill>
                </a:ln>
                <a:noFill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9117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28189-0AEB-4524-B9B3-0C63A2652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59D13A3-B2B4-4F32-95C6-BEEF35BBB07D}"/>
              </a:ext>
            </a:extLst>
          </p:cNvPr>
          <p:cNvSpPr txBox="1">
            <a:spLocks/>
          </p:cNvSpPr>
          <p:nvPr/>
        </p:nvSpPr>
        <p:spPr>
          <a:xfrm>
            <a:off x="63101" y="6311221"/>
            <a:ext cx="3424282" cy="5871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/>
              <a:t>CUNA Mutual Group Proprietary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/>
              <a:t>Reproduction, Adaptation or Distribution Prohibited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/>
              <a:t>© 2018 CUNA Mutual Group, All Rights Reserved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6300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19145E75-6CAA-4276-80F7-5BD09F5699CA}"/>
              </a:ext>
            </a:extLst>
          </p:cNvPr>
          <p:cNvSpPr/>
          <p:nvPr/>
        </p:nvSpPr>
        <p:spPr>
          <a:xfrm rot="5400000" flipH="1" flipV="1">
            <a:off x="5334000" y="0"/>
            <a:ext cx="6858000" cy="6858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E4E32CB8-D02A-4B30-9220-AA69A7AE9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8816" y="5284675"/>
            <a:ext cx="5363183" cy="1416713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>
                    <a:lumMod val="95000"/>
                  </a:schemeClr>
                </a:solidFill>
              </a:rPr>
              <a:t>Member Dashboard</a:t>
            </a:r>
            <a:br>
              <a:rPr lang="en-US" sz="40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4000" dirty="0">
                <a:ln w="6350">
                  <a:solidFill>
                    <a:schemeClr val="bg1"/>
                  </a:solidFill>
                </a:ln>
                <a:noFill/>
              </a:rPr>
              <a:t>DEMO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254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66" b="23566"/>
          <a:stretch>
            <a:fillRect/>
          </a:stretch>
        </p:blipFill>
        <p:spPr/>
      </p:pic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331" y="1358024"/>
            <a:ext cx="4556965" cy="4993564"/>
          </a:xfr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 Demographics</a:t>
            </a:r>
          </a:p>
        </p:txBody>
      </p:sp>
    </p:spTree>
    <p:extLst>
      <p:ext uri="{BB962C8B-B14F-4D97-AF65-F5344CB8AC3E}">
        <p14:creationId xmlns:p14="http://schemas.microsoft.com/office/powerpoint/2010/main" val="2333998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5" b="9955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Score</a:t>
            </a:r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22" b="22422"/>
          <a:stretch>
            <a:fillRect/>
          </a:stretch>
        </p:blipFill>
        <p:spPr/>
      </p:pic>
      <p:pic>
        <p:nvPicPr>
          <p:cNvPr id="15" name="Picture Placeholder 14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9" b="105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3998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Account Overview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3" y="1562100"/>
            <a:ext cx="71532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62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2200" b="1" dirty="0"/>
              <a:t>New Account Opportunities</a:t>
            </a:r>
          </a:p>
          <a:p>
            <a:r>
              <a:rPr lang="en-US" sz="2200" b="1" dirty="0"/>
              <a:t>Algorithms Tied to Member Profile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 &amp; Sales Tips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337" y="1174813"/>
            <a:ext cx="3407815" cy="56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232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2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>
                <a:latin typeface="Rockwell" panose="02060603020205020403" pitchFamily="18" charset="0"/>
              </a:rPr>
              <a:t>Account Tabs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9"/>
          </p:nvPr>
        </p:nvSpPr>
        <p:spPr>
          <a:xfrm>
            <a:off x="7427584" y="2743200"/>
            <a:ext cx="4572000" cy="1591294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Rockwell" panose="02060603020205020403" pitchFamily="18" charset="0"/>
              </a:rPr>
              <a:t>Aggregate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7427584" y="457199"/>
            <a:ext cx="4572000" cy="1658203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Rockwell" panose="02060603020205020403" pitchFamily="18" charset="0"/>
              </a:rPr>
              <a:t>Primary Checking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13" name="Picture 12"/>
          <p:cNvPicPr/>
          <p:nvPr/>
        </p:nvPicPr>
        <p:blipFill>
          <a:blip r:embed="rId3"/>
          <a:stretch>
            <a:fillRect/>
          </a:stretch>
        </p:blipFill>
        <p:spPr>
          <a:xfrm>
            <a:off x="1009933" y="150124"/>
            <a:ext cx="4177424" cy="1965279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4"/>
          <a:stretch>
            <a:fillRect/>
          </a:stretch>
        </p:blipFill>
        <p:spPr>
          <a:xfrm>
            <a:off x="1009934" y="2347415"/>
            <a:ext cx="4177423" cy="2088748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/>
          <a:stretch>
            <a:fillRect/>
          </a:stretch>
        </p:blipFill>
        <p:spPr>
          <a:xfrm>
            <a:off x="1009933" y="4626590"/>
            <a:ext cx="4177424" cy="223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32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79" y="1258449"/>
            <a:ext cx="9710627" cy="460632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Tips &amp; ACH Activity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745789" y="5358809"/>
            <a:ext cx="3071687" cy="505963"/>
          </a:xfrm>
          <a:prstGeom prst="round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7067550" y="2208811"/>
            <a:ext cx="544533" cy="1039214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7208322" y="3099461"/>
            <a:ext cx="403761" cy="539089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926275" y="1211283"/>
            <a:ext cx="6483927" cy="1223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7208322" y="1128156"/>
            <a:ext cx="3883231" cy="403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23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71" y="112186"/>
            <a:ext cx="10405240" cy="648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6857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dWrEkC1V"/>
  <p:tag name="ARTICULATE_PROJECT_OPEN" val="0"/>
  <p:tag name="ARTICULATE_DESIGN_ID_B1-ADVISORYPANNEL-WORKFLOWVERIFICATION" val="uXn11wfS"/>
  <p:tag name="ARTICULATE_SLIDE_THUMBNAIL_REFRESH" val="1"/>
  <p:tag name="ARTICULATE_SLIDE_COUNT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B1-AdvisoryPannel-WorkflowVerification">
  <a:themeElements>
    <a:clrScheme name="CUNA Mutual Group">
      <a:dk1>
        <a:sysClr val="windowText" lastClr="000000"/>
      </a:dk1>
      <a:lt1>
        <a:sysClr val="window" lastClr="FFFFFF"/>
      </a:lt1>
      <a:dk2>
        <a:srgbClr val="4D4F53"/>
      </a:dk2>
      <a:lt2>
        <a:srgbClr val="EEECE1"/>
      </a:lt2>
      <a:accent1>
        <a:srgbClr val="881635"/>
      </a:accent1>
      <a:accent2>
        <a:srgbClr val="DC661D"/>
      </a:accent2>
      <a:accent3>
        <a:srgbClr val="C07888"/>
      </a:accent3>
      <a:accent4>
        <a:srgbClr val="FAB27B"/>
      </a:accent4>
      <a:accent5>
        <a:srgbClr val="005689"/>
      </a:accent5>
      <a:accent6>
        <a:srgbClr val="4B7520"/>
      </a:accent6>
      <a:hlink>
        <a:srgbClr val="0000FF"/>
      </a:hlink>
      <a:folHlink>
        <a:srgbClr val="800080"/>
      </a:folHlink>
    </a:clrScheme>
    <a:fontScheme name="Corporate 3">
      <a:majorFont>
        <a:latin typeface="Rockwel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ST_Template-PowerPoint" id="{B054E134-0390-400F-ACFB-AF68F97BCF39}" vid="{24463C3A-71FA-45E1-880F-201EC0EA42E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ept Doc" ma:contentTypeID="0x01010066BF74469AD0D44A80DA592608EA1F190044C406EC840C284184959F82CEFA3AF0" ma:contentTypeVersion="5" ma:contentTypeDescription="" ma:contentTypeScope="" ma:versionID="61c23a0935111ccc44fc4ba3a175fb12">
  <xsd:schema xmlns:xsd="http://www.w3.org/2001/XMLSchema" xmlns:xs="http://www.w3.org/2001/XMLSchema" xmlns:p="http://schemas.microsoft.com/office/2006/metadata/properties" xmlns:ns3="c7172b0d-1790-439b-a80f-7363b3cf15b5" xmlns:ns4="a4e917ef-c6b3-4715-8913-056fd0774a9a" xmlns:ns5="94c06086-75cd-48ff-9c37-8825e9cca038" targetNamespace="http://schemas.microsoft.com/office/2006/metadata/properties" ma:root="true" ma:fieldsID="f329e6681358f37d929d9a444285ffb3" ns3:_="" ns4:_="" ns5:_="">
    <xsd:import namespace="c7172b0d-1790-439b-a80f-7363b3cf15b5"/>
    <xsd:import namespace="a4e917ef-c6b3-4715-8913-056fd0774a9a"/>
    <xsd:import namespace="94c06086-75cd-48ff-9c37-8825e9cca038"/>
    <xsd:element name="properties">
      <xsd:complexType>
        <xsd:sequence>
          <xsd:element name="documentManagement">
            <xsd:complexType>
              <xsd:all>
                <xsd:element ref="ns3:p5514943f684447aba697e86f3421862" minOccurs="0"/>
                <xsd:element ref="ns3:je14cb88eda243c097abef5209872c7e" minOccurs="0"/>
                <xsd:element ref="ns3:a0d1b5b774f84fbba2f2d70233571925" minOccurs="0"/>
                <xsd:element ref="ns3:ea104d74ffe34ab29cde7db81ea535e7" minOccurs="0"/>
                <xsd:element ref="ns3:ic10602f1c0b49f1a3d99ac30b1ff654" minOccurs="0"/>
                <xsd:element ref="ns3:ac4a13ba4bf4411bab6d6b1b811d3480" minOccurs="0"/>
                <xsd:element ref="ns4:_dlc_DocId" minOccurs="0"/>
                <xsd:element ref="ns4:_dlc_DocIdUrl" minOccurs="0"/>
                <xsd:element ref="ns4:_dlc_DocIdPersistId" minOccurs="0"/>
                <xsd:element ref="ns5:k20da900848a4ddb8607858312baa358" minOccurs="0"/>
                <xsd:element ref="ns5:b69cf210fb3149f298d00214c8533c35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172b0d-1790-439b-a80f-7363b3cf15b5" elementFormDefault="qualified">
    <xsd:import namespace="http://schemas.microsoft.com/office/2006/documentManagement/types"/>
    <xsd:import namespace="http://schemas.microsoft.com/office/infopath/2007/PartnerControls"/>
    <xsd:element name="p5514943f684447aba697e86f3421862" ma:index="5" nillable="true" ma:taxonomy="true" ma:internalName="p5514943f684447aba697e86f3421862" ma:taxonomyFieldName="Concepts_x0020__x0026__x0020_Techniques" ma:displayName="Concepts &amp; Techniques" ma:default="" ma:fieldId="{95514943-f684-447a-ba69-7e86f3421862}" ma:sspId="b721d8eb-5457-45a4-bb88-486eeb527a4d" ma:termSetId="00234ac7-2f9c-424d-af1d-e2ba9dacd752" ma:anchorId="fc39e6d4-190f-4f1f-b2b9-34ed12beecae" ma:open="false" ma:isKeyword="false">
      <xsd:complexType>
        <xsd:sequence>
          <xsd:element ref="pc:Terms" minOccurs="0" maxOccurs="1"/>
        </xsd:sequence>
      </xsd:complexType>
    </xsd:element>
    <xsd:element name="je14cb88eda243c097abef5209872c7e" ma:index="7" nillable="true" ma:taxonomy="true" ma:internalName="je14cb88eda243c097abef5209872c7e" ma:taxonomyFieldName="Curriculum" ma:displayName="Curriculum" ma:default="" ma:fieldId="{3e14cb88-eda2-43c0-97ab-ef5209872c7e}" ma:sspId="b721d8eb-5457-45a4-bb88-486eeb527a4d" ma:termSetId="00234ac7-2f9c-424d-af1d-e2ba9dacd752" ma:anchorId="be9fac9b-9186-4ef7-8ee5-4626787f2b97" ma:open="false" ma:isKeyword="false">
      <xsd:complexType>
        <xsd:sequence>
          <xsd:element ref="pc:Terms" minOccurs="0" maxOccurs="1"/>
        </xsd:sequence>
      </xsd:complexType>
    </xsd:element>
    <xsd:element name="a0d1b5b774f84fbba2f2d70233571925" ma:index="9" nillable="true" ma:taxonomy="true" ma:internalName="a0d1b5b774f84fbba2f2d70233571925" ma:taxonomyFieldName="LOANLINER" ma:displayName="LOANLINER" ma:default="" ma:fieldId="{a0d1b5b7-74f8-4fbb-a2f2-d70233571925}" ma:sspId="b721d8eb-5457-45a4-bb88-486eeb527a4d" ma:termSetId="00234ac7-2f9c-424d-af1d-e2ba9dacd752" ma:anchorId="b5ae0e19-5339-42b7-9dff-aa12415778cd" ma:open="false" ma:isKeyword="false">
      <xsd:complexType>
        <xsd:sequence>
          <xsd:element ref="pc:Terms" minOccurs="0" maxOccurs="1"/>
        </xsd:sequence>
      </xsd:complexType>
    </xsd:element>
    <xsd:element name="ea104d74ffe34ab29cde7db81ea535e7" ma:index="11" nillable="true" ma:taxonomy="true" ma:internalName="ea104d74ffe34ab29cde7db81ea535e7" ma:taxonomyFieldName="Product_x0020_Detail" ma:displayName="Product Detail" ma:default="" ma:fieldId="{ea104d74-ffe3-4ab2-9cde-7db81ea535e7}" ma:sspId="b721d8eb-5457-45a4-bb88-486eeb527a4d" ma:termSetId="00234ac7-2f9c-424d-af1d-e2ba9dacd752" ma:anchorId="b2c3d5a1-04d0-4342-9848-3a449eacf6c8" ma:open="false" ma:isKeyword="false">
      <xsd:complexType>
        <xsd:sequence>
          <xsd:element ref="pc:Terms" minOccurs="0" maxOccurs="1"/>
        </xsd:sequence>
      </xsd:complexType>
    </xsd:element>
    <xsd:element name="ic10602f1c0b49f1a3d99ac30b1ff654" ma:index="13" nillable="true" ma:taxonomy="true" ma:internalName="ic10602f1c0b49f1a3d99ac30b1ff654" ma:taxonomyFieldName="Product" ma:displayName="Product" ma:default="" ma:fieldId="{2c10602f-1c0b-49f1-a3d9-9ac30b1ff654}" ma:sspId="b721d8eb-5457-45a4-bb88-486eeb527a4d" ma:termSetId="00234ac7-2f9c-424d-af1d-e2ba9dacd752" ma:anchorId="7aff2709-ccb3-452c-9c1a-f956505361c2" ma:open="false" ma:isKeyword="false">
      <xsd:complexType>
        <xsd:sequence>
          <xsd:element ref="pc:Terms" minOccurs="0" maxOccurs="1"/>
        </xsd:sequence>
      </xsd:complexType>
    </xsd:element>
    <xsd:element name="ac4a13ba4bf4411bab6d6b1b811d3480" ma:index="15" nillable="true" ma:taxonomy="true" ma:internalName="ac4a13ba4bf4411bab6d6b1b811d3480" ma:taxonomyFieldName="TIPS" ma:displayName="TIPS" ma:default="" ma:fieldId="{ac4a13ba-4bf4-411b-ab6d-6b1b811d3480}" ma:sspId="b721d8eb-5457-45a4-bb88-486eeb527a4d" ma:termSetId="00234ac7-2f9c-424d-af1d-e2ba9dacd752" ma:anchorId="41524597-12aa-468a-9aa8-b7ce5fc692aa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e917ef-c6b3-4715-8913-056fd0774a9a" elementFormDefault="qualified">
    <xsd:import namespace="http://schemas.microsoft.com/office/2006/documentManagement/types"/>
    <xsd:import namespace="http://schemas.microsoft.com/office/infopath/2007/PartnerControls"/>
    <xsd:element name="_dlc_DocId" ma:index="2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c06086-75cd-48ff-9c37-8825e9cca038" elementFormDefault="qualified">
    <xsd:import namespace="http://schemas.microsoft.com/office/2006/documentManagement/types"/>
    <xsd:import namespace="http://schemas.microsoft.com/office/infopath/2007/PartnerControls"/>
    <xsd:element name="k20da900848a4ddb8607858312baa358" ma:index="23" nillable="true" ma:taxonomy="true" ma:internalName="k20da900848a4ddb8607858312baa358" ma:taxonomyFieldName="Business_x0020_Function" ma:displayName="Business Function" ma:default="2;#Sales and Marketing|260e9688-09e1-4b48-bca1-13b7e7ca771d" ma:fieldId="{420da900-848a-4ddb-8607-858312baa358}" ma:sspId="b721d8eb-5457-45a4-bb88-486eeb527a4d" ma:termSetId="ff51d22f-0065-4efe-84c3-bd7b04ccc2a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69cf210fb3149f298d00214c8533c35" ma:index="25" ma:taxonomy="true" ma:internalName="b69cf210fb3149f298d00214c8533c35" ma:taxonomyFieldName="Entity" ma:displayName="Legal Entity" ma:default="1;#CMFG Life Insurance Company|74e77e47-65a4-4d7d-bf1b-c634eb105ae5" ma:fieldId="{b69cf210-fb31-49f2-98d0-0214c8533c35}" ma:sspId="b721d8eb-5457-45a4-bb88-486eeb527a4d" ma:termSetId="f47182de-cf5e-4102-9db0-b973e52242d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7" nillable="true" ma:displayName="Taxonomy Catch All Column" ma:description="" ma:hidden="true" ma:list="{a6caea14-0234-4639-9111-e7b0d1080f6f}" ma:internalName="TaxCatchAll" ma:showField="CatchAllData" ma:web="94c06086-75cd-48ff-9c37-8825e9cca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20da900848a4ddb8607858312baa358 xmlns="94c06086-75cd-48ff-9c37-8825e9cca038">
      <Terms xmlns="http://schemas.microsoft.com/office/infopath/2007/PartnerControls">
        <TermInfo xmlns="http://schemas.microsoft.com/office/infopath/2007/PartnerControls">
          <TermName xmlns="http://schemas.microsoft.com/office/infopath/2007/PartnerControls">Sales and Marketing</TermName>
          <TermId xmlns="http://schemas.microsoft.com/office/infopath/2007/PartnerControls">260e9688-09e1-4b48-bca1-13b7e7ca771d</TermId>
        </TermInfo>
      </Terms>
    </k20da900848a4ddb8607858312baa358>
    <TaxCatchAll xmlns="94c06086-75cd-48ff-9c37-8825e9cca038">
      <Value>2</Value>
      <Value>1</Value>
    </TaxCatchAll>
    <b69cf210fb3149f298d00214c8533c35 xmlns="94c06086-75cd-48ff-9c37-8825e9cca038">
      <Terms xmlns="http://schemas.microsoft.com/office/infopath/2007/PartnerControls">
        <TermInfo xmlns="http://schemas.microsoft.com/office/infopath/2007/PartnerControls">
          <TermName xmlns="http://schemas.microsoft.com/office/infopath/2007/PartnerControls">CMFG Life Insurance Company</TermName>
          <TermId xmlns="http://schemas.microsoft.com/office/infopath/2007/PartnerControls">74e77e47-65a4-4d7d-bf1b-c634eb105ae5</TermId>
        </TermInfo>
      </Terms>
    </b69cf210fb3149f298d00214c8533c35>
    <je14cb88eda243c097abef5209872c7e xmlns="c7172b0d-1790-439b-a80f-7363b3cf15b5">
      <Terms xmlns="http://schemas.microsoft.com/office/infopath/2007/PartnerControls"/>
    </je14cb88eda243c097abef5209872c7e>
    <ac4a13ba4bf4411bab6d6b1b811d3480 xmlns="c7172b0d-1790-439b-a80f-7363b3cf15b5">
      <Terms xmlns="http://schemas.microsoft.com/office/infopath/2007/PartnerControls"/>
    </ac4a13ba4bf4411bab6d6b1b811d3480>
    <a0d1b5b774f84fbba2f2d70233571925 xmlns="c7172b0d-1790-439b-a80f-7363b3cf15b5">
      <Terms xmlns="http://schemas.microsoft.com/office/infopath/2007/PartnerControls"/>
    </a0d1b5b774f84fbba2f2d70233571925>
    <p5514943f684447aba697e86f3421862 xmlns="c7172b0d-1790-439b-a80f-7363b3cf15b5">
      <Terms xmlns="http://schemas.microsoft.com/office/infopath/2007/PartnerControls"/>
    </p5514943f684447aba697e86f3421862>
    <ea104d74ffe34ab29cde7db81ea535e7 xmlns="c7172b0d-1790-439b-a80f-7363b3cf15b5">
      <Terms xmlns="http://schemas.microsoft.com/office/infopath/2007/PartnerControls"/>
    </ea104d74ffe34ab29cde7db81ea535e7>
    <ic10602f1c0b49f1a3d99ac30b1ff654 xmlns="c7172b0d-1790-439b-a80f-7363b3cf15b5">
      <Terms xmlns="http://schemas.microsoft.com/office/infopath/2007/PartnerControls"/>
    </ic10602f1c0b49f1a3d99ac30b1ff654>
  </documentManagement>
</p:properties>
</file>

<file path=customXml/itemProps1.xml><?xml version="1.0" encoding="utf-8"?>
<ds:datastoreItem xmlns:ds="http://schemas.openxmlformats.org/officeDocument/2006/customXml" ds:itemID="{F9809EB4-2F35-4455-AB3A-BDE33C56E7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EB2461-1366-46C3-A113-4398808C9D5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287375B-FD3F-4847-A719-D67C8B9151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172b0d-1790-439b-a80f-7363b3cf15b5"/>
    <ds:schemaRef ds:uri="a4e917ef-c6b3-4715-8913-056fd0774a9a"/>
    <ds:schemaRef ds:uri="94c06086-75cd-48ff-9c37-8825e9cca0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E299DE0-5426-47C3-B402-120C6BFB0291}">
  <ds:schemaRefs>
    <ds:schemaRef ds:uri="c7172b0d-1790-439b-a80f-7363b3cf15b5"/>
    <ds:schemaRef ds:uri="http://schemas.microsoft.com/office/2006/documentManagement/types"/>
    <ds:schemaRef ds:uri="http://schemas.microsoft.com/office/infopath/2007/PartnerControls"/>
    <ds:schemaRef ds:uri="94c06086-75cd-48ff-9c37-8825e9cca038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a4e917ef-c6b3-4715-8913-056fd0774a9a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B1-AdvisoryPannel-WorkflowVerification</Template>
  <TotalTime>1860</TotalTime>
  <Words>283</Words>
  <Application>Microsoft Office PowerPoint</Application>
  <PresentationFormat>Widescreen</PresentationFormat>
  <Paragraphs>74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Narrow</vt:lpstr>
      <vt:lpstr>Calibri</vt:lpstr>
      <vt:lpstr>Rockwell</vt:lpstr>
      <vt:lpstr>B1-AdvisoryPannel-WorkflowVerification</vt:lpstr>
      <vt:lpstr>Member Dashboard</vt:lpstr>
      <vt:lpstr>Member Dashboard DEMO</vt:lpstr>
      <vt:lpstr>Member Demographics</vt:lpstr>
      <vt:lpstr>Credit Score</vt:lpstr>
      <vt:lpstr>Account Overview</vt:lpstr>
      <vt:lpstr>Opportunities &amp; Sales Tips</vt:lpstr>
      <vt:lpstr>PowerPoint Presentation</vt:lpstr>
      <vt:lpstr>Sales Tips &amp; ACH Activity</vt:lpstr>
      <vt:lpstr>PowerPoint Presentation</vt:lpstr>
      <vt:lpstr>Core Partner Integration - Status</vt:lpstr>
      <vt:lpstr>Verified Data Elements</vt:lpstr>
      <vt:lpstr>PowerPoint Presentation</vt:lpstr>
      <vt:lpstr>PowerPoint Presentation</vt:lpstr>
    </vt:vector>
  </TitlesOfParts>
  <Company>CUNA Mutual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Lender Digital Workflow</dc:title>
  <dc:creator>Romenesko, Erika</dc:creator>
  <cp:lastModifiedBy>Olson, David J.</cp:lastModifiedBy>
  <cp:revision>123</cp:revision>
  <dcterms:created xsi:type="dcterms:W3CDTF">2018-03-02T12:50:21Z</dcterms:created>
  <dcterms:modified xsi:type="dcterms:W3CDTF">2020-11-02T15:57:32Z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1A408556-4C1E-414B-A481-82F9E33E9B97</vt:lpwstr>
  </property>
  <property fmtid="{D5CDD505-2E9C-101B-9397-08002B2CF9AE}" pid="3" name="ArticulatePath">
    <vt:lpwstr>PPT_Template</vt:lpwstr>
  </property>
  <property fmtid="{D5CDD505-2E9C-101B-9397-08002B2CF9AE}" pid="4" name="ContentTypeId">
    <vt:lpwstr>0x01010066BF74469AD0D44A80DA592608EA1F190044C406EC840C284184959F82CEFA3AF0</vt:lpwstr>
  </property>
  <property fmtid="{D5CDD505-2E9C-101B-9397-08002B2CF9AE}" pid="5" name="Business Function">
    <vt:lpwstr>2;#Sales and Marketing|260e9688-09e1-4b48-bca1-13b7e7ca771d</vt:lpwstr>
  </property>
  <property fmtid="{D5CDD505-2E9C-101B-9397-08002B2CF9AE}" pid="6" name="Entity">
    <vt:lpwstr>1;#CMFG Life Insurance Company|74e77e47-65a4-4d7d-bf1b-c634eb105ae5</vt:lpwstr>
  </property>
  <property fmtid="{D5CDD505-2E9C-101B-9397-08002B2CF9AE}" pid="7" name="TIPS">
    <vt:lpwstr/>
  </property>
  <property fmtid="{D5CDD505-2E9C-101B-9397-08002B2CF9AE}" pid="8" name="Concepts &amp; Techniques">
    <vt:lpwstr/>
  </property>
  <property fmtid="{D5CDD505-2E9C-101B-9397-08002B2CF9AE}" pid="9" name="Curriculum">
    <vt:lpwstr/>
  </property>
  <property fmtid="{D5CDD505-2E9C-101B-9397-08002B2CF9AE}" pid="10" name="Product Detail">
    <vt:lpwstr/>
  </property>
  <property fmtid="{D5CDD505-2E9C-101B-9397-08002B2CF9AE}" pid="11" name="Product">
    <vt:lpwstr/>
  </property>
  <property fmtid="{D5CDD505-2E9C-101B-9397-08002B2CF9AE}" pid="12" name="LOANLINER">
    <vt:lpwstr/>
  </property>
</Properties>
</file>