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sldIdLst>
    <p:sldId id="257" r:id="rId2"/>
    <p:sldId id="260" r:id="rId3"/>
    <p:sldId id="259" r:id="rId4"/>
    <p:sldId id="261" r:id="rId5"/>
    <p:sldId id="264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Total Loans</c:v>
                </c:pt>
                <c:pt idx="1">
                  <c:v>Sales Per FTE</c:v>
                </c:pt>
              </c:strCache>
            </c:strRef>
          </c:cat>
          <c:val>
            <c:numRef>
              <c:f>Sheet1!$B$2:$B$3</c:f>
              <c:numCache>
                <c:formatCode>"$"#,##0</c:formatCode>
                <c:ptCount val="2"/>
                <c:pt idx="0">
                  <c:v>19472695</c:v>
                </c:pt>
                <c:pt idx="1">
                  <c:v>4561477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B8-4B9D-B941-45ADCFA8363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Total Loans</c:v>
                </c:pt>
                <c:pt idx="1">
                  <c:v>Sales Per FTE</c:v>
                </c:pt>
              </c:strCache>
            </c:strRef>
          </c:cat>
          <c:val>
            <c:numRef>
              <c:f>Sheet1!$C$2:$C$3</c:f>
              <c:numCache>
                <c:formatCode>"$"#,##0</c:formatCode>
                <c:ptCount val="2"/>
                <c:pt idx="0">
                  <c:v>23375802</c:v>
                </c:pt>
                <c:pt idx="1">
                  <c:v>4973741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9B8-4B9D-B941-45ADCFA8363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Total Loans</c:v>
                </c:pt>
                <c:pt idx="1">
                  <c:v>Sales Per FTE</c:v>
                </c:pt>
              </c:strCache>
            </c:strRef>
          </c:cat>
          <c:val>
            <c:numRef>
              <c:f>Sheet1!$D$2:$D$3</c:f>
              <c:numCache>
                <c:formatCode>"$"#,##0</c:formatCode>
                <c:ptCount val="2"/>
                <c:pt idx="0">
                  <c:v>29888060</c:v>
                </c:pt>
                <c:pt idx="1">
                  <c:v>6932571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9B8-4B9D-B941-45ADCFA8363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Total Loans</c:v>
                </c:pt>
                <c:pt idx="1">
                  <c:v>Sales Per FTE</c:v>
                </c:pt>
              </c:strCache>
            </c:strRef>
          </c:cat>
          <c:val>
            <c:numRef>
              <c:f>Sheet1!$E$2:$E$3</c:f>
              <c:numCache>
                <c:formatCode>"$"#,##0</c:formatCode>
                <c:ptCount val="2"/>
                <c:pt idx="0">
                  <c:v>33757628</c:v>
                </c:pt>
                <c:pt idx="1">
                  <c:v>8439407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9B8-4B9D-B941-45ADCFA83639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Total Loans</c:v>
                </c:pt>
                <c:pt idx="1">
                  <c:v>Sales Per FTE</c:v>
                </c:pt>
              </c:strCache>
            </c:strRef>
          </c:cat>
          <c:val>
            <c:numRef>
              <c:f>Sheet1!$F$2:$F$3</c:f>
              <c:numCache>
                <c:formatCode>"$"#,##0</c:formatCode>
                <c:ptCount val="2"/>
                <c:pt idx="0">
                  <c:v>31206127</c:v>
                </c:pt>
                <c:pt idx="1">
                  <c:v>7801532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9B8-4B9D-B941-45ADCFA83639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Total Loans</c:v>
                </c:pt>
                <c:pt idx="1">
                  <c:v>Sales Per FTE</c:v>
                </c:pt>
              </c:strCache>
            </c:strRef>
          </c:cat>
          <c:val>
            <c:numRef>
              <c:f>Sheet1!$G$2:$G$3</c:f>
              <c:numCache>
                <c:formatCode>"$"#,##0</c:formatCode>
                <c:ptCount val="2"/>
                <c:pt idx="0">
                  <c:v>40000000</c:v>
                </c:pt>
                <c:pt idx="1">
                  <c:v>8888888.8888888881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48E-4ADD-9623-EEF561DCFF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9531568"/>
        <c:axId val="539535832"/>
      </c:barChart>
      <c:catAx>
        <c:axId val="5395315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9535832"/>
        <c:crosses val="autoZero"/>
        <c:auto val="1"/>
        <c:lblAlgn val="ctr"/>
        <c:lblOffset val="100"/>
        <c:noMultiLvlLbl val="0"/>
      </c:catAx>
      <c:valAx>
        <c:axId val="539535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9531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1"/>
                <c:pt idx="0">
                  <c:v>Lead Sales Efficiency</c:v>
                </c:pt>
              </c:strCache>
            </c:strRef>
          </c:cat>
          <c:val>
            <c:numRef>
              <c:f>Sheet1!$B$2:$B$3</c:f>
              <c:numCache>
                <c:formatCode>0.00%</c:formatCode>
                <c:ptCount val="2"/>
                <c:pt idx="0">
                  <c:v>0.31659999999999999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0C-422A-B083-6DFAF7119A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1"/>
                <c:pt idx="0">
                  <c:v>Lead Sales Efficiency</c:v>
                </c:pt>
              </c:strCache>
            </c:strRef>
          </c:cat>
          <c:val>
            <c:numRef>
              <c:f>Sheet1!$C$2:$C$3</c:f>
              <c:numCache>
                <c:formatCode>0.00%</c:formatCode>
                <c:ptCount val="2"/>
                <c:pt idx="0">
                  <c:v>0.38229999999999997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0C-422A-B083-6DFAF7119A5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1"/>
                <c:pt idx="0">
                  <c:v>Lead Sales Efficiency</c:v>
                </c:pt>
              </c:strCache>
            </c:strRef>
          </c:cat>
          <c:val>
            <c:numRef>
              <c:f>Sheet1!$D$2:$D$3</c:f>
              <c:numCache>
                <c:formatCode>0.00%</c:formatCode>
                <c:ptCount val="2"/>
                <c:pt idx="0">
                  <c:v>0.37990000000000002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10C-422A-B083-6DFAF7119A5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1"/>
                <c:pt idx="0">
                  <c:v>Lead Sales Efficiency</c:v>
                </c:pt>
              </c:strCache>
            </c:strRef>
          </c:cat>
          <c:val>
            <c:numRef>
              <c:f>Sheet1!$E$2:$E$3</c:f>
              <c:numCache>
                <c:formatCode>0.00%</c:formatCode>
                <c:ptCount val="2"/>
                <c:pt idx="0">
                  <c:v>0.36070000000000002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10C-422A-B083-6DFAF7119A51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1"/>
                <c:pt idx="0">
                  <c:v>Lead Sales Efficiency</c:v>
                </c:pt>
              </c:strCache>
            </c:strRef>
          </c:cat>
          <c:val>
            <c:numRef>
              <c:f>Sheet1!$F$2:$F$3</c:f>
              <c:numCache>
                <c:formatCode>0.00%</c:formatCode>
                <c:ptCount val="2"/>
                <c:pt idx="0">
                  <c:v>0.40570000000000001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10C-422A-B083-6DFAF7119A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76144200"/>
        <c:axId val="476144528"/>
      </c:barChart>
      <c:catAx>
        <c:axId val="476144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6144528"/>
        <c:crosses val="autoZero"/>
        <c:auto val="1"/>
        <c:lblAlgn val="ctr"/>
        <c:lblOffset val="100"/>
        <c:noMultiLvlLbl val="0"/>
      </c:catAx>
      <c:valAx>
        <c:axId val="4761445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76144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Member Response Efficiency</c:v>
                </c:pt>
              </c:strCache>
            </c:strRef>
          </c:cat>
          <c:val>
            <c:numRef>
              <c:f>Sheet1!$B$2</c:f>
              <c:numCache>
                <c:formatCode>0.00%</c:formatCode>
                <c:ptCount val="1"/>
                <c:pt idx="0">
                  <c:v>0.65290000000000004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407-40A7-BE9C-8884E6F6C12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Member Response Efficiency</c:v>
                </c:pt>
              </c:strCache>
            </c:strRef>
          </c:cat>
          <c:val>
            <c:numRef>
              <c:f>Sheet1!$C$2</c:f>
              <c:numCache>
                <c:formatCode>0.00%</c:formatCode>
                <c:ptCount val="1"/>
                <c:pt idx="0">
                  <c:v>0.67630000000000001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407-40A7-BE9C-8884E6F6C12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Member Response Efficiency</c:v>
                </c:pt>
              </c:strCache>
            </c:strRef>
          </c:cat>
          <c:val>
            <c:numRef>
              <c:f>Sheet1!$D$2</c:f>
              <c:numCache>
                <c:formatCode>0.00%</c:formatCode>
                <c:ptCount val="1"/>
                <c:pt idx="0">
                  <c:v>0.68640000000000001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407-40A7-BE9C-8884E6F6C12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Member Response Efficiency</c:v>
                </c:pt>
              </c:strCache>
            </c:strRef>
          </c:cat>
          <c:val>
            <c:numRef>
              <c:f>Sheet1!$E$2</c:f>
              <c:numCache>
                <c:formatCode>0.00%</c:formatCode>
                <c:ptCount val="1"/>
                <c:pt idx="0">
                  <c:v>0.64659999999999995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407-40A7-BE9C-8884E6F6C12E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Member Response Efficiency</c:v>
                </c:pt>
              </c:strCache>
            </c:strRef>
          </c:cat>
          <c:val>
            <c:numRef>
              <c:f>Sheet1!$F$2</c:f>
              <c:numCache>
                <c:formatCode>0.00%</c:formatCode>
                <c:ptCount val="1"/>
                <c:pt idx="0">
                  <c:v>0.67720000000000002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407-40A7-BE9C-8884E6F6C12E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Member Response Efficiency</c:v>
                </c:pt>
              </c:strCache>
            </c:strRef>
          </c:cat>
          <c:val>
            <c:numRef>
              <c:f>Sheet1!$G$2</c:f>
              <c:numCache>
                <c:formatCode>0.00%</c:formatCode>
                <c:ptCount val="1"/>
                <c:pt idx="0">
                  <c:v>0.74109999999999998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407-40A7-BE9C-8884E6F6C1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39536160"/>
        <c:axId val="539536488"/>
      </c:barChart>
      <c:catAx>
        <c:axId val="539536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9536488"/>
        <c:crosses val="autoZero"/>
        <c:auto val="1"/>
        <c:lblAlgn val="ctr"/>
        <c:lblOffset val="100"/>
        <c:noMultiLvlLbl val="0"/>
      </c:catAx>
      <c:valAx>
        <c:axId val="539536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39536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VOM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4.97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61-4926-8B41-73E3D818951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VOM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4.88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861-4926-8B41-73E3D818951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VOM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4.9000000000000004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861-4926-8B41-73E3D8189511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VOM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4.7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861-4926-8B41-73E3D8189511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VOM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4.87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861-4926-8B41-73E3D81895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83079248"/>
        <c:axId val="483079904"/>
      </c:barChart>
      <c:catAx>
        <c:axId val="483079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3079904"/>
        <c:crosses val="autoZero"/>
        <c:auto val="1"/>
        <c:lblAlgn val="ctr"/>
        <c:lblOffset val="100"/>
        <c:noMultiLvlLbl val="0"/>
      </c:catAx>
      <c:valAx>
        <c:axId val="483079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83079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52C6D4-C53A-421B-9EFF-6031095A6D7F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7F3E609-A19D-4FFE-8558-C2E20F4BC144}">
      <dgm:prSet phldrT="[Text]"/>
      <dgm:spPr/>
      <dgm:t>
        <a:bodyPr/>
        <a:lstStyle/>
        <a:p>
          <a:r>
            <a:rPr lang="en-US" dirty="0"/>
            <a:t>Loan Types</a:t>
          </a:r>
        </a:p>
      </dgm:t>
    </dgm:pt>
    <dgm:pt modelId="{8E82861B-E10C-408F-ACA8-0E1E4574BADC}" type="parTrans" cxnId="{47DE29F8-F04C-4B92-B2F1-56879513502B}">
      <dgm:prSet/>
      <dgm:spPr/>
      <dgm:t>
        <a:bodyPr/>
        <a:lstStyle/>
        <a:p>
          <a:endParaRPr lang="en-US"/>
        </a:p>
      </dgm:t>
    </dgm:pt>
    <dgm:pt modelId="{D30F599C-6405-4FE4-92C0-AAB9B62C4BF7}" type="sibTrans" cxnId="{47DE29F8-F04C-4B92-B2F1-56879513502B}">
      <dgm:prSet/>
      <dgm:spPr/>
      <dgm:t>
        <a:bodyPr/>
        <a:lstStyle/>
        <a:p>
          <a:endParaRPr lang="en-US"/>
        </a:p>
      </dgm:t>
    </dgm:pt>
    <dgm:pt modelId="{C5FAD5FA-6F4F-4BEB-8911-E9FEEF1EF8E4}">
      <dgm:prSet phldrT="[Text]" custT="1"/>
      <dgm:spPr/>
      <dgm:t>
        <a:bodyPr/>
        <a:lstStyle/>
        <a:p>
          <a:r>
            <a:rPr lang="en-US" sz="1400" dirty="0"/>
            <a:t>Mortgage</a:t>
          </a:r>
        </a:p>
      </dgm:t>
    </dgm:pt>
    <dgm:pt modelId="{7C838F22-E72F-4667-B962-E0F7ECAE87AA}" type="parTrans" cxnId="{4D8F0BBB-8C45-47E2-A23A-872E796966FB}">
      <dgm:prSet/>
      <dgm:spPr/>
      <dgm:t>
        <a:bodyPr/>
        <a:lstStyle/>
        <a:p>
          <a:endParaRPr lang="en-US"/>
        </a:p>
      </dgm:t>
    </dgm:pt>
    <dgm:pt modelId="{9AE17A6A-60CB-4C5A-820F-A6F6923F4948}" type="sibTrans" cxnId="{4D8F0BBB-8C45-47E2-A23A-872E796966FB}">
      <dgm:prSet/>
      <dgm:spPr/>
      <dgm:t>
        <a:bodyPr/>
        <a:lstStyle/>
        <a:p>
          <a:endParaRPr lang="en-US"/>
        </a:p>
      </dgm:t>
    </dgm:pt>
    <dgm:pt modelId="{9E367320-12EB-48E9-9C9D-3DF73B66F82A}">
      <dgm:prSet phldrT="[Text]" custT="1"/>
      <dgm:spPr/>
      <dgm:t>
        <a:bodyPr/>
        <a:lstStyle/>
        <a:p>
          <a:r>
            <a:rPr lang="en-US" sz="1400" dirty="0"/>
            <a:t>Branch</a:t>
          </a:r>
        </a:p>
      </dgm:t>
    </dgm:pt>
    <dgm:pt modelId="{C987221D-89A4-4D98-BA74-E691F19D6A02}" type="parTrans" cxnId="{0D15DCC1-2230-427D-86AD-35FDC211C690}">
      <dgm:prSet/>
      <dgm:spPr/>
      <dgm:t>
        <a:bodyPr/>
        <a:lstStyle/>
        <a:p>
          <a:endParaRPr lang="en-US"/>
        </a:p>
      </dgm:t>
    </dgm:pt>
    <dgm:pt modelId="{AA17D98E-B583-46CF-9FB9-C0100BDC9DEB}" type="sibTrans" cxnId="{0D15DCC1-2230-427D-86AD-35FDC211C690}">
      <dgm:prSet/>
      <dgm:spPr/>
      <dgm:t>
        <a:bodyPr/>
        <a:lstStyle/>
        <a:p>
          <a:endParaRPr lang="en-US"/>
        </a:p>
      </dgm:t>
    </dgm:pt>
    <dgm:pt modelId="{9D0E2464-3C82-4AD2-B8E4-44A458F68744}">
      <dgm:prSet phldrT="[Text]"/>
      <dgm:spPr/>
      <dgm:t>
        <a:bodyPr/>
        <a:lstStyle/>
        <a:p>
          <a:r>
            <a:rPr lang="en-US" dirty="0"/>
            <a:t>SQL Queries/Database</a:t>
          </a:r>
        </a:p>
      </dgm:t>
    </dgm:pt>
    <dgm:pt modelId="{76627D8F-BCBD-41FB-9588-D6989E09E0B3}" type="parTrans" cxnId="{0CDBB920-2E42-4C60-A84E-C22DED111F39}">
      <dgm:prSet/>
      <dgm:spPr/>
      <dgm:t>
        <a:bodyPr/>
        <a:lstStyle/>
        <a:p>
          <a:endParaRPr lang="en-US"/>
        </a:p>
      </dgm:t>
    </dgm:pt>
    <dgm:pt modelId="{76B8D026-E074-4872-9D0B-A061E59DEF72}" type="sibTrans" cxnId="{0CDBB920-2E42-4C60-A84E-C22DED111F39}">
      <dgm:prSet/>
      <dgm:spPr/>
      <dgm:t>
        <a:bodyPr/>
        <a:lstStyle/>
        <a:p>
          <a:endParaRPr lang="en-US"/>
        </a:p>
      </dgm:t>
    </dgm:pt>
    <dgm:pt modelId="{10C6045E-5BA4-4AE9-9F87-EF559AA811F6}">
      <dgm:prSet phldrT="[Text]"/>
      <dgm:spPr/>
      <dgm:t>
        <a:bodyPr/>
        <a:lstStyle/>
        <a:p>
          <a:r>
            <a:rPr lang="en-US" dirty="0"/>
            <a:t>Filters</a:t>
          </a:r>
        </a:p>
      </dgm:t>
    </dgm:pt>
    <dgm:pt modelId="{61E22B64-1597-4043-B6E8-F4FE9E610336}" type="parTrans" cxnId="{28F30E35-4820-44E8-8DA8-4F98FB0AA762}">
      <dgm:prSet/>
      <dgm:spPr/>
      <dgm:t>
        <a:bodyPr/>
        <a:lstStyle/>
        <a:p>
          <a:endParaRPr lang="en-US"/>
        </a:p>
      </dgm:t>
    </dgm:pt>
    <dgm:pt modelId="{967F4583-AF28-4223-A215-11B219FE28FC}" type="sibTrans" cxnId="{28F30E35-4820-44E8-8DA8-4F98FB0AA762}">
      <dgm:prSet/>
      <dgm:spPr/>
      <dgm:t>
        <a:bodyPr/>
        <a:lstStyle/>
        <a:p>
          <a:endParaRPr lang="en-US"/>
        </a:p>
      </dgm:t>
    </dgm:pt>
    <dgm:pt modelId="{245D42FA-4B7A-4A64-AD0E-577DE6CA1DD8}">
      <dgm:prSet phldrT="[Text]"/>
      <dgm:spPr/>
      <dgm:t>
        <a:bodyPr/>
        <a:lstStyle/>
        <a:p>
          <a:r>
            <a:rPr lang="en-US" dirty="0"/>
            <a:t>Credit Score &gt;= 640</a:t>
          </a:r>
        </a:p>
      </dgm:t>
    </dgm:pt>
    <dgm:pt modelId="{9ADA83DE-FBBC-4A95-ADE4-A22E1A384582}" type="parTrans" cxnId="{C8FBA85A-8FEB-4892-A86B-A4DB813B4214}">
      <dgm:prSet/>
      <dgm:spPr/>
      <dgm:t>
        <a:bodyPr/>
        <a:lstStyle/>
        <a:p>
          <a:endParaRPr lang="en-US"/>
        </a:p>
      </dgm:t>
    </dgm:pt>
    <dgm:pt modelId="{62929C62-7183-4151-9BF3-811EADD8E4D4}" type="sibTrans" cxnId="{C8FBA85A-8FEB-4892-A86B-A4DB813B4214}">
      <dgm:prSet/>
      <dgm:spPr/>
      <dgm:t>
        <a:bodyPr/>
        <a:lstStyle/>
        <a:p>
          <a:endParaRPr lang="en-US"/>
        </a:p>
      </dgm:t>
    </dgm:pt>
    <dgm:pt modelId="{AE9B5091-5D0F-4B6A-9034-E36BE5EB5BA5}">
      <dgm:prSet phldrT="[Text]"/>
      <dgm:spPr/>
      <dgm:t>
        <a:bodyPr/>
        <a:lstStyle/>
        <a:p>
          <a:r>
            <a:rPr lang="en-US" dirty="0"/>
            <a:t>CRM</a:t>
          </a:r>
        </a:p>
      </dgm:t>
    </dgm:pt>
    <dgm:pt modelId="{154D19CD-9146-4324-926B-8AB60C835288}" type="parTrans" cxnId="{C7542BC1-BE3A-4BAF-81D7-89DEF994254F}">
      <dgm:prSet/>
      <dgm:spPr/>
      <dgm:t>
        <a:bodyPr/>
        <a:lstStyle/>
        <a:p>
          <a:endParaRPr lang="en-US"/>
        </a:p>
      </dgm:t>
    </dgm:pt>
    <dgm:pt modelId="{4B9C6AF5-687A-4BEB-9597-8198E8DDE7CA}" type="sibTrans" cxnId="{C7542BC1-BE3A-4BAF-81D7-89DEF994254F}">
      <dgm:prSet/>
      <dgm:spPr/>
      <dgm:t>
        <a:bodyPr/>
        <a:lstStyle/>
        <a:p>
          <a:endParaRPr lang="en-US"/>
        </a:p>
      </dgm:t>
    </dgm:pt>
    <dgm:pt modelId="{1E4D02B6-1F15-43BB-A574-49AFCCFFE31B}">
      <dgm:prSet phldrT="[Text]" custT="1"/>
      <dgm:spPr/>
      <dgm:t>
        <a:bodyPr/>
        <a:lstStyle/>
        <a:p>
          <a:r>
            <a:rPr lang="en-US" sz="1800" dirty="0"/>
            <a:t>Outbound Staff</a:t>
          </a:r>
        </a:p>
      </dgm:t>
    </dgm:pt>
    <dgm:pt modelId="{85C72007-6C1A-43E0-9862-45B98B3F731E}" type="parTrans" cxnId="{D27D1D1F-CBA9-4EB0-BF22-D10ADB58F8FC}">
      <dgm:prSet/>
      <dgm:spPr/>
      <dgm:t>
        <a:bodyPr/>
        <a:lstStyle/>
        <a:p>
          <a:endParaRPr lang="en-US"/>
        </a:p>
      </dgm:t>
    </dgm:pt>
    <dgm:pt modelId="{1C42490D-89C0-4F3F-B183-5B35B1FD4E62}" type="sibTrans" cxnId="{D27D1D1F-CBA9-4EB0-BF22-D10ADB58F8FC}">
      <dgm:prSet/>
      <dgm:spPr/>
      <dgm:t>
        <a:bodyPr/>
        <a:lstStyle/>
        <a:p>
          <a:endParaRPr lang="en-US"/>
        </a:p>
      </dgm:t>
    </dgm:pt>
    <dgm:pt modelId="{DC5D150E-81C2-4C98-B94B-D4708F0272BE}">
      <dgm:prSet phldrT="[Text]" custT="1"/>
      <dgm:spPr/>
      <dgm:t>
        <a:bodyPr/>
        <a:lstStyle/>
        <a:p>
          <a:r>
            <a:rPr lang="en-US" sz="1400" dirty="0"/>
            <a:t>Phone</a:t>
          </a:r>
        </a:p>
      </dgm:t>
    </dgm:pt>
    <dgm:pt modelId="{9F8501CA-61F0-45F8-86D9-9633667A9CA0}" type="parTrans" cxnId="{BE6866BE-5719-46F5-9D2E-218BED3358B9}">
      <dgm:prSet/>
      <dgm:spPr/>
      <dgm:t>
        <a:bodyPr/>
        <a:lstStyle/>
        <a:p>
          <a:endParaRPr lang="en-US"/>
        </a:p>
      </dgm:t>
    </dgm:pt>
    <dgm:pt modelId="{1203893E-2A92-4F75-A6E3-E04D8B91CAB1}" type="sibTrans" cxnId="{BE6866BE-5719-46F5-9D2E-218BED3358B9}">
      <dgm:prSet/>
      <dgm:spPr/>
      <dgm:t>
        <a:bodyPr/>
        <a:lstStyle/>
        <a:p>
          <a:endParaRPr lang="en-US"/>
        </a:p>
      </dgm:t>
    </dgm:pt>
    <dgm:pt modelId="{9419EC08-CC99-465C-9549-D9D4DCA92F44}">
      <dgm:prSet phldrT="[Text]" custT="1"/>
      <dgm:spPr/>
      <dgm:t>
        <a:bodyPr/>
        <a:lstStyle/>
        <a:p>
          <a:r>
            <a:rPr lang="en-US" sz="1400" dirty="0"/>
            <a:t>Web</a:t>
          </a:r>
        </a:p>
      </dgm:t>
    </dgm:pt>
    <dgm:pt modelId="{B6460BA0-ECF1-43CC-9B98-7B99B9212B01}" type="parTrans" cxnId="{8BC583C1-B69F-41F4-A377-7582BD33BABC}">
      <dgm:prSet/>
      <dgm:spPr/>
      <dgm:t>
        <a:bodyPr/>
        <a:lstStyle/>
        <a:p>
          <a:endParaRPr lang="en-US"/>
        </a:p>
      </dgm:t>
    </dgm:pt>
    <dgm:pt modelId="{26205A32-A4D7-411C-8B4B-F63ABA9D0593}" type="sibTrans" cxnId="{8BC583C1-B69F-41F4-A377-7582BD33BABC}">
      <dgm:prSet/>
      <dgm:spPr/>
      <dgm:t>
        <a:bodyPr/>
        <a:lstStyle/>
        <a:p>
          <a:endParaRPr lang="en-US"/>
        </a:p>
      </dgm:t>
    </dgm:pt>
    <dgm:pt modelId="{80E64160-5A6D-488E-BC84-618A6E42661B}">
      <dgm:prSet phldrT="[Text]" custT="1"/>
      <dgm:spPr/>
      <dgm:t>
        <a:bodyPr/>
        <a:lstStyle/>
        <a:p>
          <a:r>
            <a:rPr lang="en-US" sz="1400" dirty="0"/>
            <a:t>Indirect</a:t>
          </a:r>
        </a:p>
      </dgm:t>
    </dgm:pt>
    <dgm:pt modelId="{875B0DEE-03B2-4CA3-A093-780656308FC1}" type="parTrans" cxnId="{B5FF8758-418A-4FD7-BC54-563408DB621F}">
      <dgm:prSet/>
      <dgm:spPr/>
      <dgm:t>
        <a:bodyPr/>
        <a:lstStyle/>
        <a:p>
          <a:endParaRPr lang="en-US"/>
        </a:p>
      </dgm:t>
    </dgm:pt>
    <dgm:pt modelId="{71CC32A9-0BC5-4A58-BD4B-884166D52079}" type="sibTrans" cxnId="{B5FF8758-418A-4FD7-BC54-563408DB621F}">
      <dgm:prSet/>
      <dgm:spPr/>
      <dgm:t>
        <a:bodyPr/>
        <a:lstStyle/>
        <a:p>
          <a:endParaRPr lang="en-US"/>
        </a:p>
      </dgm:t>
    </dgm:pt>
    <dgm:pt modelId="{3AF2D305-3E10-4AB4-BD3B-6F6D845ED50A}">
      <dgm:prSet phldrT="[Text]"/>
      <dgm:spPr/>
      <dgm:t>
        <a:bodyPr/>
        <a:lstStyle/>
        <a:p>
          <a:r>
            <a:rPr lang="en-US" dirty="0"/>
            <a:t>Savings &gt;= $150 per loan</a:t>
          </a:r>
        </a:p>
      </dgm:t>
    </dgm:pt>
    <dgm:pt modelId="{3991E5AB-917D-492D-AA20-15261644DD2B}" type="parTrans" cxnId="{D746735D-07AC-4EE2-AF41-5107AB432712}">
      <dgm:prSet/>
      <dgm:spPr/>
      <dgm:t>
        <a:bodyPr/>
        <a:lstStyle/>
        <a:p>
          <a:endParaRPr lang="en-US"/>
        </a:p>
      </dgm:t>
    </dgm:pt>
    <dgm:pt modelId="{394ACE36-80E7-43BF-A9F9-A7ED9AF7AAEA}" type="sibTrans" cxnId="{D746735D-07AC-4EE2-AF41-5107AB432712}">
      <dgm:prSet/>
      <dgm:spPr/>
      <dgm:t>
        <a:bodyPr/>
        <a:lstStyle/>
        <a:p>
          <a:endParaRPr lang="en-US"/>
        </a:p>
      </dgm:t>
    </dgm:pt>
    <dgm:pt modelId="{A6D9E9CA-DDD8-428F-8C47-1DF5FDAE63B6}">
      <dgm:prSet phldrT="[Text]"/>
      <dgm:spPr/>
      <dgm:t>
        <a:bodyPr/>
        <a:lstStyle/>
        <a:p>
          <a:r>
            <a:rPr lang="en-US" dirty="0"/>
            <a:t>Non-Student</a:t>
          </a:r>
        </a:p>
      </dgm:t>
    </dgm:pt>
    <dgm:pt modelId="{D7A3387A-1404-45BE-8C0D-C19EB72E9FB5}" type="parTrans" cxnId="{A3225FC2-239B-4842-A7BB-515FAB3ADC35}">
      <dgm:prSet/>
      <dgm:spPr/>
      <dgm:t>
        <a:bodyPr/>
        <a:lstStyle/>
        <a:p>
          <a:endParaRPr lang="en-US"/>
        </a:p>
      </dgm:t>
    </dgm:pt>
    <dgm:pt modelId="{5CBB06E7-36F7-4FFA-95E8-8129F17950A1}" type="sibTrans" cxnId="{A3225FC2-239B-4842-A7BB-515FAB3ADC35}">
      <dgm:prSet/>
      <dgm:spPr/>
      <dgm:t>
        <a:bodyPr/>
        <a:lstStyle/>
        <a:p>
          <a:endParaRPr lang="en-US"/>
        </a:p>
      </dgm:t>
    </dgm:pt>
    <dgm:pt modelId="{2798E55B-59A7-4447-8CD9-BA7DB13F6B3B}">
      <dgm:prSet phldrT="[Text]" custT="1"/>
      <dgm:spPr/>
      <dgm:t>
        <a:bodyPr/>
        <a:lstStyle/>
        <a:p>
          <a:r>
            <a:rPr lang="en-US" sz="1800" dirty="0"/>
            <a:t>Branch Staff</a:t>
          </a:r>
        </a:p>
      </dgm:t>
    </dgm:pt>
    <dgm:pt modelId="{D2341B72-020C-4015-BA77-FB0FA94AAE87}" type="parTrans" cxnId="{90B2C4F8-1844-4D98-9996-D02EB3E5ABB5}">
      <dgm:prSet/>
      <dgm:spPr/>
      <dgm:t>
        <a:bodyPr/>
        <a:lstStyle/>
        <a:p>
          <a:endParaRPr lang="en-US"/>
        </a:p>
      </dgm:t>
    </dgm:pt>
    <dgm:pt modelId="{3FE772CD-D905-4A65-A6AF-57C7F9053F6D}" type="sibTrans" cxnId="{90B2C4F8-1844-4D98-9996-D02EB3E5ABB5}">
      <dgm:prSet/>
      <dgm:spPr/>
      <dgm:t>
        <a:bodyPr/>
        <a:lstStyle/>
        <a:p>
          <a:endParaRPr lang="en-US"/>
        </a:p>
      </dgm:t>
    </dgm:pt>
    <dgm:pt modelId="{FF15DEB6-9CA3-4829-BBA4-D0998CB3C2DB}">
      <dgm:prSet phldrT="[Text]" custT="1"/>
      <dgm:spPr/>
      <dgm:t>
        <a:bodyPr/>
        <a:lstStyle/>
        <a:p>
          <a:r>
            <a:rPr lang="en-US" sz="1400" dirty="0"/>
            <a:t>CLAW</a:t>
          </a:r>
        </a:p>
      </dgm:t>
    </dgm:pt>
    <dgm:pt modelId="{8283AF13-1059-406C-8675-99BA953FA7E7}" type="parTrans" cxnId="{F24F825B-BA62-4372-87CD-51EE0D74D99F}">
      <dgm:prSet/>
      <dgm:spPr/>
      <dgm:t>
        <a:bodyPr/>
        <a:lstStyle/>
        <a:p>
          <a:endParaRPr lang="en-US"/>
        </a:p>
      </dgm:t>
    </dgm:pt>
    <dgm:pt modelId="{6D256920-2315-41B6-AFD3-67DB510358A3}" type="sibTrans" cxnId="{F24F825B-BA62-4372-87CD-51EE0D74D99F}">
      <dgm:prSet/>
      <dgm:spPr/>
      <dgm:t>
        <a:bodyPr/>
        <a:lstStyle/>
        <a:p>
          <a:endParaRPr lang="en-US"/>
        </a:p>
      </dgm:t>
    </dgm:pt>
    <dgm:pt modelId="{E66BCA47-4423-4124-9A8D-F9F404DB7E50}">
      <dgm:prSet phldrT="[Text]" custT="1"/>
      <dgm:spPr/>
      <dgm:t>
        <a:bodyPr/>
        <a:lstStyle/>
        <a:p>
          <a:r>
            <a:rPr lang="en-US" sz="1400" dirty="0"/>
            <a:t>ANT</a:t>
          </a:r>
        </a:p>
      </dgm:t>
    </dgm:pt>
    <dgm:pt modelId="{99BE00AC-D737-4A15-BD08-43516CBF0951}" type="parTrans" cxnId="{4DF3B6C3-F3F5-47D1-B393-C35828A5394E}">
      <dgm:prSet/>
      <dgm:spPr/>
      <dgm:t>
        <a:bodyPr/>
        <a:lstStyle/>
        <a:p>
          <a:endParaRPr lang="en-US"/>
        </a:p>
      </dgm:t>
    </dgm:pt>
    <dgm:pt modelId="{17070573-9622-4E4B-A698-596BC677421E}" type="sibTrans" cxnId="{4DF3B6C3-F3F5-47D1-B393-C35828A5394E}">
      <dgm:prSet/>
      <dgm:spPr/>
      <dgm:t>
        <a:bodyPr/>
        <a:lstStyle/>
        <a:p>
          <a:endParaRPr lang="en-US"/>
        </a:p>
      </dgm:t>
    </dgm:pt>
    <dgm:pt modelId="{7AD10B66-EF12-4930-AF9D-66B1FBACB39E}">
      <dgm:prSet phldrT="[Text]"/>
      <dgm:spPr/>
      <dgm:t>
        <a:bodyPr/>
        <a:lstStyle/>
        <a:p>
          <a:r>
            <a:rPr lang="en-US" dirty="0"/>
            <a:t>DTI &lt;= 60%</a:t>
          </a:r>
        </a:p>
      </dgm:t>
    </dgm:pt>
    <dgm:pt modelId="{ECDC8719-AD3F-4491-B6CA-EA7017FA3F56}" type="parTrans" cxnId="{00E89A3F-8EB3-4A5C-98E6-142D1316090F}">
      <dgm:prSet/>
      <dgm:spPr/>
      <dgm:t>
        <a:bodyPr/>
        <a:lstStyle/>
        <a:p>
          <a:endParaRPr lang="en-US"/>
        </a:p>
      </dgm:t>
    </dgm:pt>
    <dgm:pt modelId="{BE69F657-EA90-4FE7-8D4D-3F2BA1461D86}" type="sibTrans" cxnId="{00E89A3F-8EB3-4A5C-98E6-142D1316090F}">
      <dgm:prSet/>
      <dgm:spPr/>
      <dgm:t>
        <a:bodyPr/>
        <a:lstStyle/>
        <a:p>
          <a:endParaRPr lang="en-US"/>
        </a:p>
      </dgm:t>
    </dgm:pt>
    <dgm:pt modelId="{F9BDBE94-D329-41F3-850D-A1B71E49C37D}">
      <dgm:prSet phldrT="[Text]"/>
      <dgm:spPr/>
      <dgm:t>
        <a:bodyPr/>
        <a:lstStyle/>
        <a:p>
          <a:r>
            <a:rPr lang="en-US" dirty="0"/>
            <a:t>Loan Status (Withdrawn/Dupe)</a:t>
          </a:r>
        </a:p>
      </dgm:t>
    </dgm:pt>
    <dgm:pt modelId="{7829C045-1186-4368-86E8-BABA9257DE60}" type="parTrans" cxnId="{0E883B91-0839-4D49-8A29-1C5BCAD25BC2}">
      <dgm:prSet/>
      <dgm:spPr/>
      <dgm:t>
        <a:bodyPr/>
        <a:lstStyle/>
        <a:p>
          <a:endParaRPr lang="en-US"/>
        </a:p>
      </dgm:t>
    </dgm:pt>
    <dgm:pt modelId="{35F7E6F6-A136-415C-806C-DD078AD69A91}" type="sibTrans" cxnId="{0E883B91-0839-4D49-8A29-1C5BCAD25BC2}">
      <dgm:prSet/>
      <dgm:spPr/>
      <dgm:t>
        <a:bodyPr/>
        <a:lstStyle/>
        <a:p>
          <a:endParaRPr lang="en-US"/>
        </a:p>
      </dgm:t>
    </dgm:pt>
    <dgm:pt modelId="{0E6400CA-2CD1-441C-ADD4-344F034B56AE}">
      <dgm:prSet phldrT="[Text]"/>
      <dgm:spPr/>
      <dgm:t>
        <a:bodyPr/>
        <a:lstStyle/>
        <a:p>
          <a:r>
            <a:rPr lang="en-US" dirty="0"/>
            <a:t>Denial in last 4 months</a:t>
          </a:r>
        </a:p>
      </dgm:t>
    </dgm:pt>
    <dgm:pt modelId="{83DAACFA-2A33-4C4D-8113-46AC04EBB35B}" type="parTrans" cxnId="{DE34E6E8-EEF8-4548-A36E-E43B7FFB8CE1}">
      <dgm:prSet/>
      <dgm:spPr/>
      <dgm:t>
        <a:bodyPr/>
        <a:lstStyle/>
        <a:p>
          <a:endParaRPr lang="en-US"/>
        </a:p>
      </dgm:t>
    </dgm:pt>
    <dgm:pt modelId="{410C3DDF-5EF2-4591-8959-908DF02FF334}" type="sibTrans" cxnId="{DE34E6E8-EEF8-4548-A36E-E43B7FFB8CE1}">
      <dgm:prSet/>
      <dgm:spPr/>
      <dgm:t>
        <a:bodyPr/>
        <a:lstStyle/>
        <a:p>
          <a:endParaRPr lang="en-US"/>
        </a:p>
      </dgm:t>
    </dgm:pt>
    <dgm:pt modelId="{79D7D0DD-CB69-479C-85B5-F67F2E730286}">
      <dgm:prSet phldrT="[Text]"/>
      <dgm:spPr/>
      <dgm:t>
        <a:bodyPr/>
        <a:lstStyle/>
        <a:p>
          <a:r>
            <a:rPr lang="en-US" dirty="0"/>
            <a:t>Balance $1-$65K RE, $8-$75K Installment</a:t>
          </a:r>
        </a:p>
      </dgm:t>
    </dgm:pt>
    <dgm:pt modelId="{457BE204-BC74-4541-8045-AAE3217E1BD4}" type="parTrans" cxnId="{B5959A6C-4919-41E0-9A3F-C308DD393415}">
      <dgm:prSet/>
      <dgm:spPr/>
      <dgm:t>
        <a:bodyPr/>
        <a:lstStyle/>
        <a:p>
          <a:endParaRPr lang="en-US"/>
        </a:p>
      </dgm:t>
    </dgm:pt>
    <dgm:pt modelId="{F5E67D02-4579-4107-891B-6D42DF9960E6}" type="sibTrans" cxnId="{B5959A6C-4919-41E0-9A3F-C308DD393415}">
      <dgm:prSet/>
      <dgm:spPr/>
      <dgm:t>
        <a:bodyPr/>
        <a:lstStyle/>
        <a:p>
          <a:endParaRPr lang="en-US"/>
        </a:p>
      </dgm:t>
    </dgm:pt>
    <dgm:pt modelId="{C7513801-2EFB-466B-8F6F-A466435B59BB}" type="pres">
      <dgm:prSet presAssocID="{4252C6D4-C53A-421B-9EFF-6031095A6D7F}" presName="Name0" presStyleCnt="0">
        <dgm:presLayoutVars>
          <dgm:dir/>
          <dgm:animLvl val="lvl"/>
          <dgm:resizeHandles val="exact"/>
        </dgm:presLayoutVars>
      </dgm:prSet>
      <dgm:spPr/>
    </dgm:pt>
    <dgm:pt modelId="{C43BF4FD-BA59-4A8C-BFAD-A266F851E769}" type="pres">
      <dgm:prSet presAssocID="{4252C6D4-C53A-421B-9EFF-6031095A6D7F}" presName="tSp" presStyleCnt="0"/>
      <dgm:spPr/>
    </dgm:pt>
    <dgm:pt modelId="{92D36BE5-4D70-4655-BF9C-0A84B2C6B9E1}" type="pres">
      <dgm:prSet presAssocID="{4252C6D4-C53A-421B-9EFF-6031095A6D7F}" presName="bSp" presStyleCnt="0"/>
      <dgm:spPr/>
    </dgm:pt>
    <dgm:pt modelId="{59593F3D-3AC6-426B-A31B-AEF6586A4E79}" type="pres">
      <dgm:prSet presAssocID="{4252C6D4-C53A-421B-9EFF-6031095A6D7F}" presName="process" presStyleCnt="0"/>
      <dgm:spPr/>
    </dgm:pt>
    <dgm:pt modelId="{0B5DBD02-1B90-428D-B5BC-25E744DC5983}" type="pres">
      <dgm:prSet presAssocID="{E7F3E609-A19D-4FFE-8558-C2E20F4BC144}" presName="composite1" presStyleCnt="0"/>
      <dgm:spPr/>
    </dgm:pt>
    <dgm:pt modelId="{04159F40-6607-4DD8-9AE5-76B4F0FA32F7}" type="pres">
      <dgm:prSet presAssocID="{E7F3E609-A19D-4FFE-8558-C2E20F4BC144}" presName="dummyNode1" presStyleLbl="node1" presStyleIdx="0" presStyleCnt="3"/>
      <dgm:spPr/>
    </dgm:pt>
    <dgm:pt modelId="{98230C87-F0F8-4E6E-8CA4-460251F9F970}" type="pres">
      <dgm:prSet presAssocID="{E7F3E609-A19D-4FFE-8558-C2E20F4BC144}" presName="childNode1" presStyleLbl="bgAcc1" presStyleIdx="0" presStyleCnt="3">
        <dgm:presLayoutVars>
          <dgm:bulletEnabled val="1"/>
        </dgm:presLayoutVars>
      </dgm:prSet>
      <dgm:spPr/>
    </dgm:pt>
    <dgm:pt modelId="{1F4BBCBE-82ED-4767-9F5D-B93FBA01BE39}" type="pres">
      <dgm:prSet presAssocID="{E7F3E609-A19D-4FFE-8558-C2E20F4BC144}" presName="childNode1tx" presStyleLbl="bgAcc1" presStyleIdx="0" presStyleCnt="3">
        <dgm:presLayoutVars>
          <dgm:bulletEnabled val="1"/>
        </dgm:presLayoutVars>
      </dgm:prSet>
      <dgm:spPr/>
    </dgm:pt>
    <dgm:pt modelId="{F2F7E06E-ADC5-4817-A54D-A5CC4FE06565}" type="pres">
      <dgm:prSet presAssocID="{E7F3E609-A19D-4FFE-8558-C2E20F4BC144}" presName="parentNode1" presStyleLbl="node1" presStyleIdx="0" presStyleCnt="3">
        <dgm:presLayoutVars>
          <dgm:chMax val="1"/>
          <dgm:bulletEnabled val="1"/>
        </dgm:presLayoutVars>
      </dgm:prSet>
      <dgm:spPr/>
    </dgm:pt>
    <dgm:pt modelId="{D2E131CE-D03E-4861-95E5-D4AF99C37A73}" type="pres">
      <dgm:prSet presAssocID="{E7F3E609-A19D-4FFE-8558-C2E20F4BC144}" presName="connSite1" presStyleCnt="0"/>
      <dgm:spPr/>
    </dgm:pt>
    <dgm:pt modelId="{FF1CEA21-BBB6-485C-B8ED-5857B2DBCE01}" type="pres">
      <dgm:prSet presAssocID="{D30F599C-6405-4FE4-92C0-AAB9B62C4BF7}" presName="Name9" presStyleLbl="sibTrans2D1" presStyleIdx="0" presStyleCnt="2"/>
      <dgm:spPr/>
    </dgm:pt>
    <dgm:pt modelId="{74AD4FE8-A335-4184-BEFA-4185A78F1844}" type="pres">
      <dgm:prSet presAssocID="{9D0E2464-3C82-4AD2-B8E4-44A458F68744}" presName="composite2" presStyleCnt="0"/>
      <dgm:spPr/>
    </dgm:pt>
    <dgm:pt modelId="{571FE7C7-175B-4A3D-AC80-AC86696D7E77}" type="pres">
      <dgm:prSet presAssocID="{9D0E2464-3C82-4AD2-B8E4-44A458F68744}" presName="dummyNode2" presStyleLbl="node1" presStyleIdx="0" presStyleCnt="3"/>
      <dgm:spPr/>
    </dgm:pt>
    <dgm:pt modelId="{2524826B-65C7-4780-91F2-CD9408476B2F}" type="pres">
      <dgm:prSet presAssocID="{9D0E2464-3C82-4AD2-B8E4-44A458F68744}" presName="childNode2" presStyleLbl="bgAcc1" presStyleIdx="1" presStyleCnt="3">
        <dgm:presLayoutVars>
          <dgm:bulletEnabled val="1"/>
        </dgm:presLayoutVars>
      </dgm:prSet>
      <dgm:spPr/>
    </dgm:pt>
    <dgm:pt modelId="{F5E9ADD0-4FEF-4EE7-BD8C-383CDAE68C7B}" type="pres">
      <dgm:prSet presAssocID="{9D0E2464-3C82-4AD2-B8E4-44A458F68744}" presName="childNode2tx" presStyleLbl="bgAcc1" presStyleIdx="1" presStyleCnt="3">
        <dgm:presLayoutVars>
          <dgm:bulletEnabled val="1"/>
        </dgm:presLayoutVars>
      </dgm:prSet>
      <dgm:spPr/>
    </dgm:pt>
    <dgm:pt modelId="{88770F1E-D5DD-4F8B-BA2E-6B2BBFD2FB82}" type="pres">
      <dgm:prSet presAssocID="{9D0E2464-3C82-4AD2-B8E4-44A458F68744}" presName="parentNode2" presStyleLbl="node1" presStyleIdx="1" presStyleCnt="3">
        <dgm:presLayoutVars>
          <dgm:chMax val="0"/>
          <dgm:bulletEnabled val="1"/>
        </dgm:presLayoutVars>
      </dgm:prSet>
      <dgm:spPr/>
    </dgm:pt>
    <dgm:pt modelId="{5DFC7F0D-8603-4828-9752-61E54F8DB6EB}" type="pres">
      <dgm:prSet presAssocID="{9D0E2464-3C82-4AD2-B8E4-44A458F68744}" presName="connSite2" presStyleCnt="0"/>
      <dgm:spPr/>
    </dgm:pt>
    <dgm:pt modelId="{6E87B6FF-3541-4484-A09C-5BAE562009D4}" type="pres">
      <dgm:prSet presAssocID="{76B8D026-E074-4872-9D0B-A061E59DEF72}" presName="Name18" presStyleLbl="sibTrans2D1" presStyleIdx="1" presStyleCnt="2"/>
      <dgm:spPr/>
    </dgm:pt>
    <dgm:pt modelId="{EF26D9B6-20AB-4D9D-8557-96E4CFAECBD9}" type="pres">
      <dgm:prSet presAssocID="{AE9B5091-5D0F-4B6A-9034-E36BE5EB5BA5}" presName="composite1" presStyleCnt="0"/>
      <dgm:spPr/>
    </dgm:pt>
    <dgm:pt modelId="{CE49AC63-00FA-4BB1-AB1B-935B217BB000}" type="pres">
      <dgm:prSet presAssocID="{AE9B5091-5D0F-4B6A-9034-E36BE5EB5BA5}" presName="dummyNode1" presStyleLbl="node1" presStyleIdx="1" presStyleCnt="3"/>
      <dgm:spPr/>
    </dgm:pt>
    <dgm:pt modelId="{B52BE2DC-A078-4CF3-BE66-2202E4B77877}" type="pres">
      <dgm:prSet presAssocID="{AE9B5091-5D0F-4B6A-9034-E36BE5EB5BA5}" presName="childNode1" presStyleLbl="bgAcc1" presStyleIdx="2" presStyleCnt="3">
        <dgm:presLayoutVars>
          <dgm:bulletEnabled val="1"/>
        </dgm:presLayoutVars>
      </dgm:prSet>
      <dgm:spPr/>
    </dgm:pt>
    <dgm:pt modelId="{96F17B55-6AF2-4505-92DD-3805A2FB30E6}" type="pres">
      <dgm:prSet presAssocID="{AE9B5091-5D0F-4B6A-9034-E36BE5EB5BA5}" presName="childNode1tx" presStyleLbl="bgAcc1" presStyleIdx="2" presStyleCnt="3">
        <dgm:presLayoutVars>
          <dgm:bulletEnabled val="1"/>
        </dgm:presLayoutVars>
      </dgm:prSet>
      <dgm:spPr/>
    </dgm:pt>
    <dgm:pt modelId="{983A1D43-EE9A-485D-A2B4-8B3B8897C2CD}" type="pres">
      <dgm:prSet presAssocID="{AE9B5091-5D0F-4B6A-9034-E36BE5EB5BA5}" presName="parentNode1" presStyleLbl="node1" presStyleIdx="2" presStyleCnt="3">
        <dgm:presLayoutVars>
          <dgm:chMax val="1"/>
          <dgm:bulletEnabled val="1"/>
        </dgm:presLayoutVars>
      </dgm:prSet>
      <dgm:spPr/>
    </dgm:pt>
    <dgm:pt modelId="{6C3876FB-2244-4B92-8E77-06EFD773DF78}" type="pres">
      <dgm:prSet presAssocID="{AE9B5091-5D0F-4B6A-9034-E36BE5EB5BA5}" presName="connSite1" presStyleCnt="0"/>
      <dgm:spPr/>
    </dgm:pt>
  </dgm:ptLst>
  <dgm:cxnLst>
    <dgm:cxn modelId="{41F56401-A6CA-43EC-A241-51F437EE1D4D}" type="presOf" srcId="{FF15DEB6-9CA3-4829-BBA4-D0998CB3C2DB}" destId="{1F4BBCBE-82ED-4767-9F5D-B93FBA01BE39}" srcOrd="1" destOrd="5" presId="urn:microsoft.com/office/officeart/2005/8/layout/hProcess4"/>
    <dgm:cxn modelId="{71E3740A-41A5-4E2C-9AA1-5984DC680C92}" type="presOf" srcId="{D30F599C-6405-4FE4-92C0-AAB9B62C4BF7}" destId="{FF1CEA21-BBB6-485C-B8ED-5857B2DBCE01}" srcOrd="0" destOrd="0" presId="urn:microsoft.com/office/officeart/2005/8/layout/hProcess4"/>
    <dgm:cxn modelId="{D78B1E0C-D4BD-4143-83AC-BFDC1B0AE9AB}" type="presOf" srcId="{FF15DEB6-9CA3-4829-BBA4-D0998CB3C2DB}" destId="{98230C87-F0F8-4E6E-8CA4-460251F9F970}" srcOrd="0" destOrd="5" presId="urn:microsoft.com/office/officeart/2005/8/layout/hProcess4"/>
    <dgm:cxn modelId="{6A298E0E-DA6C-469C-ACE9-68CFA585133C}" type="presOf" srcId="{9419EC08-CC99-465C-9549-D9D4DCA92F44}" destId="{1F4BBCBE-82ED-4767-9F5D-B93FBA01BE39}" srcOrd="1" destOrd="3" presId="urn:microsoft.com/office/officeart/2005/8/layout/hProcess4"/>
    <dgm:cxn modelId="{560C2E13-4669-424C-B228-B8DE0786F97B}" type="presOf" srcId="{79D7D0DD-CB69-479C-85B5-F67F2E730286}" destId="{2524826B-65C7-4780-91F2-CD9408476B2F}" srcOrd="0" destOrd="4" presId="urn:microsoft.com/office/officeart/2005/8/layout/hProcess4"/>
    <dgm:cxn modelId="{7753241B-3C36-4C0B-88D6-5020D422BCFA}" type="presOf" srcId="{9419EC08-CC99-465C-9549-D9D4DCA92F44}" destId="{98230C87-F0F8-4E6E-8CA4-460251F9F970}" srcOrd="0" destOrd="3" presId="urn:microsoft.com/office/officeart/2005/8/layout/hProcess4"/>
    <dgm:cxn modelId="{787D1D1F-CA9D-439C-B33E-FE93489ED6BA}" type="presOf" srcId="{C5FAD5FA-6F4F-4BEB-8911-E9FEEF1EF8E4}" destId="{98230C87-F0F8-4E6E-8CA4-460251F9F970}" srcOrd="0" destOrd="0" presId="urn:microsoft.com/office/officeart/2005/8/layout/hProcess4"/>
    <dgm:cxn modelId="{D27D1D1F-CBA9-4EB0-BF22-D10ADB58F8FC}" srcId="{AE9B5091-5D0F-4B6A-9034-E36BE5EB5BA5}" destId="{1E4D02B6-1F15-43BB-A574-49AFCCFFE31B}" srcOrd="0" destOrd="0" parTransId="{85C72007-6C1A-43E0-9862-45B98B3F731E}" sibTransId="{1C42490D-89C0-4F3F-B183-5B35B1FD4E62}"/>
    <dgm:cxn modelId="{0CDBB920-2E42-4C60-A84E-C22DED111F39}" srcId="{4252C6D4-C53A-421B-9EFF-6031095A6D7F}" destId="{9D0E2464-3C82-4AD2-B8E4-44A458F68744}" srcOrd="1" destOrd="0" parTransId="{76627D8F-BCBD-41FB-9588-D6989E09E0B3}" sibTransId="{76B8D026-E074-4872-9D0B-A061E59DEF72}"/>
    <dgm:cxn modelId="{38E45F22-9EFD-45C0-888F-A7AC670C3497}" type="presOf" srcId="{0E6400CA-2CD1-441C-ADD4-344F034B56AE}" destId="{2524826B-65C7-4780-91F2-CD9408476B2F}" srcOrd="0" destOrd="6" presId="urn:microsoft.com/office/officeart/2005/8/layout/hProcess4"/>
    <dgm:cxn modelId="{4B5EF823-3145-4D14-8598-AD18BA0463F9}" type="presOf" srcId="{76B8D026-E074-4872-9D0B-A061E59DEF72}" destId="{6E87B6FF-3541-4484-A09C-5BAE562009D4}" srcOrd="0" destOrd="0" presId="urn:microsoft.com/office/officeart/2005/8/layout/hProcess4"/>
    <dgm:cxn modelId="{28F30E35-4820-44E8-8DA8-4F98FB0AA762}" srcId="{9D0E2464-3C82-4AD2-B8E4-44A458F68744}" destId="{10C6045E-5BA4-4AE9-9F87-EF559AA811F6}" srcOrd="0" destOrd="0" parTransId="{61E22B64-1597-4043-B6E8-F4FE9E610336}" sibTransId="{967F4583-AF28-4223-A215-11B219FE28FC}"/>
    <dgm:cxn modelId="{73A10C37-CD68-4370-A656-1A036789E47C}" type="presOf" srcId="{F9BDBE94-D329-41F3-850D-A1B71E49C37D}" destId="{F5E9ADD0-4FEF-4EE7-BD8C-383CDAE68C7B}" srcOrd="1" destOrd="5" presId="urn:microsoft.com/office/officeart/2005/8/layout/hProcess4"/>
    <dgm:cxn modelId="{37457638-EFD5-42A3-9E52-567AC097B15D}" type="presOf" srcId="{245D42FA-4B7A-4A64-AD0E-577DE6CA1DD8}" destId="{2524826B-65C7-4780-91F2-CD9408476B2F}" srcOrd="0" destOrd="1" presId="urn:microsoft.com/office/officeart/2005/8/layout/hProcess4"/>
    <dgm:cxn modelId="{B236883A-FBAC-404E-A008-D7784630FABC}" type="presOf" srcId="{C5FAD5FA-6F4F-4BEB-8911-E9FEEF1EF8E4}" destId="{1F4BBCBE-82ED-4767-9F5D-B93FBA01BE39}" srcOrd="1" destOrd="0" presId="urn:microsoft.com/office/officeart/2005/8/layout/hProcess4"/>
    <dgm:cxn modelId="{49D8733E-778E-4301-B94C-188E00EC7DD6}" type="presOf" srcId="{DC5D150E-81C2-4C98-B94B-D4708F0272BE}" destId="{1F4BBCBE-82ED-4767-9F5D-B93FBA01BE39}" srcOrd="1" destOrd="2" presId="urn:microsoft.com/office/officeart/2005/8/layout/hProcess4"/>
    <dgm:cxn modelId="{EB36213F-5CFB-4A3B-A5A2-C6C56F99FFE8}" type="presOf" srcId="{79D7D0DD-CB69-479C-85B5-F67F2E730286}" destId="{F5E9ADD0-4FEF-4EE7-BD8C-383CDAE68C7B}" srcOrd="1" destOrd="4" presId="urn:microsoft.com/office/officeart/2005/8/layout/hProcess4"/>
    <dgm:cxn modelId="{00E89A3F-8EB3-4A5C-98E6-142D1316090F}" srcId="{10C6045E-5BA4-4AE9-9F87-EF559AA811F6}" destId="{7AD10B66-EF12-4930-AF9D-66B1FBACB39E}" srcOrd="1" destOrd="0" parTransId="{ECDC8719-AD3F-4491-B6CA-EA7017FA3F56}" sibTransId="{BE69F657-EA90-4FE7-8D4D-3F2BA1461D86}"/>
    <dgm:cxn modelId="{F24F825B-BA62-4372-87CD-51EE0D74D99F}" srcId="{E7F3E609-A19D-4FFE-8558-C2E20F4BC144}" destId="{FF15DEB6-9CA3-4829-BBA4-D0998CB3C2DB}" srcOrd="5" destOrd="0" parTransId="{8283AF13-1059-406C-8675-99BA953FA7E7}" sibTransId="{6D256920-2315-41B6-AFD3-67DB510358A3}"/>
    <dgm:cxn modelId="{D746735D-07AC-4EE2-AF41-5107AB432712}" srcId="{10C6045E-5BA4-4AE9-9F87-EF559AA811F6}" destId="{3AF2D305-3E10-4AB4-BD3B-6F6D845ED50A}" srcOrd="2" destOrd="0" parTransId="{3991E5AB-917D-492D-AA20-15261644DD2B}" sibTransId="{394ACE36-80E7-43BF-A9F9-A7ED9AF7AAEA}"/>
    <dgm:cxn modelId="{A5663168-1C2D-4BC8-94D4-D4E16F1F08F2}" type="presOf" srcId="{10C6045E-5BA4-4AE9-9F87-EF559AA811F6}" destId="{F5E9ADD0-4FEF-4EE7-BD8C-383CDAE68C7B}" srcOrd="1" destOrd="0" presId="urn:microsoft.com/office/officeart/2005/8/layout/hProcess4"/>
    <dgm:cxn modelId="{B5959A6C-4919-41E0-9A3F-C308DD393415}" srcId="{10C6045E-5BA4-4AE9-9F87-EF559AA811F6}" destId="{79D7D0DD-CB69-479C-85B5-F67F2E730286}" srcOrd="3" destOrd="0" parTransId="{457BE204-BC74-4541-8045-AAE3217E1BD4}" sibTransId="{F5E67D02-4579-4107-891B-6D42DF9960E6}"/>
    <dgm:cxn modelId="{37D34A6F-4A6F-4D74-8410-223673B10E74}" type="presOf" srcId="{2798E55B-59A7-4447-8CD9-BA7DB13F6B3B}" destId="{96F17B55-6AF2-4505-92DD-3805A2FB30E6}" srcOrd="1" destOrd="1" presId="urn:microsoft.com/office/officeart/2005/8/layout/hProcess4"/>
    <dgm:cxn modelId="{B5FF8758-418A-4FD7-BC54-563408DB621F}" srcId="{E7F3E609-A19D-4FFE-8558-C2E20F4BC144}" destId="{80E64160-5A6D-488E-BC84-618A6E42661B}" srcOrd="4" destOrd="0" parTransId="{875B0DEE-03B2-4CA3-A093-780656308FC1}" sibTransId="{71CC32A9-0BC5-4A58-BD4B-884166D52079}"/>
    <dgm:cxn modelId="{F971F358-A5C7-489A-9D3A-A56EC4E0DBD0}" type="presOf" srcId="{0E6400CA-2CD1-441C-ADD4-344F034B56AE}" destId="{F5E9ADD0-4FEF-4EE7-BD8C-383CDAE68C7B}" srcOrd="1" destOrd="6" presId="urn:microsoft.com/office/officeart/2005/8/layout/hProcess4"/>
    <dgm:cxn modelId="{BE711479-47C8-4158-BE8C-344CEE9997BF}" type="presOf" srcId="{2798E55B-59A7-4447-8CD9-BA7DB13F6B3B}" destId="{B52BE2DC-A078-4CF3-BE66-2202E4B77877}" srcOrd="0" destOrd="1" presId="urn:microsoft.com/office/officeart/2005/8/layout/hProcess4"/>
    <dgm:cxn modelId="{C8FBA85A-8FEB-4892-A86B-A4DB813B4214}" srcId="{10C6045E-5BA4-4AE9-9F87-EF559AA811F6}" destId="{245D42FA-4B7A-4A64-AD0E-577DE6CA1DD8}" srcOrd="0" destOrd="0" parTransId="{9ADA83DE-FBBC-4A95-ADE4-A22E1A384582}" sibTransId="{62929C62-7183-4151-9BF3-811EADD8E4D4}"/>
    <dgm:cxn modelId="{B750D67E-80C0-49D4-B056-E4772B1D6396}" type="presOf" srcId="{80E64160-5A6D-488E-BC84-618A6E42661B}" destId="{98230C87-F0F8-4E6E-8CA4-460251F9F970}" srcOrd="0" destOrd="4" presId="urn:microsoft.com/office/officeart/2005/8/layout/hProcess4"/>
    <dgm:cxn modelId="{8C67BC80-A4E1-4C8C-B08E-A629471F97E3}" type="presOf" srcId="{9D0E2464-3C82-4AD2-B8E4-44A458F68744}" destId="{88770F1E-D5DD-4F8B-BA2E-6B2BBFD2FB82}" srcOrd="0" destOrd="0" presId="urn:microsoft.com/office/officeart/2005/8/layout/hProcess4"/>
    <dgm:cxn modelId="{DD5C7187-7C16-497D-9932-9BC47FC19768}" type="presOf" srcId="{10C6045E-5BA4-4AE9-9F87-EF559AA811F6}" destId="{2524826B-65C7-4780-91F2-CD9408476B2F}" srcOrd="0" destOrd="0" presId="urn:microsoft.com/office/officeart/2005/8/layout/hProcess4"/>
    <dgm:cxn modelId="{263F6B8A-E5D8-4615-8B45-092D3DC6009E}" type="presOf" srcId="{7AD10B66-EF12-4930-AF9D-66B1FBACB39E}" destId="{2524826B-65C7-4780-91F2-CD9408476B2F}" srcOrd="0" destOrd="2" presId="urn:microsoft.com/office/officeart/2005/8/layout/hProcess4"/>
    <dgm:cxn modelId="{0E883B91-0839-4D49-8A29-1C5BCAD25BC2}" srcId="{10C6045E-5BA4-4AE9-9F87-EF559AA811F6}" destId="{F9BDBE94-D329-41F3-850D-A1B71E49C37D}" srcOrd="4" destOrd="0" parTransId="{7829C045-1186-4368-86E8-BABA9257DE60}" sibTransId="{35F7E6F6-A136-415C-806C-DD078AD69A91}"/>
    <dgm:cxn modelId="{C2E765A0-72D1-42C2-9BF7-1F85805C05E4}" type="presOf" srcId="{9E367320-12EB-48E9-9C9D-3DF73B66F82A}" destId="{98230C87-F0F8-4E6E-8CA4-460251F9F970}" srcOrd="0" destOrd="1" presId="urn:microsoft.com/office/officeart/2005/8/layout/hProcess4"/>
    <dgm:cxn modelId="{395CABA0-3595-4E21-9CCF-675A02A1C9F9}" type="presOf" srcId="{9E367320-12EB-48E9-9C9D-3DF73B66F82A}" destId="{1F4BBCBE-82ED-4767-9F5D-B93FBA01BE39}" srcOrd="1" destOrd="1" presId="urn:microsoft.com/office/officeart/2005/8/layout/hProcess4"/>
    <dgm:cxn modelId="{13E8BFAB-CB50-4CE1-9765-B9CC065202CF}" type="presOf" srcId="{E66BCA47-4423-4124-9A8D-F9F404DB7E50}" destId="{1F4BBCBE-82ED-4767-9F5D-B93FBA01BE39}" srcOrd="1" destOrd="6" presId="urn:microsoft.com/office/officeart/2005/8/layout/hProcess4"/>
    <dgm:cxn modelId="{02D115AD-E95A-4FF3-807D-0ACC5F4F5BBD}" type="presOf" srcId="{3AF2D305-3E10-4AB4-BD3B-6F6D845ED50A}" destId="{F5E9ADD0-4FEF-4EE7-BD8C-383CDAE68C7B}" srcOrd="1" destOrd="3" presId="urn:microsoft.com/office/officeart/2005/8/layout/hProcess4"/>
    <dgm:cxn modelId="{B33B65B5-A636-456B-8A2B-C8FEB4C140A3}" type="presOf" srcId="{80E64160-5A6D-488E-BC84-618A6E42661B}" destId="{1F4BBCBE-82ED-4767-9F5D-B93FBA01BE39}" srcOrd="1" destOrd="4" presId="urn:microsoft.com/office/officeart/2005/8/layout/hProcess4"/>
    <dgm:cxn modelId="{7199D6BA-9143-44F9-9752-D7458DD76587}" type="presOf" srcId="{A6D9E9CA-DDD8-428F-8C47-1DF5FDAE63B6}" destId="{F5E9ADD0-4FEF-4EE7-BD8C-383CDAE68C7B}" srcOrd="1" destOrd="7" presId="urn:microsoft.com/office/officeart/2005/8/layout/hProcess4"/>
    <dgm:cxn modelId="{4D8F0BBB-8C45-47E2-A23A-872E796966FB}" srcId="{E7F3E609-A19D-4FFE-8558-C2E20F4BC144}" destId="{C5FAD5FA-6F4F-4BEB-8911-E9FEEF1EF8E4}" srcOrd="0" destOrd="0" parTransId="{7C838F22-E72F-4667-B962-E0F7ECAE87AA}" sibTransId="{9AE17A6A-60CB-4C5A-820F-A6F6923F4948}"/>
    <dgm:cxn modelId="{BE6866BE-5719-46F5-9D2E-218BED3358B9}" srcId="{E7F3E609-A19D-4FFE-8558-C2E20F4BC144}" destId="{DC5D150E-81C2-4C98-B94B-D4708F0272BE}" srcOrd="2" destOrd="0" parTransId="{9F8501CA-61F0-45F8-86D9-9633667A9CA0}" sibTransId="{1203893E-2A92-4F75-A6E3-E04D8B91CAB1}"/>
    <dgm:cxn modelId="{C7542BC1-BE3A-4BAF-81D7-89DEF994254F}" srcId="{4252C6D4-C53A-421B-9EFF-6031095A6D7F}" destId="{AE9B5091-5D0F-4B6A-9034-E36BE5EB5BA5}" srcOrd="2" destOrd="0" parTransId="{154D19CD-9146-4324-926B-8AB60C835288}" sibTransId="{4B9C6AF5-687A-4BEB-9597-8198E8DDE7CA}"/>
    <dgm:cxn modelId="{8BC583C1-B69F-41F4-A377-7582BD33BABC}" srcId="{E7F3E609-A19D-4FFE-8558-C2E20F4BC144}" destId="{9419EC08-CC99-465C-9549-D9D4DCA92F44}" srcOrd="3" destOrd="0" parTransId="{B6460BA0-ECF1-43CC-9B98-7B99B9212B01}" sibTransId="{26205A32-A4D7-411C-8B4B-F63ABA9D0593}"/>
    <dgm:cxn modelId="{0D15DCC1-2230-427D-86AD-35FDC211C690}" srcId="{E7F3E609-A19D-4FFE-8558-C2E20F4BC144}" destId="{9E367320-12EB-48E9-9C9D-3DF73B66F82A}" srcOrd="1" destOrd="0" parTransId="{C987221D-89A4-4D98-BA74-E691F19D6A02}" sibTransId="{AA17D98E-B583-46CF-9FB9-C0100BDC9DEB}"/>
    <dgm:cxn modelId="{A3225FC2-239B-4842-A7BB-515FAB3ADC35}" srcId="{10C6045E-5BA4-4AE9-9F87-EF559AA811F6}" destId="{A6D9E9CA-DDD8-428F-8C47-1DF5FDAE63B6}" srcOrd="6" destOrd="0" parTransId="{D7A3387A-1404-45BE-8C0D-C19EB72E9FB5}" sibTransId="{5CBB06E7-36F7-4FFA-95E8-8129F17950A1}"/>
    <dgm:cxn modelId="{BD147BC2-89D5-4F22-A204-A559753EC0A8}" type="presOf" srcId="{A6D9E9CA-DDD8-428F-8C47-1DF5FDAE63B6}" destId="{2524826B-65C7-4780-91F2-CD9408476B2F}" srcOrd="0" destOrd="7" presId="urn:microsoft.com/office/officeart/2005/8/layout/hProcess4"/>
    <dgm:cxn modelId="{4DF3B6C3-F3F5-47D1-B393-C35828A5394E}" srcId="{E7F3E609-A19D-4FFE-8558-C2E20F4BC144}" destId="{E66BCA47-4423-4124-9A8D-F9F404DB7E50}" srcOrd="6" destOrd="0" parTransId="{99BE00AC-D737-4A15-BD08-43516CBF0951}" sibTransId="{17070573-9622-4E4B-A698-596BC677421E}"/>
    <dgm:cxn modelId="{17E2DFC5-872C-4F68-88BB-BCAF02326611}" type="presOf" srcId="{3AF2D305-3E10-4AB4-BD3B-6F6D845ED50A}" destId="{2524826B-65C7-4780-91F2-CD9408476B2F}" srcOrd="0" destOrd="3" presId="urn:microsoft.com/office/officeart/2005/8/layout/hProcess4"/>
    <dgm:cxn modelId="{3D9FBBCF-0F50-4F61-B7FD-8DCE5F000A14}" type="presOf" srcId="{245D42FA-4B7A-4A64-AD0E-577DE6CA1DD8}" destId="{F5E9ADD0-4FEF-4EE7-BD8C-383CDAE68C7B}" srcOrd="1" destOrd="1" presId="urn:microsoft.com/office/officeart/2005/8/layout/hProcess4"/>
    <dgm:cxn modelId="{6E265ED2-03FE-41F9-A4B2-8A291ACB27D8}" type="presOf" srcId="{4252C6D4-C53A-421B-9EFF-6031095A6D7F}" destId="{C7513801-2EFB-466B-8F6F-A466435B59BB}" srcOrd="0" destOrd="0" presId="urn:microsoft.com/office/officeart/2005/8/layout/hProcess4"/>
    <dgm:cxn modelId="{486FBED5-2D30-4A42-9981-B0A7890B8C58}" type="presOf" srcId="{1E4D02B6-1F15-43BB-A574-49AFCCFFE31B}" destId="{96F17B55-6AF2-4505-92DD-3805A2FB30E6}" srcOrd="1" destOrd="0" presId="urn:microsoft.com/office/officeart/2005/8/layout/hProcess4"/>
    <dgm:cxn modelId="{CBFDA7D9-1674-47C4-9BD0-8CE2C88D9604}" type="presOf" srcId="{1E4D02B6-1F15-43BB-A574-49AFCCFFE31B}" destId="{B52BE2DC-A078-4CF3-BE66-2202E4B77877}" srcOrd="0" destOrd="0" presId="urn:microsoft.com/office/officeart/2005/8/layout/hProcess4"/>
    <dgm:cxn modelId="{B86676DA-4B81-45F6-B574-2FA839AFEB92}" type="presOf" srcId="{DC5D150E-81C2-4C98-B94B-D4708F0272BE}" destId="{98230C87-F0F8-4E6E-8CA4-460251F9F970}" srcOrd="0" destOrd="2" presId="urn:microsoft.com/office/officeart/2005/8/layout/hProcess4"/>
    <dgm:cxn modelId="{BF08F9DF-35EF-4698-8D20-1108E9E47398}" type="presOf" srcId="{E66BCA47-4423-4124-9A8D-F9F404DB7E50}" destId="{98230C87-F0F8-4E6E-8CA4-460251F9F970}" srcOrd="0" destOrd="6" presId="urn:microsoft.com/office/officeart/2005/8/layout/hProcess4"/>
    <dgm:cxn modelId="{FE88AAE4-F2DF-4455-9D57-3559612F14B3}" type="presOf" srcId="{F9BDBE94-D329-41F3-850D-A1B71E49C37D}" destId="{2524826B-65C7-4780-91F2-CD9408476B2F}" srcOrd="0" destOrd="5" presId="urn:microsoft.com/office/officeart/2005/8/layout/hProcess4"/>
    <dgm:cxn modelId="{DE34E6E8-EEF8-4548-A36E-E43B7FFB8CE1}" srcId="{10C6045E-5BA4-4AE9-9F87-EF559AA811F6}" destId="{0E6400CA-2CD1-441C-ADD4-344F034B56AE}" srcOrd="5" destOrd="0" parTransId="{83DAACFA-2A33-4C4D-8113-46AC04EBB35B}" sibTransId="{410C3DDF-5EF2-4591-8959-908DF02FF334}"/>
    <dgm:cxn modelId="{7E0C7FF4-5670-4B54-9E44-F20AF4B59890}" type="presOf" srcId="{E7F3E609-A19D-4FFE-8558-C2E20F4BC144}" destId="{F2F7E06E-ADC5-4817-A54D-A5CC4FE06565}" srcOrd="0" destOrd="0" presId="urn:microsoft.com/office/officeart/2005/8/layout/hProcess4"/>
    <dgm:cxn modelId="{14485EF7-958E-452C-A6A2-DFD40E40C6CC}" type="presOf" srcId="{7AD10B66-EF12-4930-AF9D-66B1FBACB39E}" destId="{F5E9ADD0-4FEF-4EE7-BD8C-383CDAE68C7B}" srcOrd="1" destOrd="2" presId="urn:microsoft.com/office/officeart/2005/8/layout/hProcess4"/>
    <dgm:cxn modelId="{47DE29F8-F04C-4B92-B2F1-56879513502B}" srcId="{4252C6D4-C53A-421B-9EFF-6031095A6D7F}" destId="{E7F3E609-A19D-4FFE-8558-C2E20F4BC144}" srcOrd="0" destOrd="0" parTransId="{8E82861B-E10C-408F-ACA8-0E1E4574BADC}" sibTransId="{D30F599C-6405-4FE4-92C0-AAB9B62C4BF7}"/>
    <dgm:cxn modelId="{90B2C4F8-1844-4D98-9996-D02EB3E5ABB5}" srcId="{AE9B5091-5D0F-4B6A-9034-E36BE5EB5BA5}" destId="{2798E55B-59A7-4447-8CD9-BA7DB13F6B3B}" srcOrd="1" destOrd="0" parTransId="{D2341B72-020C-4015-BA77-FB0FA94AAE87}" sibTransId="{3FE772CD-D905-4A65-A6AF-57C7F9053F6D}"/>
    <dgm:cxn modelId="{38DDCAF8-84E4-4B19-BED6-DBDB2630DB36}" type="presOf" srcId="{AE9B5091-5D0F-4B6A-9034-E36BE5EB5BA5}" destId="{983A1D43-EE9A-485D-A2B4-8B3B8897C2CD}" srcOrd="0" destOrd="0" presId="urn:microsoft.com/office/officeart/2005/8/layout/hProcess4"/>
    <dgm:cxn modelId="{E6574357-CAA3-4541-A769-1A1C5EA92F39}" type="presParOf" srcId="{C7513801-2EFB-466B-8F6F-A466435B59BB}" destId="{C43BF4FD-BA59-4A8C-BFAD-A266F851E769}" srcOrd="0" destOrd="0" presId="urn:microsoft.com/office/officeart/2005/8/layout/hProcess4"/>
    <dgm:cxn modelId="{F7F95CB6-64D0-471E-A3FD-7102A3A92B2E}" type="presParOf" srcId="{C7513801-2EFB-466B-8F6F-A466435B59BB}" destId="{92D36BE5-4D70-4655-BF9C-0A84B2C6B9E1}" srcOrd="1" destOrd="0" presId="urn:microsoft.com/office/officeart/2005/8/layout/hProcess4"/>
    <dgm:cxn modelId="{79C83FD1-4BA3-47E6-9066-C490A919B4B7}" type="presParOf" srcId="{C7513801-2EFB-466B-8F6F-A466435B59BB}" destId="{59593F3D-3AC6-426B-A31B-AEF6586A4E79}" srcOrd="2" destOrd="0" presId="urn:microsoft.com/office/officeart/2005/8/layout/hProcess4"/>
    <dgm:cxn modelId="{C269115D-F801-4834-A2A3-ECB1655E6E41}" type="presParOf" srcId="{59593F3D-3AC6-426B-A31B-AEF6586A4E79}" destId="{0B5DBD02-1B90-428D-B5BC-25E744DC5983}" srcOrd="0" destOrd="0" presId="urn:microsoft.com/office/officeart/2005/8/layout/hProcess4"/>
    <dgm:cxn modelId="{5B5C24FB-BF6B-479A-921C-4E1C6A6A5CD3}" type="presParOf" srcId="{0B5DBD02-1B90-428D-B5BC-25E744DC5983}" destId="{04159F40-6607-4DD8-9AE5-76B4F0FA32F7}" srcOrd="0" destOrd="0" presId="urn:microsoft.com/office/officeart/2005/8/layout/hProcess4"/>
    <dgm:cxn modelId="{70DF31AF-B0AE-4BCA-95F3-561438900BD8}" type="presParOf" srcId="{0B5DBD02-1B90-428D-B5BC-25E744DC5983}" destId="{98230C87-F0F8-4E6E-8CA4-460251F9F970}" srcOrd="1" destOrd="0" presId="urn:microsoft.com/office/officeart/2005/8/layout/hProcess4"/>
    <dgm:cxn modelId="{C9C108D0-12BE-4DAF-A20C-542B481E3B86}" type="presParOf" srcId="{0B5DBD02-1B90-428D-B5BC-25E744DC5983}" destId="{1F4BBCBE-82ED-4767-9F5D-B93FBA01BE39}" srcOrd="2" destOrd="0" presId="urn:microsoft.com/office/officeart/2005/8/layout/hProcess4"/>
    <dgm:cxn modelId="{D0E4C077-0526-47B8-8756-588612DD6687}" type="presParOf" srcId="{0B5DBD02-1B90-428D-B5BC-25E744DC5983}" destId="{F2F7E06E-ADC5-4817-A54D-A5CC4FE06565}" srcOrd="3" destOrd="0" presId="urn:microsoft.com/office/officeart/2005/8/layout/hProcess4"/>
    <dgm:cxn modelId="{5080D186-AC0A-47A1-A0BE-57FA79D9D164}" type="presParOf" srcId="{0B5DBD02-1B90-428D-B5BC-25E744DC5983}" destId="{D2E131CE-D03E-4861-95E5-D4AF99C37A73}" srcOrd="4" destOrd="0" presId="urn:microsoft.com/office/officeart/2005/8/layout/hProcess4"/>
    <dgm:cxn modelId="{B9DFF1B2-5DCF-4DA3-89A3-22A0569C639D}" type="presParOf" srcId="{59593F3D-3AC6-426B-A31B-AEF6586A4E79}" destId="{FF1CEA21-BBB6-485C-B8ED-5857B2DBCE01}" srcOrd="1" destOrd="0" presId="urn:microsoft.com/office/officeart/2005/8/layout/hProcess4"/>
    <dgm:cxn modelId="{9786FFA7-8B84-4F37-9942-78AF5E23AC5E}" type="presParOf" srcId="{59593F3D-3AC6-426B-A31B-AEF6586A4E79}" destId="{74AD4FE8-A335-4184-BEFA-4185A78F1844}" srcOrd="2" destOrd="0" presId="urn:microsoft.com/office/officeart/2005/8/layout/hProcess4"/>
    <dgm:cxn modelId="{D0E9FFF6-7EFC-4C8B-ABF5-D3AF6F286E51}" type="presParOf" srcId="{74AD4FE8-A335-4184-BEFA-4185A78F1844}" destId="{571FE7C7-175B-4A3D-AC80-AC86696D7E77}" srcOrd="0" destOrd="0" presId="urn:microsoft.com/office/officeart/2005/8/layout/hProcess4"/>
    <dgm:cxn modelId="{5088CB17-1C0C-40AE-9480-6758AC278683}" type="presParOf" srcId="{74AD4FE8-A335-4184-BEFA-4185A78F1844}" destId="{2524826B-65C7-4780-91F2-CD9408476B2F}" srcOrd="1" destOrd="0" presId="urn:microsoft.com/office/officeart/2005/8/layout/hProcess4"/>
    <dgm:cxn modelId="{9F2891CF-2467-4DAD-BE01-533E9F26B124}" type="presParOf" srcId="{74AD4FE8-A335-4184-BEFA-4185A78F1844}" destId="{F5E9ADD0-4FEF-4EE7-BD8C-383CDAE68C7B}" srcOrd="2" destOrd="0" presId="urn:microsoft.com/office/officeart/2005/8/layout/hProcess4"/>
    <dgm:cxn modelId="{884C5E7F-FE23-415B-B74B-11E0D6ED694F}" type="presParOf" srcId="{74AD4FE8-A335-4184-BEFA-4185A78F1844}" destId="{88770F1E-D5DD-4F8B-BA2E-6B2BBFD2FB82}" srcOrd="3" destOrd="0" presId="urn:microsoft.com/office/officeart/2005/8/layout/hProcess4"/>
    <dgm:cxn modelId="{31A18099-A196-44C1-9A78-DDCBD20EDBDC}" type="presParOf" srcId="{74AD4FE8-A335-4184-BEFA-4185A78F1844}" destId="{5DFC7F0D-8603-4828-9752-61E54F8DB6EB}" srcOrd="4" destOrd="0" presId="urn:microsoft.com/office/officeart/2005/8/layout/hProcess4"/>
    <dgm:cxn modelId="{7C979C57-839A-4EA3-89BB-64C08DA4D38E}" type="presParOf" srcId="{59593F3D-3AC6-426B-A31B-AEF6586A4E79}" destId="{6E87B6FF-3541-4484-A09C-5BAE562009D4}" srcOrd="3" destOrd="0" presId="urn:microsoft.com/office/officeart/2005/8/layout/hProcess4"/>
    <dgm:cxn modelId="{9852737D-9588-42E7-9E0F-19F6FF0162C5}" type="presParOf" srcId="{59593F3D-3AC6-426B-A31B-AEF6586A4E79}" destId="{EF26D9B6-20AB-4D9D-8557-96E4CFAECBD9}" srcOrd="4" destOrd="0" presId="urn:microsoft.com/office/officeart/2005/8/layout/hProcess4"/>
    <dgm:cxn modelId="{BCDAA999-A8AA-4093-AAA1-8097EE50BA12}" type="presParOf" srcId="{EF26D9B6-20AB-4D9D-8557-96E4CFAECBD9}" destId="{CE49AC63-00FA-4BB1-AB1B-935B217BB000}" srcOrd="0" destOrd="0" presId="urn:microsoft.com/office/officeart/2005/8/layout/hProcess4"/>
    <dgm:cxn modelId="{58752534-4788-448B-824C-13C46921F16E}" type="presParOf" srcId="{EF26D9B6-20AB-4D9D-8557-96E4CFAECBD9}" destId="{B52BE2DC-A078-4CF3-BE66-2202E4B77877}" srcOrd="1" destOrd="0" presId="urn:microsoft.com/office/officeart/2005/8/layout/hProcess4"/>
    <dgm:cxn modelId="{42BE0CE9-E485-4F99-82B0-05C4DC89DA3F}" type="presParOf" srcId="{EF26D9B6-20AB-4D9D-8557-96E4CFAECBD9}" destId="{96F17B55-6AF2-4505-92DD-3805A2FB30E6}" srcOrd="2" destOrd="0" presId="urn:microsoft.com/office/officeart/2005/8/layout/hProcess4"/>
    <dgm:cxn modelId="{DAE31A16-495C-4CD9-9B67-3A3F504A758B}" type="presParOf" srcId="{EF26D9B6-20AB-4D9D-8557-96E4CFAECBD9}" destId="{983A1D43-EE9A-485D-A2B4-8B3B8897C2CD}" srcOrd="3" destOrd="0" presId="urn:microsoft.com/office/officeart/2005/8/layout/hProcess4"/>
    <dgm:cxn modelId="{BAE1B0EF-3856-4FED-B88F-72944F2C2059}" type="presParOf" srcId="{EF26D9B6-20AB-4D9D-8557-96E4CFAECBD9}" destId="{6C3876FB-2244-4B92-8E77-06EFD773DF78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230C87-F0F8-4E6E-8CA4-460251F9F970}">
      <dsp:nvSpPr>
        <dsp:cNvPr id="0" name=""/>
        <dsp:cNvSpPr/>
      </dsp:nvSpPr>
      <dsp:spPr>
        <a:xfrm>
          <a:off x="802535" y="959000"/>
          <a:ext cx="2234246" cy="18427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Mortgage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Branch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Phone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Web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Indirect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CLAW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ANT</a:t>
          </a:r>
        </a:p>
      </dsp:txBody>
      <dsp:txXfrm>
        <a:off x="844943" y="1001408"/>
        <a:ext cx="2149430" cy="1363087"/>
      </dsp:txXfrm>
    </dsp:sp>
    <dsp:sp modelId="{FF1CEA21-BBB6-485C-B8ED-5857B2DBCE01}">
      <dsp:nvSpPr>
        <dsp:cNvPr id="0" name=""/>
        <dsp:cNvSpPr/>
      </dsp:nvSpPr>
      <dsp:spPr>
        <a:xfrm>
          <a:off x="2017947" y="1253599"/>
          <a:ext cx="2677126" cy="2677126"/>
        </a:xfrm>
        <a:prstGeom prst="leftCircularArrow">
          <a:avLst>
            <a:gd name="adj1" fmla="val 3945"/>
            <a:gd name="adj2" fmla="val 494745"/>
            <a:gd name="adj3" fmla="val 2270256"/>
            <a:gd name="adj4" fmla="val 9024489"/>
            <a:gd name="adj5" fmla="val 460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F7E06E-ADC5-4817-A54D-A5CC4FE06565}">
      <dsp:nvSpPr>
        <dsp:cNvPr id="0" name=""/>
        <dsp:cNvSpPr/>
      </dsp:nvSpPr>
      <dsp:spPr>
        <a:xfrm>
          <a:off x="1299034" y="2406904"/>
          <a:ext cx="1985996" cy="7897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Loan Types</a:t>
          </a:r>
        </a:p>
      </dsp:txBody>
      <dsp:txXfrm>
        <a:off x="1322165" y="2430035"/>
        <a:ext cx="1939734" cy="743503"/>
      </dsp:txXfrm>
    </dsp:sp>
    <dsp:sp modelId="{2524826B-65C7-4780-91F2-CD9408476B2F}">
      <dsp:nvSpPr>
        <dsp:cNvPr id="0" name=""/>
        <dsp:cNvSpPr/>
      </dsp:nvSpPr>
      <dsp:spPr>
        <a:xfrm>
          <a:off x="3787951" y="959000"/>
          <a:ext cx="2234246" cy="18427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Filters</a:t>
          </a:r>
        </a:p>
        <a:p>
          <a:pPr marL="114300" lvl="2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Credit Score &gt;= 640</a:t>
          </a:r>
        </a:p>
        <a:p>
          <a:pPr marL="114300" lvl="2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DTI &lt;= 60%</a:t>
          </a:r>
        </a:p>
        <a:p>
          <a:pPr marL="114300" lvl="2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Savings &gt;= $150 per loan</a:t>
          </a:r>
        </a:p>
        <a:p>
          <a:pPr marL="114300" lvl="2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Balance $1-$65K RE, $8-$75K Installment</a:t>
          </a:r>
        </a:p>
        <a:p>
          <a:pPr marL="114300" lvl="2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Loan Status (Withdrawn/Dupe)</a:t>
          </a:r>
        </a:p>
        <a:p>
          <a:pPr marL="114300" lvl="2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Denial in last 4 months</a:t>
          </a:r>
        </a:p>
        <a:p>
          <a:pPr marL="114300" lvl="2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000" kern="1200" dirty="0"/>
            <a:t>Non-Student</a:t>
          </a:r>
        </a:p>
      </dsp:txBody>
      <dsp:txXfrm>
        <a:off x="3830359" y="1396291"/>
        <a:ext cx="2149430" cy="1363087"/>
      </dsp:txXfrm>
    </dsp:sp>
    <dsp:sp modelId="{6E87B6FF-3541-4484-A09C-5BAE562009D4}">
      <dsp:nvSpPr>
        <dsp:cNvPr id="0" name=""/>
        <dsp:cNvSpPr/>
      </dsp:nvSpPr>
      <dsp:spPr>
        <a:xfrm>
          <a:off x="4984744" y="-242192"/>
          <a:ext cx="2962613" cy="2962613"/>
        </a:xfrm>
        <a:prstGeom prst="circularArrow">
          <a:avLst>
            <a:gd name="adj1" fmla="val 3565"/>
            <a:gd name="adj2" fmla="val 443003"/>
            <a:gd name="adj3" fmla="val 19381486"/>
            <a:gd name="adj4" fmla="val 12575511"/>
            <a:gd name="adj5" fmla="val 415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770F1E-D5DD-4F8B-BA2E-6B2BBFD2FB82}">
      <dsp:nvSpPr>
        <dsp:cNvPr id="0" name=""/>
        <dsp:cNvSpPr/>
      </dsp:nvSpPr>
      <dsp:spPr>
        <a:xfrm>
          <a:off x="4284451" y="564118"/>
          <a:ext cx="1985996" cy="7897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SQL Queries/Database</a:t>
          </a:r>
        </a:p>
      </dsp:txBody>
      <dsp:txXfrm>
        <a:off x="4307582" y="587249"/>
        <a:ext cx="1939734" cy="743503"/>
      </dsp:txXfrm>
    </dsp:sp>
    <dsp:sp modelId="{B52BE2DC-A078-4CF3-BE66-2202E4B77877}">
      <dsp:nvSpPr>
        <dsp:cNvPr id="0" name=""/>
        <dsp:cNvSpPr/>
      </dsp:nvSpPr>
      <dsp:spPr>
        <a:xfrm>
          <a:off x="6773368" y="959000"/>
          <a:ext cx="2234246" cy="18427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Outbound Staff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Branch Staff</a:t>
          </a:r>
        </a:p>
      </dsp:txBody>
      <dsp:txXfrm>
        <a:off x="6815776" y="1001408"/>
        <a:ext cx="2149430" cy="1363087"/>
      </dsp:txXfrm>
    </dsp:sp>
    <dsp:sp modelId="{983A1D43-EE9A-485D-A2B4-8B3B8897C2CD}">
      <dsp:nvSpPr>
        <dsp:cNvPr id="0" name=""/>
        <dsp:cNvSpPr/>
      </dsp:nvSpPr>
      <dsp:spPr>
        <a:xfrm>
          <a:off x="7269867" y="2406904"/>
          <a:ext cx="1985996" cy="7897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CRM</a:t>
          </a:r>
        </a:p>
      </dsp:txBody>
      <dsp:txXfrm>
        <a:off x="7292998" y="2430035"/>
        <a:ext cx="1939734" cy="74350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1/6/2022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1/6/2022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1/6/2022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1/6/2022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1/6/2022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1/6/2022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1/6/2022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1/6/2022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1/6/2022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1/6/2022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639097"/>
            <a:ext cx="6253317" cy="3686015"/>
          </a:xfrm>
        </p:spPr>
        <p:txBody>
          <a:bodyPr>
            <a:normAutofit/>
          </a:bodyPr>
          <a:lstStyle/>
          <a:p>
            <a:r>
              <a:rPr lang="en-US" sz="6000" dirty="0"/>
              <a:t>The Lead Refinery Filtering Process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E9CFF2-3777-4FF4-A759-8491175B0B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9753" y="4672739"/>
            <a:ext cx="6269347" cy="102149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David Olson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Picture 4" descr="A picture containing building, sitting, bench, side&#10;&#10;Description automatically generated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1187B-E071-4272-92E9-5402C6CAC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B8A3B-B85A-4910-9F36-2D8598BEE6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2011</a:t>
            </a:r>
          </a:p>
          <a:p>
            <a:pPr lvl="1"/>
            <a:r>
              <a:rPr lang="en-US" dirty="0"/>
              <a:t>Extreme Lending Initiative</a:t>
            </a:r>
          </a:p>
          <a:p>
            <a:pPr lvl="1"/>
            <a:r>
              <a:rPr lang="en-US" dirty="0"/>
              <a:t>MLC Formed</a:t>
            </a:r>
          </a:p>
          <a:p>
            <a:pPr lvl="1"/>
            <a:r>
              <a:rPr lang="en-US" dirty="0"/>
              <a:t>Manual Lead Generation</a:t>
            </a:r>
          </a:p>
          <a:p>
            <a:pPr lvl="1"/>
            <a:r>
              <a:rPr lang="en-US" dirty="0"/>
              <a:t>Manual Review of Loan Applications</a:t>
            </a:r>
          </a:p>
          <a:p>
            <a:pPr lvl="1"/>
            <a:r>
              <a:rPr lang="en-US" dirty="0"/>
              <a:t>Spreadsheet Utilized</a:t>
            </a:r>
          </a:p>
          <a:p>
            <a:r>
              <a:rPr lang="en-US" dirty="0"/>
              <a:t>2012</a:t>
            </a:r>
          </a:p>
          <a:p>
            <a:pPr lvl="1"/>
            <a:r>
              <a:rPr lang="en-US" dirty="0"/>
              <a:t>Lead Refinery Introduced</a:t>
            </a:r>
          </a:p>
          <a:p>
            <a:pPr lvl="1"/>
            <a:r>
              <a:rPr lang="en-US" dirty="0"/>
              <a:t>Filtering Process Refined</a:t>
            </a:r>
          </a:p>
          <a:p>
            <a:r>
              <a:rPr lang="en-US" dirty="0"/>
              <a:t>2014</a:t>
            </a:r>
          </a:p>
          <a:p>
            <a:pPr lvl="1"/>
            <a:r>
              <a:rPr lang="en-US" dirty="0"/>
              <a:t>Automation of Spreadsheet</a:t>
            </a:r>
          </a:p>
          <a:p>
            <a:pPr lvl="1"/>
            <a:r>
              <a:rPr lang="en-US" dirty="0"/>
              <a:t>Launched to Branches within RLM</a:t>
            </a:r>
          </a:p>
        </p:txBody>
      </p:sp>
    </p:spTree>
    <p:extLst>
      <p:ext uri="{BB962C8B-B14F-4D97-AF65-F5344CB8AC3E}">
        <p14:creationId xmlns:p14="http://schemas.microsoft.com/office/powerpoint/2010/main" val="3328227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CA627-BDB6-413C-90A5-451A567D2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Filtering Process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BEEC5713-BE5A-4768-A933-5613CF11E1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7553596"/>
              </p:ext>
            </p:extLst>
          </p:nvPr>
        </p:nvGraphicFramePr>
        <p:xfrm>
          <a:off x="1096963" y="2108200"/>
          <a:ext cx="10058400" cy="3760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6892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615D9-2686-4A72-B0C5-BF53268EF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Originations &amp; Sales Per FTE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A8460E07-C525-4D18-B9AE-6BE09846A5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726931"/>
              </p:ext>
            </p:extLst>
          </p:nvPr>
        </p:nvGraphicFramePr>
        <p:xfrm>
          <a:off x="1096963" y="2108200"/>
          <a:ext cx="10058400" cy="3760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11626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90631-F307-49B0-990B-4FCC2C95C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Lead Sales Efficiency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6EBE700-62BA-4B5F-86FB-1D22FAEB96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4059244"/>
              </p:ext>
            </p:extLst>
          </p:nvPr>
        </p:nvGraphicFramePr>
        <p:xfrm>
          <a:off x="1096963" y="2108200"/>
          <a:ext cx="10058400" cy="3760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79711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C432E-59C1-4C1B-B00B-1ADBF15E5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Member Response Efficiency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702CB8B-E831-4591-B51F-27E12A6C7B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2314183"/>
              </p:ext>
            </p:extLst>
          </p:nvPr>
        </p:nvGraphicFramePr>
        <p:xfrm>
          <a:off x="1096963" y="2108200"/>
          <a:ext cx="10058400" cy="3760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86438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4D0A2-F2F5-4CF0-961B-9F4374CE8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Voice of Member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B846998A-0347-458D-93DD-5417D27AE2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1256078"/>
              </p:ext>
            </p:extLst>
          </p:nvPr>
        </p:nvGraphicFramePr>
        <p:xfrm>
          <a:off x="1096963" y="2108200"/>
          <a:ext cx="10058400" cy="3760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58012975"/>
      </p:ext>
    </p:extLst>
  </p:cSld>
  <p:clrMapOvr>
    <a:masterClrMapping/>
  </p:clrMapOvr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WO.pptx" id="{769520F8-BFE5-4C8C-A7AA-375C025A91CE}" vid="{AEAFD717-D3C8-4034-8F7E-D5220B0CCEB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{E20F02CA-AB10-422A-B671-6D9318658163}tf56160789_win32</Template>
  <TotalTime>305</TotalTime>
  <Words>122</Words>
  <Application>Microsoft Office PowerPoint</Application>
  <PresentationFormat>Widescreen</PresentationFormat>
  <Paragraphs>44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Bookman Old Style</vt:lpstr>
      <vt:lpstr>Calibri</vt:lpstr>
      <vt:lpstr>Franklin Gothic Book</vt:lpstr>
      <vt:lpstr>1_RetrospectVTI</vt:lpstr>
      <vt:lpstr>The Lead Refinery Filtering Process</vt:lpstr>
      <vt:lpstr>History</vt:lpstr>
      <vt:lpstr>Filtering Process</vt:lpstr>
      <vt:lpstr>Originations &amp; Sales Per FTE</vt:lpstr>
      <vt:lpstr>Lead Sales Efficiency</vt:lpstr>
      <vt:lpstr>Member Response Efficiency</vt:lpstr>
      <vt:lpstr>Voice of Member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Lead Filtration System</dc:title>
  <dc:creator>Olson, David J.</dc:creator>
  <cp:lastModifiedBy>Olson, David J.</cp:lastModifiedBy>
  <cp:revision>11</cp:revision>
  <dcterms:created xsi:type="dcterms:W3CDTF">2022-01-03T16:38:30Z</dcterms:created>
  <dcterms:modified xsi:type="dcterms:W3CDTF">2022-01-06T17:50:19Z</dcterms:modified>
</cp:coreProperties>
</file>