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2" r:id="rId2"/>
    <p:sldId id="281" r:id="rId3"/>
    <p:sldId id="282" r:id="rId4"/>
    <p:sldId id="273" r:id="rId5"/>
    <p:sldId id="286" r:id="rId6"/>
    <p:sldId id="274" r:id="rId7"/>
    <p:sldId id="283" r:id="rId8"/>
    <p:sldId id="284" r:id="rId9"/>
    <p:sldId id="285" r:id="rId10"/>
    <p:sldId id="287" r:id="rId11"/>
    <p:sldId id="288" r:id="rId12"/>
    <p:sldId id="289" r:id="rId13"/>
    <p:sldId id="258" r:id="rId14"/>
    <p:sldId id="290" r:id="rId15"/>
    <p:sldId id="295" r:id="rId16"/>
    <p:sldId id="296" r:id="rId17"/>
    <p:sldId id="260" r:id="rId18"/>
    <p:sldId id="261" r:id="rId19"/>
    <p:sldId id="265" r:id="rId20"/>
    <p:sldId id="2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9A3C"/>
    <a:srgbClr val="000000"/>
    <a:srgbClr val="010101"/>
    <a:srgbClr val="643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5969" autoAdjust="0"/>
  </p:normalViewPr>
  <p:slideViewPr>
    <p:cSldViewPr snapToGrid="0">
      <p:cViewPr varScale="1">
        <p:scale>
          <a:sx n="45" d="100"/>
          <a:sy n="45" d="100"/>
        </p:scale>
        <p:origin x="1496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5/2/2021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5/2/2021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11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Village Members – 30 – 40 w/</a:t>
            </a:r>
            <a:r>
              <a:rPr lang="en-US" baseline="0" dirty="0" smtClean="0"/>
              <a:t> a target membership of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82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31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88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52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54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91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89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0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39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100 tribes</a:t>
            </a:r>
            <a:r>
              <a:rPr lang="en-US" baseline="0" dirty="0" smtClean="0"/>
              <a:t> in Ghana.</a:t>
            </a:r>
          </a:p>
          <a:p>
            <a:r>
              <a:rPr lang="en-US" baseline="0" dirty="0" smtClean="0"/>
              <a:t>Church serves - </a:t>
            </a:r>
            <a:r>
              <a:rPr lang="en-US" dirty="0" err="1" smtClean="0"/>
              <a:t>Fante</a:t>
            </a:r>
            <a:r>
              <a:rPr lang="en-US" dirty="0" smtClean="0"/>
              <a:t>, Ga, Ewe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16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</a:t>
            </a:r>
            <a:r>
              <a:rPr lang="en-US" baseline="0" dirty="0" smtClean="0"/>
              <a:t> taken during street evangelism with the kids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</a:t>
            </a:r>
            <a:r>
              <a:rPr lang="en-US" baseline="0" dirty="0" smtClean="0"/>
              <a:t> Vision Praise is an Apostolic ministry inaugurated in March of 2019.  Presently they operate two branches, 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in Mamprobi Accra and Kofi Kwei (a village in Accra).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ision is to raise men and women who are ready to preach Jesus at any opportune time.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Mission is to lead people into a growing relationship with Jesus.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Pastor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Osbert’s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passion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village evangelism and community outreach.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church is legally registered at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office in Ghana.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26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Church</a:t>
            </a:r>
            <a:r>
              <a:rPr lang="en-US" baseline="0" dirty="0" smtClean="0"/>
              <a:t> Service in Accra – pre COVID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Total members in city – 60-90 members with a goal of 100+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07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Serving</a:t>
            </a:r>
            <a:r>
              <a:rPr lang="en-US" baseline="0" dirty="0" smtClean="0"/>
              <a:t> meals and dropping of donations.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Baptism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5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 rising over grassy hil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5/2/2021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5/2/2021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/>
              <a:t>5/2/2021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5/2/2021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Rectangle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5/2/2021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lcraleigh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13" y="137279"/>
            <a:ext cx="5657850" cy="4672012"/>
          </a:xfrm>
        </p:spPr>
      </p:pic>
      <p:sp>
        <p:nvSpPr>
          <p:cNvPr id="8" name="TextBox 7"/>
          <p:cNvSpPr txBox="1"/>
          <p:nvPr/>
        </p:nvSpPr>
        <p:spPr>
          <a:xfrm>
            <a:off x="1285876" y="4809291"/>
            <a:ext cx="9372600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89A3C"/>
                </a:solidFill>
                <a:effectLst>
                  <a:reflection blurRad="6350" stA="55000" endA="300" endPos="45500" dir="5400000" sy="-100000" algn="bl" rotWithShape="0"/>
                </a:effectLst>
                <a:latin typeface="Baskerville Old Face" panose="02020602080505020303" pitchFamily="18" charset="0"/>
              </a:rPr>
              <a:t>GREATER LOVE CHURCH OF RALEIGH</a:t>
            </a:r>
            <a:endParaRPr lang="en-US" sz="4400" b="1" dirty="0">
              <a:solidFill>
                <a:srgbClr val="C89A3C"/>
              </a:solidFill>
              <a:effectLst>
                <a:reflection blurRad="6350" stA="55000" endA="300" endPos="45500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919163"/>
            <a:ext cx="3200400" cy="19907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Kofi Kwei Village Ministry</a:t>
            </a:r>
            <a:endParaRPr lang="en-US" sz="6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38" y="185737"/>
            <a:ext cx="6858000" cy="654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Placeholder 2"/>
          <p:cNvSpPr>
            <a:spLocks noGrp="1"/>
          </p:cNvSpPr>
          <p:nvPr>
            <p:ph type="body" sz="half" idx="2"/>
          </p:nvPr>
        </p:nvSpPr>
        <p:spPr>
          <a:xfrm>
            <a:off x="860425" y="3138583"/>
            <a:ext cx="3200400" cy="1622012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- Church Service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- Baptism 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- Outreach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- Project: Shelter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65" y="-100013"/>
            <a:ext cx="4116328" cy="5004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/>
              <a:t>Baptism </a:t>
            </a:r>
            <a:endParaRPr lang="en-US" sz="720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743" y="2502292"/>
            <a:ext cx="3093243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7" y="-57150"/>
            <a:ext cx="3680975" cy="490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78" y="2602305"/>
            <a:ext cx="3093243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193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590550"/>
            <a:ext cx="3832224" cy="1990725"/>
          </a:xfrm>
        </p:spPr>
        <p:txBody>
          <a:bodyPr>
            <a:noAutofit/>
          </a:bodyPr>
          <a:lstStyle/>
          <a:p>
            <a:r>
              <a:rPr lang="en-US" sz="7200" dirty="0" smtClean="0"/>
              <a:t>Outreach </a:t>
            </a:r>
            <a:endParaRPr lang="en-US" sz="7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06463" y="2593653"/>
            <a:ext cx="3200400" cy="16220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Prayer &amp; Clothing Donations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19" y="114300"/>
            <a:ext cx="2467769" cy="329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5" y="2771775"/>
            <a:ext cx="2890838" cy="3854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313" y="-219075"/>
            <a:ext cx="2500313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88" y="3011411"/>
            <a:ext cx="2690414" cy="297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514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7200" dirty="0" smtClean="0"/>
              <a:t>Project: Shelter </a:t>
            </a:r>
            <a:endParaRPr lang="en-US" sz="7200" dirty="0"/>
          </a:p>
        </p:txBody>
      </p:sp>
      <p:pic>
        <p:nvPicPr>
          <p:cNvPr id="13" name="VIDEO-2021-01-18-06-12-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315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600" dirty="0" smtClean="0"/>
              <a:t>Project: Shelter</a:t>
            </a:r>
            <a:endParaRPr lang="en-US" sz="6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26" y="1901825"/>
            <a:ext cx="3089424" cy="41243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249487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46866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Project: Shelter</a:t>
            </a:r>
            <a:endParaRPr lang="en-US" sz="7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16" y="1901825"/>
            <a:ext cx="3093243" cy="41243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941" y="1901825"/>
            <a:ext cx="3093243" cy="4124325"/>
          </a:xfrm>
        </p:spPr>
      </p:pic>
    </p:spTree>
    <p:extLst>
      <p:ext uri="{BB962C8B-B14F-4D97-AF65-F5344CB8AC3E}">
        <p14:creationId xmlns:p14="http://schemas.microsoft.com/office/powerpoint/2010/main" val="346050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500" dirty="0" smtClean="0"/>
              <a:t>Project: Shelter</a:t>
            </a:r>
            <a:endParaRPr lang="en-US" sz="6500" dirty="0"/>
          </a:p>
        </p:txBody>
      </p:sp>
      <p:pic>
        <p:nvPicPr>
          <p:cNvPr id="5" name="VIDEO-2021-04-21-13-11-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0"/>
            <a:ext cx="7319962" cy="6858000"/>
          </a:xfrm>
        </p:spPr>
      </p:pic>
    </p:spTree>
    <p:extLst>
      <p:ext uri="{BB962C8B-B14F-4D97-AF65-F5344CB8AC3E}">
        <p14:creationId xmlns:p14="http://schemas.microsoft.com/office/powerpoint/2010/main" val="109216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714376"/>
            <a:ext cx="4494212" cy="517207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/>
              <a:t>“I </a:t>
            </a:r>
            <a:r>
              <a:rPr lang="en-US" dirty="0"/>
              <a:t>w</a:t>
            </a:r>
            <a:r>
              <a:rPr lang="en-US" dirty="0" smtClean="0"/>
              <a:t>ill sing! </a:t>
            </a:r>
            <a:br>
              <a:rPr lang="en-US" dirty="0" smtClean="0"/>
            </a:br>
            <a:r>
              <a:rPr lang="en-US" dirty="0" smtClean="0"/>
              <a:t>I will sing!</a:t>
            </a:r>
            <a:br>
              <a:rPr lang="en-US" dirty="0" smtClean="0"/>
            </a:br>
            <a:r>
              <a:rPr lang="en-US" dirty="0" smtClean="0"/>
              <a:t>I will sing of your greatness!”</a:t>
            </a:r>
            <a:br>
              <a:rPr lang="en-US" dirty="0" smtClean="0"/>
            </a:br>
            <a:r>
              <a:rPr lang="en-US" sz="2000" i="1" dirty="0" smtClean="0"/>
              <a:t>~Borborbor Dance with Ewe Chief ~</a:t>
            </a:r>
            <a:endParaRPr lang="en-US" sz="2000" i="1" dirty="0"/>
          </a:p>
        </p:txBody>
      </p:sp>
      <p:pic>
        <p:nvPicPr>
          <p:cNvPr id="4" name="VIDEO-2021-04-07-06-01-0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4213" y="114300"/>
            <a:ext cx="7239000" cy="6386513"/>
          </a:xfrm>
        </p:spPr>
      </p:pic>
    </p:spTree>
    <p:extLst>
      <p:ext uri="{BB962C8B-B14F-4D97-AF65-F5344CB8AC3E}">
        <p14:creationId xmlns:p14="http://schemas.microsoft.com/office/powerpoint/2010/main" val="13414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0076" y="5409438"/>
            <a:ext cx="11315700" cy="123342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“Go ye therefore, and teach all nations, baptizing them in the name of the Father, of the Son, and of the Holy Ghost.” Matthew 28:19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1" y="1285113"/>
            <a:ext cx="4004463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28" y="1285112"/>
            <a:ext cx="3093243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28700" y="242888"/>
            <a:ext cx="10487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Thank you!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648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58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314451" y="4643437"/>
            <a:ext cx="307181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Visit us on the web at </a:t>
            </a:r>
            <a:r>
              <a:rPr lang="en-US" dirty="0" smtClean="0">
                <a:hlinkClick r:id="rId4"/>
              </a:rPr>
              <a:t>www.glcraleigh.org</a:t>
            </a:r>
            <a:endParaRPr lang="en-US" dirty="0" smtClean="0"/>
          </a:p>
          <a:p>
            <a:pPr algn="ctr"/>
            <a:r>
              <a:rPr lang="en-US" dirty="0" smtClean="0"/>
              <a:t>Partner with us by donating a love offering at </a:t>
            </a:r>
            <a:r>
              <a:rPr lang="en-US" b="1" dirty="0" smtClean="0"/>
              <a:t>$</a:t>
            </a:r>
            <a:r>
              <a:rPr lang="en-US" b="1" dirty="0" err="1" smtClean="0"/>
              <a:t>glcraleigh</a:t>
            </a:r>
            <a:r>
              <a:rPr lang="en-US" b="1" dirty="0" smtClean="0"/>
              <a:t> </a:t>
            </a:r>
            <a:r>
              <a:rPr lang="en-US" dirty="0" smtClean="0"/>
              <a:t>via </a:t>
            </a:r>
            <a:r>
              <a:rPr lang="en-US" dirty="0" err="1" smtClean="0"/>
              <a:t>CashApp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7174" y="467360"/>
            <a:ext cx="11701463" cy="1233424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International Ministry Partners in Christ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15" y="1901825"/>
            <a:ext cx="3938645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78563" y="1964604"/>
            <a:ext cx="4572000" cy="399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486525" y="5778704"/>
            <a:ext cx="436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43A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Greater Love Church of Raleigh</a:t>
            </a:r>
            <a:endParaRPr lang="en-US" sz="2400" b="1" dirty="0">
              <a:solidFill>
                <a:srgbClr val="643A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85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13" y="137279"/>
            <a:ext cx="5657850" cy="4672012"/>
          </a:xfrm>
        </p:spPr>
      </p:pic>
      <p:sp>
        <p:nvSpPr>
          <p:cNvPr id="8" name="TextBox 7"/>
          <p:cNvSpPr txBox="1"/>
          <p:nvPr/>
        </p:nvSpPr>
        <p:spPr>
          <a:xfrm>
            <a:off x="1285876" y="4809291"/>
            <a:ext cx="9372600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89A3C"/>
                </a:solidFill>
                <a:effectLst>
                  <a:reflection blurRad="6350" stA="55000" endA="300" endPos="45500" dir="5400000" sy="-100000" algn="bl" rotWithShape="0"/>
                </a:effectLst>
                <a:latin typeface="Baskerville Old Face" panose="02020602080505020303" pitchFamily="18" charset="0"/>
              </a:rPr>
              <a:t>GREATER LOVE CHURCH OF RALEIGH</a:t>
            </a:r>
            <a:endParaRPr lang="en-US" sz="4400" b="1" dirty="0">
              <a:solidFill>
                <a:srgbClr val="C89A3C"/>
              </a:solidFill>
              <a:effectLst>
                <a:reflection blurRad="6350" stA="55000" endA="300" endPos="45500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8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413" y="2157413"/>
            <a:ext cx="5064441" cy="179384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Ghana, West Africa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738" y="241301"/>
            <a:ext cx="6186487" cy="6186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44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62852" y="185738"/>
            <a:ext cx="3921124" cy="3112579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Ghana, West Africa</a:t>
            </a:r>
            <a:br>
              <a:rPr lang="en-US" b="1" dirty="0" smtClean="0"/>
            </a:br>
            <a:r>
              <a:rPr lang="en-US" b="1" dirty="0" smtClean="0"/>
              <a:t>International Outreach </a:t>
            </a:r>
            <a:br>
              <a:rPr lang="en-US" b="1" dirty="0" smtClean="0"/>
            </a:br>
            <a:r>
              <a:rPr lang="en-US" b="1" dirty="0" smtClean="0"/>
              <a:t>December 2020</a:t>
            </a: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7923214" y="3429000"/>
            <a:ext cx="3560762" cy="164461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Mamprobi, Accra Central</a:t>
            </a:r>
          </a:p>
          <a:p>
            <a:r>
              <a:rPr lang="en-US" sz="2400" dirty="0" smtClean="0"/>
              <a:t>Kofi Kwei, Accra Village 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59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2200"/>
            <a:ext cx="3960812" cy="1990725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I Am Vision Praise</a:t>
            </a:r>
            <a:endParaRPr lang="en-US" sz="8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i="1" dirty="0" smtClean="0"/>
              <a:t>Pastor Osbert Longdon</a:t>
            </a:r>
            <a:endParaRPr lang="en-US" sz="2400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88" y="0"/>
            <a:ext cx="7262813" cy="6729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3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6" y="685800"/>
            <a:ext cx="5300663" cy="2271712"/>
          </a:xfrm>
        </p:spPr>
        <p:txBody>
          <a:bodyPr>
            <a:noAutofit/>
          </a:bodyPr>
          <a:lstStyle/>
          <a:p>
            <a:r>
              <a:rPr lang="en-US" sz="6000" dirty="0" smtClean="0"/>
              <a:t>Mamprobi, Greater Accra </a:t>
            </a:r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3057528"/>
            <a:ext cx="3657600" cy="1622012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Church Service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Outreach &amp; Evangelism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Baptism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7" y="500063"/>
            <a:ext cx="7110412" cy="58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/>
              <a:t>Evangelism</a:t>
            </a:r>
            <a:endParaRPr lang="en-US" sz="7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38" y="2439987"/>
            <a:ext cx="4572000" cy="3148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439987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64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749674" cy="1993392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Outreach</a:t>
            </a:r>
            <a:endParaRPr lang="en-US" sz="6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0049" r="10049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53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/>
              <a:t>Baptism </a:t>
            </a:r>
            <a:endParaRPr lang="en-US" sz="72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56" y="1267158"/>
            <a:ext cx="4092575" cy="5033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6" y="2085975"/>
            <a:ext cx="3343274" cy="410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9" y="1267158"/>
            <a:ext cx="3629024" cy="5033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6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ded Design Blue 16x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084.potx" id="{22E7A37F-2161-4E4B-A340-BF7CA314E3E5}" vid="{F2416EA9-E215-4704-9EB2-B7658E7031A3}"/>
    </a:ext>
  </a:extLst>
</a:theme>
</file>

<file path=ppt/theme/theme2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4483</TotalTime>
  <Words>352</Words>
  <Application>Microsoft Office PowerPoint</Application>
  <PresentationFormat>Widescreen</PresentationFormat>
  <Paragraphs>62</Paragraphs>
  <Slides>20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Baskerville Old Face</vt:lpstr>
      <vt:lpstr>Corbel</vt:lpstr>
      <vt:lpstr>Euphemia</vt:lpstr>
      <vt:lpstr>Banded Design Blue 16x9</vt:lpstr>
      <vt:lpstr>PowerPoint Presentation</vt:lpstr>
      <vt:lpstr>International Ministry Partners in Christ</vt:lpstr>
      <vt:lpstr>Ghana, West Africa</vt:lpstr>
      <vt:lpstr>Ghana, West Africa International Outreach  December 2020</vt:lpstr>
      <vt:lpstr>I Am Vision Praise</vt:lpstr>
      <vt:lpstr>Mamprobi, Greater Accra </vt:lpstr>
      <vt:lpstr>Evangelism</vt:lpstr>
      <vt:lpstr>Outreach</vt:lpstr>
      <vt:lpstr>Baptism </vt:lpstr>
      <vt:lpstr>Kofi Kwei Village Ministry</vt:lpstr>
      <vt:lpstr>Baptism </vt:lpstr>
      <vt:lpstr>Outreach </vt:lpstr>
      <vt:lpstr>Project: Shelter </vt:lpstr>
      <vt:lpstr>Project: Shelter</vt:lpstr>
      <vt:lpstr>Project: Shelter</vt:lpstr>
      <vt:lpstr>Project: Shelter</vt:lpstr>
      <vt:lpstr>“I will sing!  I will sing! I will sing of your greatness!” ~Borborbor Dance with Ewe Chief ~</vt:lpstr>
      <vt:lpstr>“Go ye therefore, and teach all nations, baptizing them in the name of the Father, of the Son, and of the Holy Ghost.” Matthew 28:19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GREATER LOVE CHURCH OF RALEIGH</dc:title>
  <dc:creator>Little, Danielle</dc:creator>
  <cp:lastModifiedBy>Little, Danielle</cp:lastModifiedBy>
  <cp:revision>27</cp:revision>
  <dcterms:created xsi:type="dcterms:W3CDTF">2021-04-10T17:35:59Z</dcterms:created>
  <dcterms:modified xsi:type="dcterms:W3CDTF">2021-05-02T14:31:14Z</dcterms:modified>
</cp:coreProperties>
</file>