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301" r:id="rId8"/>
    <p:sldId id="262" r:id="rId9"/>
    <p:sldId id="264" r:id="rId10"/>
    <p:sldId id="265" r:id="rId11"/>
    <p:sldId id="266" r:id="rId12"/>
    <p:sldId id="267" r:id="rId13"/>
    <p:sldId id="303" r:id="rId14"/>
    <p:sldId id="302" r:id="rId15"/>
    <p:sldId id="304" r:id="rId16"/>
    <p:sldId id="274" r:id="rId17"/>
    <p:sldId id="306" r:id="rId18"/>
    <p:sldId id="276" r:id="rId19"/>
    <p:sldId id="307" r:id="rId20"/>
    <p:sldId id="308" r:id="rId21"/>
    <p:sldId id="309" r:id="rId22"/>
    <p:sldId id="310" r:id="rId23"/>
    <p:sldId id="311" r:id="rId24"/>
    <p:sldId id="312" r:id="rId25"/>
    <p:sldId id="283" r:id="rId26"/>
    <p:sldId id="284" r:id="rId27"/>
    <p:sldId id="285" r:id="rId28"/>
    <p:sldId id="272" r:id="rId29"/>
    <p:sldId id="313" r:id="rId30"/>
    <p:sldId id="268" r:id="rId31"/>
    <p:sldId id="314" r:id="rId32"/>
    <p:sldId id="286" r:id="rId33"/>
    <p:sldId id="269" r:id="rId34"/>
    <p:sldId id="315" r:id="rId35"/>
    <p:sldId id="318" r:id="rId36"/>
    <p:sldId id="316" r:id="rId37"/>
    <p:sldId id="319" r:id="rId38"/>
    <p:sldId id="291" r:id="rId39"/>
    <p:sldId id="321" r:id="rId40"/>
    <p:sldId id="320" r:id="rId41"/>
    <p:sldId id="294" r:id="rId42"/>
    <p:sldId id="295" r:id="rId43"/>
    <p:sldId id="297" r:id="rId44"/>
    <p:sldId id="299" r:id="rId45"/>
    <p:sldId id="298" r:id="rId46"/>
    <p:sldId id="296" r:id="rId47"/>
    <p:sldId id="322" r:id="rId48"/>
    <p:sldId id="323" r:id="rId49"/>
    <p:sldId id="300"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2" Type="http://schemas.openxmlformats.org/officeDocument/2006/relationships/hyperlink" Target="https://www.merriam-webster.com/dictionary/therapy" TargetMode="External"/><Relationship Id="rId1" Type="http://schemas.openxmlformats.org/officeDocument/2006/relationships/hyperlink" Target="https://www.nhs.uk/conditions/orthodontics/" TargetMode="External"/></Relationships>
</file>

<file path=ppt/diagrams/_rels/data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54.svg"/><Relationship Id="rId4" Type="http://schemas.openxmlformats.org/officeDocument/2006/relationships/image" Target="../media/image50.svg"/><Relationship Id="rId9" Type="http://schemas.openxmlformats.org/officeDocument/2006/relationships/image" Target="../media/image5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2" Type="http://schemas.openxmlformats.org/officeDocument/2006/relationships/hyperlink" Target="https://www.merriam-webster.com/dictionary/therapy" TargetMode="External"/><Relationship Id="rId1" Type="http://schemas.openxmlformats.org/officeDocument/2006/relationships/hyperlink" Target="https://www.nhs.uk/conditions/orthodontics/" TargetMode="External"/></Relationships>
</file>

<file path=ppt/diagrams/_rels/drawing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54.svg"/><Relationship Id="rId4" Type="http://schemas.openxmlformats.org/officeDocument/2006/relationships/image" Target="../media/image50.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19D66-1063-4F57-B98A-AEFFBBF5BCD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C89E427-8C8B-46EA-B6BD-41D2C06DECF9}">
      <dgm:prSet/>
      <dgm:spPr/>
      <dgm:t>
        <a:bodyPr/>
        <a:lstStyle/>
        <a:p>
          <a:r>
            <a:rPr lang="en-US" dirty="0"/>
            <a:t>As he created and refined his vision for ALF Therapy, he collaborated with healthcare providers from other professions to explore the options and designs that would complement the function of the body .</a:t>
          </a:r>
        </a:p>
      </dgm:t>
    </dgm:pt>
    <dgm:pt modelId="{E20B620B-4D98-495C-A39C-5F3F34097D90}" type="parTrans" cxnId="{0F29360B-DCD1-47E6-8E25-797D743A0DB5}">
      <dgm:prSet/>
      <dgm:spPr/>
      <dgm:t>
        <a:bodyPr/>
        <a:lstStyle/>
        <a:p>
          <a:endParaRPr lang="en-US"/>
        </a:p>
      </dgm:t>
    </dgm:pt>
    <dgm:pt modelId="{3F7923E7-DDF8-4663-82C5-9662044EB0B4}" type="sibTrans" cxnId="{0F29360B-DCD1-47E6-8E25-797D743A0DB5}">
      <dgm:prSet/>
      <dgm:spPr/>
      <dgm:t>
        <a:bodyPr/>
        <a:lstStyle/>
        <a:p>
          <a:endParaRPr lang="en-US"/>
        </a:p>
      </dgm:t>
    </dgm:pt>
    <dgm:pt modelId="{0C2740DB-8B05-402F-98CD-D63792F698AA}">
      <dgm:prSet/>
      <dgm:spPr/>
      <dgm:t>
        <a:bodyPr/>
        <a:lstStyle/>
        <a:p>
          <a:r>
            <a:rPr lang="en-US" dirty="0"/>
            <a:t>Several orthodontic techniques and appliance designs seemed to compliment the natural motions of the body while others impaired them.</a:t>
          </a:r>
        </a:p>
      </dgm:t>
    </dgm:pt>
    <dgm:pt modelId="{075E947F-1472-4566-B998-68FB43817501}" type="parTrans" cxnId="{6E2791BD-9062-4C9A-9CE3-CF73DE00800A}">
      <dgm:prSet/>
      <dgm:spPr/>
      <dgm:t>
        <a:bodyPr/>
        <a:lstStyle/>
        <a:p>
          <a:endParaRPr lang="en-US"/>
        </a:p>
      </dgm:t>
    </dgm:pt>
    <dgm:pt modelId="{3A9AF542-AD1D-42A3-BA21-0566EE75C50C}" type="sibTrans" cxnId="{6E2791BD-9062-4C9A-9CE3-CF73DE00800A}">
      <dgm:prSet/>
      <dgm:spPr/>
      <dgm:t>
        <a:bodyPr/>
        <a:lstStyle/>
        <a:p>
          <a:endParaRPr lang="en-US"/>
        </a:p>
      </dgm:t>
    </dgm:pt>
    <dgm:pt modelId="{F428DED8-0415-419E-9384-8AE23FA9AC51}">
      <dgm:prSet/>
      <dgm:spPr/>
      <dgm:t>
        <a:bodyPr/>
        <a:lstStyle/>
        <a:p>
          <a:r>
            <a:rPr lang="en-US"/>
            <a:t>ALF Therapy was created through decades of interdisciplinary collaboration, careful observation and  continual refinement to become the simple yet sophisticated family of appliances that are currently utilized by ALF Therapy providers from all over the world</a:t>
          </a:r>
        </a:p>
      </dgm:t>
    </dgm:pt>
    <dgm:pt modelId="{F3B6C816-3E48-4954-80A7-74E1427508B4}" type="parTrans" cxnId="{1A844C2E-B367-46F7-8D02-31A90C675565}">
      <dgm:prSet/>
      <dgm:spPr/>
      <dgm:t>
        <a:bodyPr/>
        <a:lstStyle/>
        <a:p>
          <a:endParaRPr lang="en-US"/>
        </a:p>
      </dgm:t>
    </dgm:pt>
    <dgm:pt modelId="{EDBA7A05-46B6-4E69-96E5-30AAF3EC155B}" type="sibTrans" cxnId="{1A844C2E-B367-46F7-8D02-31A90C675565}">
      <dgm:prSet/>
      <dgm:spPr/>
      <dgm:t>
        <a:bodyPr/>
        <a:lstStyle/>
        <a:p>
          <a:endParaRPr lang="en-US"/>
        </a:p>
      </dgm:t>
    </dgm:pt>
    <dgm:pt modelId="{E19311E3-2E18-4A10-A07C-A5DAFB47A982}" type="pres">
      <dgm:prSet presAssocID="{FD219D66-1063-4F57-B98A-AEFFBBF5BCD4}" presName="linear" presStyleCnt="0">
        <dgm:presLayoutVars>
          <dgm:animLvl val="lvl"/>
          <dgm:resizeHandles val="exact"/>
        </dgm:presLayoutVars>
      </dgm:prSet>
      <dgm:spPr/>
    </dgm:pt>
    <dgm:pt modelId="{C0F647C3-AA46-4479-8AD2-273B7049A6AA}" type="pres">
      <dgm:prSet presAssocID="{1C89E427-8C8B-46EA-B6BD-41D2C06DECF9}" presName="parentText" presStyleLbl="node1" presStyleIdx="0" presStyleCnt="3">
        <dgm:presLayoutVars>
          <dgm:chMax val="0"/>
          <dgm:bulletEnabled val="1"/>
        </dgm:presLayoutVars>
      </dgm:prSet>
      <dgm:spPr/>
    </dgm:pt>
    <dgm:pt modelId="{92F1B1FF-8CDF-4B18-A7D7-8AF1FB7EC70A}" type="pres">
      <dgm:prSet presAssocID="{3F7923E7-DDF8-4663-82C5-9662044EB0B4}" presName="spacer" presStyleCnt="0"/>
      <dgm:spPr/>
    </dgm:pt>
    <dgm:pt modelId="{81EB4681-0390-49F3-A393-FC6F02C373A8}" type="pres">
      <dgm:prSet presAssocID="{0C2740DB-8B05-402F-98CD-D63792F698AA}" presName="parentText" presStyleLbl="node1" presStyleIdx="1" presStyleCnt="3">
        <dgm:presLayoutVars>
          <dgm:chMax val="0"/>
          <dgm:bulletEnabled val="1"/>
        </dgm:presLayoutVars>
      </dgm:prSet>
      <dgm:spPr/>
    </dgm:pt>
    <dgm:pt modelId="{9C0DC6D4-4282-48A4-902D-814E109EBC17}" type="pres">
      <dgm:prSet presAssocID="{3A9AF542-AD1D-42A3-BA21-0566EE75C50C}" presName="spacer" presStyleCnt="0"/>
      <dgm:spPr/>
    </dgm:pt>
    <dgm:pt modelId="{84B7EC7C-5A55-4415-96A0-46A6E316CDAD}" type="pres">
      <dgm:prSet presAssocID="{F428DED8-0415-419E-9384-8AE23FA9AC51}" presName="parentText" presStyleLbl="node1" presStyleIdx="2" presStyleCnt="3">
        <dgm:presLayoutVars>
          <dgm:chMax val="0"/>
          <dgm:bulletEnabled val="1"/>
        </dgm:presLayoutVars>
      </dgm:prSet>
      <dgm:spPr/>
    </dgm:pt>
  </dgm:ptLst>
  <dgm:cxnLst>
    <dgm:cxn modelId="{0F29360B-DCD1-47E6-8E25-797D743A0DB5}" srcId="{FD219D66-1063-4F57-B98A-AEFFBBF5BCD4}" destId="{1C89E427-8C8B-46EA-B6BD-41D2C06DECF9}" srcOrd="0" destOrd="0" parTransId="{E20B620B-4D98-495C-A39C-5F3F34097D90}" sibTransId="{3F7923E7-DDF8-4663-82C5-9662044EB0B4}"/>
    <dgm:cxn modelId="{176F341E-68B5-45CF-A845-DB80EB2CADAD}" type="presOf" srcId="{F428DED8-0415-419E-9384-8AE23FA9AC51}" destId="{84B7EC7C-5A55-4415-96A0-46A6E316CDAD}" srcOrd="0" destOrd="0" presId="urn:microsoft.com/office/officeart/2005/8/layout/vList2"/>
    <dgm:cxn modelId="{05229326-FB47-470E-91C9-8211BC2E74A8}" type="presOf" srcId="{1C89E427-8C8B-46EA-B6BD-41D2C06DECF9}" destId="{C0F647C3-AA46-4479-8AD2-273B7049A6AA}" srcOrd="0" destOrd="0" presId="urn:microsoft.com/office/officeart/2005/8/layout/vList2"/>
    <dgm:cxn modelId="{1A844C2E-B367-46F7-8D02-31A90C675565}" srcId="{FD219D66-1063-4F57-B98A-AEFFBBF5BCD4}" destId="{F428DED8-0415-419E-9384-8AE23FA9AC51}" srcOrd="2" destOrd="0" parTransId="{F3B6C816-3E48-4954-80A7-74E1427508B4}" sibTransId="{EDBA7A05-46B6-4E69-96E5-30AAF3EC155B}"/>
    <dgm:cxn modelId="{4CA9C468-6A7C-45F2-B211-856E6A623162}" type="presOf" srcId="{0C2740DB-8B05-402F-98CD-D63792F698AA}" destId="{81EB4681-0390-49F3-A393-FC6F02C373A8}" srcOrd="0" destOrd="0" presId="urn:microsoft.com/office/officeart/2005/8/layout/vList2"/>
    <dgm:cxn modelId="{A883834D-37AC-4589-8C38-3445C0B1EFCC}" type="presOf" srcId="{FD219D66-1063-4F57-B98A-AEFFBBF5BCD4}" destId="{E19311E3-2E18-4A10-A07C-A5DAFB47A982}" srcOrd="0" destOrd="0" presId="urn:microsoft.com/office/officeart/2005/8/layout/vList2"/>
    <dgm:cxn modelId="{6E2791BD-9062-4C9A-9CE3-CF73DE00800A}" srcId="{FD219D66-1063-4F57-B98A-AEFFBBF5BCD4}" destId="{0C2740DB-8B05-402F-98CD-D63792F698AA}" srcOrd="1" destOrd="0" parTransId="{075E947F-1472-4566-B998-68FB43817501}" sibTransId="{3A9AF542-AD1D-42A3-BA21-0566EE75C50C}"/>
    <dgm:cxn modelId="{863699D2-0ACB-4041-8952-0CFC56C6CA3B}" type="presParOf" srcId="{E19311E3-2E18-4A10-A07C-A5DAFB47A982}" destId="{C0F647C3-AA46-4479-8AD2-273B7049A6AA}" srcOrd="0" destOrd="0" presId="urn:microsoft.com/office/officeart/2005/8/layout/vList2"/>
    <dgm:cxn modelId="{CFCDB479-8B46-4B34-81FF-D1E9C36D13B6}" type="presParOf" srcId="{E19311E3-2E18-4A10-A07C-A5DAFB47A982}" destId="{92F1B1FF-8CDF-4B18-A7D7-8AF1FB7EC70A}" srcOrd="1" destOrd="0" presId="urn:microsoft.com/office/officeart/2005/8/layout/vList2"/>
    <dgm:cxn modelId="{A30818B4-2FC6-4F65-8E90-CA06E323973F}" type="presParOf" srcId="{E19311E3-2E18-4A10-A07C-A5DAFB47A982}" destId="{81EB4681-0390-49F3-A393-FC6F02C373A8}" srcOrd="2" destOrd="0" presId="urn:microsoft.com/office/officeart/2005/8/layout/vList2"/>
    <dgm:cxn modelId="{7D00D677-99AE-49ED-897F-4058EDE96804}" type="presParOf" srcId="{E19311E3-2E18-4A10-A07C-A5DAFB47A982}" destId="{9C0DC6D4-4282-48A4-902D-814E109EBC17}" srcOrd="3" destOrd="0" presId="urn:microsoft.com/office/officeart/2005/8/layout/vList2"/>
    <dgm:cxn modelId="{032816E2-D749-487E-9756-CD3FCAF4B8D2}" type="presParOf" srcId="{E19311E3-2E18-4A10-A07C-A5DAFB47A982}" destId="{84B7EC7C-5A55-4415-96A0-46A6E316CD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1BBDCF-2644-43D9-9301-3B5D767CF7B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2FAEADE-8C9D-469D-8DDA-618ABBF64B13}">
      <dgm:prSet/>
      <dgm:spPr/>
      <dgm:t>
        <a:bodyPr/>
        <a:lstStyle/>
        <a:p>
          <a:r>
            <a:rPr lang="en-US"/>
            <a:t>Even ancient societies were aware that the tongue should be at rest with the tip of the tongue on the roof of the mouth</a:t>
          </a:r>
        </a:p>
      </dgm:t>
    </dgm:pt>
    <dgm:pt modelId="{6A9E7008-ED6B-418D-BE6F-BB88511718D4}" type="parTrans" cxnId="{BE31858D-1D4F-420F-A4E4-35ABF3A3F5B1}">
      <dgm:prSet/>
      <dgm:spPr/>
      <dgm:t>
        <a:bodyPr/>
        <a:lstStyle/>
        <a:p>
          <a:endParaRPr lang="en-US"/>
        </a:p>
      </dgm:t>
    </dgm:pt>
    <dgm:pt modelId="{86B82296-67A4-4495-9324-4D2C1E3549EE}" type="sibTrans" cxnId="{BE31858D-1D4F-420F-A4E4-35ABF3A3F5B1}">
      <dgm:prSet/>
      <dgm:spPr/>
      <dgm:t>
        <a:bodyPr/>
        <a:lstStyle/>
        <a:p>
          <a:endParaRPr lang="en-US"/>
        </a:p>
      </dgm:t>
    </dgm:pt>
    <dgm:pt modelId="{28CB1D39-8E36-4708-A981-C6B12FC55827}">
      <dgm:prSet/>
      <dgm:spPr/>
      <dgm:t>
        <a:bodyPr/>
        <a:lstStyle/>
        <a:p>
          <a:r>
            <a:rPr lang="en-US"/>
            <a:t>Modern research is now supporting that finding through studies on body  posture and neurologic function</a:t>
          </a:r>
        </a:p>
      </dgm:t>
    </dgm:pt>
    <dgm:pt modelId="{0A074389-8F43-4B6C-9080-F96F2F990E80}" type="parTrans" cxnId="{1A6ADB2F-F605-4462-955D-1DD9E8810252}">
      <dgm:prSet/>
      <dgm:spPr/>
      <dgm:t>
        <a:bodyPr/>
        <a:lstStyle/>
        <a:p>
          <a:endParaRPr lang="en-US"/>
        </a:p>
      </dgm:t>
    </dgm:pt>
    <dgm:pt modelId="{20A76D99-B55E-451A-920C-0370C9A17F37}" type="sibTrans" cxnId="{1A6ADB2F-F605-4462-955D-1DD9E8810252}">
      <dgm:prSet/>
      <dgm:spPr/>
      <dgm:t>
        <a:bodyPr/>
        <a:lstStyle/>
        <a:p>
          <a:endParaRPr lang="en-US"/>
        </a:p>
      </dgm:t>
    </dgm:pt>
    <dgm:pt modelId="{39F3FAF3-E46F-4D00-81F7-B23040525DD1}">
      <dgm:prSet/>
      <dgm:spPr/>
      <dgm:t>
        <a:bodyPr/>
        <a:lstStyle/>
        <a:p>
          <a:r>
            <a:rPr lang="en-US"/>
            <a:t>ALF Therapy appliances act as  “north star” to remind the patient of their proper tongue position while encouraging simultaneous and balanced signals from the tongue to multiple cranial nerves while mobilizing the cerebral spinal fluid and glial cells by encouraging a proper swallow</a:t>
          </a:r>
        </a:p>
      </dgm:t>
    </dgm:pt>
    <dgm:pt modelId="{33CFB24C-A47D-4599-8AE0-2684FF6ACB4E}" type="parTrans" cxnId="{21A0AF44-C0A3-4A5F-AADB-EA1B21E1B1B2}">
      <dgm:prSet/>
      <dgm:spPr/>
      <dgm:t>
        <a:bodyPr/>
        <a:lstStyle/>
        <a:p>
          <a:endParaRPr lang="en-US"/>
        </a:p>
      </dgm:t>
    </dgm:pt>
    <dgm:pt modelId="{42D1CF21-98D1-4CBB-A538-1F5A14661FCC}" type="sibTrans" cxnId="{21A0AF44-C0A3-4A5F-AADB-EA1B21E1B1B2}">
      <dgm:prSet/>
      <dgm:spPr/>
      <dgm:t>
        <a:bodyPr/>
        <a:lstStyle/>
        <a:p>
          <a:endParaRPr lang="en-US"/>
        </a:p>
      </dgm:t>
    </dgm:pt>
    <dgm:pt modelId="{01BF8856-99E2-46F7-AB99-F110952C5CB5}" type="pres">
      <dgm:prSet presAssocID="{E41BBDCF-2644-43D9-9301-3B5D767CF7BA}" presName="root" presStyleCnt="0">
        <dgm:presLayoutVars>
          <dgm:dir/>
          <dgm:resizeHandles val="exact"/>
        </dgm:presLayoutVars>
      </dgm:prSet>
      <dgm:spPr/>
    </dgm:pt>
    <dgm:pt modelId="{DC2A0D30-CC05-4FFC-9D88-15263312247C}" type="pres">
      <dgm:prSet presAssocID="{62FAEADE-8C9D-469D-8DDA-618ABBF64B13}" presName="compNode" presStyleCnt="0"/>
      <dgm:spPr/>
    </dgm:pt>
    <dgm:pt modelId="{EB2D6AB6-865A-409F-91D1-41F252B2ABEF}" type="pres">
      <dgm:prSet presAssocID="{62FAEADE-8C9D-469D-8DDA-618ABBF64B13}" presName="bgRect" presStyleLbl="bgShp" presStyleIdx="0" presStyleCnt="3"/>
      <dgm:spPr/>
    </dgm:pt>
    <dgm:pt modelId="{27FFD74E-BE1E-4E76-BF05-6954B4D016A2}" type="pres">
      <dgm:prSet presAssocID="{62FAEADE-8C9D-469D-8DDA-618ABBF64B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ongue"/>
        </a:ext>
      </dgm:extLst>
    </dgm:pt>
    <dgm:pt modelId="{F4B8F2F9-A012-476D-AC95-1AB3FB4FAF2D}" type="pres">
      <dgm:prSet presAssocID="{62FAEADE-8C9D-469D-8DDA-618ABBF64B13}" presName="spaceRect" presStyleCnt="0"/>
      <dgm:spPr/>
    </dgm:pt>
    <dgm:pt modelId="{1B13BD73-5565-456D-90E9-41508094914D}" type="pres">
      <dgm:prSet presAssocID="{62FAEADE-8C9D-469D-8DDA-618ABBF64B13}" presName="parTx" presStyleLbl="revTx" presStyleIdx="0" presStyleCnt="3">
        <dgm:presLayoutVars>
          <dgm:chMax val="0"/>
          <dgm:chPref val="0"/>
        </dgm:presLayoutVars>
      </dgm:prSet>
      <dgm:spPr/>
    </dgm:pt>
    <dgm:pt modelId="{BF36AC60-860C-42A4-B6E3-2962FF3ECF65}" type="pres">
      <dgm:prSet presAssocID="{86B82296-67A4-4495-9324-4D2C1E3549EE}" presName="sibTrans" presStyleCnt="0"/>
      <dgm:spPr/>
    </dgm:pt>
    <dgm:pt modelId="{4096A65B-D5DD-4800-B257-1AEB9406BD95}" type="pres">
      <dgm:prSet presAssocID="{28CB1D39-8E36-4708-A981-C6B12FC55827}" presName="compNode" presStyleCnt="0"/>
      <dgm:spPr/>
    </dgm:pt>
    <dgm:pt modelId="{24E42C40-4BA3-45EB-8198-6172ACB24D93}" type="pres">
      <dgm:prSet presAssocID="{28CB1D39-8E36-4708-A981-C6B12FC55827}" presName="bgRect" presStyleLbl="bgShp" presStyleIdx="1" presStyleCnt="3"/>
      <dgm:spPr/>
    </dgm:pt>
    <dgm:pt modelId="{AF7E2366-09F5-4E98-8D12-3BA251357062}" type="pres">
      <dgm:prSet presAssocID="{28CB1D39-8E36-4708-A981-C6B12FC558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AF5F496-884A-4820-B36E-323450237C52}" type="pres">
      <dgm:prSet presAssocID="{28CB1D39-8E36-4708-A981-C6B12FC55827}" presName="spaceRect" presStyleCnt="0"/>
      <dgm:spPr/>
    </dgm:pt>
    <dgm:pt modelId="{9AC4DABC-645C-46E4-A43F-3895B661B188}" type="pres">
      <dgm:prSet presAssocID="{28CB1D39-8E36-4708-A981-C6B12FC55827}" presName="parTx" presStyleLbl="revTx" presStyleIdx="1" presStyleCnt="3">
        <dgm:presLayoutVars>
          <dgm:chMax val="0"/>
          <dgm:chPref val="0"/>
        </dgm:presLayoutVars>
      </dgm:prSet>
      <dgm:spPr/>
    </dgm:pt>
    <dgm:pt modelId="{C3E0DF56-99CA-49D8-B07B-C5D4CE497BF0}" type="pres">
      <dgm:prSet presAssocID="{20A76D99-B55E-451A-920C-0370C9A17F37}" presName="sibTrans" presStyleCnt="0"/>
      <dgm:spPr/>
    </dgm:pt>
    <dgm:pt modelId="{1525DBDF-7A1A-457E-A2EF-1E2DDEBC97C5}" type="pres">
      <dgm:prSet presAssocID="{39F3FAF3-E46F-4D00-81F7-B23040525DD1}" presName="compNode" presStyleCnt="0"/>
      <dgm:spPr/>
    </dgm:pt>
    <dgm:pt modelId="{090077B7-B069-4C97-84DE-AC03E56B37FC}" type="pres">
      <dgm:prSet presAssocID="{39F3FAF3-E46F-4D00-81F7-B23040525DD1}" presName="bgRect" presStyleLbl="bgShp" presStyleIdx="2" presStyleCnt="3"/>
      <dgm:spPr/>
    </dgm:pt>
    <dgm:pt modelId="{F3793211-D651-44A0-A4A0-2B61A8232EF5}" type="pres">
      <dgm:prSet presAssocID="{39F3FAF3-E46F-4D00-81F7-B23040525D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p compass"/>
        </a:ext>
      </dgm:extLst>
    </dgm:pt>
    <dgm:pt modelId="{3F2E7B1A-98AD-437F-941F-6184D54F9596}" type="pres">
      <dgm:prSet presAssocID="{39F3FAF3-E46F-4D00-81F7-B23040525DD1}" presName="spaceRect" presStyleCnt="0"/>
      <dgm:spPr/>
    </dgm:pt>
    <dgm:pt modelId="{3ECE7F5A-A708-42BF-BC52-9AFC17203C4F}" type="pres">
      <dgm:prSet presAssocID="{39F3FAF3-E46F-4D00-81F7-B23040525DD1}" presName="parTx" presStyleLbl="revTx" presStyleIdx="2" presStyleCnt="3">
        <dgm:presLayoutVars>
          <dgm:chMax val="0"/>
          <dgm:chPref val="0"/>
        </dgm:presLayoutVars>
      </dgm:prSet>
      <dgm:spPr/>
    </dgm:pt>
  </dgm:ptLst>
  <dgm:cxnLst>
    <dgm:cxn modelId="{20A3A725-52D5-4D55-9EDC-8F84C7CDA29A}" type="presOf" srcId="{62FAEADE-8C9D-469D-8DDA-618ABBF64B13}" destId="{1B13BD73-5565-456D-90E9-41508094914D}" srcOrd="0" destOrd="0" presId="urn:microsoft.com/office/officeart/2018/2/layout/IconVerticalSolidList"/>
    <dgm:cxn modelId="{1A6ADB2F-F605-4462-955D-1DD9E8810252}" srcId="{E41BBDCF-2644-43D9-9301-3B5D767CF7BA}" destId="{28CB1D39-8E36-4708-A981-C6B12FC55827}" srcOrd="1" destOrd="0" parTransId="{0A074389-8F43-4B6C-9080-F96F2F990E80}" sibTransId="{20A76D99-B55E-451A-920C-0370C9A17F37}"/>
    <dgm:cxn modelId="{4A2C6A61-123B-4080-BBA2-180BCE3C4312}" type="presOf" srcId="{39F3FAF3-E46F-4D00-81F7-B23040525DD1}" destId="{3ECE7F5A-A708-42BF-BC52-9AFC17203C4F}" srcOrd="0" destOrd="0" presId="urn:microsoft.com/office/officeart/2018/2/layout/IconVerticalSolidList"/>
    <dgm:cxn modelId="{21A0AF44-C0A3-4A5F-AADB-EA1B21E1B1B2}" srcId="{E41BBDCF-2644-43D9-9301-3B5D767CF7BA}" destId="{39F3FAF3-E46F-4D00-81F7-B23040525DD1}" srcOrd="2" destOrd="0" parTransId="{33CFB24C-A47D-4599-8AE0-2684FF6ACB4E}" sibTransId="{42D1CF21-98D1-4CBB-A538-1F5A14661FCC}"/>
    <dgm:cxn modelId="{BE31858D-1D4F-420F-A4E4-35ABF3A3F5B1}" srcId="{E41BBDCF-2644-43D9-9301-3B5D767CF7BA}" destId="{62FAEADE-8C9D-469D-8DDA-618ABBF64B13}" srcOrd="0" destOrd="0" parTransId="{6A9E7008-ED6B-418D-BE6F-BB88511718D4}" sibTransId="{86B82296-67A4-4495-9324-4D2C1E3549EE}"/>
    <dgm:cxn modelId="{1E96DF8D-2E0A-4466-9A4B-2746C4CD5B8A}" type="presOf" srcId="{28CB1D39-8E36-4708-A981-C6B12FC55827}" destId="{9AC4DABC-645C-46E4-A43F-3895B661B188}" srcOrd="0" destOrd="0" presId="urn:microsoft.com/office/officeart/2018/2/layout/IconVerticalSolidList"/>
    <dgm:cxn modelId="{28C5E3B0-7D68-4F3F-BB52-97C695850A9F}" type="presOf" srcId="{E41BBDCF-2644-43D9-9301-3B5D767CF7BA}" destId="{01BF8856-99E2-46F7-AB99-F110952C5CB5}" srcOrd="0" destOrd="0" presId="urn:microsoft.com/office/officeart/2018/2/layout/IconVerticalSolidList"/>
    <dgm:cxn modelId="{6DDE3B17-FAA0-48C5-B8F0-B00EA3AC6DE5}" type="presParOf" srcId="{01BF8856-99E2-46F7-AB99-F110952C5CB5}" destId="{DC2A0D30-CC05-4FFC-9D88-15263312247C}" srcOrd="0" destOrd="0" presId="urn:microsoft.com/office/officeart/2018/2/layout/IconVerticalSolidList"/>
    <dgm:cxn modelId="{0D62F61E-48BC-4C95-A8A5-E0233D6F7A75}" type="presParOf" srcId="{DC2A0D30-CC05-4FFC-9D88-15263312247C}" destId="{EB2D6AB6-865A-409F-91D1-41F252B2ABEF}" srcOrd="0" destOrd="0" presId="urn:microsoft.com/office/officeart/2018/2/layout/IconVerticalSolidList"/>
    <dgm:cxn modelId="{6A10BFDE-AB56-4268-836C-87218A09CD62}" type="presParOf" srcId="{DC2A0D30-CC05-4FFC-9D88-15263312247C}" destId="{27FFD74E-BE1E-4E76-BF05-6954B4D016A2}" srcOrd="1" destOrd="0" presId="urn:microsoft.com/office/officeart/2018/2/layout/IconVerticalSolidList"/>
    <dgm:cxn modelId="{0D66B426-5EDF-4572-8059-C4CC28212F48}" type="presParOf" srcId="{DC2A0D30-CC05-4FFC-9D88-15263312247C}" destId="{F4B8F2F9-A012-476D-AC95-1AB3FB4FAF2D}" srcOrd="2" destOrd="0" presId="urn:microsoft.com/office/officeart/2018/2/layout/IconVerticalSolidList"/>
    <dgm:cxn modelId="{68A7B81E-A729-4CF8-8C88-0E4E67FDF4B2}" type="presParOf" srcId="{DC2A0D30-CC05-4FFC-9D88-15263312247C}" destId="{1B13BD73-5565-456D-90E9-41508094914D}" srcOrd="3" destOrd="0" presId="urn:microsoft.com/office/officeart/2018/2/layout/IconVerticalSolidList"/>
    <dgm:cxn modelId="{FFC7CD53-C2A7-4FA1-829B-CF32153160BF}" type="presParOf" srcId="{01BF8856-99E2-46F7-AB99-F110952C5CB5}" destId="{BF36AC60-860C-42A4-B6E3-2962FF3ECF65}" srcOrd="1" destOrd="0" presId="urn:microsoft.com/office/officeart/2018/2/layout/IconVerticalSolidList"/>
    <dgm:cxn modelId="{11D2EB34-41E3-45FC-92A7-E1D469890B82}" type="presParOf" srcId="{01BF8856-99E2-46F7-AB99-F110952C5CB5}" destId="{4096A65B-D5DD-4800-B257-1AEB9406BD95}" srcOrd="2" destOrd="0" presId="urn:microsoft.com/office/officeart/2018/2/layout/IconVerticalSolidList"/>
    <dgm:cxn modelId="{91C16549-8885-4B06-8C9A-F96E6D068F3A}" type="presParOf" srcId="{4096A65B-D5DD-4800-B257-1AEB9406BD95}" destId="{24E42C40-4BA3-45EB-8198-6172ACB24D93}" srcOrd="0" destOrd="0" presId="urn:microsoft.com/office/officeart/2018/2/layout/IconVerticalSolidList"/>
    <dgm:cxn modelId="{C987D248-1DFE-4C0F-B7C7-12C1C2984CDC}" type="presParOf" srcId="{4096A65B-D5DD-4800-B257-1AEB9406BD95}" destId="{AF7E2366-09F5-4E98-8D12-3BA251357062}" srcOrd="1" destOrd="0" presId="urn:microsoft.com/office/officeart/2018/2/layout/IconVerticalSolidList"/>
    <dgm:cxn modelId="{A8258045-48DF-41FD-AB7E-CFC5B24D9326}" type="presParOf" srcId="{4096A65B-D5DD-4800-B257-1AEB9406BD95}" destId="{AAF5F496-884A-4820-B36E-323450237C52}" srcOrd="2" destOrd="0" presId="urn:microsoft.com/office/officeart/2018/2/layout/IconVerticalSolidList"/>
    <dgm:cxn modelId="{7D19B633-31B6-4E01-AD61-F7CA24099EEA}" type="presParOf" srcId="{4096A65B-D5DD-4800-B257-1AEB9406BD95}" destId="{9AC4DABC-645C-46E4-A43F-3895B661B188}" srcOrd="3" destOrd="0" presId="urn:microsoft.com/office/officeart/2018/2/layout/IconVerticalSolidList"/>
    <dgm:cxn modelId="{4CBD04C5-58D3-4808-95D8-DEB1AF044D36}" type="presParOf" srcId="{01BF8856-99E2-46F7-AB99-F110952C5CB5}" destId="{C3E0DF56-99CA-49D8-B07B-C5D4CE497BF0}" srcOrd="3" destOrd="0" presId="urn:microsoft.com/office/officeart/2018/2/layout/IconVerticalSolidList"/>
    <dgm:cxn modelId="{8666DFBB-3532-41EA-8552-D303D4D7AB84}" type="presParOf" srcId="{01BF8856-99E2-46F7-AB99-F110952C5CB5}" destId="{1525DBDF-7A1A-457E-A2EF-1E2DDEBC97C5}" srcOrd="4" destOrd="0" presId="urn:microsoft.com/office/officeart/2018/2/layout/IconVerticalSolidList"/>
    <dgm:cxn modelId="{6A14CE63-E956-40F6-951D-C739FEE28DA1}" type="presParOf" srcId="{1525DBDF-7A1A-457E-A2EF-1E2DDEBC97C5}" destId="{090077B7-B069-4C97-84DE-AC03E56B37FC}" srcOrd="0" destOrd="0" presId="urn:microsoft.com/office/officeart/2018/2/layout/IconVerticalSolidList"/>
    <dgm:cxn modelId="{DC2969B1-214F-40E1-B6C9-5D643199ECCF}" type="presParOf" srcId="{1525DBDF-7A1A-457E-A2EF-1E2DDEBC97C5}" destId="{F3793211-D651-44A0-A4A0-2B61A8232EF5}" srcOrd="1" destOrd="0" presId="urn:microsoft.com/office/officeart/2018/2/layout/IconVerticalSolidList"/>
    <dgm:cxn modelId="{6FBE6674-DE29-486B-BEAD-6AE865C5EBE8}" type="presParOf" srcId="{1525DBDF-7A1A-457E-A2EF-1E2DDEBC97C5}" destId="{3F2E7B1A-98AD-437F-941F-6184D54F9596}" srcOrd="2" destOrd="0" presId="urn:microsoft.com/office/officeart/2018/2/layout/IconVerticalSolidList"/>
    <dgm:cxn modelId="{0976DF24-84B0-4775-AA21-5DE243633157}" type="presParOf" srcId="{1525DBDF-7A1A-457E-A2EF-1E2DDEBC97C5}" destId="{3ECE7F5A-A708-42BF-BC52-9AFC17203C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7A8B83-65CA-4210-A468-17ECADCD643F}"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F18F4EAF-CED0-4BB6-A90F-857C0E2653A0}">
      <dgm:prSet/>
      <dgm:spPr/>
      <dgm:t>
        <a:bodyPr/>
        <a:lstStyle/>
        <a:p>
          <a:r>
            <a:rPr lang="en-US"/>
            <a:t>Almost invisible to the observer</a:t>
          </a:r>
        </a:p>
      </dgm:t>
    </dgm:pt>
    <dgm:pt modelId="{6B190DE6-4BCB-4EF7-8F09-7A62F941C1DA}" type="parTrans" cxnId="{EDB49E5D-9C9E-4F6F-8778-77FCA7A828AC}">
      <dgm:prSet/>
      <dgm:spPr/>
      <dgm:t>
        <a:bodyPr/>
        <a:lstStyle/>
        <a:p>
          <a:endParaRPr lang="en-US"/>
        </a:p>
      </dgm:t>
    </dgm:pt>
    <dgm:pt modelId="{0325780D-0194-4C64-869A-5FDE6D77C22B}" type="sibTrans" cxnId="{EDB49E5D-9C9E-4F6F-8778-77FCA7A828AC}">
      <dgm:prSet/>
      <dgm:spPr/>
      <dgm:t>
        <a:bodyPr/>
        <a:lstStyle/>
        <a:p>
          <a:endParaRPr lang="en-US"/>
        </a:p>
      </dgm:t>
    </dgm:pt>
    <dgm:pt modelId="{39919B02-8CAA-4048-87E4-355A7FD0BAF5}">
      <dgm:prSet/>
      <dgm:spPr/>
      <dgm:t>
        <a:bodyPr/>
        <a:lstStyle/>
        <a:p>
          <a:r>
            <a:rPr lang="en-US"/>
            <a:t>Easy to maintain and clean</a:t>
          </a:r>
        </a:p>
      </dgm:t>
    </dgm:pt>
    <dgm:pt modelId="{FED17910-1F09-4D99-BA3E-C85312F97C84}" type="parTrans" cxnId="{1118FE50-4053-4C56-965B-2A2FDA7E3FCC}">
      <dgm:prSet/>
      <dgm:spPr/>
      <dgm:t>
        <a:bodyPr/>
        <a:lstStyle/>
        <a:p>
          <a:endParaRPr lang="en-US"/>
        </a:p>
      </dgm:t>
    </dgm:pt>
    <dgm:pt modelId="{C3024703-A513-49FA-A155-A05F48563BDB}" type="sibTrans" cxnId="{1118FE50-4053-4C56-965B-2A2FDA7E3FCC}">
      <dgm:prSet/>
      <dgm:spPr/>
      <dgm:t>
        <a:bodyPr/>
        <a:lstStyle/>
        <a:p>
          <a:endParaRPr lang="en-US"/>
        </a:p>
      </dgm:t>
    </dgm:pt>
    <dgm:pt modelId="{308A4889-2CCA-43F2-9635-D985976BF8C2}">
      <dgm:prSet/>
      <dgm:spPr/>
      <dgm:t>
        <a:bodyPr/>
        <a:lstStyle/>
        <a:p>
          <a:r>
            <a:rPr lang="en-US"/>
            <a:t>Infinitely customized for the needs of the individual patient</a:t>
          </a:r>
        </a:p>
      </dgm:t>
    </dgm:pt>
    <dgm:pt modelId="{37F426C4-E98B-4E85-9C52-182C9D146275}" type="parTrans" cxnId="{DBBB60F4-FA59-4E8D-A59A-6BD1246B84B7}">
      <dgm:prSet/>
      <dgm:spPr/>
      <dgm:t>
        <a:bodyPr/>
        <a:lstStyle/>
        <a:p>
          <a:endParaRPr lang="en-US"/>
        </a:p>
      </dgm:t>
    </dgm:pt>
    <dgm:pt modelId="{22F5B9A0-9B99-4095-B1C5-7DF29A284AF8}" type="sibTrans" cxnId="{DBBB60F4-FA59-4E8D-A59A-6BD1246B84B7}">
      <dgm:prSet/>
      <dgm:spPr/>
      <dgm:t>
        <a:bodyPr/>
        <a:lstStyle/>
        <a:p>
          <a:endParaRPr lang="en-US"/>
        </a:p>
      </dgm:t>
    </dgm:pt>
    <dgm:pt modelId="{DABB464A-CB69-40DD-8FF6-365904994649}">
      <dgm:prSet/>
      <dgm:spPr/>
      <dgm:t>
        <a:bodyPr/>
        <a:lstStyle/>
        <a:p>
          <a:r>
            <a:rPr lang="en-US"/>
            <a:t>Easy to wear and not intrusive on everyday life</a:t>
          </a:r>
        </a:p>
      </dgm:t>
    </dgm:pt>
    <dgm:pt modelId="{5C283A4B-3B98-4180-904C-A41B137786BF}" type="parTrans" cxnId="{11EB2A97-05FD-4275-A369-159A3568FB45}">
      <dgm:prSet/>
      <dgm:spPr/>
      <dgm:t>
        <a:bodyPr/>
        <a:lstStyle/>
        <a:p>
          <a:endParaRPr lang="en-US"/>
        </a:p>
      </dgm:t>
    </dgm:pt>
    <dgm:pt modelId="{91213698-BD71-47A0-97B0-C2FE3CBCF1AD}" type="sibTrans" cxnId="{11EB2A97-05FD-4275-A369-159A3568FB45}">
      <dgm:prSet/>
      <dgm:spPr/>
      <dgm:t>
        <a:bodyPr/>
        <a:lstStyle/>
        <a:p>
          <a:endParaRPr lang="en-US"/>
        </a:p>
      </dgm:t>
    </dgm:pt>
    <dgm:pt modelId="{6C11DBDE-59CE-48AF-A298-DD8DB7576339}" type="pres">
      <dgm:prSet presAssocID="{307A8B83-65CA-4210-A468-17ECADCD643F}" presName="matrix" presStyleCnt="0">
        <dgm:presLayoutVars>
          <dgm:chMax val="1"/>
          <dgm:dir/>
          <dgm:resizeHandles val="exact"/>
        </dgm:presLayoutVars>
      </dgm:prSet>
      <dgm:spPr/>
    </dgm:pt>
    <dgm:pt modelId="{58E0D153-F6EF-4479-89FD-85C20C59B534}" type="pres">
      <dgm:prSet presAssocID="{307A8B83-65CA-4210-A468-17ECADCD643F}" presName="diamond" presStyleLbl="bgShp" presStyleIdx="0" presStyleCnt="1"/>
      <dgm:spPr/>
    </dgm:pt>
    <dgm:pt modelId="{12BA28EC-E3CB-4C7F-B26F-57856D5EE73C}" type="pres">
      <dgm:prSet presAssocID="{307A8B83-65CA-4210-A468-17ECADCD643F}" presName="quad1" presStyleLbl="node1" presStyleIdx="0" presStyleCnt="4">
        <dgm:presLayoutVars>
          <dgm:chMax val="0"/>
          <dgm:chPref val="0"/>
          <dgm:bulletEnabled val="1"/>
        </dgm:presLayoutVars>
      </dgm:prSet>
      <dgm:spPr/>
    </dgm:pt>
    <dgm:pt modelId="{1CF88F4D-5F51-4FD4-AABC-7F684C6D0A90}" type="pres">
      <dgm:prSet presAssocID="{307A8B83-65CA-4210-A468-17ECADCD643F}" presName="quad2" presStyleLbl="node1" presStyleIdx="1" presStyleCnt="4">
        <dgm:presLayoutVars>
          <dgm:chMax val="0"/>
          <dgm:chPref val="0"/>
          <dgm:bulletEnabled val="1"/>
        </dgm:presLayoutVars>
      </dgm:prSet>
      <dgm:spPr/>
    </dgm:pt>
    <dgm:pt modelId="{43F9FDC8-DC50-414E-83BA-47626F065C56}" type="pres">
      <dgm:prSet presAssocID="{307A8B83-65CA-4210-A468-17ECADCD643F}" presName="quad3" presStyleLbl="node1" presStyleIdx="2" presStyleCnt="4">
        <dgm:presLayoutVars>
          <dgm:chMax val="0"/>
          <dgm:chPref val="0"/>
          <dgm:bulletEnabled val="1"/>
        </dgm:presLayoutVars>
      </dgm:prSet>
      <dgm:spPr/>
    </dgm:pt>
    <dgm:pt modelId="{6005E5E0-02C5-4963-9791-280FF440DEA9}" type="pres">
      <dgm:prSet presAssocID="{307A8B83-65CA-4210-A468-17ECADCD643F}" presName="quad4" presStyleLbl="node1" presStyleIdx="3" presStyleCnt="4">
        <dgm:presLayoutVars>
          <dgm:chMax val="0"/>
          <dgm:chPref val="0"/>
          <dgm:bulletEnabled val="1"/>
        </dgm:presLayoutVars>
      </dgm:prSet>
      <dgm:spPr/>
    </dgm:pt>
  </dgm:ptLst>
  <dgm:cxnLst>
    <dgm:cxn modelId="{11FBAB3B-EADE-4856-AC70-59D9927C0A11}" type="presOf" srcId="{308A4889-2CCA-43F2-9635-D985976BF8C2}" destId="{43F9FDC8-DC50-414E-83BA-47626F065C56}" srcOrd="0" destOrd="0" presId="urn:microsoft.com/office/officeart/2005/8/layout/matrix3"/>
    <dgm:cxn modelId="{698E0F3D-0E76-48AF-80AF-F695943D1DC9}" type="presOf" srcId="{307A8B83-65CA-4210-A468-17ECADCD643F}" destId="{6C11DBDE-59CE-48AF-A298-DD8DB7576339}" srcOrd="0" destOrd="0" presId="urn:microsoft.com/office/officeart/2005/8/layout/matrix3"/>
    <dgm:cxn modelId="{EDB49E5D-9C9E-4F6F-8778-77FCA7A828AC}" srcId="{307A8B83-65CA-4210-A468-17ECADCD643F}" destId="{F18F4EAF-CED0-4BB6-A90F-857C0E2653A0}" srcOrd="0" destOrd="0" parTransId="{6B190DE6-4BCB-4EF7-8F09-7A62F941C1DA}" sibTransId="{0325780D-0194-4C64-869A-5FDE6D77C22B}"/>
    <dgm:cxn modelId="{B3D1BE6A-C6C8-42A5-8561-5F1F8260328B}" type="presOf" srcId="{DABB464A-CB69-40DD-8FF6-365904994649}" destId="{6005E5E0-02C5-4963-9791-280FF440DEA9}" srcOrd="0" destOrd="0" presId="urn:microsoft.com/office/officeart/2005/8/layout/matrix3"/>
    <dgm:cxn modelId="{1118FE50-4053-4C56-965B-2A2FDA7E3FCC}" srcId="{307A8B83-65CA-4210-A468-17ECADCD643F}" destId="{39919B02-8CAA-4048-87E4-355A7FD0BAF5}" srcOrd="1" destOrd="0" parTransId="{FED17910-1F09-4D99-BA3E-C85312F97C84}" sibTransId="{C3024703-A513-49FA-A155-A05F48563BDB}"/>
    <dgm:cxn modelId="{D9FC9082-A6D9-4848-ACC6-CF383ED8DEBC}" type="presOf" srcId="{F18F4EAF-CED0-4BB6-A90F-857C0E2653A0}" destId="{12BA28EC-E3CB-4C7F-B26F-57856D5EE73C}" srcOrd="0" destOrd="0" presId="urn:microsoft.com/office/officeart/2005/8/layout/matrix3"/>
    <dgm:cxn modelId="{4BA0C882-59F0-4905-8B5D-B25001593F30}" type="presOf" srcId="{39919B02-8CAA-4048-87E4-355A7FD0BAF5}" destId="{1CF88F4D-5F51-4FD4-AABC-7F684C6D0A90}" srcOrd="0" destOrd="0" presId="urn:microsoft.com/office/officeart/2005/8/layout/matrix3"/>
    <dgm:cxn modelId="{11EB2A97-05FD-4275-A369-159A3568FB45}" srcId="{307A8B83-65CA-4210-A468-17ECADCD643F}" destId="{DABB464A-CB69-40DD-8FF6-365904994649}" srcOrd="3" destOrd="0" parTransId="{5C283A4B-3B98-4180-904C-A41B137786BF}" sibTransId="{91213698-BD71-47A0-97B0-C2FE3CBCF1AD}"/>
    <dgm:cxn modelId="{DBBB60F4-FA59-4E8D-A59A-6BD1246B84B7}" srcId="{307A8B83-65CA-4210-A468-17ECADCD643F}" destId="{308A4889-2CCA-43F2-9635-D985976BF8C2}" srcOrd="2" destOrd="0" parTransId="{37F426C4-E98B-4E85-9C52-182C9D146275}" sibTransId="{22F5B9A0-9B99-4095-B1C5-7DF29A284AF8}"/>
    <dgm:cxn modelId="{D6D0AB53-E7ED-4F9D-8686-F48888DBD595}" type="presParOf" srcId="{6C11DBDE-59CE-48AF-A298-DD8DB7576339}" destId="{58E0D153-F6EF-4479-89FD-85C20C59B534}" srcOrd="0" destOrd="0" presId="urn:microsoft.com/office/officeart/2005/8/layout/matrix3"/>
    <dgm:cxn modelId="{064956BF-AE82-4F73-85D8-3AC83FDAA071}" type="presParOf" srcId="{6C11DBDE-59CE-48AF-A298-DD8DB7576339}" destId="{12BA28EC-E3CB-4C7F-B26F-57856D5EE73C}" srcOrd="1" destOrd="0" presId="urn:microsoft.com/office/officeart/2005/8/layout/matrix3"/>
    <dgm:cxn modelId="{DFF7CC4B-BEA4-49C2-9187-5F9E1348C18B}" type="presParOf" srcId="{6C11DBDE-59CE-48AF-A298-DD8DB7576339}" destId="{1CF88F4D-5F51-4FD4-AABC-7F684C6D0A90}" srcOrd="2" destOrd="0" presId="urn:microsoft.com/office/officeart/2005/8/layout/matrix3"/>
    <dgm:cxn modelId="{60655CEC-671E-42E7-B50C-7A9CED9C2ECA}" type="presParOf" srcId="{6C11DBDE-59CE-48AF-A298-DD8DB7576339}" destId="{43F9FDC8-DC50-414E-83BA-47626F065C56}" srcOrd="3" destOrd="0" presId="urn:microsoft.com/office/officeart/2005/8/layout/matrix3"/>
    <dgm:cxn modelId="{9A4AFB51-3657-4422-9784-C8C815C3DEBA}" type="presParOf" srcId="{6C11DBDE-59CE-48AF-A298-DD8DB7576339}" destId="{6005E5E0-02C5-4963-9791-280FF440DEA9}"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232ABC-E33E-43B7-8643-127DBFB78D3E}" type="doc">
      <dgm:prSet loTypeId="urn:microsoft.com/office/officeart/2005/8/layout/cycle8" loCatId="cycle" qsTypeId="urn:microsoft.com/office/officeart/2005/8/quickstyle/simple1" qsCatId="simple" csTypeId="urn:microsoft.com/office/officeart/2005/8/colors/accent1_2" csCatId="accent1" phldr="1"/>
      <dgm:spPr/>
    </dgm:pt>
    <dgm:pt modelId="{E6603068-71FC-4D73-8DFB-13E599008E7B}">
      <dgm:prSet phldrT="[Text]"/>
      <dgm:spPr/>
      <dgm:t>
        <a:bodyPr/>
        <a:lstStyle/>
        <a:p>
          <a:r>
            <a:rPr lang="en-US" dirty="0"/>
            <a:t>Form</a:t>
          </a:r>
        </a:p>
      </dgm:t>
    </dgm:pt>
    <dgm:pt modelId="{89AA90D7-ED96-4252-A654-3C8D260FE53E}" type="parTrans" cxnId="{0DD286C2-54B3-4CB4-AD06-3DBFD516DB96}">
      <dgm:prSet/>
      <dgm:spPr/>
      <dgm:t>
        <a:bodyPr/>
        <a:lstStyle/>
        <a:p>
          <a:endParaRPr lang="en-US"/>
        </a:p>
      </dgm:t>
    </dgm:pt>
    <dgm:pt modelId="{D2E95B0D-48E9-435D-A7F7-3BB9CE906618}" type="sibTrans" cxnId="{0DD286C2-54B3-4CB4-AD06-3DBFD516DB96}">
      <dgm:prSet/>
      <dgm:spPr/>
      <dgm:t>
        <a:bodyPr/>
        <a:lstStyle/>
        <a:p>
          <a:endParaRPr lang="en-US"/>
        </a:p>
      </dgm:t>
    </dgm:pt>
    <dgm:pt modelId="{E2D72694-D618-4E38-9277-91AA7D75EC9F}">
      <dgm:prSet phldrT="[Text]"/>
      <dgm:spPr/>
      <dgm:t>
        <a:bodyPr/>
        <a:lstStyle/>
        <a:p>
          <a:r>
            <a:rPr lang="en-US" dirty="0"/>
            <a:t>Ease of wear</a:t>
          </a:r>
        </a:p>
      </dgm:t>
    </dgm:pt>
    <dgm:pt modelId="{E15E84AE-E916-40A4-88E5-5E4BA45BA032}" type="parTrans" cxnId="{E10848A8-E4A7-43B3-83EC-6F6586CB3D19}">
      <dgm:prSet/>
      <dgm:spPr/>
      <dgm:t>
        <a:bodyPr/>
        <a:lstStyle/>
        <a:p>
          <a:endParaRPr lang="en-US"/>
        </a:p>
      </dgm:t>
    </dgm:pt>
    <dgm:pt modelId="{8C57AD72-F2D6-4392-A102-08F955419EE4}" type="sibTrans" cxnId="{E10848A8-E4A7-43B3-83EC-6F6586CB3D19}">
      <dgm:prSet/>
      <dgm:spPr/>
      <dgm:t>
        <a:bodyPr/>
        <a:lstStyle/>
        <a:p>
          <a:endParaRPr lang="en-US"/>
        </a:p>
      </dgm:t>
    </dgm:pt>
    <dgm:pt modelId="{1376DCBA-4EA0-4060-AC22-95EDAA32FF9E}">
      <dgm:prSet phldrT="[Text]"/>
      <dgm:spPr/>
      <dgm:t>
        <a:bodyPr/>
        <a:lstStyle/>
        <a:p>
          <a:r>
            <a:rPr lang="en-US" dirty="0"/>
            <a:t>Function</a:t>
          </a:r>
        </a:p>
      </dgm:t>
    </dgm:pt>
    <dgm:pt modelId="{63BA56FE-F859-4FC3-8AD6-A02E6AE288AF}" type="parTrans" cxnId="{E53C4880-3AB9-461E-AC7B-1175125B2C03}">
      <dgm:prSet/>
      <dgm:spPr/>
      <dgm:t>
        <a:bodyPr/>
        <a:lstStyle/>
        <a:p>
          <a:endParaRPr lang="en-US"/>
        </a:p>
      </dgm:t>
    </dgm:pt>
    <dgm:pt modelId="{8B06A9C4-60DE-44A4-AD46-7288E09CA5BE}" type="sibTrans" cxnId="{E53C4880-3AB9-461E-AC7B-1175125B2C03}">
      <dgm:prSet/>
      <dgm:spPr/>
      <dgm:t>
        <a:bodyPr/>
        <a:lstStyle/>
        <a:p>
          <a:endParaRPr lang="en-US"/>
        </a:p>
      </dgm:t>
    </dgm:pt>
    <dgm:pt modelId="{F29B49DB-D18D-4C39-922A-5DA98057F0EF}" type="pres">
      <dgm:prSet presAssocID="{85232ABC-E33E-43B7-8643-127DBFB78D3E}" presName="compositeShape" presStyleCnt="0">
        <dgm:presLayoutVars>
          <dgm:chMax val="7"/>
          <dgm:dir/>
          <dgm:resizeHandles val="exact"/>
        </dgm:presLayoutVars>
      </dgm:prSet>
      <dgm:spPr/>
    </dgm:pt>
    <dgm:pt modelId="{871355BA-EC7E-4B5F-8D83-A0226BD8FFBF}" type="pres">
      <dgm:prSet presAssocID="{85232ABC-E33E-43B7-8643-127DBFB78D3E}" presName="wedge1" presStyleLbl="node1" presStyleIdx="0" presStyleCnt="3"/>
      <dgm:spPr/>
    </dgm:pt>
    <dgm:pt modelId="{8D139424-E9DC-44CA-9D53-50B29415E5F2}" type="pres">
      <dgm:prSet presAssocID="{85232ABC-E33E-43B7-8643-127DBFB78D3E}" presName="dummy1a" presStyleCnt="0"/>
      <dgm:spPr/>
    </dgm:pt>
    <dgm:pt modelId="{23611D2B-5AAA-4763-BE0B-6A95BB15794B}" type="pres">
      <dgm:prSet presAssocID="{85232ABC-E33E-43B7-8643-127DBFB78D3E}" presName="dummy1b" presStyleCnt="0"/>
      <dgm:spPr/>
    </dgm:pt>
    <dgm:pt modelId="{44CACE43-CBD3-4A99-A3EF-5B5070C34801}" type="pres">
      <dgm:prSet presAssocID="{85232ABC-E33E-43B7-8643-127DBFB78D3E}" presName="wedge1Tx" presStyleLbl="node1" presStyleIdx="0" presStyleCnt="3">
        <dgm:presLayoutVars>
          <dgm:chMax val="0"/>
          <dgm:chPref val="0"/>
          <dgm:bulletEnabled val="1"/>
        </dgm:presLayoutVars>
      </dgm:prSet>
      <dgm:spPr/>
    </dgm:pt>
    <dgm:pt modelId="{1FF29E90-D2CF-4EA4-97FE-D09F30F962AE}" type="pres">
      <dgm:prSet presAssocID="{85232ABC-E33E-43B7-8643-127DBFB78D3E}" presName="wedge2" presStyleLbl="node1" presStyleIdx="1" presStyleCnt="3"/>
      <dgm:spPr/>
    </dgm:pt>
    <dgm:pt modelId="{DA514272-7A5E-45D5-A466-11BFF6478BC4}" type="pres">
      <dgm:prSet presAssocID="{85232ABC-E33E-43B7-8643-127DBFB78D3E}" presName="dummy2a" presStyleCnt="0"/>
      <dgm:spPr/>
    </dgm:pt>
    <dgm:pt modelId="{62835163-8454-4459-8FDB-2CC23D812979}" type="pres">
      <dgm:prSet presAssocID="{85232ABC-E33E-43B7-8643-127DBFB78D3E}" presName="dummy2b" presStyleCnt="0"/>
      <dgm:spPr/>
    </dgm:pt>
    <dgm:pt modelId="{D5ABFE9C-58DB-4837-9222-B353873707A6}" type="pres">
      <dgm:prSet presAssocID="{85232ABC-E33E-43B7-8643-127DBFB78D3E}" presName="wedge2Tx" presStyleLbl="node1" presStyleIdx="1" presStyleCnt="3">
        <dgm:presLayoutVars>
          <dgm:chMax val="0"/>
          <dgm:chPref val="0"/>
          <dgm:bulletEnabled val="1"/>
        </dgm:presLayoutVars>
      </dgm:prSet>
      <dgm:spPr/>
    </dgm:pt>
    <dgm:pt modelId="{29D4D3F6-A6A1-41E7-B5D1-9F69B506CC81}" type="pres">
      <dgm:prSet presAssocID="{85232ABC-E33E-43B7-8643-127DBFB78D3E}" presName="wedge3" presStyleLbl="node1" presStyleIdx="2" presStyleCnt="3"/>
      <dgm:spPr/>
    </dgm:pt>
    <dgm:pt modelId="{6D5159F0-F8B5-4F51-8ECF-D5796E77C319}" type="pres">
      <dgm:prSet presAssocID="{85232ABC-E33E-43B7-8643-127DBFB78D3E}" presName="dummy3a" presStyleCnt="0"/>
      <dgm:spPr/>
    </dgm:pt>
    <dgm:pt modelId="{F56BED71-F597-4041-9F3C-02B10E71167A}" type="pres">
      <dgm:prSet presAssocID="{85232ABC-E33E-43B7-8643-127DBFB78D3E}" presName="dummy3b" presStyleCnt="0"/>
      <dgm:spPr/>
    </dgm:pt>
    <dgm:pt modelId="{38D656DD-D6BC-481C-82F9-ACD05129976D}" type="pres">
      <dgm:prSet presAssocID="{85232ABC-E33E-43B7-8643-127DBFB78D3E}" presName="wedge3Tx" presStyleLbl="node1" presStyleIdx="2" presStyleCnt="3">
        <dgm:presLayoutVars>
          <dgm:chMax val="0"/>
          <dgm:chPref val="0"/>
          <dgm:bulletEnabled val="1"/>
        </dgm:presLayoutVars>
      </dgm:prSet>
      <dgm:spPr/>
    </dgm:pt>
    <dgm:pt modelId="{AFFB57A3-9A52-4DDA-9DF7-1374B29A67ED}" type="pres">
      <dgm:prSet presAssocID="{D2E95B0D-48E9-435D-A7F7-3BB9CE906618}" presName="arrowWedge1" presStyleLbl="fgSibTrans2D1" presStyleIdx="0" presStyleCnt="3"/>
      <dgm:spPr/>
    </dgm:pt>
    <dgm:pt modelId="{8CE78146-A777-47CA-A622-BF0ADB1B24B5}" type="pres">
      <dgm:prSet presAssocID="{8C57AD72-F2D6-4392-A102-08F955419EE4}" presName="arrowWedge2" presStyleLbl="fgSibTrans2D1" presStyleIdx="1" presStyleCnt="3"/>
      <dgm:spPr/>
    </dgm:pt>
    <dgm:pt modelId="{A45CE8EB-9F2A-4B94-8AC2-265CE1314DCA}" type="pres">
      <dgm:prSet presAssocID="{8B06A9C4-60DE-44A4-AD46-7288E09CA5BE}" presName="arrowWedge3" presStyleLbl="fgSibTrans2D1" presStyleIdx="2" presStyleCnt="3"/>
      <dgm:spPr/>
    </dgm:pt>
  </dgm:ptLst>
  <dgm:cxnLst>
    <dgm:cxn modelId="{81C81749-641A-4725-8407-316DB0D6C779}" type="presOf" srcId="{1376DCBA-4EA0-4060-AC22-95EDAA32FF9E}" destId="{29D4D3F6-A6A1-41E7-B5D1-9F69B506CC81}" srcOrd="0" destOrd="0" presId="urn:microsoft.com/office/officeart/2005/8/layout/cycle8"/>
    <dgm:cxn modelId="{CA539372-BBA0-4525-AE07-20A66E9A73A0}" type="presOf" srcId="{1376DCBA-4EA0-4060-AC22-95EDAA32FF9E}" destId="{38D656DD-D6BC-481C-82F9-ACD05129976D}" srcOrd="1" destOrd="0" presId="urn:microsoft.com/office/officeart/2005/8/layout/cycle8"/>
    <dgm:cxn modelId="{3405847B-D140-48CE-9AB4-278D1F7BF3AB}" type="presOf" srcId="{E2D72694-D618-4E38-9277-91AA7D75EC9F}" destId="{D5ABFE9C-58DB-4837-9222-B353873707A6}" srcOrd="1" destOrd="0" presId="urn:microsoft.com/office/officeart/2005/8/layout/cycle8"/>
    <dgm:cxn modelId="{E53C4880-3AB9-461E-AC7B-1175125B2C03}" srcId="{85232ABC-E33E-43B7-8643-127DBFB78D3E}" destId="{1376DCBA-4EA0-4060-AC22-95EDAA32FF9E}" srcOrd="2" destOrd="0" parTransId="{63BA56FE-F859-4FC3-8AD6-A02E6AE288AF}" sibTransId="{8B06A9C4-60DE-44A4-AD46-7288E09CA5BE}"/>
    <dgm:cxn modelId="{E10848A8-E4A7-43B3-83EC-6F6586CB3D19}" srcId="{85232ABC-E33E-43B7-8643-127DBFB78D3E}" destId="{E2D72694-D618-4E38-9277-91AA7D75EC9F}" srcOrd="1" destOrd="0" parTransId="{E15E84AE-E916-40A4-88E5-5E4BA45BA032}" sibTransId="{8C57AD72-F2D6-4392-A102-08F955419EE4}"/>
    <dgm:cxn modelId="{1CD454AF-BF5D-4497-9003-72EF3A510DF6}" type="presOf" srcId="{85232ABC-E33E-43B7-8643-127DBFB78D3E}" destId="{F29B49DB-D18D-4C39-922A-5DA98057F0EF}" srcOrd="0" destOrd="0" presId="urn:microsoft.com/office/officeart/2005/8/layout/cycle8"/>
    <dgm:cxn modelId="{0DD286C2-54B3-4CB4-AD06-3DBFD516DB96}" srcId="{85232ABC-E33E-43B7-8643-127DBFB78D3E}" destId="{E6603068-71FC-4D73-8DFB-13E599008E7B}" srcOrd="0" destOrd="0" parTransId="{89AA90D7-ED96-4252-A654-3C8D260FE53E}" sibTransId="{D2E95B0D-48E9-435D-A7F7-3BB9CE906618}"/>
    <dgm:cxn modelId="{57718BCC-68B4-42E0-B519-9C11BD9C14B2}" type="presOf" srcId="{E2D72694-D618-4E38-9277-91AA7D75EC9F}" destId="{1FF29E90-D2CF-4EA4-97FE-D09F30F962AE}" srcOrd="0" destOrd="0" presId="urn:microsoft.com/office/officeart/2005/8/layout/cycle8"/>
    <dgm:cxn modelId="{DD15EEE6-DF6D-4A14-A931-AC3C6694E736}" type="presOf" srcId="{E6603068-71FC-4D73-8DFB-13E599008E7B}" destId="{871355BA-EC7E-4B5F-8D83-A0226BD8FFBF}" srcOrd="0" destOrd="0" presId="urn:microsoft.com/office/officeart/2005/8/layout/cycle8"/>
    <dgm:cxn modelId="{AF958CF9-BF6F-409D-94E3-0EAF384BDBEF}" type="presOf" srcId="{E6603068-71FC-4D73-8DFB-13E599008E7B}" destId="{44CACE43-CBD3-4A99-A3EF-5B5070C34801}" srcOrd="1" destOrd="0" presId="urn:microsoft.com/office/officeart/2005/8/layout/cycle8"/>
    <dgm:cxn modelId="{4D1FE289-69B1-4974-AD32-7C8B6CAB6547}" type="presParOf" srcId="{F29B49DB-D18D-4C39-922A-5DA98057F0EF}" destId="{871355BA-EC7E-4B5F-8D83-A0226BD8FFBF}" srcOrd="0" destOrd="0" presId="urn:microsoft.com/office/officeart/2005/8/layout/cycle8"/>
    <dgm:cxn modelId="{B43F937D-4DED-4714-A600-A36913DD8634}" type="presParOf" srcId="{F29B49DB-D18D-4C39-922A-5DA98057F0EF}" destId="{8D139424-E9DC-44CA-9D53-50B29415E5F2}" srcOrd="1" destOrd="0" presId="urn:microsoft.com/office/officeart/2005/8/layout/cycle8"/>
    <dgm:cxn modelId="{082329A1-A370-48D7-87BB-64D362F541EA}" type="presParOf" srcId="{F29B49DB-D18D-4C39-922A-5DA98057F0EF}" destId="{23611D2B-5AAA-4763-BE0B-6A95BB15794B}" srcOrd="2" destOrd="0" presId="urn:microsoft.com/office/officeart/2005/8/layout/cycle8"/>
    <dgm:cxn modelId="{39966D16-CF93-4F40-877E-0B6168C9F3FC}" type="presParOf" srcId="{F29B49DB-D18D-4C39-922A-5DA98057F0EF}" destId="{44CACE43-CBD3-4A99-A3EF-5B5070C34801}" srcOrd="3" destOrd="0" presId="urn:microsoft.com/office/officeart/2005/8/layout/cycle8"/>
    <dgm:cxn modelId="{8BB50E43-8A6C-4B85-94DB-DB72E0338849}" type="presParOf" srcId="{F29B49DB-D18D-4C39-922A-5DA98057F0EF}" destId="{1FF29E90-D2CF-4EA4-97FE-D09F30F962AE}" srcOrd="4" destOrd="0" presId="urn:microsoft.com/office/officeart/2005/8/layout/cycle8"/>
    <dgm:cxn modelId="{255A141F-33C6-436C-BEC9-4A0212E10CBD}" type="presParOf" srcId="{F29B49DB-D18D-4C39-922A-5DA98057F0EF}" destId="{DA514272-7A5E-45D5-A466-11BFF6478BC4}" srcOrd="5" destOrd="0" presId="urn:microsoft.com/office/officeart/2005/8/layout/cycle8"/>
    <dgm:cxn modelId="{E924C410-14AF-42D1-B311-80EC7592BD76}" type="presParOf" srcId="{F29B49DB-D18D-4C39-922A-5DA98057F0EF}" destId="{62835163-8454-4459-8FDB-2CC23D812979}" srcOrd="6" destOrd="0" presId="urn:microsoft.com/office/officeart/2005/8/layout/cycle8"/>
    <dgm:cxn modelId="{EF865A68-265F-4474-9E42-C93DDB6E3B70}" type="presParOf" srcId="{F29B49DB-D18D-4C39-922A-5DA98057F0EF}" destId="{D5ABFE9C-58DB-4837-9222-B353873707A6}" srcOrd="7" destOrd="0" presId="urn:microsoft.com/office/officeart/2005/8/layout/cycle8"/>
    <dgm:cxn modelId="{88FC2C0B-A177-4E55-8BD5-7371C8033525}" type="presParOf" srcId="{F29B49DB-D18D-4C39-922A-5DA98057F0EF}" destId="{29D4D3F6-A6A1-41E7-B5D1-9F69B506CC81}" srcOrd="8" destOrd="0" presId="urn:microsoft.com/office/officeart/2005/8/layout/cycle8"/>
    <dgm:cxn modelId="{A11BD03A-7F27-416B-8ACA-CDFE692165E7}" type="presParOf" srcId="{F29B49DB-D18D-4C39-922A-5DA98057F0EF}" destId="{6D5159F0-F8B5-4F51-8ECF-D5796E77C319}" srcOrd="9" destOrd="0" presId="urn:microsoft.com/office/officeart/2005/8/layout/cycle8"/>
    <dgm:cxn modelId="{C73D1D10-DEA0-4FEC-A580-C3E360DB4AD7}" type="presParOf" srcId="{F29B49DB-D18D-4C39-922A-5DA98057F0EF}" destId="{F56BED71-F597-4041-9F3C-02B10E71167A}" srcOrd="10" destOrd="0" presId="urn:microsoft.com/office/officeart/2005/8/layout/cycle8"/>
    <dgm:cxn modelId="{4CB008E4-7F82-451A-A99F-805CA7711B03}" type="presParOf" srcId="{F29B49DB-D18D-4C39-922A-5DA98057F0EF}" destId="{38D656DD-D6BC-481C-82F9-ACD05129976D}" srcOrd="11" destOrd="0" presId="urn:microsoft.com/office/officeart/2005/8/layout/cycle8"/>
    <dgm:cxn modelId="{F0E3B939-CD94-4C80-9804-052864C4375E}" type="presParOf" srcId="{F29B49DB-D18D-4C39-922A-5DA98057F0EF}" destId="{AFFB57A3-9A52-4DDA-9DF7-1374B29A67ED}" srcOrd="12" destOrd="0" presId="urn:microsoft.com/office/officeart/2005/8/layout/cycle8"/>
    <dgm:cxn modelId="{3332FBD3-A155-4B0D-9EE6-0A5839D0E5F2}" type="presParOf" srcId="{F29B49DB-D18D-4C39-922A-5DA98057F0EF}" destId="{8CE78146-A777-47CA-A622-BF0ADB1B24B5}" srcOrd="13" destOrd="0" presId="urn:microsoft.com/office/officeart/2005/8/layout/cycle8"/>
    <dgm:cxn modelId="{436F39A7-4715-440D-B691-372B800DEB3C}" type="presParOf" srcId="{F29B49DB-D18D-4C39-922A-5DA98057F0EF}" destId="{A45CE8EB-9F2A-4B94-8AC2-265CE1314DCA}"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9A973C-0F8F-4A8F-BEA9-949F04B8679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49A5845-8B9E-428A-B4DC-AB1CC4E8E0C2}">
      <dgm:prSet/>
      <dgm:spPr/>
      <dgm:t>
        <a:bodyPr/>
        <a:lstStyle/>
        <a:p>
          <a:pPr>
            <a:lnSpc>
              <a:spcPct val="100000"/>
            </a:lnSpc>
            <a:defRPr cap="all"/>
          </a:pPr>
          <a:r>
            <a:rPr lang="en-US" dirty="0"/>
            <a:t>    Oral Myofunctional Therapy</a:t>
          </a:r>
        </a:p>
      </dgm:t>
    </dgm:pt>
    <dgm:pt modelId="{8EA04B61-7324-40B8-B0C3-9EE70C725681}" type="parTrans" cxnId="{7E1A7A8C-D375-40E9-898A-7D122B1BB9C6}">
      <dgm:prSet/>
      <dgm:spPr/>
      <dgm:t>
        <a:bodyPr/>
        <a:lstStyle/>
        <a:p>
          <a:endParaRPr lang="en-US"/>
        </a:p>
      </dgm:t>
    </dgm:pt>
    <dgm:pt modelId="{17963562-851C-453D-BC85-086D48F5E1AB}" type="sibTrans" cxnId="{7E1A7A8C-D375-40E9-898A-7D122B1BB9C6}">
      <dgm:prSet/>
      <dgm:spPr/>
      <dgm:t>
        <a:bodyPr/>
        <a:lstStyle/>
        <a:p>
          <a:endParaRPr lang="en-US"/>
        </a:p>
      </dgm:t>
    </dgm:pt>
    <dgm:pt modelId="{6B84C346-1C81-4448-9CA5-BF1C5E160F11}">
      <dgm:prSet/>
      <dgm:spPr/>
      <dgm:t>
        <a:bodyPr/>
        <a:lstStyle/>
        <a:p>
          <a:pPr>
            <a:lnSpc>
              <a:spcPct val="100000"/>
            </a:lnSpc>
            <a:defRPr cap="all"/>
          </a:pPr>
          <a:r>
            <a:rPr lang="en-US" dirty="0"/>
            <a:t>    Bodywork</a:t>
          </a:r>
        </a:p>
      </dgm:t>
    </dgm:pt>
    <dgm:pt modelId="{A1F56E07-C78C-47F0-841F-E3389041DC78}" type="parTrans" cxnId="{E17610FF-F858-4D71-97E5-9D3F4EC5D73B}">
      <dgm:prSet/>
      <dgm:spPr/>
      <dgm:t>
        <a:bodyPr/>
        <a:lstStyle/>
        <a:p>
          <a:endParaRPr lang="en-US"/>
        </a:p>
      </dgm:t>
    </dgm:pt>
    <dgm:pt modelId="{40F5EF7B-2D61-476C-9FB4-DC530461152F}" type="sibTrans" cxnId="{E17610FF-F858-4D71-97E5-9D3F4EC5D73B}">
      <dgm:prSet/>
      <dgm:spPr/>
      <dgm:t>
        <a:bodyPr/>
        <a:lstStyle/>
        <a:p>
          <a:endParaRPr lang="en-US"/>
        </a:p>
      </dgm:t>
    </dgm:pt>
    <dgm:pt modelId="{D8963FFD-9C84-4C52-999B-EB988901F7F8}">
      <dgm:prSet/>
      <dgm:spPr/>
      <dgm:t>
        <a:bodyPr/>
        <a:lstStyle/>
        <a:p>
          <a:pPr>
            <a:lnSpc>
              <a:spcPct val="100000"/>
            </a:lnSpc>
            <a:defRPr cap="all"/>
          </a:pPr>
          <a:r>
            <a:rPr lang="en-US" dirty="0"/>
            <a:t>    </a:t>
          </a:r>
          <a:r>
            <a:rPr lang="en-US" dirty="0" err="1"/>
            <a:t>SmileLase</a:t>
          </a:r>
          <a:r>
            <a:rPr lang="en-US" dirty="0"/>
            <a:t> and </a:t>
          </a:r>
          <a:r>
            <a:rPr lang="en-US" dirty="0" err="1"/>
            <a:t>BabyLase</a:t>
          </a:r>
          <a:endParaRPr lang="en-US" dirty="0"/>
        </a:p>
      </dgm:t>
    </dgm:pt>
    <dgm:pt modelId="{B5421736-3617-4A52-9856-89C987A07258}" type="parTrans" cxnId="{FA10E5D1-5501-40EF-A74B-23BB6426350C}">
      <dgm:prSet/>
      <dgm:spPr/>
      <dgm:t>
        <a:bodyPr/>
        <a:lstStyle/>
        <a:p>
          <a:endParaRPr lang="en-US"/>
        </a:p>
      </dgm:t>
    </dgm:pt>
    <dgm:pt modelId="{DA350A92-5FBB-4162-9BBB-AAED7D29A97F}" type="sibTrans" cxnId="{FA10E5D1-5501-40EF-A74B-23BB6426350C}">
      <dgm:prSet/>
      <dgm:spPr/>
      <dgm:t>
        <a:bodyPr/>
        <a:lstStyle/>
        <a:p>
          <a:endParaRPr lang="en-US"/>
        </a:p>
      </dgm:t>
    </dgm:pt>
    <dgm:pt modelId="{8A620CF5-DA49-4DF9-BEBD-B4454DB9EFDE}" type="pres">
      <dgm:prSet presAssocID="{4B9A973C-0F8F-4A8F-BEA9-949F04B86791}" presName="vert0" presStyleCnt="0">
        <dgm:presLayoutVars>
          <dgm:dir/>
          <dgm:animOne val="branch"/>
          <dgm:animLvl val="lvl"/>
        </dgm:presLayoutVars>
      </dgm:prSet>
      <dgm:spPr/>
    </dgm:pt>
    <dgm:pt modelId="{31B5BAF4-03CC-4198-8D3D-A89077F08113}" type="pres">
      <dgm:prSet presAssocID="{849A5845-8B9E-428A-B4DC-AB1CC4E8E0C2}" presName="thickLine" presStyleLbl="alignNode1" presStyleIdx="0" presStyleCnt="3"/>
      <dgm:spPr/>
    </dgm:pt>
    <dgm:pt modelId="{5556B60B-ADCB-4312-A93A-5E5524053270}" type="pres">
      <dgm:prSet presAssocID="{849A5845-8B9E-428A-B4DC-AB1CC4E8E0C2}" presName="horz1" presStyleCnt="0"/>
      <dgm:spPr/>
    </dgm:pt>
    <dgm:pt modelId="{AB170D7A-B40C-4B45-B444-1AFFEEE24BEC}" type="pres">
      <dgm:prSet presAssocID="{849A5845-8B9E-428A-B4DC-AB1CC4E8E0C2}" presName="tx1" presStyleLbl="revTx" presStyleIdx="0" presStyleCnt="3"/>
      <dgm:spPr/>
    </dgm:pt>
    <dgm:pt modelId="{184CC6F2-9B39-42B3-B863-34284C726047}" type="pres">
      <dgm:prSet presAssocID="{849A5845-8B9E-428A-B4DC-AB1CC4E8E0C2}" presName="vert1" presStyleCnt="0"/>
      <dgm:spPr/>
    </dgm:pt>
    <dgm:pt modelId="{96910351-9BA7-471B-92B9-5F53DB39D422}" type="pres">
      <dgm:prSet presAssocID="{6B84C346-1C81-4448-9CA5-BF1C5E160F11}" presName="thickLine" presStyleLbl="alignNode1" presStyleIdx="1" presStyleCnt="3"/>
      <dgm:spPr/>
    </dgm:pt>
    <dgm:pt modelId="{BDDFA943-CD6F-4837-AF18-036F5A71BB49}" type="pres">
      <dgm:prSet presAssocID="{6B84C346-1C81-4448-9CA5-BF1C5E160F11}" presName="horz1" presStyleCnt="0"/>
      <dgm:spPr/>
    </dgm:pt>
    <dgm:pt modelId="{209EF5D6-52AD-4D1D-A28E-0D9604B0AC8D}" type="pres">
      <dgm:prSet presAssocID="{6B84C346-1C81-4448-9CA5-BF1C5E160F11}" presName="tx1" presStyleLbl="revTx" presStyleIdx="1" presStyleCnt="3"/>
      <dgm:spPr/>
    </dgm:pt>
    <dgm:pt modelId="{7D417DB7-E00A-43A9-BAF0-10507357B797}" type="pres">
      <dgm:prSet presAssocID="{6B84C346-1C81-4448-9CA5-BF1C5E160F11}" presName="vert1" presStyleCnt="0"/>
      <dgm:spPr/>
    </dgm:pt>
    <dgm:pt modelId="{15E75B88-2668-48C8-9430-DABAD4501CF0}" type="pres">
      <dgm:prSet presAssocID="{D8963FFD-9C84-4C52-999B-EB988901F7F8}" presName="thickLine" presStyleLbl="alignNode1" presStyleIdx="2" presStyleCnt="3"/>
      <dgm:spPr/>
    </dgm:pt>
    <dgm:pt modelId="{AED58209-18CA-49C8-BA5E-03DA214BF611}" type="pres">
      <dgm:prSet presAssocID="{D8963FFD-9C84-4C52-999B-EB988901F7F8}" presName="horz1" presStyleCnt="0"/>
      <dgm:spPr/>
    </dgm:pt>
    <dgm:pt modelId="{23823B85-F99C-4C08-A8C3-EE734362191A}" type="pres">
      <dgm:prSet presAssocID="{D8963FFD-9C84-4C52-999B-EB988901F7F8}" presName="tx1" presStyleLbl="revTx" presStyleIdx="2" presStyleCnt="3"/>
      <dgm:spPr/>
    </dgm:pt>
    <dgm:pt modelId="{3312DFAF-F9C5-417F-9EC7-FF72386495E8}" type="pres">
      <dgm:prSet presAssocID="{D8963FFD-9C84-4C52-999B-EB988901F7F8}" presName="vert1" presStyleCnt="0"/>
      <dgm:spPr/>
    </dgm:pt>
  </dgm:ptLst>
  <dgm:cxnLst>
    <dgm:cxn modelId="{EE262912-DDA0-4EC9-9701-5941FADDC70F}" type="presOf" srcId="{4B9A973C-0F8F-4A8F-BEA9-949F04B86791}" destId="{8A620CF5-DA49-4DF9-BEBD-B4454DB9EFDE}" srcOrd="0" destOrd="0" presId="urn:microsoft.com/office/officeart/2008/layout/LinedList"/>
    <dgm:cxn modelId="{8384D036-D33A-42C4-B043-91ADEF7CB949}" type="presOf" srcId="{849A5845-8B9E-428A-B4DC-AB1CC4E8E0C2}" destId="{AB170D7A-B40C-4B45-B444-1AFFEEE24BEC}" srcOrd="0" destOrd="0" presId="urn:microsoft.com/office/officeart/2008/layout/LinedList"/>
    <dgm:cxn modelId="{A58F7F74-4C48-4B12-97D1-E22C3A6F78C0}" type="presOf" srcId="{D8963FFD-9C84-4C52-999B-EB988901F7F8}" destId="{23823B85-F99C-4C08-A8C3-EE734362191A}" srcOrd="0" destOrd="0" presId="urn:microsoft.com/office/officeart/2008/layout/LinedList"/>
    <dgm:cxn modelId="{7E1A7A8C-D375-40E9-898A-7D122B1BB9C6}" srcId="{4B9A973C-0F8F-4A8F-BEA9-949F04B86791}" destId="{849A5845-8B9E-428A-B4DC-AB1CC4E8E0C2}" srcOrd="0" destOrd="0" parTransId="{8EA04B61-7324-40B8-B0C3-9EE70C725681}" sibTransId="{17963562-851C-453D-BC85-086D48F5E1AB}"/>
    <dgm:cxn modelId="{BB36A6AC-92D6-4452-9F8F-8D20465398DC}" type="presOf" srcId="{6B84C346-1C81-4448-9CA5-BF1C5E160F11}" destId="{209EF5D6-52AD-4D1D-A28E-0D9604B0AC8D}" srcOrd="0" destOrd="0" presId="urn:microsoft.com/office/officeart/2008/layout/LinedList"/>
    <dgm:cxn modelId="{FA10E5D1-5501-40EF-A74B-23BB6426350C}" srcId="{4B9A973C-0F8F-4A8F-BEA9-949F04B86791}" destId="{D8963FFD-9C84-4C52-999B-EB988901F7F8}" srcOrd="2" destOrd="0" parTransId="{B5421736-3617-4A52-9856-89C987A07258}" sibTransId="{DA350A92-5FBB-4162-9BBB-AAED7D29A97F}"/>
    <dgm:cxn modelId="{E17610FF-F858-4D71-97E5-9D3F4EC5D73B}" srcId="{4B9A973C-0F8F-4A8F-BEA9-949F04B86791}" destId="{6B84C346-1C81-4448-9CA5-BF1C5E160F11}" srcOrd="1" destOrd="0" parTransId="{A1F56E07-C78C-47F0-841F-E3389041DC78}" sibTransId="{40F5EF7B-2D61-476C-9FB4-DC530461152F}"/>
    <dgm:cxn modelId="{355B4B8E-C48E-46C0-9A9E-D223102A19E1}" type="presParOf" srcId="{8A620CF5-DA49-4DF9-BEBD-B4454DB9EFDE}" destId="{31B5BAF4-03CC-4198-8D3D-A89077F08113}" srcOrd="0" destOrd="0" presId="urn:microsoft.com/office/officeart/2008/layout/LinedList"/>
    <dgm:cxn modelId="{22C3F87E-7077-49A6-9A74-5075FCEEF4EA}" type="presParOf" srcId="{8A620CF5-DA49-4DF9-BEBD-B4454DB9EFDE}" destId="{5556B60B-ADCB-4312-A93A-5E5524053270}" srcOrd="1" destOrd="0" presId="urn:microsoft.com/office/officeart/2008/layout/LinedList"/>
    <dgm:cxn modelId="{9F46C6EA-22CF-409E-8C16-3DF20122DCF4}" type="presParOf" srcId="{5556B60B-ADCB-4312-A93A-5E5524053270}" destId="{AB170D7A-B40C-4B45-B444-1AFFEEE24BEC}" srcOrd="0" destOrd="0" presId="urn:microsoft.com/office/officeart/2008/layout/LinedList"/>
    <dgm:cxn modelId="{B0508E01-606F-4CA8-AAE2-B2F05DBFB1EB}" type="presParOf" srcId="{5556B60B-ADCB-4312-A93A-5E5524053270}" destId="{184CC6F2-9B39-42B3-B863-34284C726047}" srcOrd="1" destOrd="0" presId="urn:microsoft.com/office/officeart/2008/layout/LinedList"/>
    <dgm:cxn modelId="{65CF47B5-B919-4E74-9157-2AD1FA7DA5E7}" type="presParOf" srcId="{8A620CF5-DA49-4DF9-BEBD-B4454DB9EFDE}" destId="{96910351-9BA7-471B-92B9-5F53DB39D422}" srcOrd="2" destOrd="0" presId="urn:microsoft.com/office/officeart/2008/layout/LinedList"/>
    <dgm:cxn modelId="{D52986F4-8196-4878-A561-47624D9C3D1A}" type="presParOf" srcId="{8A620CF5-DA49-4DF9-BEBD-B4454DB9EFDE}" destId="{BDDFA943-CD6F-4837-AF18-036F5A71BB49}" srcOrd="3" destOrd="0" presId="urn:microsoft.com/office/officeart/2008/layout/LinedList"/>
    <dgm:cxn modelId="{D38EEE88-93EF-4C55-9198-00B632EE3D69}" type="presParOf" srcId="{BDDFA943-CD6F-4837-AF18-036F5A71BB49}" destId="{209EF5D6-52AD-4D1D-A28E-0D9604B0AC8D}" srcOrd="0" destOrd="0" presId="urn:microsoft.com/office/officeart/2008/layout/LinedList"/>
    <dgm:cxn modelId="{7835D989-D1CF-439F-B72C-8CC2856E531A}" type="presParOf" srcId="{BDDFA943-CD6F-4837-AF18-036F5A71BB49}" destId="{7D417DB7-E00A-43A9-BAF0-10507357B797}" srcOrd="1" destOrd="0" presId="urn:microsoft.com/office/officeart/2008/layout/LinedList"/>
    <dgm:cxn modelId="{E4A64F72-F3CB-4590-9697-6A9C426FD381}" type="presParOf" srcId="{8A620CF5-DA49-4DF9-BEBD-B4454DB9EFDE}" destId="{15E75B88-2668-48C8-9430-DABAD4501CF0}" srcOrd="4" destOrd="0" presId="urn:microsoft.com/office/officeart/2008/layout/LinedList"/>
    <dgm:cxn modelId="{CDD7D713-1C35-48AC-83F4-B3D0A321B344}" type="presParOf" srcId="{8A620CF5-DA49-4DF9-BEBD-B4454DB9EFDE}" destId="{AED58209-18CA-49C8-BA5E-03DA214BF611}" srcOrd="5" destOrd="0" presId="urn:microsoft.com/office/officeart/2008/layout/LinedList"/>
    <dgm:cxn modelId="{E0380D81-6CE9-4199-B660-9E9D355C6153}" type="presParOf" srcId="{AED58209-18CA-49C8-BA5E-03DA214BF611}" destId="{23823B85-F99C-4C08-A8C3-EE734362191A}" srcOrd="0" destOrd="0" presId="urn:microsoft.com/office/officeart/2008/layout/LinedList"/>
    <dgm:cxn modelId="{A115023B-F4C8-4EF6-9FE0-B1E87C1C8297}" type="presParOf" srcId="{AED58209-18CA-49C8-BA5E-03DA214BF611}" destId="{3312DFAF-F9C5-417F-9EC7-FF72386495E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19FE84-0956-484B-B547-CD01EC8BB45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75F0D46-8CA6-483F-851A-C30C15B2D6F8}">
      <dgm:prSet/>
      <dgm:spPr/>
      <dgm:t>
        <a:bodyPr/>
        <a:lstStyle/>
        <a:p>
          <a:r>
            <a:rPr lang="en-US"/>
            <a:t>ALF Therapy offers options for patients from newborn to the elderly</a:t>
          </a:r>
        </a:p>
      </dgm:t>
    </dgm:pt>
    <dgm:pt modelId="{057BC393-D1C8-4DE1-99FF-B71E437E7D09}" type="parTrans" cxnId="{18AE5512-223A-420E-86A1-4CACB2EBE919}">
      <dgm:prSet/>
      <dgm:spPr/>
      <dgm:t>
        <a:bodyPr/>
        <a:lstStyle/>
        <a:p>
          <a:endParaRPr lang="en-US"/>
        </a:p>
      </dgm:t>
    </dgm:pt>
    <dgm:pt modelId="{4FA2EB88-F657-4F3A-A8BF-6727F5EF6951}" type="sibTrans" cxnId="{18AE5512-223A-420E-86A1-4CACB2EBE919}">
      <dgm:prSet/>
      <dgm:spPr/>
      <dgm:t>
        <a:bodyPr/>
        <a:lstStyle/>
        <a:p>
          <a:endParaRPr lang="en-US"/>
        </a:p>
      </dgm:t>
    </dgm:pt>
    <dgm:pt modelId="{38F328C2-1C74-4CFF-87DE-39C19A5F66E6}">
      <dgm:prSet/>
      <dgm:spPr/>
      <dgm:t>
        <a:bodyPr/>
        <a:lstStyle/>
        <a:p>
          <a:r>
            <a:rPr lang="en-US" dirty="0"/>
            <a:t>Treatment for crooked, crowded teeth</a:t>
          </a:r>
        </a:p>
      </dgm:t>
    </dgm:pt>
    <dgm:pt modelId="{71C085AA-ED06-4D49-9B5C-F17302C8B891}" type="parTrans" cxnId="{37E67EEC-E95A-4F85-9536-2638F7350E74}">
      <dgm:prSet/>
      <dgm:spPr/>
      <dgm:t>
        <a:bodyPr/>
        <a:lstStyle/>
        <a:p>
          <a:endParaRPr lang="en-US"/>
        </a:p>
      </dgm:t>
    </dgm:pt>
    <dgm:pt modelId="{7F202678-DAF2-4934-9B30-AFB6B0EB30F8}" type="sibTrans" cxnId="{37E67EEC-E95A-4F85-9536-2638F7350E74}">
      <dgm:prSet/>
      <dgm:spPr/>
      <dgm:t>
        <a:bodyPr/>
        <a:lstStyle/>
        <a:p>
          <a:endParaRPr lang="en-US"/>
        </a:p>
      </dgm:t>
    </dgm:pt>
    <dgm:pt modelId="{8A8BDEFF-2BB4-45EA-851C-D30B1B4272C9}">
      <dgm:prSet/>
      <dgm:spPr/>
      <dgm:t>
        <a:bodyPr/>
        <a:lstStyle/>
        <a:p>
          <a:r>
            <a:rPr lang="en-US" dirty="0"/>
            <a:t>Dentofacial orthopedics to address small or misaligned jaws</a:t>
          </a:r>
        </a:p>
      </dgm:t>
    </dgm:pt>
    <dgm:pt modelId="{02452D2C-AB82-4969-832C-8621F3451FEC}" type="parTrans" cxnId="{65FB60AA-4FCC-4CB0-917D-8232FC1B35D5}">
      <dgm:prSet/>
      <dgm:spPr/>
      <dgm:t>
        <a:bodyPr/>
        <a:lstStyle/>
        <a:p>
          <a:endParaRPr lang="en-US"/>
        </a:p>
      </dgm:t>
    </dgm:pt>
    <dgm:pt modelId="{7526C834-E172-4120-B7A6-821FBBDA65B5}" type="sibTrans" cxnId="{65FB60AA-4FCC-4CB0-917D-8232FC1B35D5}">
      <dgm:prSet/>
      <dgm:spPr/>
      <dgm:t>
        <a:bodyPr/>
        <a:lstStyle/>
        <a:p>
          <a:endParaRPr lang="en-US"/>
        </a:p>
      </dgm:t>
    </dgm:pt>
    <dgm:pt modelId="{FD14C8EA-6098-47F2-A2D1-136E4FB70678}">
      <dgm:prSet/>
      <dgm:spPr/>
      <dgm:t>
        <a:bodyPr/>
        <a:lstStyle/>
        <a:p>
          <a:r>
            <a:rPr lang="en-US" dirty="0"/>
            <a:t>Those who can benefit from a gentle reminder of proper tongue position to enhance airway and neurological function</a:t>
          </a:r>
        </a:p>
      </dgm:t>
    </dgm:pt>
    <dgm:pt modelId="{007F3C49-3873-4836-8822-58F112132348}" type="parTrans" cxnId="{7D03A0CA-AB60-40F1-9B1E-9E9BAEA5FEFD}">
      <dgm:prSet/>
      <dgm:spPr/>
      <dgm:t>
        <a:bodyPr/>
        <a:lstStyle/>
        <a:p>
          <a:endParaRPr lang="en-US"/>
        </a:p>
      </dgm:t>
    </dgm:pt>
    <dgm:pt modelId="{579349BB-B23F-485C-9FF4-EB0C4E0BDFEE}" type="sibTrans" cxnId="{7D03A0CA-AB60-40F1-9B1E-9E9BAEA5FEFD}">
      <dgm:prSet/>
      <dgm:spPr/>
      <dgm:t>
        <a:bodyPr/>
        <a:lstStyle/>
        <a:p>
          <a:endParaRPr lang="en-US"/>
        </a:p>
      </dgm:t>
    </dgm:pt>
    <dgm:pt modelId="{6266BD97-5DD1-4BE8-92A5-85F5E7179490}" type="pres">
      <dgm:prSet presAssocID="{3E19FE84-0956-484B-B547-CD01EC8BB454}" presName="linear" presStyleCnt="0">
        <dgm:presLayoutVars>
          <dgm:animLvl val="lvl"/>
          <dgm:resizeHandles val="exact"/>
        </dgm:presLayoutVars>
      </dgm:prSet>
      <dgm:spPr/>
    </dgm:pt>
    <dgm:pt modelId="{35830374-8697-43B4-AC6F-DE09A515B3D6}" type="pres">
      <dgm:prSet presAssocID="{875F0D46-8CA6-483F-851A-C30C15B2D6F8}" presName="parentText" presStyleLbl="node1" presStyleIdx="0" presStyleCnt="4">
        <dgm:presLayoutVars>
          <dgm:chMax val="0"/>
          <dgm:bulletEnabled val="1"/>
        </dgm:presLayoutVars>
      </dgm:prSet>
      <dgm:spPr/>
    </dgm:pt>
    <dgm:pt modelId="{A54ED9B6-683D-45D5-B97A-AAE710C504A0}" type="pres">
      <dgm:prSet presAssocID="{4FA2EB88-F657-4F3A-A8BF-6727F5EF6951}" presName="spacer" presStyleCnt="0"/>
      <dgm:spPr/>
    </dgm:pt>
    <dgm:pt modelId="{4E641C20-462F-4FD3-B342-67A259084FA1}" type="pres">
      <dgm:prSet presAssocID="{38F328C2-1C74-4CFF-87DE-39C19A5F66E6}" presName="parentText" presStyleLbl="node1" presStyleIdx="1" presStyleCnt="4">
        <dgm:presLayoutVars>
          <dgm:chMax val="0"/>
          <dgm:bulletEnabled val="1"/>
        </dgm:presLayoutVars>
      </dgm:prSet>
      <dgm:spPr/>
    </dgm:pt>
    <dgm:pt modelId="{7FA3EB85-90C1-4317-95FF-0005BAB6A24B}" type="pres">
      <dgm:prSet presAssocID="{7F202678-DAF2-4934-9B30-AFB6B0EB30F8}" presName="spacer" presStyleCnt="0"/>
      <dgm:spPr/>
    </dgm:pt>
    <dgm:pt modelId="{A67C0D28-4F0E-4D7A-A14E-2FFD6BF2BCC9}" type="pres">
      <dgm:prSet presAssocID="{8A8BDEFF-2BB4-45EA-851C-D30B1B4272C9}" presName="parentText" presStyleLbl="node1" presStyleIdx="2" presStyleCnt="4">
        <dgm:presLayoutVars>
          <dgm:chMax val="0"/>
          <dgm:bulletEnabled val="1"/>
        </dgm:presLayoutVars>
      </dgm:prSet>
      <dgm:spPr/>
    </dgm:pt>
    <dgm:pt modelId="{B710F4FC-3B0D-48BE-8C65-B9BDF4CCA5A9}" type="pres">
      <dgm:prSet presAssocID="{7526C834-E172-4120-B7A6-821FBBDA65B5}" presName="spacer" presStyleCnt="0"/>
      <dgm:spPr/>
    </dgm:pt>
    <dgm:pt modelId="{252DDA05-C92C-4CAC-8ACB-06E7275A56DF}" type="pres">
      <dgm:prSet presAssocID="{FD14C8EA-6098-47F2-A2D1-136E4FB70678}" presName="parentText" presStyleLbl="node1" presStyleIdx="3" presStyleCnt="4">
        <dgm:presLayoutVars>
          <dgm:chMax val="0"/>
          <dgm:bulletEnabled val="1"/>
        </dgm:presLayoutVars>
      </dgm:prSet>
      <dgm:spPr/>
    </dgm:pt>
  </dgm:ptLst>
  <dgm:cxnLst>
    <dgm:cxn modelId="{18AE5512-223A-420E-86A1-4CACB2EBE919}" srcId="{3E19FE84-0956-484B-B547-CD01EC8BB454}" destId="{875F0D46-8CA6-483F-851A-C30C15B2D6F8}" srcOrd="0" destOrd="0" parTransId="{057BC393-D1C8-4DE1-99FF-B71E437E7D09}" sibTransId="{4FA2EB88-F657-4F3A-A8BF-6727F5EF6951}"/>
    <dgm:cxn modelId="{1C086439-FF4E-43A0-AC5A-8034B5C84F3C}" type="presOf" srcId="{875F0D46-8CA6-483F-851A-C30C15B2D6F8}" destId="{35830374-8697-43B4-AC6F-DE09A515B3D6}" srcOrd="0" destOrd="0" presId="urn:microsoft.com/office/officeart/2005/8/layout/vList2"/>
    <dgm:cxn modelId="{E96BA445-FDAE-4A5F-823E-E82DF63BC2E6}" type="presOf" srcId="{3E19FE84-0956-484B-B547-CD01EC8BB454}" destId="{6266BD97-5DD1-4BE8-92A5-85F5E7179490}" srcOrd="0" destOrd="0" presId="urn:microsoft.com/office/officeart/2005/8/layout/vList2"/>
    <dgm:cxn modelId="{65FB60AA-4FCC-4CB0-917D-8232FC1B35D5}" srcId="{3E19FE84-0956-484B-B547-CD01EC8BB454}" destId="{8A8BDEFF-2BB4-45EA-851C-D30B1B4272C9}" srcOrd="2" destOrd="0" parTransId="{02452D2C-AB82-4969-832C-8621F3451FEC}" sibTransId="{7526C834-E172-4120-B7A6-821FBBDA65B5}"/>
    <dgm:cxn modelId="{D11F6EB2-AB0E-4BCC-927D-A54E49A915BF}" type="presOf" srcId="{38F328C2-1C74-4CFF-87DE-39C19A5F66E6}" destId="{4E641C20-462F-4FD3-B342-67A259084FA1}" srcOrd="0" destOrd="0" presId="urn:microsoft.com/office/officeart/2005/8/layout/vList2"/>
    <dgm:cxn modelId="{7D03A0CA-AB60-40F1-9B1E-9E9BAEA5FEFD}" srcId="{3E19FE84-0956-484B-B547-CD01EC8BB454}" destId="{FD14C8EA-6098-47F2-A2D1-136E4FB70678}" srcOrd="3" destOrd="0" parTransId="{007F3C49-3873-4836-8822-58F112132348}" sibTransId="{579349BB-B23F-485C-9FF4-EB0C4E0BDFEE}"/>
    <dgm:cxn modelId="{C6B0EECB-D6FB-4557-9E4D-2C0C85E74A18}" type="presOf" srcId="{FD14C8EA-6098-47F2-A2D1-136E4FB70678}" destId="{252DDA05-C92C-4CAC-8ACB-06E7275A56DF}" srcOrd="0" destOrd="0" presId="urn:microsoft.com/office/officeart/2005/8/layout/vList2"/>
    <dgm:cxn modelId="{F7CC0CE4-F4B3-41CD-93D2-11DDAF967D8D}" type="presOf" srcId="{8A8BDEFF-2BB4-45EA-851C-D30B1B4272C9}" destId="{A67C0D28-4F0E-4D7A-A14E-2FFD6BF2BCC9}" srcOrd="0" destOrd="0" presId="urn:microsoft.com/office/officeart/2005/8/layout/vList2"/>
    <dgm:cxn modelId="{37E67EEC-E95A-4F85-9536-2638F7350E74}" srcId="{3E19FE84-0956-484B-B547-CD01EC8BB454}" destId="{38F328C2-1C74-4CFF-87DE-39C19A5F66E6}" srcOrd="1" destOrd="0" parTransId="{71C085AA-ED06-4D49-9B5C-F17302C8B891}" sibTransId="{7F202678-DAF2-4934-9B30-AFB6B0EB30F8}"/>
    <dgm:cxn modelId="{2FEAB41D-E7ED-4CB8-A1CA-2B3A92A9B47B}" type="presParOf" srcId="{6266BD97-5DD1-4BE8-92A5-85F5E7179490}" destId="{35830374-8697-43B4-AC6F-DE09A515B3D6}" srcOrd="0" destOrd="0" presId="urn:microsoft.com/office/officeart/2005/8/layout/vList2"/>
    <dgm:cxn modelId="{57770E2C-9675-4BBA-8BEF-FACA24C34009}" type="presParOf" srcId="{6266BD97-5DD1-4BE8-92A5-85F5E7179490}" destId="{A54ED9B6-683D-45D5-B97A-AAE710C504A0}" srcOrd="1" destOrd="0" presId="urn:microsoft.com/office/officeart/2005/8/layout/vList2"/>
    <dgm:cxn modelId="{D20D7D94-2DA6-40E8-8E98-02649EC7B753}" type="presParOf" srcId="{6266BD97-5DD1-4BE8-92A5-85F5E7179490}" destId="{4E641C20-462F-4FD3-B342-67A259084FA1}" srcOrd="2" destOrd="0" presId="urn:microsoft.com/office/officeart/2005/8/layout/vList2"/>
    <dgm:cxn modelId="{0FD5D80C-385B-4702-B1DB-235E54BAD956}" type="presParOf" srcId="{6266BD97-5DD1-4BE8-92A5-85F5E7179490}" destId="{7FA3EB85-90C1-4317-95FF-0005BAB6A24B}" srcOrd="3" destOrd="0" presId="urn:microsoft.com/office/officeart/2005/8/layout/vList2"/>
    <dgm:cxn modelId="{0BD6ED3E-0343-41B1-9938-CBEF0DACE52A}" type="presParOf" srcId="{6266BD97-5DD1-4BE8-92A5-85F5E7179490}" destId="{A67C0D28-4F0E-4D7A-A14E-2FFD6BF2BCC9}" srcOrd="4" destOrd="0" presId="urn:microsoft.com/office/officeart/2005/8/layout/vList2"/>
    <dgm:cxn modelId="{53CC9001-9E2B-4F98-A05D-C56D1AF47179}" type="presParOf" srcId="{6266BD97-5DD1-4BE8-92A5-85F5E7179490}" destId="{B710F4FC-3B0D-48BE-8C65-B9BDF4CCA5A9}" srcOrd="5" destOrd="0" presId="urn:microsoft.com/office/officeart/2005/8/layout/vList2"/>
    <dgm:cxn modelId="{A44EB156-8A44-49BB-8579-FC6A9AF73569}" type="presParOf" srcId="{6266BD97-5DD1-4BE8-92A5-85F5E7179490}" destId="{252DDA05-C92C-4CAC-8ACB-06E7275A5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D8E76B-4943-41DA-922C-0CAE932D2A4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B50A9E0-B6FD-4817-8050-E00D4A25E498}">
      <dgm:prSet/>
      <dgm:spPr/>
      <dgm:t>
        <a:bodyPr/>
        <a:lstStyle/>
        <a:p>
          <a:r>
            <a:rPr lang="en-US" dirty="0"/>
            <a:t>Primarily dentists and orthodontists who seek an opportunity to offer their patients an alternative to traditional orthodontics</a:t>
          </a:r>
        </a:p>
      </dgm:t>
    </dgm:pt>
    <dgm:pt modelId="{28027752-7FCC-4DBF-9AB9-76472911AD1D}" type="parTrans" cxnId="{48931433-6779-4A35-84A3-532F0626D96A}">
      <dgm:prSet/>
      <dgm:spPr/>
      <dgm:t>
        <a:bodyPr/>
        <a:lstStyle/>
        <a:p>
          <a:endParaRPr lang="en-US"/>
        </a:p>
      </dgm:t>
    </dgm:pt>
    <dgm:pt modelId="{75028E93-A811-417F-9A51-746FB68824F1}" type="sibTrans" cxnId="{48931433-6779-4A35-84A3-532F0626D96A}">
      <dgm:prSet/>
      <dgm:spPr/>
      <dgm:t>
        <a:bodyPr/>
        <a:lstStyle/>
        <a:p>
          <a:endParaRPr lang="en-US"/>
        </a:p>
      </dgm:t>
    </dgm:pt>
    <dgm:pt modelId="{7520EEE4-D1E5-4C46-AED0-5A112ECC3928}">
      <dgm:prSet/>
      <dgm:spPr/>
      <dgm:t>
        <a:bodyPr/>
        <a:lstStyle/>
        <a:p>
          <a:r>
            <a:rPr lang="en-US"/>
            <a:t>Secondarily by the interdisciplinary treatment teams that support the patient as they grow and evolve through the course of therapy</a:t>
          </a:r>
        </a:p>
      </dgm:t>
    </dgm:pt>
    <dgm:pt modelId="{7170CF0A-657A-406D-9E6A-A818B725261B}" type="parTrans" cxnId="{A9C23D9F-4595-4DE0-807E-8F2682226CDB}">
      <dgm:prSet/>
      <dgm:spPr/>
      <dgm:t>
        <a:bodyPr/>
        <a:lstStyle/>
        <a:p>
          <a:endParaRPr lang="en-US"/>
        </a:p>
      </dgm:t>
    </dgm:pt>
    <dgm:pt modelId="{B4C7F7BC-E610-492F-B80A-DED49663A492}" type="sibTrans" cxnId="{A9C23D9F-4595-4DE0-807E-8F2682226CDB}">
      <dgm:prSet/>
      <dgm:spPr/>
      <dgm:t>
        <a:bodyPr/>
        <a:lstStyle/>
        <a:p>
          <a:endParaRPr lang="en-US"/>
        </a:p>
      </dgm:t>
    </dgm:pt>
    <dgm:pt modelId="{F7D8940B-5055-43C4-9E0C-B93C98F73952}" type="pres">
      <dgm:prSet presAssocID="{55D8E76B-4943-41DA-922C-0CAE932D2A42}" presName="outerComposite" presStyleCnt="0">
        <dgm:presLayoutVars>
          <dgm:chMax val="5"/>
          <dgm:dir/>
          <dgm:resizeHandles val="exact"/>
        </dgm:presLayoutVars>
      </dgm:prSet>
      <dgm:spPr/>
    </dgm:pt>
    <dgm:pt modelId="{38AD9087-9D32-49E9-AC8E-48E01AC1ED4E}" type="pres">
      <dgm:prSet presAssocID="{55D8E76B-4943-41DA-922C-0CAE932D2A42}" presName="dummyMaxCanvas" presStyleCnt="0">
        <dgm:presLayoutVars/>
      </dgm:prSet>
      <dgm:spPr/>
    </dgm:pt>
    <dgm:pt modelId="{348516B3-C1D7-407E-A312-DC9E7912712A}" type="pres">
      <dgm:prSet presAssocID="{55D8E76B-4943-41DA-922C-0CAE932D2A42}" presName="TwoNodes_1" presStyleLbl="node1" presStyleIdx="0" presStyleCnt="2">
        <dgm:presLayoutVars>
          <dgm:bulletEnabled val="1"/>
        </dgm:presLayoutVars>
      </dgm:prSet>
      <dgm:spPr/>
    </dgm:pt>
    <dgm:pt modelId="{91E2B1AB-05B5-44F8-A327-C2881E72715F}" type="pres">
      <dgm:prSet presAssocID="{55D8E76B-4943-41DA-922C-0CAE932D2A42}" presName="TwoNodes_2" presStyleLbl="node1" presStyleIdx="1" presStyleCnt="2">
        <dgm:presLayoutVars>
          <dgm:bulletEnabled val="1"/>
        </dgm:presLayoutVars>
      </dgm:prSet>
      <dgm:spPr/>
    </dgm:pt>
    <dgm:pt modelId="{1B703FC8-4189-4E0C-B4CD-BC817077D9DC}" type="pres">
      <dgm:prSet presAssocID="{55D8E76B-4943-41DA-922C-0CAE932D2A42}" presName="TwoConn_1-2" presStyleLbl="fgAccFollowNode1" presStyleIdx="0" presStyleCnt="1">
        <dgm:presLayoutVars>
          <dgm:bulletEnabled val="1"/>
        </dgm:presLayoutVars>
      </dgm:prSet>
      <dgm:spPr/>
    </dgm:pt>
    <dgm:pt modelId="{5728C7BC-6AC1-4B56-899C-0432238A167D}" type="pres">
      <dgm:prSet presAssocID="{55D8E76B-4943-41DA-922C-0CAE932D2A42}" presName="TwoNodes_1_text" presStyleLbl="node1" presStyleIdx="1" presStyleCnt="2">
        <dgm:presLayoutVars>
          <dgm:bulletEnabled val="1"/>
        </dgm:presLayoutVars>
      </dgm:prSet>
      <dgm:spPr/>
    </dgm:pt>
    <dgm:pt modelId="{7433C17F-28F3-48B3-B810-5FF2DAA160A0}" type="pres">
      <dgm:prSet presAssocID="{55D8E76B-4943-41DA-922C-0CAE932D2A42}" presName="TwoNodes_2_text" presStyleLbl="node1" presStyleIdx="1" presStyleCnt="2">
        <dgm:presLayoutVars>
          <dgm:bulletEnabled val="1"/>
        </dgm:presLayoutVars>
      </dgm:prSet>
      <dgm:spPr/>
    </dgm:pt>
  </dgm:ptLst>
  <dgm:cxnLst>
    <dgm:cxn modelId="{56C7D708-3004-4BD2-9BFB-57BDE7D20FB6}" type="presOf" srcId="{55D8E76B-4943-41DA-922C-0CAE932D2A42}" destId="{F7D8940B-5055-43C4-9E0C-B93C98F73952}" srcOrd="0" destOrd="0" presId="urn:microsoft.com/office/officeart/2005/8/layout/vProcess5"/>
    <dgm:cxn modelId="{FCB0E10E-FF89-446A-9B12-15E9D35CC976}" type="presOf" srcId="{FB50A9E0-B6FD-4817-8050-E00D4A25E498}" destId="{348516B3-C1D7-407E-A312-DC9E7912712A}" srcOrd="0" destOrd="0" presId="urn:microsoft.com/office/officeart/2005/8/layout/vProcess5"/>
    <dgm:cxn modelId="{1B57961D-48B1-41BA-865C-C0F2C2A751E3}" type="presOf" srcId="{7520EEE4-D1E5-4C46-AED0-5A112ECC3928}" destId="{91E2B1AB-05B5-44F8-A327-C2881E72715F}" srcOrd="0" destOrd="0" presId="urn:microsoft.com/office/officeart/2005/8/layout/vProcess5"/>
    <dgm:cxn modelId="{48931433-6779-4A35-84A3-532F0626D96A}" srcId="{55D8E76B-4943-41DA-922C-0CAE932D2A42}" destId="{FB50A9E0-B6FD-4817-8050-E00D4A25E498}" srcOrd="0" destOrd="0" parTransId="{28027752-7FCC-4DBF-9AB9-76472911AD1D}" sibTransId="{75028E93-A811-417F-9A51-746FB68824F1}"/>
    <dgm:cxn modelId="{1164C285-6959-4D38-8A90-B8F2316EB7A2}" type="presOf" srcId="{FB50A9E0-B6FD-4817-8050-E00D4A25E498}" destId="{5728C7BC-6AC1-4B56-899C-0432238A167D}" srcOrd="1" destOrd="0" presId="urn:microsoft.com/office/officeart/2005/8/layout/vProcess5"/>
    <dgm:cxn modelId="{F73F218B-4581-4A9B-A4C0-DD99B59DEE02}" type="presOf" srcId="{7520EEE4-D1E5-4C46-AED0-5A112ECC3928}" destId="{7433C17F-28F3-48B3-B810-5FF2DAA160A0}" srcOrd="1" destOrd="0" presId="urn:microsoft.com/office/officeart/2005/8/layout/vProcess5"/>
    <dgm:cxn modelId="{A9C23D9F-4595-4DE0-807E-8F2682226CDB}" srcId="{55D8E76B-4943-41DA-922C-0CAE932D2A42}" destId="{7520EEE4-D1E5-4C46-AED0-5A112ECC3928}" srcOrd="1" destOrd="0" parTransId="{7170CF0A-657A-406D-9E6A-A818B725261B}" sibTransId="{B4C7F7BC-E610-492F-B80A-DED49663A492}"/>
    <dgm:cxn modelId="{2FEEE0CA-360A-4D12-9C65-70B3345F3EB0}" type="presOf" srcId="{75028E93-A811-417F-9A51-746FB68824F1}" destId="{1B703FC8-4189-4E0C-B4CD-BC817077D9DC}" srcOrd="0" destOrd="0" presId="urn:microsoft.com/office/officeart/2005/8/layout/vProcess5"/>
    <dgm:cxn modelId="{171ACB69-070F-4273-9252-B9117274AAB2}" type="presParOf" srcId="{F7D8940B-5055-43C4-9E0C-B93C98F73952}" destId="{38AD9087-9D32-49E9-AC8E-48E01AC1ED4E}" srcOrd="0" destOrd="0" presId="urn:microsoft.com/office/officeart/2005/8/layout/vProcess5"/>
    <dgm:cxn modelId="{7BC97D96-241B-4FAB-B5F7-E12385AC11A7}" type="presParOf" srcId="{F7D8940B-5055-43C4-9E0C-B93C98F73952}" destId="{348516B3-C1D7-407E-A312-DC9E7912712A}" srcOrd="1" destOrd="0" presId="urn:microsoft.com/office/officeart/2005/8/layout/vProcess5"/>
    <dgm:cxn modelId="{4063D4D6-57E0-4E73-911C-05A233AC4A70}" type="presParOf" srcId="{F7D8940B-5055-43C4-9E0C-B93C98F73952}" destId="{91E2B1AB-05B5-44F8-A327-C2881E72715F}" srcOrd="2" destOrd="0" presId="urn:microsoft.com/office/officeart/2005/8/layout/vProcess5"/>
    <dgm:cxn modelId="{DB02F8EA-A37A-415A-832C-8D4611330645}" type="presParOf" srcId="{F7D8940B-5055-43C4-9E0C-B93C98F73952}" destId="{1B703FC8-4189-4E0C-B4CD-BC817077D9DC}" srcOrd="3" destOrd="0" presId="urn:microsoft.com/office/officeart/2005/8/layout/vProcess5"/>
    <dgm:cxn modelId="{FE69D113-617F-4FAD-B0AE-F12034878328}" type="presParOf" srcId="{F7D8940B-5055-43C4-9E0C-B93C98F73952}" destId="{5728C7BC-6AC1-4B56-899C-0432238A167D}" srcOrd="4" destOrd="0" presId="urn:microsoft.com/office/officeart/2005/8/layout/vProcess5"/>
    <dgm:cxn modelId="{E4C3B68E-EEBE-4D8F-BA57-0F4DD847236B}" type="presParOf" srcId="{F7D8940B-5055-43C4-9E0C-B93C98F73952}" destId="{7433C17F-28F3-48B3-B810-5FF2DAA160A0}"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F1D9682-1DA4-42CA-9EA1-47B8D5458DC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0A4AFFB-7073-457C-B808-2E3CDF95D340}">
      <dgm:prSet/>
      <dgm:spPr/>
      <dgm:t>
        <a:bodyPr/>
        <a:lstStyle/>
        <a:p>
          <a:r>
            <a:rPr lang="en-US"/>
            <a:t>ALF Therapy is both associated with miracles and disappointments</a:t>
          </a:r>
        </a:p>
      </dgm:t>
    </dgm:pt>
    <dgm:pt modelId="{C44F2EFC-2583-4B46-BBC3-29065E416B85}" type="parTrans" cxnId="{5684D08A-7C06-43DB-83D5-F7D0C9D05F1C}">
      <dgm:prSet/>
      <dgm:spPr/>
      <dgm:t>
        <a:bodyPr/>
        <a:lstStyle/>
        <a:p>
          <a:endParaRPr lang="en-US"/>
        </a:p>
      </dgm:t>
    </dgm:pt>
    <dgm:pt modelId="{F1F0EE8D-447F-4438-A609-C8B7EE6D6677}" type="sibTrans" cxnId="{5684D08A-7C06-43DB-83D5-F7D0C9D05F1C}">
      <dgm:prSet/>
      <dgm:spPr/>
      <dgm:t>
        <a:bodyPr/>
        <a:lstStyle/>
        <a:p>
          <a:endParaRPr lang="en-US"/>
        </a:p>
      </dgm:t>
    </dgm:pt>
    <dgm:pt modelId="{80404DF8-AA8E-4CF5-A4A7-24DC1918B4DD}">
      <dgm:prSet/>
      <dgm:spPr/>
      <dgm:t>
        <a:bodyPr/>
        <a:lstStyle/>
        <a:p>
          <a:r>
            <a:rPr lang="en-US"/>
            <a:t>Just as any other form of teaching a technique, practicing a faith or using a tool, the clarity of the message can be distorted over time and lack of full understanding.</a:t>
          </a:r>
        </a:p>
      </dgm:t>
    </dgm:pt>
    <dgm:pt modelId="{823FE21B-BB9F-4E70-A0AE-D78082D61D76}" type="parTrans" cxnId="{78094E6F-7CB6-4ACD-823E-1E9DEA04E098}">
      <dgm:prSet/>
      <dgm:spPr/>
      <dgm:t>
        <a:bodyPr/>
        <a:lstStyle/>
        <a:p>
          <a:endParaRPr lang="en-US"/>
        </a:p>
      </dgm:t>
    </dgm:pt>
    <dgm:pt modelId="{CE42A8A4-BB61-4595-8FC3-E6211C345F52}" type="sibTrans" cxnId="{78094E6F-7CB6-4ACD-823E-1E9DEA04E098}">
      <dgm:prSet/>
      <dgm:spPr/>
      <dgm:t>
        <a:bodyPr/>
        <a:lstStyle/>
        <a:p>
          <a:endParaRPr lang="en-US"/>
        </a:p>
      </dgm:t>
    </dgm:pt>
    <dgm:pt modelId="{BFCE1BD3-96DC-4E89-B4E7-616B20E6E259}">
      <dgm:prSet/>
      <dgm:spPr/>
      <dgm:t>
        <a:bodyPr/>
        <a:lstStyle/>
        <a:p>
          <a:r>
            <a:rPr lang="en-US"/>
            <a:t>Just as in the “telephone game” the message received by the dental provider can be different than message originally sent by the creator of the ALF.</a:t>
          </a:r>
        </a:p>
      </dgm:t>
    </dgm:pt>
    <dgm:pt modelId="{E533D6C1-471B-4069-AAD4-56AE29CF5A36}" type="parTrans" cxnId="{C05440E8-FDE4-463F-8137-794278545255}">
      <dgm:prSet/>
      <dgm:spPr/>
      <dgm:t>
        <a:bodyPr/>
        <a:lstStyle/>
        <a:p>
          <a:endParaRPr lang="en-US"/>
        </a:p>
      </dgm:t>
    </dgm:pt>
    <dgm:pt modelId="{B0C22E75-E812-40C3-85A6-5376EBFE29FE}" type="sibTrans" cxnId="{C05440E8-FDE4-463F-8137-794278545255}">
      <dgm:prSet/>
      <dgm:spPr/>
      <dgm:t>
        <a:bodyPr/>
        <a:lstStyle/>
        <a:p>
          <a:endParaRPr lang="en-US"/>
        </a:p>
      </dgm:t>
    </dgm:pt>
    <dgm:pt modelId="{966ABC41-39BF-4F3E-9594-7EAEB745E2F6}" type="pres">
      <dgm:prSet presAssocID="{CF1D9682-1DA4-42CA-9EA1-47B8D5458DC5}" presName="hierChild1" presStyleCnt="0">
        <dgm:presLayoutVars>
          <dgm:chPref val="1"/>
          <dgm:dir/>
          <dgm:animOne val="branch"/>
          <dgm:animLvl val="lvl"/>
          <dgm:resizeHandles/>
        </dgm:presLayoutVars>
      </dgm:prSet>
      <dgm:spPr/>
    </dgm:pt>
    <dgm:pt modelId="{179FC35B-97FF-4BF3-991A-1853BEE84B65}" type="pres">
      <dgm:prSet presAssocID="{D0A4AFFB-7073-457C-B808-2E3CDF95D340}" presName="hierRoot1" presStyleCnt="0"/>
      <dgm:spPr/>
    </dgm:pt>
    <dgm:pt modelId="{51F1CA9F-3E14-483D-A5B3-DF88B9C3E5D5}" type="pres">
      <dgm:prSet presAssocID="{D0A4AFFB-7073-457C-B808-2E3CDF95D340}" presName="composite" presStyleCnt="0"/>
      <dgm:spPr/>
    </dgm:pt>
    <dgm:pt modelId="{B5449198-7BCC-4144-95F6-FF347EB49D88}" type="pres">
      <dgm:prSet presAssocID="{D0A4AFFB-7073-457C-B808-2E3CDF95D340}" presName="background" presStyleLbl="node0" presStyleIdx="0" presStyleCnt="3"/>
      <dgm:spPr/>
    </dgm:pt>
    <dgm:pt modelId="{BAB181E4-8B0E-49A9-B2B4-0C6A48A55E1E}" type="pres">
      <dgm:prSet presAssocID="{D0A4AFFB-7073-457C-B808-2E3CDF95D340}" presName="text" presStyleLbl="fgAcc0" presStyleIdx="0" presStyleCnt="3">
        <dgm:presLayoutVars>
          <dgm:chPref val="3"/>
        </dgm:presLayoutVars>
      </dgm:prSet>
      <dgm:spPr/>
    </dgm:pt>
    <dgm:pt modelId="{71A0E5EA-551F-485B-B2DB-1EAB5B6C4B5E}" type="pres">
      <dgm:prSet presAssocID="{D0A4AFFB-7073-457C-B808-2E3CDF95D340}" presName="hierChild2" presStyleCnt="0"/>
      <dgm:spPr/>
    </dgm:pt>
    <dgm:pt modelId="{E4DB77B7-2EEA-489D-8401-F06D57023B95}" type="pres">
      <dgm:prSet presAssocID="{80404DF8-AA8E-4CF5-A4A7-24DC1918B4DD}" presName="hierRoot1" presStyleCnt="0"/>
      <dgm:spPr/>
    </dgm:pt>
    <dgm:pt modelId="{B15549D5-ABFE-49FB-B1A3-59679BCD4AF1}" type="pres">
      <dgm:prSet presAssocID="{80404DF8-AA8E-4CF5-A4A7-24DC1918B4DD}" presName="composite" presStyleCnt="0"/>
      <dgm:spPr/>
    </dgm:pt>
    <dgm:pt modelId="{C240D227-AD48-4BC6-895D-40FFAE12FF49}" type="pres">
      <dgm:prSet presAssocID="{80404DF8-AA8E-4CF5-A4A7-24DC1918B4DD}" presName="background" presStyleLbl="node0" presStyleIdx="1" presStyleCnt="3"/>
      <dgm:spPr/>
    </dgm:pt>
    <dgm:pt modelId="{5D73F71E-9826-4915-A9CC-1D2CF8F6253E}" type="pres">
      <dgm:prSet presAssocID="{80404DF8-AA8E-4CF5-A4A7-24DC1918B4DD}" presName="text" presStyleLbl="fgAcc0" presStyleIdx="1" presStyleCnt="3">
        <dgm:presLayoutVars>
          <dgm:chPref val="3"/>
        </dgm:presLayoutVars>
      </dgm:prSet>
      <dgm:spPr/>
    </dgm:pt>
    <dgm:pt modelId="{CDD9871E-E162-4A12-BEE0-28A16CF7A0C2}" type="pres">
      <dgm:prSet presAssocID="{80404DF8-AA8E-4CF5-A4A7-24DC1918B4DD}" presName="hierChild2" presStyleCnt="0"/>
      <dgm:spPr/>
    </dgm:pt>
    <dgm:pt modelId="{67050FDD-883F-4ABD-8340-DEF14B31FEEA}" type="pres">
      <dgm:prSet presAssocID="{BFCE1BD3-96DC-4E89-B4E7-616B20E6E259}" presName="hierRoot1" presStyleCnt="0"/>
      <dgm:spPr/>
    </dgm:pt>
    <dgm:pt modelId="{C2FD2122-2207-47FF-BAFF-BF6F7CB7ED08}" type="pres">
      <dgm:prSet presAssocID="{BFCE1BD3-96DC-4E89-B4E7-616B20E6E259}" presName="composite" presStyleCnt="0"/>
      <dgm:spPr/>
    </dgm:pt>
    <dgm:pt modelId="{B1D5FB8E-6C03-47F1-BF13-A8A3E0F3D7EA}" type="pres">
      <dgm:prSet presAssocID="{BFCE1BD3-96DC-4E89-B4E7-616B20E6E259}" presName="background" presStyleLbl="node0" presStyleIdx="2" presStyleCnt="3"/>
      <dgm:spPr/>
    </dgm:pt>
    <dgm:pt modelId="{F903EEC4-33ED-4A23-A8B7-C477B08B84FB}" type="pres">
      <dgm:prSet presAssocID="{BFCE1BD3-96DC-4E89-B4E7-616B20E6E259}" presName="text" presStyleLbl="fgAcc0" presStyleIdx="2" presStyleCnt="3">
        <dgm:presLayoutVars>
          <dgm:chPref val="3"/>
        </dgm:presLayoutVars>
      </dgm:prSet>
      <dgm:spPr/>
    </dgm:pt>
    <dgm:pt modelId="{3C8CDCDD-3FE3-4E21-9D60-B857223303C5}" type="pres">
      <dgm:prSet presAssocID="{BFCE1BD3-96DC-4E89-B4E7-616B20E6E259}" presName="hierChild2" presStyleCnt="0"/>
      <dgm:spPr/>
    </dgm:pt>
  </dgm:ptLst>
  <dgm:cxnLst>
    <dgm:cxn modelId="{78094E6F-7CB6-4ACD-823E-1E9DEA04E098}" srcId="{CF1D9682-1DA4-42CA-9EA1-47B8D5458DC5}" destId="{80404DF8-AA8E-4CF5-A4A7-24DC1918B4DD}" srcOrd="1" destOrd="0" parTransId="{823FE21B-BB9F-4E70-A0AE-D78082D61D76}" sibTransId="{CE42A8A4-BB61-4595-8FC3-E6211C345F52}"/>
    <dgm:cxn modelId="{5684D08A-7C06-43DB-83D5-F7D0C9D05F1C}" srcId="{CF1D9682-1DA4-42CA-9EA1-47B8D5458DC5}" destId="{D0A4AFFB-7073-457C-B808-2E3CDF95D340}" srcOrd="0" destOrd="0" parTransId="{C44F2EFC-2583-4B46-BBC3-29065E416B85}" sibTransId="{F1F0EE8D-447F-4438-A609-C8B7EE6D6677}"/>
    <dgm:cxn modelId="{D61BFAB0-6F27-40B8-842A-2942FA3A32D3}" type="presOf" srcId="{80404DF8-AA8E-4CF5-A4A7-24DC1918B4DD}" destId="{5D73F71E-9826-4915-A9CC-1D2CF8F6253E}" srcOrd="0" destOrd="0" presId="urn:microsoft.com/office/officeart/2005/8/layout/hierarchy1"/>
    <dgm:cxn modelId="{34C33CBE-1290-4FE3-8B46-B02A2DDCB244}" type="presOf" srcId="{D0A4AFFB-7073-457C-B808-2E3CDF95D340}" destId="{BAB181E4-8B0E-49A9-B2B4-0C6A48A55E1E}" srcOrd="0" destOrd="0" presId="urn:microsoft.com/office/officeart/2005/8/layout/hierarchy1"/>
    <dgm:cxn modelId="{D82C83C2-9FC7-4CE2-B1B8-6DEDA1DABD1C}" type="presOf" srcId="{BFCE1BD3-96DC-4E89-B4E7-616B20E6E259}" destId="{F903EEC4-33ED-4A23-A8B7-C477B08B84FB}" srcOrd="0" destOrd="0" presId="urn:microsoft.com/office/officeart/2005/8/layout/hierarchy1"/>
    <dgm:cxn modelId="{C05440E8-FDE4-463F-8137-794278545255}" srcId="{CF1D9682-1DA4-42CA-9EA1-47B8D5458DC5}" destId="{BFCE1BD3-96DC-4E89-B4E7-616B20E6E259}" srcOrd="2" destOrd="0" parTransId="{E533D6C1-471B-4069-AAD4-56AE29CF5A36}" sibTransId="{B0C22E75-E812-40C3-85A6-5376EBFE29FE}"/>
    <dgm:cxn modelId="{C7E629E9-9743-433F-BDD3-FA0848375BA6}" type="presOf" srcId="{CF1D9682-1DA4-42CA-9EA1-47B8D5458DC5}" destId="{966ABC41-39BF-4F3E-9594-7EAEB745E2F6}" srcOrd="0" destOrd="0" presId="urn:microsoft.com/office/officeart/2005/8/layout/hierarchy1"/>
    <dgm:cxn modelId="{4D01F91E-6E92-44CB-AC12-F6B967800B1A}" type="presParOf" srcId="{966ABC41-39BF-4F3E-9594-7EAEB745E2F6}" destId="{179FC35B-97FF-4BF3-991A-1853BEE84B65}" srcOrd="0" destOrd="0" presId="urn:microsoft.com/office/officeart/2005/8/layout/hierarchy1"/>
    <dgm:cxn modelId="{836924FB-B6D8-4F80-A5A3-9BE8C5A361CA}" type="presParOf" srcId="{179FC35B-97FF-4BF3-991A-1853BEE84B65}" destId="{51F1CA9F-3E14-483D-A5B3-DF88B9C3E5D5}" srcOrd="0" destOrd="0" presId="urn:microsoft.com/office/officeart/2005/8/layout/hierarchy1"/>
    <dgm:cxn modelId="{4EF0372E-C323-4A21-8021-7CF75627C15D}" type="presParOf" srcId="{51F1CA9F-3E14-483D-A5B3-DF88B9C3E5D5}" destId="{B5449198-7BCC-4144-95F6-FF347EB49D88}" srcOrd="0" destOrd="0" presId="urn:microsoft.com/office/officeart/2005/8/layout/hierarchy1"/>
    <dgm:cxn modelId="{422B75FC-EFB5-43E9-9443-9167702FF689}" type="presParOf" srcId="{51F1CA9F-3E14-483D-A5B3-DF88B9C3E5D5}" destId="{BAB181E4-8B0E-49A9-B2B4-0C6A48A55E1E}" srcOrd="1" destOrd="0" presId="urn:microsoft.com/office/officeart/2005/8/layout/hierarchy1"/>
    <dgm:cxn modelId="{A906272E-BBB2-4522-B868-EFE3B6105917}" type="presParOf" srcId="{179FC35B-97FF-4BF3-991A-1853BEE84B65}" destId="{71A0E5EA-551F-485B-B2DB-1EAB5B6C4B5E}" srcOrd="1" destOrd="0" presId="urn:microsoft.com/office/officeart/2005/8/layout/hierarchy1"/>
    <dgm:cxn modelId="{C905684C-8FB9-4240-91C8-790626580EEE}" type="presParOf" srcId="{966ABC41-39BF-4F3E-9594-7EAEB745E2F6}" destId="{E4DB77B7-2EEA-489D-8401-F06D57023B95}" srcOrd="1" destOrd="0" presId="urn:microsoft.com/office/officeart/2005/8/layout/hierarchy1"/>
    <dgm:cxn modelId="{FD31F7F7-1E43-4557-B3C1-1074A6A1E6CE}" type="presParOf" srcId="{E4DB77B7-2EEA-489D-8401-F06D57023B95}" destId="{B15549D5-ABFE-49FB-B1A3-59679BCD4AF1}" srcOrd="0" destOrd="0" presId="urn:microsoft.com/office/officeart/2005/8/layout/hierarchy1"/>
    <dgm:cxn modelId="{D9129D75-4DE3-4790-828E-EF5A2B5E9302}" type="presParOf" srcId="{B15549D5-ABFE-49FB-B1A3-59679BCD4AF1}" destId="{C240D227-AD48-4BC6-895D-40FFAE12FF49}" srcOrd="0" destOrd="0" presId="urn:microsoft.com/office/officeart/2005/8/layout/hierarchy1"/>
    <dgm:cxn modelId="{F85A5C50-A097-4348-9E76-536AE862A297}" type="presParOf" srcId="{B15549D5-ABFE-49FB-B1A3-59679BCD4AF1}" destId="{5D73F71E-9826-4915-A9CC-1D2CF8F6253E}" srcOrd="1" destOrd="0" presId="urn:microsoft.com/office/officeart/2005/8/layout/hierarchy1"/>
    <dgm:cxn modelId="{ACBB0A98-C469-4232-BEBC-AAE49E87008A}" type="presParOf" srcId="{E4DB77B7-2EEA-489D-8401-F06D57023B95}" destId="{CDD9871E-E162-4A12-BEE0-28A16CF7A0C2}" srcOrd="1" destOrd="0" presId="urn:microsoft.com/office/officeart/2005/8/layout/hierarchy1"/>
    <dgm:cxn modelId="{74D66FA2-7118-4A9B-9FFE-7978FCE44BF4}" type="presParOf" srcId="{966ABC41-39BF-4F3E-9594-7EAEB745E2F6}" destId="{67050FDD-883F-4ABD-8340-DEF14B31FEEA}" srcOrd="2" destOrd="0" presId="urn:microsoft.com/office/officeart/2005/8/layout/hierarchy1"/>
    <dgm:cxn modelId="{2BAEF5CE-7D2C-467D-AB46-2B3891B9E746}" type="presParOf" srcId="{67050FDD-883F-4ABD-8340-DEF14B31FEEA}" destId="{C2FD2122-2207-47FF-BAFF-BF6F7CB7ED08}" srcOrd="0" destOrd="0" presId="urn:microsoft.com/office/officeart/2005/8/layout/hierarchy1"/>
    <dgm:cxn modelId="{26A7A975-5F13-43D2-B770-7FAD453958AD}" type="presParOf" srcId="{C2FD2122-2207-47FF-BAFF-BF6F7CB7ED08}" destId="{B1D5FB8E-6C03-47F1-BF13-A8A3E0F3D7EA}" srcOrd="0" destOrd="0" presId="urn:microsoft.com/office/officeart/2005/8/layout/hierarchy1"/>
    <dgm:cxn modelId="{6D7D77FB-D437-477D-88A7-222F18545890}" type="presParOf" srcId="{C2FD2122-2207-47FF-BAFF-BF6F7CB7ED08}" destId="{F903EEC4-33ED-4A23-A8B7-C477B08B84FB}" srcOrd="1" destOrd="0" presId="urn:microsoft.com/office/officeart/2005/8/layout/hierarchy1"/>
    <dgm:cxn modelId="{106E2D23-99D0-4416-A512-B15EED78C23B}" type="presParOf" srcId="{67050FDD-883F-4ABD-8340-DEF14B31FEEA}" destId="{3C8CDCDD-3FE3-4E21-9D60-B857223303C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48B26CF-3BC1-41D8-84F5-F8C0C8436D0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2754627-DEC6-4EC8-8140-9A8D3D371A00}">
      <dgm:prSet phldrT="[Text]"/>
      <dgm:spPr/>
      <dgm:t>
        <a:bodyPr/>
        <a:lstStyle/>
        <a:p>
          <a:r>
            <a:rPr lang="en-US" dirty="0"/>
            <a:t>Potential explanations</a:t>
          </a:r>
        </a:p>
      </dgm:t>
    </dgm:pt>
    <dgm:pt modelId="{2D5BF990-BCF1-4481-90D1-6846C1A6EBD8}" type="parTrans" cxnId="{D0380581-F6CE-4379-98DF-A4CA594F7DA0}">
      <dgm:prSet/>
      <dgm:spPr/>
      <dgm:t>
        <a:bodyPr/>
        <a:lstStyle/>
        <a:p>
          <a:endParaRPr lang="en-US"/>
        </a:p>
      </dgm:t>
    </dgm:pt>
    <dgm:pt modelId="{BCF45D43-3671-4E54-B0B0-4EAA12BC872D}" type="sibTrans" cxnId="{D0380581-F6CE-4379-98DF-A4CA594F7DA0}">
      <dgm:prSet/>
      <dgm:spPr/>
      <dgm:t>
        <a:bodyPr/>
        <a:lstStyle/>
        <a:p>
          <a:endParaRPr lang="en-US"/>
        </a:p>
      </dgm:t>
    </dgm:pt>
    <dgm:pt modelId="{F9CA8E73-7B7E-4BD5-9511-06D0612263CF}">
      <dgm:prSet phldrT="[Text]"/>
      <dgm:spPr/>
      <dgm:t>
        <a:bodyPr/>
        <a:lstStyle/>
        <a:p>
          <a:r>
            <a:rPr lang="en-US" dirty="0"/>
            <a:t>Adjustments made to create expansion as the sole goal of treatment</a:t>
          </a:r>
        </a:p>
      </dgm:t>
    </dgm:pt>
    <dgm:pt modelId="{292538DE-8FBD-4445-A5F5-5B6571A75977}" type="parTrans" cxnId="{F12475A7-8DA7-4C9C-993A-DB415C2524CA}">
      <dgm:prSet/>
      <dgm:spPr/>
      <dgm:t>
        <a:bodyPr/>
        <a:lstStyle/>
        <a:p>
          <a:endParaRPr lang="en-US"/>
        </a:p>
      </dgm:t>
    </dgm:pt>
    <dgm:pt modelId="{D5990E77-55DB-4A79-A444-D40C0AF08C0B}" type="sibTrans" cxnId="{F12475A7-8DA7-4C9C-993A-DB415C2524CA}">
      <dgm:prSet/>
      <dgm:spPr/>
      <dgm:t>
        <a:bodyPr/>
        <a:lstStyle/>
        <a:p>
          <a:endParaRPr lang="en-US"/>
        </a:p>
      </dgm:t>
    </dgm:pt>
    <dgm:pt modelId="{898BA27D-555E-4BC4-9475-6E185AC60A45}">
      <dgm:prSet phldrT="[Text]"/>
      <dgm:spPr/>
      <dgm:t>
        <a:bodyPr/>
        <a:lstStyle/>
        <a:p>
          <a:r>
            <a:rPr lang="en-US" dirty="0"/>
            <a:t>Criticisms</a:t>
          </a:r>
        </a:p>
      </dgm:t>
    </dgm:pt>
    <dgm:pt modelId="{B48B8C53-9256-4D5A-98CD-65FD6B4DF8B8}" type="sibTrans" cxnId="{E5D1CCAF-F36B-4281-856A-24D330CE92B3}">
      <dgm:prSet/>
      <dgm:spPr/>
      <dgm:t>
        <a:bodyPr/>
        <a:lstStyle/>
        <a:p>
          <a:endParaRPr lang="en-US"/>
        </a:p>
      </dgm:t>
    </dgm:pt>
    <dgm:pt modelId="{843649EC-D79F-4F75-B4D2-2B8029DB977D}" type="parTrans" cxnId="{E5D1CCAF-F36B-4281-856A-24D330CE92B3}">
      <dgm:prSet/>
      <dgm:spPr/>
      <dgm:t>
        <a:bodyPr/>
        <a:lstStyle/>
        <a:p>
          <a:endParaRPr lang="en-US"/>
        </a:p>
      </dgm:t>
    </dgm:pt>
    <dgm:pt modelId="{AC77EB7C-6F0A-459A-8865-67874F6806B4}">
      <dgm:prSet/>
      <dgm:spPr/>
      <dgm:t>
        <a:bodyPr/>
        <a:lstStyle/>
        <a:p>
          <a:r>
            <a:rPr lang="en-US"/>
            <a:t>Overexpansion</a:t>
          </a:r>
          <a:endParaRPr lang="en-US" dirty="0"/>
        </a:p>
      </dgm:t>
    </dgm:pt>
    <dgm:pt modelId="{2D92C98C-C64E-4E47-962C-EEA238E278CA}" type="parTrans" cxnId="{2188655D-29AD-4C9D-A3AF-D181AAF79AC6}">
      <dgm:prSet/>
      <dgm:spPr/>
      <dgm:t>
        <a:bodyPr/>
        <a:lstStyle/>
        <a:p>
          <a:endParaRPr lang="en-US"/>
        </a:p>
      </dgm:t>
    </dgm:pt>
    <dgm:pt modelId="{4A6D21A9-83E0-4A23-B775-C1ECB23F6AC6}" type="sibTrans" cxnId="{2188655D-29AD-4C9D-A3AF-D181AAF79AC6}">
      <dgm:prSet/>
      <dgm:spPr/>
      <dgm:t>
        <a:bodyPr/>
        <a:lstStyle/>
        <a:p>
          <a:endParaRPr lang="en-US"/>
        </a:p>
      </dgm:t>
    </dgm:pt>
    <dgm:pt modelId="{A94874B3-C701-4E6D-97BA-32BCB8498378}">
      <dgm:prSet/>
      <dgm:spPr/>
      <dgm:t>
        <a:bodyPr/>
        <a:lstStyle/>
        <a:p>
          <a:r>
            <a:rPr lang="en-US"/>
            <a:t>Underexpansion</a:t>
          </a:r>
          <a:endParaRPr lang="en-US" dirty="0"/>
        </a:p>
      </dgm:t>
    </dgm:pt>
    <dgm:pt modelId="{E91DE655-7D6A-4AE3-843F-C3BB1DE35A04}" type="parTrans" cxnId="{938E7B22-E9E4-4C6D-B7B1-3B48D658B194}">
      <dgm:prSet/>
      <dgm:spPr/>
      <dgm:t>
        <a:bodyPr/>
        <a:lstStyle/>
        <a:p>
          <a:endParaRPr lang="en-US"/>
        </a:p>
      </dgm:t>
    </dgm:pt>
    <dgm:pt modelId="{7A0A7671-1052-4E33-967B-865DC179CA42}" type="sibTrans" cxnId="{938E7B22-E9E4-4C6D-B7B1-3B48D658B194}">
      <dgm:prSet/>
      <dgm:spPr/>
      <dgm:t>
        <a:bodyPr/>
        <a:lstStyle/>
        <a:p>
          <a:endParaRPr lang="en-US"/>
        </a:p>
      </dgm:t>
    </dgm:pt>
    <dgm:pt modelId="{AEF23FD5-DEC6-4B12-97A3-25A4CF79C8DB}">
      <dgm:prSet/>
      <dgm:spPr/>
      <dgm:t>
        <a:bodyPr/>
        <a:lstStyle/>
        <a:p>
          <a:r>
            <a:rPr lang="en-US"/>
            <a:t>Tipping of teeth</a:t>
          </a:r>
          <a:endParaRPr lang="en-US" dirty="0"/>
        </a:p>
      </dgm:t>
    </dgm:pt>
    <dgm:pt modelId="{D8C812AE-4114-4AC2-A8A6-B67C89C63B70}" type="parTrans" cxnId="{E5B14723-BFA6-43C3-8345-A64CC6475A1B}">
      <dgm:prSet/>
      <dgm:spPr/>
      <dgm:t>
        <a:bodyPr/>
        <a:lstStyle/>
        <a:p>
          <a:endParaRPr lang="en-US"/>
        </a:p>
      </dgm:t>
    </dgm:pt>
    <dgm:pt modelId="{1DAD17E0-D127-42E7-8173-C8512EAF37E5}" type="sibTrans" cxnId="{E5B14723-BFA6-43C3-8345-A64CC6475A1B}">
      <dgm:prSet/>
      <dgm:spPr/>
      <dgm:t>
        <a:bodyPr/>
        <a:lstStyle/>
        <a:p>
          <a:endParaRPr lang="en-US"/>
        </a:p>
      </dgm:t>
    </dgm:pt>
    <dgm:pt modelId="{026C1266-BCE8-4C7A-8824-68DCDAC976EA}">
      <dgm:prSet/>
      <dgm:spPr/>
      <dgm:t>
        <a:bodyPr/>
        <a:lstStyle/>
        <a:p>
          <a:r>
            <a:rPr lang="en-US"/>
            <a:t>Overpromised and underdelivered results</a:t>
          </a:r>
          <a:endParaRPr lang="en-US" dirty="0"/>
        </a:p>
      </dgm:t>
    </dgm:pt>
    <dgm:pt modelId="{E0ED9C43-6F98-4075-A545-60A4CAAC9C64}" type="parTrans" cxnId="{9DFEC8B6-860A-4164-9311-C9D2F05AF05C}">
      <dgm:prSet/>
      <dgm:spPr/>
      <dgm:t>
        <a:bodyPr/>
        <a:lstStyle/>
        <a:p>
          <a:endParaRPr lang="en-US"/>
        </a:p>
      </dgm:t>
    </dgm:pt>
    <dgm:pt modelId="{D1CC812C-0D3E-429B-A102-2F2434DD19D9}" type="sibTrans" cxnId="{9DFEC8B6-860A-4164-9311-C9D2F05AF05C}">
      <dgm:prSet/>
      <dgm:spPr/>
      <dgm:t>
        <a:bodyPr/>
        <a:lstStyle/>
        <a:p>
          <a:endParaRPr lang="en-US"/>
        </a:p>
      </dgm:t>
    </dgm:pt>
    <dgm:pt modelId="{6894646E-9F2F-4646-8A55-5AD4DC48F16F}">
      <dgm:prSet/>
      <dgm:spPr/>
      <dgm:t>
        <a:bodyPr/>
        <a:lstStyle/>
        <a:p>
          <a:r>
            <a:rPr lang="en-US"/>
            <a:t>Treatment that takes too long or is unable to be finished</a:t>
          </a:r>
          <a:endParaRPr lang="en-US" dirty="0"/>
        </a:p>
      </dgm:t>
    </dgm:pt>
    <dgm:pt modelId="{6BB6F127-C4E5-438C-B79F-5AF653A1F82A}" type="parTrans" cxnId="{F746143B-36AF-42C7-9319-B47582097DAE}">
      <dgm:prSet/>
      <dgm:spPr/>
      <dgm:t>
        <a:bodyPr/>
        <a:lstStyle/>
        <a:p>
          <a:endParaRPr lang="en-US"/>
        </a:p>
      </dgm:t>
    </dgm:pt>
    <dgm:pt modelId="{3BCF870D-DAFB-43DD-9FFA-FE723F1B46BB}" type="sibTrans" cxnId="{F746143B-36AF-42C7-9319-B47582097DAE}">
      <dgm:prSet/>
      <dgm:spPr/>
      <dgm:t>
        <a:bodyPr/>
        <a:lstStyle/>
        <a:p>
          <a:endParaRPr lang="en-US"/>
        </a:p>
      </dgm:t>
    </dgm:pt>
    <dgm:pt modelId="{A3B7CAAF-8C3B-4BE5-8D35-AEBB78A413B5}">
      <dgm:prSet/>
      <dgm:spPr/>
      <dgm:t>
        <a:bodyPr/>
        <a:lstStyle/>
        <a:p>
          <a:r>
            <a:rPr lang="en-US"/>
            <a:t>Underinformed/ unqualified ALF instructors</a:t>
          </a:r>
          <a:endParaRPr lang="en-US" dirty="0"/>
        </a:p>
      </dgm:t>
    </dgm:pt>
    <dgm:pt modelId="{2318AAB3-9EB5-4C92-A148-8E060D07124F}" type="parTrans" cxnId="{06647580-C802-443D-A669-08157579847D}">
      <dgm:prSet/>
      <dgm:spPr/>
      <dgm:t>
        <a:bodyPr/>
        <a:lstStyle/>
        <a:p>
          <a:endParaRPr lang="en-US"/>
        </a:p>
      </dgm:t>
    </dgm:pt>
    <dgm:pt modelId="{D148AEA2-182B-4103-8D61-F6553C3B2464}" type="sibTrans" cxnId="{06647580-C802-443D-A669-08157579847D}">
      <dgm:prSet/>
      <dgm:spPr/>
      <dgm:t>
        <a:bodyPr/>
        <a:lstStyle/>
        <a:p>
          <a:endParaRPr lang="en-US"/>
        </a:p>
      </dgm:t>
    </dgm:pt>
    <dgm:pt modelId="{CFDD44AE-0D04-4F6C-A86F-47E6A37E8087}">
      <dgm:prSet/>
      <dgm:spPr/>
      <dgm:t>
        <a:bodyPr/>
        <a:lstStyle/>
        <a:p>
          <a:r>
            <a:rPr lang="en-US"/>
            <a:t>Providers using the appliance inappropriately</a:t>
          </a:r>
          <a:endParaRPr lang="en-US" dirty="0"/>
        </a:p>
      </dgm:t>
    </dgm:pt>
    <dgm:pt modelId="{6F187F5C-8B03-4E1B-985E-BCD511577958}" type="parTrans" cxnId="{BB93ECC4-2331-467D-B900-9EC441560E7F}">
      <dgm:prSet/>
      <dgm:spPr/>
      <dgm:t>
        <a:bodyPr/>
        <a:lstStyle/>
        <a:p>
          <a:endParaRPr lang="en-US"/>
        </a:p>
      </dgm:t>
    </dgm:pt>
    <dgm:pt modelId="{BCCAB16F-890F-44E5-B19E-5ECF06B0FC5E}" type="sibTrans" cxnId="{BB93ECC4-2331-467D-B900-9EC441560E7F}">
      <dgm:prSet/>
      <dgm:spPr/>
      <dgm:t>
        <a:bodyPr/>
        <a:lstStyle/>
        <a:p>
          <a:endParaRPr lang="en-US"/>
        </a:p>
      </dgm:t>
    </dgm:pt>
    <dgm:pt modelId="{1F5D2EF1-B165-4B88-91B6-1A98ADDC042D}">
      <dgm:prSet/>
      <dgm:spPr/>
      <dgm:t>
        <a:bodyPr/>
        <a:lstStyle/>
        <a:p>
          <a:r>
            <a:rPr lang="en-US"/>
            <a:t>Lack of patient compliance</a:t>
          </a:r>
          <a:endParaRPr lang="en-US" dirty="0"/>
        </a:p>
      </dgm:t>
    </dgm:pt>
    <dgm:pt modelId="{A7E342B3-DA8D-4A1D-B88A-244D243C2119}" type="parTrans" cxnId="{CBDD62C3-2A88-442D-B3A7-65B81D7C09D1}">
      <dgm:prSet/>
      <dgm:spPr/>
      <dgm:t>
        <a:bodyPr/>
        <a:lstStyle/>
        <a:p>
          <a:endParaRPr lang="en-US"/>
        </a:p>
      </dgm:t>
    </dgm:pt>
    <dgm:pt modelId="{C389ECAD-2381-434D-946F-436DD7315E78}" type="sibTrans" cxnId="{CBDD62C3-2A88-442D-B3A7-65B81D7C09D1}">
      <dgm:prSet/>
      <dgm:spPr/>
      <dgm:t>
        <a:bodyPr/>
        <a:lstStyle/>
        <a:p>
          <a:endParaRPr lang="en-US"/>
        </a:p>
      </dgm:t>
    </dgm:pt>
    <dgm:pt modelId="{98D53D41-46E1-4740-8AB6-D702D242B766}">
      <dgm:prSet/>
      <dgm:spPr/>
      <dgm:t>
        <a:bodyPr/>
        <a:lstStyle/>
        <a:p>
          <a:r>
            <a:rPr lang="en-US"/>
            <a:t>Complex treatment objectives</a:t>
          </a:r>
          <a:endParaRPr lang="en-US" dirty="0"/>
        </a:p>
      </dgm:t>
    </dgm:pt>
    <dgm:pt modelId="{07B1BC7A-F8A1-4930-9535-F4809829C5B1}" type="parTrans" cxnId="{5F693C3F-D965-4464-A75C-22D6F738D6FF}">
      <dgm:prSet/>
      <dgm:spPr/>
      <dgm:t>
        <a:bodyPr/>
        <a:lstStyle/>
        <a:p>
          <a:endParaRPr lang="en-US"/>
        </a:p>
      </dgm:t>
    </dgm:pt>
    <dgm:pt modelId="{0699B53F-3029-4299-9C6A-475731B929EF}" type="sibTrans" cxnId="{5F693C3F-D965-4464-A75C-22D6F738D6FF}">
      <dgm:prSet/>
      <dgm:spPr/>
      <dgm:t>
        <a:bodyPr/>
        <a:lstStyle/>
        <a:p>
          <a:endParaRPr lang="en-US"/>
        </a:p>
      </dgm:t>
    </dgm:pt>
    <dgm:pt modelId="{94D1FC5B-2B05-4221-A626-93E300CC98B6}" type="pres">
      <dgm:prSet presAssocID="{948B26CF-3BC1-41D8-84F5-F8C0C8436D05}" presName="diagram" presStyleCnt="0">
        <dgm:presLayoutVars>
          <dgm:dir/>
          <dgm:resizeHandles val="exact"/>
        </dgm:presLayoutVars>
      </dgm:prSet>
      <dgm:spPr/>
    </dgm:pt>
    <dgm:pt modelId="{8313DBDF-B474-4FCC-A919-EF70FB2C49D1}" type="pres">
      <dgm:prSet presAssocID="{898BA27D-555E-4BC4-9475-6E185AC60A45}" presName="node" presStyleLbl="node1" presStyleIdx="0" presStyleCnt="2">
        <dgm:presLayoutVars>
          <dgm:bulletEnabled val="1"/>
        </dgm:presLayoutVars>
      </dgm:prSet>
      <dgm:spPr/>
    </dgm:pt>
    <dgm:pt modelId="{E0592DED-6DDC-4189-8077-FC90763A66C8}" type="pres">
      <dgm:prSet presAssocID="{B48B8C53-9256-4D5A-98CD-65FD6B4DF8B8}" presName="sibTrans" presStyleCnt="0"/>
      <dgm:spPr/>
    </dgm:pt>
    <dgm:pt modelId="{B975EB1A-10FF-4644-B3C6-07DDABD50181}" type="pres">
      <dgm:prSet presAssocID="{22754627-DEC6-4EC8-8140-9A8D3D371A00}" presName="node" presStyleLbl="node1" presStyleIdx="1" presStyleCnt="2">
        <dgm:presLayoutVars>
          <dgm:bulletEnabled val="1"/>
        </dgm:presLayoutVars>
      </dgm:prSet>
      <dgm:spPr/>
    </dgm:pt>
  </dgm:ptLst>
  <dgm:cxnLst>
    <dgm:cxn modelId="{85040E09-8036-4B58-9D11-E96B6A3F5382}" type="presOf" srcId="{AC77EB7C-6F0A-459A-8865-67874F6806B4}" destId="{8313DBDF-B474-4FCC-A919-EF70FB2C49D1}" srcOrd="0" destOrd="1" presId="urn:microsoft.com/office/officeart/2005/8/layout/default"/>
    <dgm:cxn modelId="{99CACE16-FA80-4560-B6C3-F808AC3DCE36}" type="presOf" srcId="{A94874B3-C701-4E6D-97BA-32BCB8498378}" destId="{8313DBDF-B474-4FCC-A919-EF70FB2C49D1}" srcOrd="0" destOrd="2" presId="urn:microsoft.com/office/officeart/2005/8/layout/default"/>
    <dgm:cxn modelId="{0A87CC1C-270B-4F72-BCDF-378AC9DBB729}" type="presOf" srcId="{98D53D41-46E1-4740-8AB6-D702D242B766}" destId="{B975EB1A-10FF-4644-B3C6-07DDABD50181}" srcOrd="0" destOrd="5" presId="urn:microsoft.com/office/officeart/2005/8/layout/default"/>
    <dgm:cxn modelId="{FBF22D1D-D68A-4559-851D-512488FA26F5}" type="presOf" srcId="{898BA27D-555E-4BC4-9475-6E185AC60A45}" destId="{8313DBDF-B474-4FCC-A919-EF70FB2C49D1}" srcOrd="0" destOrd="0" presId="urn:microsoft.com/office/officeart/2005/8/layout/default"/>
    <dgm:cxn modelId="{938E7B22-E9E4-4C6D-B7B1-3B48D658B194}" srcId="{898BA27D-555E-4BC4-9475-6E185AC60A45}" destId="{A94874B3-C701-4E6D-97BA-32BCB8498378}" srcOrd="1" destOrd="0" parTransId="{E91DE655-7D6A-4AE3-843F-C3BB1DE35A04}" sibTransId="{7A0A7671-1052-4E33-967B-865DC179CA42}"/>
    <dgm:cxn modelId="{E5B14723-BFA6-43C3-8345-A64CC6475A1B}" srcId="{898BA27D-555E-4BC4-9475-6E185AC60A45}" destId="{AEF23FD5-DEC6-4B12-97A3-25A4CF79C8DB}" srcOrd="2" destOrd="0" parTransId="{D8C812AE-4114-4AC2-A8A6-B67C89C63B70}" sibTransId="{1DAD17E0-D127-42E7-8173-C8512EAF37E5}"/>
    <dgm:cxn modelId="{899F7123-EB97-4CFE-B7F5-D8A4B5E46EEE}" type="presOf" srcId="{CFDD44AE-0D04-4F6C-A86F-47E6A37E8087}" destId="{B975EB1A-10FF-4644-B3C6-07DDABD50181}" srcOrd="0" destOrd="2" presId="urn:microsoft.com/office/officeart/2005/8/layout/default"/>
    <dgm:cxn modelId="{AD591239-64E3-4447-B71A-83503F9B95FC}" type="presOf" srcId="{1F5D2EF1-B165-4B88-91B6-1A98ADDC042D}" destId="{B975EB1A-10FF-4644-B3C6-07DDABD50181}" srcOrd="0" destOrd="4" presId="urn:microsoft.com/office/officeart/2005/8/layout/default"/>
    <dgm:cxn modelId="{F746143B-36AF-42C7-9319-B47582097DAE}" srcId="{898BA27D-555E-4BC4-9475-6E185AC60A45}" destId="{6894646E-9F2F-4646-8A55-5AD4DC48F16F}" srcOrd="4" destOrd="0" parTransId="{6BB6F127-C4E5-438C-B79F-5AF653A1F82A}" sibTransId="{3BCF870D-DAFB-43DD-9FFA-FE723F1B46BB}"/>
    <dgm:cxn modelId="{5F693C3F-D965-4464-A75C-22D6F738D6FF}" srcId="{22754627-DEC6-4EC8-8140-9A8D3D371A00}" destId="{98D53D41-46E1-4740-8AB6-D702D242B766}" srcOrd="4" destOrd="0" parTransId="{07B1BC7A-F8A1-4930-9535-F4809829C5B1}" sibTransId="{0699B53F-3029-4299-9C6A-475731B929EF}"/>
    <dgm:cxn modelId="{2188655D-29AD-4C9D-A3AF-D181AAF79AC6}" srcId="{898BA27D-555E-4BC4-9475-6E185AC60A45}" destId="{AC77EB7C-6F0A-459A-8865-67874F6806B4}" srcOrd="0" destOrd="0" parTransId="{2D92C98C-C64E-4E47-962C-EEA238E278CA}" sibTransId="{4A6D21A9-83E0-4A23-B775-C1ECB23F6AC6}"/>
    <dgm:cxn modelId="{06647580-C802-443D-A669-08157579847D}" srcId="{22754627-DEC6-4EC8-8140-9A8D3D371A00}" destId="{A3B7CAAF-8C3B-4BE5-8D35-AEBB78A413B5}" srcOrd="0" destOrd="0" parTransId="{2318AAB3-9EB5-4C92-A148-8E060D07124F}" sibTransId="{D148AEA2-182B-4103-8D61-F6553C3B2464}"/>
    <dgm:cxn modelId="{D0380581-F6CE-4379-98DF-A4CA594F7DA0}" srcId="{948B26CF-3BC1-41D8-84F5-F8C0C8436D05}" destId="{22754627-DEC6-4EC8-8140-9A8D3D371A00}" srcOrd="1" destOrd="0" parTransId="{2D5BF990-BCF1-4481-90D1-6846C1A6EBD8}" sibTransId="{BCF45D43-3671-4E54-B0B0-4EAA12BC872D}"/>
    <dgm:cxn modelId="{25209081-5E7C-4C05-AB5E-543811D778C6}" type="presOf" srcId="{22754627-DEC6-4EC8-8140-9A8D3D371A00}" destId="{B975EB1A-10FF-4644-B3C6-07DDABD50181}" srcOrd="0" destOrd="0" presId="urn:microsoft.com/office/officeart/2005/8/layout/default"/>
    <dgm:cxn modelId="{C1256C9D-E0F7-4165-B904-1A6FB240122D}" type="presOf" srcId="{F9CA8E73-7B7E-4BD5-9511-06D0612263CF}" destId="{B975EB1A-10FF-4644-B3C6-07DDABD50181}" srcOrd="0" destOrd="3" presId="urn:microsoft.com/office/officeart/2005/8/layout/default"/>
    <dgm:cxn modelId="{EC395AA0-9497-4C03-AF0B-FA938A3D94A7}" type="presOf" srcId="{AEF23FD5-DEC6-4B12-97A3-25A4CF79C8DB}" destId="{8313DBDF-B474-4FCC-A919-EF70FB2C49D1}" srcOrd="0" destOrd="3" presId="urn:microsoft.com/office/officeart/2005/8/layout/default"/>
    <dgm:cxn modelId="{F12475A7-8DA7-4C9C-993A-DB415C2524CA}" srcId="{22754627-DEC6-4EC8-8140-9A8D3D371A00}" destId="{F9CA8E73-7B7E-4BD5-9511-06D0612263CF}" srcOrd="2" destOrd="0" parTransId="{292538DE-8FBD-4445-A5F5-5B6571A75977}" sibTransId="{D5990E77-55DB-4A79-A444-D40C0AF08C0B}"/>
    <dgm:cxn modelId="{E5D1CCAF-F36B-4281-856A-24D330CE92B3}" srcId="{948B26CF-3BC1-41D8-84F5-F8C0C8436D05}" destId="{898BA27D-555E-4BC4-9475-6E185AC60A45}" srcOrd="0" destOrd="0" parTransId="{843649EC-D79F-4F75-B4D2-2B8029DB977D}" sibTransId="{B48B8C53-9256-4D5A-98CD-65FD6B4DF8B8}"/>
    <dgm:cxn modelId="{9DFEC8B6-860A-4164-9311-C9D2F05AF05C}" srcId="{898BA27D-555E-4BC4-9475-6E185AC60A45}" destId="{026C1266-BCE8-4C7A-8824-68DCDAC976EA}" srcOrd="3" destOrd="0" parTransId="{E0ED9C43-6F98-4075-A545-60A4CAAC9C64}" sibTransId="{D1CC812C-0D3E-429B-A102-2F2434DD19D9}"/>
    <dgm:cxn modelId="{13B7C2C2-5A36-4F8E-87D8-B05DB53F4238}" type="presOf" srcId="{6894646E-9F2F-4646-8A55-5AD4DC48F16F}" destId="{8313DBDF-B474-4FCC-A919-EF70FB2C49D1}" srcOrd="0" destOrd="5" presId="urn:microsoft.com/office/officeart/2005/8/layout/default"/>
    <dgm:cxn modelId="{CBDD62C3-2A88-442D-B3A7-65B81D7C09D1}" srcId="{22754627-DEC6-4EC8-8140-9A8D3D371A00}" destId="{1F5D2EF1-B165-4B88-91B6-1A98ADDC042D}" srcOrd="3" destOrd="0" parTransId="{A7E342B3-DA8D-4A1D-B88A-244D243C2119}" sibTransId="{C389ECAD-2381-434D-946F-436DD7315E78}"/>
    <dgm:cxn modelId="{BB93ECC4-2331-467D-B900-9EC441560E7F}" srcId="{22754627-DEC6-4EC8-8140-9A8D3D371A00}" destId="{CFDD44AE-0D04-4F6C-A86F-47E6A37E8087}" srcOrd="1" destOrd="0" parTransId="{6F187F5C-8B03-4E1B-985E-BCD511577958}" sibTransId="{BCCAB16F-890F-44E5-B19E-5ECF06B0FC5E}"/>
    <dgm:cxn modelId="{E3CB68D1-F3FC-442C-A089-851EC59DB0BB}" type="presOf" srcId="{026C1266-BCE8-4C7A-8824-68DCDAC976EA}" destId="{8313DBDF-B474-4FCC-A919-EF70FB2C49D1}" srcOrd="0" destOrd="4" presId="urn:microsoft.com/office/officeart/2005/8/layout/default"/>
    <dgm:cxn modelId="{FFC2ECE0-F78E-46B1-9C1F-5F933F9B8E64}" type="presOf" srcId="{948B26CF-3BC1-41D8-84F5-F8C0C8436D05}" destId="{94D1FC5B-2B05-4221-A626-93E300CC98B6}" srcOrd="0" destOrd="0" presId="urn:microsoft.com/office/officeart/2005/8/layout/default"/>
    <dgm:cxn modelId="{507BB5FC-E36E-43D5-B98A-254EAE6BB4C0}" type="presOf" srcId="{A3B7CAAF-8C3B-4BE5-8D35-AEBB78A413B5}" destId="{B975EB1A-10FF-4644-B3C6-07DDABD50181}" srcOrd="0" destOrd="1" presId="urn:microsoft.com/office/officeart/2005/8/layout/default"/>
    <dgm:cxn modelId="{E601A047-6F89-46F7-B113-03804C40BE27}" type="presParOf" srcId="{94D1FC5B-2B05-4221-A626-93E300CC98B6}" destId="{8313DBDF-B474-4FCC-A919-EF70FB2C49D1}" srcOrd="0" destOrd="0" presId="urn:microsoft.com/office/officeart/2005/8/layout/default"/>
    <dgm:cxn modelId="{CF9F0137-CA1E-478B-B24A-D13A5B02365F}" type="presParOf" srcId="{94D1FC5B-2B05-4221-A626-93E300CC98B6}" destId="{E0592DED-6DDC-4189-8077-FC90763A66C8}" srcOrd="1" destOrd="0" presId="urn:microsoft.com/office/officeart/2005/8/layout/default"/>
    <dgm:cxn modelId="{5748F1E7-BC33-4D60-8229-381DD9169480}" type="presParOf" srcId="{94D1FC5B-2B05-4221-A626-93E300CC98B6}" destId="{B975EB1A-10FF-4644-B3C6-07DDABD5018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4397945-8905-467A-A66E-7FE54543D16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9B54DD9-0705-4E8F-ACEE-8D5B903A2BF5}">
      <dgm:prSet/>
      <dgm:spPr/>
      <dgm:t>
        <a:bodyPr/>
        <a:lstStyle/>
        <a:p>
          <a:r>
            <a:rPr lang="en-US" dirty="0"/>
            <a:t>The goal of the ALF </a:t>
          </a:r>
          <a:r>
            <a:rPr lang="en-US" dirty="0" err="1"/>
            <a:t>InterFACE</a:t>
          </a:r>
          <a:r>
            <a:rPr lang="en-US" dirty="0"/>
            <a:t> Academy is to create clarity where there is confusion and support ALF Therapy providers   </a:t>
          </a:r>
        </a:p>
      </dgm:t>
    </dgm:pt>
    <dgm:pt modelId="{BCE3A7FF-2293-49D1-B11F-AA1CBED2DE26}" type="parTrans" cxnId="{B4FF2E2A-6667-4005-95FE-B604797AD3F8}">
      <dgm:prSet/>
      <dgm:spPr/>
      <dgm:t>
        <a:bodyPr/>
        <a:lstStyle/>
        <a:p>
          <a:endParaRPr lang="en-US"/>
        </a:p>
      </dgm:t>
    </dgm:pt>
    <dgm:pt modelId="{F5D2539B-B311-4EA6-AE93-C379CAEF809B}" type="sibTrans" cxnId="{B4FF2E2A-6667-4005-95FE-B604797AD3F8}">
      <dgm:prSet/>
      <dgm:spPr/>
      <dgm:t>
        <a:bodyPr/>
        <a:lstStyle/>
        <a:p>
          <a:endParaRPr lang="en-US"/>
        </a:p>
      </dgm:t>
    </dgm:pt>
    <dgm:pt modelId="{E59998DA-2EBF-40BE-BAF2-7D1D39269351}">
      <dgm:prSet/>
      <dgm:spPr/>
      <dgm:t>
        <a:bodyPr/>
        <a:lstStyle/>
        <a:p>
          <a:r>
            <a:rPr lang="en-US"/>
            <a:t>Our mission is to honor the principals of nature and the authenticity of ALF Therapy</a:t>
          </a:r>
        </a:p>
      </dgm:t>
    </dgm:pt>
    <dgm:pt modelId="{F2A002BE-D99E-4D06-A0B7-CA5AC962B807}" type="parTrans" cxnId="{4255A994-C78C-499B-8132-D8BE5D2BFBC8}">
      <dgm:prSet/>
      <dgm:spPr/>
      <dgm:t>
        <a:bodyPr/>
        <a:lstStyle/>
        <a:p>
          <a:endParaRPr lang="en-US"/>
        </a:p>
      </dgm:t>
    </dgm:pt>
    <dgm:pt modelId="{29361118-88CA-45C4-82FA-DBF5F580EB5F}" type="sibTrans" cxnId="{4255A994-C78C-499B-8132-D8BE5D2BFBC8}">
      <dgm:prSet/>
      <dgm:spPr/>
      <dgm:t>
        <a:bodyPr/>
        <a:lstStyle/>
        <a:p>
          <a:endParaRPr lang="en-US"/>
        </a:p>
      </dgm:t>
    </dgm:pt>
    <dgm:pt modelId="{E3DC4125-6AEF-4179-B075-80B6F6D49841}" type="pres">
      <dgm:prSet presAssocID="{D4397945-8905-467A-A66E-7FE54543D161}" presName="vert0" presStyleCnt="0">
        <dgm:presLayoutVars>
          <dgm:dir/>
          <dgm:animOne val="branch"/>
          <dgm:animLvl val="lvl"/>
        </dgm:presLayoutVars>
      </dgm:prSet>
      <dgm:spPr/>
    </dgm:pt>
    <dgm:pt modelId="{F80615E4-070A-495E-A27C-E381F1CFE7AF}" type="pres">
      <dgm:prSet presAssocID="{39B54DD9-0705-4E8F-ACEE-8D5B903A2BF5}" presName="thickLine" presStyleLbl="alignNode1" presStyleIdx="0" presStyleCnt="2"/>
      <dgm:spPr/>
    </dgm:pt>
    <dgm:pt modelId="{6ECD00A7-0106-45EC-9CFF-9B0FB5C77408}" type="pres">
      <dgm:prSet presAssocID="{39B54DD9-0705-4E8F-ACEE-8D5B903A2BF5}" presName="horz1" presStyleCnt="0"/>
      <dgm:spPr/>
    </dgm:pt>
    <dgm:pt modelId="{CE67EB34-8BF7-4C1E-9745-95F9DB53DB0E}" type="pres">
      <dgm:prSet presAssocID="{39B54DD9-0705-4E8F-ACEE-8D5B903A2BF5}" presName="tx1" presStyleLbl="revTx" presStyleIdx="0" presStyleCnt="2"/>
      <dgm:spPr/>
    </dgm:pt>
    <dgm:pt modelId="{C7FFC161-4127-4C51-8788-F0D2A918BA20}" type="pres">
      <dgm:prSet presAssocID="{39B54DD9-0705-4E8F-ACEE-8D5B903A2BF5}" presName="vert1" presStyleCnt="0"/>
      <dgm:spPr/>
    </dgm:pt>
    <dgm:pt modelId="{E922B112-4978-4152-8202-B4BA7A720F0A}" type="pres">
      <dgm:prSet presAssocID="{E59998DA-2EBF-40BE-BAF2-7D1D39269351}" presName="thickLine" presStyleLbl="alignNode1" presStyleIdx="1" presStyleCnt="2"/>
      <dgm:spPr/>
    </dgm:pt>
    <dgm:pt modelId="{A9083A69-C332-4AA7-A0D2-1D4187934CA7}" type="pres">
      <dgm:prSet presAssocID="{E59998DA-2EBF-40BE-BAF2-7D1D39269351}" presName="horz1" presStyleCnt="0"/>
      <dgm:spPr/>
    </dgm:pt>
    <dgm:pt modelId="{304A07E7-3324-4508-952D-ADA6B505BC9B}" type="pres">
      <dgm:prSet presAssocID="{E59998DA-2EBF-40BE-BAF2-7D1D39269351}" presName="tx1" presStyleLbl="revTx" presStyleIdx="1" presStyleCnt="2"/>
      <dgm:spPr/>
    </dgm:pt>
    <dgm:pt modelId="{7305EC91-DCB4-4928-910A-3BA2CF1A79FE}" type="pres">
      <dgm:prSet presAssocID="{E59998DA-2EBF-40BE-BAF2-7D1D39269351}" presName="vert1" presStyleCnt="0"/>
      <dgm:spPr/>
    </dgm:pt>
  </dgm:ptLst>
  <dgm:cxnLst>
    <dgm:cxn modelId="{B4FF2E2A-6667-4005-95FE-B604797AD3F8}" srcId="{D4397945-8905-467A-A66E-7FE54543D161}" destId="{39B54DD9-0705-4E8F-ACEE-8D5B903A2BF5}" srcOrd="0" destOrd="0" parTransId="{BCE3A7FF-2293-49D1-B11F-AA1CBED2DE26}" sibTransId="{F5D2539B-B311-4EA6-AE93-C379CAEF809B}"/>
    <dgm:cxn modelId="{4255A994-C78C-499B-8132-D8BE5D2BFBC8}" srcId="{D4397945-8905-467A-A66E-7FE54543D161}" destId="{E59998DA-2EBF-40BE-BAF2-7D1D39269351}" srcOrd="1" destOrd="0" parTransId="{F2A002BE-D99E-4D06-A0B7-CA5AC962B807}" sibTransId="{29361118-88CA-45C4-82FA-DBF5F580EB5F}"/>
    <dgm:cxn modelId="{FCC740A6-7154-4B82-8D7A-AFCE984B38E0}" type="presOf" srcId="{D4397945-8905-467A-A66E-7FE54543D161}" destId="{E3DC4125-6AEF-4179-B075-80B6F6D49841}" srcOrd="0" destOrd="0" presId="urn:microsoft.com/office/officeart/2008/layout/LinedList"/>
    <dgm:cxn modelId="{4D3B8AB9-AF42-4688-A2E3-B0CE8BCD7F8E}" type="presOf" srcId="{E59998DA-2EBF-40BE-BAF2-7D1D39269351}" destId="{304A07E7-3324-4508-952D-ADA6B505BC9B}" srcOrd="0" destOrd="0" presId="urn:microsoft.com/office/officeart/2008/layout/LinedList"/>
    <dgm:cxn modelId="{44E206C0-B36B-43B8-BAB1-E7D286D2172D}" type="presOf" srcId="{39B54DD9-0705-4E8F-ACEE-8D5B903A2BF5}" destId="{CE67EB34-8BF7-4C1E-9745-95F9DB53DB0E}" srcOrd="0" destOrd="0" presId="urn:microsoft.com/office/officeart/2008/layout/LinedList"/>
    <dgm:cxn modelId="{F0127D09-987A-43D8-A60F-D75801BE81E2}" type="presParOf" srcId="{E3DC4125-6AEF-4179-B075-80B6F6D49841}" destId="{F80615E4-070A-495E-A27C-E381F1CFE7AF}" srcOrd="0" destOrd="0" presId="urn:microsoft.com/office/officeart/2008/layout/LinedList"/>
    <dgm:cxn modelId="{A8369A73-A8B3-4757-8535-ED2073C3587D}" type="presParOf" srcId="{E3DC4125-6AEF-4179-B075-80B6F6D49841}" destId="{6ECD00A7-0106-45EC-9CFF-9B0FB5C77408}" srcOrd="1" destOrd="0" presId="urn:microsoft.com/office/officeart/2008/layout/LinedList"/>
    <dgm:cxn modelId="{88A987FB-8258-4409-B69E-772EA25CE739}" type="presParOf" srcId="{6ECD00A7-0106-45EC-9CFF-9B0FB5C77408}" destId="{CE67EB34-8BF7-4C1E-9745-95F9DB53DB0E}" srcOrd="0" destOrd="0" presId="urn:microsoft.com/office/officeart/2008/layout/LinedList"/>
    <dgm:cxn modelId="{A86E6950-489A-46C8-AD49-F582C699B8E9}" type="presParOf" srcId="{6ECD00A7-0106-45EC-9CFF-9B0FB5C77408}" destId="{C7FFC161-4127-4C51-8788-F0D2A918BA20}" srcOrd="1" destOrd="0" presId="urn:microsoft.com/office/officeart/2008/layout/LinedList"/>
    <dgm:cxn modelId="{61E93E6C-0B86-4297-BED6-535A6CF4857C}" type="presParOf" srcId="{E3DC4125-6AEF-4179-B075-80B6F6D49841}" destId="{E922B112-4978-4152-8202-B4BA7A720F0A}" srcOrd="2" destOrd="0" presId="urn:microsoft.com/office/officeart/2008/layout/LinedList"/>
    <dgm:cxn modelId="{AB206371-A095-48B6-9BD2-1D657CE700CE}" type="presParOf" srcId="{E3DC4125-6AEF-4179-B075-80B6F6D49841}" destId="{A9083A69-C332-4AA7-A0D2-1D4187934CA7}" srcOrd="3" destOrd="0" presId="urn:microsoft.com/office/officeart/2008/layout/LinedList"/>
    <dgm:cxn modelId="{A97543E0-B7D4-4CB6-A3F9-0B95D840C8D8}" type="presParOf" srcId="{A9083A69-C332-4AA7-A0D2-1D4187934CA7}" destId="{304A07E7-3324-4508-952D-ADA6B505BC9B}" srcOrd="0" destOrd="0" presId="urn:microsoft.com/office/officeart/2008/layout/LinedList"/>
    <dgm:cxn modelId="{CB22892D-86F8-4853-9804-48BA07564FFB}" type="presParOf" srcId="{A9083A69-C332-4AA7-A0D2-1D4187934CA7}" destId="{7305EC91-DCB4-4928-910A-3BA2CF1A79F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ED2B6D8-1C82-4974-B663-D68157FD4F4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5D32C35-E234-41FC-B2F0-6B4F19EDCECC}">
      <dgm:prSet/>
      <dgm:spPr/>
      <dgm:t>
        <a:bodyPr/>
        <a:lstStyle/>
        <a:p>
          <a:r>
            <a:rPr lang="en-US"/>
            <a:t>We believe that providers deserve to know where their instructors have received training</a:t>
          </a:r>
        </a:p>
      </dgm:t>
    </dgm:pt>
    <dgm:pt modelId="{DEFD2119-9450-4379-8797-81FBF6087872}" type="parTrans" cxnId="{FD4C9055-A00E-47FF-BD40-E52FF1BFAAA5}">
      <dgm:prSet/>
      <dgm:spPr/>
      <dgm:t>
        <a:bodyPr/>
        <a:lstStyle/>
        <a:p>
          <a:endParaRPr lang="en-US"/>
        </a:p>
      </dgm:t>
    </dgm:pt>
    <dgm:pt modelId="{6FA9A6B8-CE88-48A7-A4B4-7F81307858A4}" type="sibTrans" cxnId="{FD4C9055-A00E-47FF-BD40-E52FF1BFAAA5}">
      <dgm:prSet/>
      <dgm:spPr/>
      <dgm:t>
        <a:bodyPr/>
        <a:lstStyle/>
        <a:p>
          <a:endParaRPr lang="en-US"/>
        </a:p>
      </dgm:t>
    </dgm:pt>
    <dgm:pt modelId="{D59F49CA-DA00-4D93-8D3C-F79A1E71C8BB}">
      <dgm:prSet/>
      <dgm:spPr/>
      <dgm:t>
        <a:bodyPr/>
        <a:lstStyle/>
        <a:p>
          <a:r>
            <a:rPr lang="en-US"/>
            <a:t>We believe that a patient deserves to know where their providers have received their training</a:t>
          </a:r>
        </a:p>
      </dgm:t>
    </dgm:pt>
    <dgm:pt modelId="{99CEDF62-6DFC-4F5F-9654-608098DF10AF}" type="parTrans" cxnId="{A02DD02E-50D0-4F4A-8540-C6447431C45C}">
      <dgm:prSet/>
      <dgm:spPr/>
      <dgm:t>
        <a:bodyPr/>
        <a:lstStyle/>
        <a:p>
          <a:endParaRPr lang="en-US"/>
        </a:p>
      </dgm:t>
    </dgm:pt>
    <dgm:pt modelId="{AD690687-26D3-4B63-A342-8D27CE9A240D}" type="sibTrans" cxnId="{A02DD02E-50D0-4F4A-8540-C6447431C45C}">
      <dgm:prSet/>
      <dgm:spPr/>
      <dgm:t>
        <a:bodyPr/>
        <a:lstStyle/>
        <a:p>
          <a:endParaRPr lang="en-US"/>
        </a:p>
      </dgm:t>
    </dgm:pt>
    <dgm:pt modelId="{04E02B76-00F7-4B8C-8C21-A1147B23FF9A}">
      <dgm:prSet/>
      <dgm:spPr/>
      <dgm:t>
        <a:bodyPr/>
        <a:lstStyle/>
        <a:p>
          <a:r>
            <a:rPr lang="en-US" dirty="0"/>
            <a:t>We support a provider listing for the ALF Therapy providers that have received training from Dr. Nordstrom, the ALF </a:t>
          </a:r>
          <a:r>
            <a:rPr lang="en-US" dirty="0" err="1"/>
            <a:t>InterFACE</a:t>
          </a:r>
          <a:r>
            <a:rPr lang="en-US" dirty="0"/>
            <a:t> Academy and Synergy Academy</a:t>
          </a:r>
        </a:p>
      </dgm:t>
    </dgm:pt>
    <dgm:pt modelId="{61C1D840-5A7F-41EA-B374-57DB0F3F26D6}" type="parTrans" cxnId="{6547CC3A-137A-4D23-BAD2-7E0D6EF6F914}">
      <dgm:prSet/>
      <dgm:spPr/>
      <dgm:t>
        <a:bodyPr/>
        <a:lstStyle/>
        <a:p>
          <a:endParaRPr lang="en-US"/>
        </a:p>
      </dgm:t>
    </dgm:pt>
    <dgm:pt modelId="{91100516-40E8-4A4A-AA25-0009EEE4B136}" type="sibTrans" cxnId="{6547CC3A-137A-4D23-BAD2-7E0D6EF6F914}">
      <dgm:prSet/>
      <dgm:spPr/>
      <dgm:t>
        <a:bodyPr/>
        <a:lstStyle/>
        <a:p>
          <a:endParaRPr lang="en-US"/>
        </a:p>
      </dgm:t>
    </dgm:pt>
    <dgm:pt modelId="{5222F47B-922E-49F7-83C4-FD2D82275391}">
      <dgm:prSet/>
      <dgm:spPr/>
      <dgm:t>
        <a:bodyPr/>
        <a:lstStyle/>
        <a:p>
          <a:r>
            <a:rPr lang="en-US"/>
            <a:t>We do not advocate for any provider over another and leave it to the educated patient to make their decision based on the training and experience of their provider </a:t>
          </a:r>
        </a:p>
      </dgm:t>
    </dgm:pt>
    <dgm:pt modelId="{0B41B9E6-B88D-4340-97D3-74D89DF9277C}" type="parTrans" cxnId="{F5F05FDD-60B9-44D1-B17A-92E13E868AE9}">
      <dgm:prSet/>
      <dgm:spPr/>
      <dgm:t>
        <a:bodyPr/>
        <a:lstStyle/>
        <a:p>
          <a:endParaRPr lang="en-US"/>
        </a:p>
      </dgm:t>
    </dgm:pt>
    <dgm:pt modelId="{D4681853-7244-43D9-A160-04E02051E06E}" type="sibTrans" cxnId="{F5F05FDD-60B9-44D1-B17A-92E13E868AE9}">
      <dgm:prSet/>
      <dgm:spPr/>
      <dgm:t>
        <a:bodyPr/>
        <a:lstStyle/>
        <a:p>
          <a:endParaRPr lang="en-US"/>
        </a:p>
      </dgm:t>
    </dgm:pt>
    <dgm:pt modelId="{2BD32131-CACD-45A0-9725-C1C648F8262E}" type="pres">
      <dgm:prSet presAssocID="{0ED2B6D8-1C82-4974-B663-D68157FD4F48}" presName="outerComposite" presStyleCnt="0">
        <dgm:presLayoutVars>
          <dgm:chMax val="5"/>
          <dgm:dir/>
          <dgm:resizeHandles val="exact"/>
        </dgm:presLayoutVars>
      </dgm:prSet>
      <dgm:spPr/>
    </dgm:pt>
    <dgm:pt modelId="{061EF4B5-E6B3-457F-8B4F-C98A0C057DBF}" type="pres">
      <dgm:prSet presAssocID="{0ED2B6D8-1C82-4974-B663-D68157FD4F48}" presName="dummyMaxCanvas" presStyleCnt="0">
        <dgm:presLayoutVars/>
      </dgm:prSet>
      <dgm:spPr/>
    </dgm:pt>
    <dgm:pt modelId="{CDC3C3BC-B494-464F-A3D7-A0273B89C331}" type="pres">
      <dgm:prSet presAssocID="{0ED2B6D8-1C82-4974-B663-D68157FD4F48}" presName="FourNodes_1" presStyleLbl="node1" presStyleIdx="0" presStyleCnt="4">
        <dgm:presLayoutVars>
          <dgm:bulletEnabled val="1"/>
        </dgm:presLayoutVars>
      </dgm:prSet>
      <dgm:spPr/>
    </dgm:pt>
    <dgm:pt modelId="{0D971ED4-9810-4C76-8D06-CC4B7EB7450A}" type="pres">
      <dgm:prSet presAssocID="{0ED2B6D8-1C82-4974-B663-D68157FD4F48}" presName="FourNodes_2" presStyleLbl="node1" presStyleIdx="1" presStyleCnt="4">
        <dgm:presLayoutVars>
          <dgm:bulletEnabled val="1"/>
        </dgm:presLayoutVars>
      </dgm:prSet>
      <dgm:spPr/>
    </dgm:pt>
    <dgm:pt modelId="{BEE12472-3AC3-400B-965D-14C1EA29B777}" type="pres">
      <dgm:prSet presAssocID="{0ED2B6D8-1C82-4974-B663-D68157FD4F48}" presName="FourNodes_3" presStyleLbl="node1" presStyleIdx="2" presStyleCnt="4">
        <dgm:presLayoutVars>
          <dgm:bulletEnabled val="1"/>
        </dgm:presLayoutVars>
      </dgm:prSet>
      <dgm:spPr/>
    </dgm:pt>
    <dgm:pt modelId="{967E9E8E-2EBC-4595-870E-940E97F6F7E1}" type="pres">
      <dgm:prSet presAssocID="{0ED2B6D8-1C82-4974-B663-D68157FD4F48}" presName="FourNodes_4" presStyleLbl="node1" presStyleIdx="3" presStyleCnt="4">
        <dgm:presLayoutVars>
          <dgm:bulletEnabled val="1"/>
        </dgm:presLayoutVars>
      </dgm:prSet>
      <dgm:spPr/>
    </dgm:pt>
    <dgm:pt modelId="{9CDD1CAB-A64D-437B-BB97-A780B1690913}" type="pres">
      <dgm:prSet presAssocID="{0ED2B6D8-1C82-4974-B663-D68157FD4F48}" presName="FourConn_1-2" presStyleLbl="fgAccFollowNode1" presStyleIdx="0" presStyleCnt="3">
        <dgm:presLayoutVars>
          <dgm:bulletEnabled val="1"/>
        </dgm:presLayoutVars>
      </dgm:prSet>
      <dgm:spPr/>
    </dgm:pt>
    <dgm:pt modelId="{E9625548-D9C3-42D6-861D-AAF04696EA7C}" type="pres">
      <dgm:prSet presAssocID="{0ED2B6D8-1C82-4974-B663-D68157FD4F48}" presName="FourConn_2-3" presStyleLbl="fgAccFollowNode1" presStyleIdx="1" presStyleCnt="3">
        <dgm:presLayoutVars>
          <dgm:bulletEnabled val="1"/>
        </dgm:presLayoutVars>
      </dgm:prSet>
      <dgm:spPr/>
    </dgm:pt>
    <dgm:pt modelId="{63E90BE4-A7ED-49E3-BA62-A2B38FA36344}" type="pres">
      <dgm:prSet presAssocID="{0ED2B6D8-1C82-4974-B663-D68157FD4F48}" presName="FourConn_3-4" presStyleLbl="fgAccFollowNode1" presStyleIdx="2" presStyleCnt="3">
        <dgm:presLayoutVars>
          <dgm:bulletEnabled val="1"/>
        </dgm:presLayoutVars>
      </dgm:prSet>
      <dgm:spPr/>
    </dgm:pt>
    <dgm:pt modelId="{CEF27632-29B7-4E9C-937A-6E2B3BBEAEE1}" type="pres">
      <dgm:prSet presAssocID="{0ED2B6D8-1C82-4974-B663-D68157FD4F48}" presName="FourNodes_1_text" presStyleLbl="node1" presStyleIdx="3" presStyleCnt="4">
        <dgm:presLayoutVars>
          <dgm:bulletEnabled val="1"/>
        </dgm:presLayoutVars>
      </dgm:prSet>
      <dgm:spPr/>
    </dgm:pt>
    <dgm:pt modelId="{7B7829B2-3712-41AE-9171-0561260141D9}" type="pres">
      <dgm:prSet presAssocID="{0ED2B6D8-1C82-4974-B663-D68157FD4F48}" presName="FourNodes_2_text" presStyleLbl="node1" presStyleIdx="3" presStyleCnt="4">
        <dgm:presLayoutVars>
          <dgm:bulletEnabled val="1"/>
        </dgm:presLayoutVars>
      </dgm:prSet>
      <dgm:spPr/>
    </dgm:pt>
    <dgm:pt modelId="{F410C9B2-9BC8-4A88-9D64-43955D02BE9D}" type="pres">
      <dgm:prSet presAssocID="{0ED2B6D8-1C82-4974-B663-D68157FD4F48}" presName="FourNodes_3_text" presStyleLbl="node1" presStyleIdx="3" presStyleCnt="4">
        <dgm:presLayoutVars>
          <dgm:bulletEnabled val="1"/>
        </dgm:presLayoutVars>
      </dgm:prSet>
      <dgm:spPr/>
    </dgm:pt>
    <dgm:pt modelId="{8688AED0-31B7-487A-B797-FE976959FDC4}" type="pres">
      <dgm:prSet presAssocID="{0ED2B6D8-1C82-4974-B663-D68157FD4F48}" presName="FourNodes_4_text" presStyleLbl="node1" presStyleIdx="3" presStyleCnt="4">
        <dgm:presLayoutVars>
          <dgm:bulletEnabled val="1"/>
        </dgm:presLayoutVars>
      </dgm:prSet>
      <dgm:spPr/>
    </dgm:pt>
  </dgm:ptLst>
  <dgm:cxnLst>
    <dgm:cxn modelId="{3DF89806-FFB7-48FC-AE5E-0A17E08A45A3}" type="presOf" srcId="{04E02B76-00F7-4B8C-8C21-A1147B23FF9A}" destId="{BEE12472-3AC3-400B-965D-14C1EA29B777}" srcOrd="0" destOrd="0" presId="urn:microsoft.com/office/officeart/2005/8/layout/vProcess5"/>
    <dgm:cxn modelId="{A02DD02E-50D0-4F4A-8540-C6447431C45C}" srcId="{0ED2B6D8-1C82-4974-B663-D68157FD4F48}" destId="{D59F49CA-DA00-4D93-8D3C-F79A1E71C8BB}" srcOrd="1" destOrd="0" parTransId="{99CEDF62-6DFC-4F5F-9654-608098DF10AF}" sibTransId="{AD690687-26D3-4B63-A342-8D27CE9A240D}"/>
    <dgm:cxn modelId="{6547CC3A-137A-4D23-BAD2-7E0D6EF6F914}" srcId="{0ED2B6D8-1C82-4974-B663-D68157FD4F48}" destId="{04E02B76-00F7-4B8C-8C21-A1147B23FF9A}" srcOrd="2" destOrd="0" parTransId="{61C1D840-5A7F-41EA-B374-57DB0F3F26D6}" sibTransId="{91100516-40E8-4A4A-AA25-0009EEE4B136}"/>
    <dgm:cxn modelId="{3C864B41-4919-4069-8732-68A2B1E9D622}" type="presOf" srcId="{55D32C35-E234-41FC-B2F0-6B4F19EDCECC}" destId="{CDC3C3BC-B494-464F-A3D7-A0273B89C331}" srcOrd="0" destOrd="0" presId="urn:microsoft.com/office/officeart/2005/8/layout/vProcess5"/>
    <dgm:cxn modelId="{969A3F64-ED3E-414F-A9F8-F79D24E97A72}" type="presOf" srcId="{55D32C35-E234-41FC-B2F0-6B4F19EDCECC}" destId="{CEF27632-29B7-4E9C-937A-6E2B3BBEAEE1}" srcOrd="1" destOrd="0" presId="urn:microsoft.com/office/officeart/2005/8/layout/vProcess5"/>
    <dgm:cxn modelId="{3BE55E67-D6B0-4B38-9ECF-B60C69DA5DE7}" type="presOf" srcId="{04E02B76-00F7-4B8C-8C21-A1147B23FF9A}" destId="{F410C9B2-9BC8-4A88-9D64-43955D02BE9D}" srcOrd="1" destOrd="0" presId="urn:microsoft.com/office/officeart/2005/8/layout/vProcess5"/>
    <dgm:cxn modelId="{67DD7068-FDE9-419A-BA20-5D212E6C048D}" type="presOf" srcId="{5222F47B-922E-49F7-83C4-FD2D82275391}" destId="{967E9E8E-2EBC-4595-870E-940E97F6F7E1}" srcOrd="0" destOrd="0" presId="urn:microsoft.com/office/officeart/2005/8/layout/vProcess5"/>
    <dgm:cxn modelId="{FD4C9055-A00E-47FF-BD40-E52FF1BFAAA5}" srcId="{0ED2B6D8-1C82-4974-B663-D68157FD4F48}" destId="{55D32C35-E234-41FC-B2F0-6B4F19EDCECC}" srcOrd="0" destOrd="0" parTransId="{DEFD2119-9450-4379-8797-81FBF6087872}" sibTransId="{6FA9A6B8-CE88-48A7-A4B4-7F81307858A4}"/>
    <dgm:cxn modelId="{D52B2D8F-50F0-41EA-A6D2-4D2ACCD3E029}" type="presOf" srcId="{D59F49CA-DA00-4D93-8D3C-F79A1E71C8BB}" destId="{7B7829B2-3712-41AE-9171-0561260141D9}" srcOrd="1" destOrd="0" presId="urn:microsoft.com/office/officeart/2005/8/layout/vProcess5"/>
    <dgm:cxn modelId="{7F797796-7C9E-4A73-86AD-3C85BC6E6F9C}" type="presOf" srcId="{D59F49CA-DA00-4D93-8D3C-F79A1E71C8BB}" destId="{0D971ED4-9810-4C76-8D06-CC4B7EB7450A}" srcOrd="0" destOrd="0" presId="urn:microsoft.com/office/officeart/2005/8/layout/vProcess5"/>
    <dgm:cxn modelId="{EC1B29A6-ADEB-4382-BD38-36691DACA6A7}" type="presOf" srcId="{6FA9A6B8-CE88-48A7-A4B4-7F81307858A4}" destId="{9CDD1CAB-A64D-437B-BB97-A780B1690913}" srcOrd="0" destOrd="0" presId="urn:microsoft.com/office/officeart/2005/8/layout/vProcess5"/>
    <dgm:cxn modelId="{F5F05FDD-60B9-44D1-B17A-92E13E868AE9}" srcId="{0ED2B6D8-1C82-4974-B663-D68157FD4F48}" destId="{5222F47B-922E-49F7-83C4-FD2D82275391}" srcOrd="3" destOrd="0" parTransId="{0B41B9E6-B88D-4340-97D3-74D89DF9277C}" sibTransId="{D4681853-7244-43D9-A160-04E02051E06E}"/>
    <dgm:cxn modelId="{A2E2AAE3-769B-405E-BBD6-8D308A66E3CC}" type="presOf" srcId="{5222F47B-922E-49F7-83C4-FD2D82275391}" destId="{8688AED0-31B7-487A-B797-FE976959FDC4}" srcOrd="1" destOrd="0" presId="urn:microsoft.com/office/officeart/2005/8/layout/vProcess5"/>
    <dgm:cxn modelId="{CE6810E5-9FDD-4B22-A54B-262E142BC187}" type="presOf" srcId="{0ED2B6D8-1C82-4974-B663-D68157FD4F48}" destId="{2BD32131-CACD-45A0-9725-C1C648F8262E}" srcOrd="0" destOrd="0" presId="urn:microsoft.com/office/officeart/2005/8/layout/vProcess5"/>
    <dgm:cxn modelId="{D16EC6EA-8553-42A1-9207-724B27B53851}" type="presOf" srcId="{91100516-40E8-4A4A-AA25-0009EEE4B136}" destId="{63E90BE4-A7ED-49E3-BA62-A2B38FA36344}" srcOrd="0" destOrd="0" presId="urn:microsoft.com/office/officeart/2005/8/layout/vProcess5"/>
    <dgm:cxn modelId="{914E55EE-E433-400E-BE2F-A582178CB8A0}" type="presOf" srcId="{AD690687-26D3-4B63-A342-8D27CE9A240D}" destId="{E9625548-D9C3-42D6-861D-AAF04696EA7C}" srcOrd="0" destOrd="0" presId="urn:microsoft.com/office/officeart/2005/8/layout/vProcess5"/>
    <dgm:cxn modelId="{AC33F45A-ED9C-43BF-935A-400DCE9738B4}" type="presParOf" srcId="{2BD32131-CACD-45A0-9725-C1C648F8262E}" destId="{061EF4B5-E6B3-457F-8B4F-C98A0C057DBF}" srcOrd="0" destOrd="0" presId="urn:microsoft.com/office/officeart/2005/8/layout/vProcess5"/>
    <dgm:cxn modelId="{9671E1E4-1DED-4EED-98CA-A9693A516C92}" type="presParOf" srcId="{2BD32131-CACD-45A0-9725-C1C648F8262E}" destId="{CDC3C3BC-B494-464F-A3D7-A0273B89C331}" srcOrd="1" destOrd="0" presId="urn:microsoft.com/office/officeart/2005/8/layout/vProcess5"/>
    <dgm:cxn modelId="{C9832AA8-F98D-4D6B-9759-DBC32DA6D2CA}" type="presParOf" srcId="{2BD32131-CACD-45A0-9725-C1C648F8262E}" destId="{0D971ED4-9810-4C76-8D06-CC4B7EB7450A}" srcOrd="2" destOrd="0" presId="urn:microsoft.com/office/officeart/2005/8/layout/vProcess5"/>
    <dgm:cxn modelId="{F28AD48D-293C-4005-8872-1266328132D7}" type="presParOf" srcId="{2BD32131-CACD-45A0-9725-C1C648F8262E}" destId="{BEE12472-3AC3-400B-965D-14C1EA29B777}" srcOrd="3" destOrd="0" presId="urn:microsoft.com/office/officeart/2005/8/layout/vProcess5"/>
    <dgm:cxn modelId="{2B5109AD-FA92-42AA-AE6E-97049F0A5A80}" type="presParOf" srcId="{2BD32131-CACD-45A0-9725-C1C648F8262E}" destId="{967E9E8E-2EBC-4595-870E-940E97F6F7E1}" srcOrd="4" destOrd="0" presId="urn:microsoft.com/office/officeart/2005/8/layout/vProcess5"/>
    <dgm:cxn modelId="{BA24E54E-A6FE-4EE6-8C44-A17438C2AEC9}" type="presParOf" srcId="{2BD32131-CACD-45A0-9725-C1C648F8262E}" destId="{9CDD1CAB-A64D-437B-BB97-A780B1690913}" srcOrd="5" destOrd="0" presId="urn:microsoft.com/office/officeart/2005/8/layout/vProcess5"/>
    <dgm:cxn modelId="{B7441DA4-FA90-40AF-876A-72B98EA48054}" type="presParOf" srcId="{2BD32131-CACD-45A0-9725-C1C648F8262E}" destId="{E9625548-D9C3-42D6-861D-AAF04696EA7C}" srcOrd="6" destOrd="0" presId="urn:microsoft.com/office/officeart/2005/8/layout/vProcess5"/>
    <dgm:cxn modelId="{6FF75675-7884-4393-A82B-5326253BD9A9}" type="presParOf" srcId="{2BD32131-CACD-45A0-9725-C1C648F8262E}" destId="{63E90BE4-A7ED-49E3-BA62-A2B38FA36344}" srcOrd="7" destOrd="0" presId="urn:microsoft.com/office/officeart/2005/8/layout/vProcess5"/>
    <dgm:cxn modelId="{78EC05F8-DFF1-428C-93C7-783D4A48A1BC}" type="presParOf" srcId="{2BD32131-CACD-45A0-9725-C1C648F8262E}" destId="{CEF27632-29B7-4E9C-937A-6E2B3BBEAEE1}" srcOrd="8" destOrd="0" presId="urn:microsoft.com/office/officeart/2005/8/layout/vProcess5"/>
    <dgm:cxn modelId="{53922B01-0702-4C0D-B2BF-37A4BF4BD3B6}" type="presParOf" srcId="{2BD32131-CACD-45A0-9725-C1C648F8262E}" destId="{7B7829B2-3712-41AE-9171-0561260141D9}" srcOrd="9" destOrd="0" presId="urn:microsoft.com/office/officeart/2005/8/layout/vProcess5"/>
    <dgm:cxn modelId="{0D0E47AD-F1B3-4BF9-BCE3-DFEDBFA12551}" type="presParOf" srcId="{2BD32131-CACD-45A0-9725-C1C648F8262E}" destId="{F410C9B2-9BC8-4A88-9D64-43955D02BE9D}" srcOrd="10" destOrd="0" presId="urn:microsoft.com/office/officeart/2005/8/layout/vProcess5"/>
    <dgm:cxn modelId="{928DFB28-2001-4C34-85A6-651DB7548F3E}" type="presParOf" srcId="{2BD32131-CACD-45A0-9725-C1C648F8262E}" destId="{8688AED0-31B7-487A-B797-FE976959FDC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7AD26-BBE0-4624-8335-34D72A844CA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3694C06-883D-4534-B394-A08BEE3F732D}">
      <dgm:prSet phldrT="[Text]"/>
      <dgm:spPr/>
      <dgm:t>
        <a:bodyPr/>
        <a:lstStyle/>
        <a:p>
          <a:r>
            <a:rPr lang="en-US" dirty="0"/>
            <a:t>Goals of orthodontics</a:t>
          </a:r>
        </a:p>
      </dgm:t>
    </dgm:pt>
    <dgm:pt modelId="{AC8A6F77-55FB-4AD5-93A3-9B267A20C390}" type="parTrans" cxnId="{C69B8E85-04A5-4763-B2D4-75B53461D5A0}">
      <dgm:prSet/>
      <dgm:spPr/>
      <dgm:t>
        <a:bodyPr/>
        <a:lstStyle/>
        <a:p>
          <a:endParaRPr lang="en-US"/>
        </a:p>
      </dgm:t>
    </dgm:pt>
    <dgm:pt modelId="{A7C33D81-5A7F-4D9A-931E-AC006F1BF61F}" type="sibTrans" cxnId="{C69B8E85-04A5-4763-B2D4-75B53461D5A0}">
      <dgm:prSet/>
      <dgm:spPr/>
      <dgm:t>
        <a:bodyPr/>
        <a:lstStyle/>
        <a:p>
          <a:endParaRPr lang="en-US"/>
        </a:p>
      </dgm:t>
    </dgm:pt>
    <dgm:pt modelId="{650233C9-3B0C-4414-8B6A-29D6E021D7DB}">
      <dgm:prSet phldrT="[Text]"/>
      <dgm:spPr/>
      <dgm:t>
        <a:bodyPr/>
        <a:lstStyle/>
        <a:p>
          <a:r>
            <a:rPr lang="en-US" dirty="0">
              <a:hlinkClick xmlns:r="http://schemas.openxmlformats.org/officeDocument/2006/relationships" r:id="rId1"/>
            </a:rPr>
            <a:t>https://www.nhs.uk/conditions/orthodontics/</a:t>
          </a:r>
          <a:endParaRPr lang="en-US" dirty="0"/>
        </a:p>
      </dgm:t>
    </dgm:pt>
    <dgm:pt modelId="{D04BCB04-301A-4165-9346-305E4D970C8D}" type="parTrans" cxnId="{292F7EE9-8ACA-4DF4-A6E2-74D39DF29379}">
      <dgm:prSet/>
      <dgm:spPr/>
      <dgm:t>
        <a:bodyPr/>
        <a:lstStyle/>
        <a:p>
          <a:endParaRPr lang="en-US"/>
        </a:p>
      </dgm:t>
    </dgm:pt>
    <dgm:pt modelId="{A9187E96-387A-4D04-A4DA-BB11A8721B3A}" type="sibTrans" cxnId="{292F7EE9-8ACA-4DF4-A6E2-74D39DF29379}">
      <dgm:prSet/>
      <dgm:spPr/>
      <dgm:t>
        <a:bodyPr/>
        <a:lstStyle/>
        <a:p>
          <a:endParaRPr lang="en-US"/>
        </a:p>
      </dgm:t>
    </dgm:pt>
    <dgm:pt modelId="{FA2A362F-E733-4F22-A28E-9CC53EB733B6}">
      <dgm:prSet phldrT="[Text]"/>
      <dgm:spPr/>
      <dgm:t>
        <a:bodyPr/>
        <a:lstStyle/>
        <a:p>
          <a:r>
            <a:rPr lang="en-US" dirty="0"/>
            <a:t>Goals of Therapy</a:t>
          </a:r>
        </a:p>
      </dgm:t>
    </dgm:pt>
    <dgm:pt modelId="{3504A574-7A12-401D-AFC2-DE7AB222EED3}" type="parTrans" cxnId="{6D0EDDE6-23E7-4FF3-A151-FD6F9FFA1568}">
      <dgm:prSet/>
      <dgm:spPr/>
      <dgm:t>
        <a:bodyPr/>
        <a:lstStyle/>
        <a:p>
          <a:endParaRPr lang="en-US"/>
        </a:p>
      </dgm:t>
    </dgm:pt>
    <dgm:pt modelId="{0D10015E-2ECF-4C0C-948D-156785DCE90A}" type="sibTrans" cxnId="{6D0EDDE6-23E7-4FF3-A151-FD6F9FFA1568}">
      <dgm:prSet/>
      <dgm:spPr/>
      <dgm:t>
        <a:bodyPr/>
        <a:lstStyle/>
        <a:p>
          <a:endParaRPr lang="en-US"/>
        </a:p>
      </dgm:t>
    </dgm:pt>
    <dgm:pt modelId="{45B95445-5B50-4881-A349-489F6ADB62DE}">
      <dgm:prSet phldrT="[Text]"/>
      <dgm:spPr/>
      <dgm:t>
        <a:bodyPr/>
        <a:lstStyle/>
        <a:p>
          <a:r>
            <a:rPr lang="en-US" dirty="0">
              <a:hlinkClick xmlns:r="http://schemas.openxmlformats.org/officeDocument/2006/relationships" r:id="rId2"/>
            </a:rPr>
            <a:t>https://www.merriam-webster.com/dictionary/therapy</a:t>
          </a:r>
          <a:endParaRPr lang="en-US" dirty="0"/>
        </a:p>
      </dgm:t>
    </dgm:pt>
    <dgm:pt modelId="{4F0BF0C5-1434-4F5E-A5E8-AE85D68DA24D}" type="parTrans" cxnId="{D08A268B-EB89-471C-A25B-41DD32E83F51}">
      <dgm:prSet/>
      <dgm:spPr/>
      <dgm:t>
        <a:bodyPr/>
        <a:lstStyle/>
        <a:p>
          <a:endParaRPr lang="en-US"/>
        </a:p>
      </dgm:t>
    </dgm:pt>
    <dgm:pt modelId="{0CF13154-09E8-4374-90AC-DD9732A80F8E}" type="sibTrans" cxnId="{D08A268B-EB89-471C-A25B-41DD32E83F51}">
      <dgm:prSet/>
      <dgm:spPr/>
      <dgm:t>
        <a:bodyPr/>
        <a:lstStyle/>
        <a:p>
          <a:endParaRPr lang="en-US"/>
        </a:p>
      </dgm:t>
    </dgm:pt>
    <dgm:pt modelId="{9F5D2612-114C-49BF-8ECE-0A1841A13163}">
      <dgm:prSet/>
      <dgm:spPr/>
      <dgm:t>
        <a:bodyPr/>
        <a:lstStyle/>
        <a:p>
          <a:r>
            <a:rPr lang="en-US" b="1" i="0"/>
            <a:t>Orthodontic treatment</a:t>
          </a:r>
          <a:r>
            <a:rPr lang="en-US" b="0" i="0"/>
            <a:t> (usually with </a:t>
          </a:r>
          <a:r>
            <a:rPr lang="en-US" b="1" i="0"/>
            <a:t>braces</a:t>
          </a:r>
          <a:r>
            <a:rPr lang="en-US" b="0" i="0"/>
            <a:t>) is most often used to improve the appearance and alignment of crooked, protruding or crowded teeth, and to correct problems with the bite of the teeth</a:t>
          </a:r>
          <a:endParaRPr lang="en-US"/>
        </a:p>
      </dgm:t>
    </dgm:pt>
    <dgm:pt modelId="{D46A33B2-28AE-4666-848B-78DB42259837}" type="parTrans" cxnId="{92F0F2BE-9835-4CC7-8098-45A477CE8C2C}">
      <dgm:prSet/>
      <dgm:spPr/>
      <dgm:t>
        <a:bodyPr/>
        <a:lstStyle/>
        <a:p>
          <a:endParaRPr lang="en-US"/>
        </a:p>
      </dgm:t>
    </dgm:pt>
    <dgm:pt modelId="{8F64ACDA-C181-44AA-B38F-C0829D67C323}" type="sibTrans" cxnId="{92F0F2BE-9835-4CC7-8098-45A477CE8C2C}">
      <dgm:prSet/>
      <dgm:spPr/>
      <dgm:t>
        <a:bodyPr/>
        <a:lstStyle/>
        <a:p>
          <a:endParaRPr lang="en-US"/>
        </a:p>
      </dgm:t>
    </dgm:pt>
    <dgm:pt modelId="{BB95DF95-B1D0-4CE9-BC9A-2D2DDA94C9F2}">
      <dgm:prSet/>
      <dgm:spPr/>
      <dgm:t>
        <a:bodyPr/>
        <a:lstStyle/>
        <a:p>
          <a:r>
            <a:rPr lang="en-US" dirty="0"/>
            <a:t>therapeutic medical treatment of impairment, injury, disease, or disorder</a:t>
          </a:r>
        </a:p>
      </dgm:t>
    </dgm:pt>
    <dgm:pt modelId="{37875A67-8906-4A48-8BE4-5A8AAC4B1328}" type="parTrans" cxnId="{DD06B9C0-276F-4503-A324-3AC78E9E27ED}">
      <dgm:prSet/>
      <dgm:spPr/>
      <dgm:t>
        <a:bodyPr/>
        <a:lstStyle/>
        <a:p>
          <a:endParaRPr lang="en-US"/>
        </a:p>
      </dgm:t>
    </dgm:pt>
    <dgm:pt modelId="{D52ACFE4-7D42-49D4-ACE2-182FA7512A48}" type="sibTrans" cxnId="{DD06B9C0-276F-4503-A324-3AC78E9E27ED}">
      <dgm:prSet/>
      <dgm:spPr/>
      <dgm:t>
        <a:bodyPr/>
        <a:lstStyle/>
        <a:p>
          <a:endParaRPr lang="en-US"/>
        </a:p>
      </dgm:t>
    </dgm:pt>
    <dgm:pt modelId="{A3853613-A293-40F9-A689-46A21124637F}" type="pres">
      <dgm:prSet presAssocID="{DA07AD26-BBE0-4624-8335-34D72A844CAE}" presName="linear" presStyleCnt="0">
        <dgm:presLayoutVars>
          <dgm:animLvl val="lvl"/>
          <dgm:resizeHandles val="exact"/>
        </dgm:presLayoutVars>
      </dgm:prSet>
      <dgm:spPr/>
    </dgm:pt>
    <dgm:pt modelId="{F81D1C47-356F-49D4-9095-1AFA84847FAA}" type="pres">
      <dgm:prSet presAssocID="{13694C06-883D-4534-B394-A08BEE3F732D}" presName="parentText" presStyleLbl="node1" presStyleIdx="0" presStyleCnt="2">
        <dgm:presLayoutVars>
          <dgm:chMax val="0"/>
          <dgm:bulletEnabled val="1"/>
        </dgm:presLayoutVars>
      </dgm:prSet>
      <dgm:spPr/>
    </dgm:pt>
    <dgm:pt modelId="{27A2DDED-40B2-487E-A43D-AF17FD6D0D5F}" type="pres">
      <dgm:prSet presAssocID="{13694C06-883D-4534-B394-A08BEE3F732D}" presName="childText" presStyleLbl="revTx" presStyleIdx="0" presStyleCnt="2">
        <dgm:presLayoutVars>
          <dgm:bulletEnabled val="1"/>
        </dgm:presLayoutVars>
      </dgm:prSet>
      <dgm:spPr/>
    </dgm:pt>
    <dgm:pt modelId="{F0CD31D1-6EED-4C9A-B2E0-27D74357652A}" type="pres">
      <dgm:prSet presAssocID="{FA2A362F-E733-4F22-A28E-9CC53EB733B6}" presName="parentText" presStyleLbl="node1" presStyleIdx="1" presStyleCnt="2">
        <dgm:presLayoutVars>
          <dgm:chMax val="0"/>
          <dgm:bulletEnabled val="1"/>
        </dgm:presLayoutVars>
      </dgm:prSet>
      <dgm:spPr/>
    </dgm:pt>
    <dgm:pt modelId="{6E1A5A55-B19C-4312-A332-87F05AB59E36}" type="pres">
      <dgm:prSet presAssocID="{FA2A362F-E733-4F22-A28E-9CC53EB733B6}" presName="childText" presStyleLbl="revTx" presStyleIdx="1" presStyleCnt="2">
        <dgm:presLayoutVars>
          <dgm:bulletEnabled val="1"/>
        </dgm:presLayoutVars>
      </dgm:prSet>
      <dgm:spPr/>
    </dgm:pt>
  </dgm:ptLst>
  <dgm:cxnLst>
    <dgm:cxn modelId="{7E071713-997C-4BAF-8580-60A43E7AF087}" type="presOf" srcId="{DA07AD26-BBE0-4624-8335-34D72A844CAE}" destId="{A3853613-A293-40F9-A689-46A21124637F}" srcOrd="0" destOrd="0" presId="urn:microsoft.com/office/officeart/2005/8/layout/vList2"/>
    <dgm:cxn modelId="{C69B8E85-04A5-4763-B2D4-75B53461D5A0}" srcId="{DA07AD26-BBE0-4624-8335-34D72A844CAE}" destId="{13694C06-883D-4534-B394-A08BEE3F732D}" srcOrd="0" destOrd="0" parTransId="{AC8A6F77-55FB-4AD5-93A3-9B267A20C390}" sibTransId="{A7C33D81-5A7F-4D9A-931E-AC006F1BF61F}"/>
    <dgm:cxn modelId="{E332FD89-ED27-4926-8F47-31625545F9C6}" type="presOf" srcId="{FA2A362F-E733-4F22-A28E-9CC53EB733B6}" destId="{F0CD31D1-6EED-4C9A-B2E0-27D74357652A}" srcOrd="0" destOrd="0" presId="urn:microsoft.com/office/officeart/2005/8/layout/vList2"/>
    <dgm:cxn modelId="{D08A268B-EB89-471C-A25B-41DD32E83F51}" srcId="{FA2A362F-E733-4F22-A28E-9CC53EB733B6}" destId="{45B95445-5B50-4881-A349-489F6ADB62DE}" srcOrd="1" destOrd="0" parTransId="{4F0BF0C5-1434-4F5E-A5E8-AE85D68DA24D}" sibTransId="{0CF13154-09E8-4374-90AC-DD9732A80F8E}"/>
    <dgm:cxn modelId="{07D5C2A9-D525-4C1F-AD5A-20A1884C5144}" type="presOf" srcId="{45B95445-5B50-4881-A349-489F6ADB62DE}" destId="{6E1A5A55-B19C-4312-A332-87F05AB59E36}" srcOrd="0" destOrd="1" presId="urn:microsoft.com/office/officeart/2005/8/layout/vList2"/>
    <dgm:cxn modelId="{AC0DE9B9-E3B1-4161-AF57-45FDDF8CF85F}" type="presOf" srcId="{13694C06-883D-4534-B394-A08BEE3F732D}" destId="{F81D1C47-356F-49D4-9095-1AFA84847FAA}" srcOrd="0" destOrd="0" presId="urn:microsoft.com/office/officeart/2005/8/layout/vList2"/>
    <dgm:cxn modelId="{92F0F2BE-9835-4CC7-8098-45A477CE8C2C}" srcId="{13694C06-883D-4534-B394-A08BEE3F732D}" destId="{9F5D2612-114C-49BF-8ECE-0A1841A13163}" srcOrd="0" destOrd="0" parTransId="{D46A33B2-28AE-4666-848B-78DB42259837}" sibTransId="{8F64ACDA-C181-44AA-B38F-C0829D67C323}"/>
    <dgm:cxn modelId="{DD06B9C0-276F-4503-A324-3AC78E9E27ED}" srcId="{FA2A362F-E733-4F22-A28E-9CC53EB733B6}" destId="{BB95DF95-B1D0-4CE9-BC9A-2D2DDA94C9F2}" srcOrd="0" destOrd="0" parTransId="{37875A67-8906-4A48-8BE4-5A8AAC4B1328}" sibTransId="{D52ACFE4-7D42-49D4-ACE2-182FA7512A48}"/>
    <dgm:cxn modelId="{B5EF98D0-1346-40F1-8CF7-F42D6D6957C4}" type="presOf" srcId="{BB95DF95-B1D0-4CE9-BC9A-2D2DDA94C9F2}" destId="{6E1A5A55-B19C-4312-A332-87F05AB59E36}" srcOrd="0" destOrd="0" presId="urn:microsoft.com/office/officeart/2005/8/layout/vList2"/>
    <dgm:cxn modelId="{7E47B9E0-C41B-4EB9-85ED-3F8EFB9F6497}" type="presOf" srcId="{9F5D2612-114C-49BF-8ECE-0A1841A13163}" destId="{27A2DDED-40B2-487E-A43D-AF17FD6D0D5F}" srcOrd="0" destOrd="0" presId="urn:microsoft.com/office/officeart/2005/8/layout/vList2"/>
    <dgm:cxn modelId="{6D0EDDE6-23E7-4FF3-A151-FD6F9FFA1568}" srcId="{DA07AD26-BBE0-4624-8335-34D72A844CAE}" destId="{FA2A362F-E733-4F22-A28E-9CC53EB733B6}" srcOrd="1" destOrd="0" parTransId="{3504A574-7A12-401D-AFC2-DE7AB222EED3}" sibTransId="{0D10015E-2ECF-4C0C-948D-156785DCE90A}"/>
    <dgm:cxn modelId="{292F7EE9-8ACA-4DF4-A6E2-74D39DF29379}" srcId="{13694C06-883D-4534-B394-A08BEE3F732D}" destId="{650233C9-3B0C-4414-8B6A-29D6E021D7DB}" srcOrd="1" destOrd="0" parTransId="{D04BCB04-301A-4165-9346-305E4D970C8D}" sibTransId="{A9187E96-387A-4D04-A4DA-BB11A8721B3A}"/>
    <dgm:cxn modelId="{9F27BEFA-22E4-496E-8622-72B7AC703224}" type="presOf" srcId="{650233C9-3B0C-4414-8B6A-29D6E021D7DB}" destId="{27A2DDED-40B2-487E-A43D-AF17FD6D0D5F}" srcOrd="0" destOrd="1" presId="urn:microsoft.com/office/officeart/2005/8/layout/vList2"/>
    <dgm:cxn modelId="{1B73D6AF-920C-4F5E-9BE6-31375BEA0543}" type="presParOf" srcId="{A3853613-A293-40F9-A689-46A21124637F}" destId="{F81D1C47-356F-49D4-9095-1AFA84847FAA}" srcOrd="0" destOrd="0" presId="urn:microsoft.com/office/officeart/2005/8/layout/vList2"/>
    <dgm:cxn modelId="{D8A6B2CA-A4D6-4CC4-89A7-80D03E2546A9}" type="presParOf" srcId="{A3853613-A293-40F9-A689-46A21124637F}" destId="{27A2DDED-40B2-487E-A43D-AF17FD6D0D5F}" srcOrd="1" destOrd="0" presId="urn:microsoft.com/office/officeart/2005/8/layout/vList2"/>
    <dgm:cxn modelId="{8BD54287-1A23-4D12-8378-0292EE62D3E8}" type="presParOf" srcId="{A3853613-A293-40F9-A689-46A21124637F}" destId="{F0CD31D1-6EED-4C9A-B2E0-27D74357652A}" srcOrd="2" destOrd="0" presId="urn:microsoft.com/office/officeart/2005/8/layout/vList2"/>
    <dgm:cxn modelId="{6B9B573A-142B-48D8-B4BE-0BDCA7CCB696}" type="presParOf" srcId="{A3853613-A293-40F9-A689-46A21124637F}" destId="{6E1A5A55-B19C-4312-A332-87F05AB59E3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1923DEC-FC32-4CC4-ADFF-56C5C9BF1E4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CE4126F-3A25-48B9-A935-CDEE783572ED}">
      <dgm:prSet/>
      <dgm:spPr/>
      <dgm:t>
        <a:bodyPr/>
        <a:lstStyle/>
        <a:p>
          <a:r>
            <a:rPr lang="en-US"/>
            <a:t>Introduction to concepts and multiple appliance designs</a:t>
          </a:r>
        </a:p>
      </dgm:t>
    </dgm:pt>
    <dgm:pt modelId="{D4F826F5-D898-4653-A41F-532A73223118}" type="parTrans" cxnId="{B84D9554-A51F-46E5-AEF4-E116354167E7}">
      <dgm:prSet/>
      <dgm:spPr/>
      <dgm:t>
        <a:bodyPr/>
        <a:lstStyle/>
        <a:p>
          <a:endParaRPr lang="en-US"/>
        </a:p>
      </dgm:t>
    </dgm:pt>
    <dgm:pt modelId="{8DE8B702-48F3-4071-A777-25AA5942776B}" type="sibTrans" cxnId="{B84D9554-A51F-46E5-AEF4-E116354167E7}">
      <dgm:prSet/>
      <dgm:spPr/>
      <dgm:t>
        <a:bodyPr/>
        <a:lstStyle/>
        <a:p>
          <a:endParaRPr lang="en-US"/>
        </a:p>
      </dgm:t>
    </dgm:pt>
    <dgm:pt modelId="{2AC73D6C-34F6-4EDB-8BCA-95F79D46172D}">
      <dgm:prSet/>
      <dgm:spPr/>
      <dgm:t>
        <a:bodyPr/>
        <a:lstStyle/>
        <a:p>
          <a:r>
            <a:rPr lang="en-US"/>
            <a:t>Age appropriate diagnostic tools and therapeutic interventions to support the needs of the providers and their patients</a:t>
          </a:r>
        </a:p>
      </dgm:t>
    </dgm:pt>
    <dgm:pt modelId="{D15BB2C8-E754-4E8A-9195-4E7F07B4AD44}" type="parTrans" cxnId="{66BE158B-B721-4137-A0AF-D958E93689F6}">
      <dgm:prSet/>
      <dgm:spPr/>
      <dgm:t>
        <a:bodyPr/>
        <a:lstStyle/>
        <a:p>
          <a:endParaRPr lang="en-US"/>
        </a:p>
      </dgm:t>
    </dgm:pt>
    <dgm:pt modelId="{DF3ABCF4-642E-42F4-ACA0-A48B71EA140A}" type="sibTrans" cxnId="{66BE158B-B721-4137-A0AF-D958E93689F6}">
      <dgm:prSet/>
      <dgm:spPr/>
      <dgm:t>
        <a:bodyPr/>
        <a:lstStyle/>
        <a:p>
          <a:endParaRPr lang="en-US"/>
        </a:p>
      </dgm:t>
    </dgm:pt>
    <dgm:pt modelId="{D268ABC7-13B1-4737-831D-040BA7A55E1D}">
      <dgm:prSet/>
      <dgm:spPr/>
      <dgm:t>
        <a:bodyPr/>
        <a:lstStyle/>
        <a:p>
          <a:r>
            <a:rPr lang="en-US"/>
            <a:t>Instruction on assessment tools and technologies</a:t>
          </a:r>
        </a:p>
      </dgm:t>
    </dgm:pt>
    <dgm:pt modelId="{91D71080-19B8-455A-B26F-44126DBF88AE}" type="parTrans" cxnId="{BE0D4098-47D4-444C-BBAC-35283EA97409}">
      <dgm:prSet/>
      <dgm:spPr/>
      <dgm:t>
        <a:bodyPr/>
        <a:lstStyle/>
        <a:p>
          <a:endParaRPr lang="en-US"/>
        </a:p>
      </dgm:t>
    </dgm:pt>
    <dgm:pt modelId="{2A1B4599-7B9B-4585-842D-1881A69BAED2}" type="sibTrans" cxnId="{BE0D4098-47D4-444C-BBAC-35283EA97409}">
      <dgm:prSet/>
      <dgm:spPr/>
      <dgm:t>
        <a:bodyPr/>
        <a:lstStyle/>
        <a:p>
          <a:endParaRPr lang="en-US"/>
        </a:p>
      </dgm:t>
    </dgm:pt>
    <dgm:pt modelId="{0343DF53-5EE4-4A0C-BF56-E8683D1B3E93}">
      <dgm:prSet/>
      <dgm:spPr/>
      <dgm:t>
        <a:bodyPr/>
        <a:lstStyle/>
        <a:p>
          <a:r>
            <a:rPr lang="en-US"/>
            <a:t>Tips on clinical implementation</a:t>
          </a:r>
        </a:p>
      </dgm:t>
    </dgm:pt>
    <dgm:pt modelId="{E2D2FFB9-D22D-4D96-9092-0ED2472163DF}" type="parTrans" cxnId="{0DA253AF-A727-48C4-9F29-965CC872428A}">
      <dgm:prSet/>
      <dgm:spPr/>
      <dgm:t>
        <a:bodyPr/>
        <a:lstStyle/>
        <a:p>
          <a:endParaRPr lang="en-US"/>
        </a:p>
      </dgm:t>
    </dgm:pt>
    <dgm:pt modelId="{5DD71837-1506-4739-9BC1-705F2F78761D}" type="sibTrans" cxnId="{0DA253AF-A727-48C4-9F29-965CC872428A}">
      <dgm:prSet/>
      <dgm:spPr/>
      <dgm:t>
        <a:bodyPr/>
        <a:lstStyle/>
        <a:p>
          <a:endParaRPr lang="en-US"/>
        </a:p>
      </dgm:t>
    </dgm:pt>
    <dgm:pt modelId="{F92FB40C-CB8D-4492-9711-C58DFD1544D5}">
      <dgm:prSet/>
      <dgm:spPr/>
      <dgm:t>
        <a:bodyPr/>
        <a:lstStyle/>
        <a:p>
          <a:r>
            <a:rPr lang="en-US"/>
            <a:t>Education on sleep biometrics and functional assessments</a:t>
          </a:r>
        </a:p>
      </dgm:t>
    </dgm:pt>
    <dgm:pt modelId="{308F5C08-7F02-4F26-84C3-2105FCCA69FF}" type="parTrans" cxnId="{40C69071-6CE8-4A9C-912D-522A5772E7B4}">
      <dgm:prSet/>
      <dgm:spPr/>
      <dgm:t>
        <a:bodyPr/>
        <a:lstStyle/>
        <a:p>
          <a:endParaRPr lang="en-US"/>
        </a:p>
      </dgm:t>
    </dgm:pt>
    <dgm:pt modelId="{0F5C3979-1379-447C-B62C-D496CB2B744C}" type="sibTrans" cxnId="{40C69071-6CE8-4A9C-912D-522A5772E7B4}">
      <dgm:prSet/>
      <dgm:spPr/>
      <dgm:t>
        <a:bodyPr/>
        <a:lstStyle/>
        <a:p>
          <a:endParaRPr lang="en-US"/>
        </a:p>
      </dgm:t>
    </dgm:pt>
    <dgm:pt modelId="{73B6A51E-C04F-40A3-B6B2-614D50AEE59C}" type="pres">
      <dgm:prSet presAssocID="{D1923DEC-FC32-4CC4-ADFF-56C5C9BF1E43}" presName="root" presStyleCnt="0">
        <dgm:presLayoutVars>
          <dgm:dir/>
          <dgm:resizeHandles val="exact"/>
        </dgm:presLayoutVars>
      </dgm:prSet>
      <dgm:spPr/>
    </dgm:pt>
    <dgm:pt modelId="{76F38B93-1C55-43C0-9DCC-86C10C3F1FEB}" type="pres">
      <dgm:prSet presAssocID="{CCE4126F-3A25-48B9-A935-CDEE783572ED}" presName="compNode" presStyleCnt="0"/>
      <dgm:spPr/>
    </dgm:pt>
    <dgm:pt modelId="{2A0ECB58-1783-4AFA-A058-D96E7110F217}" type="pres">
      <dgm:prSet presAssocID="{CCE4126F-3A25-48B9-A935-CDEE783572ED}" presName="bgRect" presStyleLbl="bgShp" presStyleIdx="0" presStyleCnt="5"/>
      <dgm:spPr/>
    </dgm:pt>
    <dgm:pt modelId="{206801DC-EA22-4911-8CC1-9D66587819A2}" type="pres">
      <dgm:prSet presAssocID="{CCE4126F-3A25-48B9-A935-CDEE783572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92D3E037-DC60-4972-9CB9-38437A4C7C45}" type="pres">
      <dgm:prSet presAssocID="{CCE4126F-3A25-48B9-A935-CDEE783572ED}" presName="spaceRect" presStyleCnt="0"/>
      <dgm:spPr/>
    </dgm:pt>
    <dgm:pt modelId="{0EF03F71-A1DB-4756-A211-D9F6C3BCAB45}" type="pres">
      <dgm:prSet presAssocID="{CCE4126F-3A25-48B9-A935-CDEE783572ED}" presName="parTx" presStyleLbl="revTx" presStyleIdx="0" presStyleCnt="5">
        <dgm:presLayoutVars>
          <dgm:chMax val="0"/>
          <dgm:chPref val="0"/>
        </dgm:presLayoutVars>
      </dgm:prSet>
      <dgm:spPr/>
    </dgm:pt>
    <dgm:pt modelId="{4949B7F6-B245-429B-9DDE-CA804DADC87B}" type="pres">
      <dgm:prSet presAssocID="{8DE8B702-48F3-4071-A777-25AA5942776B}" presName="sibTrans" presStyleCnt="0"/>
      <dgm:spPr/>
    </dgm:pt>
    <dgm:pt modelId="{C40B759F-A1D1-4CF4-A000-52E4CA6E7E7F}" type="pres">
      <dgm:prSet presAssocID="{2AC73D6C-34F6-4EDB-8BCA-95F79D46172D}" presName="compNode" presStyleCnt="0"/>
      <dgm:spPr/>
    </dgm:pt>
    <dgm:pt modelId="{DF73E71F-5981-4C3A-9F84-E3253F6D8BAE}" type="pres">
      <dgm:prSet presAssocID="{2AC73D6C-34F6-4EDB-8BCA-95F79D46172D}" presName="bgRect" presStyleLbl="bgShp" presStyleIdx="1" presStyleCnt="5"/>
      <dgm:spPr/>
    </dgm:pt>
    <dgm:pt modelId="{00413266-3DA9-4D5B-8AE2-7DD334684C60}" type="pres">
      <dgm:prSet presAssocID="{2AC73D6C-34F6-4EDB-8BCA-95F79D46172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A8065CDE-8C66-48BA-844D-1DF3ECEC4140}" type="pres">
      <dgm:prSet presAssocID="{2AC73D6C-34F6-4EDB-8BCA-95F79D46172D}" presName="spaceRect" presStyleCnt="0"/>
      <dgm:spPr/>
    </dgm:pt>
    <dgm:pt modelId="{577DE0F7-0AE2-49AD-98D1-4FC8257555C5}" type="pres">
      <dgm:prSet presAssocID="{2AC73D6C-34F6-4EDB-8BCA-95F79D46172D}" presName="parTx" presStyleLbl="revTx" presStyleIdx="1" presStyleCnt="5">
        <dgm:presLayoutVars>
          <dgm:chMax val="0"/>
          <dgm:chPref val="0"/>
        </dgm:presLayoutVars>
      </dgm:prSet>
      <dgm:spPr/>
    </dgm:pt>
    <dgm:pt modelId="{837C77A4-FD5B-471A-9B9A-EF0907722E91}" type="pres">
      <dgm:prSet presAssocID="{DF3ABCF4-642E-42F4-ACA0-A48B71EA140A}" presName="sibTrans" presStyleCnt="0"/>
      <dgm:spPr/>
    </dgm:pt>
    <dgm:pt modelId="{B27310C9-D153-4CA9-9D9B-6A83F0D79C31}" type="pres">
      <dgm:prSet presAssocID="{D268ABC7-13B1-4737-831D-040BA7A55E1D}" presName="compNode" presStyleCnt="0"/>
      <dgm:spPr/>
    </dgm:pt>
    <dgm:pt modelId="{5CE5E25E-EEE3-4C62-A262-BF69F8466863}" type="pres">
      <dgm:prSet presAssocID="{D268ABC7-13B1-4737-831D-040BA7A55E1D}" presName="bgRect" presStyleLbl="bgShp" presStyleIdx="2" presStyleCnt="5"/>
      <dgm:spPr/>
    </dgm:pt>
    <dgm:pt modelId="{42A64FE0-5078-45B3-AFDA-A209FFA027D5}" type="pres">
      <dgm:prSet presAssocID="{D268ABC7-13B1-4737-831D-040BA7A55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9FF692F0-2064-456C-A61B-D849ED34FBC0}" type="pres">
      <dgm:prSet presAssocID="{D268ABC7-13B1-4737-831D-040BA7A55E1D}" presName="spaceRect" presStyleCnt="0"/>
      <dgm:spPr/>
    </dgm:pt>
    <dgm:pt modelId="{8F7664E6-3997-4875-AAC2-FCC2F52D10C3}" type="pres">
      <dgm:prSet presAssocID="{D268ABC7-13B1-4737-831D-040BA7A55E1D}" presName="parTx" presStyleLbl="revTx" presStyleIdx="2" presStyleCnt="5">
        <dgm:presLayoutVars>
          <dgm:chMax val="0"/>
          <dgm:chPref val="0"/>
        </dgm:presLayoutVars>
      </dgm:prSet>
      <dgm:spPr/>
    </dgm:pt>
    <dgm:pt modelId="{311905E8-1974-4602-A1A8-EBB92C4CE1E2}" type="pres">
      <dgm:prSet presAssocID="{2A1B4599-7B9B-4585-842D-1881A69BAED2}" presName="sibTrans" presStyleCnt="0"/>
      <dgm:spPr/>
    </dgm:pt>
    <dgm:pt modelId="{05510BA8-D2BE-44EE-BF25-97398C807801}" type="pres">
      <dgm:prSet presAssocID="{0343DF53-5EE4-4A0C-BF56-E8683D1B3E93}" presName="compNode" presStyleCnt="0"/>
      <dgm:spPr/>
    </dgm:pt>
    <dgm:pt modelId="{3419614D-E8E5-4F1D-A46F-816ED0113C3C}" type="pres">
      <dgm:prSet presAssocID="{0343DF53-5EE4-4A0C-BF56-E8683D1B3E93}" presName="bgRect" presStyleLbl="bgShp" presStyleIdx="3" presStyleCnt="5"/>
      <dgm:spPr/>
    </dgm:pt>
    <dgm:pt modelId="{F6FA316A-C78A-40C0-B797-23B0602B2F64}" type="pres">
      <dgm:prSet presAssocID="{0343DF53-5EE4-4A0C-BF56-E8683D1B3E9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5306326A-5C2E-4794-ACF2-89A60ABA7FC3}" type="pres">
      <dgm:prSet presAssocID="{0343DF53-5EE4-4A0C-BF56-E8683D1B3E93}" presName="spaceRect" presStyleCnt="0"/>
      <dgm:spPr/>
    </dgm:pt>
    <dgm:pt modelId="{1E241233-2E85-45FC-875C-2D939A086D19}" type="pres">
      <dgm:prSet presAssocID="{0343DF53-5EE4-4A0C-BF56-E8683D1B3E93}" presName="parTx" presStyleLbl="revTx" presStyleIdx="3" presStyleCnt="5">
        <dgm:presLayoutVars>
          <dgm:chMax val="0"/>
          <dgm:chPref val="0"/>
        </dgm:presLayoutVars>
      </dgm:prSet>
      <dgm:spPr/>
    </dgm:pt>
    <dgm:pt modelId="{74BEB33E-D404-4F70-A4F1-E0DD2CFA715F}" type="pres">
      <dgm:prSet presAssocID="{5DD71837-1506-4739-9BC1-705F2F78761D}" presName="sibTrans" presStyleCnt="0"/>
      <dgm:spPr/>
    </dgm:pt>
    <dgm:pt modelId="{3A9BC741-C179-4A61-BE48-95A4C83EED7F}" type="pres">
      <dgm:prSet presAssocID="{F92FB40C-CB8D-4492-9711-C58DFD1544D5}" presName="compNode" presStyleCnt="0"/>
      <dgm:spPr/>
    </dgm:pt>
    <dgm:pt modelId="{0412971E-8E7B-4ACD-B27C-0FBD59DC4E13}" type="pres">
      <dgm:prSet presAssocID="{F92FB40C-CB8D-4492-9711-C58DFD1544D5}" presName="bgRect" presStyleLbl="bgShp" presStyleIdx="4" presStyleCnt="5"/>
      <dgm:spPr/>
    </dgm:pt>
    <dgm:pt modelId="{1C5E707D-7295-4BCC-9B90-343FEE954FB9}" type="pres">
      <dgm:prSet presAssocID="{F92FB40C-CB8D-4492-9711-C58DFD1544D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leep"/>
        </a:ext>
      </dgm:extLst>
    </dgm:pt>
    <dgm:pt modelId="{9AB0E08A-99FB-452D-849F-C6DA78A567AC}" type="pres">
      <dgm:prSet presAssocID="{F92FB40C-CB8D-4492-9711-C58DFD1544D5}" presName="spaceRect" presStyleCnt="0"/>
      <dgm:spPr/>
    </dgm:pt>
    <dgm:pt modelId="{65598348-AC3B-4F98-B769-DCDB410A31BC}" type="pres">
      <dgm:prSet presAssocID="{F92FB40C-CB8D-4492-9711-C58DFD1544D5}" presName="parTx" presStyleLbl="revTx" presStyleIdx="4" presStyleCnt="5">
        <dgm:presLayoutVars>
          <dgm:chMax val="0"/>
          <dgm:chPref val="0"/>
        </dgm:presLayoutVars>
      </dgm:prSet>
      <dgm:spPr/>
    </dgm:pt>
  </dgm:ptLst>
  <dgm:cxnLst>
    <dgm:cxn modelId="{4CD8461F-A94A-4E48-9213-3FD652D95EFC}" type="presOf" srcId="{CCE4126F-3A25-48B9-A935-CDEE783572ED}" destId="{0EF03F71-A1DB-4756-A211-D9F6C3BCAB45}" srcOrd="0" destOrd="0" presId="urn:microsoft.com/office/officeart/2018/2/layout/IconVerticalSolidList"/>
    <dgm:cxn modelId="{5DC1FD30-CC08-453A-A3A1-EABDE61F11EB}" type="presOf" srcId="{D268ABC7-13B1-4737-831D-040BA7A55E1D}" destId="{8F7664E6-3997-4875-AAC2-FCC2F52D10C3}" srcOrd="0" destOrd="0" presId="urn:microsoft.com/office/officeart/2018/2/layout/IconVerticalSolidList"/>
    <dgm:cxn modelId="{E19A256C-045E-43ED-B55C-52E9BAD9ACD6}" type="presOf" srcId="{0343DF53-5EE4-4A0C-BF56-E8683D1B3E93}" destId="{1E241233-2E85-45FC-875C-2D939A086D19}" srcOrd="0" destOrd="0" presId="urn:microsoft.com/office/officeart/2018/2/layout/IconVerticalSolidList"/>
    <dgm:cxn modelId="{40C69071-6CE8-4A9C-912D-522A5772E7B4}" srcId="{D1923DEC-FC32-4CC4-ADFF-56C5C9BF1E43}" destId="{F92FB40C-CB8D-4492-9711-C58DFD1544D5}" srcOrd="4" destOrd="0" parTransId="{308F5C08-7F02-4F26-84C3-2105FCCA69FF}" sibTransId="{0F5C3979-1379-447C-B62C-D496CB2B744C}"/>
    <dgm:cxn modelId="{B84D9554-A51F-46E5-AEF4-E116354167E7}" srcId="{D1923DEC-FC32-4CC4-ADFF-56C5C9BF1E43}" destId="{CCE4126F-3A25-48B9-A935-CDEE783572ED}" srcOrd="0" destOrd="0" parTransId="{D4F826F5-D898-4653-A41F-532A73223118}" sibTransId="{8DE8B702-48F3-4071-A777-25AA5942776B}"/>
    <dgm:cxn modelId="{ADF23886-748D-4076-99F8-304878D14B55}" type="presOf" srcId="{F92FB40C-CB8D-4492-9711-C58DFD1544D5}" destId="{65598348-AC3B-4F98-B769-DCDB410A31BC}" srcOrd="0" destOrd="0" presId="urn:microsoft.com/office/officeart/2018/2/layout/IconVerticalSolidList"/>
    <dgm:cxn modelId="{66BE158B-B721-4137-A0AF-D958E93689F6}" srcId="{D1923DEC-FC32-4CC4-ADFF-56C5C9BF1E43}" destId="{2AC73D6C-34F6-4EDB-8BCA-95F79D46172D}" srcOrd="1" destOrd="0" parTransId="{D15BB2C8-E754-4E8A-9195-4E7F07B4AD44}" sibTransId="{DF3ABCF4-642E-42F4-ACA0-A48B71EA140A}"/>
    <dgm:cxn modelId="{BE0D4098-47D4-444C-BBAC-35283EA97409}" srcId="{D1923DEC-FC32-4CC4-ADFF-56C5C9BF1E43}" destId="{D268ABC7-13B1-4737-831D-040BA7A55E1D}" srcOrd="2" destOrd="0" parTransId="{91D71080-19B8-455A-B26F-44126DBF88AE}" sibTransId="{2A1B4599-7B9B-4585-842D-1881A69BAED2}"/>
    <dgm:cxn modelId="{26BFFE9F-5F60-4B7E-ACA8-0656CE6A6F19}" type="presOf" srcId="{D1923DEC-FC32-4CC4-ADFF-56C5C9BF1E43}" destId="{73B6A51E-C04F-40A3-B6B2-614D50AEE59C}" srcOrd="0" destOrd="0" presId="urn:microsoft.com/office/officeart/2018/2/layout/IconVerticalSolidList"/>
    <dgm:cxn modelId="{0DA253AF-A727-48C4-9F29-965CC872428A}" srcId="{D1923DEC-FC32-4CC4-ADFF-56C5C9BF1E43}" destId="{0343DF53-5EE4-4A0C-BF56-E8683D1B3E93}" srcOrd="3" destOrd="0" parTransId="{E2D2FFB9-D22D-4D96-9092-0ED2472163DF}" sibTransId="{5DD71837-1506-4739-9BC1-705F2F78761D}"/>
    <dgm:cxn modelId="{CF735DDD-7198-4880-BC0F-1E0BC549326D}" type="presOf" srcId="{2AC73D6C-34F6-4EDB-8BCA-95F79D46172D}" destId="{577DE0F7-0AE2-49AD-98D1-4FC8257555C5}" srcOrd="0" destOrd="0" presId="urn:microsoft.com/office/officeart/2018/2/layout/IconVerticalSolidList"/>
    <dgm:cxn modelId="{72DAE967-8501-4D12-9BAB-8ABD3A3DDA8D}" type="presParOf" srcId="{73B6A51E-C04F-40A3-B6B2-614D50AEE59C}" destId="{76F38B93-1C55-43C0-9DCC-86C10C3F1FEB}" srcOrd="0" destOrd="0" presId="urn:microsoft.com/office/officeart/2018/2/layout/IconVerticalSolidList"/>
    <dgm:cxn modelId="{3B16102F-F1B6-4E11-831B-705C1C796B1B}" type="presParOf" srcId="{76F38B93-1C55-43C0-9DCC-86C10C3F1FEB}" destId="{2A0ECB58-1783-4AFA-A058-D96E7110F217}" srcOrd="0" destOrd="0" presId="urn:microsoft.com/office/officeart/2018/2/layout/IconVerticalSolidList"/>
    <dgm:cxn modelId="{75E5E4A7-D772-4EFE-AEDD-7AAAAD2EB84D}" type="presParOf" srcId="{76F38B93-1C55-43C0-9DCC-86C10C3F1FEB}" destId="{206801DC-EA22-4911-8CC1-9D66587819A2}" srcOrd="1" destOrd="0" presId="urn:microsoft.com/office/officeart/2018/2/layout/IconVerticalSolidList"/>
    <dgm:cxn modelId="{7AAE7A02-DEA5-420D-A0DB-F914DC5C28D2}" type="presParOf" srcId="{76F38B93-1C55-43C0-9DCC-86C10C3F1FEB}" destId="{92D3E037-DC60-4972-9CB9-38437A4C7C45}" srcOrd="2" destOrd="0" presId="urn:microsoft.com/office/officeart/2018/2/layout/IconVerticalSolidList"/>
    <dgm:cxn modelId="{B95711CA-E28E-467D-B0F5-9AC130ACF688}" type="presParOf" srcId="{76F38B93-1C55-43C0-9DCC-86C10C3F1FEB}" destId="{0EF03F71-A1DB-4756-A211-D9F6C3BCAB45}" srcOrd="3" destOrd="0" presId="urn:microsoft.com/office/officeart/2018/2/layout/IconVerticalSolidList"/>
    <dgm:cxn modelId="{40A0F6CB-6540-4F1B-8530-6F7420A0F6DE}" type="presParOf" srcId="{73B6A51E-C04F-40A3-B6B2-614D50AEE59C}" destId="{4949B7F6-B245-429B-9DDE-CA804DADC87B}" srcOrd="1" destOrd="0" presId="urn:microsoft.com/office/officeart/2018/2/layout/IconVerticalSolidList"/>
    <dgm:cxn modelId="{AB15E900-1B53-4793-A089-1B23D7259E66}" type="presParOf" srcId="{73B6A51E-C04F-40A3-B6B2-614D50AEE59C}" destId="{C40B759F-A1D1-4CF4-A000-52E4CA6E7E7F}" srcOrd="2" destOrd="0" presId="urn:microsoft.com/office/officeart/2018/2/layout/IconVerticalSolidList"/>
    <dgm:cxn modelId="{FD635D0D-0093-42BE-B6F5-1CAA388A11A9}" type="presParOf" srcId="{C40B759F-A1D1-4CF4-A000-52E4CA6E7E7F}" destId="{DF73E71F-5981-4C3A-9F84-E3253F6D8BAE}" srcOrd="0" destOrd="0" presId="urn:microsoft.com/office/officeart/2018/2/layout/IconVerticalSolidList"/>
    <dgm:cxn modelId="{4B8A1654-562D-4690-B6ED-A7283EEE214B}" type="presParOf" srcId="{C40B759F-A1D1-4CF4-A000-52E4CA6E7E7F}" destId="{00413266-3DA9-4D5B-8AE2-7DD334684C60}" srcOrd="1" destOrd="0" presId="urn:microsoft.com/office/officeart/2018/2/layout/IconVerticalSolidList"/>
    <dgm:cxn modelId="{A99F45B3-3C01-4181-B59F-B46CB689CF52}" type="presParOf" srcId="{C40B759F-A1D1-4CF4-A000-52E4CA6E7E7F}" destId="{A8065CDE-8C66-48BA-844D-1DF3ECEC4140}" srcOrd="2" destOrd="0" presId="urn:microsoft.com/office/officeart/2018/2/layout/IconVerticalSolidList"/>
    <dgm:cxn modelId="{58D3E3D7-50EA-421A-B49A-02A8924522BA}" type="presParOf" srcId="{C40B759F-A1D1-4CF4-A000-52E4CA6E7E7F}" destId="{577DE0F7-0AE2-49AD-98D1-4FC8257555C5}" srcOrd="3" destOrd="0" presId="urn:microsoft.com/office/officeart/2018/2/layout/IconVerticalSolidList"/>
    <dgm:cxn modelId="{4A3C229C-AA34-4B59-893B-AF0CD32B81E1}" type="presParOf" srcId="{73B6A51E-C04F-40A3-B6B2-614D50AEE59C}" destId="{837C77A4-FD5B-471A-9B9A-EF0907722E91}" srcOrd="3" destOrd="0" presId="urn:microsoft.com/office/officeart/2018/2/layout/IconVerticalSolidList"/>
    <dgm:cxn modelId="{AB8DC095-6529-4162-AA12-DEE23697D84C}" type="presParOf" srcId="{73B6A51E-C04F-40A3-B6B2-614D50AEE59C}" destId="{B27310C9-D153-4CA9-9D9B-6A83F0D79C31}" srcOrd="4" destOrd="0" presId="urn:microsoft.com/office/officeart/2018/2/layout/IconVerticalSolidList"/>
    <dgm:cxn modelId="{EC603893-0931-4446-A570-C94442E727BC}" type="presParOf" srcId="{B27310C9-D153-4CA9-9D9B-6A83F0D79C31}" destId="{5CE5E25E-EEE3-4C62-A262-BF69F8466863}" srcOrd="0" destOrd="0" presId="urn:microsoft.com/office/officeart/2018/2/layout/IconVerticalSolidList"/>
    <dgm:cxn modelId="{881DA692-A6F9-43F3-91ED-970166E29432}" type="presParOf" srcId="{B27310C9-D153-4CA9-9D9B-6A83F0D79C31}" destId="{42A64FE0-5078-45B3-AFDA-A209FFA027D5}" srcOrd="1" destOrd="0" presId="urn:microsoft.com/office/officeart/2018/2/layout/IconVerticalSolidList"/>
    <dgm:cxn modelId="{B4E79FFE-2100-4F31-9642-FEE2B995CD8A}" type="presParOf" srcId="{B27310C9-D153-4CA9-9D9B-6A83F0D79C31}" destId="{9FF692F0-2064-456C-A61B-D849ED34FBC0}" srcOrd="2" destOrd="0" presId="urn:microsoft.com/office/officeart/2018/2/layout/IconVerticalSolidList"/>
    <dgm:cxn modelId="{982E590E-F405-4FEE-BA33-A25650DE6610}" type="presParOf" srcId="{B27310C9-D153-4CA9-9D9B-6A83F0D79C31}" destId="{8F7664E6-3997-4875-AAC2-FCC2F52D10C3}" srcOrd="3" destOrd="0" presId="urn:microsoft.com/office/officeart/2018/2/layout/IconVerticalSolidList"/>
    <dgm:cxn modelId="{B1172C9B-1EEB-4069-8715-693CA700F6C1}" type="presParOf" srcId="{73B6A51E-C04F-40A3-B6B2-614D50AEE59C}" destId="{311905E8-1974-4602-A1A8-EBB92C4CE1E2}" srcOrd="5" destOrd="0" presId="urn:microsoft.com/office/officeart/2018/2/layout/IconVerticalSolidList"/>
    <dgm:cxn modelId="{547D72CA-834F-4F2E-BC64-4582744B73A9}" type="presParOf" srcId="{73B6A51E-C04F-40A3-B6B2-614D50AEE59C}" destId="{05510BA8-D2BE-44EE-BF25-97398C807801}" srcOrd="6" destOrd="0" presId="urn:microsoft.com/office/officeart/2018/2/layout/IconVerticalSolidList"/>
    <dgm:cxn modelId="{C9427FD2-9D5E-4F07-9290-89954583831D}" type="presParOf" srcId="{05510BA8-D2BE-44EE-BF25-97398C807801}" destId="{3419614D-E8E5-4F1D-A46F-816ED0113C3C}" srcOrd="0" destOrd="0" presId="urn:microsoft.com/office/officeart/2018/2/layout/IconVerticalSolidList"/>
    <dgm:cxn modelId="{3DFB863D-3DE9-441F-BF46-AF65E656B387}" type="presParOf" srcId="{05510BA8-D2BE-44EE-BF25-97398C807801}" destId="{F6FA316A-C78A-40C0-B797-23B0602B2F64}" srcOrd="1" destOrd="0" presId="urn:microsoft.com/office/officeart/2018/2/layout/IconVerticalSolidList"/>
    <dgm:cxn modelId="{E8827268-24CC-42AA-8335-2C0F7EE856E2}" type="presParOf" srcId="{05510BA8-D2BE-44EE-BF25-97398C807801}" destId="{5306326A-5C2E-4794-ACF2-89A60ABA7FC3}" srcOrd="2" destOrd="0" presId="urn:microsoft.com/office/officeart/2018/2/layout/IconVerticalSolidList"/>
    <dgm:cxn modelId="{B6892639-9CCF-4DBD-85CA-3E57F1AC6B98}" type="presParOf" srcId="{05510BA8-D2BE-44EE-BF25-97398C807801}" destId="{1E241233-2E85-45FC-875C-2D939A086D19}" srcOrd="3" destOrd="0" presId="urn:microsoft.com/office/officeart/2018/2/layout/IconVerticalSolidList"/>
    <dgm:cxn modelId="{54E8868C-51CC-4FC4-840E-BBE395CB7107}" type="presParOf" srcId="{73B6A51E-C04F-40A3-B6B2-614D50AEE59C}" destId="{74BEB33E-D404-4F70-A4F1-E0DD2CFA715F}" srcOrd="7" destOrd="0" presId="urn:microsoft.com/office/officeart/2018/2/layout/IconVerticalSolidList"/>
    <dgm:cxn modelId="{3A007700-DB43-47B7-B6D2-3F48061B7639}" type="presParOf" srcId="{73B6A51E-C04F-40A3-B6B2-614D50AEE59C}" destId="{3A9BC741-C179-4A61-BE48-95A4C83EED7F}" srcOrd="8" destOrd="0" presId="urn:microsoft.com/office/officeart/2018/2/layout/IconVerticalSolidList"/>
    <dgm:cxn modelId="{FCDD4A4F-5CF6-4E12-AFFB-31D188A1A822}" type="presParOf" srcId="{3A9BC741-C179-4A61-BE48-95A4C83EED7F}" destId="{0412971E-8E7B-4ACD-B27C-0FBD59DC4E13}" srcOrd="0" destOrd="0" presId="urn:microsoft.com/office/officeart/2018/2/layout/IconVerticalSolidList"/>
    <dgm:cxn modelId="{8B5744A6-9223-497C-9200-54A583CF960A}" type="presParOf" srcId="{3A9BC741-C179-4A61-BE48-95A4C83EED7F}" destId="{1C5E707D-7295-4BCC-9B90-343FEE954FB9}" srcOrd="1" destOrd="0" presId="urn:microsoft.com/office/officeart/2018/2/layout/IconVerticalSolidList"/>
    <dgm:cxn modelId="{DB36E10A-5226-4DC0-A3F7-0B1DC102C3F0}" type="presParOf" srcId="{3A9BC741-C179-4A61-BE48-95A4C83EED7F}" destId="{9AB0E08A-99FB-452D-849F-C6DA78A567AC}" srcOrd="2" destOrd="0" presId="urn:microsoft.com/office/officeart/2018/2/layout/IconVerticalSolidList"/>
    <dgm:cxn modelId="{BC165B22-FD57-4382-8A0A-090C3C5AAFAD}" type="presParOf" srcId="{3A9BC741-C179-4A61-BE48-95A4C83EED7F}" destId="{65598348-AC3B-4F98-B769-DCDB410A31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71F22D2-36D8-477D-BE23-AD1BD5E2DE0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98C1616E-B567-451E-9ADB-0A3B88B39FBA}">
      <dgm:prSet/>
      <dgm:spPr/>
      <dgm:t>
        <a:bodyPr/>
        <a:lstStyle/>
        <a:p>
          <a:r>
            <a:rPr lang="en-US"/>
            <a:t>Dental expansion creates oral and airway volume</a:t>
          </a:r>
        </a:p>
      </dgm:t>
    </dgm:pt>
    <dgm:pt modelId="{A8878A6A-35A7-4387-8BBD-37DF46036760}" type="parTrans" cxnId="{54DFCE63-B987-4D3B-A1A4-BA5B7A174F91}">
      <dgm:prSet/>
      <dgm:spPr/>
      <dgm:t>
        <a:bodyPr/>
        <a:lstStyle/>
        <a:p>
          <a:endParaRPr lang="en-US"/>
        </a:p>
      </dgm:t>
    </dgm:pt>
    <dgm:pt modelId="{ECBC5FC4-4141-47B2-9519-065013CF3BAC}" type="sibTrans" cxnId="{54DFCE63-B987-4D3B-A1A4-BA5B7A174F91}">
      <dgm:prSet/>
      <dgm:spPr/>
      <dgm:t>
        <a:bodyPr/>
        <a:lstStyle/>
        <a:p>
          <a:endParaRPr lang="en-US"/>
        </a:p>
      </dgm:t>
    </dgm:pt>
    <dgm:pt modelId="{9ED55263-79D2-4132-893B-40F75D5089EB}">
      <dgm:prSet/>
      <dgm:spPr/>
      <dgm:t>
        <a:bodyPr/>
        <a:lstStyle/>
        <a:p>
          <a:r>
            <a:rPr lang="en-US"/>
            <a:t>Cranial and tongue support creates flow of cerebral spinal fluid and removal of toxins of the brain through enhanced rhythmic motion of the cranium</a:t>
          </a:r>
        </a:p>
      </dgm:t>
    </dgm:pt>
    <dgm:pt modelId="{8E5B68B6-7258-4FF2-9215-5F5DFC6EBA1C}" type="parTrans" cxnId="{80BE9AA9-8EEC-4D5D-8F36-83EC11AE30AA}">
      <dgm:prSet/>
      <dgm:spPr/>
      <dgm:t>
        <a:bodyPr/>
        <a:lstStyle/>
        <a:p>
          <a:endParaRPr lang="en-US"/>
        </a:p>
      </dgm:t>
    </dgm:pt>
    <dgm:pt modelId="{4F23A48E-F9FA-47FF-988D-369BA281E003}" type="sibTrans" cxnId="{80BE9AA9-8EEC-4D5D-8F36-83EC11AE30AA}">
      <dgm:prSet/>
      <dgm:spPr/>
      <dgm:t>
        <a:bodyPr/>
        <a:lstStyle/>
        <a:p>
          <a:endParaRPr lang="en-US"/>
        </a:p>
      </dgm:t>
    </dgm:pt>
    <dgm:pt modelId="{69CB5938-62B1-4171-A666-7C827F9DF6EF}">
      <dgm:prSet/>
      <dgm:spPr/>
      <dgm:t>
        <a:bodyPr/>
        <a:lstStyle/>
        <a:p>
          <a:r>
            <a:rPr lang="en-US" dirty="0"/>
            <a:t>As a result of improving the structural environment of the pituitary gland, many patients report improvement of symptoms associated with the hypothalamic pituitary adrenal axis.</a:t>
          </a:r>
        </a:p>
      </dgm:t>
    </dgm:pt>
    <dgm:pt modelId="{2942906D-A71F-45B1-AFEA-E75029BEA31B}" type="parTrans" cxnId="{74E997B9-CCB2-4126-99E2-93E93EEE5B4F}">
      <dgm:prSet/>
      <dgm:spPr/>
      <dgm:t>
        <a:bodyPr/>
        <a:lstStyle/>
        <a:p>
          <a:endParaRPr lang="en-US"/>
        </a:p>
      </dgm:t>
    </dgm:pt>
    <dgm:pt modelId="{3F63BF98-0694-498C-A8D3-D9F321A13B0A}" type="sibTrans" cxnId="{74E997B9-CCB2-4126-99E2-93E93EEE5B4F}">
      <dgm:prSet/>
      <dgm:spPr/>
      <dgm:t>
        <a:bodyPr/>
        <a:lstStyle/>
        <a:p>
          <a:endParaRPr lang="en-US"/>
        </a:p>
      </dgm:t>
    </dgm:pt>
    <dgm:pt modelId="{8B39CAA3-7DBB-4476-8258-7C5F8FE45914}" type="pres">
      <dgm:prSet presAssocID="{671F22D2-36D8-477D-BE23-AD1BD5E2DE0C}" presName="vert0" presStyleCnt="0">
        <dgm:presLayoutVars>
          <dgm:dir/>
          <dgm:animOne val="branch"/>
          <dgm:animLvl val="lvl"/>
        </dgm:presLayoutVars>
      </dgm:prSet>
      <dgm:spPr/>
    </dgm:pt>
    <dgm:pt modelId="{D323F155-99FC-4305-B458-9B0A6078E0B2}" type="pres">
      <dgm:prSet presAssocID="{98C1616E-B567-451E-9ADB-0A3B88B39FBA}" presName="thickLine" presStyleLbl="alignNode1" presStyleIdx="0" presStyleCnt="3"/>
      <dgm:spPr/>
    </dgm:pt>
    <dgm:pt modelId="{32B3CF46-CDAC-45C7-987F-409BA8070D0A}" type="pres">
      <dgm:prSet presAssocID="{98C1616E-B567-451E-9ADB-0A3B88B39FBA}" presName="horz1" presStyleCnt="0"/>
      <dgm:spPr/>
    </dgm:pt>
    <dgm:pt modelId="{4FDC0872-36C0-4E79-A270-0E9FA1C3F89F}" type="pres">
      <dgm:prSet presAssocID="{98C1616E-B567-451E-9ADB-0A3B88B39FBA}" presName="tx1" presStyleLbl="revTx" presStyleIdx="0" presStyleCnt="3"/>
      <dgm:spPr/>
    </dgm:pt>
    <dgm:pt modelId="{354A8785-14CE-4F0C-B5A3-0653904292CE}" type="pres">
      <dgm:prSet presAssocID="{98C1616E-B567-451E-9ADB-0A3B88B39FBA}" presName="vert1" presStyleCnt="0"/>
      <dgm:spPr/>
    </dgm:pt>
    <dgm:pt modelId="{81E2272A-5F7D-4B25-931E-17761651DEF4}" type="pres">
      <dgm:prSet presAssocID="{9ED55263-79D2-4132-893B-40F75D5089EB}" presName="thickLine" presStyleLbl="alignNode1" presStyleIdx="1" presStyleCnt="3"/>
      <dgm:spPr/>
    </dgm:pt>
    <dgm:pt modelId="{8A948BD2-E908-4A5C-8870-10880815DCC0}" type="pres">
      <dgm:prSet presAssocID="{9ED55263-79D2-4132-893B-40F75D5089EB}" presName="horz1" presStyleCnt="0"/>
      <dgm:spPr/>
    </dgm:pt>
    <dgm:pt modelId="{874F9788-3A06-4072-914E-510EDE9FD9DC}" type="pres">
      <dgm:prSet presAssocID="{9ED55263-79D2-4132-893B-40F75D5089EB}" presName="tx1" presStyleLbl="revTx" presStyleIdx="1" presStyleCnt="3"/>
      <dgm:spPr/>
    </dgm:pt>
    <dgm:pt modelId="{2D7CD484-E85C-4668-9A20-B11759C4FADA}" type="pres">
      <dgm:prSet presAssocID="{9ED55263-79D2-4132-893B-40F75D5089EB}" presName="vert1" presStyleCnt="0"/>
      <dgm:spPr/>
    </dgm:pt>
    <dgm:pt modelId="{DE824775-0EB0-4378-984F-AEE175CFE091}" type="pres">
      <dgm:prSet presAssocID="{69CB5938-62B1-4171-A666-7C827F9DF6EF}" presName="thickLine" presStyleLbl="alignNode1" presStyleIdx="2" presStyleCnt="3"/>
      <dgm:spPr/>
    </dgm:pt>
    <dgm:pt modelId="{B92A3C91-0DE6-40AA-B2F1-BC5782C3D17E}" type="pres">
      <dgm:prSet presAssocID="{69CB5938-62B1-4171-A666-7C827F9DF6EF}" presName="horz1" presStyleCnt="0"/>
      <dgm:spPr/>
    </dgm:pt>
    <dgm:pt modelId="{68B4F422-59D7-473E-989D-97E2D0A6E85C}" type="pres">
      <dgm:prSet presAssocID="{69CB5938-62B1-4171-A666-7C827F9DF6EF}" presName="tx1" presStyleLbl="revTx" presStyleIdx="2" presStyleCnt="3"/>
      <dgm:spPr/>
    </dgm:pt>
    <dgm:pt modelId="{54F93ECC-D6B7-45DF-935C-B4A35B43211F}" type="pres">
      <dgm:prSet presAssocID="{69CB5938-62B1-4171-A666-7C827F9DF6EF}" presName="vert1" presStyleCnt="0"/>
      <dgm:spPr/>
    </dgm:pt>
  </dgm:ptLst>
  <dgm:cxnLst>
    <dgm:cxn modelId="{54DFCE63-B987-4D3B-A1A4-BA5B7A174F91}" srcId="{671F22D2-36D8-477D-BE23-AD1BD5E2DE0C}" destId="{98C1616E-B567-451E-9ADB-0A3B88B39FBA}" srcOrd="0" destOrd="0" parTransId="{A8878A6A-35A7-4387-8BBD-37DF46036760}" sibTransId="{ECBC5FC4-4141-47B2-9519-065013CF3BAC}"/>
    <dgm:cxn modelId="{319E9B82-131E-4243-A370-C910707AE47E}" type="presOf" srcId="{69CB5938-62B1-4171-A666-7C827F9DF6EF}" destId="{68B4F422-59D7-473E-989D-97E2D0A6E85C}" srcOrd="0" destOrd="0" presId="urn:microsoft.com/office/officeart/2008/layout/LinedList"/>
    <dgm:cxn modelId="{80BE9AA9-8EEC-4D5D-8F36-83EC11AE30AA}" srcId="{671F22D2-36D8-477D-BE23-AD1BD5E2DE0C}" destId="{9ED55263-79D2-4132-893B-40F75D5089EB}" srcOrd="1" destOrd="0" parTransId="{8E5B68B6-7258-4FF2-9215-5F5DFC6EBA1C}" sibTransId="{4F23A48E-F9FA-47FF-988D-369BA281E003}"/>
    <dgm:cxn modelId="{74E997B9-CCB2-4126-99E2-93E93EEE5B4F}" srcId="{671F22D2-36D8-477D-BE23-AD1BD5E2DE0C}" destId="{69CB5938-62B1-4171-A666-7C827F9DF6EF}" srcOrd="2" destOrd="0" parTransId="{2942906D-A71F-45B1-AFEA-E75029BEA31B}" sibTransId="{3F63BF98-0694-498C-A8D3-D9F321A13B0A}"/>
    <dgm:cxn modelId="{D1F8FAC5-1049-4FF5-9CF5-5BD89C04E040}" type="presOf" srcId="{671F22D2-36D8-477D-BE23-AD1BD5E2DE0C}" destId="{8B39CAA3-7DBB-4476-8258-7C5F8FE45914}" srcOrd="0" destOrd="0" presId="urn:microsoft.com/office/officeart/2008/layout/LinedList"/>
    <dgm:cxn modelId="{4C0FBBED-AAD9-4460-9F6E-5D4C781781D6}" type="presOf" srcId="{9ED55263-79D2-4132-893B-40F75D5089EB}" destId="{874F9788-3A06-4072-914E-510EDE9FD9DC}" srcOrd="0" destOrd="0" presId="urn:microsoft.com/office/officeart/2008/layout/LinedList"/>
    <dgm:cxn modelId="{4A0C95F8-22E4-4977-BF8B-DD67B69EA760}" type="presOf" srcId="{98C1616E-B567-451E-9ADB-0A3B88B39FBA}" destId="{4FDC0872-36C0-4E79-A270-0E9FA1C3F89F}" srcOrd="0" destOrd="0" presId="urn:microsoft.com/office/officeart/2008/layout/LinedList"/>
    <dgm:cxn modelId="{44092ABA-1079-4C90-931B-3D1A3769F873}" type="presParOf" srcId="{8B39CAA3-7DBB-4476-8258-7C5F8FE45914}" destId="{D323F155-99FC-4305-B458-9B0A6078E0B2}" srcOrd="0" destOrd="0" presId="urn:microsoft.com/office/officeart/2008/layout/LinedList"/>
    <dgm:cxn modelId="{889CC907-A7A0-4529-AA96-F9403250E959}" type="presParOf" srcId="{8B39CAA3-7DBB-4476-8258-7C5F8FE45914}" destId="{32B3CF46-CDAC-45C7-987F-409BA8070D0A}" srcOrd="1" destOrd="0" presId="urn:microsoft.com/office/officeart/2008/layout/LinedList"/>
    <dgm:cxn modelId="{9F12A538-8A62-4F85-8E21-AF7C1B182515}" type="presParOf" srcId="{32B3CF46-CDAC-45C7-987F-409BA8070D0A}" destId="{4FDC0872-36C0-4E79-A270-0E9FA1C3F89F}" srcOrd="0" destOrd="0" presId="urn:microsoft.com/office/officeart/2008/layout/LinedList"/>
    <dgm:cxn modelId="{D45AA5B4-C566-420A-B556-DE3E1381D73A}" type="presParOf" srcId="{32B3CF46-CDAC-45C7-987F-409BA8070D0A}" destId="{354A8785-14CE-4F0C-B5A3-0653904292CE}" srcOrd="1" destOrd="0" presId="urn:microsoft.com/office/officeart/2008/layout/LinedList"/>
    <dgm:cxn modelId="{A3EEF096-3A6E-4BD4-B19D-AAE2A767E0D6}" type="presParOf" srcId="{8B39CAA3-7DBB-4476-8258-7C5F8FE45914}" destId="{81E2272A-5F7D-4B25-931E-17761651DEF4}" srcOrd="2" destOrd="0" presId="urn:microsoft.com/office/officeart/2008/layout/LinedList"/>
    <dgm:cxn modelId="{11A7B1E1-E93A-40F6-90F5-99884E162986}" type="presParOf" srcId="{8B39CAA3-7DBB-4476-8258-7C5F8FE45914}" destId="{8A948BD2-E908-4A5C-8870-10880815DCC0}" srcOrd="3" destOrd="0" presId="urn:microsoft.com/office/officeart/2008/layout/LinedList"/>
    <dgm:cxn modelId="{1BB21DFE-1588-4BD3-B501-9D34FF52E02F}" type="presParOf" srcId="{8A948BD2-E908-4A5C-8870-10880815DCC0}" destId="{874F9788-3A06-4072-914E-510EDE9FD9DC}" srcOrd="0" destOrd="0" presId="urn:microsoft.com/office/officeart/2008/layout/LinedList"/>
    <dgm:cxn modelId="{544557B3-DB37-4396-B0D3-58F2F3D8ACD2}" type="presParOf" srcId="{8A948BD2-E908-4A5C-8870-10880815DCC0}" destId="{2D7CD484-E85C-4668-9A20-B11759C4FADA}" srcOrd="1" destOrd="0" presId="urn:microsoft.com/office/officeart/2008/layout/LinedList"/>
    <dgm:cxn modelId="{3609FB09-84EF-4317-A3B9-2BA83C487A1F}" type="presParOf" srcId="{8B39CAA3-7DBB-4476-8258-7C5F8FE45914}" destId="{DE824775-0EB0-4378-984F-AEE175CFE091}" srcOrd="4" destOrd="0" presId="urn:microsoft.com/office/officeart/2008/layout/LinedList"/>
    <dgm:cxn modelId="{F0BF3EE1-E896-43D3-8BAB-A8FD7908B190}" type="presParOf" srcId="{8B39CAA3-7DBB-4476-8258-7C5F8FE45914}" destId="{B92A3C91-0DE6-40AA-B2F1-BC5782C3D17E}" srcOrd="5" destOrd="0" presId="urn:microsoft.com/office/officeart/2008/layout/LinedList"/>
    <dgm:cxn modelId="{D496B951-7ADC-4EA2-BF8A-09B7462EB732}" type="presParOf" srcId="{B92A3C91-0DE6-40AA-B2F1-BC5782C3D17E}" destId="{68B4F422-59D7-473E-989D-97E2D0A6E85C}" srcOrd="0" destOrd="0" presId="urn:microsoft.com/office/officeart/2008/layout/LinedList"/>
    <dgm:cxn modelId="{47F5AC94-E863-4513-819A-72CBAA59A6E2}" type="presParOf" srcId="{B92A3C91-0DE6-40AA-B2F1-BC5782C3D17E}" destId="{54F93ECC-D6B7-45DF-935C-B4A35B4321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D099BA-ED21-4FBF-870F-06E3C083895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8413458-C8D6-48D0-887F-8505EAF459E4}">
      <dgm:prSet/>
      <dgm:spPr/>
      <dgm:t>
        <a:bodyPr/>
        <a:lstStyle/>
        <a:p>
          <a:r>
            <a:rPr lang="en-US"/>
            <a:t>Gentle, rhythmic signaling of the swallow enhances growth that the patient’s body not only creates but embraces</a:t>
          </a:r>
        </a:p>
      </dgm:t>
    </dgm:pt>
    <dgm:pt modelId="{22718DF4-46B4-45B3-8309-430AACF2F7FC}" type="parTrans" cxnId="{DE429CB3-564C-4EB1-AE8A-8C0EFAD5CA82}">
      <dgm:prSet/>
      <dgm:spPr/>
      <dgm:t>
        <a:bodyPr/>
        <a:lstStyle/>
        <a:p>
          <a:endParaRPr lang="en-US"/>
        </a:p>
      </dgm:t>
    </dgm:pt>
    <dgm:pt modelId="{2D037A69-CF5A-43A1-BCC2-179E4CAB4390}" type="sibTrans" cxnId="{DE429CB3-564C-4EB1-AE8A-8C0EFAD5CA82}">
      <dgm:prSet/>
      <dgm:spPr/>
      <dgm:t>
        <a:bodyPr/>
        <a:lstStyle/>
        <a:p>
          <a:endParaRPr lang="en-US"/>
        </a:p>
      </dgm:t>
    </dgm:pt>
    <dgm:pt modelId="{1139541A-687B-458B-AFEB-3C510F455B8A}">
      <dgm:prSet/>
      <dgm:spPr/>
      <dgm:t>
        <a:bodyPr/>
        <a:lstStyle/>
        <a:p>
          <a:r>
            <a:rPr lang="en-US"/>
            <a:t>Growth is guided as a reflection of the individual needs of the patient instead of the demands of the provider</a:t>
          </a:r>
        </a:p>
      </dgm:t>
    </dgm:pt>
    <dgm:pt modelId="{1CC1709B-7B64-4F10-8B28-E8B8F8ACB55F}" type="parTrans" cxnId="{E2A11814-C3D2-4254-AA67-57D7AA085D1F}">
      <dgm:prSet/>
      <dgm:spPr/>
      <dgm:t>
        <a:bodyPr/>
        <a:lstStyle/>
        <a:p>
          <a:endParaRPr lang="en-US"/>
        </a:p>
      </dgm:t>
    </dgm:pt>
    <dgm:pt modelId="{EAA82FAB-1A15-41E9-93A4-9A7600885D15}" type="sibTrans" cxnId="{E2A11814-C3D2-4254-AA67-57D7AA085D1F}">
      <dgm:prSet/>
      <dgm:spPr/>
      <dgm:t>
        <a:bodyPr/>
        <a:lstStyle/>
        <a:p>
          <a:endParaRPr lang="en-US"/>
        </a:p>
      </dgm:t>
    </dgm:pt>
    <dgm:pt modelId="{9C6AC34A-F3D6-4E13-A716-1CFE4BA4889E}">
      <dgm:prSet/>
      <dgm:spPr/>
      <dgm:t>
        <a:bodyPr/>
        <a:lstStyle/>
        <a:p>
          <a:r>
            <a:rPr lang="en-US"/>
            <a:t>The balanced forces of the tongue allow for symmetric and physiological expansion of the teeth and bones of the face and head creating beautiful natural smiles</a:t>
          </a:r>
        </a:p>
      </dgm:t>
    </dgm:pt>
    <dgm:pt modelId="{03D258FA-6C44-401B-8A43-441CB4E2948C}" type="parTrans" cxnId="{653A7B0F-BED7-4AFF-A2F3-786087452F38}">
      <dgm:prSet/>
      <dgm:spPr/>
      <dgm:t>
        <a:bodyPr/>
        <a:lstStyle/>
        <a:p>
          <a:endParaRPr lang="en-US"/>
        </a:p>
      </dgm:t>
    </dgm:pt>
    <dgm:pt modelId="{CA4320EC-6DBF-4961-BA80-3A1217250D00}" type="sibTrans" cxnId="{653A7B0F-BED7-4AFF-A2F3-786087452F38}">
      <dgm:prSet/>
      <dgm:spPr/>
      <dgm:t>
        <a:bodyPr/>
        <a:lstStyle/>
        <a:p>
          <a:endParaRPr lang="en-US"/>
        </a:p>
      </dgm:t>
    </dgm:pt>
    <dgm:pt modelId="{7FFC51BB-9C4F-4323-8C29-5F494CE858F2}" type="pres">
      <dgm:prSet presAssocID="{70D099BA-ED21-4FBF-870F-06E3C083895B}" presName="linear" presStyleCnt="0">
        <dgm:presLayoutVars>
          <dgm:animLvl val="lvl"/>
          <dgm:resizeHandles val="exact"/>
        </dgm:presLayoutVars>
      </dgm:prSet>
      <dgm:spPr/>
    </dgm:pt>
    <dgm:pt modelId="{AB03516B-FFAE-4A13-BB6A-C78E98A96E0D}" type="pres">
      <dgm:prSet presAssocID="{88413458-C8D6-48D0-887F-8505EAF459E4}" presName="parentText" presStyleLbl="node1" presStyleIdx="0" presStyleCnt="3">
        <dgm:presLayoutVars>
          <dgm:chMax val="0"/>
          <dgm:bulletEnabled val="1"/>
        </dgm:presLayoutVars>
      </dgm:prSet>
      <dgm:spPr/>
    </dgm:pt>
    <dgm:pt modelId="{7157F16E-E557-4C12-BC63-8A5576762DEB}" type="pres">
      <dgm:prSet presAssocID="{2D037A69-CF5A-43A1-BCC2-179E4CAB4390}" presName="spacer" presStyleCnt="0"/>
      <dgm:spPr/>
    </dgm:pt>
    <dgm:pt modelId="{E56C4F21-342D-4FD0-9634-61769FFDEFA0}" type="pres">
      <dgm:prSet presAssocID="{1139541A-687B-458B-AFEB-3C510F455B8A}" presName="parentText" presStyleLbl="node1" presStyleIdx="1" presStyleCnt="3">
        <dgm:presLayoutVars>
          <dgm:chMax val="0"/>
          <dgm:bulletEnabled val="1"/>
        </dgm:presLayoutVars>
      </dgm:prSet>
      <dgm:spPr/>
    </dgm:pt>
    <dgm:pt modelId="{C49104B7-0E4A-4B3F-9842-1BE2C6BF09EA}" type="pres">
      <dgm:prSet presAssocID="{EAA82FAB-1A15-41E9-93A4-9A7600885D15}" presName="spacer" presStyleCnt="0"/>
      <dgm:spPr/>
    </dgm:pt>
    <dgm:pt modelId="{AE686E8E-49BE-4C5D-976B-9BBD16D6BDA6}" type="pres">
      <dgm:prSet presAssocID="{9C6AC34A-F3D6-4E13-A716-1CFE4BA4889E}" presName="parentText" presStyleLbl="node1" presStyleIdx="2" presStyleCnt="3">
        <dgm:presLayoutVars>
          <dgm:chMax val="0"/>
          <dgm:bulletEnabled val="1"/>
        </dgm:presLayoutVars>
      </dgm:prSet>
      <dgm:spPr/>
    </dgm:pt>
  </dgm:ptLst>
  <dgm:cxnLst>
    <dgm:cxn modelId="{653A7B0F-BED7-4AFF-A2F3-786087452F38}" srcId="{70D099BA-ED21-4FBF-870F-06E3C083895B}" destId="{9C6AC34A-F3D6-4E13-A716-1CFE4BA4889E}" srcOrd="2" destOrd="0" parTransId="{03D258FA-6C44-401B-8A43-441CB4E2948C}" sibTransId="{CA4320EC-6DBF-4961-BA80-3A1217250D00}"/>
    <dgm:cxn modelId="{E2A11814-C3D2-4254-AA67-57D7AA085D1F}" srcId="{70D099BA-ED21-4FBF-870F-06E3C083895B}" destId="{1139541A-687B-458B-AFEB-3C510F455B8A}" srcOrd="1" destOrd="0" parTransId="{1CC1709B-7B64-4F10-8B28-E8B8F8ACB55F}" sibTransId="{EAA82FAB-1A15-41E9-93A4-9A7600885D15}"/>
    <dgm:cxn modelId="{C75DA61F-BBF7-4D13-B490-08769E43DBD2}" type="presOf" srcId="{9C6AC34A-F3D6-4E13-A716-1CFE4BA4889E}" destId="{AE686E8E-49BE-4C5D-976B-9BBD16D6BDA6}" srcOrd="0" destOrd="0" presId="urn:microsoft.com/office/officeart/2005/8/layout/vList2"/>
    <dgm:cxn modelId="{B67DFD9B-C76F-4BFC-A849-8B3A949D353C}" type="presOf" srcId="{88413458-C8D6-48D0-887F-8505EAF459E4}" destId="{AB03516B-FFAE-4A13-BB6A-C78E98A96E0D}" srcOrd="0" destOrd="0" presId="urn:microsoft.com/office/officeart/2005/8/layout/vList2"/>
    <dgm:cxn modelId="{DE429CB3-564C-4EB1-AE8A-8C0EFAD5CA82}" srcId="{70D099BA-ED21-4FBF-870F-06E3C083895B}" destId="{88413458-C8D6-48D0-887F-8505EAF459E4}" srcOrd="0" destOrd="0" parTransId="{22718DF4-46B4-45B3-8309-430AACF2F7FC}" sibTransId="{2D037A69-CF5A-43A1-BCC2-179E4CAB4390}"/>
    <dgm:cxn modelId="{646806D9-5F88-4C1E-B68B-8DA1FEF1C6E2}" type="presOf" srcId="{70D099BA-ED21-4FBF-870F-06E3C083895B}" destId="{7FFC51BB-9C4F-4323-8C29-5F494CE858F2}" srcOrd="0" destOrd="0" presId="urn:microsoft.com/office/officeart/2005/8/layout/vList2"/>
    <dgm:cxn modelId="{414EEEF0-A944-41C6-BC99-A9C44B425C69}" type="presOf" srcId="{1139541A-687B-458B-AFEB-3C510F455B8A}" destId="{E56C4F21-342D-4FD0-9634-61769FFDEFA0}" srcOrd="0" destOrd="0" presId="urn:microsoft.com/office/officeart/2005/8/layout/vList2"/>
    <dgm:cxn modelId="{426B43BA-8EEF-45E2-8911-174E7E3EA5D9}" type="presParOf" srcId="{7FFC51BB-9C4F-4323-8C29-5F494CE858F2}" destId="{AB03516B-FFAE-4A13-BB6A-C78E98A96E0D}" srcOrd="0" destOrd="0" presId="urn:microsoft.com/office/officeart/2005/8/layout/vList2"/>
    <dgm:cxn modelId="{131FB82C-17C8-4660-8497-0694D5F37606}" type="presParOf" srcId="{7FFC51BB-9C4F-4323-8C29-5F494CE858F2}" destId="{7157F16E-E557-4C12-BC63-8A5576762DEB}" srcOrd="1" destOrd="0" presId="urn:microsoft.com/office/officeart/2005/8/layout/vList2"/>
    <dgm:cxn modelId="{C929A69A-235B-4E44-A465-19BEFC149F46}" type="presParOf" srcId="{7FFC51BB-9C4F-4323-8C29-5F494CE858F2}" destId="{E56C4F21-342D-4FD0-9634-61769FFDEFA0}" srcOrd="2" destOrd="0" presId="urn:microsoft.com/office/officeart/2005/8/layout/vList2"/>
    <dgm:cxn modelId="{2A14D703-6C0D-4298-AF23-455A4D1011D6}" type="presParOf" srcId="{7FFC51BB-9C4F-4323-8C29-5F494CE858F2}" destId="{C49104B7-0E4A-4B3F-9842-1BE2C6BF09EA}" srcOrd="3" destOrd="0" presId="urn:microsoft.com/office/officeart/2005/8/layout/vList2"/>
    <dgm:cxn modelId="{92774482-F25F-48C6-87A7-9894D70960D4}" type="presParOf" srcId="{7FFC51BB-9C4F-4323-8C29-5F494CE858F2}" destId="{AE686E8E-49BE-4C5D-976B-9BBD16D6BDA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5D4F91E-DBD4-4AA1-8282-73DBD4AA2332}"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37DABB5-EF73-4C9C-AA17-F7FA0D3FD1D3}">
      <dgm:prSet/>
      <dgm:spPr/>
      <dgm:t>
        <a:bodyPr/>
        <a:lstStyle/>
        <a:p>
          <a:r>
            <a:rPr lang="en-US"/>
            <a:t>Life is complicated.  </a:t>
          </a:r>
        </a:p>
      </dgm:t>
    </dgm:pt>
    <dgm:pt modelId="{9545F016-FA6A-43CD-B845-55ECFC8E34A8}" type="parTrans" cxnId="{5D2E2615-CCA5-4E4A-A998-B18D93EEE21B}">
      <dgm:prSet/>
      <dgm:spPr/>
      <dgm:t>
        <a:bodyPr/>
        <a:lstStyle/>
        <a:p>
          <a:endParaRPr lang="en-US"/>
        </a:p>
      </dgm:t>
    </dgm:pt>
    <dgm:pt modelId="{9BC28386-805C-4F90-929D-EAA9ABA14646}" type="sibTrans" cxnId="{5D2E2615-CCA5-4E4A-A998-B18D93EEE21B}">
      <dgm:prSet/>
      <dgm:spPr/>
      <dgm:t>
        <a:bodyPr/>
        <a:lstStyle/>
        <a:p>
          <a:endParaRPr lang="en-US"/>
        </a:p>
      </dgm:t>
    </dgm:pt>
    <dgm:pt modelId="{BBDDB5FD-EAA0-400D-8E56-7493716C4FD6}">
      <dgm:prSet/>
      <dgm:spPr/>
      <dgm:t>
        <a:bodyPr/>
        <a:lstStyle/>
        <a:p>
          <a:r>
            <a:rPr lang="en-US"/>
            <a:t>As a society, we are getting sicker.  We have more challenges with tongue ties, crowed teeth, impaired sleep, improper breathing and  crooked faces</a:t>
          </a:r>
        </a:p>
      </dgm:t>
    </dgm:pt>
    <dgm:pt modelId="{9187BFE3-5980-4795-91BF-2C3E6AA9E6A9}" type="parTrans" cxnId="{3B05D4E6-E474-4FB7-8499-46B5EDF64326}">
      <dgm:prSet/>
      <dgm:spPr/>
      <dgm:t>
        <a:bodyPr/>
        <a:lstStyle/>
        <a:p>
          <a:endParaRPr lang="en-US"/>
        </a:p>
      </dgm:t>
    </dgm:pt>
    <dgm:pt modelId="{67A97C51-E30A-4F79-839F-B4801D9DD20A}" type="sibTrans" cxnId="{3B05D4E6-E474-4FB7-8499-46B5EDF64326}">
      <dgm:prSet/>
      <dgm:spPr/>
      <dgm:t>
        <a:bodyPr/>
        <a:lstStyle/>
        <a:p>
          <a:endParaRPr lang="en-US"/>
        </a:p>
      </dgm:t>
    </dgm:pt>
    <dgm:pt modelId="{8E0DFAE8-0E98-47DC-AC70-067FA37528D2}">
      <dgm:prSet/>
      <dgm:spPr/>
      <dgm:t>
        <a:bodyPr/>
        <a:lstStyle/>
        <a:p>
          <a:r>
            <a:rPr lang="en-US"/>
            <a:t>ALF Therapy reflects the complexities of life and the simplicity of nature</a:t>
          </a:r>
        </a:p>
      </dgm:t>
    </dgm:pt>
    <dgm:pt modelId="{B6ACBA40-6CA8-4D0C-BC51-725A1ACE1BD9}" type="parTrans" cxnId="{CA10E29F-5CF2-4051-A72C-C55094B2AABE}">
      <dgm:prSet/>
      <dgm:spPr/>
      <dgm:t>
        <a:bodyPr/>
        <a:lstStyle/>
        <a:p>
          <a:endParaRPr lang="en-US"/>
        </a:p>
      </dgm:t>
    </dgm:pt>
    <dgm:pt modelId="{816DF1B6-5742-467A-A31E-B0827A0DF315}" type="sibTrans" cxnId="{CA10E29F-5CF2-4051-A72C-C55094B2AABE}">
      <dgm:prSet/>
      <dgm:spPr/>
      <dgm:t>
        <a:bodyPr/>
        <a:lstStyle/>
        <a:p>
          <a:endParaRPr lang="en-US"/>
        </a:p>
      </dgm:t>
    </dgm:pt>
    <dgm:pt modelId="{340DFD35-5D7F-4666-9E76-71AF7A92C4DF}">
      <dgm:prSet/>
      <dgm:spPr/>
      <dgm:t>
        <a:bodyPr/>
        <a:lstStyle/>
        <a:p>
          <a:r>
            <a:rPr lang="en-US"/>
            <a:t>When we can understand the root cause of the dysfunction, we can address the optimal solution for the patient</a:t>
          </a:r>
        </a:p>
      </dgm:t>
    </dgm:pt>
    <dgm:pt modelId="{4A3C6405-F397-423E-B82A-F39C5EDD0B99}" type="parTrans" cxnId="{46DB8A86-C975-499C-B543-4DA9DFD91731}">
      <dgm:prSet/>
      <dgm:spPr/>
      <dgm:t>
        <a:bodyPr/>
        <a:lstStyle/>
        <a:p>
          <a:endParaRPr lang="en-US"/>
        </a:p>
      </dgm:t>
    </dgm:pt>
    <dgm:pt modelId="{80208DFD-F074-44C3-842A-5B9EC29DBB6E}" type="sibTrans" cxnId="{46DB8A86-C975-499C-B543-4DA9DFD91731}">
      <dgm:prSet/>
      <dgm:spPr/>
      <dgm:t>
        <a:bodyPr/>
        <a:lstStyle/>
        <a:p>
          <a:endParaRPr lang="en-US"/>
        </a:p>
      </dgm:t>
    </dgm:pt>
    <dgm:pt modelId="{5D75AA9C-8A7B-4CF4-AC85-FA348B50C07A}" type="pres">
      <dgm:prSet presAssocID="{05D4F91E-DBD4-4AA1-8282-73DBD4AA2332}" presName="root" presStyleCnt="0">
        <dgm:presLayoutVars>
          <dgm:dir/>
          <dgm:resizeHandles val="exact"/>
        </dgm:presLayoutVars>
      </dgm:prSet>
      <dgm:spPr/>
    </dgm:pt>
    <dgm:pt modelId="{142D6901-9C52-4552-9871-75295E231447}" type="pres">
      <dgm:prSet presAssocID="{C37DABB5-EF73-4C9C-AA17-F7FA0D3FD1D3}" presName="compNode" presStyleCnt="0"/>
      <dgm:spPr/>
    </dgm:pt>
    <dgm:pt modelId="{E755ADDE-FEA9-4949-A025-57A7A68F117A}" type="pres">
      <dgm:prSet presAssocID="{C37DABB5-EF73-4C9C-AA17-F7FA0D3FD1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C87F35AC-427B-43AB-8E89-D60FCC29C148}" type="pres">
      <dgm:prSet presAssocID="{C37DABB5-EF73-4C9C-AA17-F7FA0D3FD1D3}" presName="spaceRect" presStyleCnt="0"/>
      <dgm:spPr/>
    </dgm:pt>
    <dgm:pt modelId="{2C1C8176-58CB-4539-A1B8-5EEAE8E46A9A}" type="pres">
      <dgm:prSet presAssocID="{C37DABB5-EF73-4C9C-AA17-F7FA0D3FD1D3}" presName="textRect" presStyleLbl="revTx" presStyleIdx="0" presStyleCnt="4">
        <dgm:presLayoutVars>
          <dgm:chMax val="1"/>
          <dgm:chPref val="1"/>
        </dgm:presLayoutVars>
      </dgm:prSet>
      <dgm:spPr/>
    </dgm:pt>
    <dgm:pt modelId="{5C1C05E9-17A1-4794-9342-93D192C00C5E}" type="pres">
      <dgm:prSet presAssocID="{9BC28386-805C-4F90-929D-EAA9ABA14646}" presName="sibTrans" presStyleCnt="0"/>
      <dgm:spPr/>
    </dgm:pt>
    <dgm:pt modelId="{10EA542D-761A-422D-8E79-0D1FAE382BF7}" type="pres">
      <dgm:prSet presAssocID="{BBDDB5FD-EAA0-400D-8E56-7493716C4FD6}" presName="compNode" presStyleCnt="0"/>
      <dgm:spPr/>
    </dgm:pt>
    <dgm:pt modelId="{08BF06B7-4161-4525-8545-216D72D11E7A}" type="pres">
      <dgm:prSet presAssocID="{BBDDB5FD-EAA0-400D-8E56-7493716C4F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AA7CC1C9-A561-416C-9049-27180FE8C1A6}" type="pres">
      <dgm:prSet presAssocID="{BBDDB5FD-EAA0-400D-8E56-7493716C4FD6}" presName="spaceRect" presStyleCnt="0"/>
      <dgm:spPr/>
    </dgm:pt>
    <dgm:pt modelId="{350846C7-631E-4756-8DB9-915D527BC5A4}" type="pres">
      <dgm:prSet presAssocID="{BBDDB5FD-EAA0-400D-8E56-7493716C4FD6}" presName="textRect" presStyleLbl="revTx" presStyleIdx="1" presStyleCnt="4">
        <dgm:presLayoutVars>
          <dgm:chMax val="1"/>
          <dgm:chPref val="1"/>
        </dgm:presLayoutVars>
      </dgm:prSet>
      <dgm:spPr/>
    </dgm:pt>
    <dgm:pt modelId="{74E2541A-C3CC-4633-A3AE-674C5E1C2388}" type="pres">
      <dgm:prSet presAssocID="{67A97C51-E30A-4F79-839F-B4801D9DD20A}" presName="sibTrans" presStyleCnt="0"/>
      <dgm:spPr/>
    </dgm:pt>
    <dgm:pt modelId="{F3E3159F-029D-4693-AE10-B188B03F820D}" type="pres">
      <dgm:prSet presAssocID="{8E0DFAE8-0E98-47DC-AC70-067FA37528D2}" presName="compNode" presStyleCnt="0"/>
      <dgm:spPr/>
    </dgm:pt>
    <dgm:pt modelId="{FEF9B882-DEE2-4B65-BDAC-FC2FD101C352}" type="pres">
      <dgm:prSet presAssocID="{8E0DFAE8-0E98-47DC-AC70-067FA37528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59460337-8B67-456C-89AA-92D135CB2D20}" type="pres">
      <dgm:prSet presAssocID="{8E0DFAE8-0E98-47DC-AC70-067FA37528D2}" presName="spaceRect" presStyleCnt="0"/>
      <dgm:spPr/>
    </dgm:pt>
    <dgm:pt modelId="{9291E9EF-5EEE-4C57-9993-B15E2EFFA1AD}" type="pres">
      <dgm:prSet presAssocID="{8E0DFAE8-0E98-47DC-AC70-067FA37528D2}" presName="textRect" presStyleLbl="revTx" presStyleIdx="2" presStyleCnt="4">
        <dgm:presLayoutVars>
          <dgm:chMax val="1"/>
          <dgm:chPref val="1"/>
        </dgm:presLayoutVars>
      </dgm:prSet>
      <dgm:spPr/>
    </dgm:pt>
    <dgm:pt modelId="{15B0511E-3BE0-4E7A-9104-DDB304F0984D}" type="pres">
      <dgm:prSet presAssocID="{816DF1B6-5742-467A-A31E-B0827A0DF315}" presName="sibTrans" presStyleCnt="0"/>
      <dgm:spPr/>
    </dgm:pt>
    <dgm:pt modelId="{3AB7D737-B1F8-41FA-AA73-BDBF85198683}" type="pres">
      <dgm:prSet presAssocID="{340DFD35-5D7F-4666-9E76-71AF7A92C4DF}" presName="compNode" presStyleCnt="0"/>
      <dgm:spPr/>
    </dgm:pt>
    <dgm:pt modelId="{15994320-7F99-405A-9BB3-3FA27CA722AF}" type="pres">
      <dgm:prSet presAssocID="{340DFD35-5D7F-4666-9E76-71AF7A92C4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0B9F0160-FC0D-4DF8-BE42-5203C40367E1}" type="pres">
      <dgm:prSet presAssocID="{340DFD35-5D7F-4666-9E76-71AF7A92C4DF}" presName="spaceRect" presStyleCnt="0"/>
      <dgm:spPr/>
    </dgm:pt>
    <dgm:pt modelId="{C844F68C-1D9E-484E-887E-2C59F0065956}" type="pres">
      <dgm:prSet presAssocID="{340DFD35-5D7F-4666-9E76-71AF7A92C4DF}" presName="textRect" presStyleLbl="revTx" presStyleIdx="3" presStyleCnt="4">
        <dgm:presLayoutVars>
          <dgm:chMax val="1"/>
          <dgm:chPref val="1"/>
        </dgm:presLayoutVars>
      </dgm:prSet>
      <dgm:spPr/>
    </dgm:pt>
  </dgm:ptLst>
  <dgm:cxnLst>
    <dgm:cxn modelId="{F0D31811-CFF7-4540-8D97-541BAFFC22C8}" type="presOf" srcId="{05D4F91E-DBD4-4AA1-8282-73DBD4AA2332}" destId="{5D75AA9C-8A7B-4CF4-AC85-FA348B50C07A}" srcOrd="0" destOrd="0" presId="urn:microsoft.com/office/officeart/2018/2/layout/IconLabelList"/>
    <dgm:cxn modelId="{5D2E2615-CCA5-4E4A-A998-B18D93EEE21B}" srcId="{05D4F91E-DBD4-4AA1-8282-73DBD4AA2332}" destId="{C37DABB5-EF73-4C9C-AA17-F7FA0D3FD1D3}" srcOrd="0" destOrd="0" parTransId="{9545F016-FA6A-43CD-B845-55ECFC8E34A8}" sibTransId="{9BC28386-805C-4F90-929D-EAA9ABA14646}"/>
    <dgm:cxn modelId="{B240482E-866E-463C-9555-351E8211AD1A}" type="presOf" srcId="{340DFD35-5D7F-4666-9E76-71AF7A92C4DF}" destId="{C844F68C-1D9E-484E-887E-2C59F0065956}" srcOrd="0" destOrd="0" presId="urn:microsoft.com/office/officeart/2018/2/layout/IconLabelList"/>
    <dgm:cxn modelId="{A4152532-89B8-4736-B07E-06489B033272}" type="presOf" srcId="{BBDDB5FD-EAA0-400D-8E56-7493716C4FD6}" destId="{350846C7-631E-4756-8DB9-915D527BC5A4}" srcOrd="0" destOrd="0" presId="urn:microsoft.com/office/officeart/2018/2/layout/IconLabelList"/>
    <dgm:cxn modelId="{1A087752-CE11-4809-AABB-60E6BDAA3CF3}" type="presOf" srcId="{C37DABB5-EF73-4C9C-AA17-F7FA0D3FD1D3}" destId="{2C1C8176-58CB-4539-A1B8-5EEAE8E46A9A}" srcOrd="0" destOrd="0" presId="urn:microsoft.com/office/officeart/2018/2/layout/IconLabelList"/>
    <dgm:cxn modelId="{116CE27D-09A4-4E17-ADB0-710900A1B8A3}" type="presOf" srcId="{8E0DFAE8-0E98-47DC-AC70-067FA37528D2}" destId="{9291E9EF-5EEE-4C57-9993-B15E2EFFA1AD}" srcOrd="0" destOrd="0" presId="urn:microsoft.com/office/officeart/2018/2/layout/IconLabelList"/>
    <dgm:cxn modelId="{46DB8A86-C975-499C-B543-4DA9DFD91731}" srcId="{05D4F91E-DBD4-4AA1-8282-73DBD4AA2332}" destId="{340DFD35-5D7F-4666-9E76-71AF7A92C4DF}" srcOrd="3" destOrd="0" parTransId="{4A3C6405-F397-423E-B82A-F39C5EDD0B99}" sibTransId="{80208DFD-F074-44C3-842A-5B9EC29DBB6E}"/>
    <dgm:cxn modelId="{CA10E29F-5CF2-4051-A72C-C55094B2AABE}" srcId="{05D4F91E-DBD4-4AA1-8282-73DBD4AA2332}" destId="{8E0DFAE8-0E98-47DC-AC70-067FA37528D2}" srcOrd="2" destOrd="0" parTransId="{B6ACBA40-6CA8-4D0C-BC51-725A1ACE1BD9}" sibTransId="{816DF1B6-5742-467A-A31E-B0827A0DF315}"/>
    <dgm:cxn modelId="{3B05D4E6-E474-4FB7-8499-46B5EDF64326}" srcId="{05D4F91E-DBD4-4AA1-8282-73DBD4AA2332}" destId="{BBDDB5FD-EAA0-400D-8E56-7493716C4FD6}" srcOrd="1" destOrd="0" parTransId="{9187BFE3-5980-4795-91BF-2C3E6AA9E6A9}" sibTransId="{67A97C51-E30A-4F79-839F-B4801D9DD20A}"/>
    <dgm:cxn modelId="{470D7C66-90C6-4FEC-A40C-446A8B069FE3}" type="presParOf" srcId="{5D75AA9C-8A7B-4CF4-AC85-FA348B50C07A}" destId="{142D6901-9C52-4552-9871-75295E231447}" srcOrd="0" destOrd="0" presId="urn:microsoft.com/office/officeart/2018/2/layout/IconLabelList"/>
    <dgm:cxn modelId="{A9B06E75-9C34-4A27-AFAF-FA98EA6C5F72}" type="presParOf" srcId="{142D6901-9C52-4552-9871-75295E231447}" destId="{E755ADDE-FEA9-4949-A025-57A7A68F117A}" srcOrd="0" destOrd="0" presId="urn:microsoft.com/office/officeart/2018/2/layout/IconLabelList"/>
    <dgm:cxn modelId="{9AE5C9D4-D0E2-43ED-B24D-6329428B4F6C}" type="presParOf" srcId="{142D6901-9C52-4552-9871-75295E231447}" destId="{C87F35AC-427B-43AB-8E89-D60FCC29C148}" srcOrd="1" destOrd="0" presId="urn:microsoft.com/office/officeart/2018/2/layout/IconLabelList"/>
    <dgm:cxn modelId="{25F2FECD-54D3-47A3-9488-8FC0B128BFE8}" type="presParOf" srcId="{142D6901-9C52-4552-9871-75295E231447}" destId="{2C1C8176-58CB-4539-A1B8-5EEAE8E46A9A}" srcOrd="2" destOrd="0" presId="urn:microsoft.com/office/officeart/2018/2/layout/IconLabelList"/>
    <dgm:cxn modelId="{827D6D98-BBE4-4DA5-B4CA-CE80B704879D}" type="presParOf" srcId="{5D75AA9C-8A7B-4CF4-AC85-FA348B50C07A}" destId="{5C1C05E9-17A1-4794-9342-93D192C00C5E}" srcOrd="1" destOrd="0" presId="urn:microsoft.com/office/officeart/2018/2/layout/IconLabelList"/>
    <dgm:cxn modelId="{F315DE7D-D07D-4EF2-8472-28DD2924C94B}" type="presParOf" srcId="{5D75AA9C-8A7B-4CF4-AC85-FA348B50C07A}" destId="{10EA542D-761A-422D-8E79-0D1FAE382BF7}" srcOrd="2" destOrd="0" presId="urn:microsoft.com/office/officeart/2018/2/layout/IconLabelList"/>
    <dgm:cxn modelId="{4FB37B12-4B6E-4DDB-A4E4-C780B6A5B5A7}" type="presParOf" srcId="{10EA542D-761A-422D-8E79-0D1FAE382BF7}" destId="{08BF06B7-4161-4525-8545-216D72D11E7A}" srcOrd="0" destOrd="0" presId="urn:microsoft.com/office/officeart/2018/2/layout/IconLabelList"/>
    <dgm:cxn modelId="{D2B6E985-7834-4713-929A-C8FAC114AA55}" type="presParOf" srcId="{10EA542D-761A-422D-8E79-0D1FAE382BF7}" destId="{AA7CC1C9-A561-416C-9049-27180FE8C1A6}" srcOrd="1" destOrd="0" presId="urn:microsoft.com/office/officeart/2018/2/layout/IconLabelList"/>
    <dgm:cxn modelId="{B8EE8B31-03B8-4EF6-8609-E6BADE9C098B}" type="presParOf" srcId="{10EA542D-761A-422D-8E79-0D1FAE382BF7}" destId="{350846C7-631E-4756-8DB9-915D527BC5A4}" srcOrd="2" destOrd="0" presId="urn:microsoft.com/office/officeart/2018/2/layout/IconLabelList"/>
    <dgm:cxn modelId="{232C89A4-B841-4757-9D95-92E631970EE6}" type="presParOf" srcId="{5D75AA9C-8A7B-4CF4-AC85-FA348B50C07A}" destId="{74E2541A-C3CC-4633-A3AE-674C5E1C2388}" srcOrd="3" destOrd="0" presId="urn:microsoft.com/office/officeart/2018/2/layout/IconLabelList"/>
    <dgm:cxn modelId="{D9A02607-5C1B-467E-8AFF-9C1C688E504A}" type="presParOf" srcId="{5D75AA9C-8A7B-4CF4-AC85-FA348B50C07A}" destId="{F3E3159F-029D-4693-AE10-B188B03F820D}" srcOrd="4" destOrd="0" presId="urn:microsoft.com/office/officeart/2018/2/layout/IconLabelList"/>
    <dgm:cxn modelId="{5C1521D1-F35A-4813-8D0A-36C72C53AC7F}" type="presParOf" srcId="{F3E3159F-029D-4693-AE10-B188B03F820D}" destId="{FEF9B882-DEE2-4B65-BDAC-FC2FD101C352}" srcOrd="0" destOrd="0" presId="urn:microsoft.com/office/officeart/2018/2/layout/IconLabelList"/>
    <dgm:cxn modelId="{F9A6FB9F-F11B-4536-A479-1C528075150E}" type="presParOf" srcId="{F3E3159F-029D-4693-AE10-B188B03F820D}" destId="{59460337-8B67-456C-89AA-92D135CB2D20}" srcOrd="1" destOrd="0" presId="urn:microsoft.com/office/officeart/2018/2/layout/IconLabelList"/>
    <dgm:cxn modelId="{355E3B8E-0824-4409-82E5-98EFA743D7CF}" type="presParOf" srcId="{F3E3159F-029D-4693-AE10-B188B03F820D}" destId="{9291E9EF-5EEE-4C57-9993-B15E2EFFA1AD}" srcOrd="2" destOrd="0" presId="urn:microsoft.com/office/officeart/2018/2/layout/IconLabelList"/>
    <dgm:cxn modelId="{F233C75D-A6AC-4496-8E77-2F77953E54CB}" type="presParOf" srcId="{5D75AA9C-8A7B-4CF4-AC85-FA348B50C07A}" destId="{15B0511E-3BE0-4E7A-9104-DDB304F0984D}" srcOrd="5" destOrd="0" presId="urn:microsoft.com/office/officeart/2018/2/layout/IconLabelList"/>
    <dgm:cxn modelId="{DF1AB97D-9045-4DD9-AAC0-9FDAE839F199}" type="presParOf" srcId="{5D75AA9C-8A7B-4CF4-AC85-FA348B50C07A}" destId="{3AB7D737-B1F8-41FA-AA73-BDBF85198683}" srcOrd="6" destOrd="0" presId="urn:microsoft.com/office/officeart/2018/2/layout/IconLabelList"/>
    <dgm:cxn modelId="{AE4626A4-6522-40AE-8486-99C9F120C152}" type="presParOf" srcId="{3AB7D737-B1F8-41FA-AA73-BDBF85198683}" destId="{15994320-7F99-405A-9BB3-3FA27CA722AF}" srcOrd="0" destOrd="0" presId="urn:microsoft.com/office/officeart/2018/2/layout/IconLabelList"/>
    <dgm:cxn modelId="{3D436B99-CFA9-4050-99B8-111F8E8E3B46}" type="presParOf" srcId="{3AB7D737-B1F8-41FA-AA73-BDBF85198683}" destId="{0B9F0160-FC0D-4DF8-BE42-5203C40367E1}" srcOrd="1" destOrd="0" presId="urn:microsoft.com/office/officeart/2018/2/layout/IconLabelList"/>
    <dgm:cxn modelId="{EDF9620E-8A59-4A01-9F82-E7D1D0E64202}" type="presParOf" srcId="{3AB7D737-B1F8-41FA-AA73-BDBF85198683}" destId="{C844F68C-1D9E-484E-887E-2C59F006595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F5140F9-879F-4B2A-97DC-727D16F678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580540-ABB1-4D25-B8C7-088E2BF7BF3D}">
      <dgm:prSet/>
      <dgm:spPr/>
      <dgm:t>
        <a:bodyPr/>
        <a:lstStyle/>
        <a:p>
          <a:r>
            <a:rPr lang="en-US"/>
            <a:t>Other techniques simply focus on:</a:t>
          </a:r>
        </a:p>
      </dgm:t>
    </dgm:pt>
    <dgm:pt modelId="{EE271D52-7656-4F2C-9FEA-202FADB354CA}" type="parTrans" cxnId="{545B61A0-A3D4-4E4E-BAFC-179428A16A99}">
      <dgm:prSet/>
      <dgm:spPr/>
      <dgm:t>
        <a:bodyPr/>
        <a:lstStyle/>
        <a:p>
          <a:endParaRPr lang="en-US"/>
        </a:p>
      </dgm:t>
    </dgm:pt>
    <dgm:pt modelId="{0968ADA4-F1D1-4D2C-9D55-5EC7EFA2EFC7}" type="sibTrans" cxnId="{545B61A0-A3D4-4E4E-BAFC-179428A16A99}">
      <dgm:prSet/>
      <dgm:spPr/>
      <dgm:t>
        <a:bodyPr/>
        <a:lstStyle/>
        <a:p>
          <a:endParaRPr lang="en-US"/>
        </a:p>
      </dgm:t>
    </dgm:pt>
    <dgm:pt modelId="{2D72BBAD-5240-480C-9EB2-B8875E4561D3}">
      <dgm:prSet/>
      <dgm:spPr/>
      <dgm:t>
        <a:bodyPr/>
        <a:lstStyle/>
        <a:p>
          <a:r>
            <a:rPr lang="en-US"/>
            <a:t>Tooth alignment</a:t>
          </a:r>
        </a:p>
      </dgm:t>
    </dgm:pt>
    <dgm:pt modelId="{F6AE726B-F8D1-4E05-9913-77A832B8C2E7}" type="parTrans" cxnId="{3C06A22B-5426-43EC-A999-80BC9B6A6BC9}">
      <dgm:prSet/>
      <dgm:spPr/>
      <dgm:t>
        <a:bodyPr/>
        <a:lstStyle/>
        <a:p>
          <a:endParaRPr lang="en-US"/>
        </a:p>
      </dgm:t>
    </dgm:pt>
    <dgm:pt modelId="{B6D94E02-8E81-484C-9529-83A17A901A97}" type="sibTrans" cxnId="{3C06A22B-5426-43EC-A999-80BC9B6A6BC9}">
      <dgm:prSet/>
      <dgm:spPr/>
      <dgm:t>
        <a:bodyPr/>
        <a:lstStyle/>
        <a:p>
          <a:endParaRPr lang="en-US"/>
        </a:p>
      </dgm:t>
    </dgm:pt>
    <dgm:pt modelId="{B4B96B1F-A498-4BBE-AD0A-C45FE39C51C7}">
      <dgm:prSet/>
      <dgm:spPr/>
      <dgm:t>
        <a:bodyPr/>
        <a:lstStyle/>
        <a:p>
          <a:r>
            <a:rPr lang="en-US"/>
            <a:t>Structural airway volume</a:t>
          </a:r>
        </a:p>
      </dgm:t>
    </dgm:pt>
    <dgm:pt modelId="{5F815BA8-A4C0-4239-982D-AA7F095668BA}" type="parTrans" cxnId="{470B8EE8-D196-467A-ACAD-664924B6D833}">
      <dgm:prSet/>
      <dgm:spPr/>
      <dgm:t>
        <a:bodyPr/>
        <a:lstStyle/>
        <a:p>
          <a:endParaRPr lang="en-US"/>
        </a:p>
      </dgm:t>
    </dgm:pt>
    <dgm:pt modelId="{1A370229-42C3-4024-A7E8-790531FEECBB}" type="sibTrans" cxnId="{470B8EE8-D196-467A-ACAD-664924B6D833}">
      <dgm:prSet/>
      <dgm:spPr/>
      <dgm:t>
        <a:bodyPr/>
        <a:lstStyle/>
        <a:p>
          <a:endParaRPr lang="en-US"/>
        </a:p>
      </dgm:t>
    </dgm:pt>
    <dgm:pt modelId="{E68BF685-F0C6-49CE-BB4A-CFF30EEA0D12}">
      <dgm:prSet/>
      <dgm:spPr/>
      <dgm:t>
        <a:bodyPr/>
        <a:lstStyle/>
        <a:p>
          <a:r>
            <a:rPr lang="en-US"/>
            <a:t>Rigid appliances that impair tongue function</a:t>
          </a:r>
        </a:p>
      </dgm:t>
    </dgm:pt>
    <dgm:pt modelId="{0F804755-8B2D-46EC-866F-229C9A46A527}" type="parTrans" cxnId="{6895BE75-5220-4A04-8592-2A31CE58D864}">
      <dgm:prSet/>
      <dgm:spPr/>
      <dgm:t>
        <a:bodyPr/>
        <a:lstStyle/>
        <a:p>
          <a:endParaRPr lang="en-US"/>
        </a:p>
      </dgm:t>
    </dgm:pt>
    <dgm:pt modelId="{2D033EB9-4EE1-461A-9264-8C13D52D01D3}" type="sibTrans" cxnId="{6895BE75-5220-4A04-8592-2A31CE58D864}">
      <dgm:prSet/>
      <dgm:spPr/>
      <dgm:t>
        <a:bodyPr/>
        <a:lstStyle/>
        <a:p>
          <a:endParaRPr lang="en-US"/>
        </a:p>
      </dgm:t>
    </dgm:pt>
    <dgm:pt modelId="{3E0EE020-7A85-4E01-98EB-7D62C9A265CF}">
      <dgm:prSet/>
      <dgm:spPr/>
      <dgm:t>
        <a:bodyPr/>
        <a:lstStyle/>
        <a:p>
          <a:r>
            <a:rPr lang="en-US"/>
            <a:t>Unsightly, bulky appliances and difficulties with patient compliance</a:t>
          </a:r>
        </a:p>
      </dgm:t>
    </dgm:pt>
    <dgm:pt modelId="{4E617F3C-3917-4017-A0C3-719991FC1C21}" type="parTrans" cxnId="{31EB73C1-584B-405D-A9E1-D079A4315D55}">
      <dgm:prSet/>
      <dgm:spPr/>
      <dgm:t>
        <a:bodyPr/>
        <a:lstStyle/>
        <a:p>
          <a:endParaRPr lang="en-US"/>
        </a:p>
      </dgm:t>
    </dgm:pt>
    <dgm:pt modelId="{0BBCC35A-FC9E-48D8-867C-587E5AE134DF}" type="sibTrans" cxnId="{31EB73C1-584B-405D-A9E1-D079A4315D55}">
      <dgm:prSet/>
      <dgm:spPr/>
      <dgm:t>
        <a:bodyPr/>
        <a:lstStyle/>
        <a:p>
          <a:endParaRPr lang="en-US"/>
        </a:p>
      </dgm:t>
    </dgm:pt>
    <dgm:pt modelId="{FA581322-7196-4F72-88D7-7598977B21EF}" type="pres">
      <dgm:prSet presAssocID="{AF5140F9-879F-4B2A-97DC-727D16F678CA}" presName="root" presStyleCnt="0">
        <dgm:presLayoutVars>
          <dgm:dir/>
          <dgm:resizeHandles val="exact"/>
        </dgm:presLayoutVars>
      </dgm:prSet>
      <dgm:spPr/>
    </dgm:pt>
    <dgm:pt modelId="{0BA16817-9B82-4849-B6AC-408FA701FF79}" type="pres">
      <dgm:prSet presAssocID="{32580540-ABB1-4D25-B8C7-088E2BF7BF3D}" presName="compNode" presStyleCnt="0"/>
      <dgm:spPr/>
    </dgm:pt>
    <dgm:pt modelId="{CA0B07FC-31FA-476E-A888-1CEE741A3DE3}" type="pres">
      <dgm:prSet presAssocID="{32580540-ABB1-4D25-B8C7-088E2BF7BF3D}" presName="bgRect" presStyleLbl="bgShp" presStyleIdx="0" presStyleCnt="5"/>
      <dgm:spPr/>
    </dgm:pt>
    <dgm:pt modelId="{B3786994-891E-4C23-8A68-501A74867F1D}" type="pres">
      <dgm:prSet presAssocID="{32580540-ABB1-4D25-B8C7-088E2BF7BF3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mono"/>
        </a:ext>
      </dgm:extLst>
    </dgm:pt>
    <dgm:pt modelId="{901865BE-DF6E-48E7-9591-09BD7749E37D}" type="pres">
      <dgm:prSet presAssocID="{32580540-ABB1-4D25-B8C7-088E2BF7BF3D}" presName="spaceRect" presStyleCnt="0"/>
      <dgm:spPr/>
    </dgm:pt>
    <dgm:pt modelId="{0C979F3D-68BD-460D-9732-56ACC1F14CC4}" type="pres">
      <dgm:prSet presAssocID="{32580540-ABB1-4D25-B8C7-088E2BF7BF3D}" presName="parTx" presStyleLbl="revTx" presStyleIdx="0" presStyleCnt="5">
        <dgm:presLayoutVars>
          <dgm:chMax val="0"/>
          <dgm:chPref val="0"/>
        </dgm:presLayoutVars>
      </dgm:prSet>
      <dgm:spPr/>
    </dgm:pt>
    <dgm:pt modelId="{F987821B-B946-4AB6-8C42-8C0575AC1238}" type="pres">
      <dgm:prSet presAssocID="{0968ADA4-F1D1-4D2C-9D55-5EC7EFA2EFC7}" presName="sibTrans" presStyleCnt="0"/>
      <dgm:spPr/>
    </dgm:pt>
    <dgm:pt modelId="{D25A30A6-8F47-45D2-A009-A5176749ACBC}" type="pres">
      <dgm:prSet presAssocID="{2D72BBAD-5240-480C-9EB2-B8875E4561D3}" presName="compNode" presStyleCnt="0"/>
      <dgm:spPr/>
    </dgm:pt>
    <dgm:pt modelId="{4420D902-6BB4-4014-A114-B4AF28F5490F}" type="pres">
      <dgm:prSet presAssocID="{2D72BBAD-5240-480C-9EB2-B8875E4561D3}" presName="bgRect" presStyleLbl="bgShp" presStyleIdx="1" presStyleCnt="5"/>
      <dgm:spPr/>
    </dgm:pt>
    <dgm:pt modelId="{562FCA4B-BB4A-4B70-82D4-6C21977A63D5}" type="pres">
      <dgm:prSet presAssocID="{2D72BBAD-5240-480C-9EB2-B8875E4561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
        </a:ext>
      </dgm:extLst>
    </dgm:pt>
    <dgm:pt modelId="{404469F5-1FCC-4D0B-978E-11E6F32B6FBA}" type="pres">
      <dgm:prSet presAssocID="{2D72BBAD-5240-480C-9EB2-B8875E4561D3}" presName="spaceRect" presStyleCnt="0"/>
      <dgm:spPr/>
    </dgm:pt>
    <dgm:pt modelId="{F46BD102-1C24-4D2F-BA8D-FEEC27CEE9FD}" type="pres">
      <dgm:prSet presAssocID="{2D72BBAD-5240-480C-9EB2-B8875E4561D3}" presName="parTx" presStyleLbl="revTx" presStyleIdx="1" presStyleCnt="5">
        <dgm:presLayoutVars>
          <dgm:chMax val="0"/>
          <dgm:chPref val="0"/>
        </dgm:presLayoutVars>
      </dgm:prSet>
      <dgm:spPr/>
    </dgm:pt>
    <dgm:pt modelId="{5869FCEC-3CB0-4DA0-A7B8-4084588D420D}" type="pres">
      <dgm:prSet presAssocID="{B6D94E02-8E81-484C-9529-83A17A901A97}" presName="sibTrans" presStyleCnt="0"/>
      <dgm:spPr/>
    </dgm:pt>
    <dgm:pt modelId="{29214CF9-60EF-415A-9739-E1EFAB6D3A0F}" type="pres">
      <dgm:prSet presAssocID="{B4B96B1F-A498-4BBE-AD0A-C45FE39C51C7}" presName="compNode" presStyleCnt="0"/>
      <dgm:spPr/>
    </dgm:pt>
    <dgm:pt modelId="{C551FA89-5FF5-4D5D-BA5D-5AE77C9EF20D}" type="pres">
      <dgm:prSet presAssocID="{B4B96B1F-A498-4BBE-AD0A-C45FE39C51C7}" presName="bgRect" presStyleLbl="bgShp" presStyleIdx="2" presStyleCnt="5"/>
      <dgm:spPr/>
    </dgm:pt>
    <dgm:pt modelId="{A8839040-05AE-4D83-8AFF-88DA7D0A6C72}" type="pres">
      <dgm:prSet presAssocID="{B4B96B1F-A498-4BBE-AD0A-C45FE39C51C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357B2F4A-5175-45EB-A879-983ECF012F3E}" type="pres">
      <dgm:prSet presAssocID="{B4B96B1F-A498-4BBE-AD0A-C45FE39C51C7}" presName="spaceRect" presStyleCnt="0"/>
      <dgm:spPr/>
    </dgm:pt>
    <dgm:pt modelId="{C4D28B09-28F1-4470-84F5-24838CCA3B7D}" type="pres">
      <dgm:prSet presAssocID="{B4B96B1F-A498-4BBE-AD0A-C45FE39C51C7}" presName="parTx" presStyleLbl="revTx" presStyleIdx="2" presStyleCnt="5">
        <dgm:presLayoutVars>
          <dgm:chMax val="0"/>
          <dgm:chPref val="0"/>
        </dgm:presLayoutVars>
      </dgm:prSet>
      <dgm:spPr/>
    </dgm:pt>
    <dgm:pt modelId="{20983395-AC51-4926-9BC8-34523BF10710}" type="pres">
      <dgm:prSet presAssocID="{1A370229-42C3-4024-A7E8-790531FEECBB}" presName="sibTrans" presStyleCnt="0"/>
      <dgm:spPr/>
    </dgm:pt>
    <dgm:pt modelId="{AAE3321C-E8EE-4AF2-8CE1-EBAC34BCABE3}" type="pres">
      <dgm:prSet presAssocID="{E68BF685-F0C6-49CE-BB4A-CFF30EEA0D12}" presName="compNode" presStyleCnt="0"/>
      <dgm:spPr/>
    </dgm:pt>
    <dgm:pt modelId="{BEE68361-1D87-4F7B-A667-D7ABE5798BFD}" type="pres">
      <dgm:prSet presAssocID="{E68BF685-F0C6-49CE-BB4A-CFF30EEA0D12}" presName="bgRect" presStyleLbl="bgShp" presStyleIdx="3" presStyleCnt="5"/>
      <dgm:spPr/>
    </dgm:pt>
    <dgm:pt modelId="{D33E4D8F-C5B6-4001-8C12-A85DC4A44679}" type="pres">
      <dgm:prSet presAssocID="{E68BF685-F0C6-49CE-BB4A-CFF30EEA0D1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417CD2D7-D35A-4ABE-A521-2B090B3AC590}" type="pres">
      <dgm:prSet presAssocID="{E68BF685-F0C6-49CE-BB4A-CFF30EEA0D12}" presName="spaceRect" presStyleCnt="0"/>
      <dgm:spPr/>
    </dgm:pt>
    <dgm:pt modelId="{3D7337DC-519D-439D-979A-D037284D196F}" type="pres">
      <dgm:prSet presAssocID="{E68BF685-F0C6-49CE-BB4A-CFF30EEA0D12}" presName="parTx" presStyleLbl="revTx" presStyleIdx="3" presStyleCnt="5">
        <dgm:presLayoutVars>
          <dgm:chMax val="0"/>
          <dgm:chPref val="0"/>
        </dgm:presLayoutVars>
      </dgm:prSet>
      <dgm:spPr/>
    </dgm:pt>
    <dgm:pt modelId="{90F5CD0B-86C3-43AB-8874-F8DF200AE710}" type="pres">
      <dgm:prSet presAssocID="{2D033EB9-4EE1-461A-9264-8C13D52D01D3}" presName="sibTrans" presStyleCnt="0"/>
      <dgm:spPr/>
    </dgm:pt>
    <dgm:pt modelId="{F2960772-614F-42FA-90C5-BC9BA7BC123F}" type="pres">
      <dgm:prSet presAssocID="{3E0EE020-7A85-4E01-98EB-7D62C9A265CF}" presName="compNode" presStyleCnt="0"/>
      <dgm:spPr/>
    </dgm:pt>
    <dgm:pt modelId="{FF1A2B0C-00BE-4ED8-B2B9-5CEE0A8796CC}" type="pres">
      <dgm:prSet presAssocID="{3E0EE020-7A85-4E01-98EB-7D62C9A265CF}" presName="bgRect" presStyleLbl="bgShp" presStyleIdx="4" presStyleCnt="5"/>
      <dgm:spPr/>
    </dgm:pt>
    <dgm:pt modelId="{B6A7DBF0-910F-47BF-B2C9-BA0C57527301}" type="pres">
      <dgm:prSet presAssocID="{3E0EE020-7A85-4E01-98EB-7D62C9A265C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ink"/>
        </a:ext>
      </dgm:extLst>
    </dgm:pt>
    <dgm:pt modelId="{72F3CB68-F669-4411-A4CE-34F126BC6103}" type="pres">
      <dgm:prSet presAssocID="{3E0EE020-7A85-4E01-98EB-7D62C9A265CF}" presName="spaceRect" presStyleCnt="0"/>
      <dgm:spPr/>
    </dgm:pt>
    <dgm:pt modelId="{90F0DC0E-1F05-4D36-A165-8E2E89F4E4B1}" type="pres">
      <dgm:prSet presAssocID="{3E0EE020-7A85-4E01-98EB-7D62C9A265CF}" presName="parTx" presStyleLbl="revTx" presStyleIdx="4" presStyleCnt="5">
        <dgm:presLayoutVars>
          <dgm:chMax val="0"/>
          <dgm:chPref val="0"/>
        </dgm:presLayoutVars>
      </dgm:prSet>
      <dgm:spPr/>
    </dgm:pt>
  </dgm:ptLst>
  <dgm:cxnLst>
    <dgm:cxn modelId="{87555205-B784-4CB4-BA23-953B71538205}" type="presOf" srcId="{E68BF685-F0C6-49CE-BB4A-CFF30EEA0D12}" destId="{3D7337DC-519D-439D-979A-D037284D196F}" srcOrd="0" destOrd="0" presId="urn:microsoft.com/office/officeart/2018/2/layout/IconVerticalSolidList"/>
    <dgm:cxn modelId="{3C06A22B-5426-43EC-A999-80BC9B6A6BC9}" srcId="{AF5140F9-879F-4B2A-97DC-727D16F678CA}" destId="{2D72BBAD-5240-480C-9EB2-B8875E4561D3}" srcOrd="1" destOrd="0" parTransId="{F6AE726B-F8D1-4E05-9913-77A832B8C2E7}" sibTransId="{B6D94E02-8E81-484C-9529-83A17A901A97}"/>
    <dgm:cxn modelId="{4B7E8140-2F83-470F-9324-B4A7DE13BB6D}" type="presOf" srcId="{B4B96B1F-A498-4BBE-AD0A-C45FE39C51C7}" destId="{C4D28B09-28F1-4470-84F5-24838CCA3B7D}" srcOrd="0" destOrd="0" presId="urn:microsoft.com/office/officeart/2018/2/layout/IconVerticalSolidList"/>
    <dgm:cxn modelId="{B8C6984D-6C49-4970-8D98-84FA560B8DB2}" type="presOf" srcId="{AF5140F9-879F-4B2A-97DC-727D16F678CA}" destId="{FA581322-7196-4F72-88D7-7598977B21EF}" srcOrd="0" destOrd="0" presId="urn:microsoft.com/office/officeart/2018/2/layout/IconVerticalSolidList"/>
    <dgm:cxn modelId="{6895BE75-5220-4A04-8592-2A31CE58D864}" srcId="{AF5140F9-879F-4B2A-97DC-727D16F678CA}" destId="{E68BF685-F0C6-49CE-BB4A-CFF30EEA0D12}" srcOrd="3" destOrd="0" parTransId="{0F804755-8B2D-46EC-866F-229C9A46A527}" sibTransId="{2D033EB9-4EE1-461A-9264-8C13D52D01D3}"/>
    <dgm:cxn modelId="{0CF47790-A65C-4A41-988D-A94AE45BBE9E}" type="presOf" srcId="{3E0EE020-7A85-4E01-98EB-7D62C9A265CF}" destId="{90F0DC0E-1F05-4D36-A165-8E2E89F4E4B1}" srcOrd="0" destOrd="0" presId="urn:microsoft.com/office/officeart/2018/2/layout/IconVerticalSolidList"/>
    <dgm:cxn modelId="{545B61A0-A3D4-4E4E-BAFC-179428A16A99}" srcId="{AF5140F9-879F-4B2A-97DC-727D16F678CA}" destId="{32580540-ABB1-4D25-B8C7-088E2BF7BF3D}" srcOrd="0" destOrd="0" parTransId="{EE271D52-7656-4F2C-9FEA-202FADB354CA}" sibTransId="{0968ADA4-F1D1-4D2C-9D55-5EC7EFA2EFC7}"/>
    <dgm:cxn modelId="{9361B5AD-E102-4747-A5C3-CF793C945E16}" type="presOf" srcId="{32580540-ABB1-4D25-B8C7-088E2BF7BF3D}" destId="{0C979F3D-68BD-460D-9732-56ACC1F14CC4}" srcOrd="0" destOrd="0" presId="urn:microsoft.com/office/officeart/2018/2/layout/IconVerticalSolidList"/>
    <dgm:cxn modelId="{31EB73C1-584B-405D-A9E1-D079A4315D55}" srcId="{AF5140F9-879F-4B2A-97DC-727D16F678CA}" destId="{3E0EE020-7A85-4E01-98EB-7D62C9A265CF}" srcOrd="4" destOrd="0" parTransId="{4E617F3C-3917-4017-A0C3-719991FC1C21}" sibTransId="{0BBCC35A-FC9E-48D8-867C-587E5AE134DF}"/>
    <dgm:cxn modelId="{DB814ACB-245D-4581-B396-204F7DFBC6D3}" type="presOf" srcId="{2D72BBAD-5240-480C-9EB2-B8875E4561D3}" destId="{F46BD102-1C24-4D2F-BA8D-FEEC27CEE9FD}" srcOrd="0" destOrd="0" presId="urn:microsoft.com/office/officeart/2018/2/layout/IconVerticalSolidList"/>
    <dgm:cxn modelId="{470B8EE8-D196-467A-ACAD-664924B6D833}" srcId="{AF5140F9-879F-4B2A-97DC-727D16F678CA}" destId="{B4B96B1F-A498-4BBE-AD0A-C45FE39C51C7}" srcOrd="2" destOrd="0" parTransId="{5F815BA8-A4C0-4239-982D-AA7F095668BA}" sibTransId="{1A370229-42C3-4024-A7E8-790531FEECBB}"/>
    <dgm:cxn modelId="{2FE0F437-13B9-44D2-A9AE-795C99A561DE}" type="presParOf" srcId="{FA581322-7196-4F72-88D7-7598977B21EF}" destId="{0BA16817-9B82-4849-B6AC-408FA701FF79}" srcOrd="0" destOrd="0" presId="urn:microsoft.com/office/officeart/2018/2/layout/IconVerticalSolidList"/>
    <dgm:cxn modelId="{63B1AEF4-B92D-45AD-B9E0-1FE1A006CDCF}" type="presParOf" srcId="{0BA16817-9B82-4849-B6AC-408FA701FF79}" destId="{CA0B07FC-31FA-476E-A888-1CEE741A3DE3}" srcOrd="0" destOrd="0" presId="urn:microsoft.com/office/officeart/2018/2/layout/IconVerticalSolidList"/>
    <dgm:cxn modelId="{CEA9C146-8DDD-46A6-AEB4-C7030F0883F8}" type="presParOf" srcId="{0BA16817-9B82-4849-B6AC-408FA701FF79}" destId="{B3786994-891E-4C23-8A68-501A74867F1D}" srcOrd="1" destOrd="0" presId="urn:microsoft.com/office/officeart/2018/2/layout/IconVerticalSolidList"/>
    <dgm:cxn modelId="{9405084C-C7E8-4620-87C7-8D6C93B166B8}" type="presParOf" srcId="{0BA16817-9B82-4849-B6AC-408FA701FF79}" destId="{901865BE-DF6E-48E7-9591-09BD7749E37D}" srcOrd="2" destOrd="0" presId="urn:microsoft.com/office/officeart/2018/2/layout/IconVerticalSolidList"/>
    <dgm:cxn modelId="{CF99252D-7101-41CC-B5C7-807247B69516}" type="presParOf" srcId="{0BA16817-9B82-4849-B6AC-408FA701FF79}" destId="{0C979F3D-68BD-460D-9732-56ACC1F14CC4}" srcOrd="3" destOrd="0" presId="urn:microsoft.com/office/officeart/2018/2/layout/IconVerticalSolidList"/>
    <dgm:cxn modelId="{27AFF297-E0EE-4497-9C4F-8BFC67908C5B}" type="presParOf" srcId="{FA581322-7196-4F72-88D7-7598977B21EF}" destId="{F987821B-B946-4AB6-8C42-8C0575AC1238}" srcOrd="1" destOrd="0" presId="urn:microsoft.com/office/officeart/2018/2/layout/IconVerticalSolidList"/>
    <dgm:cxn modelId="{9B415500-EC18-4DCC-8167-6AD6C06CA425}" type="presParOf" srcId="{FA581322-7196-4F72-88D7-7598977B21EF}" destId="{D25A30A6-8F47-45D2-A009-A5176749ACBC}" srcOrd="2" destOrd="0" presId="urn:microsoft.com/office/officeart/2018/2/layout/IconVerticalSolidList"/>
    <dgm:cxn modelId="{CC6A0440-DD64-45BF-9BB9-11B06EB237E0}" type="presParOf" srcId="{D25A30A6-8F47-45D2-A009-A5176749ACBC}" destId="{4420D902-6BB4-4014-A114-B4AF28F5490F}" srcOrd="0" destOrd="0" presId="urn:microsoft.com/office/officeart/2018/2/layout/IconVerticalSolidList"/>
    <dgm:cxn modelId="{1D1BC72C-FBFE-4D11-B291-4195DDEECC3F}" type="presParOf" srcId="{D25A30A6-8F47-45D2-A009-A5176749ACBC}" destId="{562FCA4B-BB4A-4B70-82D4-6C21977A63D5}" srcOrd="1" destOrd="0" presId="urn:microsoft.com/office/officeart/2018/2/layout/IconVerticalSolidList"/>
    <dgm:cxn modelId="{DA0DA32F-4756-430A-833B-89286156E28B}" type="presParOf" srcId="{D25A30A6-8F47-45D2-A009-A5176749ACBC}" destId="{404469F5-1FCC-4D0B-978E-11E6F32B6FBA}" srcOrd="2" destOrd="0" presId="urn:microsoft.com/office/officeart/2018/2/layout/IconVerticalSolidList"/>
    <dgm:cxn modelId="{421E68DF-FE22-4DFE-AEBD-AA054761B673}" type="presParOf" srcId="{D25A30A6-8F47-45D2-A009-A5176749ACBC}" destId="{F46BD102-1C24-4D2F-BA8D-FEEC27CEE9FD}" srcOrd="3" destOrd="0" presId="urn:microsoft.com/office/officeart/2018/2/layout/IconVerticalSolidList"/>
    <dgm:cxn modelId="{E2D29D2B-33B4-4109-857F-00287338CB7C}" type="presParOf" srcId="{FA581322-7196-4F72-88D7-7598977B21EF}" destId="{5869FCEC-3CB0-4DA0-A7B8-4084588D420D}" srcOrd="3" destOrd="0" presId="urn:microsoft.com/office/officeart/2018/2/layout/IconVerticalSolidList"/>
    <dgm:cxn modelId="{F25D8BBA-6084-482A-ABD1-F691096758D0}" type="presParOf" srcId="{FA581322-7196-4F72-88D7-7598977B21EF}" destId="{29214CF9-60EF-415A-9739-E1EFAB6D3A0F}" srcOrd="4" destOrd="0" presId="urn:microsoft.com/office/officeart/2018/2/layout/IconVerticalSolidList"/>
    <dgm:cxn modelId="{E955E9D1-EE86-40B1-A31E-8030D8F51728}" type="presParOf" srcId="{29214CF9-60EF-415A-9739-E1EFAB6D3A0F}" destId="{C551FA89-5FF5-4D5D-BA5D-5AE77C9EF20D}" srcOrd="0" destOrd="0" presId="urn:microsoft.com/office/officeart/2018/2/layout/IconVerticalSolidList"/>
    <dgm:cxn modelId="{1A6149AD-89D9-49C5-BDF7-0E848A904A63}" type="presParOf" srcId="{29214CF9-60EF-415A-9739-E1EFAB6D3A0F}" destId="{A8839040-05AE-4D83-8AFF-88DA7D0A6C72}" srcOrd="1" destOrd="0" presId="urn:microsoft.com/office/officeart/2018/2/layout/IconVerticalSolidList"/>
    <dgm:cxn modelId="{7D165B54-8947-44C1-BA72-368233FCFF00}" type="presParOf" srcId="{29214CF9-60EF-415A-9739-E1EFAB6D3A0F}" destId="{357B2F4A-5175-45EB-A879-983ECF012F3E}" srcOrd="2" destOrd="0" presId="urn:microsoft.com/office/officeart/2018/2/layout/IconVerticalSolidList"/>
    <dgm:cxn modelId="{D37CD804-80E2-4852-B819-E9E67DF23A12}" type="presParOf" srcId="{29214CF9-60EF-415A-9739-E1EFAB6D3A0F}" destId="{C4D28B09-28F1-4470-84F5-24838CCA3B7D}" srcOrd="3" destOrd="0" presId="urn:microsoft.com/office/officeart/2018/2/layout/IconVerticalSolidList"/>
    <dgm:cxn modelId="{1B20B9D2-653D-4312-8521-D75B3DC12291}" type="presParOf" srcId="{FA581322-7196-4F72-88D7-7598977B21EF}" destId="{20983395-AC51-4926-9BC8-34523BF10710}" srcOrd="5" destOrd="0" presId="urn:microsoft.com/office/officeart/2018/2/layout/IconVerticalSolidList"/>
    <dgm:cxn modelId="{F84C4D12-5534-46BD-85AA-0516CCCE275C}" type="presParOf" srcId="{FA581322-7196-4F72-88D7-7598977B21EF}" destId="{AAE3321C-E8EE-4AF2-8CE1-EBAC34BCABE3}" srcOrd="6" destOrd="0" presId="urn:microsoft.com/office/officeart/2018/2/layout/IconVerticalSolidList"/>
    <dgm:cxn modelId="{DA77825F-7BAD-4C0C-AFA7-D2D810E0002A}" type="presParOf" srcId="{AAE3321C-E8EE-4AF2-8CE1-EBAC34BCABE3}" destId="{BEE68361-1D87-4F7B-A667-D7ABE5798BFD}" srcOrd="0" destOrd="0" presId="urn:microsoft.com/office/officeart/2018/2/layout/IconVerticalSolidList"/>
    <dgm:cxn modelId="{2864D9DD-6ECF-4C37-8A64-59108649D57D}" type="presParOf" srcId="{AAE3321C-E8EE-4AF2-8CE1-EBAC34BCABE3}" destId="{D33E4D8F-C5B6-4001-8C12-A85DC4A44679}" srcOrd="1" destOrd="0" presId="urn:microsoft.com/office/officeart/2018/2/layout/IconVerticalSolidList"/>
    <dgm:cxn modelId="{8ED17A98-527C-4B48-BD4E-4057956CCACF}" type="presParOf" srcId="{AAE3321C-E8EE-4AF2-8CE1-EBAC34BCABE3}" destId="{417CD2D7-D35A-4ABE-A521-2B090B3AC590}" srcOrd="2" destOrd="0" presId="urn:microsoft.com/office/officeart/2018/2/layout/IconVerticalSolidList"/>
    <dgm:cxn modelId="{78A8F664-242B-4EE8-84AF-052EEE700E23}" type="presParOf" srcId="{AAE3321C-E8EE-4AF2-8CE1-EBAC34BCABE3}" destId="{3D7337DC-519D-439D-979A-D037284D196F}" srcOrd="3" destOrd="0" presId="urn:microsoft.com/office/officeart/2018/2/layout/IconVerticalSolidList"/>
    <dgm:cxn modelId="{0D1DB5F9-AB86-47E8-87DD-E8E37A9806F7}" type="presParOf" srcId="{FA581322-7196-4F72-88D7-7598977B21EF}" destId="{90F5CD0B-86C3-43AB-8874-F8DF200AE710}" srcOrd="7" destOrd="0" presId="urn:microsoft.com/office/officeart/2018/2/layout/IconVerticalSolidList"/>
    <dgm:cxn modelId="{BFD86AAB-65A4-4CBE-9ED4-A783ED10FF72}" type="presParOf" srcId="{FA581322-7196-4F72-88D7-7598977B21EF}" destId="{F2960772-614F-42FA-90C5-BC9BA7BC123F}" srcOrd="8" destOrd="0" presId="urn:microsoft.com/office/officeart/2018/2/layout/IconVerticalSolidList"/>
    <dgm:cxn modelId="{0A1D9970-1E5A-4371-81B7-22DB9E2D5BCF}" type="presParOf" srcId="{F2960772-614F-42FA-90C5-BC9BA7BC123F}" destId="{FF1A2B0C-00BE-4ED8-B2B9-5CEE0A8796CC}" srcOrd="0" destOrd="0" presId="urn:microsoft.com/office/officeart/2018/2/layout/IconVerticalSolidList"/>
    <dgm:cxn modelId="{3A37DFC2-C8FE-418C-B860-433E9AE1381E}" type="presParOf" srcId="{F2960772-614F-42FA-90C5-BC9BA7BC123F}" destId="{B6A7DBF0-910F-47BF-B2C9-BA0C57527301}" srcOrd="1" destOrd="0" presId="urn:microsoft.com/office/officeart/2018/2/layout/IconVerticalSolidList"/>
    <dgm:cxn modelId="{25F58AB3-842A-4BF6-A462-6A18F10EAF84}" type="presParOf" srcId="{F2960772-614F-42FA-90C5-BC9BA7BC123F}" destId="{72F3CB68-F669-4411-A4CE-34F126BC6103}" srcOrd="2" destOrd="0" presId="urn:microsoft.com/office/officeart/2018/2/layout/IconVerticalSolidList"/>
    <dgm:cxn modelId="{0C88C240-8254-4101-9441-74984D03B07A}" type="presParOf" srcId="{F2960772-614F-42FA-90C5-BC9BA7BC123F}" destId="{90F0DC0E-1F05-4D36-A165-8E2E89F4E4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A7EFDC-2D51-49B7-A9B5-A12563601E6E}" type="doc">
      <dgm:prSet loTypeId="urn:microsoft.com/office/officeart/2005/8/layout/venn1" loCatId="relationship" qsTypeId="urn:microsoft.com/office/officeart/2005/8/quickstyle/simple1" qsCatId="simple" csTypeId="urn:microsoft.com/office/officeart/2005/8/colors/accent1_2" csCatId="accent1" phldr="1"/>
      <dgm:spPr/>
    </dgm:pt>
    <dgm:pt modelId="{83B46841-E0A6-491D-8A02-F98B264B6C6A}">
      <dgm:prSet phldrT="[Text]"/>
      <dgm:spPr/>
      <dgm:t>
        <a:bodyPr/>
        <a:lstStyle/>
        <a:p>
          <a:r>
            <a:rPr lang="en-US" dirty="0"/>
            <a:t>Natural gentle , rhythmic forces stimulating  orthodontic tooth movement</a:t>
          </a:r>
        </a:p>
      </dgm:t>
    </dgm:pt>
    <dgm:pt modelId="{660C1338-E801-4188-9609-E8549C6A48F6}" type="parTrans" cxnId="{EAA1B154-5997-4143-8D2C-763F8EA3CEA3}">
      <dgm:prSet/>
      <dgm:spPr/>
      <dgm:t>
        <a:bodyPr/>
        <a:lstStyle/>
        <a:p>
          <a:endParaRPr lang="en-US"/>
        </a:p>
      </dgm:t>
    </dgm:pt>
    <dgm:pt modelId="{822C1C83-E2B3-4808-863E-C9E9C113F75B}" type="sibTrans" cxnId="{EAA1B154-5997-4143-8D2C-763F8EA3CEA3}">
      <dgm:prSet/>
      <dgm:spPr/>
      <dgm:t>
        <a:bodyPr/>
        <a:lstStyle/>
        <a:p>
          <a:endParaRPr lang="en-US"/>
        </a:p>
      </dgm:t>
    </dgm:pt>
    <dgm:pt modelId="{99C6D7E1-33A7-424D-B755-3820DACE3A11}">
      <dgm:prSet phldrT="[Text]"/>
      <dgm:spPr/>
      <dgm:t>
        <a:bodyPr/>
        <a:lstStyle/>
        <a:p>
          <a:r>
            <a:rPr lang="en-US" dirty="0"/>
            <a:t>Familiar sensations supporting improved neurological function</a:t>
          </a:r>
        </a:p>
      </dgm:t>
    </dgm:pt>
    <dgm:pt modelId="{B2833F96-602E-47B1-A52C-973C83A57471}" type="parTrans" cxnId="{3E3C09A3-BFF8-4E44-A3D9-9E21DF5AE2C0}">
      <dgm:prSet/>
      <dgm:spPr/>
      <dgm:t>
        <a:bodyPr/>
        <a:lstStyle/>
        <a:p>
          <a:endParaRPr lang="en-US"/>
        </a:p>
      </dgm:t>
    </dgm:pt>
    <dgm:pt modelId="{8D5B7B97-B50B-4925-99CF-946B2D848D40}" type="sibTrans" cxnId="{3E3C09A3-BFF8-4E44-A3D9-9E21DF5AE2C0}">
      <dgm:prSet/>
      <dgm:spPr/>
      <dgm:t>
        <a:bodyPr/>
        <a:lstStyle/>
        <a:p>
          <a:endParaRPr lang="en-US"/>
        </a:p>
      </dgm:t>
    </dgm:pt>
    <dgm:pt modelId="{FC7E5E74-5CB4-45B8-893C-9ADBA0705926}">
      <dgm:prSet phldrT="[Text]"/>
      <dgm:spPr/>
      <dgm:t>
        <a:bodyPr/>
        <a:lstStyle/>
        <a:p>
          <a:r>
            <a:rPr lang="en-US" dirty="0"/>
            <a:t>Consistent support for cranial growth and tongue function</a:t>
          </a:r>
        </a:p>
      </dgm:t>
    </dgm:pt>
    <dgm:pt modelId="{516701D3-804F-4AA5-AF02-453A2818213A}" type="parTrans" cxnId="{C9B83CC5-1229-41EB-A341-82C52B98BACD}">
      <dgm:prSet/>
      <dgm:spPr/>
      <dgm:t>
        <a:bodyPr/>
        <a:lstStyle/>
        <a:p>
          <a:endParaRPr lang="en-US"/>
        </a:p>
      </dgm:t>
    </dgm:pt>
    <dgm:pt modelId="{D5A6D7E4-CA07-4510-8794-1164F41061A9}" type="sibTrans" cxnId="{C9B83CC5-1229-41EB-A341-82C52B98BACD}">
      <dgm:prSet/>
      <dgm:spPr/>
      <dgm:t>
        <a:bodyPr/>
        <a:lstStyle/>
        <a:p>
          <a:endParaRPr lang="en-US"/>
        </a:p>
      </dgm:t>
    </dgm:pt>
    <dgm:pt modelId="{CC457CF0-A444-4A10-BBB2-BD34DCE9155C}" type="pres">
      <dgm:prSet presAssocID="{FBA7EFDC-2D51-49B7-A9B5-A12563601E6E}" presName="compositeShape" presStyleCnt="0">
        <dgm:presLayoutVars>
          <dgm:chMax val="7"/>
          <dgm:dir/>
          <dgm:resizeHandles val="exact"/>
        </dgm:presLayoutVars>
      </dgm:prSet>
      <dgm:spPr/>
    </dgm:pt>
    <dgm:pt modelId="{F3AB2A2C-CC05-429F-8B4B-A541777F3FA6}" type="pres">
      <dgm:prSet presAssocID="{83B46841-E0A6-491D-8A02-F98B264B6C6A}" presName="circ1" presStyleLbl="vennNode1" presStyleIdx="0" presStyleCnt="3"/>
      <dgm:spPr/>
    </dgm:pt>
    <dgm:pt modelId="{BB3370CB-6023-4D3F-AFF6-197FC1FCA6BF}" type="pres">
      <dgm:prSet presAssocID="{83B46841-E0A6-491D-8A02-F98B264B6C6A}" presName="circ1Tx" presStyleLbl="revTx" presStyleIdx="0" presStyleCnt="0">
        <dgm:presLayoutVars>
          <dgm:chMax val="0"/>
          <dgm:chPref val="0"/>
          <dgm:bulletEnabled val="1"/>
        </dgm:presLayoutVars>
      </dgm:prSet>
      <dgm:spPr/>
    </dgm:pt>
    <dgm:pt modelId="{1B5CB26F-E068-4EF1-8543-914AA1244604}" type="pres">
      <dgm:prSet presAssocID="{99C6D7E1-33A7-424D-B755-3820DACE3A11}" presName="circ2" presStyleLbl="vennNode1" presStyleIdx="1" presStyleCnt="3"/>
      <dgm:spPr/>
    </dgm:pt>
    <dgm:pt modelId="{B51B5BFC-9956-4E0A-8486-B5E526FE184C}" type="pres">
      <dgm:prSet presAssocID="{99C6D7E1-33A7-424D-B755-3820DACE3A11}" presName="circ2Tx" presStyleLbl="revTx" presStyleIdx="0" presStyleCnt="0">
        <dgm:presLayoutVars>
          <dgm:chMax val="0"/>
          <dgm:chPref val="0"/>
          <dgm:bulletEnabled val="1"/>
        </dgm:presLayoutVars>
      </dgm:prSet>
      <dgm:spPr/>
    </dgm:pt>
    <dgm:pt modelId="{804E6C7B-7F38-44F1-B7C8-2F682EB96038}" type="pres">
      <dgm:prSet presAssocID="{FC7E5E74-5CB4-45B8-893C-9ADBA0705926}" presName="circ3" presStyleLbl="vennNode1" presStyleIdx="2" presStyleCnt="3"/>
      <dgm:spPr/>
    </dgm:pt>
    <dgm:pt modelId="{92476922-ECF8-42A1-8A73-BC7F63E04AE9}" type="pres">
      <dgm:prSet presAssocID="{FC7E5E74-5CB4-45B8-893C-9ADBA0705926}" presName="circ3Tx" presStyleLbl="revTx" presStyleIdx="0" presStyleCnt="0">
        <dgm:presLayoutVars>
          <dgm:chMax val="0"/>
          <dgm:chPref val="0"/>
          <dgm:bulletEnabled val="1"/>
        </dgm:presLayoutVars>
      </dgm:prSet>
      <dgm:spPr/>
    </dgm:pt>
  </dgm:ptLst>
  <dgm:cxnLst>
    <dgm:cxn modelId="{773E5A03-2159-4A7B-85A2-FCF273B7D537}" type="presOf" srcId="{FC7E5E74-5CB4-45B8-893C-9ADBA0705926}" destId="{804E6C7B-7F38-44F1-B7C8-2F682EB96038}" srcOrd="0" destOrd="0" presId="urn:microsoft.com/office/officeart/2005/8/layout/venn1"/>
    <dgm:cxn modelId="{4ED13938-2C62-49DD-BFAC-471846D80A09}" type="presOf" srcId="{83B46841-E0A6-491D-8A02-F98B264B6C6A}" destId="{F3AB2A2C-CC05-429F-8B4B-A541777F3FA6}" srcOrd="0" destOrd="0" presId="urn:microsoft.com/office/officeart/2005/8/layout/venn1"/>
    <dgm:cxn modelId="{69CD6554-3D4B-44F7-8618-6DA2C4F3F996}" type="presOf" srcId="{99C6D7E1-33A7-424D-B755-3820DACE3A11}" destId="{B51B5BFC-9956-4E0A-8486-B5E526FE184C}" srcOrd="1" destOrd="0" presId="urn:microsoft.com/office/officeart/2005/8/layout/venn1"/>
    <dgm:cxn modelId="{EAA1B154-5997-4143-8D2C-763F8EA3CEA3}" srcId="{FBA7EFDC-2D51-49B7-A9B5-A12563601E6E}" destId="{83B46841-E0A6-491D-8A02-F98B264B6C6A}" srcOrd="0" destOrd="0" parTransId="{660C1338-E801-4188-9609-E8549C6A48F6}" sibTransId="{822C1C83-E2B3-4808-863E-C9E9C113F75B}"/>
    <dgm:cxn modelId="{10546577-4624-424A-9C44-6FD46327F439}" type="presOf" srcId="{83B46841-E0A6-491D-8A02-F98B264B6C6A}" destId="{BB3370CB-6023-4D3F-AFF6-197FC1FCA6BF}" srcOrd="1" destOrd="0" presId="urn:microsoft.com/office/officeart/2005/8/layout/venn1"/>
    <dgm:cxn modelId="{E70BDE99-EBFE-47D1-9209-8230492B04A4}" type="presOf" srcId="{99C6D7E1-33A7-424D-B755-3820DACE3A11}" destId="{1B5CB26F-E068-4EF1-8543-914AA1244604}" srcOrd="0" destOrd="0" presId="urn:microsoft.com/office/officeart/2005/8/layout/venn1"/>
    <dgm:cxn modelId="{3E3C09A3-BFF8-4E44-A3D9-9E21DF5AE2C0}" srcId="{FBA7EFDC-2D51-49B7-A9B5-A12563601E6E}" destId="{99C6D7E1-33A7-424D-B755-3820DACE3A11}" srcOrd="1" destOrd="0" parTransId="{B2833F96-602E-47B1-A52C-973C83A57471}" sibTransId="{8D5B7B97-B50B-4925-99CF-946B2D848D40}"/>
    <dgm:cxn modelId="{54BADBBF-F19D-4EF7-B611-253DAD12C076}" type="presOf" srcId="{FC7E5E74-5CB4-45B8-893C-9ADBA0705926}" destId="{92476922-ECF8-42A1-8A73-BC7F63E04AE9}" srcOrd="1" destOrd="0" presId="urn:microsoft.com/office/officeart/2005/8/layout/venn1"/>
    <dgm:cxn modelId="{BD3EF5BF-738D-4EEB-81E1-5965C182D2D7}" type="presOf" srcId="{FBA7EFDC-2D51-49B7-A9B5-A12563601E6E}" destId="{CC457CF0-A444-4A10-BBB2-BD34DCE9155C}" srcOrd="0" destOrd="0" presId="urn:microsoft.com/office/officeart/2005/8/layout/venn1"/>
    <dgm:cxn modelId="{C9B83CC5-1229-41EB-A341-82C52B98BACD}" srcId="{FBA7EFDC-2D51-49B7-A9B5-A12563601E6E}" destId="{FC7E5E74-5CB4-45B8-893C-9ADBA0705926}" srcOrd="2" destOrd="0" parTransId="{516701D3-804F-4AA5-AF02-453A2818213A}" sibTransId="{D5A6D7E4-CA07-4510-8794-1164F41061A9}"/>
    <dgm:cxn modelId="{7AEEA59F-E66A-49B1-B460-ED3D87FBC5C8}" type="presParOf" srcId="{CC457CF0-A444-4A10-BBB2-BD34DCE9155C}" destId="{F3AB2A2C-CC05-429F-8B4B-A541777F3FA6}" srcOrd="0" destOrd="0" presId="urn:microsoft.com/office/officeart/2005/8/layout/venn1"/>
    <dgm:cxn modelId="{A25EFA87-47F5-46A3-85BA-CCCF5F643FD5}" type="presParOf" srcId="{CC457CF0-A444-4A10-BBB2-BD34DCE9155C}" destId="{BB3370CB-6023-4D3F-AFF6-197FC1FCA6BF}" srcOrd="1" destOrd="0" presId="urn:microsoft.com/office/officeart/2005/8/layout/venn1"/>
    <dgm:cxn modelId="{58B17D82-7ED6-4DF7-BF45-F58C4BE24224}" type="presParOf" srcId="{CC457CF0-A444-4A10-BBB2-BD34DCE9155C}" destId="{1B5CB26F-E068-4EF1-8543-914AA1244604}" srcOrd="2" destOrd="0" presId="urn:microsoft.com/office/officeart/2005/8/layout/venn1"/>
    <dgm:cxn modelId="{E7B9BCB6-E141-4113-92CB-1292AB12DC9A}" type="presParOf" srcId="{CC457CF0-A444-4A10-BBB2-BD34DCE9155C}" destId="{B51B5BFC-9956-4E0A-8486-B5E526FE184C}" srcOrd="3" destOrd="0" presId="urn:microsoft.com/office/officeart/2005/8/layout/venn1"/>
    <dgm:cxn modelId="{3AF41569-EBCD-4627-B792-E177F1795150}" type="presParOf" srcId="{CC457CF0-A444-4A10-BBB2-BD34DCE9155C}" destId="{804E6C7B-7F38-44F1-B7C8-2F682EB96038}" srcOrd="4" destOrd="0" presId="urn:microsoft.com/office/officeart/2005/8/layout/venn1"/>
    <dgm:cxn modelId="{5CC474C7-893A-458B-8926-439237DB69C4}" type="presParOf" srcId="{CC457CF0-A444-4A10-BBB2-BD34DCE9155C}" destId="{92476922-ECF8-42A1-8A73-BC7F63E04AE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07F672-F08C-4AA5-A29B-11DBE2F3AF9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DF0C3FEE-601F-47B0-A9AD-EF70977E0086}">
      <dgm:prSet phldrT="[Text]"/>
      <dgm:spPr/>
      <dgm:t>
        <a:bodyPr/>
        <a:lstStyle/>
        <a:p>
          <a:r>
            <a:rPr lang="en-US" dirty="0"/>
            <a:t>Beautiful smiles</a:t>
          </a:r>
        </a:p>
      </dgm:t>
    </dgm:pt>
    <dgm:pt modelId="{0D8F295A-9320-4973-BEF2-9C1C6412A00E}" type="parTrans" cxnId="{26DB8B22-A870-4B65-8B5B-7835CF36ED87}">
      <dgm:prSet/>
      <dgm:spPr/>
      <dgm:t>
        <a:bodyPr/>
        <a:lstStyle/>
        <a:p>
          <a:endParaRPr lang="en-US"/>
        </a:p>
      </dgm:t>
    </dgm:pt>
    <dgm:pt modelId="{63AFD83C-D517-485B-A708-DD73B7B81C77}" type="sibTrans" cxnId="{26DB8B22-A870-4B65-8B5B-7835CF36ED87}">
      <dgm:prSet/>
      <dgm:spPr/>
      <dgm:t>
        <a:bodyPr/>
        <a:lstStyle/>
        <a:p>
          <a:endParaRPr lang="en-US"/>
        </a:p>
      </dgm:t>
    </dgm:pt>
    <dgm:pt modelId="{BC479DFF-0F69-45C6-BF0D-A95050DF1B37}">
      <dgm:prSet phldrT="[Text]"/>
      <dgm:spPr/>
      <dgm:t>
        <a:bodyPr/>
        <a:lstStyle/>
        <a:p>
          <a:r>
            <a:rPr lang="en-US" dirty="0"/>
            <a:t>Improved tongue and neurologic function</a:t>
          </a:r>
        </a:p>
      </dgm:t>
    </dgm:pt>
    <dgm:pt modelId="{0478D3BF-943B-477F-B52A-EDD4D5AFB67A}" type="parTrans" cxnId="{09FF2BF6-62DF-4B22-9766-C2F342C0E874}">
      <dgm:prSet/>
      <dgm:spPr/>
      <dgm:t>
        <a:bodyPr/>
        <a:lstStyle/>
        <a:p>
          <a:endParaRPr lang="en-US"/>
        </a:p>
      </dgm:t>
    </dgm:pt>
    <dgm:pt modelId="{6E2B2339-2C18-4490-9A80-4309EA7BB4DF}" type="sibTrans" cxnId="{09FF2BF6-62DF-4B22-9766-C2F342C0E874}">
      <dgm:prSet/>
      <dgm:spPr/>
      <dgm:t>
        <a:bodyPr/>
        <a:lstStyle/>
        <a:p>
          <a:endParaRPr lang="en-US"/>
        </a:p>
      </dgm:t>
    </dgm:pt>
    <dgm:pt modelId="{6758E7E3-5758-49A1-8762-1830A9EF40EC}">
      <dgm:prSet phldrT="[Text]"/>
      <dgm:spPr/>
      <dgm:t>
        <a:bodyPr/>
        <a:lstStyle/>
        <a:p>
          <a:r>
            <a:rPr lang="en-US" dirty="0"/>
            <a:t>Balanced faces</a:t>
          </a:r>
        </a:p>
      </dgm:t>
    </dgm:pt>
    <dgm:pt modelId="{7EB0332A-BF77-4FDD-995B-1B72ACC7735F}" type="parTrans" cxnId="{658069AC-E4C6-49AE-8299-2A4575D149D9}">
      <dgm:prSet/>
      <dgm:spPr/>
      <dgm:t>
        <a:bodyPr/>
        <a:lstStyle/>
        <a:p>
          <a:endParaRPr lang="en-US"/>
        </a:p>
      </dgm:t>
    </dgm:pt>
    <dgm:pt modelId="{C29E0A49-8490-49B5-A3E8-06C201132810}" type="sibTrans" cxnId="{658069AC-E4C6-49AE-8299-2A4575D149D9}">
      <dgm:prSet/>
      <dgm:spPr/>
      <dgm:t>
        <a:bodyPr/>
        <a:lstStyle/>
        <a:p>
          <a:endParaRPr lang="en-US"/>
        </a:p>
      </dgm:t>
    </dgm:pt>
    <dgm:pt modelId="{01B46ACF-BF0A-4E32-A00C-E2A11AD90F22}" type="pres">
      <dgm:prSet presAssocID="{9B07F672-F08C-4AA5-A29B-11DBE2F3AF9A}" presName="Name0" presStyleCnt="0">
        <dgm:presLayoutVars>
          <dgm:dir/>
          <dgm:resizeHandles val="exact"/>
        </dgm:presLayoutVars>
      </dgm:prSet>
      <dgm:spPr/>
    </dgm:pt>
    <dgm:pt modelId="{E0F26569-B863-44D2-9193-7452DF00C99A}" type="pres">
      <dgm:prSet presAssocID="{DF0C3FEE-601F-47B0-A9AD-EF70977E0086}" presName="node" presStyleLbl="node1" presStyleIdx="0" presStyleCnt="3">
        <dgm:presLayoutVars>
          <dgm:bulletEnabled val="1"/>
        </dgm:presLayoutVars>
      </dgm:prSet>
      <dgm:spPr/>
    </dgm:pt>
    <dgm:pt modelId="{BD4269D0-822C-4A81-B0ED-54A6289EE8B9}" type="pres">
      <dgm:prSet presAssocID="{63AFD83C-D517-485B-A708-DD73B7B81C77}" presName="sibTrans" presStyleLbl="sibTrans2D1" presStyleIdx="0" presStyleCnt="3"/>
      <dgm:spPr/>
    </dgm:pt>
    <dgm:pt modelId="{7670C61E-A2D1-4E54-AC71-8AE9C510F717}" type="pres">
      <dgm:prSet presAssocID="{63AFD83C-D517-485B-A708-DD73B7B81C77}" presName="connectorText" presStyleLbl="sibTrans2D1" presStyleIdx="0" presStyleCnt="3"/>
      <dgm:spPr/>
    </dgm:pt>
    <dgm:pt modelId="{1E0B3E12-97DC-4911-B694-440D444CED12}" type="pres">
      <dgm:prSet presAssocID="{BC479DFF-0F69-45C6-BF0D-A95050DF1B37}" presName="node" presStyleLbl="node1" presStyleIdx="1" presStyleCnt="3">
        <dgm:presLayoutVars>
          <dgm:bulletEnabled val="1"/>
        </dgm:presLayoutVars>
      </dgm:prSet>
      <dgm:spPr/>
    </dgm:pt>
    <dgm:pt modelId="{870D1C26-DF07-488B-B5C7-DADB12CD4848}" type="pres">
      <dgm:prSet presAssocID="{6E2B2339-2C18-4490-9A80-4309EA7BB4DF}" presName="sibTrans" presStyleLbl="sibTrans2D1" presStyleIdx="1" presStyleCnt="3"/>
      <dgm:spPr/>
    </dgm:pt>
    <dgm:pt modelId="{E16995CA-33F1-45D6-AB05-3FC0CD77FB41}" type="pres">
      <dgm:prSet presAssocID="{6E2B2339-2C18-4490-9A80-4309EA7BB4DF}" presName="connectorText" presStyleLbl="sibTrans2D1" presStyleIdx="1" presStyleCnt="3"/>
      <dgm:spPr/>
    </dgm:pt>
    <dgm:pt modelId="{AD00B6E4-5C2D-4456-9E63-6E3227029DD4}" type="pres">
      <dgm:prSet presAssocID="{6758E7E3-5758-49A1-8762-1830A9EF40EC}" presName="node" presStyleLbl="node1" presStyleIdx="2" presStyleCnt="3">
        <dgm:presLayoutVars>
          <dgm:bulletEnabled val="1"/>
        </dgm:presLayoutVars>
      </dgm:prSet>
      <dgm:spPr/>
    </dgm:pt>
    <dgm:pt modelId="{2F94A65C-D624-40F7-8C3F-5390044B6300}" type="pres">
      <dgm:prSet presAssocID="{C29E0A49-8490-49B5-A3E8-06C201132810}" presName="sibTrans" presStyleLbl="sibTrans2D1" presStyleIdx="2" presStyleCnt="3"/>
      <dgm:spPr/>
    </dgm:pt>
    <dgm:pt modelId="{22DA81F2-480C-4D97-8514-F14690B4078E}" type="pres">
      <dgm:prSet presAssocID="{C29E0A49-8490-49B5-A3E8-06C201132810}" presName="connectorText" presStyleLbl="sibTrans2D1" presStyleIdx="2" presStyleCnt="3"/>
      <dgm:spPr/>
    </dgm:pt>
  </dgm:ptLst>
  <dgm:cxnLst>
    <dgm:cxn modelId="{A23BB701-2653-4A39-9509-89EED5F9EFD7}" type="presOf" srcId="{DF0C3FEE-601F-47B0-A9AD-EF70977E0086}" destId="{E0F26569-B863-44D2-9193-7452DF00C99A}" srcOrd="0" destOrd="0" presId="urn:microsoft.com/office/officeart/2005/8/layout/cycle7"/>
    <dgm:cxn modelId="{92D7F60E-488C-4AA3-AEEC-C1B83AD7347D}" type="presOf" srcId="{63AFD83C-D517-485B-A708-DD73B7B81C77}" destId="{7670C61E-A2D1-4E54-AC71-8AE9C510F717}" srcOrd="1" destOrd="0" presId="urn:microsoft.com/office/officeart/2005/8/layout/cycle7"/>
    <dgm:cxn modelId="{12ABEC1C-34ED-4AC7-9EFB-44843B97479A}" type="presOf" srcId="{6E2B2339-2C18-4490-9A80-4309EA7BB4DF}" destId="{870D1C26-DF07-488B-B5C7-DADB12CD4848}" srcOrd="0" destOrd="0" presId="urn:microsoft.com/office/officeart/2005/8/layout/cycle7"/>
    <dgm:cxn modelId="{26DB8B22-A870-4B65-8B5B-7835CF36ED87}" srcId="{9B07F672-F08C-4AA5-A29B-11DBE2F3AF9A}" destId="{DF0C3FEE-601F-47B0-A9AD-EF70977E0086}" srcOrd="0" destOrd="0" parTransId="{0D8F295A-9320-4973-BEF2-9C1C6412A00E}" sibTransId="{63AFD83C-D517-485B-A708-DD73B7B81C77}"/>
    <dgm:cxn modelId="{67496960-6CA8-42E7-BEAD-C91D539CB754}" type="presOf" srcId="{63AFD83C-D517-485B-A708-DD73B7B81C77}" destId="{BD4269D0-822C-4A81-B0ED-54A6289EE8B9}" srcOrd="0" destOrd="0" presId="urn:microsoft.com/office/officeart/2005/8/layout/cycle7"/>
    <dgm:cxn modelId="{89435756-9C99-4B4D-9FC9-D3606D08DCCE}" type="presOf" srcId="{6E2B2339-2C18-4490-9A80-4309EA7BB4DF}" destId="{E16995CA-33F1-45D6-AB05-3FC0CD77FB41}" srcOrd="1" destOrd="0" presId="urn:microsoft.com/office/officeart/2005/8/layout/cycle7"/>
    <dgm:cxn modelId="{30553D84-5CEE-4F57-96CC-52F4B61B9412}" type="presOf" srcId="{C29E0A49-8490-49B5-A3E8-06C201132810}" destId="{22DA81F2-480C-4D97-8514-F14690B4078E}" srcOrd="1" destOrd="0" presId="urn:microsoft.com/office/officeart/2005/8/layout/cycle7"/>
    <dgm:cxn modelId="{658069AC-E4C6-49AE-8299-2A4575D149D9}" srcId="{9B07F672-F08C-4AA5-A29B-11DBE2F3AF9A}" destId="{6758E7E3-5758-49A1-8762-1830A9EF40EC}" srcOrd="2" destOrd="0" parTransId="{7EB0332A-BF77-4FDD-995B-1B72ACC7735F}" sibTransId="{C29E0A49-8490-49B5-A3E8-06C201132810}"/>
    <dgm:cxn modelId="{A7D8A8BF-2689-4F75-ADC1-47A4DE0FBB04}" type="presOf" srcId="{6758E7E3-5758-49A1-8762-1830A9EF40EC}" destId="{AD00B6E4-5C2D-4456-9E63-6E3227029DD4}" srcOrd="0" destOrd="0" presId="urn:microsoft.com/office/officeart/2005/8/layout/cycle7"/>
    <dgm:cxn modelId="{CEDBE5D5-98F7-45FC-B853-480B8DB3DC7C}" type="presOf" srcId="{C29E0A49-8490-49B5-A3E8-06C201132810}" destId="{2F94A65C-D624-40F7-8C3F-5390044B6300}" srcOrd="0" destOrd="0" presId="urn:microsoft.com/office/officeart/2005/8/layout/cycle7"/>
    <dgm:cxn modelId="{5706A1E0-30AB-4D3C-AA83-62FE1A8CDEEE}" type="presOf" srcId="{9B07F672-F08C-4AA5-A29B-11DBE2F3AF9A}" destId="{01B46ACF-BF0A-4E32-A00C-E2A11AD90F22}" srcOrd="0" destOrd="0" presId="urn:microsoft.com/office/officeart/2005/8/layout/cycle7"/>
    <dgm:cxn modelId="{09FF2BF6-62DF-4B22-9766-C2F342C0E874}" srcId="{9B07F672-F08C-4AA5-A29B-11DBE2F3AF9A}" destId="{BC479DFF-0F69-45C6-BF0D-A95050DF1B37}" srcOrd="1" destOrd="0" parTransId="{0478D3BF-943B-477F-B52A-EDD4D5AFB67A}" sibTransId="{6E2B2339-2C18-4490-9A80-4309EA7BB4DF}"/>
    <dgm:cxn modelId="{012544FE-7956-4FB9-9F2E-F97F9A5F3F3B}" type="presOf" srcId="{BC479DFF-0F69-45C6-BF0D-A95050DF1B37}" destId="{1E0B3E12-97DC-4911-B694-440D444CED12}" srcOrd="0" destOrd="0" presId="urn:microsoft.com/office/officeart/2005/8/layout/cycle7"/>
    <dgm:cxn modelId="{EDF8E95A-C39D-4018-B608-E7F5C65838E9}" type="presParOf" srcId="{01B46ACF-BF0A-4E32-A00C-E2A11AD90F22}" destId="{E0F26569-B863-44D2-9193-7452DF00C99A}" srcOrd="0" destOrd="0" presId="urn:microsoft.com/office/officeart/2005/8/layout/cycle7"/>
    <dgm:cxn modelId="{09CF322A-EAD5-4BEC-8331-63D39B9E0916}" type="presParOf" srcId="{01B46ACF-BF0A-4E32-A00C-E2A11AD90F22}" destId="{BD4269D0-822C-4A81-B0ED-54A6289EE8B9}" srcOrd="1" destOrd="0" presId="urn:microsoft.com/office/officeart/2005/8/layout/cycle7"/>
    <dgm:cxn modelId="{A11B177A-E4B8-478C-BFA1-D75DB3E7B311}" type="presParOf" srcId="{BD4269D0-822C-4A81-B0ED-54A6289EE8B9}" destId="{7670C61E-A2D1-4E54-AC71-8AE9C510F717}" srcOrd="0" destOrd="0" presId="urn:microsoft.com/office/officeart/2005/8/layout/cycle7"/>
    <dgm:cxn modelId="{3682B1D1-D6F2-41E1-A9DE-EF62797F72A2}" type="presParOf" srcId="{01B46ACF-BF0A-4E32-A00C-E2A11AD90F22}" destId="{1E0B3E12-97DC-4911-B694-440D444CED12}" srcOrd="2" destOrd="0" presId="urn:microsoft.com/office/officeart/2005/8/layout/cycle7"/>
    <dgm:cxn modelId="{8EB2D567-3105-4308-A0A3-3853490AC1CB}" type="presParOf" srcId="{01B46ACF-BF0A-4E32-A00C-E2A11AD90F22}" destId="{870D1C26-DF07-488B-B5C7-DADB12CD4848}" srcOrd="3" destOrd="0" presId="urn:microsoft.com/office/officeart/2005/8/layout/cycle7"/>
    <dgm:cxn modelId="{ADE0B7B5-D700-40FA-A15D-9E71DC3938D5}" type="presParOf" srcId="{870D1C26-DF07-488B-B5C7-DADB12CD4848}" destId="{E16995CA-33F1-45D6-AB05-3FC0CD77FB41}" srcOrd="0" destOrd="0" presId="urn:microsoft.com/office/officeart/2005/8/layout/cycle7"/>
    <dgm:cxn modelId="{557EC091-1067-4CFD-8585-76408722D73E}" type="presParOf" srcId="{01B46ACF-BF0A-4E32-A00C-E2A11AD90F22}" destId="{AD00B6E4-5C2D-4456-9E63-6E3227029DD4}" srcOrd="4" destOrd="0" presId="urn:microsoft.com/office/officeart/2005/8/layout/cycle7"/>
    <dgm:cxn modelId="{C2821A52-8C6D-4AE7-8D9E-44E7A8C2CF3C}" type="presParOf" srcId="{01B46ACF-BF0A-4E32-A00C-E2A11AD90F22}" destId="{2F94A65C-D624-40F7-8C3F-5390044B6300}" srcOrd="5" destOrd="0" presId="urn:microsoft.com/office/officeart/2005/8/layout/cycle7"/>
    <dgm:cxn modelId="{AD835E7A-382C-4B0F-9686-6A630607CD7D}" type="presParOf" srcId="{2F94A65C-D624-40F7-8C3F-5390044B6300}" destId="{22DA81F2-480C-4D97-8514-F14690B4078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90BC30-C7EE-401B-86A8-9CF8D9E66F7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A12D2EA-4151-425C-BBC9-51210F63ACF1}">
      <dgm:prSet/>
      <dgm:spPr/>
      <dgm:t>
        <a:bodyPr/>
        <a:lstStyle/>
        <a:p>
          <a:r>
            <a:rPr lang="en-US"/>
            <a:t>Through the gentle, rhythmic forces of the tongue, the appliance acts as a gentle, consistent and rhythmic force that the body recognizes as natural</a:t>
          </a:r>
        </a:p>
      </dgm:t>
    </dgm:pt>
    <dgm:pt modelId="{512B2B8D-3C91-40EA-B4C2-A4278EF4B3C5}" type="parTrans" cxnId="{DA65A316-2702-4B5E-8B1F-26C3E3A39E08}">
      <dgm:prSet/>
      <dgm:spPr/>
      <dgm:t>
        <a:bodyPr/>
        <a:lstStyle/>
        <a:p>
          <a:endParaRPr lang="en-US"/>
        </a:p>
      </dgm:t>
    </dgm:pt>
    <dgm:pt modelId="{C383FF54-5020-4C89-B4C9-7D892E799A02}" type="sibTrans" cxnId="{DA65A316-2702-4B5E-8B1F-26C3E3A39E08}">
      <dgm:prSet/>
      <dgm:spPr/>
      <dgm:t>
        <a:bodyPr/>
        <a:lstStyle/>
        <a:p>
          <a:endParaRPr lang="en-US"/>
        </a:p>
      </dgm:t>
    </dgm:pt>
    <dgm:pt modelId="{2F01A120-69EB-4296-8E5E-DE41AF6A5172}">
      <dgm:prSet/>
      <dgm:spPr/>
      <dgm:t>
        <a:bodyPr/>
        <a:lstStyle/>
        <a:p>
          <a:r>
            <a:rPr lang="en-US"/>
            <a:t>As a result, the body responds with movement of teeth and growth of bone that supports a broader smile and more room for the tongue to function as it should</a:t>
          </a:r>
        </a:p>
      </dgm:t>
    </dgm:pt>
    <dgm:pt modelId="{9118187B-621E-44AE-8173-AC8A4F9C61F9}" type="parTrans" cxnId="{98FB9DAD-576D-4333-BE1D-C6BA27B74197}">
      <dgm:prSet/>
      <dgm:spPr/>
      <dgm:t>
        <a:bodyPr/>
        <a:lstStyle/>
        <a:p>
          <a:endParaRPr lang="en-US"/>
        </a:p>
      </dgm:t>
    </dgm:pt>
    <dgm:pt modelId="{5F193D82-F0E3-4620-9265-6A610FB457B5}" type="sibTrans" cxnId="{98FB9DAD-576D-4333-BE1D-C6BA27B74197}">
      <dgm:prSet/>
      <dgm:spPr/>
      <dgm:t>
        <a:bodyPr/>
        <a:lstStyle/>
        <a:p>
          <a:endParaRPr lang="en-US"/>
        </a:p>
      </dgm:t>
    </dgm:pt>
    <dgm:pt modelId="{FEBDCE78-C0DB-493C-972F-4654F2766899}">
      <dgm:prSet/>
      <dgm:spPr/>
      <dgm:t>
        <a:bodyPr/>
        <a:lstStyle/>
        <a:p>
          <a:r>
            <a:rPr lang="en-US"/>
            <a:t>By supporting both the teeth and the bones that surround the teeth, the interconnected bones of the head and neck can receive the momentum to support growth that may not have existed as a result of less than ideal tongue function</a:t>
          </a:r>
        </a:p>
      </dgm:t>
    </dgm:pt>
    <dgm:pt modelId="{1094FDB3-690B-4A2F-85A4-DB5535744100}" type="parTrans" cxnId="{5E12771F-D65F-46C4-A4AE-DE16101F53A4}">
      <dgm:prSet/>
      <dgm:spPr/>
      <dgm:t>
        <a:bodyPr/>
        <a:lstStyle/>
        <a:p>
          <a:endParaRPr lang="en-US"/>
        </a:p>
      </dgm:t>
    </dgm:pt>
    <dgm:pt modelId="{E788B686-3564-4CF4-9CB8-64BF422F3352}" type="sibTrans" cxnId="{5E12771F-D65F-46C4-A4AE-DE16101F53A4}">
      <dgm:prSet/>
      <dgm:spPr/>
      <dgm:t>
        <a:bodyPr/>
        <a:lstStyle/>
        <a:p>
          <a:endParaRPr lang="en-US"/>
        </a:p>
      </dgm:t>
    </dgm:pt>
    <dgm:pt modelId="{5CE2F3BE-B5CA-4A81-B660-FF1037E2E311}" type="pres">
      <dgm:prSet presAssocID="{B690BC30-C7EE-401B-86A8-9CF8D9E66F7A}" presName="linear" presStyleCnt="0">
        <dgm:presLayoutVars>
          <dgm:animLvl val="lvl"/>
          <dgm:resizeHandles val="exact"/>
        </dgm:presLayoutVars>
      </dgm:prSet>
      <dgm:spPr/>
    </dgm:pt>
    <dgm:pt modelId="{0D479621-512C-4524-8F7E-684F221F6B08}" type="pres">
      <dgm:prSet presAssocID="{BA12D2EA-4151-425C-BBC9-51210F63ACF1}" presName="parentText" presStyleLbl="node1" presStyleIdx="0" presStyleCnt="3">
        <dgm:presLayoutVars>
          <dgm:chMax val="0"/>
          <dgm:bulletEnabled val="1"/>
        </dgm:presLayoutVars>
      </dgm:prSet>
      <dgm:spPr/>
    </dgm:pt>
    <dgm:pt modelId="{12E032D9-9F8A-4CDF-A3B5-FBAED414CFAD}" type="pres">
      <dgm:prSet presAssocID="{C383FF54-5020-4C89-B4C9-7D892E799A02}" presName="spacer" presStyleCnt="0"/>
      <dgm:spPr/>
    </dgm:pt>
    <dgm:pt modelId="{0F323CEE-A2D6-437E-B067-773C0B0FDC0D}" type="pres">
      <dgm:prSet presAssocID="{2F01A120-69EB-4296-8E5E-DE41AF6A5172}" presName="parentText" presStyleLbl="node1" presStyleIdx="1" presStyleCnt="3">
        <dgm:presLayoutVars>
          <dgm:chMax val="0"/>
          <dgm:bulletEnabled val="1"/>
        </dgm:presLayoutVars>
      </dgm:prSet>
      <dgm:spPr/>
    </dgm:pt>
    <dgm:pt modelId="{A5C3F699-E12E-4C2C-8D59-2537719FB7BF}" type="pres">
      <dgm:prSet presAssocID="{5F193D82-F0E3-4620-9265-6A610FB457B5}" presName="spacer" presStyleCnt="0"/>
      <dgm:spPr/>
    </dgm:pt>
    <dgm:pt modelId="{E37218BE-DC58-4818-B205-E7FE748CC4B6}" type="pres">
      <dgm:prSet presAssocID="{FEBDCE78-C0DB-493C-972F-4654F2766899}" presName="parentText" presStyleLbl="node1" presStyleIdx="2" presStyleCnt="3">
        <dgm:presLayoutVars>
          <dgm:chMax val="0"/>
          <dgm:bulletEnabled val="1"/>
        </dgm:presLayoutVars>
      </dgm:prSet>
      <dgm:spPr/>
    </dgm:pt>
  </dgm:ptLst>
  <dgm:cxnLst>
    <dgm:cxn modelId="{DA65A316-2702-4B5E-8B1F-26C3E3A39E08}" srcId="{B690BC30-C7EE-401B-86A8-9CF8D9E66F7A}" destId="{BA12D2EA-4151-425C-BBC9-51210F63ACF1}" srcOrd="0" destOrd="0" parTransId="{512B2B8D-3C91-40EA-B4C2-A4278EF4B3C5}" sibTransId="{C383FF54-5020-4C89-B4C9-7D892E799A02}"/>
    <dgm:cxn modelId="{5E12771F-D65F-46C4-A4AE-DE16101F53A4}" srcId="{B690BC30-C7EE-401B-86A8-9CF8D9E66F7A}" destId="{FEBDCE78-C0DB-493C-972F-4654F2766899}" srcOrd="2" destOrd="0" parTransId="{1094FDB3-690B-4A2F-85A4-DB5535744100}" sibTransId="{E788B686-3564-4CF4-9CB8-64BF422F3352}"/>
    <dgm:cxn modelId="{056C8F66-8CE5-4C6F-A9C4-69D9FE19E3E2}" type="presOf" srcId="{BA12D2EA-4151-425C-BBC9-51210F63ACF1}" destId="{0D479621-512C-4524-8F7E-684F221F6B08}" srcOrd="0" destOrd="0" presId="urn:microsoft.com/office/officeart/2005/8/layout/vList2"/>
    <dgm:cxn modelId="{11210E49-5AFD-45E9-9E81-3BBC88CAF043}" type="presOf" srcId="{B690BC30-C7EE-401B-86A8-9CF8D9E66F7A}" destId="{5CE2F3BE-B5CA-4A81-B660-FF1037E2E311}" srcOrd="0" destOrd="0" presId="urn:microsoft.com/office/officeart/2005/8/layout/vList2"/>
    <dgm:cxn modelId="{1FFB617B-2659-42B2-92A2-DF1B1060896C}" type="presOf" srcId="{2F01A120-69EB-4296-8E5E-DE41AF6A5172}" destId="{0F323CEE-A2D6-437E-B067-773C0B0FDC0D}" srcOrd="0" destOrd="0" presId="urn:microsoft.com/office/officeart/2005/8/layout/vList2"/>
    <dgm:cxn modelId="{98FB9DAD-576D-4333-BE1D-C6BA27B74197}" srcId="{B690BC30-C7EE-401B-86A8-9CF8D9E66F7A}" destId="{2F01A120-69EB-4296-8E5E-DE41AF6A5172}" srcOrd="1" destOrd="0" parTransId="{9118187B-621E-44AE-8173-AC8A4F9C61F9}" sibTransId="{5F193D82-F0E3-4620-9265-6A610FB457B5}"/>
    <dgm:cxn modelId="{42C139BE-BE0E-459E-8701-2451E1CEA304}" type="presOf" srcId="{FEBDCE78-C0DB-493C-972F-4654F2766899}" destId="{E37218BE-DC58-4818-B205-E7FE748CC4B6}" srcOrd="0" destOrd="0" presId="urn:microsoft.com/office/officeart/2005/8/layout/vList2"/>
    <dgm:cxn modelId="{2C6FC0A6-4A5B-4626-A239-A30717EA89CB}" type="presParOf" srcId="{5CE2F3BE-B5CA-4A81-B660-FF1037E2E311}" destId="{0D479621-512C-4524-8F7E-684F221F6B08}" srcOrd="0" destOrd="0" presId="urn:microsoft.com/office/officeart/2005/8/layout/vList2"/>
    <dgm:cxn modelId="{8D3DE174-8DA6-41A9-9049-7A5AB6CA2B3B}" type="presParOf" srcId="{5CE2F3BE-B5CA-4A81-B660-FF1037E2E311}" destId="{12E032D9-9F8A-4CDF-A3B5-FBAED414CFAD}" srcOrd="1" destOrd="0" presId="urn:microsoft.com/office/officeart/2005/8/layout/vList2"/>
    <dgm:cxn modelId="{7883FB6C-F077-48DE-8CAF-B233C2F68186}" type="presParOf" srcId="{5CE2F3BE-B5CA-4A81-B660-FF1037E2E311}" destId="{0F323CEE-A2D6-437E-B067-773C0B0FDC0D}" srcOrd="2" destOrd="0" presId="urn:microsoft.com/office/officeart/2005/8/layout/vList2"/>
    <dgm:cxn modelId="{2B9C15A1-C566-4713-AC58-87CE32827767}" type="presParOf" srcId="{5CE2F3BE-B5CA-4A81-B660-FF1037E2E311}" destId="{A5C3F699-E12E-4C2C-8D59-2537719FB7BF}" srcOrd="3" destOrd="0" presId="urn:microsoft.com/office/officeart/2005/8/layout/vList2"/>
    <dgm:cxn modelId="{EDBA7F5D-4F52-4030-A940-2116CB4EBAB1}" type="presParOf" srcId="{5CE2F3BE-B5CA-4A81-B660-FF1037E2E311}" destId="{E37218BE-DC58-4818-B205-E7FE748CC4B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5592B8-5E8D-4DB9-9953-4AE9BAA47D1E}"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3D52B639-390A-4FBC-93AC-A3011E098779}">
      <dgm:prSet/>
      <dgm:spPr/>
      <dgm:t>
        <a:bodyPr/>
        <a:lstStyle/>
        <a:p>
          <a:r>
            <a:rPr lang="en-US"/>
            <a:t>By mimicking and enhancing the signals received from the function of the swallow, the body is able to not only receive structural growth signaling, but also grow as the patient is able to accept the growth</a:t>
          </a:r>
        </a:p>
      </dgm:t>
    </dgm:pt>
    <dgm:pt modelId="{F6E93544-F537-40FD-A187-C0FF56E6159D}" type="parTrans" cxnId="{40495688-1223-4291-8D63-130DA3C8E809}">
      <dgm:prSet/>
      <dgm:spPr/>
      <dgm:t>
        <a:bodyPr/>
        <a:lstStyle/>
        <a:p>
          <a:endParaRPr lang="en-US"/>
        </a:p>
      </dgm:t>
    </dgm:pt>
    <dgm:pt modelId="{B4ADDA63-8A5C-46EF-B9A6-E4699B4AD07F}" type="sibTrans" cxnId="{40495688-1223-4291-8D63-130DA3C8E809}">
      <dgm:prSet/>
      <dgm:spPr/>
      <dgm:t>
        <a:bodyPr/>
        <a:lstStyle/>
        <a:p>
          <a:endParaRPr lang="en-US"/>
        </a:p>
      </dgm:t>
    </dgm:pt>
    <dgm:pt modelId="{3DF71988-D8F7-4D94-9AB1-BF120C40F838}">
      <dgm:prSet/>
      <dgm:spPr/>
      <dgm:t>
        <a:bodyPr/>
        <a:lstStyle/>
        <a:p>
          <a:r>
            <a:rPr lang="en-US"/>
            <a:t>The gift of a gradual growth process in a natural environment allows for the brain and body to integrate and function as a unit</a:t>
          </a:r>
        </a:p>
      </dgm:t>
    </dgm:pt>
    <dgm:pt modelId="{4B0B2481-73E0-4950-8225-3E105F487248}" type="parTrans" cxnId="{63B5A61C-FFC9-40CC-BF65-73A45732769B}">
      <dgm:prSet/>
      <dgm:spPr/>
      <dgm:t>
        <a:bodyPr/>
        <a:lstStyle/>
        <a:p>
          <a:endParaRPr lang="en-US"/>
        </a:p>
      </dgm:t>
    </dgm:pt>
    <dgm:pt modelId="{CAF16DB7-7295-42BC-B1B3-64213538AC70}" type="sibTrans" cxnId="{63B5A61C-FFC9-40CC-BF65-73A45732769B}">
      <dgm:prSet/>
      <dgm:spPr/>
      <dgm:t>
        <a:bodyPr/>
        <a:lstStyle/>
        <a:p>
          <a:endParaRPr lang="en-US"/>
        </a:p>
      </dgm:t>
    </dgm:pt>
    <dgm:pt modelId="{305ACC39-8517-4868-A86A-430CFDB423A4}">
      <dgm:prSet/>
      <dgm:spPr/>
      <dgm:t>
        <a:bodyPr/>
        <a:lstStyle/>
        <a:p>
          <a:r>
            <a:rPr lang="en-US"/>
            <a:t>This gradual and supportive growth process is commonly associated with reports from patient that reflect improvements in overall health and function </a:t>
          </a:r>
        </a:p>
      </dgm:t>
    </dgm:pt>
    <dgm:pt modelId="{1CF79861-B9B8-4CD0-82E8-88ACB461BBE5}" type="parTrans" cxnId="{A8CB44CF-73CA-4ACF-92E9-379834F21F2B}">
      <dgm:prSet/>
      <dgm:spPr/>
      <dgm:t>
        <a:bodyPr/>
        <a:lstStyle/>
        <a:p>
          <a:endParaRPr lang="en-US"/>
        </a:p>
      </dgm:t>
    </dgm:pt>
    <dgm:pt modelId="{91A7D8E4-F70E-493B-BAB3-1E3F264F32F3}" type="sibTrans" cxnId="{A8CB44CF-73CA-4ACF-92E9-379834F21F2B}">
      <dgm:prSet/>
      <dgm:spPr/>
      <dgm:t>
        <a:bodyPr/>
        <a:lstStyle/>
        <a:p>
          <a:endParaRPr lang="en-US"/>
        </a:p>
      </dgm:t>
    </dgm:pt>
    <dgm:pt modelId="{718BE77B-CFE1-4B02-982E-8C10697471D8}" type="pres">
      <dgm:prSet presAssocID="{5B5592B8-5E8D-4DB9-9953-4AE9BAA47D1E}" presName="outerComposite" presStyleCnt="0">
        <dgm:presLayoutVars>
          <dgm:chMax val="5"/>
          <dgm:dir/>
          <dgm:resizeHandles val="exact"/>
        </dgm:presLayoutVars>
      </dgm:prSet>
      <dgm:spPr/>
    </dgm:pt>
    <dgm:pt modelId="{562A4E21-7DCA-4401-84AA-FDDE4DEA7C2F}" type="pres">
      <dgm:prSet presAssocID="{5B5592B8-5E8D-4DB9-9953-4AE9BAA47D1E}" presName="dummyMaxCanvas" presStyleCnt="0">
        <dgm:presLayoutVars/>
      </dgm:prSet>
      <dgm:spPr/>
    </dgm:pt>
    <dgm:pt modelId="{B0024D77-EAEE-4E9D-A33F-E22F64262C3D}" type="pres">
      <dgm:prSet presAssocID="{5B5592B8-5E8D-4DB9-9953-4AE9BAA47D1E}" presName="ThreeNodes_1" presStyleLbl="node1" presStyleIdx="0" presStyleCnt="3">
        <dgm:presLayoutVars>
          <dgm:bulletEnabled val="1"/>
        </dgm:presLayoutVars>
      </dgm:prSet>
      <dgm:spPr/>
    </dgm:pt>
    <dgm:pt modelId="{E1DEBC2C-F810-47D9-BEE8-C7D6605BB777}" type="pres">
      <dgm:prSet presAssocID="{5B5592B8-5E8D-4DB9-9953-4AE9BAA47D1E}" presName="ThreeNodes_2" presStyleLbl="node1" presStyleIdx="1" presStyleCnt="3">
        <dgm:presLayoutVars>
          <dgm:bulletEnabled val="1"/>
        </dgm:presLayoutVars>
      </dgm:prSet>
      <dgm:spPr/>
    </dgm:pt>
    <dgm:pt modelId="{3AC73BC1-742C-4668-8746-52F3BF794083}" type="pres">
      <dgm:prSet presAssocID="{5B5592B8-5E8D-4DB9-9953-4AE9BAA47D1E}" presName="ThreeNodes_3" presStyleLbl="node1" presStyleIdx="2" presStyleCnt="3">
        <dgm:presLayoutVars>
          <dgm:bulletEnabled val="1"/>
        </dgm:presLayoutVars>
      </dgm:prSet>
      <dgm:spPr/>
    </dgm:pt>
    <dgm:pt modelId="{1B176448-FC87-4BC5-BC76-7DE1B61DEA2B}" type="pres">
      <dgm:prSet presAssocID="{5B5592B8-5E8D-4DB9-9953-4AE9BAA47D1E}" presName="ThreeConn_1-2" presStyleLbl="fgAccFollowNode1" presStyleIdx="0" presStyleCnt="2">
        <dgm:presLayoutVars>
          <dgm:bulletEnabled val="1"/>
        </dgm:presLayoutVars>
      </dgm:prSet>
      <dgm:spPr/>
    </dgm:pt>
    <dgm:pt modelId="{FC3F43FE-FE16-4685-A646-B62B00AC70A7}" type="pres">
      <dgm:prSet presAssocID="{5B5592B8-5E8D-4DB9-9953-4AE9BAA47D1E}" presName="ThreeConn_2-3" presStyleLbl="fgAccFollowNode1" presStyleIdx="1" presStyleCnt="2">
        <dgm:presLayoutVars>
          <dgm:bulletEnabled val="1"/>
        </dgm:presLayoutVars>
      </dgm:prSet>
      <dgm:spPr/>
    </dgm:pt>
    <dgm:pt modelId="{376583A6-8E6C-440B-8993-24CB13795777}" type="pres">
      <dgm:prSet presAssocID="{5B5592B8-5E8D-4DB9-9953-4AE9BAA47D1E}" presName="ThreeNodes_1_text" presStyleLbl="node1" presStyleIdx="2" presStyleCnt="3">
        <dgm:presLayoutVars>
          <dgm:bulletEnabled val="1"/>
        </dgm:presLayoutVars>
      </dgm:prSet>
      <dgm:spPr/>
    </dgm:pt>
    <dgm:pt modelId="{2E084AE7-6579-4323-92BA-821E87EA466D}" type="pres">
      <dgm:prSet presAssocID="{5B5592B8-5E8D-4DB9-9953-4AE9BAA47D1E}" presName="ThreeNodes_2_text" presStyleLbl="node1" presStyleIdx="2" presStyleCnt="3">
        <dgm:presLayoutVars>
          <dgm:bulletEnabled val="1"/>
        </dgm:presLayoutVars>
      </dgm:prSet>
      <dgm:spPr/>
    </dgm:pt>
    <dgm:pt modelId="{B5FDD269-6D1F-437D-800D-5BDD9DEDDA1E}" type="pres">
      <dgm:prSet presAssocID="{5B5592B8-5E8D-4DB9-9953-4AE9BAA47D1E}" presName="ThreeNodes_3_text" presStyleLbl="node1" presStyleIdx="2" presStyleCnt="3">
        <dgm:presLayoutVars>
          <dgm:bulletEnabled val="1"/>
        </dgm:presLayoutVars>
      </dgm:prSet>
      <dgm:spPr/>
    </dgm:pt>
  </dgm:ptLst>
  <dgm:cxnLst>
    <dgm:cxn modelId="{88DE160B-DB4E-4160-B603-F95A128D3B94}" type="presOf" srcId="{5B5592B8-5E8D-4DB9-9953-4AE9BAA47D1E}" destId="{718BE77B-CFE1-4B02-982E-8C10697471D8}" srcOrd="0" destOrd="0" presId="urn:microsoft.com/office/officeart/2005/8/layout/vProcess5"/>
    <dgm:cxn modelId="{63B5A61C-FFC9-40CC-BF65-73A45732769B}" srcId="{5B5592B8-5E8D-4DB9-9953-4AE9BAA47D1E}" destId="{3DF71988-D8F7-4D94-9AB1-BF120C40F838}" srcOrd="1" destOrd="0" parTransId="{4B0B2481-73E0-4950-8225-3E105F487248}" sibTransId="{CAF16DB7-7295-42BC-B1B3-64213538AC70}"/>
    <dgm:cxn modelId="{A6050332-BB79-4C5D-B855-96AA00065D92}" type="presOf" srcId="{B4ADDA63-8A5C-46EF-B9A6-E4699B4AD07F}" destId="{1B176448-FC87-4BC5-BC76-7DE1B61DEA2B}" srcOrd="0" destOrd="0" presId="urn:microsoft.com/office/officeart/2005/8/layout/vProcess5"/>
    <dgm:cxn modelId="{03A3B034-BA7F-437D-8239-24FD6CC4C7DC}" type="presOf" srcId="{3D52B639-390A-4FBC-93AC-A3011E098779}" destId="{B0024D77-EAEE-4E9D-A33F-E22F64262C3D}" srcOrd="0" destOrd="0" presId="urn:microsoft.com/office/officeart/2005/8/layout/vProcess5"/>
    <dgm:cxn modelId="{8A09B035-1E81-491E-8D6B-D2D06BA03695}" type="presOf" srcId="{305ACC39-8517-4868-A86A-430CFDB423A4}" destId="{B5FDD269-6D1F-437D-800D-5BDD9DEDDA1E}" srcOrd="1" destOrd="0" presId="urn:microsoft.com/office/officeart/2005/8/layout/vProcess5"/>
    <dgm:cxn modelId="{1E935838-9546-44CF-8583-3C5B916F50EE}" type="presOf" srcId="{305ACC39-8517-4868-A86A-430CFDB423A4}" destId="{3AC73BC1-742C-4668-8746-52F3BF794083}" srcOrd="0" destOrd="0" presId="urn:microsoft.com/office/officeart/2005/8/layout/vProcess5"/>
    <dgm:cxn modelId="{98915961-3745-4BD7-BB3A-051842057B81}" type="presOf" srcId="{3DF71988-D8F7-4D94-9AB1-BF120C40F838}" destId="{E1DEBC2C-F810-47D9-BEE8-C7D6605BB777}" srcOrd="0" destOrd="0" presId="urn:microsoft.com/office/officeart/2005/8/layout/vProcess5"/>
    <dgm:cxn modelId="{40495688-1223-4291-8D63-130DA3C8E809}" srcId="{5B5592B8-5E8D-4DB9-9953-4AE9BAA47D1E}" destId="{3D52B639-390A-4FBC-93AC-A3011E098779}" srcOrd="0" destOrd="0" parTransId="{F6E93544-F537-40FD-A187-C0FF56E6159D}" sibTransId="{B4ADDA63-8A5C-46EF-B9A6-E4699B4AD07F}"/>
    <dgm:cxn modelId="{A8CB44CF-73CA-4ACF-92E9-379834F21F2B}" srcId="{5B5592B8-5E8D-4DB9-9953-4AE9BAA47D1E}" destId="{305ACC39-8517-4868-A86A-430CFDB423A4}" srcOrd="2" destOrd="0" parTransId="{1CF79861-B9B8-4CD0-82E8-88ACB461BBE5}" sibTransId="{91A7D8E4-F70E-493B-BAB3-1E3F264F32F3}"/>
    <dgm:cxn modelId="{D01BBDD2-3BF2-4736-BDDE-338A4F566673}" type="presOf" srcId="{3DF71988-D8F7-4D94-9AB1-BF120C40F838}" destId="{2E084AE7-6579-4323-92BA-821E87EA466D}" srcOrd="1" destOrd="0" presId="urn:microsoft.com/office/officeart/2005/8/layout/vProcess5"/>
    <dgm:cxn modelId="{5D4A20DF-D40B-4BAE-B776-0753766A0C59}" type="presOf" srcId="{CAF16DB7-7295-42BC-B1B3-64213538AC70}" destId="{FC3F43FE-FE16-4685-A646-B62B00AC70A7}" srcOrd="0" destOrd="0" presId="urn:microsoft.com/office/officeart/2005/8/layout/vProcess5"/>
    <dgm:cxn modelId="{0A9634FC-0AE4-41CE-A30D-969FA7C151AC}" type="presOf" srcId="{3D52B639-390A-4FBC-93AC-A3011E098779}" destId="{376583A6-8E6C-440B-8993-24CB13795777}" srcOrd="1" destOrd="0" presId="urn:microsoft.com/office/officeart/2005/8/layout/vProcess5"/>
    <dgm:cxn modelId="{A6DBDA12-74CD-41D6-81C9-6A75A768C7B9}" type="presParOf" srcId="{718BE77B-CFE1-4B02-982E-8C10697471D8}" destId="{562A4E21-7DCA-4401-84AA-FDDE4DEA7C2F}" srcOrd="0" destOrd="0" presId="urn:microsoft.com/office/officeart/2005/8/layout/vProcess5"/>
    <dgm:cxn modelId="{CEB401DC-E8AF-42E7-A4BD-BC374E8E7BCA}" type="presParOf" srcId="{718BE77B-CFE1-4B02-982E-8C10697471D8}" destId="{B0024D77-EAEE-4E9D-A33F-E22F64262C3D}" srcOrd="1" destOrd="0" presId="urn:microsoft.com/office/officeart/2005/8/layout/vProcess5"/>
    <dgm:cxn modelId="{D795C41D-E996-456D-9B7F-E2626BAA116B}" type="presParOf" srcId="{718BE77B-CFE1-4B02-982E-8C10697471D8}" destId="{E1DEBC2C-F810-47D9-BEE8-C7D6605BB777}" srcOrd="2" destOrd="0" presId="urn:microsoft.com/office/officeart/2005/8/layout/vProcess5"/>
    <dgm:cxn modelId="{525CBBCD-BCC9-4E10-9A47-E3676E45CE10}" type="presParOf" srcId="{718BE77B-CFE1-4B02-982E-8C10697471D8}" destId="{3AC73BC1-742C-4668-8746-52F3BF794083}" srcOrd="3" destOrd="0" presId="urn:microsoft.com/office/officeart/2005/8/layout/vProcess5"/>
    <dgm:cxn modelId="{C0DC8D84-811C-48D6-A429-CFEDF1EE3D9E}" type="presParOf" srcId="{718BE77B-CFE1-4B02-982E-8C10697471D8}" destId="{1B176448-FC87-4BC5-BC76-7DE1B61DEA2B}" srcOrd="4" destOrd="0" presId="urn:microsoft.com/office/officeart/2005/8/layout/vProcess5"/>
    <dgm:cxn modelId="{E0291C1B-7FB4-49F3-9B9B-FE71EAA7C71C}" type="presParOf" srcId="{718BE77B-CFE1-4B02-982E-8C10697471D8}" destId="{FC3F43FE-FE16-4685-A646-B62B00AC70A7}" srcOrd="5" destOrd="0" presId="urn:microsoft.com/office/officeart/2005/8/layout/vProcess5"/>
    <dgm:cxn modelId="{F933CD35-1033-4B9C-A54E-96A01C27A8B6}" type="presParOf" srcId="{718BE77B-CFE1-4B02-982E-8C10697471D8}" destId="{376583A6-8E6C-440B-8993-24CB13795777}" srcOrd="6" destOrd="0" presId="urn:microsoft.com/office/officeart/2005/8/layout/vProcess5"/>
    <dgm:cxn modelId="{B337DA25-F888-4336-892C-9F075C040E4D}" type="presParOf" srcId="{718BE77B-CFE1-4B02-982E-8C10697471D8}" destId="{2E084AE7-6579-4323-92BA-821E87EA466D}" srcOrd="7" destOrd="0" presId="urn:microsoft.com/office/officeart/2005/8/layout/vProcess5"/>
    <dgm:cxn modelId="{8F79B4C2-FBD1-494D-939D-8094D68C66D1}" type="presParOf" srcId="{718BE77B-CFE1-4B02-982E-8C10697471D8}" destId="{B5FDD269-6D1F-437D-800D-5BDD9DEDDA1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5FC1E3-A013-409D-938B-C8CE14F1488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1614929-4101-4D20-B175-D03E2334662E}">
      <dgm:prSet/>
      <dgm:spPr/>
      <dgm:t>
        <a:bodyPr/>
        <a:lstStyle/>
        <a:p>
          <a:r>
            <a:rPr lang="en-US"/>
            <a:t>Even though ALF Therapy can be performed to treat simple tooth alignment, it can also be utilized to treat highly complex patient needs</a:t>
          </a:r>
        </a:p>
      </dgm:t>
    </dgm:pt>
    <dgm:pt modelId="{56A24842-B35F-4A62-A5B2-3CCDB7C9633B}" type="parTrans" cxnId="{D419E503-A849-4F2A-BA90-A694FF8ECEBC}">
      <dgm:prSet/>
      <dgm:spPr/>
      <dgm:t>
        <a:bodyPr/>
        <a:lstStyle/>
        <a:p>
          <a:endParaRPr lang="en-US"/>
        </a:p>
      </dgm:t>
    </dgm:pt>
    <dgm:pt modelId="{4C291F0C-0393-4562-9281-B9E3F8C78F96}" type="sibTrans" cxnId="{D419E503-A849-4F2A-BA90-A694FF8ECEBC}">
      <dgm:prSet/>
      <dgm:spPr/>
      <dgm:t>
        <a:bodyPr/>
        <a:lstStyle/>
        <a:p>
          <a:endParaRPr lang="en-US"/>
        </a:p>
      </dgm:t>
    </dgm:pt>
    <dgm:pt modelId="{EA15DEE7-1FEE-4111-910F-38B5E8C7048E}">
      <dgm:prSet/>
      <dgm:spPr/>
      <dgm:t>
        <a:bodyPr/>
        <a:lstStyle/>
        <a:p>
          <a:r>
            <a:rPr lang="en-US" dirty="0"/>
            <a:t>The skills needed to perform complex patient care are help by those providers who seek the advanced training required to address those complexities</a:t>
          </a:r>
        </a:p>
      </dgm:t>
    </dgm:pt>
    <dgm:pt modelId="{9E0C92A3-5D34-4D41-B677-BC5ED4B9D193}" type="parTrans" cxnId="{5EF1F1E0-79D2-430B-ABC3-C7EB28CE4B5C}">
      <dgm:prSet/>
      <dgm:spPr/>
      <dgm:t>
        <a:bodyPr/>
        <a:lstStyle/>
        <a:p>
          <a:endParaRPr lang="en-US"/>
        </a:p>
      </dgm:t>
    </dgm:pt>
    <dgm:pt modelId="{BA56F9A9-C893-4A50-A301-B267102C28FC}" type="sibTrans" cxnId="{5EF1F1E0-79D2-430B-ABC3-C7EB28CE4B5C}">
      <dgm:prSet/>
      <dgm:spPr/>
      <dgm:t>
        <a:bodyPr/>
        <a:lstStyle/>
        <a:p>
          <a:endParaRPr lang="en-US"/>
        </a:p>
      </dgm:t>
    </dgm:pt>
    <dgm:pt modelId="{5BC74E19-E8D5-4A3F-A2D0-2AE17EFF9641}">
      <dgm:prSet/>
      <dgm:spPr/>
      <dgm:t>
        <a:bodyPr/>
        <a:lstStyle/>
        <a:p>
          <a:r>
            <a:rPr lang="en-US" dirty="0"/>
            <a:t>The training required to identify the complex patient and support their needs are instructed by those who offer more than a simplified approach to ALF education</a:t>
          </a:r>
        </a:p>
      </dgm:t>
    </dgm:pt>
    <dgm:pt modelId="{DDD90C83-C3A8-4140-8BA3-F5A5E707F787}" type="parTrans" cxnId="{45315845-4CC4-4E56-A34F-1051BFB41C2D}">
      <dgm:prSet/>
      <dgm:spPr/>
      <dgm:t>
        <a:bodyPr/>
        <a:lstStyle/>
        <a:p>
          <a:endParaRPr lang="en-US"/>
        </a:p>
      </dgm:t>
    </dgm:pt>
    <dgm:pt modelId="{6A1C3B06-CA9A-471B-8493-86E403EFF4E0}" type="sibTrans" cxnId="{45315845-4CC4-4E56-A34F-1051BFB41C2D}">
      <dgm:prSet/>
      <dgm:spPr/>
      <dgm:t>
        <a:bodyPr/>
        <a:lstStyle/>
        <a:p>
          <a:endParaRPr lang="en-US"/>
        </a:p>
      </dgm:t>
    </dgm:pt>
    <dgm:pt modelId="{7288E911-2E9F-4F2D-BABB-8F65FE659DC1}" type="pres">
      <dgm:prSet presAssocID="{CC5FC1E3-A013-409D-938B-C8CE14F14883}" presName="vert0" presStyleCnt="0">
        <dgm:presLayoutVars>
          <dgm:dir/>
          <dgm:animOne val="branch"/>
          <dgm:animLvl val="lvl"/>
        </dgm:presLayoutVars>
      </dgm:prSet>
      <dgm:spPr/>
    </dgm:pt>
    <dgm:pt modelId="{C360EBF1-04A4-4171-B87E-575E7E5D9833}" type="pres">
      <dgm:prSet presAssocID="{71614929-4101-4D20-B175-D03E2334662E}" presName="thickLine" presStyleLbl="alignNode1" presStyleIdx="0" presStyleCnt="3"/>
      <dgm:spPr/>
    </dgm:pt>
    <dgm:pt modelId="{F657D2A7-CF15-41D3-8BED-80C96BADCE92}" type="pres">
      <dgm:prSet presAssocID="{71614929-4101-4D20-B175-D03E2334662E}" presName="horz1" presStyleCnt="0"/>
      <dgm:spPr/>
    </dgm:pt>
    <dgm:pt modelId="{509ED6F6-0AF6-429E-9852-7D12E0281117}" type="pres">
      <dgm:prSet presAssocID="{71614929-4101-4D20-B175-D03E2334662E}" presName="tx1" presStyleLbl="revTx" presStyleIdx="0" presStyleCnt="3"/>
      <dgm:spPr/>
    </dgm:pt>
    <dgm:pt modelId="{70DFEBCB-9877-4CB2-9850-FBCD39495A9F}" type="pres">
      <dgm:prSet presAssocID="{71614929-4101-4D20-B175-D03E2334662E}" presName="vert1" presStyleCnt="0"/>
      <dgm:spPr/>
    </dgm:pt>
    <dgm:pt modelId="{2B7F1496-4A1D-4A4F-8DFB-74AC3611A120}" type="pres">
      <dgm:prSet presAssocID="{EA15DEE7-1FEE-4111-910F-38B5E8C7048E}" presName="thickLine" presStyleLbl="alignNode1" presStyleIdx="1" presStyleCnt="3"/>
      <dgm:spPr/>
    </dgm:pt>
    <dgm:pt modelId="{8BB9C024-3BDA-491B-B593-CA2D6B026652}" type="pres">
      <dgm:prSet presAssocID="{EA15DEE7-1FEE-4111-910F-38B5E8C7048E}" presName="horz1" presStyleCnt="0"/>
      <dgm:spPr/>
    </dgm:pt>
    <dgm:pt modelId="{59B88ED2-4F3E-43F9-818C-79AB2D6930B5}" type="pres">
      <dgm:prSet presAssocID="{EA15DEE7-1FEE-4111-910F-38B5E8C7048E}" presName="tx1" presStyleLbl="revTx" presStyleIdx="1" presStyleCnt="3"/>
      <dgm:spPr/>
    </dgm:pt>
    <dgm:pt modelId="{6D265B3F-F50E-41ED-BE01-BC28ECC317F0}" type="pres">
      <dgm:prSet presAssocID="{EA15DEE7-1FEE-4111-910F-38B5E8C7048E}" presName="vert1" presStyleCnt="0"/>
      <dgm:spPr/>
    </dgm:pt>
    <dgm:pt modelId="{40D8A362-E17A-45AC-825C-F424E52612F7}" type="pres">
      <dgm:prSet presAssocID="{5BC74E19-E8D5-4A3F-A2D0-2AE17EFF9641}" presName="thickLine" presStyleLbl="alignNode1" presStyleIdx="2" presStyleCnt="3"/>
      <dgm:spPr/>
    </dgm:pt>
    <dgm:pt modelId="{74A4FB10-EF81-44D1-B4B2-D44E2440642F}" type="pres">
      <dgm:prSet presAssocID="{5BC74E19-E8D5-4A3F-A2D0-2AE17EFF9641}" presName="horz1" presStyleCnt="0"/>
      <dgm:spPr/>
    </dgm:pt>
    <dgm:pt modelId="{F2D35ED3-E5B5-4261-9D1C-73B8DC6AEDCA}" type="pres">
      <dgm:prSet presAssocID="{5BC74E19-E8D5-4A3F-A2D0-2AE17EFF9641}" presName="tx1" presStyleLbl="revTx" presStyleIdx="2" presStyleCnt="3"/>
      <dgm:spPr/>
    </dgm:pt>
    <dgm:pt modelId="{31A4D001-FCFF-4FC2-BD03-797AC3C0EF94}" type="pres">
      <dgm:prSet presAssocID="{5BC74E19-E8D5-4A3F-A2D0-2AE17EFF9641}" presName="vert1" presStyleCnt="0"/>
      <dgm:spPr/>
    </dgm:pt>
  </dgm:ptLst>
  <dgm:cxnLst>
    <dgm:cxn modelId="{D419E503-A849-4F2A-BA90-A694FF8ECEBC}" srcId="{CC5FC1E3-A013-409D-938B-C8CE14F14883}" destId="{71614929-4101-4D20-B175-D03E2334662E}" srcOrd="0" destOrd="0" parTransId="{56A24842-B35F-4A62-A5B2-3CCDB7C9633B}" sibTransId="{4C291F0C-0393-4562-9281-B9E3F8C78F96}"/>
    <dgm:cxn modelId="{45315845-4CC4-4E56-A34F-1051BFB41C2D}" srcId="{CC5FC1E3-A013-409D-938B-C8CE14F14883}" destId="{5BC74E19-E8D5-4A3F-A2D0-2AE17EFF9641}" srcOrd="2" destOrd="0" parTransId="{DDD90C83-C3A8-4140-8BA3-F5A5E707F787}" sibTransId="{6A1C3B06-CA9A-471B-8493-86E403EFF4E0}"/>
    <dgm:cxn modelId="{1874E44A-A6CE-4729-8465-557D136D3A76}" type="presOf" srcId="{71614929-4101-4D20-B175-D03E2334662E}" destId="{509ED6F6-0AF6-429E-9852-7D12E0281117}" srcOrd="0" destOrd="0" presId="urn:microsoft.com/office/officeart/2008/layout/LinedList"/>
    <dgm:cxn modelId="{EB97DD82-406A-444B-ACD3-A3E1A2812586}" type="presOf" srcId="{CC5FC1E3-A013-409D-938B-C8CE14F14883}" destId="{7288E911-2E9F-4F2D-BABB-8F65FE659DC1}" srcOrd="0" destOrd="0" presId="urn:microsoft.com/office/officeart/2008/layout/LinedList"/>
    <dgm:cxn modelId="{5EF1F1E0-79D2-430B-ABC3-C7EB28CE4B5C}" srcId="{CC5FC1E3-A013-409D-938B-C8CE14F14883}" destId="{EA15DEE7-1FEE-4111-910F-38B5E8C7048E}" srcOrd="1" destOrd="0" parTransId="{9E0C92A3-5D34-4D41-B677-BC5ED4B9D193}" sibTransId="{BA56F9A9-C893-4A50-A301-B267102C28FC}"/>
    <dgm:cxn modelId="{EBC9A9F6-AE06-4E06-9959-A7DF491BCFF6}" type="presOf" srcId="{EA15DEE7-1FEE-4111-910F-38B5E8C7048E}" destId="{59B88ED2-4F3E-43F9-818C-79AB2D6930B5}" srcOrd="0" destOrd="0" presId="urn:microsoft.com/office/officeart/2008/layout/LinedList"/>
    <dgm:cxn modelId="{15DFFCF6-F734-4EA2-8D9F-F6EBFB46BB50}" type="presOf" srcId="{5BC74E19-E8D5-4A3F-A2D0-2AE17EFF9641}" destId="{F2D35ED3-E5B5-4261-9D1C-73B8DC6AEDCA}" srcOrd="0" destOrd="0" presId="urn:microsoft.com/office/officeart/2008/layout/LinedList"/>
    <dgm:cxn modelId="{2754A2BC-F36D-4A1D-A25D-5298B527B761}" type="presParOf" srcId="{7288E911-2E9F-4F2D-BABB-8F65FE659DC1}" destId="{C360EBF1-04A4-4171-B87E-575E7E5D9833}" srcOrd="0" destOrd="0" presId="urn:microsoft.com/office/officeart/2008/layout/LinedList"/>
    <dgm:cxn modelId="{C6A004CA-C338-464A-A2BA-3EEDC8DAA3B3}" type="presParOf" srcId="{7288E911-2E9F-4F2D-BABB-8F65FE659DC1}" destId="{F657D2A7-CF15-41D3-8BED-80C96BADCE92}" srcOrd="1" destOrd="0" presId="urn:microsoft.com/office/officeart/2008/layout/LinedList"/>
    <dgm:cxn modelId="{59BAF3F1-AE8B-4193-949A-A6F4CCCA5905}" type="presParOf" srcId="{F657D2A7-CF15-41D3-8BED-80C96BADCE92}" destId="{509ED6F6-0AF6-429E-9852-7D12E0281117}" srcOrd="0" destOrd="0" presId="urn:microsoft.com/office/officeart/2008/layout/LinedList"/>
    <dgm:cxn modelId="{A29987F9-B57D-47F0-AA81-C59E7A1F4857}" type="presParOf" srcId="{F657D2A7-CF15-41D3-8BED-80C96BADCE92}" destId="{70DFEBCB-9877-4CB2-9850-FBCD39495A9F}" srcOrd="1" destOrd="0" presId="urn:microsoft.com/office/officeart/2008/layout/LinedList"/>
    <dgm:cxn modelId="{6A71F6F0-2CCD-4DB4-A215-68D28AAC7988}" type="presParOf" srcId="{7288E911-2E9F-4F2D-BABB-8F65FE659DC1}" destId="{2B7F1496-4A1D-4A4F-8DFB-74AC3611A120}" srcOrd="2" destOrd="0" presId="urn:microsoft.com/office/officeart/2008/layout/LinedList"/>
    <dgm:cxn modelId="{1E948956-5B08-4D59-9106-4CBA22B4CCA4}" type="presParOf" srcId="{7288E911-2E9F-4F2D-BABB-8F65FE659DC1}" destId="{8BB9C024-3BDA-491B-B593-CA2D6B026652}" srcOrd="3" destOrd="0" presId="urn:microsoft.com/office/officeart/2008/layout/LinedList"/>
    <dgm:cxn modelId="{7DFB9C3C-6313-472F-A066-FA7841127BF5}" type="presParOf" srcId="{8BB9C024-3BDA-491B-B593-CA2D6B026652}" destId="{59B88ED2-4F3E-43F9-818C-79AB2D6930B5}" srcOrd="0" destOrd="0" presId="urn:microsoft.com/office/officeart/2008/layout/LinedList"/>
    <dgm:cxn modelId="{FC02A1F8-4A82-46CD-9907-1E2FAF19CCFB}" type="presParOf" srcId="{8BB9C024-3BDA-491B-B593-CA2D6B026652}" destId="{6D265B3F-F50E-41ED-BE01-BC28ECC317F0}" srcOrd="1" destOrd="0" presId="urn:microsoft.com/office/officeart/2008/layout/LinedList"/>
    <dgm:cxn modelId="{CF9547D8-DBBF-4F2F-A636-BE1C064C3252}" type="presParOf" srcId="{7288E911-2E9F-4F2D-BABB-8F65FE659DC1}" destId="{40D8A362-E17A-45AC-825C-F424E52612F7}" srcOrd="4" destOrd="0" presId="urn:microsoft.com/office/officeart/2008/layout/LinedList"/>
    <dgm:cxn modelId="{BBD12EE2-BD4D-43DA-AEEC-FA6E120C75CF}" type="presParOf" srcId="{7288E911-2E9F-4F2D-BABB-8F65FE659DC1}" destId="{74A4FB10-EF81-44D1-B4B2-D44E2440642F}" srcOrd="5" destOrd="0" presId="urn:microsoft.com/office/officeart/2008/layout/LinedList"/>
    <dgm:cxn modelId="{E311AC2D-4048-42DA-A06C-A4C5DD412026}" type="presParOf" srcId="{74A4FB10-EF81-44D1-B4B2-D44E2440642F}" destId="{F2D35ED3-E5B5-4261-9D1C-73B8DC6AEDCA}" srcOrd="0" destOrd="0" presId="urn:microsoft.com/office/officeart/2008/layout/LinedList"/>
    <dgm:cxn modelId="{E62F8BE3-E32F-4205-B43A-A764ED3F18F5}" type="presParOf" srcId="{74A4FB10-EF81-44D1-B4B2-D44E2440642F}" destId="{31A4D001-FCFF-4FC2-BD03-797AC3C0EF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0C52D2-673D-477C-967D-39232D2E6B54}" type="doc">
      <dgm:prSet loTypeId="urn:microsoft.com/office/officeart/2005/8/layout/pyramid2" loCatId="list" qsTypeId="urn:microsoft.com/office/officeart/2005/8/quickstyle/simple1" qsCatId="simple" csTypeId="urn:microsoft.com/office/officeart/2005/8/colors/accent1_2" csCatId="accent1" phldr="1"/>
      <dgm:spPr/>
    </dgm:pt>
    <dgm:pt modelId="{7E4BE953-D830-4643-9542-60AFA1A083DC}">
      <dgm:prSet phldrT="[Text]"/>
      <dgm:spPr/>
      <dgm:t>
        <a:bodyPr/>
        <a:lstStyle/>
        <a:p>
          <a:r>
            <a:rPr lang="en-US" dirty="0"/>
            <a:t>Tooth movement</a:t>
          </a:r>
        </a:p>
      </dgm:t>
    </dgm:pt>
    <dgm:pt modelId="{F32D4EAC-6FAA-4F31-88AB-64D40A0D15F5}" type="parTrans" cxnId="{B490D486-43DE-4C5B-AB1A-AE03149FE0BD}">
      <dgm:prSet/>
      <dgm:spPr/>
      <dgm:t>
        <a:bodyPr/>
        <a:lstStyle/>
        <a:p>
          <a:endParaRPr lang="en-US"/>
        </a:p>
      </dgm:t>
    </dgm:pt>
    <dgm:pt modelId="{5BDCC129-CB41-4297-9C7B-F1D2035E6D3C}" type="sibTrans" cxnId="{B490D486-43DE-4C5B-AB1A-AE03149FE0BD}">
      <dgm:prSet/>
      <dgm:spPr/>
      <dgm:t>
        <a:bodyPr/>
        <a:lstStyle/>
        <a:p>
          <a:endParaRPr lang="en-US"/>
        </a:p>
      </dgm:t>
    </dgm:pt>
    <dgm:pt modelId="{0FB2FCE4-2ECF-4A2A-914D-F7FA18850B8C}">
      <dgm:prSet phldrT="[Text]"/>
      <dgm:spPr/>
      <dgm:t>
        <a:bodyPr/>
        <a:lstStyle/>
        <a:p>
          <a:r>
            <a:rPr lang="en-US" dirty="0"/>
            <a:t>Functional craniofacial growth appliance</a:t>
          </a:r>
        </a:p>
      </dgm:t>
    </dgm:pt>
    <dgm:pt modelId="{AA8D0D34-EFA4-4F41-A04D-6F509764C498}" type="parTrans" cxnId="{A25F966C-BC3E-4217-867F-E54D7060ADAE}">
      <dgm:prSet/>
      <dgm:spPr/>
      <dgm:t>
        <a:bodyPr/>
        <a:lstStyle/>
        <a:p>
          <a:endParaRPr lang="en-US"/>
        </a:p>
      </dgm:t>
    </dgm:pt>
    <dgm:pt modelId="{24043916-BF17-4009-8A3F-41D67A8A4155}" type="sibTrans" cxnId="{A25F966C-BC3E-4217-867F-E54D7060ADAE}">
      <dgm:prSet/>
      <dgm:spPr/>
      <dgm:t>
        <a:bodyPr/>
        <a:lstStyle/>
        <a:p>
          <a:endParaRPr lang="en-US"/>
        </a:p>
      </dgm:t>
    </dgm:pt>
    <dgm:pt modelId="{C847AC71-8AC1-4EE4-AAD4-8CFA6698C516}">
      <dgm:prSet phldrT="[Text]"/>
      <dgm:spPr/>
      <dgm:t>
        <a:bodyPr/>
        <a:lstStyle/>
        <a:p>
          <a:r>
            <a:rPr lang="en-US" dirty="0"/>
            <a:t>Tool to improve neurologic signaling and resilience</a:t>
          </a:r>
        </a:p>
      </dgm:t>
    </dgm:pt>
    <dgm:pt modelId="{AD6CD9D6-48B0-4F65-AF01-5CE51967E4BD}" type="parTrans" cxnId="{3F448A39-E210-4BFC-9AA9-DDFB88F990F1}">
      <dgm:prSet/>
      <dgm:spPr/>
      <dgm:t>
        <a:bodyPr/>
        <a:lstStyle/>
        <a:p>
          <a:endParaRPr lang="en-US"/>
        </a:p>
      </dgm:t>
    </dgm:pt>
    <dgm:pt modelId="{734CA37E-785C-408C-9C34-6782E198D23E}" type="sibTrans" cxnId="{3F448A39-E210-4BFC-9AA9-DDFB88F990F1}">
      <dgm:prSet/>
      <dgm:spPr/>
      <dgm:t>
        <a:bodyPr/>
        <a:lstStyle/>
        <a:p>
          <a:endParaRPr lang="en-US"/>
        </a:p>
      </dgm:t>
    </dgm:pt>
    <dgm:pt modelId="{45E52E58-0B80-4D2B-8BAC-03197F12EE45}" type="pres">
      <dgm:prSet presAssocID="{F60C52D2-673D-477C-967D-39232D2E6B54}" presName="compositeShape" presStyleCnt="0">
        <dgm:presLayoutVars>
          <dgm:dir/>
          <dgm:resizeHandles/>
        </dgm:presLayoutVars>
      </dgm:prSet>
      <dgm:spPr/>
    </dgm:pt>
    <dgm:pt modelId="{C900BC57-8B38-4170-B5A6-ACFA9BBC32BA}" type="pres">
      <dgm:prSet presAssocID="{F60C52D2-673D-477C-967D-39232D2E6B54}" presName="pyramid" presStyleLbl="node1" presStyleIdx="0" presStyleCnt="1"/>
      <dgm:spPr/>
    </dgm:pt>
    <dgm:pt modelId="{9A2906C0-5666-4EA5-A8E7-4708CFED6AFE}" type="pres">
      <dgm:prSet presAssocID="{F60C52D2-673D-477C-967D-39232D2E6B54}" presName="theList" presStyleCnt="0"/>
      <dgm:spPr/>
    </dgm:pt>
    <dgm:pt modelId="{91BE46EF-E010-4917-8C6F-6F26BE83ECC2}" type="pres">
      <dgm:prSet presAssocID="{7E4BE953-D830-4643-9542-60AFA1A083DC}" presName="aNode" presStyleLbl="fgAcc1" presStyleIdx="0" presStyleCnt="3">
        <dgm:presLayoutVars>
          <dgm:bulletEnabled val="1"/>
        </dgm:presLayoutVars>
      </dgm:prSet>
      <dgm:spPr/>
    </dgm:pt>
    <dgm:pt modelId="{8EB1DFE7-7F7A-46FD-A464-8755825EDAD9}" type="pres">
      <dgm:prSet presAssocID="{7E4BE953-D830-4643-9542-60AFA1A083DC}" presName="aSpace" presStyleCnt="0"/>
      <dgm:spPr/>
    </dgm:pt>
    <dgm:pt modelId="{F0EDD3C7-EEDB-4E7C-BD2E-BF4EF849B029}" type="pres">
      <dgm:prSet presAssocID="{0FB2FCE4-2ECF-4A2A-914D-F7FA18850B8C}" presName="aNode" presStyleLbl="fgAcc1" presStyleIdx="1" presStyleCnt="3">
        <dgm:presLayoutVars>
          <dgm:bulletEnabled val="1"/>
        </dgm:presLayoutVars>
      </dgm:prSet>
      <dgm:spPr/>
    </dgm:pt>
    <dgm:pt modelId="{56EDF28F-27F7-4D63-B0AF-D959B580A010}" type="pres">
      <dgm:prSet presAssocID="{0FB2FCE4-2ECF-4A2A-914D-F7FA18850B8C}" presName="aSpace" presStyleCnt="0"/>
      <dgm:spPr/>
    </dgm:pt>
    <dgm:pt modelId="{A762EB5F-DC8D-4A16-AA8E-DEEF134069C9}" type="pres">
      <dgm:prSet presAssocID="{C847AC71-8AC1-4EE4-AAD4-8CFA6698C516}" presName="aNode" presStyleLbl="fgAcc1" presStyleIdx="2" presStyleCnt="3">
        <dgm:presLayoutVars>
          <dgm:bulletEnabled val="1"/>
        </dgm:presLayoutVars>
      </dgm:prSet>
      <dgm:spPr/>
    </dgm:pt>
    <dgm:pt modelId="{EC0506FE-B55F-4524-8280-0BFE3749742C}" type="pres">
      <dgm:prSet presAssocID="{C847AC71-8AC1-4EE4-AAD4-8CFA6698C516}" presName="aSpace" presStyleCnt="0"/>
      <dgm:spPr/>
    </dgm:pt>
  </dgm:ptLst>
  <dgm:cxnLst>
    <dgm:cxn modelId="{3F448A39-E210-4BFC-9AA9-DDFB88F990F1}" srcId="{F60C52D2-673D-477C-967D-39232D2E6B54}" destId="{C847AC71-8AC1-4EE4-AAD4-8CFA6698C516}" srcOrd="2" destOrd="0" parTransId="{AD6CD9D6-48B0-4F65-AF01-5CE51967E4BD}" sibTransId="{734CA37E-785C-408C-9C34-6782E198D23E}"/>
    <dgm:cxn modelId="{A25F966C-BC3E-4217-867F-E54D7060ADAE}" srcId="{F60C52D2-673D-477C-967D-39232D2E6B54}" destId="{0FB2FCE4-2ECF-4A2A-914D-F7FA18850B8C}" srcOrd="1" destOrd="0" parTransId="{AA8D0D34-EFA4-4F41-A04D-6F509764C498}" sibTransId="{24043916-BF17-4009-8A3F-41D67A8A4155}"/>
    <dgm:cxn modelId="{0711A378-3BB8-4FF5-B482-CEEC4CA22E4B}" type="presOf" srcId="{C847AC71-8AC1-4EE4-AAD4-8CFA6698C516}" destId="{A762EB5F-DC8D-4A16-AA8E-DEEF134069C9}" srcOrd="0" destOrd="0" presId="urn:microsoft.com/office/officeart/2005/8/layout/pyramid2"/>
    <dgm:cxn modelId="{6ACA9D7A-51A3-43B9-9A4F-5DC1962467A1}" type="presOf" srcId="{0FB2FCE4-2ECF-4A2A-914D-F7FA18850B8C}" destId="{F0EDD3C7-EEDB-4E7C-BD2E-BF4EF849B029}" srcOrd="0" destOrd="0" presId="urn:microsoft.com/office/officeart/2005/8/layout/pyramid2"/>
    <dgm:cxn modelId="{B490D486-43DE-4C5B-AB1A-AE03149FE0BD}" srcId="{F60C52D2-673D-477C-967D-39232D2E6B54}" destId="{7E4BE953-D830-4643-9542-60AFA1A083DC}" srcOrd="0" destOrd="0" parTransId="{F32D4EAC-6FAA-4F31-88AB-64D40A0D15F5}" sibTransId="{5BDCC129-CB41-4297-9C7B-F1D2035E6D3C}"/>
    <dgm:cxn modelId="{991B05D2-DE9E-46D3-9851-B06337AA24C5}" type="presOf" srcId="{F60C52D2-673D-477C-967D-39232D2E6B54}" destId="{45E52E58-0B80-4D2B-8BAC-03197F12EE45}" srcOrd="0" destOrd="0" presId="urn:microsoft.com/office/officeart/2005/8/layout/pyramid2"/>
    <dgm:cxn modelId="{9B64D6D7-E213-4FB1-83E5-6E7E60810752}" type="presOf" srcId="{7E4BE953-D830-4643-9542-60AFA1A083DC}" destId="{91BE46EF-E010-4917-8C6F-6F26BE83ECC2}" srcOrd="0" destOrd="0" presId="urn:microsoft.com/office/officeart/2005/8/layout/pyramid2"/>
    <dgm:cxn modelId="{4813358A-100A-4628-B635-1A916A3DCD8F}" type="presParOf" srcId="{45E52E58-0B80-4D2B-8BAC-03197F12EE45}" destId="{C900BC57-8B38-4170-B5A6-ACFA9BBC32BA}" srcOrd="0" destOrd="0" presId="urn:microsoft.com/office/officeart/2005/8/layout/pyramid2"/>
    <dgm:cxn modelId="{D9573355-190B-477F-ACDC-FBF57876C4A6}" type="presParOf" srcId="{45E52E58-0B80-4D2B-8BAC-03197F12EE45}" destId="{9A2906C0-5666-4EA5-A8E7-4708CFED6AFE}" srcOrd="1" destOrd="0" presId="urn:microsoft.com/office/officeart/2005/8/layout/pyramid2"/>
    <dgm:cxn modelId="{FE5A22C2-B2AF-4EB9-8CF9-65C61D7D484E}" type="presParOf" srcId="{9A2906C0-5666-4EA5-A8E7-4708CFED6AFE}" destId="{91BE46EF-E010-4917-8C6F-6F26BE83ECC2}" srcOrd="0" destOrd="0" presId="urn:microsoft.com/office/officeart/2005/8/layout/pyramid2"/>
    <dgm:cxn modelId="{5191F42A-2095-474D-B4CC-70D6B61387F6}" type="presParOf" srcId="{9A2906C0-5666-4EA5-A8E7-4708CFED6AFE}" destId="{8EB1DFE7-7F7A-46FD-A464-8755825EDAD9}" srcOrd="1" destOrd="0" presId="urn:microsoft.com/office/officeart/2005/8/layout/pyramid2"/>
    <dgm:cxn modelId="{8FCA7D82-5244-43FD-8BAC-D944EB884991}" type="presParOf" srcId="{9A2906C0-5666-4EA5-A8E7-4708CFED6AFE}" destId="{F0EDD3C7-EEDB-4E7C-BD2E-BF4EF849B029}" srcOrd="2" destOrd="0" presId="urn:microsoft.com/office/officeart/2005/8/layout/pyramid2"/>
    <dgm:cxn modelId="{F237631C-A37D-4B00-9CEA-E5224CF45649}" type="presParOf" srcId="{9A2906C0-5666-4EA5-A8E7-4708CFED6AFE}" destId="{56EDF28F-27F7-4D63-B0AF-D959B580A010}" srcOrd="3" destOrd="0" presId="urn:microsoft.com/office/officeart/2005/8/layout/pyramid2"/>
    <dgm:cxn modelId="{A40B78DF-44F3-427C-BF21-669F31F3B939}" type="presParOf" srcId="{9A2906C0-5666-4EA5-A8E7-4708CFED6AFE}" destId="{A762EB5F-DC8D-4A16-AA8E-DEEF134069C9}" srcOrd="4" destOrd="0" presId="urn:microsoft.com/office/officeart/2005/8/layout/pyramid2"/>
    <dgm:cxn modelId="{524419C7-97BE-4EC8-AD34-58ECDCE887D1}" type="presParOf" srcId="{9A2906C0-5666-4EA5-A8E7-4708CFED6AFE}" destId="{EC0506FE-B55F-4524-8280-0BFE3749742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ECE8A0-FFB9-45BD-807F-BB48762F744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0FDC57B-7449-4150-AB64-731E9DFD80AE}">
      <dgm:prSet phldrT="[Text]" phldr="1"/>
      <dgm:spPr/>
      <dgm:t>
        <a:bodyPr/>
        <a:lstStyle/>
        <a:p>
          <a:endParaRPr lang="en-US" dirty="0"/>
        </a:p>
      </dgm:t>
    </dgm:pt>
    <dgm:pt modelId="{B4D2B1EE-76A1-46A4-AB73-926E9278FF7A}" type="parTrans" cxnId="{FAE6C264-9D61-4CD0-8ACD-4363BC1BF27C}">
      <dgm:prSet/>
      <dgm:spPr/>
      <dgm:t>
        <a:bodyPr/>
        <a:lstStyle/>
        <a:p>
          <a:endParaRPr lang="en-US"/>
        </a:p>
      </dgm:t>
    </dgm:pt>
    <dgm:pt modelId="{2601E1DC-EFC5-4E91-A104-2C6E6629C3C8}" type="sibTrans" cxnId="{FAE6C264-9D61-4CD0-8ACD-4363BC1BF27C}">
      <dgm:prSet/>
      <dgm:spPr/>
      <dgm:t>
        <a:bodyPr/>
        <a:lstStyle/>
        <a:p>
          <a:endParaRPr lang="en-US"/>
        </a:p>
      </dgm:t>
    </dgm:pt>
    <dgm:pt modelId="{94334335-E815-4C83-B315-F7C2E7065D32}">
      <dgm:prSet phldrT="[Text]"/>
      <dgm:spPr/>
      <dgm:t>
        <a:bodyPr/>
        <a:lstStyle/>
        <a:p>
          <a:r>
            <a:rPr lang="en-US" dirty="0"/>
            <a:t>Support for the rhythm generating centers of the brain that influence sleep and ability to self-soothe</a:t>
          </a:r>
        </a:p>
      </dgm:t>
    </dgm:pt>
    <dgm:pt modelId="{50E7909A-1A83-42EC-8661-F6D9DF1778C0}" type="parTrans" cxnId="{484875AC-BA96-44B7-94DA-59F49D52F851}">
      <dgm:prSet/>
      <dgm:spPr/>
      <dgm:t>
        <a:bodyPr/>
        <a:lstStyle/>
        <a:p>
          <a:endParaRPr lang="en-US"/>
        </a:p>
      </dgm:t>
    </dgm:pt>
    <dgm:pt modelId="{FD9284E3-E752-4694-9A45-F683D5C96948}" type="sibTrans" cxnId="{484875AC-BA96-44B7-94DA-59F49D52F851}">
      <dgm:prSet/>
      <dgm:spPr/>
      <dgm:t>
        <a:bodyPr/>
        <a:lstStyle/>
        <a:p>
          <a:endParaRPr lang="en-US"/>
        </a:p>
      </dgm:t>
    </dgm:pt>
    <dgm:pt modelId="{522D9AC6-833E-4328-9CB2-D341937BB995}">
      <dgm:prSet phldrT="[Text]"/>
      <dgm:spPr/>
      <dgm:t>
        <a:bodyPr/>
        <a:lstStyle/>
        <a:p>
          <a:r>
            <a:rPr lang="en-US" dirty="0"/>
            <a:t>Support for ideal tongue function</a:t>
          </a:r>
        </a:p>
      </dgm:t>
    </dgm:pt>
    <dgm:pt modelId="{5A9512C1-9965-4729-9E57-E37804CDAC43}" type="parTrans" cxnId="{C28368CE-9A5B-4F35-B600-F4E4571AC2E2}">
      <dgm:prSet/>
      <dgm:spPr/>
      <dgm:t>
        <a:bodyPr/>
        <a:lstStyle/>
        <a:p>
          <a:endParaRPr lang="en-US"/>
        </a:p>
      </dgm:t>
    </dgm:pt>
    <dgm:pt modelId="{A13C58D4-3178-41C4-8E6D-C566613BDE16}" type="sibTrans" cxnId="{C28368CE-9A5B-4F35-B600-F4E4571AC2E2}">
      <dgm:prSet/>
      <dgm:spPr/>
      <dgm:t>
        <a:bodyPr/>
        <a:lstStyle/>
        <a:p>
          <a:endParaRPr lang="en-US"/>
        </a:p>
      </dgm:t>
    </dgm:pt>
    <dgm:pt modelId="{291E4E76-CEC9-42A8-ACA3-9D1FFF06B438}">
      <dgm:prSet phldrT="[Text]"/>
      <dgm:spPr/>
      <dgm:t>
        <a:bodyPr/>
        <a:lstStyle/>
        <a:p>
          <a:r>
            <a:rPr lang="en-US" dirty="0"/>
            <a:t>Support for both the structure and reflexive function of the airway</a:t>
          </a:r>
        </a:p>
      </dgm:t>
    </dgm:pt>
    <dgm:pt modelId="{094BEEAF-D965-41F3-8A31-4C1B48436FFC}" type="parTrans" cxnId="{155B8176-7C73-4312-A73D-AA651AEBC2E8}">
      <dgm:prSet/>
      <dgm:spPr/>
      <dgm:t>
        <a:bodyPr/>
        <a:lstStyle/>
        <a:p>
          <a:endParaRPr lang="en-US"/>
        </a:p>
      </dgm:t>
    </dgm:pt>
    <dgm:pt modelId="{0F316DD6-47D2-48B9-8984-DAD43E9B6C83}" type="sibTrans" cxnId="{155B8176-7C73-4312-A73D-AA651AEBC2E8}">
      <dgm:prSet/>
      <dgm:spPr/>
      <dgm:t>
        <a:bodyPr/>
        <a:lstStyle/>
        <a:p>
          <a:endParaRPr lang="en-US"/>
        </a:p>
      </dgm:t>
    </dgm:pt>
    <dgm:pt modelId="{06908D72-B763-4DED-8D5B-209BF066AFEA}">
      <dgm:prSet/>
      <dgm:spPr/>
      <dgm:t>
        <a:bodyPr/>
        <a:lstStyle/>
        <a:p>
          <a:r>
            <a:rPr lang="en-US" dirty="0"/>
            <a:t>Mobility and growth of the craniofacial complex</a:t>
          </a:r>
        </a:p>
      </dgm:t>
    </dgm:pt>
    <dgm:pt modelId="{3C853CE3-8299-4D29-B9FC-FF335F888AF6}" type="parTrans" cxnId="{AE1FB54D-9742-42B8-AEBC-798BF834F417}">
      <dgm:prSet/>
      <dgm:spPr/>
      <dgm:t>
        <a:bodyPr/>
        <a:lstStyle/>
        <a:p>
          <a:endParaRPr lang="en-US"/>
        </a:p>
      </dgm:t>
    </dgm:pt>
    <dgm:pt modelId="{998995AE-8101-46D2-A4D1-7954210F2E9A}" type="sibTrans" cxnId="{AE1FB54D-9742-42B8-AEBC-798BF834F417}">
      <dgm:prSet/>
      <dgm:spPr/>
      <dgm:t>
        <a:bodyPr/>
        <a:lstStyle/>
        <a:p>
          <a:endParaRPr lang="en-US"/>
        </a:p>
      </dgm:t>
    </dgm:pt>
    <dgm:pt modelId="{B5CFB065-91D6-4F8B-81B3-0D7C05750862}">
      <dgm:prSet/>
      <dgm:spPr/>
      <dgm:t>
        <a:bodyPr/>
        <a:lstStyle/>
        <a:p>
          <a:r>
            <a:rPr lang="en-US"/>
            <a:t>Neurologic feedback</a:t>
          </a:r>
          <a:endParaRPr lang="en-US" dirty="0"/>
        </a:p>
      </dgm:t>
    </dgm:pt>
    <dgm:pt modelId="{FB107C98-82B4-4FAE-9593-A1C6E298F70F}" type="parTrans" cxnId="{9B3B7253-16D9-4178-A4E0-3DA6B4CC2448}">
      <dgm:prSet/>
      <dgm:spPr/>
      <dgm:t>
        <a:bodyPr/>
        <a:lstStyle/>
        <a:p>
          <a:endParaRPr lang="en-US"/>
        </a:p>
      </dgm:t>
    </dgm:pt>
    <dgm:pt modelId="{AD0EE7DD-341A-4719-9A8A-4E9F7640DC66}" type="sibTrans" cxnId="{9B3B7253-16D9-4178-A4E0-3DA6B4CC2448}">
      <dgm:prSet/>
      <dgm:spPr/>
      <dgm:t>
        <a:bodyPr/>
        <a:lstStyle/>
        <a:p>
          <a:endParaRPr lang="en-US"/>
        </a:p>
      </dgm:t>
    </dgm:pt>
    <dgm:pt modelId="{C4A87B4E-6CF2-4CCA-AFAB-2F20192DF69F}">
      <dgm:prSet/>
      <dgm:spPr/>
      <dgm:t>
        <a:bodyPr/>
        <a:lstStyle/>
        <a:p>
          <a:endParaRPr lang="en-US" dirty="0"/>
        </a:p>
      </dgm:t>
    </dgm:pt>
    <dgm:pt modelId="{381FEBF8-13C0-44E9-8826-8BCC9BBAA1B5}" type="parTrans" cxnId="{EA1DB73F-2943-4F0B-90AB-2E17269EB167}">
      <dgm:prSet/>
      <dgm:spPr/>
      <dgm:t>
        <a:bodyPr/>
        <a:lstStyle/>
        <a:p>
          <a:endParaRPr lang="en-US"/>
        </a:p>
      </dgm:t>
    </dgm:pt>
    <dgm:pt modelId="{553E22EB-8F82-420B-979D-88F1F4FC1556}" type="sibTrans" cxnId="{EA1DB73F-2943-4F0B-90AB-2E17269EB167}">
      <dgm:prSet/>
      <dgm:spPr/>
      <dgm:t>
        <a:bodyPr/>
        <a:lstStyle/>
        <a:p>
          <a:endParaRPr lang="en-US"/>
        </a:p>
      </dgm:t>
    </dgm:pt>
    <dgm:pt modelId="{4B4680F8-D66D-4EF8-9334-CF79A405893A}" type="pres">
      <dgm:prSet presAssocID="{94ECE8A0-FFB9-45BD-807F-BB48762F7444}" presName="vert0" presStyleCnt="0">
        <dgm:presLayoutVars>
          <dgm:dir/>
          <dgm:animOne val="branch"/>
          <dgm:animLvl val="lvl"/>
        </dgm:presLayoutVars>
      </dgm:prSet>
      <dgm:spPr/>
    </dgm:pt>
    <dgm:pt modelId="{66FAC644-A169-423F-B15C-80A3E1F76682}" type="pres">
      <dgm:prSet presAssocID="{10FDC57B-7449-4150-AB64-731E9DFD80AE}" presName="thickLine" presStyleLbl="alignNode1" presStyleIdx="0" presStyleCnt="1"/>
      <dgm:spPr/>
    </dgm:pt>
    <dgm:pt modelId="{18B223AD-C181-4D71-8254-3CA2519FC083}" type="pres">
      <dgm:prSet presAssocID="{10FDC57B-7449-4150-AB64-731E9DFD80AE}" presName="horz1" presStyleCnt="0"/>
      <dgm:spPr/>
    </dgm:pt>
    <dgm:pt modelId="{E9E6845D-B3A1-4D12-9338-AD4202E457E3}" type="pres">
      <dgm:prSet presAssocID="{10FDC57B-7449-4150-AB64-731E9DFD80AE}" presName="tx1" presStyleLbl="revTx" presStyleIdx="0" presStyleCnt="7" custFlipHor="1" custScaleX="5141"/>
      <dgm:spPr/>
    </dgm:pt>
    <dgm:pt modelId="{B7E63B43-DBEE-4874-895A-168AFCD9CC91}" type="pres">
      <dgm:prSet presAssocID="{10FDC57B-7449-4150-AB64-731E9DFD80AE}" presName="vert1" presStyleCnt="0"/>
      <dgm:spPr/>
    </dgm:pt>
    <dgm:pt modelId="{70C007D7-A217-4C8D-8DB1-8B152888C8D9}" type="pres">
      <dgm:prSet presAssocID="{94334335-E815-4C83-B315-F7C2E7065D32}" presName="vertSpace2a" presStyleCnt="0"/>
      <dgm:spPr/>
    </dgm:pt>
    <dgm:pt modelId="{9AE393DE-D18E-47F2-BFE1-F00D19A82DB8}" type="pres">
      <dgm:prSet presAssocID="{94334335-E815-4C83-B315-F7C2E7065D32}" presName="horz2" presStyleCnt="0"/>
      <dgm:spPr/>
    </dgm:pt>
    <dgm:pt modelId="{719F281E-CF9A-41CD-AD4E-2DEB3355E87F}" type="pres">
      <dgm:prSet presAssocID="{94334335-E815-4C83-B315-F7C2E7065D32}" presName="horzSpace2" presStyleCnt="0"/>
      <dgm:spPr/>
    </dgm:pt>
    <dgm:pt modelId="{0A15ED05-6AF6-48BE-A045-5A1CB1A6C13B}" type="pres">
      <dgm:prSet presAssocID="{94334335-E815-4C83-B315-F7C2E7065D32}" presName="tx2" presStyleLbl="revTx" presStyleIdx="1" presStyleCnt="7"/>
      <dgm:spPr/>
    </dgm:pt>
    <dgm:pt modelId="{1F9D9E17-0082-4FBF-AB8A-3F08D6B12501}" type="pres">
      <dgm:prSet presAssocID="{94334335-E815-4C83-B315-F7C2E7065D32}" presName="vert2" presStyleCnt="0"/>
      <dgm:spPr/>
    </dgm:pt>
    <dgm:pt modelId="{FC7FB296-1541-4C08-A631-1F74C46B9C3A}" type="pres">
      <dgm:prSet presAssocID="{94334335-E815-4C83-B315-F7C2E7065D32}" presName="thinLine2b" presStyleLbl="callout" presStyleIdx="0" presStyleCnt="6"/>
      <dgm:spPr/>
    </dgm:pt>
    <dgm:pt modelId="{C7B6442A-3BE0-4B70-9EC7-1A51CA311921}" type="pres">
      <dgm:prSet presAssocID="{94334335-E815-4C83-B315-F7C2E7065D32}" presName="vertSpace2b" presStyleCnt="0"/>
      <dgm:spPr/>
    </dgm:pt>
    <dgm:pt modelId="{BC6A342B-E119-4A90-92B0-313214614883}" type="pres">
      <dgm:prSet presAssocID="{06908D72-B763-4DED-8D5B-209BF066AFEA}" presName="horz2" presStyleCnt="0"/>
      <dgm:spPr/>
    </dgm:pt>
    <dgm:pt modelId="{0DC731A8-3715-4691-BE9F-F2CD8349D31D}" type="pres">
      <dgm:prSet presAssocID="{06908D72-B763-4DED-8D5B-209BF066AFEA}" presName="horzSpace2" presStyleCnt="0"/>
      <dgm:spPr/>
    </dgm:pt>
    <dgm:pt modelId="{42AF3704-D033-49B8-8801-C0562EF6FF03}" type="pres">
      <dgm:prSet presAssocID="{06908D72-B763-4DED-8D5B-209BF066AFEA}" presName="tx2" presStyleLbl="revTx" presStyleIdx="2" presStyleCnt="7"/>
      <dgm:spPr/>
    </dgm:pt>
    <dgm:pt modelId="{B6252EF3-EF55-45ED-94EF-F8309975A352}" type="pres">
      <dgm:prSet presAssocID="{06908D72-B763-4DED-8D5B-209BF066AFEA}" presName="vert2" presStyleCnt="0"/>
      <dgm:spPr/>
    </dgm:pt>
    <dgm:pt modelId="{8730F4D6-52B0-4B1B-84B9-B1548F0D1526}" type="pres">
      <dgm:prSet presAssocID="{06908D72-B763-4DED-8D5B-209BF066AFEA}" presName="thinLine2b" presStyleLbl="callout" presStyleIdx="1" presStyleCnt="6"/>
      <dgm:spPr/>
    </dgm:pt>
    <dgm:pt modelId="{B0D7B4D2-768B-418B-AFFD-3BFABA9D3CA3}" type="pres">
      <dgm:prSet presAssocID="{06908D72-B763-4DED-8D5B-209BF066AFEA}" presName="vertSpace2b" presStyleCnt="0"/>
      <dgm:spPr/>
    </dgm:pt>
    <dgm:pt modelId="{FF93FD96-9D26-4A72-A338-884761B573E1}" type="pres">
      <dgm:prSet presAssocID="{B5CFB065-91D6-4F8B-81B3-0D7C05750862}" presName="horz2" presStyleCnt="0"/>
      <dgm:spPr/>
    </dgm:pt>
    <dgm:pt modelId="{A3A914BE-3C0B-47CD-9E79-B2F9A19FC37B}" type="pres">
      <dgm:prSet presAssocID="{B5CFB065-91D6-4F8B-81B3-0D7C05750862}" presName="horzSpace2" presStyleCnt="0"/>
      <dgm:spPr/>
    </dgm:pt>
    <dgm:pt modelId="{FC0A1674-07B1-45D8-AF81-3233C7678FE4}" type="pres">
      <dgm:prSet presAssocID="{B5CFB065-91D6-4F8B-81B3-0D7C05750862}" presName="tx2" presStyleLbl="revTx" presStyleIdx="3" presStyleCnt="7"/>
      <dgm:spPr/>
    </dgm:pt>
    <dgm:pt modelId="{0E4367A1-6343-4A5C-9021-420DF65C91A8}" type="pres">
      <dgm:prSet presAssocID="{B5CFB065-91D6-4F8B-81B3-0D7C05750862}" presName="vert2" presStyleCnt="0"/>
      <dgm:spPr/>
    </dgm:pt>
    <dgm:pt modelId="{3B396AD9-5D02-4F1F-B8F0-18FA82708B13}" type="pres">
      <dgm:prSet presAssocID="{B5CFB065-91D6-4F8B-81B3-0D7C05750862}" presName="thinLine2b" presStyleLbl="callout" presStyleIdx="2" presStyleCnt="6"/>
      <dgm:spPr/>
    </dgm:pt>
    <dgm:pt modelId="{34221C80-B647-4273-B78E-469ACEB3589C}" type="pres">
      <dgm:prSet presAssocID="{B5CFB065-91D6-4F8B-81B3-0D7C05750862}" presName="vertSpace2b" presStyleCnt="0"/>
      <dgm:spPr/>
    </dgm:pt>
    <dgm:pt modelId="{3C04D04E-29AF-49EE-8701-C68C4BA5EF59}" type="pres">
      <dgm:prSet presAssocID="{522D9AC6-833E-4328-9CB2-D341937BB995}" presName="horz2" presStyleCnt="0"/>
      <dgm:spPr/>
    </dgm:pt>
    <dgm:pt modelId="{6C308A2B-8631-4D1B-AB96-9C31A1614A94}" type="pres">
      <dgm:prSet presAssocID="{522D9AC6-833E-4328-9CB2-D341937BB995}" presName="horzSpace2" presStyleCnt="0"/>
      <dgm:spPr/>
    </dgm:pt>
    <dgm:pt modelId="{C0F21C68-6F75-4EAB-B461-8439B2B978B5}" type="pres">
      <dgm:prSet presAssocID="{522D9AC6-833E-4328-9CB2-D341937BB995}" presName="tx2" presStyleLbl="revTx" presStyleIdx="4" presStyleCnt="7"/>
      <dgm:spPr/>
    </dgm:pt>
    <dgm:pt modelId="{43B3796C-5280-4962-882E-F10AEA567CC0}" type="pres">
      <dgm:prSet presAssocID="{522D9AC6-833E-4328-9CB2-D341937BB995}" presName="vert2" presStyleCnt="0"/>
      <dgm:spPr/>
    </dgm:pt>
    <dgm:pt modelId="{A680915E-44A3-4591-9727-4611853DFD3F}" type="pres">
      <dgm:prSet presAssocID="{522D9AC6-833E-4328-9CB2-D341937BB995}" presName="thinLine2b" presStyleLbl="callout" presStyleIdx="3" presStyleCnt="6"/>
      <dgm:spPr/>
    </dgm:pt>
    <dgm:pt modelId="{E469CEFA-836C-46A0-BF2B-B8198AFC7BF5}" type="pres">
      <dgm:prSet presAssocID="{522D9AC6-833E-4328-9CB2-D341937BB995}" presName="vertSpace2b" presStyleCnt="0"/>
      <dgm:spPr/>
    </dgm:pt>
    <dgm:pt modelId="{BA71A804-E629-4C03-AF4A-013465825C00}" type="pres">
      <dgm:prSet presAssocID="{C4A87B4E-6CF2-4CCA-AFAB-2F20192DF69F}" presName="horz2" presStyleCnt="0"/>
      <dgm:spPr/>
    </dgm:pt>
    <dgm:pt modelId="{AC4B22C6-A5A7-4DFE-8B27-D5DB2700A1F1}" type="pres">
      <dgm:prSet presAssocID="{C4A87B4E-6CF2-4CCA-AFAB-2F20192DF69F}" presName="horzSpace2" presStyleCnt="0"/>
      <dgm:spPr/>
    </dgm:pt>
    <dgm:pt modelId="{3F60DFD9-DA80-4399-9250-DC50FFDA62E8}" type="pres">
      <dgm:prSet presAssocID="{C4A87B4E-6CF2-4CCA-AFAB-2F20192DF69F}" presName="tx2" presStyleLbl="revTx" presStyleIdx="5" presStyleCnt="7"/>
      <dgm:spPr/>
    </dgm:pt>
    <dgm:pt modelId="{FB3C6EC2-56CC-441D-B799-73C22164A571}" type="pres">
      <dgm:prSet presAssocID="{C4A87B4E-6CF2-4CCA-AFAB-2F20192DF69F}" presName="vert2" presStyleCnt="0"/>
      <dgm:spPr/>
    </dgm:pt>
    <dgm:pt modelId="{E16741C0-79B3-4754-8C94-B1320D2D2CEF}" type="pres">
      <dgm:prSet presAssocID="{C4A87B4E-6CF2-4CCA-AFAB-2F20192DF69F}" presName="thinLine2b" presStyleLbl="callout" presStyleIdx="4" presStyleCnt="6"/>
      <dgm:spPr/>
    </dgm:pt>
    <dgm:pt modelId="{1CE6C15B-E05C-4652-9B10-76B560BD4288}" type="pres">
      <dgm:prSet presAssocID="{C4A87B4E-6CF2-4CCA-AFAB-2F20192DF69F}" presName="vertSpace2b" presStyleCnt="0"/>
      <dgm:spPr/>
    </dgm:pt>
    <dgm:pt modelId="{DB76E2D4-0E6C-4B98-B93A-05BE314E76FE}" type="pres">
      <dgm:prSet presAssocID="{291E4E76-CEC9-42A8-ACA3-9D1FFF06B438}" presName="horz2" presStyleCnt="0"/>
      <dgm:spPr/>
    </dgm:pt>
    <dgm:pt modelId="{AE5144DA-EDD1-427B-B5C5-8703370EB7E4}" type="pres">
      <dgm:prSet presAssocID="{291E4E76-CEC9-42A8-ACA3-9D1FFF06B438}" presName="horzSpace2" presStyleCnt="0"/>
      <dgm:spPr/>
    </dgm:pt>
    <dgm:pt modelId="{7F04BCCC-CB41-45AE-9A3C-7715195C1B8A}" type="pres">
      <dgm:prSet presAssocID="{291E4E76-CEC9-42A8-ACA3-9D1FFF06B438}" presName="tx2" presStyleLbl="revTx" presStyleIdx="6" presStyleCnt="7"/>
      <dgm:spPr/>
    </dgm:pt>
    <dgm:pt modelId="{63E42A4C-ED41-4DAA-AF88-D74202BFDF44}" type="pres">
      <dgm:prSet presAssocID="{291E4E76-CEC9-42A8-ACA3-9D1FFF06B438}" presName="vert2" presStyleCnt="0"/>
      <dgm:spPr/>
    </dgm:pt>
    <dgm:pt modelId="{0CFC25CF-93D9-4A11-B3FD-2DC58BB7E618}" type="pres">
      <dgm:prSet presAssocID="{291E4E76-CEC9-42A8-ACA3-9D1FFF06B438}" presName="thinLine2b" presStyleLbl="callout" presStyleIdx="5" presStyleCnt="6"/>
      <dgm:spPr/>
    </dgm:pt>
    <dgm:pt modelId="{0788F860-C839-4A60-A069-B688E63FF7DF}" type="pres">
      <dgm:prSet presAssocID="{291E4E76-CEC9-42A8-ACA3-9D1FFF06B438}" presName="vertSpace2b" presStyleCnt="0"/>
      <dgm:spPr/>
    </dgm:pt>
  </dgm:ptLst>
  <dgm:cxnLst>
    <dgm:cxn modelId="{EA1DB73F-2943-4F0B-90AB-2E17269EB167}" srcId="{10FDC57B-7449-4150-AB64-731E9DFD80AE}" destId="{C4A87B4E-6CF2-4CCA-AFAB-2F20192DF69F}" srcOrd="4" destOrd="0" parTransId="{381FEBF8-13C0-44E9-8826-8BCC9BBAA1B5}" sibTransId="{553E22EB-8F82-420B-979D-88F1F4FC1556}"/>
    <dgm:cxn modelId="{FAE6C264-9D61-4CD0-8ACD-4363BC1BF27C}" srcId="{94ECE8A0-FFB9-45BD-807F-BB48762F7444}" destId="{10FDC57B-7449-4150-AB64-731E9DFD80AE}" srcOrd="0" destOrd="0" parTransId="{B4D2B1EE-76A1-46A4-AB73-926E9278FF7A}" sibTransId="{2601E1DC-EFC5-4E91-A104-2C6E6629C3C8}"/>
    <dgm:cxn modelId="{E5CAC34B-F993-47CA-AF18-53492DD29215}" type="presOf" srcId="{06908D72-B763-4DED-8D5B-209BF066AFEA}" destId="{42AF3704-D033-49B8-8801-C0562EF6FF03}" srcOrd="0" destOrd="0" presId="urn:microsoft.com/office/officeart/2008/layout/LinedList"/>
    <dgm:cxn modelId="{AE1FB54D-9742-42B8-AEBC-798BF834F417}" srcId="{10FDC57B-7449-4150-AB64-731E9DFD80AE}" destId="{06908D72-B763-4DED-8D5B-209BF066AFEA}" srcOrd="1" destOrd="0" parTransId="{3C853CE3-8299-4D29-B9FC-FF335F888AF6}" sibTransId="{998995AE-8101-46D2-A4D1-7954210F2E9A}"/>
    <dgm:cxn modelId="{9B3B7253-16D9-4178-A4E0-3DA6B4CC2448}" srcId="{10FDC57B-7449-4150-AB64-731E9DFD80AE}" destId="{B5CFB065-91D6-4F8B-81B3-0D7C05750862}" srcOrd="2" destOrd="0" parTransId="{FB107C98-82B4-4FAE-9593-A1C6E298F70F}" sibTransId="{AD0EE7DD-341A-4719-9A8A-4E9F7640DC66}"/>
    <dgm:cxn modelId="{155B8176-7C73-4312-A73D-AA651AEBC2E8}" srcId="{10FDC57B-7449-4150-AB64-731E9DFD80AE}" destId="{291E4E76-CEC9-42A8-ACA3-9D1FFF06B438}" srcOrd="5" destOrd="0" parTransId="{094BEEAF-D965-41F3-8A31-4C1B48436FFC}" sibTransId="{0F316DD6-47D2-48B9-8984-DAD43E9B6C83}"/>
    <dgm:cxn modelId="{ADE0C959-1EC9-4DF2-A478-C897C7572EF6}" type="presOf" srcId="{B5CFB065-91D6-4F8B-81B3-0D7C05750862}" destId="{FC0A1674-07B1-45D8-AF81-3233C7678FE4}" srcOrd="0" destOrd="0" presId="urn:microsoft.com/office/officeart/2008/layout/LinedList"/>
    <dgm:cxn modelId="{0EBB4786-C74A-4C10-8DE3-679BF61EC97D}" type="presOf" srcId="{291E4E76-CEC9-42A8-ACA3-9D1FFF06B438}" destId="{7F04BCCC-CB41-45AE-9A3C-7715195C1B8A}" srcOrd="0" destOrd="0" presId="urn:microsoft.com/office/officeart/2008/layout/LinedList"/>
    <dgm:cxn modelId="{CC4F7BA1-3D28-4074-9526-92EF967D4838}" type="presOf" srcId="{94334335-E815-4C83-B315-F7C2E7065D32}" destId="{0A15ED05-6AF6-48BE-A045-5A1CB1A6C13B}" srcOrd="0" destOrd="0" presId="urn:microsoft.com/office/officeart/2008/layout/LinedList"/>
    <dgm:cxn modelId="{484875AC-BA96-44B7-94DA-59F49D52F851}" srcId="{10FDC57B-7449-4150-AB64-731E9DFD80AE}" destId="{94334335-E815-4C83-B315-F7C2E7065D32}" srcOrd="0" destOrd="0" parTransId="{50E7909A-1A83-42EC-8661-F6D9DF1778C0}" sibTransId="{FD9284E3-E752-4694-9A45-F683D5C96948}"/>
    <dgm:cxn modelId="{9D73C9C5-02F9-4FA4-9FA1-85926102FDA8}" type="presOf" srcId="{94ECE8A0-FFB9-45BD-807F-BB48762F7444}" destId="{4B4680F8-D66D-4EF8-9334-CF79A405893A}" srcOrd="0" destOrd="0" presId="urn:microsoft.com/office/officeart/2008/layout/LinedList"/>
    <dgm:cxn modelId="{C28368CE-9A5B-4F35-B600-F4E4571AC2E2}" srcId="{10FDC57B-7449-4150-AB64-731E9DFD80AE}" destId="{522D9AC6-833E-4328-9CB2-D341937BB995}" srcOrd="3" destOrd="0" parTransId="{5A9512C1-9965-4729-9E57-E37804CDAC43}" sibTransId="{A13C58D4-3178-41C4-8E6D-C566613BDE16}"/>
    <dgm:cxn modelId="{C1EFFDDC-2578-4B5C-A46D-543E71D13F38}" type="presOf" srcId="{C4A87B4E-6CF2-4CCA-AFAB-2F20192DF69F}" destId="{3F60DFD9-DA80-4399-9250-DC50FFDA62E8}" srcOrd="0" destOrd="0" presId="urn:microsoft.com/office/officeart/2008/layout/LinedList"/>
    <dgm:cxn modelId="{C171BFE9-AC66-4DCF-846D-7AD9D61BEC8A}" type="presOf" srcId="{522D9AC6-833E-4328-9CB2-D341937BB995}" destId="{C0F21C68-6F75-4EAB-B461-8439B2B978B5}" srcOrd="0" destOrd="0" presId="urn:microsoft.com/office/officeart/2008/layout/LinedList"/>
    <dgm:cxn modelId="{2C3F55EF-6CB1-4561-9C24-B0B5668180A2}" type="presOf" srcId="{10FDC57B-7449-4150-AB64-731E9DFD80AE}" destId="{E9E6845D-B3A1-4D12-9338-AD4202E457E3}" srcOrd="0" destOrd="0" presId="urn:microsoft.com/office/officeart/2008/layout/LinedList"/>
    <dgm:cxn modelId="{88CA46ED-FB99-420B-8308-681600882BE8}" type="presParOf" srcId="{4B4680F8-D66D-4EF8-9334-CF79A405893A}" destId="{66FAC644-A169-423F-B15C-80A3E1F76682}" srcOrd="0" destOrd="0" presId="urn:microsoft.com/office/officeart/2008/layout/LinedList"/>
    <dgm:cxn modelId="{B69C4776-D491-4ED7-AABE-FD42A3F83691}" type="presParOf" srcId="{4B4680F8-D66D-4EF8-9334-CF79A405893A}" destId="{18B223AD-C181-4D71-8254-3CA2519FC083}" srcOrd="1" destOrd="0" presId="urn:microsoft.com/office/officeart/2008/layout/LinedList"/>
    <dgm:cxn modelId="{6E924ACD-25DD-42B0-B0F3-8B0FDDF71E30}" type="presParOf" srcId="{18B223AD-C181-4D71-8254-3CA2519FC083}" destId="{E9E6845D-B3A1-4D12-9338-AD4202E457E3}" srcOrd="0" destOrd="0" presId="urn:microsoft.com/office/officeart/2008/layout/LinedList"/>
    <dgm:cxn modelId="{FF148002-53C1-43CB-BEFC-D20A84F3F89C}" type="presParOf" srcId="{18B223AD-C181-4D71-8254-3CA2519FC083}" destId="{B7E63B43-DBEE-4874-895A-168AFCD9CC91}" srcOrd="1" destOrd="0" presId="urn:microsoft.com/office/officeart/2008/layout/LinedList"/>
    <dgm:cxn modelId="{5423176A-DAD1-4811-8A0A-D18E2427090B}" type="presParOf" srcId="{B7E63B43-DBEE-4874-895A-168AFCD9CC91}" destId="{70C007D7-A217-4C8D-8DB1-8B152888C8D9}" srcOrd="0" destOrd="0" presId="urn:microsoft.com/office/officeart/2008/layout/LinedList"/>
    <dgm:cxn modelId="{0C80B2F0-C2B3-4B61-93B4-BEECD0B0CD3C}" type="presParOf" srcId="{B7E63B43-DBEE-4874-895A-168AFCD9CC91}" destId="{9AE393DE-D18E-47F2-BFE1-F00D19A82DB8}" srcOrd="1" destOrd="0" presId="urn:microsoft.com/office/officeart/2008/layout/LinedList"/>
    <dgm:cxn modelId="{81861EB1-D8E4-41F2-87C4-10F1AB805B72}" type="presParOf" srcId="{9AE393DE-D18E-47F2-BFE1-F00D19A82DB8}" destId="{719F281E-CF9A-41CD-AD4E-2DEB3355E87F}" srcOrd="0" destOrd="0" presId="urn:microsoft.com/office/officeart/2008/layout/LinedList"/>
    <dgm:cxn modelId="{72655DA5-6C4A-4F2D-AC52-61C1A48C4E0F}" type="presParOf" srcId="{9AE393DE-D18E-47F2-BFE1-F00D19A82DB8}" destId="{0A15ED05-6AF6-48BE-A045-5A1CB1A6C13B}" srcOrd="1" destOrd="0" presId="urn:microsoft.com/office/officeart/2008/layout/LinedList"/>
    <dgm:cxn modelId="{09651080-F951-413B-8CA0-F7F823F145C1}" type="presParOf" srcId="{9AE393DE-D18E-47F2-BFE1-F00D19A82DB8}" destId="{1F9D9E17-0082-4FBF-AB8A-3F08D6B12501}" srcOrd="2" destOrd="0" presId="urn:microsoft.com/office/officeart/2008/layout/LinedList"/>
    <dgm:cxn modelId="{1E134621-E844-4A79-9973-715F8560193C}" type="presParOf" srcId="{B7E63B43-DBEE-4874-895A-168AFCD9CC91}" destId="{FC7FB296-1541-4C08-A631-1F74C46B9C3A}" srcOrd="2" destOrd="0" presId="urn:microsoft.com/office/officeart/2008/layout/LinedList"/>
    <dgm:cxn modelId="{B26FF516-AC57-43C7-A5EE-C12B9CCBEAC6}" type="presParOf" srcId="{B7E63B43-DBEE-4874-895A-168AFCD9CC91}" destId="{C7B6442A-3BE0-4B70-9EC7-1A51CA311921}" srcOrd="3" destOrd="0" presId="urn:microsoft.com/office/officeart/2008/layout/LinedList"/>
    <dgm:cxn modelId="{44E1B33F-4520-4870-B595-44CB492F4986}" type="presParOf" srcId="{B7E63B43-DBEE-4874-895A-168AFCD9CC91}" destId="{BC6A342B-E119-4A90-92B0-313214614883}" srcOrd="4" destOrd="0" presId="urn:microsoft.com/office/officeart/2008/layout/LinedList"/>
    <dgm:cxn modelId="{2C8873D4-9379-486B-9E70-BC550809D628}" type="presParOf" srcId="{BC6A342B-E119-4A90-92B0-313214614883}" destId="{0DC731A8-3715-4691-BE9F-F2CD8349D31D}" srcOrd="0" destOrd="0" presId="urn:microsoft.com/office/officeart/2008/layout/LinedList"/>
    <dgm:cxn modelId="{0F17A39C-5212-426F-A185-0038F4BADF26}" type="presParOf" srcId="{BC6A342B-E119-4A90-92B0-313214614883}" destId="{42AF3704-D033-49B8-8801-C0562EF6FF03}" srcOrd="1" destOrd="0" presId="urn:microsoft.com/office/officeart/2008/layout/LinedList"/>
    <dgm:cxn modelId="{AAE6433F-8BD6-4D7A-B0C1-58A68EA4644B}" type="presParOf" srcId="{BC6A342B-E119-4A90-92B0-313214614883}" destId="{B6252EF3-EF55-45ED-94EF-F8309975A352}" srcOrd="2" destOrd="0" presId="urn:microsoft.com/office/officeart/2008/layout/LinedList"/>
    <dgm:cxn modelId="{4F4930D5-243F-4194-A53D-7E05E1D9CAF2}" type="presParOf" srcId="{B7E63B43-DBEE-4874-895A-168AFCD9CC91}" destId="{8730F4D6-52B0-4B1B-84B9-B1548F0D1526}" srcOrd="5" destOrd="0" presId="urn:microsoft.com/office/officeart/2008/layout/LinedList"/>
    <dgm:cxn modelId="{6D5BE7EB-5911-4714-9B1E-4EF066C94AF0}" type="presParOf" srcId="{B7E63B43-DBEE-4874-895A-168AFCD9CC91}" destId="{B0D7B4D2-768B-418B-AFFD-3BFABA9D3CA3}" srcOrd="6" destOrd="0" presId="urn:microsoft.com/office/officeart/2008/layout/LinedList"/>
    <dgm:cxn modelId="{CF7ABC77-A6D0-47A3-8DE0-D0DD7FF5E08F}" type="presParOf" srcId="{B7E63B43-DBEE-4874-895A-168AFCD9CC91}" destId="{FF93FD96-9D26-4A72-A338-884761B573E1}" srcOrd="7" destOrd="0" presId="urn:microsoft.com/office/officeart/2008/layout/LinedList"/>
    <dgm:cxn modelId="{4B1170AF-75FA-4AF3-8C68-DA51BC2FFBB3}" type="presParOf" srcId="{FF93FD96-9D26-4A72-A338-884761B573E1}" destId="{A3A914BE-3C0B-47CD-9E79-B2F9A19FC37B}" srcOrd="0" destOrd="0" presId="urn:microsoft.com/office/officeart/2008/layout/LinedList"/>
    <dgm:cxn modelId="{7FA4BFD0-F110-41C9-A7FF-C2BA372D9C27}" type="presParOf" srcId="{FF93FD96-9D26-4A72-A338-884761B573E1}" destId="{FC0A1674-07B1-45D8-AF81-3233C7678FE4}" srcOrd="1" destOrd="0" presId="urn:microsoft.com/office/officeart/2008/layout/LinedList"/>
    <dgm:cxn modelId="{A134EE64-A502-4F42-B4B9-39007B11FB5F}" type="presParOf" srcId="{FF93FD96-9D26-4A72-A338-884761B573E1}" destId="{0E4367A1-6343-4A5C-9021-420DF65C91A8}" srcOrd="2" destOrd="0" presId="urn:microsoft.com/office/officeart/2008/layout/LinedList"/>
    <dgm:cxn modelId="{41A1CE19-0F98-47C9-9F9F-91E3D255C718}" type="presParOf" srcId="{B7E63B43-DBEE-4874-895A-168AFCD9CC91}" destId="{3B396AD9-5D02-4F1F-B8F0-18FA82708B13}" srcOrd="8" destOrd="0" presId="urn:microsoft.com/office/officeart/2008/layout/LinedList"/>
    <dgm:cxn modelId="{840F974D-30E9-4D56-9CF0-F57863E18BB4}" type="presParOf" srcId="{B7E63B43-DBEE-4874-895A-168AFCD9CC91}" destId="{34221C80-B647-4273-B78E-469ACEB3589C}" srcOrd="9" destOrd="0" presId="urn:microsoft.com/office/officeart/2008/layout/LinedList"/>
    <dgm:cxn modelId="{5455F81C-8F68-4208-AE54-F08E64122C45}" type="presParOf" srcId="{B7E63B43-DBEE-4874-895A-168AFCD9CC91}" destId="{3C04D04E-29AF-49EE-8701-C68C4BA5EF59}" srcOrd="10" destOrd="0" presId="urn:microsoft.com/office/officeart/2008/layout/LinedList"/>
    <dgm:cxn modelId="{606CA200-69BA-4A90-94C5-7672B20A2B35}" type="presParOf" srcId="{3C04D04E-29AF-49EE-8701-C68C4BA5EF59}" destId="{6C308A2B-8631-4D1B-AB96-9C31A1614A94}" srcOrd="0" destOrd="0" presId="urn:microsoft.com/office/officeart/2008/layout/LinedList"/>
    <dgm:cxn modelId="{54E599CA-553C-4F1A-944A-52158A256EC1}" type="presParOf" srcId="{3C04D04E-29AF-49EE-8701-C68C4BA5EF59}" destId="{C0F21C68-6F75-4EAB-B461-8439B2B978B5}" srcOrd="1" destOrd="0" presId="urn:microsoft.com/office/officeart/2008/layout/LinedList"/>
    <dgm:cxn modelId="{97A0B358-771D-418F-95C8-B40FC8C2287E}" type="presParOf" srcId="{3C04D04E-29AF-49EE-8701-C68C4BA5EF59}" destId="{43B3796C-5280-4962-882E-F10AEA567CC0}" srcOrd="2" destOrd="0" presId="urn:microsoft.com/office/officeart/2008/layout/LinedList"/>
    <dgm:cxn modelId="{0561E3C3-2588-4F97-9CE6-8EE55609E169}" type="presParOf" srcId="{B7E63B43-DBEE-4874-895A-168AFCD9CC91}" destId="{A680915E-44A3-4591-9727-4611853DFD3F}" srcOrd="11" destOrd="0" presId="urn:microsoft.com/office/officeart/2008/layout/LinedList"/>
    <dgm:cxn modelId="{A74F0319-8165-47C5-B8C0-FF590A4264C9}" type="presParOf" srcId="{B7E63B43-DBEE-4874-895A-168AFCD9CC91}" destId="{E469CEFA-836C-46A0-BF2B-B8198AFC7BF5}" srcOrd="12" destOrd="0" presId="urn:microsoft.com/office/officeart/2008/layout/LinedList"/>
    <dgm:cxn modelId="{1A900662-8948-4148-BD34-5692A08427C2}" type="presParOf" srcId="{B7E63B43-DBEE-4874-895A-168AFCD9CC91}" destId="{BA71A804-E629-4C03-AF4A-013465825C00}" srcOrd="13" destOrd="0" presId="urn:microsoft.com/office/officeart/2008/layout/LinedList"/>
    <dgm:cxn modelId="{BD2E2A43-FA59-4256-B0F3-74DC260E1977}" type="presParOf" srcId="{BA71A804-E629-4C03-AF4A-013465825C00}" destId="{AC4B22C6-A5A7-4DFE-8B27-D5DB2700A1F1}" srcOrd="0" destOrd="0" presId="urn:microsoft.com/office/officeart/2008/layout/LinedList"/>
    <dgm:cxn modelId="{DA799146-0B8E-4451-8E91-5C7C43B059CF}" type="presParOf" srcId="{BA71A804-E629-4C03-AF4A-013465825C00}" destId="{3F60DFD9-DA80-4399-9250-DC50FFDA62E8}" srcOrd="1" destOrd="0" presId="urn:microsoft.com/office/officeart/2008/layout/LinedList"/>
    <dgm:cxn modelId="{5BD52C9C-73A2-46A0-9709-EB48FE35A919}" type="presParOf" srcId="{BA71A804-E629-4C03-AF4A-013465825C00}" destId="{FB3C6EC2-56CC-441D-B799-73C22164A571}" srcOrd="2" destOrd="0" presId="urn:microsoft.com/office/officeart/2008/layout/LinedList"/>
    <dgm:cxn modelId="{48D5E021-E525-490E-B312-C90319C97D7C}" type="presParOf" srcId="{B7E63B43-DBEE-4874-895A-168AFCD9CC91}" destId="{E16741C0-79B3-4754-8C94-B1320D2D2CEF}" srcOrd="14" destOrd="0" presId="urn:microsoft.com/office/officeart/2008/layout/LinedList"/>
    <dgm:cxn modelId="{672E1FDA-0E79-4006-AF67-F10A92C67453}" type="presParOf" srcId="{B7E63B43-DBEE-4874-895A-168AFCD9CC91}" destId="{1CE6C15B-E05C-4652-9B10-76B560BD4288}" srcOrd="15" destOrd="0" presId="urn:microsoft.com/office/officeart/2008/layout/LinedList"/>
    <dgm:cxn modelId="{671660A6-0A9B-401C-942C-49408CD3DDBD}" type="presParOf" srcId="{B7E63B43-DBEE-4874-895A-168AFCD9CC91}" destId="{DB76E2D4-0E6C-4B98-B93A-05BE314E76FE}" srcOrd="16" destOrd="0" presId="urn:microsoft.com/office/officeart/2008/layout/LinedList"/>
    <dgm:cxn modelId="{76615385-C67E-46FA-8E73-4963235B4DB3}" type="presParOf" srcId="{DB76E2D4-0E6C-4B98-B93A-05BE314E76FE}" destId="{AE5144DA-EDD1-427B-B5C5-8703370EB7E4}" srcOrd="0" destOrd="0" presId="urn:microsoft.com/office/officeart/2008/layout/LinedList"/>
    <dgm:cxn modelId="{C0870CF8-2B93-4F49-A61B-0A366B8399EA}" type="presParOf" srcId="{DB76E2D4-0E6C-4B98-B93A-05BE314E76FE}" destId="{7F04BCCC-CB41-45AE-9A3C-7715195C1B8A}" srcOrd="1" destOrd="0" presId="urn:microsoft.com/office/officeart/2008/layout/LinedList"/>
    <dgm:cxn modelId="{59DAB4FA-9F92-483C-A136-78189E246075}" type="presParOf" srcId="{DB76E2D4-0E6C-4B98-B93A-05BE314E76FE}" destId="{63E42A4C-ED41-4DAA-AF88-D74202BFDF44}" srcOrd="2" destOrd="0" presId="urn:microsoft.com/office/officeart/2008/layout/LinedList"/>
    <dgm:cxn modelId="{A5F12292-516D-4B9B-9A93-74ED4B899206}" type="presParOf" srcId="{B7E63B43-DBEE-4874-895A-168AFCD9CC91}" destId="{0CFC25CF-93D9-4A11-B3FD-2DC58BB7E618}" srcOrd="17" destOrd="0" presId="urn:microsoft.com/office/officeart/2008/layout/LinedList"/>
    <dgm:cxn modelId="{EAE31C74-EB43-424B-B5D7-6B98CC6A881D}" type="presParOf" srcId="{B7E63B43-DBEE-4874-895A-168AFCD9CC91}" destId="{0788F860-C839-4A60-A069-B688E63FF7DF}"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7C3-AA46-4479-8AD2-273B7049A6AA}">
      <dsp:nvSpPr>
        <dsp:cNvPr id="0" name=""/>
        <dsp:cNvSpPr/>
      </dsp:nvSpPr>
      <dsp:spPr>
        <a:xfrm>
          <a:off x="0" y="185132"/>
          <a:ext cx="5741533" cy="156567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As he created and refined his vision for ALF Therapy, he collaborated with healthcare providers from other professions to explore the options and designs that would complement the function of the body .</a:t>
          </a:r>
        </a:p>
      </dsp:txBody>
      <dsp:txXfrm>
        <a:off x="76430" y="261562"/>
        <a:ext cx="5588673" cy="1412819"/>
      </dsp:txXfrm>
    </dsp:sp>
    <dsp:sp modelId="{81EB4681-0390-49F3-A393-FC6F02C373A8}">
      <dsp:nvSpPr>
        <dsp:cNvPr id="0" name=""/>
        <dsp:cNvSpPr/>
      </dsp:nvSpPr>
      <dsp:spPr>
        <a:xfrm>
          <a:off x="0" y="1802651"/>
          <a:ext cx="5741533" cy="1565679"/>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Several orthodontic techniques and appliance designs seemed to compliment the natural motions of the body while others impaired them.</a:t>
          </a:r>
        </a:p>
      </dsp:txBody>
      <dsp:txXfrm>
        <a:off x="76430" y="1879081"/>
        <a:ext cx="5588673" cy="1412819"/>
      </dsp:txXfrm>
    </dsp:sp>
    <dsp:sp modelId="{84B7EC7C-5A55-4415-96A0-46A6E316CDAD}">
      <dsp:nvSpPr>
        <dsp:cNvPr id="0" name=""/>
        <dsp:cNvSpPr/>
      </dsp:nvSpPr>
      <dsp:spPr>
        <a:xfrm>
          <a:off x="0" y="3420171"/>
          <a:ext cx="5741533" cy="1565679"/>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ALF Therapy was created through decades of interdisciplinary collaboration, careful observation and  continual refinement to become the simple yet sophisticated family of appliances that are currently utilized by ALF Therapy providers from all over the world</a:t>
          </a:r>
        </a:p>
      </dsp:txBody>
      <dsp:txXfrm>
        <a:off x="76430" y="3496601"/>
        <a:ext cx="5588673" cy="14128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D6AB6-865A-409F-91D1-41F252B2ABEF}">
      <dsp:nvSpPr>
        <dsp:cNvPr id="0" name=""/>
        <dsp:cNvSpPr/>
      </dsp:nvSpPr>
      <dsp:spPr>
        <a:xfrm>
          <a:off x="0" y="5047"/>
          <a:ext cx="5741533" cy="14968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FD74E-BE1E-4E76-BF05-6954B4D016A2}">
      <dsp:nvSpPr>
        <dsp:cNvPr id="0" name=""/>
        <dsp:cNvSpPr/>
      </dsp:nvSpPr>
      <dsp:spPr>
        <a:xfrm>
          <a:off x="452799" y="341840"/>
          <a:ext cx="824077" cy="823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13BD73-5565-456D-90E9-41508094914D}">
      <dsp:nvSpPr>
        <dsp:cNvPr id="0" name=""/>
        <dsp:cNvSpPr/>
      </dsp:nvSpPr>
      <dsp:spPr>
        <a:xfrm>
          <a:off x="1729677" y="5047"/>
          <a:ext cx="3874299" cy="149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72" tIns="158572" rIns="158572" bIns="158572" numCol="1" spcCol="1270" anchor="ctr" anchorCtr="0">
          <a:noAutofit/>
        </a:bodyPr>
        <a:lstStyle/>
        <a:p>
          <a:pPr marL="0" lvl="0" indent="0" algn="l" defTabSz="622300">
            <a:lnSpc>
              <a:spcPct val="90000"/>
            </a:lnSpc>
            <a:spcBef>
              <a:spcPct val="0"/>
            </a:spcBef>
            <a:spcAft>
              <a:spcPct val="35000"/>
            </a:spcAft>
            <a:buNone/>
          </a:pPr>
          <a:r>
            <a:rPr lang="en-US" sz="1400" kern="1200"/>
            <a:t>Even ancient societies were aware that the tongue should be at rest with the tip of the tongue on the roof of the mouth</a:t>
          </a:r>
        </a:p>
      </dsp:txBody>
      <dsp:txXfrm>
        <a:off x="1729677" y="5047"/>
        <a:ext cx="3874299" cy="1498322"/>
      </dsp:txXfrm>
    </dsp:sp>
    <dsp:sp modelId="{24E42C40-4BA3-45EB-8198-6172ACB24D93}">
      <dsp:nvSpPr>
        <dsp:cNvPr id="0" name=""/>
        <dsp:cNvSpPr/>
      </dsp:nvSpPr>
      <dsp:spPr>
        <a:xfrm>
          <a:off x="0" y="1836330"/>
          <a:ext cx="5741533" cy="14968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7E2366-09F5-4E98-8D12-3BA251357062}">
      <dsp:nvSpPr>
        <dsp:cNvPr id="0" name=""/>
        <dsp:cNvSpPr/>
      </dsp:nvSpPr>
      <dsp:spPr>
        <a:xfrm>
          <a:off x="452799" y="2173123"/>
          <a:ext cx="824077" cy="823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C4DABC-645C-46E4-A43F-3895B661B188}">
      <dsp:nvSpPr>
        <dsp:cNvPr id="0" name=""/>
        <dsp:cNvSpPr/>
      </dsp:nvSpPr>
      <dsp:spPr>
        <a:xfrm>
          <a:off x="1729677" y="1836330"/>
          <a:ext cx="3874299" cy="149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72" tIns="158572" rIns="158572" bIns="158572" numCol="1" spcCol="1270" anchor="ctr" anchorCtr="0">
          <a:noAutofit/>
        </a:bodyPr>
        <a:lstStyle/>
        <a:p>
          <a:pPr marL="0" lvl="0" indent="0" algn="l" defTabSz="622300">
            <a:lnSpc>
              <a:spcPct val="90000"/>
            </a:lnSpc>
            <a:spcBef>
              <a:spcPct val="0"/>
            </a:spcBef>
            <a:spcAft>
              <a:spcPct val="35000"/>
            </a:spcAft>
            <a:buNone/>
          </a:pPr>
          <a:r>
            <a:rPr lang="en-US" sz="1400" kern="1200"/>
            <a:t>Modern research is now supporting that finding through studies on body  posture and neurologic function</a:t>
          </a:r>
        </a:p>
      </dsp:txBody>
      <dsp:txXfrm>
        <a:off x="1729677" y="1836330"/>
        <a:ext cx="3874299" cy="1498322"/>
      </dsp:txXfrm>
    </dsp:sp>
    <dsp:sp modelId="{090077B7-B069-4C97-84DE-AC03E56B37FC}">
      <dsp:nvSpPr>
        <dsp:cNvPr id="0" name=""/>
        <dsp:cNvSpPr/>
      </dsp:nvSpPr>
      <dsp:spPr>
        <a:xfrm>
          <a:off x="0" y="3667613"/>
          <a:ext cx="5741533" cy="14968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93211-D651-44A0-A4A0-2B61A8232EF5}">
      <dsp:nvSpPr>
        <dsp:cNvPr id="0" name=""/>
        <dsp:cNvSpPr/>
      </dsp:nvSpPr>
      <dsp:spPr>
        <a:xfrm>
          <a:off x="453242" y="4004406"/>
          <a:ext cx="824077" cy="8232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CE7F5A-A708-42BF-BC52-9AFC17203C4F}">
      <dsp:nvSpPr>
        <dsp:cNvPr id="0" name=""/>
        <dsp:cNvSpPr/>
      </dsp:nvSpPr>
      <dsp:spPr>
        <a:xfrm>
          <a:off x="1730562" y="3667613"/>
          <a:ext cx="3874299" cy="149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72" tIns="158572" rIns="158572" bIns="158572" numCol="1" spcCol="1270" anchor="ctr" anchorCtr="0">
          <a:noAutofit/>
        </a:bodyPr>
        <a:lstStyle/>
        <a:p>
          <a:pPr marL="0" lvl="0" indent="0" algn="l" defTabSz="622300">
            <a:lnSpc>
              <a:spcPct val="90000"/>
            </a:lnSpc>
            <a:spcBef>
              <a:spcPct val="0"/>
            </a:spcBef>
            <a:spcAft>
              <a:spcPct val="35000"/>
            </a:spcAft>
            <a:buNone/>
          </a:pPr>
          <a:r>
            <a:rPr lang="en-US" sz="1400" kern="1200"/>
            <a:t>ALF Therapy appliances act as  “north star” to remind the patient of their proper tongue position while encouraging simultaneous and balanced signals from the tongue to multiple cranial nerves while mobilizing the cerebral spinal fluid and glial cells by encouraging a proper swallow</a:t>
          </a:r>
        </a:p>
      </dsp:txBody>
      <dsp:txXfrm>
        <a:off x="1730562" y="3667613"/>
        <a:ext cx="3874299" cy="14983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0D153-F6EF-4479-89FD-85C20C59B534}">
      <dsp:nvSpPr>
        <dsp:cNvPr id="0" name=""/>
        <dsp:cNvSpPr/>
      </dsp:nvSpPr>
      <dsp:spPr>
        <a:xfrm>
          <a:off x="484540" y="0"/>
          <a:ext cx="4917211" cy="491721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A28EC-E3CB-4C7F-B26F-57856D5EE73C}">
      <dsp:nvSpPr>
        <dsp:cNvPr id="0" name=""/>
        <dsp:cNvSpPr/>
      </dsp:nvSpPr>
      <dsp:spPr>
        <a:xfrm>
          <a:off x="951675" y="467135"/>
          <a:ext cx="1917712" cy="191771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Almost invisible to the observer</a:t>
          </a:r>
        </a:p>
      </dsp:txBody>
      <dsp:txXfrm>
        <a:off x="1045290" y="560750"/>
        <a:ext cx="1730482" cy="1730482"/>
      </dsp:txXfrm>
    </dsp:sp>
    <dsp:sp modelId="{1CF88F4D-5F51-4FD4-AABC-7F684C6D0A90}">
      <dsp:nvSpPr>
        <dsp:cNvPr id="0" name=""/>
        <dsp:cNvSpPr/>
      </dsp:nvSpPr>
      <dsp:spPr>
        <a:xfrm>
          <a:off x="3016903" y="467135"/>
          <a:ext cx="1917712" cy="1917712"/>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Easy to maintain and clean</a:t>
          </a:r>
        </a:p>
      </dsp:txBody>
      <dsp:txXfrm>
        <a:off x="3110518" y="560750"/>
        <a:ext cx="1730482" cy="1730482"/>
      </dsp:txXfrm>
    </dsp:sp>
    <dsp:sp modelId="{43F9FDC8-DC50-414E-83BA-47626F065C56}">
      <dsp:nvSpPr>
        <dsp:cNvPr id="0" name=""/>
        <dsp:cNvSpPr/>
      </dsp:nvSpPr>
      <dsp:spPr>
        <a:xfrm>
          <a:off x="951675" y="2532363"/>
          <a:ext cx="1917712" cy="1917712"/>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Infinitely customized for the needs of the individual patient</a:t>
          </a:r>
        </a:p>
      </dsp:txBody>
      <dsp:txXfrm>
        <a:off x="1045290" y="2625978"/>
        <a:ext cx="1730482" cy="1730482"/>
      </dsp:txXfrm>
    </dsp:sp>
    <dsp:sp modelId="{6005E5E0-02C5-4963-9791-280FF440DEA9}">
      <dsp:nvSpPr>
        <dsp:cNvPr id="0" name=""/>
        <dsp:cNvSpPr/>
      </dsp:nvSpPr>
      <dsp:spPr>
        <a:xfrm>
          <a:off x="3016903" y="2532363"/>
          <a:ext cx="1917712" cy="191771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Easy to wear and not intrusive on everyday life</a:t>
          </a:r>
        </a:p>
      </dsp:txBody>
      <dsp:txXfrm>
        <a:off x="3110518" y="2625978"/>
        <a:ext cx="1730482" cy="17304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355BA-EC7E-4B5F-8D83-A0226BD8FFBF}">
      <dsp:nvSpPr>
        <dsp:cNvPr id="0" name=""/>
        <dsp:cNvSpPr/>
      </dsp:nvSpPr>
      <dsp:spPr>
        <a:xfrm>
          <a:off x="3595993" y="237228"/>
          <a:ext cx="3065716" cy="3065716"/>
        </a:xfrm>
        <a:prstGeom prst="pie">
          <a:avLst>
            <a:gd name="adj1" fmla="val 16200000"/>
            <a:gd name="adj2" fmla="val 18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Form</a:t>
          </a:r>
        </a:p>
      </dsp:txBody>
      <dsp:txXfrm>
        <a:off x="5211698" y="886867"/>
        <a:ext cx="1094898" cy="912415"/>
      </dsp:txXfrm>
    </dsp:sp>
    <dsp:sp modelId="{1FF29E90-D2CF-4EA4-97FE-D09F30F962AE}">
      <dsp:nvSpPr>
        <dsp:cNvPr id="0" name=""/>
        <dsp:cNvSpPr/>
      </dsp:nvSpPr>
      <dsp:spPr>
        <a:xfrm>
          <a:off x="3532854" y="346717"/>
          <a:ext cx="3065716" cy="3065716"/>
        </a:xfrm>
        <a:prstGeom prst="pie">
          <a:avLst>
            <a:gd name="adj1" fmla="val 1800000"/>
            <a:gd name="adj2" fmla="val 90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Ease of wear</a:t>
          </a:r>
        </a:p>
      </dsp:txBody>
      <dsp:txXfrm>
        <a:off x="4262786" y="2335783"/>
        <a:ext cx="1642347" cy="802925"/>
      </dsp:txXfrm>
    </dsp:sp>
    <dsp:sp modelId="{29D4D3F6-A6A1-41E7-B5D1-9F69B506CC81}">
      <dsp:nvSpPr>
        <dsp:cNvPr id="0" name=""/>
        <dsp:cNvSpPr/>
      </dsp:nvSpPr>
      <dsp:spPr>
        <a:xfrm>
          <a:off x="3469715" y="237228"/>
          <a:ext cx="3065716" cy="3065716"/>
        </a:xfrm>
        <a:prstGeom prst="pie">
          <a:avLst>
            <a:gd name="adj1" fmla="val 90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Function</a:t>
          </a:r>
        </a:p>
      </dsp:txBody>
      <dsp:txXfrm>
        <a:off x="3824827" y="886867"/>
        <a:ext cx="1094898" cy="912415"/>
      </dsp:txXfrm>
    </dsp:sp>
    <dsp:sp modelId="{AFFB57A3-9A52-4DDA-9DF7-1374B29A67ED}">
      <dsp:nvSpPr>
        <dsp:cNvPr id="0" name=""/>
        <dsp:cNvSpPr/>
      </dsp:nvSpPr>
      <dsp:spPr>
        <a:xfrm>
          <a:off x="3406464" y="47445"/>
          <a:ext cx="3445280" cy="344528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E78146-A777-47CA-A622-BF0ADB1B24B5}">
      <dsp:nvSpPr>
        <dsp:cNvPr id="0" name=""/>
        <dsp:cNvSpPr/>
      </dsp:nvSpPr>
      <dsp:spPr>
        <a:xfrm>
          <a:off x="3343072" y="156741"/>
          <a:ext cx="3445280" cy="344528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5CE8EB-9F2A-4B94-8AC2-265CE1314DCA}">
      <dsp:nvSpPr>
        <dsp:cNvPr id="0" name=""/>
        <dsp:cNvSpPr/>
      </dsp:nvSpPr>
      <dsp:spPr>
        <a:xfrm>
          <a:off x="3279679" y="47445"/>
          <a:ext cx="3445280" cy="344528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5BAF4-03CC-4198-8D3D-A89077F08113}">
      <dsp:nvSpPr>
        <dsp:cNvPr id="0" name=""/>
        <dsp:cNvSpPr/>
      </dsp:nvSpPr>
      <dsp:spPr>
        <a:xfrm>
          <a:off x="0" y="1652"/>
          <a:ext cx="1013142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170D7A-B40C-4B45-B444-1AFFEEE24BEC}">
      <dsp:nvSpPr>
        <dsp:cNvPr id="0" name=""/>
        <dsp:cNvSpPr/>
      </dsp:nvSpPr>
      <dsp:spPr>
        <a:xfrm>
          <a:off x="0" y="1652"/>
          <a:ext cx="10131425" cy="112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100000"/>
            </a:lnSpc>
            <a:spcBef>
              <a:spcPct val="0"/>
            </a:spcBef>
            <a:spcAft>
              <a:spcPct val="35000"/>
            </a:spcAft>
            <a:buNone/>
            <a:defRPr cap="all"/>
          </a:pPr>
          <a:r>
            <a:rPr lang="en-US" sz="4800" kern="1200" dirty="0"/>
            <a:t>    Oral Myofunctional Therapy</a:t>
          </a:r>
        </a:p>
      </dsp:txBody>
      <dsp:txXfrm>
        <a:off x="0" y="1652"/>
        <a:ext cx="10131425" cy="1127164"/>
      </dsp:txXfrm>
    </dsp:sp>
    <dsp:sp modelId="{96910351-9BA7-471B-92B9-5F53DB39D422}">
      <dsp:nvSpPr>
        <dsp:cNvPr id="0" name=""/>
        <dsp:cNvSpPr/>
      </dsp:nvSpPr>
      <dsp:spPr>
        <a:xfrm>
          <a:off x="0" y="1128817"/>
          <a:ext cx="10131425"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EF5D6-52AD-4D1D-A28E-0D9604B0AC8D}">
      <dsp:nvSpPr>
        <dsp:cNvPr id="0" name=""/>
        <dsp:cNvSpPr/>
      </dsp:nvSpPr>
      <dsp:spPr>
        <a:xfrm>
          <a:off x="0" y="1128817"/>
          <a:ext cx="10131425" cy="112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100000"/>
            </a:lnSpc>
            <a:spcBef>
              <a:spcPct val="0"/>
            </a:spcBef>
            <a:spcAft>
              <a:spcPct val="35000"/>
            </a:spcAft>
            <a:buNone/>
            <a:defRPr cap="all"/>
          </a:pPr>
          <a:r>
            <a:rPr lang="en-US" sz="4800" kern="1200" dirty="0"/>
            <a:t>    Bodywork</a:t>
          </a:r>
        </a:p>
      </dsp:txBody>
      <dsp:txXfrm>
        <a:off x="0" y="1128817"/>
        <a:ext cx="10131425" cy="1127164"/>
      </dsp:txXfrm>
    </dsp:sp>
    <dsp:sp modelId="{15E75B88-2668-48C8-9430-DABAD4501CF0}">
      <dsp:nvSpPr>
        <dsp:cNvPr id="0" name=""/>
        <dsp:cNvSpPr/>
      </dsp:nvSpPr>
      <dsp:spPr>
        <a:xfrm>
          <a:off x="0" y="2255981"/>
          <a:ext cx="10131425"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23B85-F99C-4C08-A8C3-EE734362191A}">
      <dsp:nvSpPr>
        <dsp:cNvPr id="0" name=""/>
        <dsp:cNvSpPr/>
      </dsp:nvSpPr>
      <dsp:spPr>
        <a:xfrm>
          <a:off x="0" y="2255981"/>
          <a:ext cx="10131425" cy="112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100000"/>
            </a:lnSpc>
            <a:spcBef>
              <a:spcPct val="0"/>
            </a:spcBef>
            <a:spcAft>
              <a:spcPct val="35000"/>
            </a:spcAft>
            <a:buNone/>
            <a:defRPr cap="all"/>
          </a:pPr>
          <a:r>
            <a:rPr lang="en-US" sz="4800" kern="1200" dirty="0"/>
            <a:t>    </a:t>
          </a:r>
          <a:r>
            <a:rPr lang="en-US" sz="4800" kern="1200" dirty="0" err="1"/>
            <a:t>SmileLase</a:t>
          </a:r>
          <a:r>
            <a:rPr lang="en-US" sz="4800" kern="1200" dirty="0"/>
            <a:t> and </a:t>
          </a:r>
          <a:r>
            <a:rPr lang="en-US" sz="4800" kern="1200" dirty="0" err="1"/>
            <a:t>BabyLase</a:t>
          </a:r>
          <a:endParaRPr lang="en-US" sz="4800" kern="1200" dirty="0"/>
        </a:p>
      </dsp:txBody>
      <dsp:txXfrm>
        <a:off x="0" y="2255981"/>
        <a:ext cx="10131425" cy="11271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30374-8697-43B4-AC6F-DE09A515B3D6}">
      <dsp:nvSpPr>
        <dsp:cNvPr id="0" name=""/>
        <dsp:cNvSpPr/>
      </dsp:nvSpPr>
      <dsp:spPr>
        <a:xfrm>
          <a:off x="0" y="29063"/>
          <a:ext cx="5741533" cy="123069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ALF Therapy offers options for patients from newborn to the elderly</a:t>
          </a:r>
        </a:p>
      </dsp:txBody>
      <dsp:txXfrm>
        <a:off x="60077" y="89140"/>
        <a:ext cx="5621379" cy="1110539"/>
      </dsp:txXfrm>
    </dsp:sp>
    <dsp:sp modelId="{4E641C20-462F-4FD3-B342-67A259084FA1}">
      <dsp:nvSpPr>
        <dsp:cNvPr id="0" name=""/>
        <dsp:cNvSpPr/>
      </dsp:nvSpPr>
      <dsp:spPr>
        <a:xfrm>
          <a:off x="0" y="1323117"/>
          <a:ext cx="5741533" cy="1230693"/>
        </a:xfrm>
        <a:prstGeom prst="roundRect">
          <a:avLst/>
        </a:prstGeom>
        <a:solidFill>
          <a:schemeClr val="accent2">
            <a:hueOff val="-1036716"/>
            <a:satOff val="-5484"/>
            <a:lumOff val="-20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Treatment for crooked, crowded teeth</a:t>
          </a:r>
        </a:p>
      </dsp:txBody>
      <dsp:txXfrm>
        <a:off x="60077" y="1383194"/>
        <a:ext cx="5621379" cy="1110539"/>
      </dsp:txXfrm>
    </dsp:sp>
    <dsp:sp modelId="{A67C0D28-4F0E-4D7A-A14E-2FFD6BF2BCC9}">
      <dsp:nvSpPr>
        <dsp:cNvPr id="0" name=""/>
        <dsp:cNvSpPr/>
      </dsp:nvSpPr>
      <dsp:spPr>
        <a:xfrm>
          <a:off x="0" y="2617171"/>
          <a:ext cx="5741533" cy="1230693"/>
        </a:xfrm>
        <a:prstGeom prst="roundRect">
          <a:avLst/>
        </a:prstGeom>
        <a:solidFill>
          <a:schemeClr val="accent2">
            <a:hueOff val="-2073432"/>
            <a:satOff val="-10969"/>
            <a:lumOff val="-41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Dentofacial orthopedics to address small or misaligned jaws</a:t>
          </a:r>
        </a:p>
      </dsp:txBody>
      <dsp:txXfrm>
        <a:off x="60077" y="2677248"/>
        <a:ext cx="5621379" cy="1110539"/>
      </dsp:txXfrm>
    </dsp:sp>
    <dsp:sp modelId="{252DDA05-C92C-4CAC-8ACB-06E7275A56DF}">
      <dsp:nvSpPr>
        <dsp:cNvPr id="0" name=""/>
        <dsp:cNvSpPr/>
      </dsp:nvSpPr>
      <dsp:spPr>
        <a:xfrm>
          <a:off x="0" y="3911225"/>
          <a:ext cx="5741533" cy="1230693"/>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Those who can benefit from a gentle reminder of proper tongue position to enhance airway and neurological function</a:t>
          </a:r>
        </a:p>
      </dsp:txBody>
      <dsp:txXfrm>
        <a:off x="60077" y="3971302"/>
        <a:ext cx="5621379" cy="11105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516B3-C1D7-407E-A312-DC9E7912712A}">
      <dsp:nvSpPr>
        <dsp:cNvPr id="0" name=""/>
        <dsp:cNvSpPr/>
      </dsp:nvSpPr>
      <dsp:spPr>
        <a:xfrm>
          <a:off x="0" y="0"/>
          <a:ext cx="5003347" cy="221274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Primarily dentists and orthodontists who seek an opportunity to offer their patients an alternative to traditional orthodontics</a:t>
          </a:r>
        </a:p>
      </dsp:txBody>
      <dsp:txXfrm>
        <a:off x="64809" y="64809"/>
        <a:ext cx="2716303" cy="2083126"/>
      </dsp:txXfrm>
    </dsp:sp>
    <dsp:sp modelId="{91E2B1AB-05B5-44F8-A327-C2881E72715F}">
      <dsp:nvSpPr>
        <dsp:cNvPr id="0" name=""/>
        <dsp:cNvSpPr/>
      </dsp:nvSpPr>
      <dsp:spPr>
        <a:xfrm>
          <a:off x="882943" y="2704466"/>
          <a:ext cx="5003347" cy="221274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Secondarily by the interdisciplinary treatment teams that support the patient as they grow and evolve through the course of therapy</a:t>
          </a:r>
        </a:p>
      </dsp:txBody>
      <dsp:txXfrm>
        <a:off x="947752" y="2769275"/>
        <a:ext cx="2552501" cy="2083126"/>
      </dsp:txXfrm>
    </dsp:sp>
    <dsp:sp modelId="{1B703FC8-4189-4E0C-B4CD-BC817077D9DC}">
      <dsp:nvSpPr>
        <dsp:cNvPr id="0" name=""/>
        <dsp:cNvSpPr/>
      </dsp:nvSpPr>
      <dsp:spPr>
        <a:xfrm>
          <a:off x="3565063" y="1739463"/>
          <a:ext cx="1438284" cy="1438284"/>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888677" y="1739463"/>
        <a:ext cx="791056" cy="10823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49198-7BCC-4144-95F6-FF347EB49D88}">
      <dsp:nvSpPr>
        <dsp:cNvPr id="0" name=""/>
        <dsp:cNvSpPr/>
      </dsp:nvSpPr>
      <dsp:spPr>
        <a:xfrm>
          <a:off x="0" y="637306"/>
          <a:ext cx="2849463" cy="180940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B181E4-8B0E-49A9-B2B4-0C6A48A55E1E}">
      <dsp:nvSpPr>
        <dsp:cNvPr id="0" name=""/>
        <dsp:cNvSpPr/>
      </dsp:nvSpPr>
      <dsp:spPr>
        <a:xfrm>
          <a:off x="316607" y="938083"/>
          <a:ext cx="2849463" cy="180940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ALF Therapy is both associated with miracles and disappointments</a:t>
          </a:r>
        </a:p>
      </dsp:txBody>
      <dsp:txXfrm>
        <a:off x="369603" y="991079"/>
        <a:ext cx="2743471" cy="1703417"/>
      </dsp:txXfrm>
    </dsp:sp>
    <dsp:sp modelId="{C240D227-AD48-4BC6-895D-40FFAE12FF49}">
      <dsp:nvSpPr>
        <dsp:cNvPr id="0" name=""/>
        <dsp:cNvSpPr/>
      </dsp:nvSpPr>
      <dsp:spPr>
        <a:xfrm>
          <a:off x="3482677" y="637306"/>
          <a:ext cx="2849463" cy="180940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3F71E-9826-4915-A9CC-1D2CF8F6253E}">
      <dsp:nvSpPr>
        <dsp:cNvPr id="0" name=""/>
        <dsp:cNvSpPr/>
      </dsp:nvSpPr>
      <dsp:spPr>
        <a:xfrm>
          <a:off x="3799284" y="938083"/>
          <a:ext cx="2849463" cy="180940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Just as any other form of teaching a technique, practicing a faith or using a tool, the clarity of the message can be distorted over time and lack of full understanding.</a:t>
          </a:r>
        </a:p>
      </dsp:txBody>
      <dsp:txXfrm>
        <a:off x="3852280" y="991079"/>
        <a:ext cx="2743471" cy="1703417"/>
      </dsp:txXfrm>
    </dsp:sp>
    <dsp:sp modelId="{B1D5FB8E-6C03-47F1-BF13-A8A3E0F3D7EA}">
      <dsp:nvSpPr>
        <dsp:cNvPr id="0" name=""/>
        <dsp:cNvSpPr/>
      </dsp:nvSpPr>
      <dsp:spPr>
        <a:xfrm>
          <a:off x="6965354" y="637306"/>
          <a:ext cx="2849463" cy="180940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03EEC4-33ED-4A23-A8B7-C477B08B84FB}">
      <dsp:nvSpPr>
        <dsp:cNvPr id="0" name=""/>
        <dsp:cNvSpPr/>
      </dsp:nvSpPr>
      <dsp:spPr>
        <a:xfrm>
          <a:off x="7281961" y="938083"/>
          <a:ext cx="2849463" cy="180940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Just as in the “telephone game” the message received by the dental provider can be different than message originally sent by the creator of the ALF.</a:t>
          </a:r>
        </a:p>
      </dsp:txBody>
      <dsp:txXfrm>
        <a:off x="7334957" y="991079"/>
        <a:ext cx="2743471" cy="17034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3DBDF-B474-4FCC-A919-EF70FB2C49D1}">
      <dsp:nvSpPr>
        <dsp:cNvPr id="0" name=""/>
        <dsp:cNvSpPr/>
      </dsp:nvSpPr>
      <dsp:spPr>
        <a:xfrm>
          <a:off x="1236" y="77006"/>
          <a:ext cx="4823310" cy="289398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Criticisms</a:t>
          </a:r>
        </a:p>
        <a:p>
          <a:pPr marL="171450" lvl="1" indent="-171450" algn="l" defTabSz="844550">
            <a:lnSpc>
              <a:spcPct val="90000"/>
            </a:lnSpc>
            <a:spcBef>
              <a:spcPct val="0"/>
            </a:spcBef>
            <a:spcAft>
              <a:spcPct val="15000"/>
            </a:spcAft>
            <a:buChar char="•"/>
          </a:pPr>
          <a:r>
            <a:rPr lang="en-US" sz="1900" kern="1200"/>
            <a:t>Overexpansion</a:t>
          </a:r>
          <a:endParaRPr lang="en-US" sz="1900" kern="1200" dirty="0"/>
        </a:p>
        <a:p>
          <a:pPr marL="171450" lvl="1" indent="-171450" algn="l" defTabSz="844550">
            <a:lnSpc>
              <a:spcPct val="90000"/>
            </a:lnSpc>
            <a:spcBef>
              <a:spcPct val="0"/>
            </a:spcBef>
            <a:spcAft>
              <a:spcPct val="15000"/>
            </a:spcAft>
            <a:buChar char="•"/>
          </a:pPr>
          <a:r>
            <a:rPr lang="en-US" sz="1900" kern="1200"/>
            <a:t>Underexpansion</a:t>
          </a:r>
          <a:endParaRPr lang="en-US" sz="1900" kern="1200" dirty="0"/>
        </a:p>
        <a:p>
          <a:pPr marL="171450" lvl="1" indent="-171450" algn="l" defTabSz="844550">
            <a:lnSpc>
              <a:spcPct val="90000"/>
            </a:lnSpc>
            <a:spcBef>
              <a:spcPct val="0"/>
            </a:spcBef>
            <a:spcAft>
              <a:spcPct val="15000"/>
            </a:spcAft>
            <a:buChar char="•"/>
          </a:pPr>
          <a:r>
            <a:rPr lang="en-US" sz="1900" kern="1200"/>
            <a:t>Tipping of teeth</a:t>
          </a:r>
          <a:endParaRPr lang="en-US" sz="1900" kern="1200" dirty="0"/>
        </a:p>
        <a:p>
          <a:pPr marL="171450" lvl="1" indent="-171450" algn="l" defTabSz="844550">
            <a:lnSpc>
              <a:spcPct val="90000"/>
            </a:lnSpc>
            <a:spcBef>
              <a:spcPct val="0"/>
            </a:spcBef>
            <a:spcAft>
              <a:spcPct val="15000"/>
            </a:spcAft>
            <a:buChar char="•"/>
          </a:pPr>
          <a:r>
            <a:rPr lang="en-US" sz="1900" kern="1200"/>
            <a:t>Overpromised and underdelivered results</a:t>
          </a:r>
          <a:endParaRPr lang="en-US" sz="1900" kern="1200" dirty="0"/>
        </a:p>
        <a:p>
          <a:pPr marL="171450" lvl="1" indent="-171450" algn="l" defTabSz="844550">
            <a:lnSpc>
              <a:spcPct val="90000"/>
            </a:lnSpc>
            <a:spcBef>
              <a:spcPct val="0"/>
            </a:spcBef>
            <a:spcAft>
              <a:spcPct val="15000"/>
            </a:spcAft>
            <a:buChar char="•"/>
          </a:pPr>
          <a:r>
            <a:rPr lang="en-US" sz="1900" kern="1200"/>
            <a:t>Treatment that takes too long or is unable to be finished</a:t>
          </a:r>
          <a:endParaRPr lang="en-US" sz="1900" kern="1200" dirty="0"/>
        </a:p>
      </dsp:txBody>
      <dsp:txXfrm>
        <a:off x="1236" y="77006"/>
        <a:ext cx="4823310" cy="2893986"/>
      </dsp:txXfrm>
    </dsp:sp>
    <dsp:sp modelId="{B975EB1A-10FF-4644-B3C6-07DDABD50181}">
      <dsp:nvSpPr>
        <dsp:cNvPr id="0" name=""/>
        <dsp:cNvSpPr/>
      </dsp:nvSpPr>
      <dsp:spPr>
        <a:xfrm>
          <a:off x="5306878" y="77006"/>
          <a:ext cx="4823310" cy="2893986"/>
        </a:xfrm>
        <a:prstGeom prst="rect">
          <a:avLst/>
        </a:prstGeom>
        <a:solidFill>
          <a:schemeClr val="accent5">
            <a:hueOff val="-2004937"/>
            <a:satOff val="1102"/>
            <a:lumOff val="52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Potential explanations</a:t>
          </a:r>
        </a:p>
        <a:p>
          <a:pPr marL="171450" lvl="1" indent="-171450" algn="l" defTabSz="844550">
            <a:lnSpc>
              <a:spcPct val="90000"/>
            </a:lnSpc>
            <a:spcBef>
              <a:spcPct val="0"/>
            </a:spcBef>
            <a:spcAft>
              <a:spcPct val="15000"/>
            </a:spcAft>
            <a:buChar char="•"/>
          </a:pPr>
          <a:r>
            <a:rPr lang="en-US" sz="1900" kern="1200"/>
            <a:t>Underinformed/ unqualified ALF instructors</a:t>
          </a:r>
          <a:endParaRPr lang="en-US" sz="1900" kern="1200" dirty="0"/>
        </a:p>
        <a:p>
          <a:pPr marL="171450" lvl="1" indent="-171450" algn="l" defTabSz="844550">
            <a:lnSpc>
              <a:spcPct val="90000"/>
            </a:lnSpc>
            <a:spcBef>
              <a:spcPct val="0"/>
            </a:spcBef>
            <a:spcAft>
              <a:spcPct val="15000"/>
            </a:spcAft>
            <a:buChar char="•"/>
          </a:pPr>
          <a:r>
            <a:rPr lang="en-US" sz="1900" kern="1200"/>
            <a:t>Providers using the appliance inappropriately</a:t>
          </a:r>
          <a:endParaRPr lang="en-US" sz="1900" kern="1200" dirty="0"/>
        </a:p>
        <a:p>
          <a:pPr marL="171450" lvl="1" indent="-171450" algn="l" defTabSz="844550">
            <a:lnSpc>
              <a:spcPct val="90000"/>
            </a:lnSpc>
            <a:spcBef>
              <a:spcPct val="0"/>
            </a:spcBef>
            <a:spcAft>
              <a:spcPct val="15000"/>
            </a:spcAft>
            <a:buChar char="•"/>
          </a:pPr>
          <a:r>
            <a:rPr lang="en-US" sz="1900" kern="1200" dirty="0"/>
            <a:t>Adjustments made to create expansion as the sole goal of treatment</a:t>
          </a:r>
        </a:p>
        <a:p>
          <a:pPr marL="171450" lvl="1" indent="-171450" algn="l" defTabSz="844550">
            <a:lnSpc>
              <a:spcPct val="90000"/>
            </a:lnSpc>
            <a:spcBef>
              <a:spcPct val="0"/>
            </a:spcBef>
            <a:spcAft>
              <a:spcPct val="15000"/>
            </a:spcAft>
            <a:buChar char="•"/>
          </a:pPr>
          <a:r>
            <a:rPr lang="en-US" sz="1900" kern="1200"/>
            <a:t>Lack of patient compliance</a:t>
          </a:r>
          <a:endParaRPr lang="en-US" sz="1900" kern="1200" dirty="0"/>
        </a:p>
        <a:p>
          <a:pPr marL="171450" lvl="1" indent="-171450" algn="l" defTabSz="844550">
            <a:lnSpc>
              <a:spcPct val="90000"/>
            </a:lnSpc>
            <a:spcBef>
              <a:spcPct val="0"/>
            </a:spcBef>
            <a:spcAft>
              <a:spcPct val="15000"/>
            </a:spcAft>
            <a:buChar char="•"/>
          </a:pPr>
          <a:r>
            <a:rPr lang="en-US" sz="1900" kern="1200"/>
            <a:t>Complex treatment objectives</a:t>
          </a:r>
          <a:endParaRPr lang="en-US" sz="1900" kern="1200" dirty="0"/>
        </a:p>
      </dsp:txBody>
      <dsp:txXfrm>
        <a:off x="5306878" y="77006"/>
        <a:ext cx="4823310" cy="28939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615E4-070A-495E-A27C-E381F1CFE7AF}">
      <dsp:nvSpPr>
        <dsp:cNvPr id="0" name=""/>
        <dsp:cNvSpPr/>
      </dsp:nvSpPr>
      <dsp:spPr>
        <a:xfrm>
          <a:off x="0" y="0"/>
          <a:ext cx="1013142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67EB34-8BF7-4C1E-9745-95F9DB53DB0E}">
      <dsp:nvSpPr>
        <dsp:cNvPr id="0" name=""/>
        <dsp:cNvSpPr/>
      </dsp:nvSpPr>
      <dsp:spPr>
        <a:xfrm>
          <a:off x="0" y="0"/>
          <a:ext cx="10131425" cy="1523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The goal of the ALF </a:t>
          </a:r>
          <a:r>
            <a:rPr lang="en-US" sz="3100" kern="1200" dirty="0" err="1"/>
            <a:t>InterFACE</a:t>
          </a:r>
          <a:r>
            <a:rPr lang="en-US" sz="3100" kern="1200" dirty="0"/>
            <a:t> Academy is to create clarity where there is confusion and support ALF Therapy providers   </a:t>
          </a:r>
        </a:p>
      </dsp:txBody>
      <dsp:txXfrm>
        <a:off x="0" y="0"/>
        <a:ext cx="10131425" cy="1523999"/>
      </dsp:txXfrm>
    </dsp:sp>
    <dsp:sp modelId="{E922B112-4978-4152-8202-B4BA7A720F0A}">
      <dsp:nvSpPr>
        <dsp:cNvPr id="0" name=""/>
        <dsp:cNvSpPr/>
      </dsp:nvSpPr>
      <dsp:spPr>
        <a:xfrm>
          <a:off x="0" y="1523999"/>
          <a:ext cx="10131425"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A07E7-3324-4508-952D-ADA6B505BC9B}">
      <dsp:nvSpPr>
        <dsp:cNvPr id="0" name=""/>
        <dsp:cNvSpPr/>
      </dsp:nvSpPr>
      <dsp:spPr>
        <a:xfrm>
          <a:off x="0" y="1523999"/>
          <a:ext cx="10131425" cy="1523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Our mission is to honor the principals of nature and the authenticity of ALF Therapy</a:t>
          </a:r>
        </a:p>
      </dsp:txBody>
      <dsp:txXfrm>
        <a:off x="0" y="1523999"/>
        <a:ext cx="10131425" cy="15239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3C3BC-B494-464F-A3D7-A0273B89C331}">
      <dsp:nvSpPr>
        <dsp:cNvPr id="0" name=""/>
        <dsp:cNvSpPr/>
      </dsp:nvSpPr>
      <dsp:spPr>
        <a:xfrm>
          <a:off x="0" y="0"/>
          <a:ext cx="8105140" cy="74465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 believe that providers deserve to know where their instructors have received training</a:t>
          </a:r>
        </a:p>
      </dsp:txBody>
      <dsp:txXfrm>
        <a:off x="21810" y="21810"/>
        <a:ext cx="7238675" cy="701035"/>
      </dsp:txXfrm>
    </dsp:sp>
    <dsp:sp modelId="{0D971ED4-9810-4C76-8D06-CC4B7EB7450A}">
      <dsp:nvSpPr>
        <dsp:cNvPr id="0" name=""/>
        <dsp:cNvSpPr/>
      </dsp:nvSpPr>
      <dsp:spPr>
        <a:xfrm>
          <a:off x="678805" y="880047"/>
          <a:ext cx="8105140" cy="74465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 believe that a patient deserves to know where their providers have received their training</a:t>
          </a:r>
        </a:p>
      </dsp:txBody>
      <dsp:txXfrm>
        <a:off x="700615" y="901857"/>
        <a:ext cx="6898688" cy="701035"/>
      </dsp:txXfrm>
    </dsp:sp>
    <dsp:sp modelId="{BEE12472-3AC3-400B-965D-14C1EA29B777}">
      <dsp:nvSpPr>
        <dsp:cNvPr id="0" name=""/>
        <dsp:cNvSpPr/>
      </dsp:nvSpPr>
      <dsp:spPr>
        <a:xfrm>
          <a:off x="1347479" y="1760095"/>
          <a:ext cx="8105140" cy="744655"/>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We support a provider listing for the ALF Therapy providers that have received training from Dr. Nordstrom, the ALF </a:t>
          </a:r>
          <a:r>
            <a:rPr lang="en-US" sz="1500" kern="1200" dirty="0" err="1"/>
            <a:t>InterFACE</a:t>
          </a:r>
          <a:r>
            <a:rPr lang="en-US" sz="1500" kern="1200" dirty="0"/>
            <a:t> Academy and Synergy Academy</a:t>
          </a:r>
        </a:p>
      </dsp:txBody>
      <dsp:txXfrm>
        <a:off x="1369289" y="1781905"/>
        <a:ext cx="6908819" cy="701035"/>
      </dsp:txXfrm>
    </dsp:sp>
    <dsp:sp modelId="{967E9E8E-2EBC-4595-870E-940E97F6F7E1}">
      <dsp:nvSpPr>
        <dsp:cNvPr id="0" name=""/>
        <dsp:cNvSpPr/>
      </dsp:nvSpPr>
      <dsp:spPr>
        <a:xfrm>
          <a:off x="2026284" y="2640143"/>
          <a:ext cx="8105140" cy="744655"/>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 do not advocate for any provider over another and leave it to the educated patient to make their decision based on the training and experience of their provider </a:t>
          </a:r>
        </a:p>
      </dsp:txBody>
      <dsp:txXfrm>
        <a:off x="2048094" y="2661953"/>
        <a:ext cx="6898688" cy="701035"/>
      </dsp:txXfrm>
    </dsp:sp>
    <dsp:sp modelId="{9CDD1CAB-A64D-437B-BB97-A780B1690913}">
      <dsp:nvSpPr>
        <dsp:cNvPr id="0" name=""/>
        <dsp:cNvSpPr/>
      </dsp:nvSpPr>
      <dsp:spPr>
        <a:xfrm>
          <a:off x="7621113" y="570338"/>
          <a:ext cx="484026" cy="484026"/>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730019" y="570338"/>
        <a:ext cx="266214" cy="364230"/>
      </dsp:txXfrm>
    </dsp:sp>
    <dsp:sp modelId="{E9625548-D9C3-42D6-861D-AAF04696EA7C}">
      <dsp:nvSpPr>
        <dsp:cNvPr id="0" name=""/>
        <dsp:cNvSpPr/>
      </dsp:nvSpPr>
      <dsp:spPr>
        <a:xfrm>
          <a:off x="8299919" y="1450386"/>
          <a:ext cx="484026" cy="484026"/>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408825" y="1450386"/>
        <a:ext cx="266214" cy="364230"/>
      </dsp:txXfrm>
    </dsp:sp>
    <dsp:sp modelId="{63E90BE4-A7ED-49E3-BA62-A2B38FA36344}">
      <dsp:nvSpPr>
        <dsp:cNvPr id="0" name=""/>
        <dsp:cNvSpPr/>
      </dsp:nvSpPr>
      <dsp:spPr>
        <a:xfrm>
          <a:off x="8968593" y="2330434"/>
          <a:ext cx="484026" cy="484026"/>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077499" y="2330434"/>
        <a:ext cx="266214" cy="364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D1C47-356F-49D4-9095-1AFA84847FAA}">
      <dsp:nvSpPr>
        <dsp:cNvPr id="0" name=""/>
        <dsp:cNvSpPr/>
      </dsp:nvSpPr>
      <dsp:spPr>
        <a:xfrm>
          <a:off x="0" y="331059"/>
          <a:ext cx="5741533" cy="64759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Goals of orthodontics</a:t>
          </a:r>
        </a:p>
      </dsp:txBody>
      <dsp:txXfrm>
        <a:off x="31613" y="362672"/>
        <a:ext cx="5678307" cy="584369"/>
      </dsp:txXfrm>
    </dsp:sp>
    <dsp:sp modelId="{27A2DDED-40B2-487E-A43D-AF17FD6D0D5F}">
      <dsp:nvSpPr>
        <dsp:cNvPr id="0" name=""/>
        <dsp:cNvSpPr/>
      </dsp:nvSpPr>
      <dsp:spPr>
        <a:xfrm>
          <a:off x="0" y="978654"/>
          <a:ext cx="5741533" cy="190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9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1" i="0" kern="1200"/>
            <a:t>Orthodontic treatment</a:t>
          </a:r>
          <a:r>
            <a:rPr lang="en-US" sz="2100" b="0" i="0" kern="1200"/>
            <a:t> (usually with </a:t>
          </a:r>
          <a:r>
            <a:rPr lang="en-US" sz="2100" b="1" i="0" kern="1200"/>
            <a:t>braces</a:t>
          </a:r>
          <a:r>
            <a:rPr lang="en-US" sz="2100" b="0" i="0" kern="1200"/>
            <a:t>) is most often used to improve the appearance and alignment of crooked, protruding or crowded teeth, and to correct problems with the bite of the teeth</a:t>
          </a:r>
          <a:endParaRPr lang="en-US" sz="2100" kern="1200"/>
        </a:p>
        <a:p>
          <a:pPr marL="228600" lvl="1" indent="-228600" algn="l" defTabSz="933450">
            <a:lnSpc>
              <a:spcPct val="90000"/>
            </a:lnSpc>
            <a:spcBef>
              <a:spcPct val="0"/>
            </a:spcBef>
            <a:spcAft>
              <a:spcPct val="20000"/>
            </a:spcAft>
            <a:buChar char="•"/>
          </a:pPr>
          <a:r>
            <a:rPr lang="en-US" sz="2100" kern="1200" dirty="0">
              <a:hlinkClick xmlns:r="http://schemas.openxmlformats.org/officeDocument/2006/relationships" r:id="rId1"/>
            </a:rPr>
            <a:t>https://www.nhs.uk/conditions/orthodontics/</a:t>
          </a:r>
          <a:endParaRPr lang="en-US" sz="2100" kern="1200" dirty="0"/>
        </a:p>
      </dsp:txBody>
      <dsp:txXfrm>
        <a:off x="0" y="978654"/>
        <a:ext cx="5741533" cy="1900260"/>
      </dsp:txXfrm>
    </dsp:sp>
    <dsp:sp modelId="{F0CD31D1-6EED-4C9A-B2E0-27D74357652A}">
      <dsp:nvSpPr>
        <dsp:cNvPr id="0" name=""/>
        <dsp:cNvSpPr/>
      </dsp:nvSpPr>
      <dsp:spPr>
        <a:xfrm>
          <a:off x="0" y="2878914"/>
          <a:ext cx="5741533" cy="647595"/>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Goals of Therapy</a:t>
          </a:r>
        </a:p>
      </dsp:txBody>
      <dsp:txXfrm>
        <a:off x="31613" y="2910527"/>
        <a:ext cx="5678307" cy="584369"/>
      </dsp:txXfrm>
    </dsp:sp>
    <dsp:sp modelId="{6E1A5A55-B19C-4312-A332-87F05AB59E36}">
      <dsp:nvSpPr>
        <dsp:cNvPr id="0" name=""/>
        <dsp:cNvSpPr/>
      </dsp:nvSpPr>
      <dsp:spPr>
        <a:xfrm>
          <a:off x="0" y="3526509"/>
          <a:ext cx="5741533"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29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therapeutic medical treatment of impairment, injury, disease, or disorder</a:t>
          </a:r>
        </a:p>
        <a:p>
          <a:pPr marL="228600" lvl="1" indent="-228600" algn="l" defTabSz="933450">
            <a:lnSpc>
              <a:spcPct val="90000"/>
            </a:lnSpc>
            <a:spcBef>
              <a:spcPct val="0"/>
            </a:spcBef>
            <a:spcAft>
              <a:spcPct val="20000"/>
            </a:spcAft>
            <a:buChar char="•"/>
          </a:pPr>
          <a:r>
            <a:rPr lang="en-US" sz="2100" kern="1200" dirty="0">
              <a:hlinkClick xmlns:r="http://schemas.openxmlformats.org/officeDocument/2006/relationships" r:id="rId2"/>
            </a:rPr>
            <a:t>https://www.merriam-webster.com/dictionary/therapy</a:t>
          </a:r>
          <a:endParaRPr lang="en-US" sz="2100" kern="1200" dirty="0"/>
        </a:p>
      </dsp:txBody>
      <dsp:txXfrm>
        <a:off x="0" y="3526509"/>
        <a:ext cx="5741533" cy="13134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ECB58-1783-4AFA-A058-D96E7110F217}">
      <dsp:nvSpPr>
        <dsp:cNvPr id="0" name=""/>
        <dsp:cNvSpPr/>
      </dsp:nvSpPr>
      <dsp:spPr>
        <a:xfrm>
          <a:off x="0" y="4039"/>
          <a:ext cx="5741533" cy="8604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6801DC-EA22-4911-8CC1-9D66587819A2}">
      <dsp:nvSpPr>
        <dsp:cNvPr id="0" name=""/>
        <dsp:cNvSpPr/>
      </dsp:nvSpPr>
      <dsp:spPr>
        <a:xfrm>
          <a:off x="260296" y="197648"/>
          <a:ext cx="473266" cy="4732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F03F71-A1DB-4756-A211-D9F6C3BCAB45}">
      <dsp:nvSpPr>
        <dsp:cNvPr id="0" name=""/>
        <dsp:cNvSpPr/>
      </dsp:nvSpPr>
      <dsp:spPr>
        <a:xfrm>
          <a:off x="993858" y="403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711200">
            <a:lnSpc>
              <a:spcPct val="90000"/>
            </a:lnSpc>
            <a:spcBef>
              <a:spcPct val="0"/>
            </a:spcBef>
            <a:spcAft>
              <a:spcPct val="35000"/>
            </a:spcAft>
            <a:buNone/>
          </a:pPr>
          <a:r>
            <a:rPr lang="en-US" sz="1600" kern="1200"/>
            <a:t>Introduction to concepts and multiple appliance designs</a:t>
          </a:r>
        </a:p>
      </dsp:txBody>
      <dsp:txXfrm>
        <a:off x="993858" y="4039"/>
        <a:ext cx="4747675" cy="860483"/>
      </dsp:txXfrm>
    </dsp:sp>
    <dsp:sp modelId="{DF73E71F-5981-4C3A-9F84-E3253F6D8BAE}">
      <dsp:nvSpPr>
        <dsp:cNvPr id="0" name=""/>
        <dsp:cNvSpPr/>
      </dsp:nvSpPr>
      <dsp:spPr>
        <a:xfrm>
          <a:off x="0" y="1079644"/>
          <a:ext cx="5741533" cy="8604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13266-3DA9-4D5B-8AE2-7DD334684C60}">
      <dsp:nvSpPr>
        <dsp:cNvPr id="0" name=""/>
        <dsp:cNvSpPr/>
      </dsp:nvSpPr>
      <dsp:spPr>
        <a:xfrm>
          <a:off x="260296" y="1273253"/>
          <a:ext cx="473266" cy="4732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7DE0F7-0AE2-49AD-98D1-4FC8257555C5}">
      <dsp:nvSpPr>
        <dsp:cNvPr id="0" name=""/>
        <dsp:cNvSpPr/>
      </dsp:nvSpPr>
      <dsp:spPr>
        <a:xfrm>
          <a:off x="993858" y="1079644"/>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711200">
            <a:lnSpc>
              <a:spcPct val="90000"/>
            </a:lnSpc>
            <a:spcBef>
              <a:spcPct val="0"/>
            </a:spcBef>
            <a:spcAft>
              <a:spcPct val="35000"/>
            </a:spcAft>
            <a:buNone/>
          </a:pPr>
          <a:r>
            <a:rPr lang="en-US" sz="1600" kern="1200"/>
            <a:t>Age appropriate diagnostic tools and therapeutic interventions to support the needs of the providers and their patients</a:t>
          </a:r>
        </a:p>
      </dsp:txBody>
      <dsp:txXfrm>
        <a:off x="993858" y="1079644"/>
        <a:ext cx="4747675" cy="860483"/>
      </dsp:txXfrm>
    </dsp:sp>
    <dsp:sp modelId="{5CE5E25E-EEE3-4C62-A262-BF69F8466863}">
      <dsp:nvSpPr>
        <dsp:cNvPr id="0" name=""/>
        <dsp:cNvSpPr/>
      </dsp:nvSpPr>
      <dsp:spPr>
        <a:xfrm>
          <a:off x="0" y="2155249"/>
          <a:ext cx="5741533" cy="8604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A64FE0-5078-45B3-AFDA-A209FFA027D5}">
      <dsp:nvSpPr>
        <dsp:cNvPr id="0" name=""/>
        <dsp:cNvSpPr/>
      </dsp:nvSpPr>
      <dsp:spPr>
        <a:xfrm>
          <a:off x="260296" y="2348858"/>
          <a:ext cx="473266" cy="4732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7664E6-3997-4875-AAC2-FCC2F52D10C3}">
      <dsp:nvSpPr>
        <dsp:cNvPr id="0" name=""/>
        <dsp:cNvSpPr/>
      </dsp:nvSpPr>
      <dsp:spPr>
        <a:xfrm>
          <a:off x="993858" y="215524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711200">
            <a:lnSpc>
              <a:spcPct val="90000"/>
            </a:lnSpc>
            <a:spcBef>
              <a:spcPct val="0"/>
            </a:spcBef>
            <a:spcAft>
              <a:spcPct val="35000"/>
            </a:spcAft>
            <a:buNone/>
          </a:pPr>
          <a:r>
            <a:rPr lang="en-US" sz="1600" kern="1200"/>
            <a:t>Instruction on assessment tools and technologies</a:t>
          </a:r>
        </a:p>
      </dsp:txBody>
      <dsp:txXfrm>
        <a:off x="993858" y="2155249"/>
        <a:ext cx="4747675" cy="860483"/>
      </dsp:txXfrm>
    </dsp:sp>
    <dsp:sp modelId="{3419614D-E8E5-4F1D-A46F-816ED0113C3C}">
      <dsp:nvSpPr>
        <dsp:cNvPr id="0" name=""/>
        <dsp:cNvSpPr/>
      </dsp:nvSpPr>
      <dsp:spPr>
        <a:xfrm>
          <a:off x="0" y="3230854"/>
          <a:ext cx="5741533" cy="86048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A316A-C78A-40C0-B797-23B0602B2F64}">
      <dsp:nvSpPr>
        <dsp:cNvPr id="0" name=""/>
        <dsp:cNvSpPr/>
      </dsp:nvSpPr>
      <dsp:spPr>
        <a:xfrm>
          <a:off x="260296" y="3424463"/>
          <a:ext cx="473266" cy="4732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241233-2E85-45FC-875C-2D939A086D19}">
      <dsp:nvSpPr>
        <dsp:cNvPr id="0" name=""/>
        <dsp:cNvSpPr/>
      </dsp:nvSpPr>
      <dsp:spPr>
        <a:xfrm>
          <a:off x="993858" y="3230854"/>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711200">
            <a:lnSpc>
              <a:spcPct val="90000"/>
            </a:lnSpc>
            <a:spcBef>
              <a:spcPct val="0"/>
            </a:spcBef>
            <a:spcAft>
              <a:spcPct val="35000"/>
            </a:spcAft>
            <a:buNone/>
          </a:pPr>
          <a:r>
            <a:rPr lang="en-US" sz="1600" kern="1200"/>
            <a:t>Tips on clinical implementation</a:t>
          </a:r>
        </a:p>
      </dsp:txBody>
      <dsp:txXfrm>
        <a:off x="993858" y="3230854"/>
        <a:ext cx="4747675" cy="860483"/>
      </dsp:txXfrm>
    </dsp:sp>
    <dsp:sp modelId="{0412971E-8E7B-4ACD-B27C-0FBD59DC4E13}">
      <dsp:nvSpPr>
        <dsp:cNvPr id="0" name=""/>
        <dsp:cNvSpPr/>
      </dsp:nvSpPr>
      <dsp:spPr>
        <a:xfrm>
          <a:off x="0" y="4306459"/>
          <a:ext cx="5741533" cy="86048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E707D-7295-4BCC-9B90-343FEE954FB9}">
      <dsp:nvSpPr>
        <dsp:cNvPr id="0" name=""/>
        <dsp:cNvSpPr/>
      </dsp:nvSpPr>
      <dsp:spPr>
        <a:xfrm>
          <a:off x="260296" y="4500068"/>
          <a:ext cx="473266" cy="4732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598348-AC3B-4F98-B769-DCDB410A31BC}">
      <dsp:nvSpPr>
        <dsp:cNvPr id="0" name=""/>
        <dsp:cNvSpPr/>
      </dsp:nvSpPr>
      <dsp:spPr>
        <a:xfrm>
          <a:off x="993858" y="430645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711200">
            <a:lnSpc>
              <a:spcPct val="90000"/>
            </a:lnSpc>
            <a:spcBef>
              <a:spcPct val="0"/>
            </a:spcBef>
            <a:spcAft>
              <a:spcPct val="35000"/>
            </a:spcAft>
            <a:buNone/>
          </a:pPr>
          <a:r>
            <a:rPr lang="en-US" sz="1600" kern="1200"/>
            <a:t>Education on sleep biometrics and functional assessments</a:t>
          </a:r>
        </a:p>
      </dsp:txBody>
      <dsp:txXfrm>
        <a:off x="993858" y="4306459"/>
        <a:ext cx="4747675" cy="86048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3F155-99FC-4305-B458-9B0A6078E0B2}">
      <dsp:nvSpPr>
        <dsp:cNvPr id="0" name=""/>
        <dsp:cNvSpPr/>
      </dsp:nvSpPr>
      <dsp:spPr>
        <a:xfrm>
          <a:off x="0" y="2353"/>
          <a:ext cx="6545199" cy="0"/>
        </a:xfrm>
        <a:prstGeom prst="line">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w="9525" cap="rnd"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DC0872-36C0-4E79-A270-0E9FA1C3F89F}">
      <dsp:nvSpPr>
        <dsp:cNvPr id="0" name=""/>
        <dsp:cNvSpPr/>
      </dsp:nvSpPr>
      <dsp:spPr>
        <a:xfrm>
          <a:off x="0" y="2353"/>
          <a:ext cx="6545199" cy="160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Dental expansion creates oral and airway volume</a:t>
          </a:r>
        </a:p>
      </dsp:txBody>
      <dsp:txXfrm>
        <a:off x="0" y="2353"/>
        <a:ext cx="6545199" cy="1605158"/>
      </dsp:txXfrm>
    </dsp:sp>
    <dsp:sp modelId="{81E2272A-5F7D-4B25-931E-17761651DEF4}">
      <dsp:nvSpPr>
        <dsp:cNvPr id="0" name=""/>
        <dsp:cNvSpPr/>
      </dsp:nvSpPr>
      <dsp:spPr>
        <a:xfrm>
          <a:off x="0" y="1607511"/>
          <a:ext cx="6545199" cy="0"/>
        </a:xfrm>
        <a:prstGeom prst="line">
          <a:avLst/>
        </a:prstGeom>
        <a:gradFill rotWithShape="0">
          <a:gsLst>
            <a:gs pos="0">
              <a:schemeClr val="accent3">
                <a:hueOff val="0"/>
                <a:satOff val="0"/>
                <a:lumOff val="0"/>
                <a:alphaOff val="0"/>
                <a:tint val="98000"/>
                <a:lumMod val="100000"/>
              </a:schemeClr>
            </a:gs>
            <a:gs pos="100000">
              <a:schemeClr val="accent3">
                <a:hueOff val="0"/>
                <a:satOff val="0"/>
                <a:lumOff val="0"/>
                <a:alphaOff val="0"/>
                <a:shade val="88000"/>
                <a:lumMod val="88000"/>
              </a:schemeClr>
            </a:gs>
          </a:gsLst>
          <a:lin ang="5400000" scaled="1"/>
        </a:gradFill>
        <a:ln w="9525" cap="rnd" cmpd="sng" algn="ctr">
          <a:solidFill>
            <a:schemeClr val="accent3">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74F9788-3A06-4072-914E-510EDE9FD9DC}">
      <dsp:nvSpPr>
        <dsp:cNvPr id="0" name=""/>
        <dsp:cNvSpPr/>
      </dsp:nvSpPr>
      <dsp:spPr>
        <a:xfrm>
          <a:off x="0" y="1607511"/>
          <a:ext cx="6545199" cy="160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Cranial and tongue support creates flow of cerebral spinal fluid and removal of toxins of the brain through enhanced rhythmic motion of the cranium</a:t>
          </a:r>
        </a:p>
      </dsp:txBody>
      <dsp:txXfrm>
        <a:off x="0" y="1607511"/>
        <a:ext cx="6545199" cy="1605158"/>
      </dsp:txXfrm>
    </dsp:sp>
    <dsp:sp modelId="{DE824775-0EB0-4378-984F-AEE175CFE091}">
      <dsp:nvSpPr>
        <dsp:cNvPr id="0" name=""/>
        <dsp:cNvSpPr/>
      </dsp:nvSpPr>
      <dsp:spPr>
        <a:xfrm>
          <a:off x="0" y="3212670"/>
          <a:ext cx="6545199" cy="0"/>
        </a:xfrm>
        <a:prstGeom prst="line">
          <a:avLst/>
        </a:prstGeom>
        <a:gradFill rotWithShape="0">
          <a:gsLst>
            <a:gs pos="0">
              <a:schemeClr val="accent4">
                <a:hueOff val="0"/>
                <a:satOff val="0"/>
                <a:lumOff val="0"/>
                <a:alphaOff val="0"/>
                <a:tint val="98000"/>
                <a:lumMod val="100000"/>
              </a:schemeClr>
            </a:gs>
            <a:gs pos="100000">
              <a:schemeClr val="accent4">
                <a:hueOff val="0"/>
                <a:satOff val="0"/>
                <a:lumOff val="0"/>
                <a:alphaOff val="0"/>
                <a:shade val="88000"/>
                <a:lumMod val="88000"/>
              </a:schemeClr>
            </a:gs>
          </a:gsLst>
          <a:lin ang="5400000" scaled="1"/>
        </a:gradFill>
        <a:ln w="9525" cap="rnd" cmpd="sng" algn="ctr">
          <a:solidFill>
            <a:schemeClr val="accent4">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8B4F422-59D7-473E-989D-97E2D0A6E85C}">
      <dsp:nvSpPr>
        <dsp:cNvPr id="0" name=""/>
        <dsp:cNvSpPr/>
      </dsp:nvSpPr>
      <dsp:spPr>
        <a:xfrm>
          <a:off x="0" y="3212670"/>
          <a:ext cx="6545199" cy="160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As a result of improving the structural environment of the pituitary gland, many patients report improvement of symptoms associated with the hypothalamic pituitary adrenal axis.</a:t>
          </a:r>
        </a:p>
      </dsp:txBody>
      <dsp:txXfrm>
        <a:off x="0" y="3212670"/>
        <a:ext cx="6545199" cy="160515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3516B-FFAE-4A13-BB6A-C78E98A96E0D}">
      <dsp:nvSpPr>
        <dsp:cNvPr id="0" name=""/>
        <dsp:cNvSpPr/>
      </dsp:nvSpPr>
      <dsp:spPr>
        <a:xfrm>
          <a:off x="0" y="88521"/>
          <a:ext cx="5741533" cy="1620486"/>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Gentle, rhythmic signaling of the swallow enhances growth that the patient’s body not only creates but embraces</a:t>
          </a:r>
        </a:p>
      </dsp:txBody>
      <dsp:txXfrm>
        <a:off x="79106" y="167627"/>
        <a:ext cx="5583321" cy="1462274"/>
      </dsp:txXfrm>
    </dsp:sp>
    <dsp:sp modelId="{E56C4F21-342D-4FD0-9634-61769FFDEFA0}">
      <dsp:nvSpPr>
        <dsp:cNvPr id="0" name=""/>
        <dsp:cNvSpPr/>
      </dsp:nvSpPr>
      <dsp:spPr>
        <a:xfrm>
          <a:off x="0" y="1775248"/>
          <a:ext cx="5741533" cy="1620486"/>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Growth is guided as a reflection of the individual needs of the patient instead of the demands of the provider</a:t>
          </a:r>
        </a:p>
      </dsp:txBody>
      <dsp:txXfrm>
        <a:off x="79106" y="1854354"/>
        <a:ext cx="5583321" cy="1462274"/>
      </dsp:txXfrm>
    </dsp:sp>
    <dsp:sp modelId="{AE686E8E-49BE-4C5D-976B-9BBD16D6BDA6}">
      <dsp:nvSpPr>
        <dsp:cNvPr id="0" name=""/>
        <dsp:cNvSpPr/>
      </dsp:nvSpPr>
      <dsp:spPr>
        <a:xfrm>
          <a:off x="0" y="3461974"/>
          <a:ext cx="5741533" cy="1620486"/>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balanced forces of the tongue allow for symmetric and physiological expansion of the teeth and bones of the face and head creating beautiful natural smiles</a:t>
          </a:r>
        </a:p>
      </dsp:txBody>
      <dsp:txXfrm>
        <a:off x="79106" y="3541080"/>
        <a:ext cx="5583321" cy="146227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5ADDE-FEA9-4949-A025-57A7A68F117A}">
      <dsp:nvSpPr>
        <dsp:cNvPr id="0" name=""/>
        <dsp:cNvSpPr/>
      </dsp:nvSpPr>
      <dsp:spPr>
        <a:xfrm>
          <a:off x="1208110" y="311083"/>
          <a:ext cx="920855" cy="920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1C8176-58CB-4539-A1B8-5EEAE8E46A9A}">
      <dsp:nvSpPr>
        <dsp:cNvPr id="0" name=""/>
        <dsp:cNvSpPr/>
      </dsp:nvSpPr>
      <dsp:spPr>
        <a:xfrm>
          <a:off x="645365" y="1542198"/>
          <a:ext cx="2046345"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Life is complicated.  </a:t>
          </a:r>
        </a:p>
      </dsp:txBody>
      <dsp:txXfrm>
        <a:off x="645365" y="1542198"/>
        <a:ext cx="2046345" cy="787500"/>
      </dsp:txXfrm>
    </dsp:sp>
    <dsp:sp modelId="{08BF06B7-4161-4525-8545-216D72D11E7A}">
      <dsp:nvSpPr>
        <dsp:cNvPr id="0" name=""/>
        <dsp:cNvSpPr/>
      </dsp:nvSpPr>
      <dsp:spPr>
        <a:xfrm>
          <a:off x="3612567" y="311083"/>
          <a:ext cx="920855" cy="920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0846C7-631E-4756-8DB9-915D527BC5A4}">
      <dsp:nvSpPr>
        <dsp:cNvPr id="0" name=""/>
        <dsp:cNvSpPr/>
      </dsp:nvSpPr>
      <dsp:spPr>
        <a:xfrm>
          <a:off x="3049822" y="1542198"/>
          <a:ext cx="2046345"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As a society, we are getting sicker.  We have more challenges with tongue ties, crowed teeth, impaired sleep, improper breathing and  crooked faces</a:t>
          </a:r>
        </a:p>
      </dsp:txBody>
      <dsp:txXfrm>
        <a:off x="3049822" y="1542198"/>
        <a:ext cx="2046345" cy="787500"/>
      </dsp:txXfrm>
    </dsp:sp>
    <dsp:sp modelId="{FEF9B882-DEE2-4B65-BDAC-FC2FD101C352}">
      <dsp:nvSpPr>
        <dsp:cNvPr id="0" name=""/>
        <dsp:cNvSpPr/>
      </dsp:nvSpPr>
      <dsp:spPr>
        <a:xfrm>
          <a:off x="1208110" y="2841284"/>
          <a:ext cx="920855" cy="920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91E9EF-5EEE-4C57-9993-B15E2EFFA1AD}">
      <dsp:nvSpPr>
        <dsp:cNvPr id="0" name=""/>
        <dsp:cNvSpPr/>
      </dsp:nvSpPr>
      <dsp:spPr>
        <a:xfrm>
          <a:off x="645365" y="4072399"/>
          <a:ext cx="2046345"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ALF Therapy reflects the complexities of life and the simplicity of nature</a:t>
          </a:r>
        </a:p>
      </dsp:txBody>
      <dsp:txXfrm>
        <a:off x="645365" y="4072399"/>
        <a:ext cx="2046345" cy="787500"/>
      </dsp:txXfrm>
    </dsp:sp>
    <dsp:sp modelId="{15994320-7F99-405A-9BB3-3FA27CA722AF}">
      <dsp:nvSpPr>
        <dsp:cNvPr id="0" name=""/>
        <dsp:cNvSpPr/>
      </dsp:nvSpPr>
      <dsp:spPr>
        <a:xfrm>
          <a:off x="3612567" y="2841284"/>
          <a:ext cx="920855" cy="920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844F68C-1D9E-484E-887E-2C59F0065956}">
      <dsp:nvSpPr>
        <dsp:cNvPr id="0" name=""/>
        <dsp:cNvSpPr/>
      </dsp:nvSpPr>
      <dsp:spPr>
        <a:xfrm>
          <a:off x="3049822" y="4072399"/>
          <a:ext cx="2046345"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When we can understand the root cause of the dysfunction, we can address the optimal solution for the patient</a:t>
          </a:r>
        </a:p>
      </dsp:txBody>
      <dsp:txXfrm>
        <a:off x="3049822" y="4072399"/>
        <a:ext cx="2046345" cy="7875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B07FC-31FA-476E-A888-1CEE741A3DE3}">
      <dsp:nvSpPr>
        <dsp:cNvPr id="0" name=""/>
        <dsp:cNvSpPr/>
      </dsp:nvSpPr>
      <dsp:spPr>
        <a:xfrm>
          <a:off x="0" y="4039"/>
          <a:ext cx="5741533" cy="8604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86994-891E-4C23-8A68-501A74867F1D}">
      <dsp:nvSpPr>
        <dsp:cNvPr id="0" name=""/>
        <dsp:cNvSpPr/>
      </dsp:nvSpPr>
      <dsp:spPr>
        <a:xfrm>
          <a:off x="260296" y="197648"/>
          <a:ext cx="473266" cy="4732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979F3D-68BD-460D-9732-56ACC1F14CC4}">
      <dsp:nvSpPr>
        <dsp:cNvPr id="0" name=""/>
        <dsp:cNvSpPr/>
      </dsp:nvSpPr>
      <dsp:spPr>
        <a:xfrm>
          <a:off x="993858" y="403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844550">
            <a:lnSpc>
              <a:spcPct val="90000"/>
            </a:lnSpc>
            <a:spcBef>
              <a:spcPct val="0"/>
            </a:spcBef>
            <a:spcAft>
              <a:spcPct val="35000"/>
            </a:spcAft>
            <a:buNone/>
          </a:pPr>
          <a:r>
            <a:rPr lang="en-US" sz="1900" kern="1200"/>
            <a:t>Other techniques simply focus on:</a:t>
          </a:r>
        </a:p>
      </dsp:txBody>
      <dsp:txXfrm>
        <a:off x="993858" y="4039"/>
        <a:ext cx="4747675" cy="860483"/>
      </dsp:txXfrm>
    </dsp:sp>
    <dsp:sp modelId="{4420D902-6BB4-4014-A114-B4AF28F5490F}">
      <dsp:nvSpPr>
        <dsp:cNvPr id="0" name=""/>
        <dsp:cNvSpPr/>
      </dsp:nvSpPr>
      <dsp:spPr>
        <a:xfrm>
          <a:off x="0" y="1079644"/>
          <a:ext cx="5741533" cy="8604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2FCA4B-BB4A-4B70-82D4-6C21977A63D5}">
      <dsp:nvSpPr>
        <dsp:cNvPr id="0" name=""/>
        <dsp:cNvSpPr/>
      </dsp:nvSpPr>
      <dsp:spPr>
        <a:xfrm>
          <a:off x="260296" y="1273253"/>
          <a:ext cx="473266" cy="4732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6BD102-1C24-4D2F-BA8D-FEEC27CEE9FD}">
      <dsp:nvSpPr>
        <dsp:cNvPr id="0" name=""/>
        <dsp:cNvSpPr/>
      </dsp:nvSpPr>
      <dsp:spPr>
        <a:xfrm>
          <a:off x="993858" y="1079644"/>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844550">
            <a:lnSpc>
              <a:spcPct val="90000"/>
            </a:lnSpc>
            <a:spcBef>
              <a:spcPct val="0"/>
            </a:spcBef>
            <a:spcAft>
              <a:spcPct val="35000"/>
            </a:spcAft>
            <a:buNone/>
          </a:pPr>
          <a:r>
            <a:rPr lang="en-US" sz="1900" kern="1200"/>
            <a:t>Tooth alignment</a:t>
          </a:r>
        </a:p>
      </dsp:txBody>
      <dsp:txXfrm>
        <a:off x="993858" y="1079644"/>
        <a:ext cx="4747675" cy="860483"/>
      </dsp:txXfrm>
    </dsp:sp>
    <dsp:sp modelId="{C551FA89-5FF5-4D5D-BA5D-5AE77C9EF20D}">
      <dsp:nvSpPr>
        <dsp:cNvPr id="0" name=""/>
        <dsp:cNvSpPr/>
      </dsp:nvSpPr>
      <dsp:spPr>
        <a:xfrm>
          <a:off x="0" y="2155249"/>
          <a:ext cx="5741533" cy="8604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839040-05AE-4D83-8AFF-88DA7D0A6C72}">
      <dsp:nvSpPr>
        <dsp:cNvPr id="0" name=""/>
        <dsp:cNvSpPr/>
      </dsp:nvSpPr>
      <dsp:spPr>
        <a:xfrm>
          <a:off x="260296" y="2348858"/>
          <a:ext cx="473266" cy="4732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4D28B09-28F1-4470-84F5-24838CCA3B7D}">
      <dsp:nvSpPr>
        <dsp:cNvPr id="0" name=""/>
        <dsp:cNvSpPr/>
      </dsp:nvSpPr>
      <dsp:spPr>
        <a:xfrm>
          <a:off x="993858" y="215524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844550">
            <a:lnSpc>
              <a:spcPct val="90000"/>
            </a:lnSpc>
            <a:spcBef>
              <a:spcPct val="0"/>
            </a:spcBef>
            <a:spcAft>
              <a:spcPct val="35000"/>
            </a:spcAft>
            <a:buNone/>
          </a:pPr>
          <a:r>
            <a:rPr lang="en-US" sz="1900" kern="1200"/>
            <a:t>Structural airway volume</a:t>
          </a:r>
        </a:p>
      </dsp:txBody>
      <dsp:txXfrm>
        <a:off x="993858" y="2155249"/>
        <a:ext cx="4747675" cy="860483"/>
      </dsp:txXfrm>
    </dsp:sp>
    <dsp:sp modelId="{BEE68361-1D87-4F7B-A667-D7ABE5798BFD}">
      <dsp:nvSpPr>
        <dsp:cNvPr id="0" name=""/>
        <dsp:cNvSpPr/>
      </dsp:nvSpPr>
      <dsp:spPr>
        <a:xfrm>
          <a:off x="0" y="3230854"/>
          <a:ext cx="5741533" cy="86048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E4D8F-C5B6-4001-8C12-A85DC4A44679}">
      <dsp:nvSpPr>
        <dsp:cNvPr id="0" name=""/>
        <dsp:cNvSpPr/>
      </dsp:nvSpPr>
      <dsp:spPr>
        <a:xfrm>
          <a:off x="260296" y="3424463"/>
          <a:ext cx="473266" cy="4732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7337DC-519D-439D-979A-D037284D196F}">
      <dsp:nvSpPr>
        <dsp:cNvPr id="0" name=""/>
        <dsp:cNvSpPr/>
      </dsp:nvSpPr>
      <dsp:spPr>
        <a:xfrm>
          <a:off x="993858" y="3230854"/>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844550">
            <a:lnSpc>
              <a:spcPct val="90000"/>
            </a:lnSpc>
            <a:spcBef>
              <a:spcPct val="0"/>
            </a:spcBef>
            <a:spcAft>
              <a:spcPct val="35000"/>
            </a:spcAft>
            <a:buNone/>
          </a:pPr>
          <a:r>
            <a:rPr lang="en-US" sz="1900" kern="1200"/>
            <a:t>Rigid appliances that impair tongue function</a:t>
          </a:r>
        </a:p>
      </dsp:txBody>
      <dsp:txXfrm>
        <a:off x="993858" y="3230854"/>
        <a:ext cx="4747675" cy="860483"/>
      </dsp:txXfrm>
    </dsp:sp>
    <dsp:sp modelId="{FF1A2B0C-00BE-4ED8-B2B9-5CEE0A8796CC}">
      <dsp:nvSpPr>
        <dsp:cNvPr id="0" name=""/>
        <dsp:cNvSpPr/>
      </dsp:nvSpPr>
      <dsp:spPr>
        <a:xfrm>
          <a:off x="0" y="4306459"/>
          <a:ext cx="5741533" cy="86048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7DBF0-910F-47BF-B2C9-BA0C57527301}">
      <dsp:nvSpPr>
        <dsp:cNvPr id="0" name=""/>
        <dsp:cNvSpPr/>
      </dsp:nvSpPr>
      <dsp:spPr>
        <a:xfrm>
          <a:off x="260296" y="4500068"/>
          <a:ext cx="473266" cy="4732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F0DC0E-1F05-4D36-A165-8E2E89F4E4B1}">
      <dsp:nvSpPr>
        <dsp:cNvPr id="0" name=""/>
        <dsp:cNvSpPr/>
      </dsp:nvSpPr>
      <dsp:spPr>
        <a:xfrm>
          <a:off x="993858" y="4306459"/>
          <a:ext cx="4747675" cy="86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68" tIns="91068" rIns="91068" bIns="91068" numCol="1" spcCol="1270" anchor="ctr" anchorCtr="0">
          <a:noAutofit/>
        </a:bodyPr>
        <a:lstStyle/>
        <a:p>
          <a:pPr marL="0" lvl="0" indent="0" algn="l" defTabSz="844550">
            <a:lnSpc>
              <a:spcPct val="90000"/>
            </a:lnSpc>
            <a:spcBef>
              <a:spcPct val="0"/>
            </a:spcBef>
            <a:spcAft>
              <a:spcPct val="35000"/>
            </a:spcAft>
            <a:buNone/>
          </a:pPr>
          <a:r>
            <a:rPr lang="en-US" sz="1900" kern="1200"/>
            <a:t>Unsightly, bulky appliances and difficulties with patient compliance</a:t>
          </a:r>
        </a:p>
      </dsp:txBody>
      <dsp:txXfrm>
        <a:off x="993858" y="4306459"/>
        <a:ext cx="4747675" cy="860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B2A2C-CC05-429F-8B4B-A541777F3FA6}">
      <dsp:nvSpPr>
        <dsp:cNvPr id="0" name=""/>
        <dsp:cNvSpPr/>
      </dsp:nvSpPr>
      <dsp:spPr>
        <a:xfrm>
          <a:off x="3970813" y="45620"/>
          <a:ext cx="2189797" cy="2189797"/>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Natural gentle , rhythmic forces stimulating  orthodontic tooth movement</a:t>
          </a:r>
        </a:p>
      </dsp:txBody>
      <dsp:txXfrm>
        <a:off x="4262786" y="428835"/>
        <a:ext cx="1605851" cy="985408"/>
      </dsp:txXfrm>
    </dsp:sp>
    <dsp:sp modelId="{1B5CB26F-E068-4EF1-8543-914AA1244604}">
      <dsp:nvSpPr>
        <dsp:cNvPr id="0" name=""/>
        <dsp:cNvSpPr/>
      </dsp:nvSpPr>
      <dsp:spPr>
        <a:xfrm>
          <a:off x="4760965" y="1414244"/>
          <a:ext cx="2189797" cy="2189797"/>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Familiar sensations supporting improved neurological function</a:t>
          </a:r>
        </a:p>
      </dsp:txBody>
      <dsp:txXfrm>
        <a:off x="5430678" y="1979941"/>
        <a:ext cx="1313878" cy="1204388"/>
      </dsp:txXfrm>
    </dsp:sp>
    <dsp:sp modelId="{804E6C7B-7F38-44F1-B7C8-2F682EB96038}">
      <dsp:nvSpPr>
        <dsp:cNvPr id="0" name=""/>
        <dsp:cNvSpPr/>
      </dsp:nvSpPr>
      <dsp:spPr>
        <a:xfrm>
          <a:off x="3180662" y="1414244"/>
          <a:ext cx="2189797" cy="2189797"/>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Consistent support for cranial growth and tongue function</a:t>
          </a:r>
        </a:p>
      </dsp:txBody>
      <dsp:txXfrm>
        <a:off x="3386867" y="1979941"/>
        <a:ext cx="1313878" cy="1204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26569-B863-44D2-9193-7452DF00C99A}">
      <dsp:nvSpPr>
        <dsp:cNvPr id="0" name=""/>
        <dsp:cNvSpPr/>
      </dsp:nvSpPr>
      <dsp:spPr>
        <a:xfrm>
          <a:off x="4120838" y="1057"/>
          <a:ext cx="1889748" cy="9448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Beautiful smiles</a:t>
          </a:r>
        </a:p>
      </dsp:txBody>
      <dsp:txXfrm>
        <a:off x="4148512" y="28731"/>
        <a:ext cx="1834400" cy="889526"/>
      </dsp:txXfrm>
    </dsp:sp>
    <dsp:sp modelId="{BD4269D0-822C-4A81-B0ED-54A6289EE8B9}">
      <dsp:nvSpPr>
        <dsp:cNvPr id="0" name=""/>
        <dsp:cNvSpPr/>
      </dsp:nvSpPr>
      <dsp:spPr>
        <a:xfrm rot="3600000">
          <a:off x="5353495" y="1659478"/>
          <a:ext cx="984824" cy="3307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2707" y="1725619"/>
        <a:ext cx="786401" cy="198423"/>
      </dsp:txXfrm>
    </dsp:sp>
    <dsp:sp modelId="{1E0B3E12-97DC-4911-B694-440D444CED12}">
      <dsp:nvSpPr>
        <dsp:cNvPr id="0" name=""/>
        <dsp:cNvSpPr/>
      </dsp:nvSpPr>
      <dsp:spPr>
        <a:xfrm>
          <a:off x="5681227" y="2703730"/>
          <a:ext cx="1889748" cy="9448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Improved tongue and neurologic function</a:t>
          </a:r>
        </a:p>
      </dsp:txBody>
      <dsp:txXfrm>
        <a:off x="5708901" y="2731404"/>
        <a:ext cx="1834400" cy="889526"/>
      </dsp:txXfrm>
    </dsp:sp>
    <dsp:sp modelId="{870D1C26-DF07-488B-B5C7-DADB12CD4848}">
      <dsp:nvSpPr>
        <dsp:cNvPr id="0" name=""/>
        <dsp:cNvSpPr/>
      </dsp:nvSpPr>
      <dsp:spPr>
        <a:xfrm rot="10800000">
          <a:off x="4573300" y="3010814"/>
          <a:ext cx="984824" cy="3307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672511" y="3076955"/>
        <a:ext cx="786401" cy="198423"/>
      </dsp:txXfrm>
    </dsp:sp>
    <dsp:sp modelId="{AD00B6E4-5C2D-4456-9E63-6E3227029DD4}">
      <dsp:nvSpPr>
        <dsp:cNvPr id="0" name=""/>
        <dsp:cNvSpPr/>
      </dsp:nvSpPr>
      <dsp:spPr>
        <a:xfrm>
          <a:off x="2560449" y="2703730"/>
          <a:ext cx="1889748" cy="9448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Balanced faces</a:t>
          </a:r>
        </a:p>
      </dsp:txBody>
      <dsp:txXfrm>
        <a:off x="2588123" y="2731404"/>
        <a:ext cx="1834400" cy="889526"/>
      </dsp:txXfrm>
    </dsp:sp>
    <dsp:sp modelId="{2F94A65C-D624-40F7-8C3F-5390044B6300}">
      <dsp:nvSpPr>
        <dsp:cNvPr id="0" name=""/>
        <dsp:cNvSpPr/>
      </dsp:nvSpPr>
      <dsp:spPr>
        <a:xfrm rot="18000000">
          <a:off x="3793105" y="1659478"/>
          <a:ext cx="984824" cy="3307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92317" y="1725619"/>
        <a:ext cx="786401" cy="1984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79621-512C-4524-8F7E-684F221F6B08}">
      <dsp:nvSpPr>
        <dsp:cNvPr id="0" name=""/>
        <dsp:cNvSpPr/>
      </dsp:nvSpPr>
      <dsp:spPr>
        <a:xfrm>
          <a:off x="0" y="81998"/>
          <a:ext cx="5741533" cy="163251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Through the gentle, rhythmic forces of the tongue, the appliance acts as a gentle, consistent and rhythmic force that the body recognizes as natural</a:t>
          </a:r>
        </a:p>
      </dsp:txBody>
      <dsp:txXfrm>
        <a:off x="79693" y="161691"/>
        <a:ext cx="5582147" cy="1473129"/>
      </dsp:txXfrm>
    </dsp:sp>
    <dsp:sp modelId="{0F323CEE-A2D6-437E-B067-773C0B0FDC0D}">
      <dsp:nvSpPr>
        <dsp:cNvPr id="0" name=""/>
        <dsp:cNvSpPr/>
      </dsp:nvSpPr>
      <dsp:spPr>
        <a:xfrm>
          <a:off x="0" y="1769233"/>
          <a:ext cx="5741533" cy="1632515"/>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As a result, the body responds with movement of teeth and growth of bone that supports a broader smile and more room for the tongue to function as it should</a:t>
          </a:r>
        </a:p>
      </dsp:txBody>
      <dsp:txXfrm>
        <a:off x="79693" y="1848926"/>
        <a:ext cx="5582147" cy="1473129"/>
      </dsp:txXfrm>
    </dsp:sp>
    <dsp:sp modelId="{E37218BE-DC58-4818-B205-E7FE748CC4B6}">
      <dsp:nvSpPr>
        <dsp:cNvPr id="0" name=""/>
        <dsp:cNvSpPr/>
      </dsp:nvSpPr>
      <dsp:spPr>
        <a:xfrm>
          <a:off x="0" y="3456469"/>
          <a:ext cx="5741533" cy="1632515"/>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By supporting both the teeth and the bones that surround the teeth, the interconnected bones of the head and neck can receive the momentum to support growth that may not have existed as a result of less than ideal tongue function</a:t>
          </a:r>
        </a:p>
      </dsp:txBody>
      <dsp:txXfrm>
        <a:off x="79693" y="3536162"/>
        <a:ext cx="5582147" cy="14731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24D77-EAEE-4E9D-A33F-E22F64262C3D}">
      <dsp:nvSpPr>
        <dsp:cNvPr id="0" name=""/>
        <dsp:cNvSpPr/>
      </dsp:nvSpPr>
      <dsp:spPr>
        <a:xfrm>
          <a:off x="0" y="0"/>
          <a:ext cx="8611711" cy="101543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By mimicking and enhancing the signals received from the function of the swallow, the body is able to not only receive structural growth signaling, but also grow as the patient is able to accept the growth</a:t>
          </a:r>
        </a:p>
      </dsp:txBody>
      <dsp:txXfrm>
        <a:off x="29741" y="29741"/>
        <a:ext cx="7515973" cy="955957"/>
      </dsp:txXfrm>
    </dsp:sp>
    <dsp:sp modelId="{E1DEBC2C-F810-47D9-BEE8-C7D6605BB777}">
      <dsp:nvSpPr>
        <dsp:cNvPr id="0" name=""/>
        <dsp:cNvSpPr/>
      </dsp:nvSpPr>
      <dsp:spPr>
        <a:xfrm>
          <a:off x="759856" y="1184679"/>
          <a:ext cx="8611711" cy="101543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gift of a gradual growth process in a natural environment allows for the brain and body to integrate and function as a unit</a:t>
          </a:r>
        </a:p>
      </dsp:txBody>
      <dsp:txXfrm>
        <a:off x="789597" y="1214420"/>
        <a:ext cx="7132336" cy="955957"/>
      </dsp:txXfrm>
    </dsp:sp>
    <dsp:sp modelId="{3AC73BC1-742C-4668-8746-52F3BF794083}">
      <dsp:nvSpPr>
        <dsp:cNvPr id="0" name=""/>
        <dsp:cNvSpPr/>
      </dsp:nvSpPr>
      <dsp:spPr>
        <a:xfrm>
          <a:off x="1519713" y="2369359"/>
          <a:ext cx="8611711" cy="1015439"/>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This gradual and supportive growth process is commonly associated with reports from patient that reflect improvements in overall health and function </a:t>
          </a:r>
        </a:p>
      </dsp:txBody>
      <dsp:txXfrm>
        <a:off x="1549454" y="2399100"/>
        <a:ext cx="7132336" cy="955957"/>
      </dsp:txXfrm>
    </dsp:sp>
    <dsp:sp modelId="{1B176448-FC87-4BC5-BC76-7DE1B61DEA2B}">
      <dsp:nvSpPr>
        <dsp:cNvPr id="0" name=""/>
        <dsp:cNvSpPr/>
      </dsp:nvSpPr>
      <dsp:spPr>
        <a:xfrm>
          <a:off x="7951675" y="770041"/>
          <a:ext cx="660035" cy="660035"/>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100183" y="770041"/>
        <a:ext cx="363019" cy="496676"/>
      </dsp:txXfrm>
    </dsp:sp>
    <dsp:sp modelId="{FC3F43FE-FE16-4685-A646-B62B00AC70A7}">
      <dsp:nvSpPr>
        <dsp:cNvPr id="0" name=""/>
        <dsp:cNvSpPr/>
      </dsp:nvSpPr>
      <dsp:spPr>
        <a:xfrm>
          <a:off x="8711532" y="1947951"/>
          <a:ext cx="660035" cy="660035"/>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860040" y="1947951"/>
        <a:ext cx="363019" cy="496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0EBF1-04A4-4171-B87E-575E7E5D9833}">
      <dsp:nvSpPr>
        <dsp:cNvPr id="0" name=""/>
        <dsp:cNvSpPr/>
      </dsp:nvSpPr>
      <dsp:spPr>
        <a:xfrm>
          <a:off x="0" y="2524"/>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ED6F6-0AF6-429E-9852-7D12E0281117}">
      <dsp:nvSpPr>
        <dsp:cNvPr id="0" name=""/>
        <dsp:cNvSpPr/>
      </dsp:nvSpPr>
      <dsp:spPr>
        <a:xfrm>
          <a:off x="0" y="2524"/>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Even though ALF Therapy can be performed to treat simple tooth alignment, it can also be utilized to treat highly complex patient needs</a:t>
          </a:r>
        </a:p>
      </dsp:txBody>
      <dsp:txXfrm>
        <a:off x="0" y="2524"/>
        <a:ext cx="5741533" cy="1721977"/>
      </dsp:txXfrm>
    </dsp:sp>
    <dsp:sp modelId="{2B7F1496-4A1D-4A4F-8DFB-74AC3611A120}">
      <dsp:nvSpPr>
        <dsp:cNvPr id="0" name=""/>
        <dsp:cNvSpPr/>
      </dsp:nvSpPr>
      <dsp:spPr>
        <a:xfrm>
          <a:off x="0" y="1724502"/>
          <a:ext cx="5741533"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88ED2-4F3E-43F9-818C-79AB2D6930B5}">
      <dsp:nvSpPr>
        <dsp:cNvPr id="0" name=""/>
        <dsp:cNvSpPr/>
      </dsp:nvSpPr>
      <dsp:spPr>
        <a:xfrm>
          <a:off x="0" y="1724502"/>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skills needed to perform complex patient care are help by those providers who seek the advanced training required to address those complexities</a:t>
          </a:r>
        </a:p>
      </dsp:txBody>
      <dsp:txXfrm>
        <a:off x="0" y="1724502"/>
        <a:ext cx="5741533" cy="1721977"/>
      </dsp:txXfrm>
    </dsp:sp>
    <dsp:sp modelId="{40D8A362-E17A-45AC-825C-F424E52612F7}">
      <dsp:nvSpPr>
        <dsp:cNvPr id="0" name=""/>
        <dsp:cNvSpPr/>
      </dsp:nvSpPr>
      <dsp:spPr>
        <a:xfrm>
          <a:off x="0" y="3446480"/>
          <a:ext cx="5741533"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D35ED3-E5B5-4261-9D1C-73B8DC6AEDCA}">
      <dsp:nvSpPr>
        <dsp:cNvPr id="0" name=""/>
        <dsp:cNvSpPr/>
      </dsp:nvSpPr>
      <dsp:spPr>
        <a:xfrm>
          <a:off x="0" y="3446480"/>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training required to identify the complex patient and support their needs are instructed by those who offer more than a simplified approach to ALF education</a:t>
          </a:r>
        </a:p>
      </dsp:txBody>
      <dsp:txXfrm>
        <a:off x="0" y="3446480"/>
        <a:ext cx="5741533" cy="17219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0BC57-8B38-4170-B5A6-ACFA9BBC32BA}">
      <dsp:nvSpPr>
        <dsp:cNvPr id="0" name=""/>
        <dsp:cNvSpPr/>
      </dsp:nvSpPr>
      <dsp:spPr>
        <a:xfrm>
          <a:off x="2967156" y="0"/>
          <a:ext cx="3649662" cy="3649662"/>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E46EF-E010-4917-8C6F-6F26BE83ECC2}">
      <dsp:nvSpPr>
        <dsp:cNvPr id="0" name=""/>
        <dsp:cNvSpPr/>
      </dsp:nvSpPr>
      <dsp:spPr>
        <a:xfrm>
          <a:off x="4791987" y="366926"/>
          <a:ext cx="2372280" cy="86394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Tooth movement</a:t>
          </a:r>
        </a:p>
      </dsp:txBody>
      <dsp:txXfrm>
        <a:off x="4834161" y="409100"/>
        <a:ext cx="2287932" cy="779595"/>
      </dsp:txXfrm>
    </dsp:sp>
    <dsp:sp modelId="{F0EDD3C7-EEDB-4E7C-BD2E-BF4EF849B029}">
      <dsp:nvSpPr>
        <dsp:cNvPr id="0" name=""/>
        <dsp:cNvSpPr/>
      </dsp:nvSpPr>
      <dsp:spPr>
        <a:xfrm>
          <a:off x="4791987" y="1338862"/>
          <a:ext cx="2372280" cy="86394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Functional craniofacial growth appliance</a:t>
          </a:r>
        </a:p>
      </dsp:txBody>
      <dsp:txXfrm>
        <a:off x="4834161" y="1381036"/>
        <a:ext cx="2287932" cy="779595"/>
      </dsp:txXfrm>
    </dsp:sp>
    <dsp:sp modelId="{A762EB5F-DC8D-4A16-AA8E-DEEF134069C9}">
      <dsp:nvSpPr>
        <dsp:cNvPr id="0" name=""/>
        <dsp:cNvSpPr/>
      </dsp:nvSpPr>
      <dsp:spPr>
        <a:xfrm>
          <a:off x="4791987" y="2310799"/>
          <a:ext cx="2372280" cy="86394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Tool to improve neurologic signaling and resilience</a:t>
          </a:r>
        </a:p>
      </dsp:txBody>
      <dsp:txXfrm>
        <a:off x="4834161" y="2352973"/>
        <a:ext cx="2287932" cy="7795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AC644-A169-423F-B15C-80A3E1F76682}">
      <dsp:nvSpPr>
        <dsp:cNvPr id="0" name=""/>
        <dsp:cNvSpPr/>
      </dsp:nvSpPr>
      <dsp:spPr>
        <a:xfrm>
          <a:off x="0" y="1782"/>
          <a:ext cx="1013142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6845D-B3A1-4D12-9338-AD4202E457E3}">
      <dsp:nvSpPr>
        <dsp:cNvPr id="0" name=""/>
        <dsp:cNvSpPr/>
      </dsp:nvSpPr>
      <dsp:spPr>
        <a:xfrm flipH="1">
          <a:off x="0" y="1782"/>
          <a:ext cx="104171" cy="364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n-US" sz="500" kern="1200" dirty="0"/>
        </a:p>
      </dsp:txBody>
      <dsp:txXfrm>
        <a:off x="0" y="1782"/>
        <a:ext cx="104171" cy="3646097"/>
      </dsp:txXfrm>
    </dsp:sp>
    <dsp:sp modelId="{0A15ED05-6AF6-48BE-A045-5A1CB1A6C13B}">
      <dsp:nvSpPr>
        <dsp:cNvPr id="0" name=""/>
        <dsp:cNvSpPr/>
      </dsp:nvSpPr>
      <dsp:spPr>
        <a:xfrm>
          <a:off x="256142" y="30489"/>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Support for the rhythm generating centers of the brain that influence sleep and ability to self-soothe</a:t>
          </a:r>
        </a:p>
      </dsp:txBody>
      <dsp:txXfrm>
        <a:off x="256142" y="30489"/>
        <a:ext cx="7953168" cy="574153"/>
      </dsp:txXfrm>
    </dsp:sp>
    <dsp:sp modelId="{FC7FB296-1541-4C08-A631-1F74C46B9C3A}">
      <dsp:nvSpPr>
        <dsp:cNvPr id="0" name=""/>
        <dsp:cNvSpPr/>
      </dsp:nvSpPr>
      <dsp:spPr>
        <a:xfrm>
          <a:off x="104171" y="604643"/>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AF3704-D033-49B8-8801-C0562EF6FF03}">
      <dsp:nvSpPr>
        <dsp:cNvPr id="0" name=""/>
        <dsp:cNvSpPr/>
      </dsp:nvSpPr>
      <dsp:spPr>
        <a:xfrm>
          <a:off x="256142" y="633351"/>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Mobility and growth of the craniofacial complex</a:t>
          </a:r>
        </a:p>
      </dsp:txBody>
      <dsp:txXfrm>
        <a:off x="256142" y="633351"/>
        <a:ext cx="7953168" cy="574153"/>
      </dsp:txXfrm>
    </dsp:sp>
    <dsp:sp modelId="{8730F4D6-52B0-4B1B-84B9-B1548F0D1526}">
      <dsp:nvSpPr>
        <dsp:cNvPr id="0" name=""/>
        <dsp:cNvSpPr/>
      </dsp:nvSpPr>
      <dsp:spPr>
        <a:xfrm>
          <a:off x="104171" y="1207504"/>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0A1674-07B1-45D8-AF81-3233C7678FE4}">
      <dsp:nvSpPr>
        <dsp:cNvPr id="0" name=""/>
        <dsp:cNvSpPr/>
      </dsp:nvSpPr>
      <dsp:spPr>
        <a:xfrm>
          <a:off x="256142" y="1236212"/>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Neurologic feedback</a:t>
          </a:r>
          <a:endParaRPr lang="en-US" sz="1600" kern="1200" dirty="0"/>
        </a:p>
      </dsp:txBody>
      <dsp:txXfrm>
        <a:off x="256142" y="1236212"/>
        <a:ext cx="7953168" cy="574153"/>
      </dsp:txXfrm>
    </dsp:sp>
    <dsp:sp modelId="{3B396AD9-5D02-4F1F-B8F0-18FA82708B13}">
      <dsp:nvSpPr>
        <dsp:cNvPr id="0" name=""/>
        <dsp:cNvSpPr/>
      </dsp:nvSpPr>
      <dsp:spPr>
        <a:xfrm>
          <a:off x="104171" y="1810365"/>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F21C68-6F75-4EAB-B461-8439B2B978B5}">
      <dsp:nvSpPr>
        <dsp:cNvPr id="0" name=""/>
        <dsp:cNvSpPr/>
      </dsp:nvSpPr>
      <dsp:spPr>
        <a:xfrm>
          <a:off x="256142" y="1839073"/>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Support for ideal tongue function</a:t>
          </a:r>
        </a:p>
      </dsp:txBody>
      <dsp:txXfrm>
        <a:off x="256142" y="1839073"/>
        <a:ext cx="7953168" cy="574153"/>
      </dsp:txXfrm>
    </dsp:sp>
    <dsp:sp modelId="{A680915E-44A3-4591-9727-4611853DFD3F}">
      <dsp:nvSpPr>
        <dsp:cNvPr id="0" name=""/>
        <dsp:cNvSpPr/>
      </dsp:nvSpPr>
      <dsp:spPr>
        <a:xfrm>
          <a:off x="104171" y="2413227"/>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60DFD9-DA80-4399-9250-DC50FFDA62E8}">
      <dsp:nvSpPr>
        <dsp:cNvPr id="0" name=""/>
        <dsp:cNvSpPr/>
      </dsp:nvSpPr>
      <dsp:spPr>
        <a:xfrm>
          <a:off x="256142" y="2441934"/>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dirty="0"/>
        </a:p>
      </dsp:txBody>
      <dsp:txXfrm>
        <a:off x="256142" y="2441934"/>
        <a:ext cx="7953168" cy="574153"/>
      </dsp:txXfrm>
    </dsp:sp>
    <dsp:sp modelId="{E16741C0-79B3-4754-8C94-B1320D2D2CEF}">
      <dsp:nvSpPr>
        <dsp:cNvPr id="0" name=""/>
        <dsp:cNvSpPr/>
      </dsp:nvSpPr>
      <dsp:spPr>
        <a:xfrm>
          <a:off x="104171" y="3016088"/>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4BCCC-CB41-45AE-9A3C-7715195C1B8A}">
      <dsp:nvSpPr>
        <dsp:cNvPr id="0" name=""/>
        <dsp:cNvSpPr/>
      </dsp:nvSpPr>
      <dsp:spPr>
        <a:xfrm>
          <a:off x="256142" y="3044796"/>
          <a:ext cx="7953168" cy="57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Support for both the structure and reflexive function of the airway</a:t>
          </a:r>
        </a:p>
      </dsp:txBody>
      <dsp:txXfrm>
        <a:off x="256142" y="3044796"/>
        <a:ext cx="7953168" cy="574153"/>
      </dsp:txXfrm>
    </dsp:sp>
    <dsp:sp modelId="{0CFC25CF-93D9-4A11-B3FD-2DC58BB7E618}">
      <dsp:nvSpPr>
        <dsp:cNvPr id="0" name=""/>
        <dsp:cNvSpPr/>
      </dsp:nvSpPr>
      <dsp:spPr>
        <a:xfrm>
          <a:off x="104171" y="3618949"/>
          <a:ext cx="810514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8.web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hyperlink" Target="https://en.wikipedia.org/wiki/Symphonic_Game_Music_Concerts" TargetMode="External"/><Relationship Id="rId7" Type="http://schemas.openxmlformats.org/officeDocument/2006/relationships/diagramQuickStyle" Target="../diagrams/quickStyle9.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hyperlink" Target="https://creativecommons.org/licenses/by-sa/3.0/" TargetMode="External"/><Relationship Id="rId4" Type="http://schemas.openxmlformats.org/officeDocument/2006/relationships/image" Target="../media/image3.png"/><Relationship Id="rId9" Type="http://schemas.microsoft.com/office/2007/relationships/diagramDrawing" Target="../diagrams/drawing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png"/><Relationship Id="rId7" Type="http://schemas.openxmlformats.org/officeDocument/2006/relationships/diagramColors" Target="../diagrams/colors1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pixabay.com/en/ocean-coast-waves-oregon-770469/"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58463-3158-49E2-98E9-946C2AFDDBA4}"/>
              </a:ext>
            </a:extLst>
          </p:cNvPr>
          <p:cNvSpPr>
            <a:spLocks noGrp="1"/>
          </p:cNvSpPr>
          <p:nvPr>
            <p:ph type="ctrTitle"/>
          </p:nvPr>
        </p:nvSpPr>
        <p:spPr>
          <a:xfrm>
            <a:off x="1031875" y="1212935"/>
            <a:ext cx="6020177" cy="4432130"/>
          </a:xfrm>
        </p:spPr>
        <p:txBody>
          <a:bodyPr anchor="ctr">
            <a:normAutofit/>
          </a:bodyPr>
          <a:lstStyle/>
          <a:p>
            <a:r>
              <a:rPr lang="en-US" sz="6600"/>
              <a:t>ALF Therapy</a:t>
            </a:r>
          </a:p>
        </p:txBody>
      </p:sp>
      <p:sp>
        <p:nvSpPr>
          <p:cNvPr id="3" name="Subtitle 2">
            <a:extLst>
              <a:ext uri="{FF2B5EF4-FFF2-40B4-BE49-F238E27FC236}">
                <a16:creationId xmlns:a16="http://schemas.microsoft.com/office/drawing/2014/main" id="{BCFC8B58-28F3-48B2-998E-A69E51BB5A5A}"/>
              </a:ext>
            </a:extLst>
          </p:cNvPr>
          <p:cNvSpPr>
            <a:spLocks noGrp="1"/>
          </p:cNvSpPr>
          <p:nvPr>
            <p:ph type="subTitle" idx="1"/>
          </p:nvPr>
        </p:nvSpPr>
        <p:spPr>
          <a:xfrm>
            <a:off x="8017261" y="2087881"/>
            <a:ext cx="3142864" cy="2682239"/>
          </a:xfrm>
        </p:spPr>
        <p:txBody>
          <a:bodyPr anchor="ctr">
            <a:normAutofit/>
          </a:bodyPr>
          <a:lstStyle/>
          <a:p>
            <a:pPr algn="l"/>
            <a:r>
              <a:rPr lang="en-US" dirty="0"/>
              <a:t>Why compromise when </a:t>
            </a:r>
            <a:r>
              <a:rPr lang="en-US"/>
              <a:t>ALF Therapy </a:t>
            </a:r>
            <a:r>
              <a:rPr lang="en-US" dirty="0"/>
              <a:t>can optimize?</a:t>
            </a:r>
            <a:endParaRPr lang="en-US"/>
          </a:p>
        </p:txBody>
      </p:sp>
      <p:cxnSp>
        <p:nvCxnSpPr>
          <p:cNvPr id="10" name="Straight Connector 9">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2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49C437C-A6E3-4933-B363-861C34BE7109}"/>
              </a:ext>
            </a:extLst>
          </p:cNvPr>
          <p:cNvSpPr>
            <a:spLocks noGrp="1"/>
          </p:cNvSpPr>
          <p:nvPr>
            <p:ph type="title"/>
          </p:nvPr>
        </p:nvSpPr>
        <p:spPr>
          <a:xfrm>
            <a:off x="718457" y="531278"/>
            <a:ext cx="3211517" cy="5292579"/>
          </a:xfrm>
        </p:spPr>
        <p:txBody>
          <a:bodyPr>
            <a:normAutofit/>
          </a:bodyPr>
          <a:lstStyle/>
          <a:p>
            <a:r>
              <a:rPr lang="en-US">
                <a:solidFill>
                  <a:srgbClr val="FFFFFF"/>
                </a:solidFill>
              </a:rPr>
              <a:t>How does ALF Therapy achieve these goals?</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E2928071-4804-42B3-A9EF-7D91EBAECED2}"/>
              </a:ext>
            </a:extLst>
          </p:cNvPr>
          <p:cNvGraphicFramePr>
            <a:graphicFrameLocks noGrp="1"/>
          </p:cNvGraphicFramePr>
          <p:nvPr>
            <p:ph idx="1"/>
            <p:extLst>
              <p:ext uri="{D42A27DB-BD31-4B8C-83A1-F6EECF244321}">
                <p14:modId xmlns:p14="http://schemas.microsoft.com/office/powerpoint/2010/main" val="4279165626"/>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82206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0AF1-93FB-463F-B4AB-2370C9F37B21}"/>
              </a:ext>
            </a:extLst>
          </p:cNvPr>
          <p:cNvSpPr>
            <a:spLocks noGrp="1"/>
          </p:cNvSpPr>
          <p:nvPr>
            <p:ph type="title"/>
          </p:nvPr>
        </p:nvSpPr>
        <p:spPr>
          <a:xfrm>
            <a:off x="685801" y="609600"/>
            <a:ext cx="10131425" cy="1456267"/>
          </a:xfrm>
        </p:spPr>
        <p:txBody>
          <a:bodyPr>
            <a:normAutofit/>
          </a:bodyPr>
          <a:lstStyle/>
          <a:p>
            <a:r>
              <a:rPr lang="en-US" dirty="0"/>
              <a:t>Mother Nature knows best</a:t>
            </a:r>
          </a:p>
        </p:txBody>
      </p:sp>
      <p:graphicFrame>
        <p:nvGraphicFramePr>
          <p:cNvPr id="5" name="Content Placeholder 2">
            <a:extLst>
              <a:ext uri="{FF2B5EF4-FFF2-40B4-BE49-F238E27FC236}">
                <a16:creationId xmlns:a16="http://schemas.microsoft.com/office/drawing/2014/main" id="{86E47066-BB6D-4478-B2B3-8AC39C719513}"/>
              </a:ext>
            </a:extLst>
          </p:cNvPr>
          <p:cNvGraphicFramePr>
            <a:graphicFrameLocks noGrp="1"/>
          </p:cNvGraphicFramePr>
          <p:nvPr>
            <p:ph idx="1"/>
            <p:extLst>
              <p:ext uri="{D42A27DB-BD31-4B8C-83A1-F6EECF244321}">
                <p14:modId xmlns:p14="http://schemas.microsoft.com/office/powerpoint/2010/main" val="4271559014"/>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00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E3DB8808-FA28-45E0-9AB8-1A01E562D8F3}"/>
              </a:ext>
            </a:extLst>
          </p:cNvPr>
          <p:cNvSpPr>
            <a:spLocks noGrp="1"/>
          </p:cNvSpPr>
          <p:nvPr>
            <p:ph type="title"/>
          </p:nvPr>
        </p:nvSpPr>
        <p:spPr>
          <a:xfrm>
            <a:off x="7865806" y="643463"/>
            <a:ext cx="3706762" cy="1608124"/>
          </a:xfrm>
        </p:spPr>
        <p:txBody>
          <a:bodyPr vert="horz" lIns="91440" tIns="45720" rIns="91440" bIns="45720" rtlCol="0" anchor="ctr">
            <a:normAutofit/>
          </a:bodyPr>
          <a:lstStyle/>
          <a:p>
            <a:pPr>
              <a:lnSpc>
                <a:spcPct val="90000"/>
              </a:lnSpc>
            </a:pPr>
            <a:r>
              <a:rPr lang="en-US" sz="2500"/>
              <a:t>The secret behind the miracles associated with ALF Therapy</a:t>
            </a:r>
          </a:p>
        </p:txBody>
      </p:sp>
      <p:pic>
        <p:nvPicPr>
          <p:cNvPr id="6" name="Content Placeholder 5" descr="A picture containing water, man, holding, people&#10;&#10;Description automatically generated">
            <a:extLst>
              <a:ext uri="{FF2B5EF4-FFF2-40B4-BE49-F238E27FC236}">
                <a16:creationId xmlns:a16="http://schemas.microsoft.com/office/drawing/2014/main" id="{6AEBD932-CA6A-40C3-87ED-DCD18E534FFF}"/>
              </a:ext>
            </a:extLst>
          </p:cNvPr>
          <p:cNvPicPr>
            <a:picLocks noGrp="1" noChangeAspect="1"/>
          </p:cNvPicPr>
          <p:nvPr>
            <p:ph sz="half" idx="2"/>
          </p:nvPr>
        </p:nvPicPr>
        <p:blipFill>
          <a:blip r:embed="rId4"/>
          <a:stretch>
            <a:fillRect/>
          </a:stretch>
        </p:blipFill>
        <p:spPr>
          <a:xfrm>
            <a:off x="643464" y="1493613"/>
            <a:ext cx="6897878" cy="38800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AEC82AEC-EDE5-46BA-B4A2-E2D88AC30655}"/>
              </a:ext>
            </a:extLst>
          </p:cNvPr>
          <p:cNvSpPr>
            <a:spLocks noGrp="1"/>
          </p:cNvSpPr>
          <p:nvPr>
            <p:ph sz="half" idx="1"/>
          </p:nvPr>
        </p:nvSpPr>
        <p:spPr>
          <a:xfrm>
            <a:off x="7865806" y="2251587"/>
            <a:ext cx="3706762" cy="3972232"/>
          </a:xfrm>
        </p:spPr>
        <p:txBody>
          <a:bodyPr vert="horz" lIns="91440" tIns="45720" rIns="91440" bIns="45720" rtlCol="0" anchor="ctr">
            <a:normAutofit lnSpcReduction="10000"/>
          </a:bodyPr>
          <a:lstStyle/>
          <a:p>
            <a:r>
              <a:rPr lang="en-US" dirty="0"/>
              <a:t>The secret is that there is no secret at all</a:t>
            </a:r>
          </a:p>
          <a:p>
            <a:r>
              <a:rPr lang="en-US" dirty="0"/>
              <a:t>ALF Therapy simply supports the natural forces and sensations that the body was missing, recognizes them as familiar and welcomes back as a gift of improved function</a:t>
            </a:r>
          </a:p>
          <a:p>
            <a:r>
              <a:rPr lang="en-US" dirty="0"/>
              <a:t>The carefully designed and infinitely customized dental appliances offer the gentle reminder of what the tongue is designed to do to improve facial growth and neurological function</a:t>
            </a:r>
          </a:p>
          <a:p>
            <a:endParaRPr lang="en-US" dirty="0"/>
          </a:p>
        </p:txBody>
      </p:sp>
    </p:spTree>
    <p:extLst>
      <p:ext uri="{BB962C8B-B14F-4D97-AF65-F5344CB8AC3E}">
        <p14:creationId xmlns:p14="http://schemas.microsoft.com/office/powerpoint/2010/main" val="407878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0764A66-9643-484B-8640-755727D4B20F}"/>
              </a:ext>
            </a:extLst>
          </p:cNvPr>
          <p:cNvSpPr>
            <a:spLocks noGrp="1"/>
          </p:cNvSpPr>
          <p:nvPr>
            <p:ph type="title"/>
          </p:nvPr>
        </p:nvSpPr>
        <p:spPr>
          <a:xfrm>
            <a:off x="5941228" y="1151677"/>
            <a:ext cx="5218897" cy="4554647"/>
          </a:xfrm>
        </p:spPr>
        <p:txBody>
          <a:bodyPr anchor="ctr">
            <a:normAutofit/>
          </a:bodyPr>
          <a:lstStyle/>
          <a:p>
            <a:pPr>
              <a:lnSpc>
                <a:spcPct val="90000"/>
              </a:lnSpc>
            </a:pPr>
            <a:r>
              <a:rPr lang="en-US" sz="4400"/>
              <a:t>Life is dynamic and non-linear</a:t>
            </a:r>
            <a:br>
              <a:rPr lang="en-US" sz="4400"/>
            </a:br>
            <a:br>
              <a:rPr lang="en-US" sz="4400"/>
            </a:br>
            <a:r>
              <a:rPr lang="en-US" sz="4400"/>
              <a:t>Our therapies should reflect the nature of human function</a:t>
            </a:r>
          </a:p>
        </p:txBody>
      </p:sp>
      <p:sp>
        <p:nvSpPr>
          <p:cNvPr id="14" name="Freeform: Shape 13">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F9FF81D8-A608-4706-9856-378505383CF0}"/>
              </a:ext>
            </a:extLst>
          </p:cNvPr>
          <p:cNvSpPr>
            <a:spLocks noGrp="1"/>
          </p:cNvSpPr>
          <p:nvPr>
            <p:ph idx="1"/>
          </p:nvPr>
        </p:nvSpPr>
        <p:spPr>
          <a:xfrm>
            <a:off x="685802" y="1151677"/>
            <a:ext cx="3968492" cy="4718897"/>
          </a:xfrm>
        </p:spPr>
        <p:txBody>
          <a:bodyPr anchor="ctr">
            <a:normAutofit/>
          </a:bodyPr>
          <a:lstStyle/>
          <a:p>
            <a:r>
              <a:rPr lang="en-US" dirty="0"/>
              <a:t>Many orthodontic techniques define the goals of their treatment by linear measurements and computer-generated models to predict tooth movement based on man-made statistics </a:t>
            </a:r>
          </a:p>
          <a:p>
            <a:endParaRPr lang="en-US" dirty="0"/>
          </a:p>
          <a:p>
            <a:endParaRPr lang="en-US" dirty="0"/>
          </a:p>
          <a:p>
            <a:r>
              <a:rPr lang="en-US" dirty="0"/>
              <a:t>ALF Therapy uses linear measurements as a guide and computer-generated reports as tools but primarily rely on the needs and individual responses of the patient to guide their therapies in an interdisciplinary healthcare model</a:t>
            </a:r>
          </a:p>
        </p:txBody>
      </p:sp>
    </p:spTree>
    <p:extLst>
      <p:ext uri="{BB962C8B-B14F-4D97-AF65-F5344CB8AC3E}">
        <p14:creationId xmlns:p14="http://schemas.microsoft.com/office/powerpoint/2010/main" val="371526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Title 4">
            <a:extLst>
              <a:ext uri="{FF2B5EF4-FFF2-40B4-BE49-F238E27FC236}">
                <a16:creationId xmlns:a16="http://schemas.microsoft.com/office/drawing/2014/main" id="{36CC7A43-74B5-466A-B300-4220C6EC6D48}"/>
              </a:ext>
            </a:extLst>
          </p:cNvPr>
          <p:cNvSpPr>
            <a:spLocks noGrp="1"/>
          </p:cNvSpPr>
          <p:nvPr>
            <p:ph type="title"/>
          </p:nvPr>
        </p:nvSpPr>
        <p:spPr>
          <a:xfrm>
            <a:off x="718457" y="531278"/>
            <a:ext cx="3211517" cy="5292579"/>
          </a:xfrm>
        </p:spPr>
        <p:txBody>
          <a:bodyPr>
            <a:normAutofit/>
          </a:bodyPr>
          <a:lstStyle/>
          <a:p>
            <a:r>
              <a:rPr lang="en-US" sz="3300" dirty="0">
                <a:solidFill>
                  <a:srgbClr val="FFFFFF"/>
                </a:solidFill>
              </a:rPr>
              <a:t>The human body is complex. </a:t>
            </a:r>
            <a:br>
              <a:rPr lang="en-US" sz="3300" dirty="0">
                <a:solidFill>
                  <a:srgbClr val="FFFFFF"/>
                </a:solidFill>
              </a:rPr>
            </a:br>
            <a:br>
              <a:rPr lang="en-US" sz="3300" dirty="0">
                <a:solidFill>
                  <a:srgbClr val="FFFFFF"/>
                </a:solidFill>
              </a:rPr>
            </a:br>
            <a:r>
              <a:rPr lang="en-US" sz="3300" dirty="0">
                <a:solidFill>
                  <a:srgbClr val="FFFFFF"/>
                </a:solidFill>
              </a:rPr>
              <a:t>therapies to support health should offer solutions for the complexities</a:t>
            </a:r>
          </a:p>
        </p:txBody>
      </p:sp>
      <p:sp useBgFill="1">
        <p:nvSpPr>
          <p:cNvPr id="39" name="Freeform: Shape 38">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17" name="Content Placeholder 5">
            <a:extLst>
              <a:ext uri="{FF2B5EF4-FFF2-40B4-BE49-F238E27FC236}">
                <a16:creationId xmlns:a16="http://schemas.microsoft.com/office/drawing/2014/main" id="{AE30629B-5F63-42A8-A00F-79B95F77C23A}"/>
              </a:ext>
            </a:extLst>
          </p:cNvPr>
          <p:cNvGraphicFramePr>
            <a:graphicFrameLocks noGrp="1"/>
          </p:cNvGraphicFramePr>
          <p:nvPr>
            <p:ph idx="1"/>
            <p:extLst>
              <p:ext uri="{D42A27DB-BD31-4B8C-83A1-F6EECF244321}">
                <p14:modId xmlns:p14="http://schemas.microsoft.com/office/powerpoint/2010/main" val="1870857241"/>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55988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3528-3571-41FE-BF18-DC89E8741BC3}"/>
              </a:ext>
            </a:extLst>
          </p:cNvPr>
          <p:cNvSpPr>
            <a:spLocks noGrp="1"/>
          </p:cNvSpPr>
          <p:nvPr>
            <p:ph type="title"/>
          </p:nvPr>
        </p:nvSpPr>
        <p:spPr/>
        <p:txBody>
          <a:bodyPr>
            <a:normAutofit/>
          </a:bodyPr>
          <a:lstStyle/>
          <a:p>
            <a:r>
              <a:rPr lang="en-US" dirty="0"/>
              <a:t>Reason.  Season.  Lifetime.</a:t>
            </a:r>
          </a:p>
        </p:txBody>
      </p:sp>
      <p:graphicFrame>
        <p:nvGraphicFramePr>
          <p:cNvPr id="4" name="Content Placeholder 3">
            <a:extLst>
              <a:ext uri="{FF2B5EF4-FFF2-40B4-BE49-F238E27FC236}">
                <a16:creationId xmlns:a16="http://schemas.microsoft.com/office/drawing/2014/main" id="{4A166292-C194-420F-9917-013A4B8D3AE0}"/>
              </a:ext>
            </a:extLst>
          </p:cNvPr>
          <p:cNvGraphicFramePr>
            <a:graphicFrameLocks noGrp="1"/>
          </p:cNvGraphicFramePr>
          <p:nvPr>
            <p:ph idx="1"/>
            <p:extLst>
              <p:ext uri="{D42A27DB-BD31-4B8C-83A1-F6EECF244321}">
                <p14:modId xmlns:p14="http://schemas.microsoft.com/office/powerpoint/2010/main" val="1678700612"/>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81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Title 1">
            <a:extLst>
              <a:ext uri="{FF2B5EF4-FFF2-40B4-BE49-F238E27FC236}">
                <a16:creationId xmlns:a16="http://schemas.microsoft.com/office/drawing/2014/main" id="{1111D679-8C7D-46B2-A8D0-ECEA3A1FE310}"/>
              </a:ext>
            </a:extLst>
          </p:cNvPr>
          <p:cNvSpPr>
            <a:spLocks noGrp="1"/>
          </p:cNvSpPr>
          <p:nvPr>
            <p:ph type="title"/>
          </p:nvPr>
        </p:nvSpPr>
        <p:spPr>
          <a:xfrm>
            <a:off x="386748" y="334975"/>
            <a:ext cx="4513792" cy="2767804"/>
          </a:xfrm>
        </p:spPr>
        <p:txBody>
          <a:bodyPr vert="horz" lIns="91440" tIns="45720" rIns="91440" bIns="45720" rtlCol="0" anchor="b">
            <a:normAutofit/>
          </a:bodyPr>
          <a:lstStyle/>
          <a:p>
            <a:pPr algn="r">
              <a:lnSpc>
                <a:spcPct val="90000"/>
              </a:lnSpc>
            </a:pPr>
            <a:r>
              <a:rPr lang="en-US" sz="4800" dirty="0">
                <a:solidFill>
                  <a:srgbClr val="FFFFFF"/>
                </a:solidFill>
              </a:rPr>
              <a:t>ALF Therapy can create better beginnings</a:t>
            </a:r>
          </a:p>
        </p:txBody>
      </p:sp>
      <p:pic>
        <p:nvPicPr>
          <p:cNvPr id="10" name="Content Placeholder 9">
            <a:extLst>
              <a:ext uri="{FF2B5EF4-FFF2-40B4-BE49-F238E27FC236}">
                <a16:creationId xmlns:a16="http://schemas.microsoft.com/office/drawing/2014/main" id="{86F12225-5F1D-44C0-8424-4D0E199583EB}"/>
              </a:ext>
            </a:extLst>
          </p:cNvPr>
          <p:cNvPicPr>
            <a:picLocks noGrp="1" noChangeAspect="1"/>
          </p:cNvPicPr>
          <p:nvPr>
            <p:ph sz="half" idx="1"/>
          </p:nvPr>
        </p:nvPicPr>
        <p:blipFill>
          <a:blip r:embed="rId3"/>
          <a:stretch>
            <a:fillRect/>
          </a:stretch>
        </p:blipFill>
        <p:spPr>
          <a:xfrm>
            <a:off x="487363" y="3306366"/>
            <a:ext cx="4513262" cy="2256631"/>
          </a:xfrm>
        </p:spPr>
      </p:pic>
      <p:sp useBgFill="1">
        <p:nvSpPr>
          <p:cNvPr id="19"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1"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4" name="Straight Connector 23">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8" name="Content Placeholder 7" descr="A close up of text on a black background&#10;&#10;Description automatically generated">
            <a:extLst>
              <a:ext uri="{FF2B5EF4-FFF2-40B4-BE49-F238E27FC236}">
                <a16:creationId xmlns:a16="http://schemas.microsoft.com/office/drawing/2014/main" id="{E647FFDA-31E4-4630-88AD-F1779385C0B3}"/>
              </a:ext>
            </a:extLst>
          </p:cNvPr>
          <p:cNvPicPr>
            <a:picLocks noGrp="1" noChangeAspect="1"/>
          </p:cNvPicPr>
          <p:nvPr>
            <p:ph sz="half" idx="2"/>
          </p:nvPr>
        </p:nvPicPr>
        <p:blipFill>
          <a:blip r:embed="rId4"/>
          <a:stretch>
            <a:fillRect/>
          </a:stretch>
        </p:blipFill>
        <p:spPr>
          <a:xfrm>
            <a:off x="7355001" y="2214682"/>
            <a:ext cx="3686910" cy="3640823"/>
          </a:xfrm>
          <a:prstGeom prst="rect">
            <a:avLst/>
          </a:prstGeom>
        </p:spPr>
      </p:pic>
    </p:spTree>
    <p:extLst>
      <p:ext uri="{BB962C8B-B14F-4D97-AF65-F5344CB8AC3E}">
        <p14:creationId xmlns:p14="http://schemas.microsoft.com/office/powerpoint/2010/main" val="318440964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8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148D-8AF3-4EA7-B107-1433993452D8}"/>
              </a:ext>
            </a:extLst>
          </p:cNvPr>
          <p:cNvSpPr>
            <a:spLocks noGrp="1"/>
          </p:cNvSpPr>
          <p:nvPr>
            <p:ph type="title"/>
          </p:nvPr>
        </p:nvSpPr>
        <p:spPr>
          <a:xfrm>
            <a:off x="685801" y="609600"/>
            <a:ext cx="10131425" cy="1981200"/>
          </a:xfrm>
        </p:spPr>
        <p:txBody>
          <a:bodyPr>
            <a:normAutofit/>
          </a:bodyPr>
          <a:lstStyle/>
          <a:p>
            <a:pPr algn="ctr"/>
            <a:r>
              <a:rPr lang="en-US" b="1" dirty="0">
                <a:solidFill>
                  <a:schemeClr val="bg1"/>
                </a:solidFill>
              </a:rPr>
              <a:t>ALF Therapy </a:t>
            </a:r>
            <a:r>
              <a:rPr lang="en-US" dirty="0">
                <a:solidFill>
                  <a:schemeClr val="bg1"/>
                </a:solidFill>
              </a:rPr>
              <a:t>supports the growth of beautiful healthy faces for the actively growing child ages 6-12</a:t>
            </a:r>
          </a:p>
        </p:txBody>
      </p:sp>
      <p:pic>
        <p:nvPicPr>
          <p:cNvPr id="2050" name="Picture 2" descr="image73">
            <a:extLst>
              <a:ext uri="{FF2B5EF4-FFF2-40B4-BE49-F238E27FC236}">
                <a16:creationId xmlns:a16="http://schemas.microsoft.com/office/drawing/2014/main" id="{723395AF-FB50-46E4-A5E7-8EC6DF0003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1674" y="2141538"/>
            <a:ext cx="9179677" cy="364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26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Content Placeholder 4">
            <a:extLst>
              <a:ext uri="{FF2B5EF4-FFF2-40B4-BE49-F238E27FC236}">
                <a16:creationId xmlns:a16="http://schemas.microsoft.com/office/drawing/2014/main" id="{D2546B7A-6EEB-4079-837A-79AEAC7C665C}"/>
              </a:ext>
            </a:extLst>
          </p:cNvPr>
          <p:cNvPicPr>
            <a:picLocks noGrp="1" noChangeAspect="1"/>
          </p:cNvPicPr>
          <p:nvPr>
            <p:ph sz="half" idx="2"/>
          </p:nvPr>
        </p:nvPicPr>
        <p:blipFill rotWithShape="1">
          <a:blip r:embed="rId4"/>
          <a:srcRect r="880"/>
          <a:stretch/>
        </p:blipFill>
        <p:spPr>
          <a:xfrm>
            <a:off x="20" y="975"/>
            <a:ext cx="7552924" cy="6858000"/>
          </a:xfrm>
          <a:prstGeom prst="rect">
            <a:avLst/>
          </a:prstGeom>
        </p:spPr>
      </p:pic>
      <p:pic>
        <p:nvPicPr>
          <p:cNvPr id="12" name="Picture 11">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9BD6033-FB42-4671-BAF1-F4D22D41AEB7}"/>
              </a:ext>
            </a:extLst>
          </p:cNvPr>
          <p:cNvSpPr>
            <a:spLocks noGrp="1"/>
          </p:cNvSpPr>
          <p:nvPr>
            <p:ph type="title"/>
          </p:nvPr>
        </p:nvSpPr>
        <p:spPr>
          <a:xfrm>
            <a:off x="7905134" y="449792"/>
            <a:ext cx="3910013" cy="3421168"/>
          </a:xfrm>
        </p:spPr>
        <p:txBody>
          <a:bodyPr vert="horz" lIns="91440" tIns="45720" rIns="91440" bIns="45720" rtlCol="0" anchor="b">
            <a:normAutofit fontScale="90000"/>
          </a:bodyPr>
          <a:lstStyle/>
          <a:p>
            <a:pPr algn="r">
              <a:lnSpc>
                <a:spcPct val="90000"/>
              </a:lnSpc>
            </a:pPr>
            <a:r>
              <a:rPr lang="en-US" sz="2600" dirty="0"/>
              <a:t>…</a:t>
            </a:r>
            <a:r>
              <a:rPr lang="en-US" dirty="0"/>
              <a:t>or Guide a patient back to health if they have had trauma and/or unfavorable growth </a:t>
            </a:r>
          </a:p>
        </p:txBody>
      </p:sp>
      <p:pic>
        <p:nvPicPr>
          <p:cNvPr id="7" name="Content Placeholder 6" descr="A close up of a logo&#10;&#10;Description automatically generated">
            <a:extLst>
              <a:ext uri="{FF2B5EF4-FFF2-40B4-BE49-F238E27FC236}">
                <a16:creationId xmlns:a16="http://schemas.microsoft.com/office/drawing/2014/main" id="{20EEDE8F-8981-421C-B2A8-3474DDC32475}"/>
              </a:ext>
            </a:extLst>
          </p:cNvPr>
          <p:cNvPicPr>
            <a:picLocks noGrp="1" noChangeAspect="1"/>
          </p:cNvPicPr>
          <p:nvPr>
            <p:ph sz="half" idx="1"/>
          </p:nvPr>
        </p:nvPicPr>
        <p:blipFill>
          <a:blip r:embed="rId6"/>
          <a:stretch>
            <a:fillRect/>
          </a:stretch>
        </p:blipFill>
        <p:spPr>
          <a:xfrm>
            <a:off x="7905135" y="4310326"/>
            <a:ext cx="3910013" cy="2399455"/>
          </a:xfrm>
          <a:gradFill>
            <a:gsLst>
              <a:gs pos="8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408632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8341E-CEF6-4061-9FD6-3156063E8A79}"/>
              </a:ext>
            </a:extLst>
          </p:cNvPr>
          <p:cNvSpPr>
            <a:spLocks noGrp="1"/>
          </p:cNvSpPr>
          <p:nvPr>
            <p:ph type="title"/>
          </p:nvPr>
        </p:nvSpPr>
        <p:spPr>
          <a:xfrm>
            <a:off x="7865806" y="643463"/>
            <a:ext cx="3706762" cy="2090310"/>
          </a:xfrm>
        </p:spPr>
        <p:txBody>
          <a:bodyPr>
            <a:noAutofit/>
          </a:bodyPr>
          <a:lstStyle/>
          <a:p>
            <a:pPr algn="ctr">
              <a:lnSpc>
                <a:spcPct val="90000"/>
              </a:lnSpc>
            </a:pPr>
            <a:r>
              <a:rPr lang="en-US" sz="2800" dirty="0"/>
              <a:t>ALF Therapy providers think “outside of the box” while understanding what is in it</a:t>
            </a:r>
          </a:p>
        </p:txBody>
      </p:sp>
      <p:pic>
        <p:nvPicPr>
          <p:cNvPr id="8" name="Content Placeholder 7" descr="A close up of a hand&#10;&#10;Description automatically generated">
            <a:extLst>
              <a:ext uri="{FF2B5EF4-FFF2-40B4-BE49-F238E27FC236}">
                <a16:creationId xmlns:a16="http://schemas.microsoft.com/office/drawing/2014/main" id="{27545428-7A8D-42D0-92BA-8A7312881E38}"/>
              </a:ext>
            </a:extLst>
          </p:cNvPr>
          <p:cNvPicPr>
            <a:picLocks noChangeAspect="1"/>
          </p:cNvPicPr>
          <p:nvPr/>
        </p:nvPicPr>
        <p:blipFill rotWithShape="1">
          <a:blip r:embed="rId3"/>
          <a:srcRect t="9633" r="2" b="22496"/>
          <a:stretch/>
        </p:blipFill>
        <p:spPr>
          <a:xfrm>
            <a:off x="1019491" y="643463"/>
            <a:ext cx="6145824"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2" name="Content Placeholder 11">
            <a:extLst>
              <a:ext uri="{FF2B5EF4-FFF2-40B4-BE49-F238E27FC236}">
                <a16:creationId xmlns:a16="http://schemas.microsoft.com/office/drawing/2014/main" id="{34CCBCCE-6CCA-46EA-A52B-3378886E2051}"/>
              </a:ext>
            </a:extLst>
          </p:cNvPr>
          <p:cNvSpPr>
            <a:spLocks noGrp="1"/>
          </p:cNvSpPr>
          <p:nvPr>
            <p:ph idx="1"/>
          </p:nvPr>
        </p:nvSpPr>
        <p:spPr>
          <a:xfrm>
            <a:off x="7865806" y="2856321"/>
            <a:ext cx="3706762" cy="3367497"/>
          </a:xfrm>
        </p:spPr>
        <p:txBody>
          <a:bodyPr>
            <a:normAutofit lnSpcReduction="10000"/>
          </a:bodyPr>
          <a:lstStyle/>
          <a:p>
            <a:r>
              <a:rPr lang="en-US" sz="2400" b="1" dirty="0">
                <a:solidFill>
                  <a:schemeClr val="bg1"/>
                </a:solidFill>
              </a:rPr>
              <a:t>If “the box” is the cranium, the function of the neurologic tissue within are directly and indirectly affected by the forces placed on the head by the soft and hard tissues of the mouth</a:t>
            </a:r>
          </a:p>
        </p:txBody>
      </p:sp>
    </p:spTree>
    <p:extLst>
      <p:ext uri="{BB962C8B-B14F-4D97-AF65-F5344CB8AC3E}">
        <p14:creationId xmlns:p14="http://schemas.microsoft.com/office/powerpoint/2010/main" val="404603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D5D4-1FE2-456D-9830-E3A510AAE8AD}"/>
              </a:ext>
            </a:extLst>
          </p:cNvPr>
          <p:cNvSpPr>
            <a:spLocks noGrp="1"/>
          </p:cNvSpPr>
          <p:nvPr>
            <p:ph type="title"/>
          </p:nvPr>
        </p:nvSpPr>
        <p:spPr/>
        <p:txBody>
          <a:bodyPr/>
          <a:lstStyle/>
          <a:p>
            <a:r>
              <a:rPr lang="en-US" dirty="0"/>
              <a:t>ALF: Origins</a:t>
            </a:r>
          </a:p>
        </p:txBody>
      </p:sp>
      <p:pic>
        <p:nvPicPr>
          <p:cNvPr id="5" name="Content Placeholder 4">
            <a:extLst>
              <a:ext uri="{FF2B5EF4-FFF2-40B4-BE49-F238E27FC236}">
                <a16:creationId xmlns:a16="http://schemas.microsoft.com/office/drawing/2014/main" id="{2C0B08C1-138C-4545-B8E9-7768738436E6}"/>
              </a:ext>
            </a:extLst>
          </p:cNvPr>
          <p:cNvPicPr>
            <a:picLocks noGrp="1" noChangeAspect="1"/>
          </p:cNvPicPr>
          <p:nvPr>
            <p:ph sz="half" idx="1"/>
          </p:nvPr>
        </p:nvPicPr>
        <p:blipFill>
          <a:blip r:embed="rId2"/>
          <a:stretch>
            <a:fillRect/>
          </a:stretch>
        </p:blipFill>
        <p:spPr>
          <a:xfrm>
            <a:off x="1703061" y="2141538"/>
            <a:ext cx="2961340" cy="3649662"/>
          </a:xfrm>
        </p:spPr>
      </p:pic>
      <p:sp>
        <p:nvSpPr>
          <p:cNvPr id="6" name="Content Placeholder 5">
            <a:extLst>
              <a:ext uri="{FF2B5EF4-FFF2-40B4-BE49-F238E27FC236}">
                <a16:creationId xmlns:a16="http://schemas.microsoft.com/office/drawing/2014/main" id="{4A47C689-312B-4567-B26E-4DA99D2DBA18}"/>
              </a:ext>
            </a:extLst>
          </p:cNvPr>
          <p:cNvSpPr>
            <a:spLocks noGrp="1"/>
          </p:cNvSpPr>
          <p:nvPr>
            <p:ph sz="half" idx="2"/>
          </p:nvPr>
        </p:nvSpPr>
        <p:spPr/>
        <p:txBody>
          <a:bodyPr/>
          <a:lstStyle/>
          <a:p>
            <a:r>
              <a:rPr lang="en-US" dirty="0"/>
              <a:t>The Advanced Light Force (ALF) dental appliance  was created over 35 years ago by Dr. Darick Nordstrom with the goal of finding a better solution to the challenges that he found with traditional orthodontic techniques</a:t>
            </a:r>
          </a:p>
        </p:txBody>
      </p:sp>
    </p:spTree>
    <p:extLst>
      <p:ext uri="{BB962C8B-B14F-4D97-AF65-F5344CB8AC3E}">
        <p14:creationId xmlns:p14="http://schemas.microsoft.com/office/powerpoint/2010/main" val="259797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rge crowd of people&#10;&#10;Description automatically generated">
            <a:extLst>
              <a:ext uri="{FF2B5EF4-FFF2-40B4-BE49-F238E27FC236}">
                <a16:creationId xmlns:a16="http://schemas.microsoft.com/office/drawing/2014/main" id="{47C073A4-4C74-4401-A349-3EE46A759FEA}"/>
              </a:ext>
            </a:extLst>
          </p:cNvPr>
          <p:cNvPicPr>
            <a:picLocks noChangeAspect="1"/>
          </p:cNvPicPr>
          <p:nvPr/>
        </p:nvPicPr>
        <p:blipFill rotWithShape="1">
          <a:blip r:embed="rId2">
            <a:alphaModFix amt="25000"/>
            <a:extLst>
              <a:ext uri="{837473B0-CC2E-450A-ABE3-18F120FF3D39}">
                <a1611:picAttrSrcUrl xmlns:a1611="http://schemas.microsoft.com/office/drawing/2016/11/main" r:id="rId3"/>
              </a:ext>
            </a:extLst>
          </a:blip>
          <a:srcRect t="12532" b="12468"/>
          <a:stretch/>
        </p:blipFill>
        <p:spPr>
          <a:xfrm>
            <a:off x="20" y="10"/>
            <a:ext cx="12191980" cy="6857990"/>
          </a:xfrm>
          <a:prstGeom prst="rect">
            <a:avLst/>
          </a:prstGeom>
        </p:spPr>
      </p:pic>
      <p:pic>
        <p:nvPicPr>
          <p:cNvPr id="22" name="Picture 21">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9000"/>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2" name="Title 1">
            <a:extLst>
              <a:ext uri="{FF2B5EF4-FFF2-40B4-BE49-F238E27FC236}">
                <a16:creationId xmlns:a16="http://schemas.microsoft.com/office/drawing/2014/main" id="{AEDFABDB-4886-42BE-B300-75EC7C62C53D}"/>
              </a:ext>
            </a:extLst>
          </p:cNvPr>
          <p:cNvSpPr>
            <a:spLocks noGrp="1"/>
          </p:cNvSpPr>
          <p:nvPr>
            <p:ph type="title"/>
          </p:nvPr>
        </p:nvSpPr>
        <p:spPr>
          <a:xfrm>
            <a:off x="685801" y="609600"/>
            <a:ext cx="10131425" cy="1456267"/>
          </a:xfrm>
        </p:spPr>
        <p:txBody>
          <a:bodyPr>
            <a:normAutofit/>
          </a:bodyPr>
          <a:lstStyle/>
          <a:p>
            <a:pPr>
              <a:lnSpc>
                <a:spcPct val="90000"/>
              </a:lnSpc>
            </a:pPr>
            <a:r>
              <a:rPr lang="en-US" sz="3300"/>
              <a:t>By Working in concert with the rhythms of the body, ALF Therapy enhances the vibratory, rhythmic vibrations that create:</a:t>
            </a:r>
          </a:p>
        </p:txBody>
      </p:sp>
      <p:graphicFrame>
        <p:nvGraphicFramePr>
          <p:cNvPr id="7" name="Content Placeholder 6">
            <a:extLst>
              <a:ext uri="{FF2B5EF4-FFF2-40B4-BE49-F238E27FC236}">
                <a16:creationId xmlns:a16="http://schemas.microsoft.com/office/drawing/2014/main" id="{BCAB4BD7-AF72-4248-8CF2-7DB2DF8307F3}"/>
              </a:ext>
            </a:extLst>
          </p:cNvPr>
          <p:cNvGraphicFramePr>
            <a:graphicFrameLocks noGrp="1"/>
          </p:cNvGraphicFramePr>
          <p:nvPr>
            <p:ph idx="1"/>
            <p:extLst>
              <p:ext uri="{D42A27DB-BD31-4B8C-83A1-F6EECF244321}">
                <p14:modId xmlns:p14="http://schemas.microsoft.com/office/powerpoint/2010/main" val="7987959"/>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FF8747DB-A4F8-416F-940F-B707A0468109}"/>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Symphonic_Game_Music_Concer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75604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6181C1EF-92B8-401F-AB21-22C9CD73F566}"/>
              </a:ext>
            </a:extLst>
          </p:cNvPr>
          <p:cNvSpPr>
            <a:spLocks noGrp="1"/>
          </p:cNvSpPr>
          <p:nvPr>
            <p:ph type="title"/>
          </p:nvPr>
        </p:nvSpPr>
        <p:spPr>
          <a:xfrm>
            <a:off x="718457" y="531278"/>
            <a:ext cx="3211517" cy="5292579"/>
          </a:xfrm>
        </p:spPr>
        <p:txBody>
          <a:bodyPr>
            <a:normAutofit/>
          </a:bodyPr>
          <a:lstStyle/>
          <a:p>
            <a:r>
              <a:rPr lang="en-US">
                <a:solidFill>
                  <a:srgbClr val="FFFFFF"/>
                </a:solidFill>
              </a:rPr>
              <a:t>A constant reminder and centering force</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8577B2F6-8DCD-47A4-9D84-F8F37A0502FC}"/>
              </a:ext>
            </a:extLst>
          </p:cNvPr>
          <p:cNvGraphicFramePr>
            <a:graphicFrameLocks noGrp="1"/>
          </p:cNvGraphicFramePr>
          <p:nvPr>
            <p:ph idx="1"/>
            <p:extLst>
              <p:ext uri="{D42A27DB-BD31-4B8C-83A1-F6EECF244321}">
                <p14:modId xmlns:p14="http://schemas.microsoft.com/office/powerpoint/2010/main" val="3662306172"/>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434629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5169E-4CA2-421D-B09F-A575503A21C9}"/>
              </a:ext>
            </a:extLst>
          </p:cNvPr>
          <p:cNvSpPr>
            <a:spLocks noGrp="1"/>
          </p:cNvSpPr>
          <p:nvPr>
            <p:ph type="title"/>
          </p:nvPr>
        </p:nvSpPr>
        <p:spPr>
          <a:xfrm>
            <a:off x="685799" y="1150076"/>
            <a:ext cx="3659389" cy="4557849"/>
          </a:xfrm>
        </p:spPr>
        <p:txBody>
          <a:bodyPr>
            <a:normAutofit/>
          </a:bodyPr>
          <a:lstStyle/>
          <a:p>
            <a:pPr algn="r"/>
            <a:r>
              <a:rPr lang="en-US" dirty="0"/>
              <a:t>Other dental appliances do the opposite</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27D799-C4F4-47CD-BDB5-66895105227B}"/>
              </a:ext>
            </a:extLst>
          </p:cNvPr>
          <p:cNvSpPr>
            <a:spLocks noGrp="1"/>
          </p:cNvSpPr>
          <p:nvPr>
            <p:ph idx="1"/>
          </p:nvPr>
        </p:nvSpPr>
        <p:spPr>
          <a:xfrm>
            <a:off x="4988658" y="660400"/>
            <a:ext cx="6517543" cy="5047525"/>
          </a:xfrm>
        </p:spPr>
        <p:txBody>
          <a:bodyPr>
            <a:normAutofit/>
          </a:bodyPr>
          <a:lstStyle/>
          <a:p>
            <a:r>
              <a:rPr lang="en-US" sz="2000" dirty="0"/>
              <a:t>They prevent the tongue from functioning normally</a:t>
            </a:r>
          </a:p>
          <a:p>
            <a:endParaRPr lang="en-US" sz="2000" dirty="0"/>
          </a:p>
          <a:p>
            <a:r>
              <a:rPr lang="en-US" sz="2000" dirty="0"/>
              <a:t>They  impede the benefits of a proper swallow which in return impairs the flow of cerebral spinal fluid and the glial cells that remove the toxins and proteins and can damage the brain</a:t>
            </a:r>
          </a:p>
          <a:p>
            <a:endParaRPr lang="en-US" sz="2000" dirty="0"/>
          </a:p>
          <a:p>
            <a:r>
              <a:rPr lang="en-US" sz="2000" dirty="0"/>
              <a:t>They create speech and feeding impediments that make the patient self conscious and insecure</a:t>
            </a:r>
          </a:p>
          <a:p>
            <a:endParaRPr lang="en-US" sz="2000" dirty="0"/>
          </a:p>
          <a:p>
            <a:r>
              <a:rPr lang="en-US" sz="2000" dirty="0"/>
              <a:t>They are often visible, create speech and swallow impediments and are difficult to keep clean</a:t>
            </a:r>
          </a:p>
          <a:p>
            <a:endParaRPr lang="en-US" dirty="0"/>
          </a:p>
          <a:p>
            <a:endParaRPr lang="en-US" dirty="0"/>
          </a:p>
        </p:txBody>
      </p:sp>
    </p:spTree>
    <p:extLst>
      <p:ext uri="{BB962C8B-B14F-4D97-AF65-F5344CB8AC3E}">
        <p14:creationId xmlns:p14="http://schemas.microsoft.com/office/powerpoint/2010/main" val="541023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a:extLst>
              <a:ext uri="{FF2B5EF4-FFF2-40B4-BE49-F238E27FC236}">
                <a16:creationId xmlns:a16="http://schemas.microsoft.com/office/drawing/2014/main" id="{9B5EBD4B-DA1D-42BB-8DB1-E44792F37460}"/>
              </a:ext>
            </a:extLst>
          </p:cNvPr>
          <p:cNvSpPr>
            <a:spLocks noGrp="1"/>
          </p:cNvSpPr>
          <p:nvPr>
            <p:ph type="title"/>
          </p:nvPr>
        </p:nvSpPr>
        <p:spPr>
          <a:xfrm>
            <a:off x="685801" y="643466"/>
            <a:ext cx="3351530" cy="4995333"/>
          </a:xfrm>
        </p:spPr>
        <p:txBody>
          <a:bodyPr>
            <a:normAutofit/>
          </a:bodyPr>
          <a:lstStyle/>
          <a:p>
            <a:r>
              <a:rPr lang="en-US">
                <a:solidFill>
                  <a:srgbClr val="FFFFFF"/>
                </a:solidFill>
              </a:rPr>
              <a:t>The many benefits of ALF Therapy</a:t>
            </a:r>
          </a:p>
        </p:txBody>
      </p:sp>
      <p:sp useBgFill="1">
        <p:nvSpPr>
          <p:cNvPr id="25" name="Rectangle 24">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1D31CD3B-8078-48F3-A272-8C0F118592B2}"/>
              </a:ext>
            </a:extLst>
          </p:cNvPr>
          <p:cNvGraphicFramePr>
            <a:graphicFrameLocks noGrp="1"/>
          </p:cNvGraphicFramePr>
          <p:nvPr>
            <p:ph idx="1"/>
            <p:extLst>
              <p:ext uri="{D42A27DB-BD31-4B8C-83A1-F6EECF244321}">
                <p14:modId xmlns:p14="http://schemas.microsoft.com/office/powerpoint/2010/main" val="1105361437"/>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164465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1BDC-926C-4877-B316-6573338BF24A}"/>
              </a:ext>
            </a:extLst>
          </p:cNvPr>
          <p:cNvSpPr>
            <a:spLocks noGrp="1"/>
          </p:cNvSpPr>
          <p:nvPr>
            <p:ph type="title"/>
          </p:nvPr>
        </p:nvSpPr>
        <p:spPr/>
        <p:txBody>
          <a:bodyPr/>
          <a:lstStyle/>
          <a:p>
            <a:r>
              <a:rPr lang="en-US" dirty="0"/>
              <a:t>Why compromise when you can optimize?</a:t>
            </a:r>
          </a:p>
        </p:txBody>
      </p:sp>
      <p:graphicFrame>
        <p:nvGraphicFramePr>
          <p:cNvPr id="4" name="Content Placeholder 3">
            <a:extLst>
              <a:ext uri="{FF2B5EF4-FFF2-40B4-BE49-F238E27FC236}">
                <a16:creationId xmlns:a16="http://schemas.microsoft.com/office/drawing/2014/main" id="{08B8B905-C6EC-481C-A82D-DA6B876F7323}"/>
              </a:ext>
            </a:extLst>
          </p:cNvPr>
          <p:cNvGraphicFramePr>
            <a:graphicFrameLocks noGrp="1"/>
          </p:cNvGraphicFramePr>
          <p:nvPr>
            <p:ph idx="1"/>
            <p:extLst>
              <p:ext uri="{D42A27DB-BD31-4B8C-83A1-F6EECF244321}">
                <p14:modId xmlns:p14="http://schemas.microsoft.com/office/powerpoint/2010/main" val="1779196510"/>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7911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491D-261D-43D4-A6E6-D0258701BDDA}"/>
              </a:ext>
            </a:extLst>
          </p:cNvPr>
          <p:cNvSpPr>
            <a:spLocks noGrp="1"/>
          </p:cNvSpPr>
          <p:nvPr>
            <p:ph type="title"/>
          </p:nvPr>
        </p:nvSpPr>
        <p:spPr>
          <a:xfrm>
            <a:off x="685801" y="609600"/>
            <a:ext cx="10131425" cy="1456267"/>
          </a:xfrm>
        </p:spPr>
        <p:txBody>
          <a:bodyPr>
            <a:normAutofit/>
          </a:bodyPr>
          <a:lstStyle/>
          <a:p>
            <a:r>
              <a:rPr lang="en-US" sz="4000" b="1" dirty="0"/>
              <a:t>Complimentary therapies to enhance the results of treatment</a:t>
            </a:r>
          </a:p>
        </p:txBody>
      </p:sp>
      <p:graphicFrame>
        <p:nvGraphicFramePr>
          <p:cNvPr id="5" name="Content Placeholder 2">
            <a:extLst>
              <a:ext uri="{FF2B5EF4-FFF2-40B4-BE49-F238E27FC236}">
                <a16:creationId xmlns:a16="http://schemas.microsoft.com/office/drawing/2014/main" id="{0436E367-E497-4A72-A7B3-EC2E59263D9D}"/>
              </a:ext>
            </a:extLst>
          </p:cNvPr>
          <p:cNvGraphicFramePr>
            <a:graphicFrameLocks noGrp="1"/>
          </p:cNvGraphicFramePr>
          <p:nvPr>
            <p:ph idx="1"/>
            <p:extLst>
              <p:ext uri="{D42A27DB-BD31-4B8C-83A1-F6EECF244321}">
                <p14:modId xmlns:p14="http://schemas.microsoft.com/office/powerpoint/2010/main" val="3909958321"/>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92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7DB90C7-2532-40A0-BB2E-A5A6F36E1EF2}"/>
              </a:ext>
            </a:extLst>
          </p:cNvPr>
          <p:cNvSpPr>
            <a:spLocks noGrp="1"/>
          </p:cNvSpPr>
          <p:nvPr>
            <p:ph type="title"/>
          </p:nvPr>
        </p:nvSpPr>
        <p:spPr>
          <a:xfrm>
            <a:off x="718457" y="531278"/>
            <a:ext cx="3211517" cy="5292579"/>
          </a:xfrm>
        </p:spPr>
        <p:txBody>
          <a:bodyPr>
            <a:normAutofit/>
          </a:bodyPr>
          <a:lstStyle/>
          <a:p>
            <a:r>
              <a:rPr lang="en-US">
                <a:solidFill>
                  <a:srgbClr val="FFFFFF"/>
                </a:solidFill>
              </a:rPr>
              <a:t>Who can benefit from ALF Therapy?</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D8B6CB69-9A0E-48C8-83FC-F5700A648658}"/>
              </a:ext>
            </a:extLst>
          </p:cNvPr>
          <p:cNvGraphicFramePr>
            <a:graphicFrameLocks noGrp="1"/>
          </p:cNvGraphicFramePr>
          <p:nvPr>
            <p:ph idx="1"/>
            <p:extLst>
              <p:ext uri="{D42A27DB-BD31-4B8C-83A1-F6EECF244321}">
                <p14:modId xmlns:p14="http://schemas.microsoft.com/office/powerpoint/2010/main" val="2322467664"/>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61513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a:extLst>
              <a:ext uri="{FF2B5EF4-FFF2-40B4-BE49-F238E27FC236}">
                <a16:creationId xmlns:a16="http://schemas.microsoft.com/office/drawing/2014/main" id="{0DABBA38-880A-4F68-BE5A-3FDD38AA8297}"/>
              </a:ext>
            </a:extLst>
          </p:cNvPr>
          <p:cNvSpPr>
            <a:spLocks noGrp="1"/>
          </p:cNvSpPr>
          <p:nvPr>
            <p:ph type="title"/>
          </p:nvPr>
        </p:nvSpPr>
        <p:spPr>
          <a:xfrm>
            <a:off x="685801" y="643466"/>
            <a:ext cx="3351530" cy="4995333"/>
          </a:xfrm>
        </p:spPr>
        <p:txBody>
          <a:bodyPr>
            <a:normAutofit/>
          </a:bodyPr>
          <a:lstStyle/>
          <a:p>
            <a:r>
              <a:rPr lang="en-US">
                <a:solidFill>
                  <a:srgbClr val="FFFFFF"/>
                </a:solidFill>
              </a:rPr>
              <a:t>Who provides ALF Therapy?</a:t>
            </a:r>
          </a:p>
        </p:txBody>
      </p:sp>
      <p:sp useBgFill="1">
        <p:nvSpPr>
          <p:cNvPr id="16" name="Rectangle 15">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8251994-3C84-4FBF-A04D-A3F845DCFE41}"/>
              </a:ext>
            </a:extLst>
          </p:cNvPr>
          <p:cNvGraphicFramePr>
            <a:graphicFrameLocks noGrp="1"/>
          </p:cNvGraphicFramePr>
          <p:nvPr>
            <p:ph idx="1"/>
            <p:extLst>
              <p:ext uri="{D42A27DB-BD31-4B8C-83A1-F6EECF244321}">
                <p14:modId xmlns:p14="http://schemas.microsoft.com/office/powerpoint/2010/main" val="1674902936"/>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307430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46F1B26-B3C4-49B5-AE1F-BC6835D44EB8}"/>
              </a:ext>
            </a:extLst>
          </p:cNvPr>
          <p:cNvSpPr>
            <a:spLocks noGrp="1"/>
          </p:cNvSpPr>
          <p:nvPr>
            <p:ph type="title"/>
          </p:nvPr>
        </p:nvSpPr>
        <p:spPr>
          <a:xfrm>
            <a:off x="5941228" y="1151677"/>
            <a:ext cx="5218897" cy="4554647"/>
          </a:xfrm>
        </p:spPr>
        <p:txBody>
          <a:bodyPr anchor="ctr">
            <a:normAutofit/>
          </a:bodyPr>
          <a:lstStyle/>
          <a:p>
            <a:r>
              <a:rPr lang="en-US" sz="4800"/>
              <a:t>ALF Therapy providers are passionate about understanding the needs of their patients</a:t>
            </a:r>
          </a:p>
        </p:txBody>
      </p:sp>
      <p:sp>
        <p:nvSpPr>
          <p:cNvPr id="21" name="Freeform: Shape 20">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Content Placeholder 2">
            <a:extLst>
              <a:ext uri="{FF2B5EF4-FFF2-40B4-BE49-F238E27FC236}">
                <a16:creationId xmlns:a16="http://schemas.microsoft.com/office/drawing/2014/main" id="{8A507933-94A6-46DF-BEDF-A0CCC82E8DF0}"/>
              </a:ext>
            </a:extLst>
          </p:cNvPr>
          <p:cNvSpPr>
            <a:spLocks noGrp="1"/>
          </p:cNvSpPr>
          <p:nvPr>
            <p:ph idx="1"/>
          </p:nvPr>
        </p:nvSpPr>
        <p:spPr>
          <a:xfrm>
            <a:off x="685802" y="1151677"/>
            <a:ext cx="3968492" cy="4718897"/>
          </a:xfrm>
        </p:spPr>
        <p:txBody>
          <a:bodyPr anchor="ctr">
            <a:normAutofit/>
          </a:bodyPr>
          <a:lstStyle/>
          <a:p>
            <a:pPr marL="0" indent="0">
              <a:buNone/>
            </a:pPr>
            <a:r>
              <a:rPr lang="en-US" b="1" u="sng"/>
              <a:t>They are trained to:</a:t>
            </a:r>
          </a:p>
          <a:p>
            <a:r>
              <a:rPr lang="en-US"/>
              <a:t>Never introduce a simple solution to a complex patient</a:t>
            </a:r>
          </a:p>
          <a:p>
            <a:r>
              <a:rPr lang="en-US"/>
              <a:t>Diagnose and assess in a wholistic model of healthcare while treating within their scope or practice</a:t>
            </a:r>
          </a:p>
          <a:p>
            <a:r>
              <a:rPr lang="en-US"/>
              <a:t>Perform dynamic, functional assessments to compliment their dental therapies</a:t>
            </a:r>
          </a:p>
          <a:p>
            <a:r>
              <a:rPr lang="en-US"/>
              <a:t>Recognize the value of linear measurements but not be limited to them as goals of treatment</a:t>
            </a:r>
          </a:p>
        </p:txBody>
      </p:sp>
    </p:spTree>
    <p:extLst>
      <p:ext uri="{BB962C8B-B14F-4D97-AF65-F5344CB8AC3E}">
        <p14:creationId xmlns:p14="http://schemas.microsoft.com/office/powerpoint/2010/main" val="1666628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F9BB42-D758-4C68-98C2-2697387135E4}"/>
              </a:ext>
            </a:extLst>
          </p:cNvPr>
          <p:cNvSpPr>
            <a:spLocks noGrp="1"/>
          </p:cNvSpPr>
          <p:nvPr>
            <p:ph type="title"/>
          </p:nvPr>
        </p:nvSpPr>
        <p:spPr>
          <a:xfrm>
            <a:off x="685799" y="1150076"/>
            <a:ext cx="3659389" cy="4557849"/>
          </a:xfrm>
        </p:spPr>
        <p:txBody>
          <a:bodyPr>
            <a:normAutofit/>
          </a:bodyPr>
          <a:lstStyle/>
          <a:p>
            <a:pPr algn="r"/>
            <a:r>
              <a:rPr lang="en-US" dirty="0"/>
              <a:t>ALF Therapy is provided by dentists and orthodontists that are seeking a deeper, more meaningful truth</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B78F65-E9E4-4C5B-9C47-76D5CEE13C61}"/>
              </a:ext>
            </a:extLst>
          </p:cNvPr>
          <p:cNvSpPr>
            <a:spLocks noGrp="1"/>
          </p:cNvSpPr>
          <p:nvPr>
            <p:ph idx="1"/>
          </p:nvPr>
        </p:nvSpPr>
        <p:spPr>
          <a:xfrm>
            <a:off x="4988658" y="640080"/>
            <a:ext cx="6517543" cy="5067845"/>
          </a:xfrm>
        </p:spPr>
        <p:txBody>
          <a:bodyPr>
            <a:normAutofit/>
          </a:bodyPr>
          <a:lstStyle/>
          <a:p>
            <a:r>
              <a:rPr lang="en-US" dirty="0"/>
              <a:t>They have either experienced or witnessed the effects of more traditional techniques</a:t>
            </a:r>
          </a:p>
          <a:p>
            <a:endParaRPr lang="en-US" dirty="0"/>
          </a:p>
          <a:p>
            <a:r>
              <a:rPr lang="en-US" dirty="0"/>
              <a:t>They embrace a more natural and physiologic approach to rhythmic signaling ang gradual, consistent growth</a:t>
            </a:r>
          </a:p>
          <a:p>
            <a:endParaRPr lang="en-US" dirty="0"/>
          </a:p>
          <a:p>
            <a:r>
              <a:rPr lang="en-US" dirty="0"/>
              <a:t>ALF Therapy providers are drawn to working with other healthcare providers to optimize the results of therapy for their patients</a:t>
            </a:r>
          </a:p>
          <a:p>
            <a:endParaRPr lang="en-US" dirty="0"/>
          </a:p>
          <a:p>
            <a:r>
              <a:rPr lang="en-US" dirty="0"/>
              <a:t>They are willing to sacrifice the comfort of conformity to embrace the possibility of a better option</a:t>
            </a:r>
          </a:p>
          <a:p>
            <a:endParaRPr lang="en-US" dirty="0"/>
          </a:p>
          <a:p>
            <a:endParaRPr lang="en-US" dirty="0"/>
          </a:p>
        </p:txBody>
      </p:sp>
    </p:spTree>
    <p:extLst>
      <p:ext uri="{BB962C8B-B14F-4D97-AF65-F5344CB8AC3E}">
        <p14:creationId xmlns:p14="http://schemas.microsoft.com/office/powerpoint/2010/main" val="43233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Title 4">
            <a:extLst>
              <a:ext uri="{FF2B5EF4-FFF2-40B4-BE49-F238E27FC236}">
                <a16:creationId xmlns:a16="http://schemas.microsoft.com/office/drawing/2014/main" id="{A09797DD-81F5-47A6-B75E-8DE2A0C12F2B}"/>
              </a:ext>
            </a:extLst>
          </p:cNvPr>
          <p:cNvSpPr>
            <a:spLocks noGrp="1"/>
          </p:cNvSpPr>
          <p:nvPr>
            <p:ph type="title"/>
          </p:nvPr>
        </p:nvSpPr>
        <p:spPr>
          <a:xfrm>
            <a:off x="718457" y="531278"/>
            <a:ext cx="3211517" cy="5292579"/>
          </a:xfrm>
        </p:spPr>
        <p:txBody>
          <a:bodyPr>
            <a:normAutofit/>
          </a:bodyPr>
          <a:lstStyle/>
          <a:p>
            <a:r>
              <a:rPr lang="en-US">
                <a:solidFill>
                  <a:srgbClr val="FFFFFF"/>
                </a:solidFill>
              </a:rPr>
              <a:t>Through observation came innovation</a:t>
            </a:r>
          </a:p>
        </p:txBody>
      </p:sp>
      <p:sp useBgFill="1">
        <p:nvSpPr>
          <p:cNvPr id="19" name="Freeform: Shape 18">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8" name="Content Placeholder 5">
            <a:extLst>
              <a:ext uri="{FF2B5EF4-FFF2-40B4-BE49-F238E27FC236}">
                <a16:creationId xmlns:a16="http://schemas.microsoft.com/office/drawing/2014/main" id="{D7CAD6A7-E03C-4538-808B-09B86A07D1B0}"/>
              </a:ext>
            </a:extLst>
          </p:cNvPr>
          <p:cNvGraphicFramePr>
            <a:graphicFrameLocks noGrp="1"/>
          </p:cNvGraphicFramePr>
          <p:nvPr>
            <p:ph idx="1"/>
            <p:extLst>
              <p:ext uri="{D42A27DB-BD31-4B8C-83A1-F6EECF244321}">
                <p14:modId xmlns:p14="http://schemas.microsoft.com/office/powerpoint/2010/main" val="3652813029"/>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374694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9EA5-5666-4688-9EC3-3CE7C61E5142}"/>
              </a:ext>
            </a:extLst>
          </p:cNvPr>
          <p:cNvSpPr>
            <a:spLocks noGrp="1"/>
          </p:cNvSpPr>
          <p:nvPr>
            <p:ph type="title"/>
          </p:nvPr>
        </p:nvSpPr>
        <p:spPr>
          <a:xfrm>
            <a:off x="685801" y="609600"/>
            <a:ext cx="10131425" cy="1456267"/>
          </a:xfrm>
        </p:spPr>
        <p:txBody>
          <a:bodyPr>
            <a:normAutofit/>
          </a:bodyPr>
          <a:lstStyle/>
          <a:p>
            <a:r>
              <a:rPr lang="en-US" dirty="0"/>
              <a:t>Addressing the conflicts and confusion</a:t>
            </a:r>
          </a:p>
        </p:txBody>
      </p:sp>
      <p:graphicFrame>
        <p:nvGraphicFramePr>
          <p:cNvPr id="5" name="Content Placeholder 2">
            <a:extLst>
              <a:ext uri="{FF2B5EF4-FFF2-40B4-BE49-F238E27FC236}">
                <a16:creationId xmlns:a16="http://schemas.microsoft.com/office/drawing/2014/main" id="{CD4F220C-31EF-4B08-8025-E67631583853}"/>
              </a:ext>
            </a:extLst>
          </p:cNvPr>
          <p:cNvGraphicFramePr>
            <a:graphicFrameLocks noGrp="1"/>
          </p:cNvGraphicFramePr>
          <p:nvPr>
            <p:ph idx="1"/>
            <p:extLst>
              <p:ext uri="{D42A27DB-BD31-4B8C-83A1-F6EECF244321}">
                <p14:modId xmlns:p14="http://schemas.microsoft.com/office/powerpoint/2010/main" val="2694805460"/>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5948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F5BED3-4EE4-425F-A016-C272586B8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856B4CA-4519-432C-ABFD-F2AE5D70E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2284214"/>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D03B64-A2F8-4473-8457-9A6A36B6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1C3CE7E-C09F-4DAB-A9B8-00CB40334B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66684"/>
          <a:stretch/>
        </p:blipFill>
        <p:spPr>
          <a:xfrm>
            <a:off x="-3175" y="0"/>
            <a:ext cx="12188825" cy="2284214"/>
          </a:xfrm>
          <a:prstGeom prst="rect">
            <a:avLst/>
          </a:prstGeom>
        </p:spPr>
      </p:pic>
      <p:sp>
        <p:nvSpPr>
          <p:cNvPr id="2" name="Title 1">
            <a:extLst>
              <a:ext uri="{FF2B5EF4-FFF2-40B4-BE49-F238E27FC236}">
                <a16:creationId xmlns:a16="http://schemas.microsoft.com/office/drawing/2014/main" id="{16840584-B7DC-4B4D-A71C-7C61B3FB5D3B}"/>
              </a:ext>
            </a:extLst>
          </p:cNvPr>
          <p:cNvSpPr>
            <a:spLocks noGrp="1"/>
          </p:cNvSpPr>
          <p:nvPr>
            <p:ph type="title"/>
          </p:nvPr>
        </p:nvSpPr>
        <p:spPr>
          <a:xfrm>
            <a:off x="1028700" y="653142"/>
            <a:ext cx="10131425" cy="1219200"/>
          </a:xfrm>
        </p:spPr>
        <p:txBody>
          <a:bodyPr>
            <a:normAutofit/>
          </a:bodyPr>
          <a:lstStyle/>
          <a:p>
            <a:pPr algn="ctr">
              <a:lnSpc>
                <a:spcPct val="90000"/>
              </a:lnSpc>
            </a:pPr>
            <a:r>
              <a:rPr lang="en-US" sz="4100">
                <a:solidFill>
                  <a:srgbClr val="FFFFFF"/>
                </a:solidFill>
              </a:rPr>
              <a:t>Professional skepticism: </a:t>
            </a:r>
            <a:br>
              <a:rPr lang="en-US" sz="4100">
                <a:solidFill>
                  <a:srgbClr val="FFFFFF"/>
                </a:solidFill>
              </a:rPr>
            </a:br>
            <a:r>
              <a:rPr lang="en-US" sz="4100">
                <a:solidFill>
                  <a:srgbClr val="FFFFFF"/>
                </a:solidFill>
              </a:rPr>
              <a:t>and potential explanations</a:t>
            </a:r>
          </a:p>
        </p:txBody>
      </p:sp>
      <p:graphicFrame>
        <p:nvGraphicFramePr>
          <p:cNvPr id="4" name="Content Placeholder 3">
            <a:extLst>
              <a:ext uri="{FF2B5EF4-FFF2-40B4-BE49-F238E27FC236}">
                <a16:creationId xmlns:a16="http://schemas.microsoft.com/office/drawing/2014/main" id="{498CB208-ABD5-4FD3-8FB5-130723A07021}"/>
              </a:ext>
            </a:extLst>
          </p:cNvPr>
          <p:cNvGraphicFramePr>
            <a:graphicFrameLocks noGrp="1"/>
          </p:cNvGraphicFramePr>
          <p:nvPr>
            <p:ph idx="1"/>
            <p:extLst>
              <p:ext uri="{D42A27DB-BD31-4B8C-83A1-F6EECF244321}">
                <p14:modId xmlns:p14="http://schemas.microsoft.com/office/powerpoint/2010/main" val="2159102167"/>
              </p:ext>
            </p:extLst>
          </p:nvPr>
        </p:nvGraphicFramePr>
        <p:xfrm>
          <a:off x="1028700" y="2743200"/>
          <a:ext cx="10131425"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037704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80477-704D-40D3-9DC7-C09D80080E0B}"/>
              </a:ext>
            </a:extLst>
          </p:cNvPr>
          <p:cNvSpPr>
            <a:spLocks noGrp="1"/>
          </p:cNvSpPr>
          <p:nvPr>
            <p:ph type="title"/>
          </p:nvPr>
        </p:nvSpPr>
        <p:spPr>
          <a:xfrm>
            <a:off x="685799" y="1150076"/>
            <a:ext cx="3659389" cy="4557849"/>
          </a:xfrm>
        </p:spPr>
        <p:txBody>
          <a:bodyPr>
            <a:normAutofit/>
          </a:bodyPr>
          <a:lstStyle/>
          <a:p>
            <a:pPr algn="r"/>
            <a:r>
              <a:rPr lang="en-US" dirty="0"/>
              <a:t>Concerning ALF Education</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97F02E-FFC9-45D0-A0B4-4201CC4B423F}"/>
              </a:ext>
            </a:extLst>
          </p:cNvPr>
          <p:cNvSpPr>
            <a:spLocks noGrp="1"/>
          </p:cNvSpPr>
          <p:nvPr>
            <p:ph idx="1"/>
          </p:nvPr>
        </p:nvSpPr>
        <p:spPr>
          <a:xfrm>
            <a:off x="4988658" y="1150076"/>
            <a:ext cx="6517543" cy="4557849"/>
          </a:xfrm>
        </p:spPr>
        <p:txBody>
          <a:bodyPr>
            <a:normAutofit/>
          </a:bodyPr>
          <a:lstStyle/>
          <a:p>
            <a:r>
              <a:rPr lang="en-US" dirty="0"/>
              <a:t>There is a great deal of confusion regarding ALF Therapy as a result of several dentists and orthodontists who have limited training yet teach courses to providers</a:t>
            </a:r>
          </a:p>
          <a:p>
            <a:r>
              <a:rPr lang="en-US" dirty="0"/>
              <a:t>ALF providers not trained by Dr. Nordstrom may have a limited understanding of the benefits and complexities of ALF Therapy.  Therefore, they may have limitations to the success of their therapies</a:t>
            </a:r>
          </a:p>
        </p:txBody>
      </p:sp>
    </p:spTree>
    <p:extLst>
      <p:ext uri="{BB962C8B-B14F-4D97-AF65-F5344CB8AC3E}">
        <p14:creationId xmlns:p14="http://schemas.microsoft.com/office/powerpoint/2010/main" val="1779060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F5BED3-4EE4-425F-A016-C272586B8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856B4CA-4519-432C-ABFD-F2AE5D70E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2284214"/>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D03B64-A2F8-4473-8457-9A6A36B6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C3CE7E-C09F-4DAB-A9B8-00CB40334B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66684"/>
          <a:stretch/>
        </p:blipFill>
        <p:spPr>
          <a:xfrm>
            <a:off x="-3175" y="0"/>
            <a:ext cx="12188825" cy="2284214"/>
          </a:xfrm>
          <a:prstGeom prst="rect">
            <a:avLst/>
          </a:prstGeom>
        </p:spPr>
      </p:pic>
      <p:sp>
        <p:nvSpPr>
          <p:cNvPr id="2" name="Title 1">
            <a:extLst>
              <a:ext uri="{FF2B5EF4-FFF2-40B4-BE49-F238E27FC236}">
                <a16:creationId xmlns:a16="http://schemas.microsoft.com/office/drawing/2014/main" id="{D43345BD-0419-4527-81E3-1077E958FA82}"/>
              </a:ext>
            </a:extLst>
          </p:cNvPr>
          <p:cNvSpPr>
            <a:spLocks noGrp="1"/>
          </p:cNvSpPr>
          <p:nvPr>
            <p:ph type="title"/>
          </p:nvPr>
        </p:nvSpPr>
        <p:spPr>
          <a:xfrm>
            <a:off x="1028700" y="653142"/>
            <a:ext cx="10131425" cy="1219200"/>
          </a:xfrm>
        </p:spPr>
        <p:txBody>
          <a:bodyPr>
            <a:normAutofit/>
          </a:bodyPr>
          <a:lstStyle/>
          <a:p>
            <a:pPr algn="ctr"/>
            <a:r>
              <a:rPr lang="en-US" sz="4400">
                <a:solidFill>
                  <a:srgbClr val="FFFFFF"/>
                </a:solidFill>
              </a:rPr>
              <a:t>Creating Clarity</a:t>
            </a:r>
          </a:p>
        </p:txBody>
      </p:sp>
      <p:graphicFrame>
        <p:nvGraphicFramePr>
          <p:cNvPr id="5" name="Content Placeholder 2">
            <a:extLst>
              <a:ext uri="{FF2B5EF4-FFF2-40B4-BE49-F238E27FC236}">
                <a16:creationId xmlns:a16="http://schemas.microsoft.com/office/drawing/2014/main" id="{341AF7F0-9D54-49CE-8F57-510E4AF2A08E}"/>
              </a:ext>
            </a:extLst>
          </p:cNvPr>
          <p:cNvGraphicFramePr>
            <a:graphicFrameLocks noGrp="1"/>
          </p:cNvGraphicFramePr>
          <p:nvPr>
            <p:ph idx="1"/>
            <p:extLst>
              <p:ext uri="{D42A27DB-BD31-4B8C-83A1-F6EECF244321}">
                <p14:modId xmlns:p14="http://schemas.microsoft.com/office/powerpoint/2010/main" val="978315693"/>
              </p:ext>
            </p:extLst>
          </p:nvPr>
        </p:nvGraphicFramePr>
        <p:xfrm>
          <a:off x="1028700" y="2743200"/>
          <a:ext cx="10131425"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09658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1DF2-DFFC-46E9-A779-5E49CB4E90BF}"/>
              </a:ext>
            </a:extLst>
          </p:cNvPr>
          <p:cNvSpPr>
            <a:spLocks noGrp="1"/>
          </p:cNvSpPr>
          <p:nvPr>
            <p:ph type="title"/>
          </p:nvPr>
        </p:nvSpPr>
        <p:spPr>
          <a:xfrm>
            <a:off x="685801" y="609600"/>
            <a:ext cx="10131425" cy="1456267"/>
          </a:xfrm>
        </p:spPr>
        <p:txBody>
          <a:bodyPr>
            <a:normAutofit/>
          </a:bodyPr>
          <a:lstStyle/>
          <a:p>
            <a:r>
              <a:rPr lang="en-US"/>
              <a:t>The ALF </a:t>
            </a:r>
            <a:r>
              <a:rPr lang="en-US" err="1"/>
              <a:t>InterFACE</a:t>
            </a:r>
            <a:r>
              <a:rPr lang="en-US"/>
              <a:t> Academy believes in complete transparency</a:t>
            </a:r>
          </a:p>
        </p:txBody>
      </p:sp>
      <p:graphicFrame>
        <p:nvGraphicFramePr>
          <p:cNvPr id="23" name="Content Placeholder 2">
            <a:extLst>
              <a:ext uri="{FF2B5EF4-FFF2-40B4-BE49-F238E27FC236}">
                <a16:creationId xmlns:a16="http://schemas.microsoft.com/office/drawing/2014/main" id="{DC4EC353-0668-41D1-9815-E592983CD990}"/>
              </a:ext>
            </a:extLst>
          </p:cNvPr>
          <p:cNvGraphicFramePr>
            <a:graphicFrameLocks noGrp="1"/>
          </p:cNvGraphicFramePr>
          <p:nvPr>
            <p:ph idx="1"/>
            <p:extLst>
              <p:ext uri="{D42A27DB-BD31-4B8C-83A1-F6EECF244321}">
                <p14:modId xmlns:p14="http://schemas.microsoft.com/office/powerpoint/2010/main" val="709222345"/>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7036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F185-DF8B-47EC-9611-4E17354E47DD}"/>
              </a:ext>
            </a:extLst>
          </p:cNvPr>
          <p:cNvSpPr>
            <a:spLocks noGrp="1"/>
          </p:cNvSpPr>
          <p:nvPr>
            <p:ph type="title"/>
          </p:nvPr>
        </p:nvSpPr>
        <p:spPr>
          <a:xfrm>
            <a:off x="685801" y="1030289"/>
            <a:ext cx="6814749" cy="1035578"/>
          </a:xfrm>
        </p:spPr>
        <p:txBody>
          <a:bodyPr>
            <a:noAutofit/>
          </a:bodyPr>
          <a:lstStyle/>
          <a:p>
            <a:pPr algn="ctr"/>
            <a:r>
              <a:rPr lang="en-US" sz="4800" dirty="0"/>
              <a:t>Introducing the AIA Faculty</a:t>
            </a:r>
          </a:p>
        </p:txBody>
      </p:sp>
      <p:sp>
        <p:nvSpPr>
          <p:cNvPr id="11" name="Content Placeholder 10">
            <a:extLst>
              <a:ext uri="{FF2B5EF4-FFF2-40B4-BE49-F238E27FC236}">
                <a16:creationId xmlns:a16="http://schemas.microsoft.com/office/drawing/2014/main" id="{3B6B8459-A33F-48F1-AD72-5E248890A023}"/>
              </a:ext>
            </a:extLst>
          </p:cNvPr>
          <p:cNvSpPr>
            <a:spLocks noGrp="1"/>
          </p:cNvSpPr>
          <p:nvPr>
            <p:ph idx="1"/>
          </p:nvPr>
        </p:nvSpPr>
        <p:spPr>
          <a:xfrm>
            <a:off x="685801" y="2142067"/>
            <a:ext cx="6814749" cy="3649133"/>
          </a:xfrm>
        </p:spPr>
        <p:txBody>
          <a:bodyPr>
            <a:normAutofit/>
          </a:bodyPr>
          <a:lstStyle/>
          <a:p>
            <a:r>
              <a:rPr lang="en-US" sz="3200" dirty="0"/>
              <a:t>Dr. Darick Nordstrom</a:t>
            </a:r>
          </a:p>
          <a:p>
            <a:r>
              <a:rPr lang="en-US" sz="3200" dirty="0"/>
              <a:t>Dr. Angie Tenholder</a:t>
            </a:r>
          </a:p>
        </p:txBody>
      </p:sp>
      <p:sp>
        <p:nvSpPr>
          <p:cNvPr id="14" name="Rounded Rectangle 10">
            <a:extLst>
              <a:ext uri="{FF2B5EF4-FFF2-40B4-BE49-F238E27FC236}">
                <a16:creationId xmlns:a16="http://schemas.microsoft.com/office/drawing/2014/main" id="{099FF7E9-CDEF-44B3-87B0-50170C4C8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6172" y="639097"/>
            <a:ext cx="3398290" cy="5575438"/>
          </a:xfrm>
          <a:prstGeom prst="roundRect">
            <a:avLst>
              <a:gd name="adj" fmla="val 5442"/>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drawing&#10;&#10;Description automatically generated">
            <a:extLst>
              <a:ext uri="{FF2B5EF4-FFF2-40B4-BE49-F238E27FC236}">
                <a16:creationId xmlns:a16="http://schemas.microsoft.com/office/drawing/2014/main" id="{731CE0F7-C87B-4126-8C5A-0B4A8A71678F}"/>
              </a:ext>
            </a:extLst>
          </p:cNvPr>
          <p:cNvPicPr>
            <a:picLocks noChangeAspect="1"/>
          </p:cNvPicPr>
          <p:nvPr/>
        </p:nvPicPr>
        <p:blipFill>
          <a:blip r:embed="rId3"/>
          <a:stretch>
            <a:fillRect/>
          </a:stretch>
        </p:blipFill>
        <p:spPr>
          <a:xfrm>
            <a:off x="9106310" y="733077"/>
            <a:ext cx="1469898" cy="2636590"/>
          </a:xfrm>
          <a:prstGeom prst="roundRect">
            <a:avLst>
              <a:gd name="adj" fmla="val 5170"/>
            </a:avLst>
          </a:prstGeom>
          <a:ln w="50800" cap="sq" cmpd="dbl">
            <a:noFill/>
            <a:miter lim="800000"/>
          </a:ln>
          <a:effectLst/>
        </p:spPr>
      </p:pic>
      <p:pic>
        <p:nvPicPr>
          <p:cNvPr id="5" name="Content Placeholder 4" descr="A drawing of a cartoon character&#10;&#10;Description automatically generated">
            <a:extLst>
              <a:ext uri="{FF2B5EF4-FFF2-40B4-BE49-F238E27FC236}">
                <a16:creationId xmlns:a16="http://schemas.microsoft.com/office/drawing/2014/main" id="{FEADAF96-22A1-4730-8F76-442494D8A96F}"/>
              </a:ext>
            </a:extLst>
          </p:cNvPr>
          <p:cNvPicPr>
            <a:picLocks noChangeAspect="1"/>
          </p:cNvPicPr>
          <p:nvPr/>
        </p:nvPicPr>
        <p:blipFill>
          <a:blip r:embed="rId4"/>
          <a:stretch>
            <a:fillRect/>
          </a:stretch>
        </p:blipFill>
        <p:spPr>
          <a:xfrm>
            <a:off x="8238779" y="3900867"/>
            <a:ext cx="3204958" cy="1802788"/>
          </a:xfrm>
          <a:prstGeom prst="roundRect">
            <a:avLst>
              <a:gd name="adj" fmla="val 5170"/>
            </a:avLst>
          </a:prstGeom>
          <a:ln w="50800" cap="sq" cmpd="dbl">
            <a:noFill/>
            <a:miter lim="800000"/>
          </a:ln>
          <a:effectLst/>
        </p:spPr>
      </p:pic>
    </p:spTree>
    <p:extLst>
      <p:ext uri="{BB962C8B-B14F-4D97-AF65-F5344CB8AC3E}">
        <p14:creationId xmlns:p14="http://schemas.microsoft.com/office/powerpoint/2010/main" val="498390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22DD-69DD-4DE1-A5C9-1A5B5B7E4BBB}"/>
              </a:ext>
            </a:extLst>
          </p:cNvPr>
          <p:cNvSpPr>
            <a:spLocks noGrp="1"/>
          </p:cNvSpPr>
          <p:nvPr>
            <p:ph type="title"/>
          </p:nvPr>
        </p:nvSpPr>
        <p:spPr>
          <a:xfrm>
            <a:off x="685802" y="609600"/>
            <a:ext cx="6282266" cy="1456267"/>
          </a:xfrm>
        </p:spPr>
        <p:txBody>
          <a:bodyPr>
            <a:normAutofit/>
          </a:bodyPr>
          <a:lstStyle/>
          <a:p>
            <a:r>
              <a:rPr lang="en-US" dirty="0"/>
              <a:t>Darick Nordstrom DDS </a:t>
            </a:r>
            <a:br>
              <a:rPr lang="en-US" dirty="0"/>
            </a:br>
            <a:endParaRPr lang="en-US" dirty="0"/>
          </a:p>
        </p:txBody>
      </p:sp>
      <p:sp>
        <p:nvSpPr>
          <p:cNvPr id="3" name="Content Placeholder 2">
            <a:extLst>
              <a:ext uri="{FF2B5EF4-FFF2-40B4-BE49-F238E27FC236}">
                <a16:creationId xmlns:a16="http://schemas.microsoft.com/office/drawing/2014/main" id="{79768D22-D687-41F0-92FC-917D27B0CE22}"/>
              </a:ext>
            </a:extLst>
          </p:cNvPr>
          <p:cNvSpPr>
            <a:spLocks noGrp="1"/>
          </p:cNvSpPr>
          <p:nvPr>
            <p:ph idx="1"/>
          </p:nvPr>
        </p:nvSpPr>
        <p:spPr>
          <a:xfrm>
            <a:off x="685802" y="2142067"/>
            <a:ext cx="6282266" cy="3649133"/>
          </a:xfrm>
        </p:spPr>
        <p:txBody>
          <a:bodyPr>
            <a:normAutofit/>
          </a:bodyPr>
          <a:lstStyle/>
          <a:p>
            <a:pPr marL="0" indent="0">
              <a:buNone/>
            </a:pPr>
            <a:r>
              <a:rPr lang="en-US" dirty="0"/>
              <a:t>Creator of:</a:t>
            </a:r>
          </a:p>
          <a:p>
            <a:r>
              <a:rPr lang="en-US" dirty="0"/>
              <a:t> ALF Therapy</a:t>
            </a:r>
          </a:p>
          <a:p>
            <a:r>
              <a:rPr lang="en-US" dirty="0"/>
              <a:t>The family of the ALF family of appliances </a:t>
            </a:r>
          </a:p>
          <a:p>
            <a:r>
              <a:rPr lang="en-US" dirty="0"/>
              <a:t>The </a:t>
            </a:r>
            <a:r>
              <a:rPr lang="en-US" dirty="0" err="1"/>
              <a:t>OraLase</a:t>
            </a:r>
            <a:r>
              <a:rPr lang="en-US" dirty="0"/>
              <a:t> Technique</a:t>
            </a:r>
          </a:p>
          <a:p>
            <a:endParaRPr lang="en-US" dirty="0"/>
          </a:p>
          <a:p>
            <a:endParaRPr lang="en-US" dirty="0"/>
          </a:p>
        </p:txBody>
      </p:sp>
      <p:pic>
        <p:nvPicPr>
          <p:cNvPr id="4" name="Content Placeholder 4" descr="A person smiling for the camera&#10;&#10;Description automatically generated">
            <a:extLst>
              <a:ext uri="{FF2B5EF4-FFF2-40B4-BE49-F238E27FC236}">
                <a16:creationId xmlns:a16="http://schemas.microsoft.com/office/drawing/2014/main" id="{1FAF5A8F-7968-41B3-AE1C-1CD32036C73B}"/>
              </a:ext>
            </a:extLst>
          </p:cNvPr>
          <p:cNvPicPr>
            <a:picLocks noChangeAspect="1"/>
          </p:cNvPicPr>
          <p:nvPr/>
        </p:nvPicPr>
        <p:blipFill>
          <a:blip r:embed="rId3"/>
          <a:stretch>
            <a:fillRect/>
          </a:stretch>
        </p:blipFill>
        <p:spPr>
          <a:xfrm>
            <a:off x="7590936" y="1270460"/>
            <a:ext cx="3445714" cy="42408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4780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315B-93C8-4858-A3BF-2476311781D0}"/>
              </a:ext>
            </a:extLst>
          </p:cNvPr>
          <p:cNvSpPr>
            <a:spLocks noGrp="1"/>
          </p:cNvSpPr>
          <p:nvPr>
            <p:ph type="title"/>
          </p:nvPr>
        </p:nvSpPr>
        <p:spPr>
          <a:xfrm>
            <a:off x="685802" y="609600"/>
            <a:ext cx="6282266" cy="1456267"/>
          </a:xfrm>
        </p:spPr>
        <p:txBody>
          <a:bodyPr>
            <a:normAutofit/>
          </a:bodyPr>
          <a:lstStyle/>
          <a:p>
            <a:r>
              <a:rPr lang="en-US" dirty="0"/>
              <a:t>Angie Tenholder DMD, FAACP, DABCDSM, FAGD</a:t>
            </a:r>
          </a:p>
        </p:txBody>
      </p:sp>
      <p:sp>
        <p:nvSpPr>
          <p:cNvPr id="9" name="Content Placeholder 8">
            <a:extLst>
              <a:ext uri="{FF2B5EF4-FFF2-40B4-BE49-F238E27FC236}">
                <a16:creationId xmlns:a16="http://schemas.microsoft.com/office/drawing/2014/main" id="{3604BA8F-1ECD-45EF-B867-243339867805}"/>
              </a:ext>
            </a:extLst>
          </p:cNvPr>
          <p:cNvSpPr>
            <a:spLocks noGrp="1"/>
          </p:cNvSpPr>
          <p:nvPr>
            <p:ph idx="1"/>
          </p:nvPr>
        </p:nvSpPr>
        <p:spPr>
          <a:xfrm>
            <a:off x="685802" y="2142067"/>
            <a:ext cx="6282266" cy="3649133"/>
          </a:xfrm>
        </p:spPr>
        <p:txBody>
          <a:bodyPr>
            <a:normAutofit/>
          </a:bodyPr>
          <a:lstStyle/>
          <a:p>
            <a:r>
              <a:rPr lang="en-US" dirty="0"/>
              <a:t>Fellowship status in the Academy of Craniofacial Pain and Academy of General Dentistry , Diplomate status in the Academy of Craniofacial Dental Sleep Medicine</a:t>
            </a:r>
          </a:p>
          <a:p>
            <a:r>
              <a:rPr lang="en-US" dirty="0"/>
              <a:t>Certified Team Dentist – Academy of Sports Dentistry</a:t>
            </a:r>
          </a:p>
          <a:p>
            <a:r>
              <a:rPr lang="en-US" dirty="0"/>
              <a:t>Platinum provider – Academy of Facial Esthetics</a:t>
            </a:r>
          </a:p>
          <a:p>
            <a:r>
              <a:rPr lang="en-US" dirty="0"/>
              <a:t>Developer of the </a:t>
            </a:r>
            <a:r>
              <a:rPr lang="en-US" dirty="0" err="1"/>
              <a:t>BabyLase</a:t>
            </a:r>
            <a:r>
              <a:rPr lang="en-US" dirty="0"/>
              <a:t> technique</a:t>
            </a:r>
          </a:p>
          <a:p>
            <a:r>
              <a:rPr lang="en-US" dirty="0"/>
              <a:t>Featured in multiple podcasts, presentation and publications </a:t>
            </a:r>
          </a:p>
          <a:p>
            <a:endParaRPr lang="en-US" dirty="0"/>
          </a:p>
        </p:txBody>
      </p:sp>
      <p:pic>
        <p:nvPicPr>
          <p:cNvPr id="5" name="Content Placeholder 4" descr="A person in a blue shirt&#10;&#10;Description automatically generated">
            <a:extLst>
              <a:ext uri="{FF2B5EF4-FFF2-40B4-BE49-F238E27FC236}">
                <a16:creationId xmlns:a16="http://schemas.microsoft.com/office/drawing/2014/main" id="{B3D1202D-FEB6-49A2-85AA-5A002D7FD5F4}"/>
              </a:ext>
            </a:extLst>
          </p:cNvPr>
          <p:cNvPicPr>
            <a:picLocks noChangeAspect="1"/>
          </p:cNvPicPr>
          <p:nvPr/>
        </p:nvPicPr>
        <p:blipFill>
          <a:blip r:embed="rId3"/>
          <a:stretch>
            <a:fillRect/>
          </a:stretch>
        </p:blipFill>
        <p:spPr>
          <a:xfrm>
            <a:off x="7590936" y="1668042"/>
            <a:ext cx="3445714" cy="344571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6172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DDDB-CC46-41FE-B46F-E81C374680CD}"/>
              </a:ext>
            </a:extLst>
          </p:cNvPr>
          <p:cNvSpPr>
            <a:spLocks noGrp="1"/>
          </p:cNvSpPr>
          <p:nvPr>
            <p:ph type="title"/>
          </p:nvPr>
        </p:nvSpPr>
        <p:spPr/>
        <p:txBody>
          <a:bodyPr/>
          <a:lstStyle/>
          <a:p>
            <a:r>
              <a:rPr lang="en-US" dirty="0"/>
              <a:t>Supportive faculty</a:t>
            </a:r>
          </a:p>
        </p:txBody>
      </p:sp>
      <p:pic>
        <p:nvPicPr>
          <p:cNvPr id="6" name="Content Placeholder 5" descr="A person smiling for the camera&#10;&#10;Description automatically generated">
            <a:extLst>
              <a:ext uri="{FF2B5EF4-FFF2-40B4-BE49-F238E27FC236}">
                <a16:creationId xmlns:a16="http://schemas.microsoft.com/office/drawing/2014/main" id="{9B7EA153-3846-4EDA-B7AD-404A2D57794D}"/>
              </a:ext>
            </a:extLst>
          </p:cNvPr>
          <p:cNvPicPr>
            <a:picLocks noGrp="1" noChangeAspect="1"/>
          </p:cNvPicPr>
          <p:nvPr>
            <p:ph idx="1"/>
          </p:nvPr>
        </p:nvPicPr>
        <p:blipFill>
          <a:blip r:embed="rId2"/>
          <a:stretch>
            <a:fillRect/>
          </a:stretch>
        </p:blipFill>
        <p:spPr>
          <a:xfrm>
            <a:off x="1156480" y="1878595"/>
            <a:ext cx="1860788" cy="1860788"/>
          </a:xfrm>
        </p:spPr>
      </p:pic>
      <p:pic>
        <p:nvPicPr>
          <p:cNvPr id="8" name="Picture 7" descr="A girl in a park&#10;&#10;Description automatically generated">
            <a:extLst>
              <a:ext uri="{FF2B5EF4-FFF2-40B4-BE49-F238E27FC236}">
                <a16:creationId xmlns:a16="http://schemas.microsoft.com/office/drawing/2014/main" id="{DC0D672C-F4BC-45F2-9BF3-336A70791EE4}"/>
              </a:ext>
            </a:extLst>
          </p:cNvPr>
          <p:cNvPicPr>
            <a:picLocks noChangeAspect="1"/>
          </p:cNvPicPr>
          <p:nvPr/>
        </p:nvPicPr>
        <p:blipFill>
          <a:blip r:embed="rId3"/>
          <a:stretch>
            <a:fillRect/>
          </a:stretch>
        </p:blipFill>
        <p:spPr>
          <a:xfrm>
            <a:off x="1073641" y="4143029"/>
            <a:ext cx="2026465" cy="1730698"/>
          </a:xfrm>
          <a:prstGeom prst="rect">
            <a:avLst/>
          </a:prstGeom>
        </p:spPr>
      </p:pic>
      <p:pic>
        <p:nvPicPr>
          <p:cNvPr id="10" name="Picture 9" descr="A person wearing glasses and smiling at the camera&#10;&#10;Description automatically generated">
            <a:extLst>
              <a:ext uri="{FF2B5EF4-FFF2-40B4-BE49-F238E27FC236}">
                <a16:creationId xmlns:a16="http://schemas.microsoft.com/office/drawing/2014/main" id="{49C49B8B-6B76-4A5E-9839-403F9E11DFB2}"/>
              </a:ext>
            </a:extLst>
          </p:cNvPr>
          <p:cNvPicPr>
            <a:picLocks noChangeAspect="1"/>
          </p:cNvPicPr>
          <p:nvPr/>
        </p:nvPicPr>
        <p:blipFill>
          <a:blip r:embed="rId4"/>
          <a:stretch>
            <a:fillRect/>
          </a:stretch>
        </p:blipFill>
        <p:spPr>
          <a:xfrm>
            <a:off x="6918854" y="2478292"/>
            <a:ext cx="1734951" cy="1873747"/>
          </a:xfrm>
          <a:prstGeom prst="rect">
            <a:avLst/>
          </a:prstGeom>
        </p:spPr>
      </p:pic>
      <p:sp>
        <p:nvSpPr>
          <p:cNvPr id="11" name="TextBox 10">
            <a:extLst>
              <a:ext uri="{FF2B5EF4-FFF2-40B4-BE49-F238E27FC236}">
                <a16:creationId xmlns:a16="http://schemas.microsoft.com/office/drawing/2014/main" id="{6DBCF600-5660-44EE-B643-F8DD9B639DBC}"/>
              </a:ext>
            </a:extLst>
          </p:cNvPr>
          <p:cNvSpPr txBox="1"/>
          <p:nvPr/>
        </p:nvSpPr>
        <p:spPr>
          <a:xfrm>
            <a:off x="3401277" y="2394407"/>
            <a:ext cx="2318993" cy="646331"/>
          </a:xfrm>
          <a:prstGeom prst="rect">
            <a:avLst/>
          </a:prstGeom>
          <a:noFill/>
        </p:spPr>
        <p:txBody>
          <a:bodyPr wrap="square" rtlCol="0">
            <a:spAutoFit/>
          </a:bodyPr>
          <a:lstStyle/>
          <a:p>
            <a:r>
              <a:rPr lang="en-US" dirty="0" err="1"/>
              <a:t>Dianah</a:t>
            </a:r>
            <a:r>
              <a:rPr lang="en-US" dirty="0"/>
              <a:t> Davidson, RDH, COM</a:t>
            </a:r>
          </a:p>
        </p:txBody>
      </p:sp>
      <p:sp>
        <p:nvSpPr>
          <p:cNvPr id="13" name="TextBox 12">
            <a:extLst>
              <a:ext uri="{FF2B5EF4-FFF2-40B4-BE49-F238E27FC236}">
                <a16:creationId xmlns:a16="http://schemas.microsoft.com/office/drawing/2014/main" id="{9CF07D65-4363-4549-9EC5-80CA7EABB338}"/>
              </a:ext>
            </a:extLst>
          </p:cNvPr>
          <p:cNvSpPr txBox="1"/>
          <p:nvPr/>
        </p:nvSpPr>
        <p:spPr>
          <a:xfrm>
            <a:off x="3478491" y="4422802"/>
            <a:ext cx="2164567" cy="369332"/>
          </a:xfrm>
          <a:prstGeom prst="rect">
            <a:avLst/>
          </a:prstGeom>
          <a:noFill/>
        </p:spPr>
        <p:txBody>
          <a:bodyPr wrap="none" rtlCol="0">
            <a:spAutoFit/>
          </a:bodyPr>
          <a:lstStyle/>
          <a:p>
            <a:r>
              <a:rPr lang="en-US" dirty="0"/>
              <a:t>Nicole Edwin MS-CLC</a:t>
            </a:r>
          </a:p>
        </p:txBody>
      </p:sp>
      <p:sp>
        <p:nvSpPr>
          <p:cNvPr id="14" name="TextBox 13">
            <a:extLst>
              <a:ext uri="{FF2B5EF4-FFF2-40B4-BE49-F238E27FC236}">
                <a16:creationId xmlns:a16="http://schemas.microsoft.com/office/drawing/2014/main" id="{53F6F770-A8E0-4F3D-B82E-873495A25D16}"/>
              </a:ext>
            </a:extLst>
          </p:cNvPr>
          <p:cNvSpPr txBox="1"/>
          <p:nvPr/>
        </p:nvSpPr>
        <p:spPr>
          <a:xfrm>
            <a:off x="9088487" y="3040738"/>
            <a:ext cx="2359236" cy="369332"/>
          </a:xfrm>
          <a:prstGeom prst="rect">
            <a:avLst/>
          </a:prstGeom>
          <a:noFill/>
        </p:spPr>
        <p:txBody>
          <a:bodyPr wrap="none" rtlCol="0">
            <a:spAutoFit/>
          </a:bodyPr>
          <a:lstStyle/>
          <a:p>
            <a:r>
              <a:rPr lang="en-US" dirty="0"/>
              <a:t>Charlie Beck DO, FAAIO</a:t>
            </a:r>
          </a:p>
        </p:txBody>
      </p:sp>
    </p:spTree>
    <p:extLst>
      <p:ext uri="{BB962C8B-B14F-4D97-AF65-F5344CB8AC3E}">
        <p14:creationId xmlns:p14="http://schemas.microsoft.com/office/powerpoint/2010/main" val="1728871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B08763F4-6945-48F5-86F3-25A600B63C54}"/>
              </a:ext>
            </a:extLst>
          </p:cNvPr>
          <p:cNvSpPr>
            <a:spLocks noGrp="1"/>
          </p:cNvSpPr>
          <p:nvPr>
            <p:ph type="title"/>
          </p:nvPr>
        </p:nvSpPr>
        <p:spPr>
          <a:xfrm>
            <a:off x="5941228" y="1151677"/>
            <a:ext cx="5218897" cy="4554647"/>
          </a:xfrm>
        </p:spPr>
        <p:txBody>
          <a:bodyPr anchor="ctr">
            <a:normAutofit/>
          </a:bodyPr>
          <a:lstStyle/>
          <a:p>
            <a:pPr>
              <a:lnSpc>
                <a:spcPct val="90000"/>
              </a:lnSpc>
            </a:pPr>
            <a:r>
              <a:rPr lang="en-US" sz="4400" dirty="0"/>
              <a:t>The ALF </a:t>
            </a:r>
            <a:r>
              <a:rPr lang="en-US" sz="4400" dirty="0" err="1"/>
              <a:t>InterFACE</a:t>
            </a:r>
            <a:r>
              <a:rPr lang="en-US" sz="4400" dirty="0"/>
              <a:t> Academy provides ongoing educational opportunities to support to their members </a:t>
            </a:r>
          </a:p>
        </p:txBody>
      </p:sp>
      <p:sp>
        <p:nvSpPr>
          <p:cNvPr id="14" name="Freeform: Shape 13">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48D1CBAA-B196-41E2-BCB2-E78FFBEE9A18}"/>
              </a:ext>
            </a:extLst>
          </p:cNvPr>
          <p:cNvSpPr>
            <a:spLocks noGrp="1"/>
          </p:cNvSpPr>
          <p:nvPr>
            <p:ph idx="1"/>
          </p:nvPr>
        </p:nvSpPr>
        <p:spPr>
          <a:xfrm>
            <a:off x="685802" y="1151677"/>
            <a:ext cx="3968492" cy="4718897"/>
          </a:xfrm>
        </p:spPr>
        <p:txBody>
          <a:bodyPr anchor="ctr">
            <a:normAutofit lnSpcReduction="10000"/>
          </a:bodyPr>
          <a:lstStyle/>
          <a:p>
            <a:r>
              <a:rPr lang="en-US" sz="2800" dirty="0"/>
              <a:t>Online educational platform</a:t>
            </a:r>
          </a:p>
          <a:p>
            <a:r>
              <a:rPr lang="en-US" sz="2800" dirty="0"/>
              <a:t>Hands on courses instructed in a clinical setting</a:t>
            </a:r>
          </a:p>
          <a:p>
            <a:r>
              <a:rPr lang="en-US" sz="2800" dirty="0"/>
              <a:t>Annual interdisciplinary conference to encourage TEAM treatment and collaboration</a:t>
            </a:r>
          </a:p>
          <a:p>
            <a:endParaRPr lang="en-US" dirty="0"/>
          </a:p>
        </p:txBody>
      </p:sp>
    </p:spTree>
    <p:extLst>
      <p:ext uri="{BB962C8B-B14F-4D97-AF65-F5344CB8AC3E}">
        <p14:creationId xmlns:p14="http://schemas.microsoft.com/office/powerpoint/2010/main" val="302112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descr="A large body of water with a mountain in the background&#10;&#10;Description automatically generated">
            <a:extLst>
              <a:ext uri="{FF2B5EF4-FFF2-40B4-BE49-F238E27FC236}">
                <a16:creationId xmlns:a16="http://schemas.microsoft.com/office/drawing/2014/main" id="{3B4EA4CD-8DC2-4FA3-B94A-2E5B037D140A}"/>
              </a:ext>
            </a:extLst>
          </p:cNvPr>
          <p:cNvPicPr>
            <a:picLocks noGrp="1" noChangeAspect="1"/>
          </p:cNvPicPr>
          <p:nvPr>
            <p:ph sz="half" idx="2"/>
          </p:nvPr>
        </p:nvPicPr>
        <p:blipFill rotWithShape="1">
          <a:blip r:embed="rId4">
            <a:extLst>
              <a:ext uri="{837473B0-CC2E-450A-ABE3-18F120FF3D39}">
                <a1611:picAttrSrcUrl xmlns:a1611="http://schemas.microsoft.com/office/drawing/2016/11/main" r:id="rId5"/>
              </a:ext>
            </a:extLst>
          </a:blip>
          <a:srcRect/>
          <a:stretch/>
        </p:blipFill>
        <p:spPr>
          <a:xfrm>
            <a:off x="20" y="10"/>
            <a:ext cx="12191980" cy="6857990"/>
          </a:xfrm>
          <a:prstGeom prst="rect">
            <a:avLst/>
          </a:prstGeom>
        </p:spPr>
      </p:pic>
      <p:pic>
        <p:nvPicPr>
          <p:cNvPr id="22" name="Picture 21">
            <a:extLst>
              <a:ext uri="{FF2B5EF4-FFF2-40B4-BE49-F238E27FC236}">
                <a16:creationId xmlns:a16="http://schemas.microsoft.com/office/drawing/2014/main" id="{0C8B7D16-051E-4562-B872-ABF369C457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767FC1-5141-44C9-A42E-98FCAF553BDB}"/>
              </a:ext>
            </a:extLst>
          </p:cNvPr>
          <p:cNvSpPr>
            <a:spLocks noGrp="1"/>
          </p:cNvSpPr>
          <p:nvPr>
            <p:ph type="title"/>
          </p:nvPr>
        </p:nvSpPr>
        <p:spPr>
          <a:xfrm>
            <a:off x="1380067" y="838200"/>
            <a:ext cx="9437159" cy="1227667"/>
          </a:xfrm>
        </p:spPr>
        <p:txBody>
          <a:bodyPr vert="horz" lIns="91440" tIns="45720" rIns="91440" bIns="45720" rtlCol="0" anchor="ctr">
            <a:normAutofit/>
          </a:bodyPr>
          <a:lstStyle/>
          <a:p>
            <a:r>
              <a:rPr lang="en-US" dirty="0"/>
              <a:t>The Foundation of ALF Therapy is built on the principles of nature </a:t>
            </a:r>
          </a:p>
        </p:txBody>
      </p:sp>
      <p:sp>
        <p:nvSpPr>
          <p:cNvPr id="3" name="Content Placeholder 2">
            <a:extLst>
              <a:ext uri="{FF2B5EF4-FFF2-40B4-BE49-F238E27FC236}">
                <a16:creationId xmlns:a16="http://schemas.microsoft.com/office/drawing/2014/main" id="{11002F03-DE67-478B-80F3-ECD90CCA0A45}"/>
              </a:ext>
            </a:extLst>
          </p:cNvPr>
          <p:cNvSpPr>
            <a:spLocks noGrp="1"/>
          </p:cNvSpPr>
          <p:nvPr>
            <p:ph sz="half" idx="1"/>
          </p:nvPr>
        </p:nvSpPr>
        <p:spPr>
          <a:xfrm>
            <a:off x="1380067" y="2006601"/>
            <a:ext cx="9437159" cy="3784600"/>
          </a:xfrm>
        </p:spPr>
        <p:txBody>
          <a:bodyPr vert="horz" lIns="91440" tIns="45720" rIns="91440" bIns="45720" rtlCol="0" anchor="ctr">
            <a:normAutofit/>
          </a:bodyPr>
          <a:lstStyle/>
          <a:p>
            <a:r>
              <a:rPr lang="en-US"/>
              <a:t>The creation of familiar sensations and gentle, repetitive and rhythmic forces create harmony between light forces and human physiology. </a:t>
            </a:r>
          </a:p>
          <a:p>
            <a:r>
              <a:rPr lang="en-US"/>
              <a:t>Dental expansion and neurologic benefits are the result of working with Mother Nature at our side</a:t>
            </a:r>
          </a:p>
        </p:txBody>
      </p:sp>
    </p:spTree>
    <p:extLst>
      <p:ext uri="{BB962C8B-B14F-4D97-AF65-F5344CB8AC3E}">
        <p14:creationId xmlns:p14="http://schemas.microsoft.com/office/powerpoint/2010/main" val="1758148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Title 4">
            <a:extLst>
              <a:ext uri="{FF2B5EF4-FFF2-40B4-BE49-F238E27FC236}">
                <a16:creationId xmlns:a16="http://schemas.microsoft.com/office/drawing/2014/main" id="{26E636E5-BB54-4CBA-939C-88499491F578}"/>
              </a:ext>
            </a:extLst>
          </p:cNvPr>
          <p:cNvSpPr>
            <a:spLocks noGrp="1"/>
          </p:cNvSpPr>
          <p:nvPr>
            <p:ph type="title"/>
          </p:nvPr>
        </p:nvSpPr>
        <p:spPr>
          <a:xfrm>
            <a:off x="718457" y="531278"/>
            <a:ext cx="3211517" cy="5292579"/>
          </a:xfrm>
        </p:spPr>
        <p:txBody>
          <a:bodyPr>
            <a:normAutofit/>
          </a:bodyPr>
          <a:lstStyle/>
          <a:p>
            <a:r>
              <a:rPr lang="en-US">
                <a:solidFill>
                  <a:srgbClr val="FFFFFF"/>
                </a:solidFill>
              </a:rPr>
              <a:t>Offering a Multifaceted approach to authentic  ALF Therapy Education</a:t>
            </a:r>
          </a:p>
        </p:txBody>
      </p:sp>
      <p:sp useBgFill="1">
        <p:nvSpPr>
          <p:cNvPr id="19" name="Freeform: Shape 18">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8" name="Content Placeholder 5">
            <a:extLst>
              <a:ext uri="{FF2B5EF4-FFF2-40B4-BE49-F238E27FC236}">
                <a16:creationId xmlns:a16="http://schemas.microsoft.com/office/drawing/2014/main" id="{ACBADBD9-E9C2-4179-8CC9-28165AC4BFB4}"/>
              </a:ext>
            </a:extLst>
          </p:cNvPr>
          <p:cNvGraphicFramePr>
            <a:graphicFrameLocks noGrp="1"/>
          </p:cNvGraphicFramePr>
          <p:nvPr>
            <p:ph idx="1"/>
            <p:extLst>
              <p:ext uri="{D42A27DB-BD31-4B8C-83A1-F6EECF244321}">
                <p14:modId xmlns:p14="http://schemas.microsoft.com/office/powerpoint/2010/main" val="2648658209"/>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1334461"/>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931B-0131-469E-9F47-115A7A153D2A}"/>
              </a:ext>
            </a:extLst>
          </p:cNvPr>
          <p:cNvSpPr>
            <a:spLocks noGrp="1"/>
          </p:cNvSpPr>
          <p:nvPr>
            <p:ph type="title"/>
          </p:nvPr>
        </p:nvSpPr>
        <p:spPr>
          <a:xfrm>
            <a:off x="7865806" y="643463"/>
            <a:ext cx="3706762" cy="5442376"/>
          </a:xfrm>
        </p:spPr>
        <p:txBody>
          <a:bodyPr>
            <a:normAutofit/>
          </a:bodyPr>
          <a:lstStyle/>
          <a:p>
            <a:pPr>
              <a:lnSpc>
                <a:spcPct val="90000"/>
              </a:lnSpc>
            </a:pPr>
            <a:r>
              <a:rPr lang="en-US" sz="3200" dirty="0"/>
              <a:t>Our goal is to dig deeper as providers so that our providers can help their patients to smile bigger, breathe easier, sleep restfully and live better lives through the benefits of ALF Therapy</a:t>
            </a:r>
          </a:p>
        </p:txBody>
      </p:sp>
      <p:pic>
        <p:nvPicPr>
          <p:cNvPr id="7" name="Content Placeholder 6" descr="A close up of a flower&#10;&#10;Description automatically generated">
            <a:extLst>
              <a:ext uri="{FF2B5EF4-FFF2-40B4-BE49-F238E27FC236}">
                <a16:creationId xmlns:a16="http://schemas.microsoft.com/office/drawing/2014/main" id="{8078E377-BFB1-4D50-97A7-AAD4B0CC26F6}"/>
              </a:ext>
            </a:extLst>
          </p:cNvPr>
          <p:cNvPicPr>
            <a:picLocks noChangeAspect="1"/>
          </p:cNvPicPr>
          <p:nvPr/>
        </p:nvPicPr>
        <p:blipFill>
          <a:blip r:embed="rId3"/>
          <a:stretch>
            <a:fillRect/>
          </a:stretch>
        </p:blipFill>
        <p:spPr>
          <a:xfrm>
            <a:off x="1281141" y="643463"/>
            <a:ext cx="5622524"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8" name="Content Placeholder 17">
            <a:extLst>
              <a:ext uri="{FF2B5EF4-FFF2-40B4-BE49-F238E27FC236}">
                <a16:creationId xmlns:a16="http://schemas.microsoft.com/office/drawing/2014/main" id="{B72FED00-04A9-4295-84BA-B2E394D86B39}"/>
              </a:ext>
            </a:extLst>
          </p:cNvPr>
          <p:cNvSpPr>
            <a:spLocks noGrp="1"/>
          </p:cNvSpPr>
          <p:nvPr>
            <p:ph idx="1"/>
          </p:nvPr>
        </p:nvSpPr>
        <p:spPr>
          <a:xfrm>
            <a:off x="7865806" y="6085839"/>
            <a:ext cx="3706762" cy="137979"/>
          </a:xfrm>
        </p:spPr>
        <p:txBody>
          <a:bodyPr>
            <a:normAutofit fontScale="25000" lnSpcReduction="20000"/>
          </a:bodyPr>
          <a:lstStyle/>
          <a:p>
            <a:endParaRPr lang="en-US"/>
          </a:p>
        </p:txBody>
      </p:sp>
    </p:spTree>
    <p:extLst>
      <p:ext uri="{BB962C8B-B14F-4D97-AF65-F5344CB8AC3E}">
        <p14:creationId xmlns:p14="http://schemas.microsoft.com/office/powerpoint/2010/main" val="333754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47619-C8F3-4461-B7CD-C955AD0B1A83}"/>
              </a:ext>
            </a:extLst>
          </p:cNvPr>
          <p:cNvSpPr>
            <a:spLocks noGrp="1"/>
          </p:cNvSpPr>
          <p:nvPr>
            <p:ph type="title"/>
          </p:nvPr>
        </p:nvSpPr>
        <p:spPr>
          <a:xfrm>
            <a:off x="685799" y="1150076"/>
            <a:ext cx="3659389" cy="4557849"/>
          </a:xfrm>
        </p:spPr>
        <p:txBody>
          <a:bodyPr>
            <a:normAutofit/>
          </a:bodyPr>
          <a:lstStyle/>
          <a:p>
            <a:pPr algn="r">
              <a:lnSpc>
                <a:spcPct val="90000"/>
              </a:lnSpc>
            </a:pPr>
            <a:r>
              <a:rPr lang="en-US" sz="2500" dirty="0"/>
              <a:t>We want to welcome our fellow providers to join with us in embracing the complexities, exploring the possibilities and addressing the challenges of modern life and facial development.</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Content Placeholder 6" descr="A picture containing blur, man, eating, wearing&#10;&#10;Description automatically generated">
            <a:extLst>
              <a:ext uri="{FF2B5EF4-FFF2-40B4-BE49-F238E27FC236}">
                <a16:creationId xmlns:a16="http://schemas.microsoft.com/office/drawing/2014/main" id="{E9131548-6290-449A-B67A-EE1A3BB8E2E6}"/>
              </a:ext>
            </a:extLst>
          </p:cNvPr>
          <p:cNvPicPr>
            <a:picLocks noGrp="1" noChangeAspect="1"/>
          </p:cNvPicPr>
          <p:nvPr>
            <p:ph idx="1"/>
          </p:nvPr>
        </p:nvPicPr>
        <p:blipFill>
          <a:blip r:embed="rId3"/>
          <a:stretch>
            <a:fillRect/>
          </a:stretch>
        </p:blipFill>
        <p:spPr>
          <a:xfrm>
            <a:off x="6736794" y="1149350"/>
            <a:ext cx="3020536" cy="4559300"/>
          </a:xfrm>
        </p:spPr>
      </p:pic>
    </p:spTree>
    <p:extLst>
      <p:ext uri="{BB962C8B-B14F-4D97-AF65-F5344CB8AC3E}">
        <p14:creationId xmlns:p14="http://schemas.microsoft.com/office/powerpoint/2010/main" val="483666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A292-1E8A-4CE4-B32A-136890F98E86}"/>
              </a:ext>
            </a:extLst>
          </p:cNvPr>
          <p:cNvSpPr>
            <a:spLocks noGrp="1"/>
          </p:cNvSpPr>
          <p:nvPr>
            <p:ph type="title"/>
          </p:nvPr>
        </p:nvSpPr>
        <p:spPr>
          <a:xfrm>
            <a:off x="685802" y="609600"/>
            <a:ext cx="6282266" cy="1456267"/>
          </a:xfrm>
        </p:spPr>
        <p:txBody>
          <a:bodyPr>
            <a:normAutofit/>
          </a:bodyPr>
          <a:lstStyle/>
          <a:p>
            <a:r>
              <a:rPr lang="en-US" dirty="0"/>
              <a:t>ALF Therapy is rooted in neurology and function</a:t>
            </a:r>
          </a:p>
        </p:txBody>
      </p:sp>
      <p:sp>
        <p:nvSpPr>
          <p:cNvPr id="11" name="Content Placeholder 10">
            <a:extLst>
              <a:ext uri="{FF2B5EF4-FFF2-40B4-BE49-F238E27FC236}">
                <a16:creationId xmlns:a16="http://schemas.microsoft.com/office/drawing/2014/main" id="{799D810D-6E09-46EF-9A27-3D0E821D5C28}"/>
              </a:ext>
            </a:extLst>
          </p:cNvPr>
          <p:cNvSpPr>
            <a:spLocks noGrp="1"/>
          </p:cNvSpPr>
          <p:nvPr>
            <p:ph idx="1"/>
          </p:nvPr>
        </p:nvSpPr>
        <p:spPr>
          <a:xfrm>
            <a:off x="685802" y="2142067"/>
            <a:ext cx="6282266" cy="3649133"/>
          </a:xfrm>
        </p:spPr>
        <p:txBody>
          <a:bodyPr>
            <a:normAutofit/>
          </a:bodyPr>
          <a:lstStyle/>
          <a:p>
            <a:pPr marL="0" indent="0">
              <a:buNone/>
            </a:pPr>
            <a:r>
              <a:rPr lang="en-US" dirty="0"/>
              <a:t>It embraces the role of:</a:t>
            </a:r>
          </a:p>
          <a:p>
            <a:r>
              <a:rPr lang="en-US" dirty="0"/>
              <a:t>Tongue function</a:t>
            </a:r>
          </a:p>
          <a:p>
            <a:r>
              <a:rPr lang="en-US" dirty="0"/>
              <a:t>Cranial motion</a:t>
            </a:r>
          </a:p>
          <a:p>
            <a:r>
              <a:rPr lang="en-US" dirty="0"/>
              <a:t>Airway reflexive function</a:t>
            </a:r>
          </a:p>
          <a:p>
            <a:r>
              <a:rPr lang="en-US" dirty="0"/>
              <a:t>Retained primitive reflexes</a:t>
            </a:r>
          </a:p>
          <a:p>
            <a:r>
              <a:rPr lang="en-US" dirty="0"/>
              <a:t>Neuroendocrine influences</a:t>
            </a:r>
          </a:p>
          <a:p>
            <a:r>
              <a:rPr lang="en-US" dirty="0"/>
              <a:t>Metabolic challenges</a:t>
            </a:r>
          </a:p>
          <a:p>
            <a:endParaRPr lang="en-US" dirty="0"/>
          </a:p>
        </p:txBody>
      </p:sp>
      <p:pic>
        <p:nvPicPr>
          <p:cNvPr id="7" name="Content Placeholder 6" descr="A picture containing drawing&#10;&#10;Description automatically generated">
            <a:extLst>
              <a:ext uri="{FF2B5EF4-FFF2-40B4-BE49-F238E27FC236}">
                <a16:creationId xmlns:a16="http://schemas.microsoft.com/office/drawing/2014/main" id="{7F44B70D-BDF6-43C3-9E13-2F4E1F4B29D9}"/>
              </a:ext>
            </a:extLst>
          </p:cNvPr>
          <p:cNvPicPr>
            <a:picLocks noChangeAspect="1"/>
          </p:cNvPicPr>
          <p:nvPr/>
        </p:nvPicPr>
        <p:blipFill>
          <a:blip r:embed="rId3"/>
          <a:stretch>
            <a:fillRect/>
          </a:stretch>
        </p:blipFill>
        <p:spPr>
          <a:xfrm>
            <a:off x="7975626" y="990600"/>
            <a:ext cx="2676333"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9692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5F65CD9-825D-44BD-8681-D42D260D4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B2F64C47-BE0B-4DA4-A62F-C6922DD20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E82D54-D925-4CE8-87F0-F09FEABB01E0}"/>
              </a:ext>
            </a:extLst>
          </p:cNvPr>
          <p:cNvSpPr>
            <a:spLocks noGrp="1"/>
          </p:cNvSpPr>
          <p:nvPr>
            <p:ph type="title"/>
          </p:nvPr>
        </p:nvSpPr>
        <p:spPr>
          <a:xfrm>
            <a:off x="685801" y="643466"/>
            <a:ext cx="2590799" cy="4995333"/>
          </a:xfrm>
        </p:spPr>
        <p:txBody>
          <a:bodyPr>
            <a:normAutofit/>
          </a:bodyPr>
          <a:lstStyle/>
          <a:p>
            <a:r>
              <a:rPr lang="en-US">
                <a:solidFill>
                  <a:srgbClr val="FFFFFF"/>
                </a:solidFill>
              </a:rPr>
              <a:t>ALF Therapy promotes health</a:t>
            </a:r>
          </a:p>
        </p:txBody>
      </p:sp>
      <p:graphicFrame>
        <p:nvGraphicFramePr>
          <p:cNvPr id="20" name="Content Placeholder 2">
            <a:extLst>
              <a:ext uri="{FF2B5EF4-FFF2-40B4-BE49-F238E27FC236}">
                <a16:creationId xmlns:a16="http://schemas.microsoft.com/office/drawing/2014/main" id="{3ED33E84-188A-4BEB-9B34-3802A9C32439}"/>
              </a:ext>
            </a:extLst>
          </p:cNvPr>
          <p:cNvGraphicFramePr>
            <a:graphicFrameLocks noGrp="1"/>
          </p:cNvGraphicFramePr>
          <p:nvPr>
            <p:ph idx="1"/>
            <p:extLst>
              <p:ext uri="{D42A27DB-BD31-4B8C-83A1-F6EECF244321}">
                <p14:modId xmlns:p14="http://schemas.microsoft.com/office/powerpoint/2010/main" val="2526358876"/>
              </p:ext>
            </p:extLst>
          </p:nvPr>
        </p:nvGraphicFramePr>
        <p:xfrm>
          <a:off x="4808601" y="901700"/>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0769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4C0C4F5-938F-4D1C-8108-A6354EBF4176}"/>
              </a:ext>
            </a:extLst>
          </p:cNvPr>
          <p:cNvSpPr>
            <a:spLocks noGrp="1"/>
          </p:cNvSpPr>
          <p:nvPr>
            <p:ph type="title"/>
          </p:nvPr>
        </p:nvSpPr>
        <p:spPr>
          <a:xfrm>
            <a:off x="718457" y="531278"/>
            <a:ext cx="3211517" cy="5292579"/>
          </a:xfrm>
        </p:spPr>
        <p:txBody>
          <a:bodyPr>
            <a:normAutofit/>
          </a:bodyPr>
          <a:lstStyle/>
          <a:p>
            <a:r>
              <a:rPr lang="en-US">
                <a:solidFill>
                  <a:srgbClr val="FFFFFF"/>
                </a:solidFill>
              </a:rPr>
              <a:t>ALF Therapy Grows beautiful faces</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C9EE408A-06F1-4A3A-A723-573B17EDD19E}"/>
              </a:ext>
            </a:extLst>
          </p:cNvPr>
          <p:cNvGraphicFramePr>
            <a:graphicFrameLocks noGrp="1"/>
          </p:cNvGraphicFramePr>
          <p:nvPr>
            <p:ph idx="1"/>
            <p:extLst>
              <p:ext uri="{D42A27DB-BD31-4B8C-83A1-F6EECF244321}">
                <p14:modId xmlns:p14="http://schemas.microsoft.com/office/powerpoint/2010/main" val="1907970647"/>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8202556"/>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5A5D3D9E-6310-4A34-A0C0-60E2D8F1357F}"/>
              </a:ext>
            </a:extLst>
          </p:cNvPr>
          <p:cNvSpPr>
            <a:spLocks noGrp="1"/>
          </p:cNvSpPr>
          <p:nvPr>
            <p:ph type="title"/>
          </p:nvPr>
        </p:nvSpPr>
        <p:spPr>
          <a:xfrm>
            <a:off x="718457" y="531278"/>
            <a:ext cx="3211517" cy="5292579"/>
          </a:xfrm>
        </p:spPr>
        <p:txBody>
          <a:bodyPr>
            <a:normAutofit/>
          </a:bodyPr>
          <a:lstStyle/>
          <a:p>
            <a:r>
              <a:rPr lang="en-US" sz="3100">
                <a:solidFill>
                  <a:srgbClr val="FFFFFF"/>
                </a:solidFill>
              </a:rPr>
              <a:t>The simple sophistication of ALF Therapy is often misunderstood </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D94A1229-DC8B-49AF-A348-F84380821B4C}"/>
              </a:ext>
            </a:extLst>
          </p:cNvPr>
          <p:cNvGraphicFramePr>
            <a:graphicFrameLocks noGrp="1"/>
          </p:cNvGraphicFramePr>
          <p:nvPr>
            <p:ph idx="1"/>
            <p:extLst>
              <p:ext uri="{D42A27DB-BD31-4B8C-83A1-F6EECF244321}">
                <p14:modId xmlns:p14="http://schemas.microsoft.com/office/powerpoint/2010/main" val="1679412607"/>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161897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A5EE1006-31F3-4BCD-8832-72364A010ED7}"/>
              </a:ext>
            </a:extLst>
          </p:cNvPr>
          <p:cNvSpPr>
            <a:spLocks noGrp="1"/>
          </p:cNvSpPr>
          <p:nvPr>
            <p:ph type="title"/>
          </p:nvPr>
        </p:nvSpPr>
        <p:spPr>
          <a:xfrm>
            <a:off x="718457" y="531278"/>
            <a:ext cx="3211517" cy="5292579"/>
          </a:xfrm>
        </p:spPr>
        <p:txBody>
          <a:bodyPr>
            <a:normAutofit/>
          </a:bodyPr>
          <a:lstStyle/>
          <a:p>
            <a:r>
              <a:rPr lang="en-US">
                <a:solidFill>
                  <a:srgbClr val="FFFFFF"/>
                </a:solidFill>
              </a:rPr>
              <a:t>Why compromise?</a:t>
            </a:r>
          </a:p>
        </p:txBody>
      </p:sp>
      <p:sp useBgFill="1">
        <p:nvSpPr>
          <p:cNvPr id="16" name="Freeform: Shape 15">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Content Placeholder 2">
            <a:extLst>
              <a:ext uri="{FF2B5EF4-FFF2-40B4-BE49-F238E27FC236}">
                <a16:creationId xmlns:a16="http://schemas.microsoft.com/office/drawing/2014/main" id="{499D88C1-4277-41D3-BA50-739F0BF52AB1}"/>
              </a:ext>
            </a:extLst>
          </p:cNvPr>
          <p:cNvGraphicFramePr>
            <a:graphicFrameLocks noGrp="1"/>
          </p:cNvGraphicFramePr>
          <p:nvPr>
            <p:ph idx="1"/>
            <p:extLst>
              <p:ext uri="{D42A27DB-BD31-4B8C-83A1-F6EECF244321}">
                <p14:modId xmlns:p14="http://schemas.microsoft.com/office/powerpoint/2010/main" val="1726540189"/>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86820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Content Placeholder 6" descr="A drawing of a cartoon character&#10;&#10;Description automatically generated">
            <a:extLst>
              <a:ext uri="{FF2B5EF4-FFF2-40B4-BE49-F238E27FC236}">
                <a16:creationId xmlns:a16="http://schemas.microsoft.com/office/drawing/2014/main" id="{A95017D2-0819-46B3-AF1A-D7F3BCB7F511}"/>
              </a:ext>
            </a:extLst>
          </p:cNvPr>
          <p:cNvPicPr>
            <a:picLocks noChangeAspect="1"/>
          </p:cNvPicPr>
          <p:nvPr/>
        </p:nvPicPr>
        <p:blipFill rotWithShape="1">
          <a:blip r:embed="rId3"/>
          <a:srcRect/>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0C8B7D16-051E-4562-B872-ABF369C457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92B8B0A-D781-4805-A420-28B3F17B0F3C}"/>
              </a:ext>
            </a:extLst>
          </p:cNvPr>
          <p:cNvSpPr>
            <a:spLocks noGrp="1"/>
          </p:cNvSpPr>
          <p:nvPr>
            <p:ph type="title"/>
          </p:nvPr>
        </p:nvSpPr>
        <p:spPr>
          <a:xfrm>
            <a:off x="1380067" y="0"/>
            <a:ext cx="9437159" cy="1227667"/>
          </a:xfrm>
        </p:spPr>
        <p:txBody>
          <a:bodyPr>
            <a:normAutofit/>
          </a:bodyPr>
          <a:lstStyle/>
          <a:p>
            <a:r>
              <a:rPr lang="en-US" sz="4400" dirty="0"/>
              <a:t>When ALF Therapy can optimize.  </a:t>
            </a:r>
          </a:p>
        </p:txBody>
      </p:sp>
      <p:sp>
        <p:nvSpPr>
          <p:cNvPr id="11" name="Content Placeholder 10">
            <a:extLst>
              <a:ext uri="{FF2B5EF4-FFF2-40B4-BE49-F238E27FC236}">
                <a16:creationId xmlns:a16="http://schemas.microsoft.com/office/drawing/2014/main" id="{8B5CC590-E8EB-473F-9331-624A185D3BAE}"/>
              </a:ext>
            </a:extLst>
          </p:cNvPr>
          <p:cNvSpPr>
            <a:spLocks noGrp="1"/>
          </p:cNvSpPr>
          <p:nvPr>
            <p:ph idx="1"/>
          </p:nvPr>
        </p:nvSpPr>
        <p:spPr>
          <a:xfrm>
            <a:off x="1380067" y="2006601"/>
            <a:ext cx="9437159" cy="3784600"/>
          </a:xfrm>
        </p:spPr>
        <p:txBody>
          <a:bodyPr>
            <a:normAutofit/>
          </a:bodyPr>
          <a:lstStyle/>
          <a:p>
            <a:endParaRPr lang="en-US"/>
          </a:p>
        </p:txBody>
      </p:sp>
    </p:spTree>
    <p:extLst>
      <p:ext uri="{BB962C8B-B14F-4D97-AF65-F5344CB8AC3E}">
        <p14:creationId xmlns:p14="http://schemas.microsoft.com/office/powerpoint/2010/main" val="3541002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31AD-AD7C-4FDB-98FB-8CB420ED9220}"/>
              </a:ext>
            </a:extLst>
          </p:cNvPr>
          <p:cNvSpPr>
            <a:spLocks noGrp="1"/>
          </p:cNvSpPr>
          <p:nvPr>
            <p:ph type="title"/>
          </p:nvPr>
        </p:nvSpPr>
        <p:spPr>
          <a:xfrm>
            <a:off x="4839244" y="955040"/>
            <a:ext cx="6282266" cy="3474720"/>
          </a:xfrm>
        </p:spPr>
        <p:txBody>
          <a:bodyPr>
            <a:noAutofit/>
          </a:bodyPr>
          <a:lstStyle/>
          <a:p>
            <a:r>
              <a:rPr lang="en-US" sz="4800" dirty="0"/>
              <a:t>Miracles are everywhere.  </a:t>
            </a:r>
            <a:br>
              <a:rPr lang="en-US" sz="4800" dirty="0"/>
            </a:br>
            <a:br>
              <a:rPr lang="en-US" sz="4800" dirty="0"/>
            </a:br>
            <a:br>
              <a:rPr lang="en-US" sz="4800" dirty="0"/>
            </a:br>
            <a:r>
              <a:rPr lang="en-US" sz="4800" dirty="0"/>
              <a:t>  Be one.  </a:t>
            </a:r>
          </a:p>
        </p:txBody>
      </p:sp>
      <p:sp>
        <p:nvSpPr>
          <p:cNvPr id="11" name="Content Placeholder 10">
            <a:extLst>
              <a:ext uri="{FF2B5EF4-FFF2-40B4-BE49-F238E27FC236}">
                <a16:creationId xmlns:a16="http://schemas.microsoft.com/office/drawing/2014/main" id="{62A01963-209E-4FB5-909E-C51D4EE6345F}"/>
              </a:ext>
            </a:extLst>
          </p:cNvPr>
          <p:cNvSpPr>
            <a:spLocks noGrp="1"/>
          </p:cNvSpPr>
          <p:nvPr>
            <p:ph idx="1"/>
          </p:nvPr>
        </p:nvSpPr>
        <p:spPr>
          <a:xfrm>
            <a:off x="4754384" y="4846320"/>
            <a:ext cx="6282266" cy="944879"/>
          </a:xfrm>
        </p:spPr>
        <p:txBody>
          <a:bodyPr>
            <a:normAutofit/>
          </a:bodyPr>
          <a:lstStyle/>
          <a:p>
            <a:r>
              <a:rPr lang="en-US" dirty="0"/>
              <a:t>ALF </a:t>
            </a:r>
            <a:r>
              <a:rPr lang="en-US" dirty="0" err="1"/>
              <a:t>InterFACE</a:t>
            </a:r>
            <a:r>
              <a:rPr lang="en-US" dirty="0"/>
              <a:t> Academy, Inc</a:t>
            </a:r>
          </a:p>
          <a:p>
            <a:r>
              <a:rPr lang="en-US" dirty="0"/>
              <a:t>www.alfresources.com</a:t>
            </a:r>
          </a:p>
        </p:txBody>
      </p:sp>
      <p:pic>
        <p:nvPicPr>
          <p:cNvPr id="7" name="Content Placeholder 6" descr="A picture containing drawing&#10;&#10;Description automatically generated">
            <a:extLst>
              <a:ext uri="{FF2B5EF4-FFF2-40B4-BE49-F238E27FC236}">
                <a16:creationId xmlns:a16="http://schemas.microsoft.com/office/drawing/2014/main" id="{2FA516AB-692D-475C-A3FD-43017CB6F795}"/>
              </a:ext>
            </a:extLst>
          </p:cNvPr>
          <p:cNvPicPr>
            <a:picLocks noChangeAspect="1"/>
          </p:cNvPicPr>
          <p:nvPr/>
        </p:nvPicPr>
        <p:blipFill>
          <a:blip r:embed="rId3"/>
          <a:stretch>
            <a:fillRect/>
          </a:stretch>
        </p:blipFill>
        <p:spPr>
          <a:xfrm>
            <a:off x="1070490" y="1030288"/>
            <a:ext cx="2676333"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0794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0D74-898B-4B1C-B434-BE67E719B517}"/>
              </a:ext>
            </a:extLst>
          </p:cNvPr>
          <p:cNvSpPr>
            <a:spLocks noGrp="1"/>
          </p:cNvSpPr>
          <p:nvPr>
            <p:ph type="title"/>
          </p:nvPr>
        </p:nvSpPr>
        <p:spPr>
          <a:xfrm>
            <a:off x="7865806" y="643463"/>
            <a:ext cx="3706762" cy="1608124"/>
          </a:xfrm>
        </p:spPr>
        <p:txBody>
          <a:bodyPr>
            <a:normAutofit/>
          </a:bodyPr>
          <a:lstStyle/>
          <a:p>
            <a:pPr>
              <a:lnSpc>
                <a:spcPct val="90000"/>
              </a:lnSpc>
            </a:pPr>
            <a:r>
              <a:rPr lang="en-US" sz="2300"/>
              <a:t>The Concepts of function and physiology are intimately interconnected</a:t>
            </a:r>
          </a:p>
        </p:txBody>
      </p:sp>
      <p:pic>
        <p:nvPicPr>
          <p:cNvPr id="5" name="Content Placeholder 4">
            <a:extLst>
              <a:ext uri="{FF2B5EF4-FFF2-40B4-BE49-F238E27FC236}">
                <a16:creationId xmlns:a16="http://schemas.microsoft.com/office/drawing/2014/main" id="{211DA43C-C422-4F95-88BA-0E89BBCD2CE6}"/>
              </a:ext>
            </a:extLst>
          </p:cNvPr>
          <p:cNvPicPr>
            <a:picLocks noChangeAspect="1"/>
          </p:cNvPicPr>
          <p:nvPr/>
        </p:nvPicPr>
        <p:blipFill>
          <a:blip r:embed="rId3"/>
          <a:stretch>
            <a:fillRect/>
          </a:stretch>
        </p:blipFill>
        <p:spPr>
          <a:xfrm>
            <a:off x="1302225" y="643463"/>
            <a:ext cx="5580356"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Content Placeholder 8">
            <a:extLst>
              <a:ext uri="{FF2B5EF4-FFF2-40B4-BE49-F238E27FC236}">
                <a16:creationId xmlns:a16="http://schemas.microsoft.com/office/drawing/2014/main" id="{F250B360-4D9A-4FEF-BA30-BA42B61C937F}"/>
              </a:ext>
            </a:extLst>
          </p:cNvPr>
          <p:cNvSpPr>
            <a:spLocks noGrp="1"/>
          </p:cNvSpPr>
          <p:nvPr>
            <p:ph idx="1"/>
          </p:nvPr>
        </p:nvSpPr>
        <p:spPr>
          <a:xfrm>
            <a:off x="7847452" y="2621281"/>
            <a:ext cx="3706762" cy="4622800"/>
          </a:xfrm>
        </p:spPr>
        <p:txBody>
          <a:bodyPr>
            <a:normAutofit/>
          </a:bodyPr>
          <a:lstStyle/>
          <a:p>
            <a:pPr marL="0" indent="0">
              <a:buNone/>
            </a:pPr>
            <a:r>
              <a:rPr lang="en-US" dirty="0"/>
              <a:t>ALF Therapy supports the:</a:t>
            </a:r>
          </a:p>
          <a:p>
            <a:r>
              <a:rPr lang="en-US" dirty="0"/>
              <a:t>Inherent motion of cranial function</a:t>
            </a:r>
          </a:p>
          <a:p>
            <a:r>
              <a:rPr lang="en-US" dirty="0"/>
              <a:t>Fluid flow throughout the head and neck</a:t>
            </a:r>
          </a:p>
          <a:p>
            <a:r>
              <a:rPr lang="en-US" dirty="0"/>
              <a:t>Amplification of the delta wavelength frequency created by the natural, soothing motion of the swallow</a:t>
            </a:r>
          </a:p>
          <a:p>
            <a:r>
              <a:rPr lang="en-US" dirty="0"/>
              <a:t>Rhythmic nature of the swallow as a creator of tooth movement and facial growth</a:t>
            </a:r>
          </a:p>
          <a:p>
            <a:endParaRPr lang="en-US" dirty="0"/>
          </a:p>
          <a:p>
            <a:endParaRPr lang="en-US" dirty="0"/>
          </a:p>
        </p:txBody>
      </p:sp>
    </p:spTree>
    <p:extLst>
      <p:ext uri="{BB962C8B-B14F-4D97-AF65-F5344CB8AC3E}">
        <p14:creationId xmlns:p14="http://schemas.microsoft.com/office/powerpoint/2010/main" val="64847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1FD52E-F29D-4A1E-AA6B-16BF0548AD9C}"/>
              </a:ext>
            </a:extLst>
          </p:cNvPr>
          <p:cNvSpPr>
            <a:spLocks noGrp="1"/>
          </p:cNvSpPr>
          <p:nvPr>
            <p:ph type="title"/>
          </p:nvPr>
        </p:nvSpPr>
        <p:spPr>
          <a:xfrm>
            <a:off x="685799" y="1150076"/>
            <a:ext cx="3659389" cy="4557849"/>
          </a:xfrm>
        </p:spPr>
        <p:txBody>
          <a:bodyPr>
            <a:normAutofit/>
          </a:bodyPr>
          <a:lstStyle/>
          <a:p>
            <a:pPr algn="r"/>
            <a:r>
              <a:rPr lang="en-US" dirty="0"/>
              <a:t>The goals of ALF Therapy are not limited to  orthodontic tooth movement</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28028A-B190-48D5-A3FD-C2FCF497D677}"/>
              </a:ext>
            </a:extLst>
          </p:cNvPr>
          <p:cNvSpPr>
            <a:spLocks noGrp="1"/>
          </p:cNvSpPr>
          <p:nvPr>
            <p:ph idx="1"/>
          </p:nvPr>
        </p:nvSpPr>
        <p:spPr>
          <a:xfrm>
            <a:off x="4988658" y="1150076"/>
            <a:ext cx="6517543" cy="4557849"/>
          </a:xfrm>
        </p:spPr>
        <p:txBody>
          <a:bodyPr>
            <a:normAutofit/>
          </a:bodyPr>
          <a:lstStyle/>
          <a:p>
            <a:r>
              <a:rPr lang="en-US" dirty="0"/>
              <a:t>Many people have attempted to compare ALF Therapy to orthodontic treatment.</a:t>
            </a:r>
          </a:p>
          <a:p>
            <a:r>
              <a:rPr lang="en-US" dirty="0"/>
              <a:t>The truth lies in the differences between the goals of therapy</a:t>
            </a:r>
          </a:p>
          <a:p>
            <a:r>
              <a:rPr lang="en-US" dirty="0"/>
              <a:t>The goals of ALF therapy are to enhance more than just the appearance of the oral environment. </a:t>
            </a:r>
          </a:p>
          <a:p>
            <a:r>
              <a:rPr lang="en-US" dirty="0"/>
              <a:t>Even though ALF appliances can be used strictly as an orthodontic appliance, that was never the intention behind its creation. </a:t>
            </a:r>
          </a:p>
          <a:p>
            <a:endParaRPr lang="en-US" dirty="0"/>
          </a:p>
        </p:txBody>
      </p:sp>
    </p:spTree>
    <p:extLst>
      <p:ext uri="{BB962C8B-B14F-4D97-AF65-F5344CB8AC3E}">
        <p14:creationId xmlns:p14="http://schemas.microsoft.com/office/powerpoint/2010/main" val="59860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2BCFBFD-1E9E-40E0-991A-DBD4A3E1BA15}"/>
              </a:ext>
            </a:extLst>
          </p:cNvPr>
          <p:cNvSpPr>
            <a:spLocks noGrp="1"/>
          </p:cNvSpPr>
          <p:nvPr>
            <p:ph type="title"/>
          </p:nvPr>
        </p:nvSpPr>
        <p:spPr>
          <a:xfrm>
            <a:off x="718457" y="531278"/>
            <a:ext cx="3211517" cy="5292579"/>
          </a:xfrm>
        </p:spPr>
        <p:txBody>
          <a:bodyPr>
            <a:normAutofit/>
          </a:bodyPr>
          <a:lstStyle/>
          <a:p>
            <a:r>
              <a:rPr lang="en-US" dirty="0">
                <a:solidFill>
                  <a:srgbClr val="FFFFFF"/>
                </a:solidFill>
              </a:rPr>
              <a:t>ALF orthodontics</a:t>
            </a:r>
            <a:br>
              <a:rPr lang="en-US" dirty="0">
                <a:solidFill>
                  <a:srgbClr val="FFFFFF"/>
                </a:solidFill>
              </a:rPr>
            </a:br>
            <a:br>
              <a:rPr lang="en-US" dirty="0">
                <a:solidFill>
                  <a:srgbClr val="FFFFFF"/>
                </a:solidFill>
              </a:rPr>
            </a:br>
            <a:r>
              <a:rPr lang="en-US" dirty="0">
                <a:solidFill>
                  <a:srgbClr val="FFFFFF"/>
                </a:solidFill>
              </a:rPr>
              <a:t> Compared to</a:t>
            </a:r>
            <a:br>
              <a:rPr lang="en-US" dirty="0">
                <a:solidFill>
                  <a:srgbClr val="FFFFFF"/>
                </a:solidFill>
              </a:rPr>
            </a:br>
            <a:br>
              <a:rPr lang="en-US" dirty="0">
                <a:solidFill>
                  <a:srgbClr val="FFFFFF"/>
                </a:solidFill>
              </a:rPr>
            </a:br>
            <a:r>
              <a:rPr lang="en-US" dirty="0">
                <a:solidFill>
                  <a:srgbClr val="FFFFFF"/>
                </a:solidFill>
              </a:rPr>
              <a:t>ALF </a:t>
            </a:r>
            <a:br>
              <a:rPr lang="en-US" dirty="0">
                <a:solidFill>
                  <a:srgbClr val="FFFFFF"/>
                </a:solidFill>
              </a:rPr>
            </a:br>
            <a:r>
              <a:rPr lang="en-US" dirty="0">
                <a:solidFill>
                  <a:srgbClr val="FFFFFF"/>
                </a:solidFill>
              </a:rPr>
              <a:t>Therapy</a:t>
            </a:r>
          </a:p>
        </p:txBody>
      </p:sp>
      <p:sp useBgFill="1">
        <p:nvSpPr>
          <p:cNvPr id="15" name="Freeform: Shape 14">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4" name="Content Placeholder 3">
            <a:extLst>
              <a:ext uri="{FF2B5EF4-FFF2-40B4-BE49-F238E27FC236}">
                <a16:creationId xmlns:a16="http://schemas.microsoft.com/office/drawing/2014/main" id="{8CBA3155-A5DE-43D8-B912-3C0C563152BD}"/>
              </a:ext>
            </a:extLst>
          </p:cNvPr>
          <p:cNvGraphicFramePr>
            <a:graphicFrameLocks noGrp="1"/>
          </p:cNvGraphicFramePr>
          <p:nvPr>
            <p:ph idx="1"/>
            <p:extLst>
              <p:ext uri="{D42A27DB-BD31-4B8C-83A1-F6EECF244321}">
                <p14:modId xmlns:p14="http://schemas.microsoft.com/office/powerpoint/2010/main" val="3828684749"/>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77648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1CA9-B095-470F-96DB-E7BEBD352D18}"/>
              </a:ext>
            </a:extLst>
          </p:cNvPr>
          <p:cNvSpPr>
            <a:spLocks noGrp="1"/>
          </p:cNvSpPr>
          <p:nvPr>
            <p:ph type="title"/>
          </p:nvPr>
        </p:nvSpPr>
        <p:spPr/>
        <p:txBody>
          <a:bodyPr/>
          <a:lstStyle/>
          <a:p>
            <a:r>
              <a:rPr lang="en-US" dirty="0"/>
              <a:t>Goals of ALF therapy include:</a:t>
            </a:r>
          </a:p>
        </p:txBody>
      </p:sp>
      <p:graphicFrame>
        <p:nvGraphicFramePr>
          <p:cNvPr id="4" name="Content Placeholder 3">
            <a:extLst>
              <a:ext uri="{FF2B5EF4-FFF2-40B4-BE49-F238E27FC236}">
                <a16:creationId xmlns:a16="http://schemas.microsoft.com/office/drawing/2014/main" id="{5613E7D3-A8CB-45DC-A012-BF92FDE1FA9E}"/>
              </a:ext>
            </a:extLst>
          </p:cNvPr>
          <p:cNvGraphicFramePr>
            <a:graphicFrameLocks noGrp="1"/>
          </p:cNvGraphicFramePr>
          <p:nvPr>
            <p:ph idx="1"/>
            <p:extLst>
              <p:ext uri="{D42A27DB-BD31-4B8C-83A1-F6EECF244321}">
                <p14:modId xmlns:p14="http://schemas.microsoft.com/office/powerpoint/2010/main" val="3739889107"/>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196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37C7-D01D-42BC-AC19-F088BF3AECF7}"/>
              </a:ext>
            </a:extLst>
          </p:cNvPr>
          <p:cNvSpPr>
            <a:spLocks noGrp="1"/>
          </p:cNvSpPr>
          <p:nvPr>
            <p:ph type="title"/>
          </p:nvPr>
        </p:nvSpPr>
        <p:spPr/>
        <p:txBody>
          <a:bodyPr/>
          <a:lstStyle/>
          <a:p>
            <a:r>
              <a:rPr lang="en-US" dirty="0"/>
              <a:t>Results of ALF Therapy include</a:t>
            </a:r>
          </a:p>
        </p:txBody>
      </p:sp>
      <p:graphicFrame>
        <p:nvGraphicFramePr>
          <p:cNvPr id="4" name="Content Placeholder 3">
            <a:extLst>
              <a:ext uri="{FF2B5EF4-FFF2-40B4-BE49-F238E27FC236}">
                <a16:creationId xmlns:a16="http://schemas.microsoft.com/office/drawing/2014/main" id="{C9D29912-0120-4243-8106-732016A11CCC}"/>
              </a:ext>
            </a:extLst>
          </p:cNvPr>
          <p:cNvGraphicFramePr>
            <a:graphicFrameLocks noGrp="1"/>
          </p:cNvGraphicFramePr>
          <p:nvPr>
            <p:ph idx="1"/>
            <p:extLst>
              <p:ext uri="{D42A27DB-BD31-4B8C-83A1-F6EECF244321}">
                <p14:modId xmlns:p14="http://schemas.microsoft.com/office/powerpoint/2010/main" val="821462556"/>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42060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126</TotalTime>
  <Words>2420</Words>
  <Application>Microsoft Office PowerPoint</Application>
  <PresentationFormat>Widescreen</PresentationFormat>
  <Paragraphs>210</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Celestial</vt:lpstr>
      <vt:lpstr>ALF Therapy</vt:lpstr>
      <vt:lpstr>ALF: Origins</vt:lpstr>
      <vt:lpstr>Through observation came innovation</vt:lpstr>
      <vt:lpstr>The Foundation of ALF Therapy is built on the principles of nature </vt:lpstr>
      <vt:lpstr>The Concepts of function and physiology are intimately interconnected</vt:lpstr>
      <vt:lpstr>The goals of ALF Therapy are not limited to  orthodontic tooth movement</vt:lpstr>
      <vt:lpstr>ALF orthodontics   Compared to  ALF  Therapy</vt:lpstr>
      <vt:lpstr>Goals of ALF therapy include:</vt:lpstr>
      <vt:lpstr>Results of ALF Therapy include</vt:lpstr>
      <vt:lpstr>How does ALF Therapy achieve these goals?</vt:lpstr>
      <vt:lpstr>Mother Nature knows best</vt:lpstr>
      <vt:lpstr>The secret behind the miracles associated with ALF Therapy</vt:lpstr>
      <vt:lpstr>Life is dynamic and non-linear  Our therapies should reflect the nature of human function</vt:lpstr>
      <vt:lpstr>The human body is complex.   therapies to support health should offer solutions for the complexities</vt:lpstr>
      <vt:lpstr>Reason.  Season.  Lifetime.</vt:lpstr>
      <vt:lpstr>ALF Therapy can create better beginnings</vt:lpstr>
      <vt:lpstr>ALF Therapy supports the growth of beautiful healthy faces for the actively growing child ages 6-12</vt:lpstr>
      <vt:lpstr>…or Guide a patient back to health if they have had trauma and/or unfavorable growth </vt:lpstr>
      <vt:lpstr>ALF Therapy providers think “outside of the box” while understanding what is in it</vt:lpstr>
      <vt:lpstr>By Working in concert with the rhythms of the body, ALF Therapy enhances the vibratory, rhythmic vibrations that create:</vt:lpstr>
      <vt:lpstr>A constant reminder and centering force</vt:lpstr>
      <vt:lpstr>Other dental appliances do the opposite</vt:lpstr>
      <vt:lpstr>The many benefits of ALF Therapy</vt:lpstr>
      <vt:lpstr>Why compromise when you can optimize?</vt:lpstr>
      <vt:lpstr>Complimentary therapies to enhance the results of treatment</vt:lpstr>
      <vt:lpstr>Who can benefit from ALF Therapy?</vt:lpstr>
      <vt:lpstr>Who provides ALF Therapy?</vt:lpstr>
      <vt:lpstr>ALF Therapy providers are passionate about understanding the needs of their patients</vt:lpstr>
      <vt:lpstr>ALF Therapy is provided by dentists and orthodontists that are seeking a deeper, more meaningful truth</vt:lpstr>
      <vt:lpstr>Addressing the conflicts and confusion</vt:lpstr>
      <vt:lpstr>Professional skepticism:  and potential explanations</vt:lpstr>
      <vt:lpstr>Concerning ALF Education</vt:lpstr>
      <vt:lpstr>Creating Clarity</vt:lpstr>
      <vt:lpstr>The ALF InterFACE Academy believes in complete transparency</vt:lpstr>
      <vt:lpstr>Introducing the AIA Faculty</vt:lpstr>
      <vt:lpstr>Darick Nordstrom DDS  </vt:lpstr>
      <vt:lpstr>Angie Tenholder DMD, FAACP, DABCDSM, FAGD</vt:lpstr>
      <vt:lpstr>Supportive faculty</vt:lpstr>
      <vt:lpstr>The ALF InterFACE Academy provides ongoing educational opportunities to support to their members </vt:lpstr>
      <vt:lpstr>Offering a Multifaceted approach to authentic  ALF Therapy Education</vt:lpstr>
      <vt:lpstr>Our goal is to dig deeper as providers so that our providers can help their patients to smile bigger, breathe easier, sleep restfully and live better lives through the benefits of ALF Therapy</vt:lpstr>
      <vt:lpstr>We want to welcome our fellow providers to join with us in embracing the complexities, exploring the possibilities and addressing the challenges of modern life and facial development.</vt:lpstr>
      <vt:lpstr>ALF Therapy is rooted in neurology and function</vt:lpstr>
      <vt:lpstr>ALF Therapy promotes health</vt:lpstr>
      <vt:lpstr>ALF Therapy Grows beautiful faces</vt:lpstr>
      <vt:lpstr>The simple sophistication of ALF Therapy is often misunderstood </vt:lpstr>
      <vt:lpstr>Why compromise?</vt:lpstr>
      <vt:lpstr>When ALF Therapy can optimize.  </vt:lpstr>
      <vt:lpstr>Miracles are everywhere.       Be 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 Therapy</dc:title>
  <dc:creator>Jamie Wille</dc:creator>
  <cp:lastModifiedBy>Jamie Wille</cp:lastModifiedBy>
  <cp:revision>9</cp:revision>
  <dcterms:created xsi:type="dcterms:W3CDTF">2020-02-24T03:45:22Z</dcterms:created>
  <dcterms:modified xsi:type="dcterms:W3CDTF">2021-01-01T21:49:53Z</dcterms:modified>
</cp:coreProperties>
</file>