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50"/>
  </p:notesMasterIdLst>
  <p:sldIdLst>
    <p:sldId id="320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7BF"/>
    <a:srgbClr val="0A456B"/>
    <a:srgbClr val="000000"/>
    <a:srgbClr val="070D17"/>
    <a:srgbClr val="EFCA2E"/>
    <a:srgbClr val="26477C"/>
    <a:srgbClr val="00FF99"/>
    <a:srgbClr val="F0F66E"/>
    <a:srgbClr val="654321"/>
    <a:srgbClr val="698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D888E1-8504-426D-B53F-D23FC20E5F53}" type="doc">
      <dgm:prSet loTypeId="urn:microsoft.com/office/officeart/2005/8/layout/radial5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EB944A7E-3B05-47D6-A0D9-9B67A2A86101}">
      <dgm:prSet phldrT="[Text]" custT="1"/>
      <dgm:spPr>
        <a:xfrm>
          <a:off x="3203610" y="1919366"/>
          <a:ext cx="1720778" cy="1788571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 lIns="0" tIns="0" rIns="0" bIns="0"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Engineering</a:t>
          </a:r>
        </a:p>
      </dgm:t>
    </dgm:pt>
    <dgm:pt modelId="{3A3A556F-2F9C-4EE3-9650-F3CF9112A4DE}" type="parTrans" cxnId="{453C9DD3-129F-412A-9C87-209329F7499A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E05FB06-4D8D-44FE-B5FD-F07B5CDA42F4}" type="sibTrans" cxnId="{453C9DD3-129F-412A-9C87-209329F7499A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6611D34-56D4-4655-8468-C74FD09904FD}">
      <dgm:prSet phldrT="[Text]" custT="1"/>
      <dgm:spPr>
        <a:xfrm>
          <a:off x="3289649" y="-97995"/>
          <a:ext cx="1548700" cy="1609714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Math</a:t>
          </a:r>
        </a:p>
      </dgm:t>
    </dgm:pt>
    <dgm:pt modelId="{CD221C82-ABCF-4D99-BEE2-74DB5A7961F5}" type="parTrans" cxnId="{9D9BA394-74F6-42A8-995A-0168F9D14C65}">
      <dgm:prSet custT="1"/>
      <dgm:spPr>
        <a:xfrm rot="16200000">
          <a:off x="3935743" y="1625199"/>
          <a:ext cx="256513" cy="19291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0427260-C31F-46F9-A8C4-D39BB5A82898}" type="sibTrans" cxnId="{9D9BA394-74F6-42A8-995A-0168F9D14C65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B0F5FBF-F9DD-4A55-A70A-D0B4874075B3}">
      <dgm:prSet phldrT="[Text]" custT="1"/>
      <dgm:spPr>
        <a:xfrm>
          <a:off x="5343619" y="2477600"/>
          <a:ext cx="1548700" cy="1609714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Logic</a:t>
          </a:r>
        </a:p>
      </dgm:t>
    </dgm:pt>
    <dgm:pt modelId="{39F325BF-C700-4B4A-BD74-8CA6D6F9FEE2}" type="parTrans" cxnId="{E3D9EAA7-DC88-488C-B1C1-BD89501BB108}">
      <dgm:prSet custT="1"/>
      <dgm:spPr>
        <a:xfrm rot="771429">
          <a:off x="4978573" y="2959622"/>
          <a:ext cx="295140" cy="19291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B2A03B8-C727-44A6-B891-5E78D98780A7}" type="sibTrans" cxnId="{E3D9EAA7-DC88-488C-B1C1-BD89501BB108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B503360-7BB2-4D0D-8C17-C4FE4140F1B8}">
      <dgm:prSet phldrT="[Text]" custT="1"/>
      <dgm:spPr>
        <a:xfrm>
          <a:off x="4203752" y="3906948"/>
          <a:ext cx="1548700" cy="1609714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Teamwork</a:t>
          </a:r>
        </a:p>
      </dgm:t>
    </dgm:pt>
    <dgm:pt modelId="{1680D819-A212-40D5-BC15-9A46F21F908B}" type="parTrans" cxnId="{6AD1FE4F-D0A7-40EC-A75D-12ECE44FEB30}">
      <dgm:prSet custT="1"/>
      <dgm:spPr>
        <a:xfrm rot="3857143">
          <a:off x="4405316" y="3700575"/>
          <a:ext cx="264509" cy="19291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D0B8A12-E58E-4941-AFE5-76698F6DCCAF}" type="sibTrans" cxnId="{6AD1FE4F-D0A7-40EC-A75D-12ECE44FEB30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BD117AA-2B8F-4485-9B62-22446E852F8B}">
      <dgm:prSet phldrT="[Text]" custT="1"/>
      <dgm:spPr>
        <a:xfrm>
          <a:off x="2375547" y="3906948"/>
          <a:ext cx="1548700" cy="1609714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Reading</a:t>
          </a:r>
        </a:p>
      </dgm:t>
    </dgm:pt>
    <dgm:pt modelId="{9856A6E8-5B67-4EBA-9252-E24201C27E00}" type="parTrans" cxnId="{E0B13F83-7E0A-459D-A0E1-8D0263B2A3EB}">
      <dgm:prSet custT="1"/>
      <dgm:spPr>
        <a:xfrm rot="6942857">
          <a:off x="3458174" y="3700575"/>
          <a:ext cx="264509" cy="19291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3D8B3C0-C1C4-4EDB-90E1-DEA503BE81FA}" type="sibTrans" cxnId="{E0B13F83-7E0A-459D-A0E1-8D0263B2A3EB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D93AC82-2E90-431B-A1DF-1F2657D70F1E}">
      <dgm:prSet phldrT="[Text]" custT="1"/>
      <dgm:spPr>
        <a:xfrm>
          <a:off x="4936805" y="695232"/>
          <a:ext cx="1548700" cy="1609714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Science</a:t>
          </a:r>
        </a:p>
      </dgm:t>
    </dgm:pt>
    <dgm:pt modelId="{3D65E4FF-4805-41B7-9824-337E6D0D9B51}" type="parTrans" cxnId="{0F5314DB-2CD4-4960-8C69-DC0B713D1D6A}">
      <dgm:prSet custT="1"/>
      <dgm:spPr>
        <a:xfrm rot="19285714">
          <a:off x="4775536" y="2037383"/>
          <a:ext cx="281839" cy="19291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7AA1460-2C9B-41FB-9FBB-26E08FF50D54}" type="sibTrans" cxnId="{0F5314DB-2CD4-4960-8C69-DC0B713D1D6A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CCAE320-4BAA-4B9F-BA73-6235343A3684}">
      <dgm:prSet phldrT="[Text]" custT="1"/>
      <dgm:spPr>
        <a:xfrm>
          <a:off x="1235680" y="2477600"/>
          <a:ext cx="1548700" cy="1609714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Writing</a:t>
          </a:r>
        </a:p>
      </dgm:t>
    </dgm:pt>
    <dgm:pt modelId="{8D2D11D1-A605-4821-A7CA-1EC04D829F47}" type="parTrans" cxnId="{9A80832B-1368-409B-808B-9367C3C9B6CE}">
      <dgm:prSet custT="1"/>
      <dgm:spPr>
        <a:xfrm rot="10028571">
          <a:off x="2854285" y="2959622"/>
          <a:ext cx="295140" cy="19291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F352F2D-664F-48DC-8ABF-EFDDCE3996AD}" type="sibTrans" cxnId="{9A80832B-1368-409B-808B-9367C3C9B6CE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8423B44-75EA-4AD8-94D4-75D1B266FFDB}">
      <dgm:prSet phldrT="[Text]" custT="1"/>
      <dgm:spPr>
        <a:xfrm>
          <a:off x="1642494" y="695232"/>
          <a:ext cx="1548700" cy="1609714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Speaking</a:t>
          </a:r>
        </a:p>
      </dgm:t>
    </dgm:pt>
    <dgm:pt modelId="{B50073E0-DD15-4038-91A1-A8BC4282D99C}" type="parTrans" cxnId="{74944D9A-FBCC-4783-827D-4D33CC580CA5}">
      <dgm:prSet custT="1"/>
      <dgm:spPr>
        <a:xfrm rot="13114286">
          <a:off x="3070624" y="2037383"/>
          <a:ext cx="281839" cy="19291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A6AEA86-DAB9-4287-999D-82930E6685C3}" type="sibTrans" cxnId="{74944D9A-FBCC-4783-827D-4D33CC580CA5}">
      <dgm:prSet/>
      <dgm:spPr/>
      <dgm:t>
        <a:bodyPr/>
        <a:lstStyle/>
        <a:p>
          <a:endParaRPr lang="en-US" sz="2400" b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0CDE20-0B43-4426-84B7-D9269E79220E}" type="pres">
      <dgm:prSet presAssocID="{6AD888E1-8504-426D-B53F-D23FC20E5F5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E8D16C7-042D-45EB-A071-DA9A86299EA7}" type="pres">
      <dgm:prSet presAssocID="{EB944A7E-3B05-47D6-A0D9-9B67A2A86101}" presName="centerShape" presStyleLbl="node0" presStyleIdx="0" presStyleCnt="1" custScaleX="167734" custScaleY="167734"/>
      <dgm:spPr/>
    </dgm:pt>
    <dgm:pt modelId="{C9D68434-7B3C-438D-8129-876C1C253DCB}" type="pres">
      <dgm:prSet presAssocID="{CD221C82-ABCF-4D99-BEE2-74DB5A7961F5}" presName="parTrans" presStyleLbl="sibTrans2D1" presStyleIdx="0" presStyleCnt="7" custScaleX="118727" custScaleY="36332"/>
      <dgm:spPr/>
    </dgm:pt>
    <dgm:pt modelId="{410B5C11-DD27-4A45-80A1-33BF77677163}" type="pres">
      <dgm:prSet presAssocID="{CD221C82-ABCF-4D99-BEE2-74DB5A7961F5}" presName="connectorText" presStyleLbl="sibTrans2D1" presStyleIdx="0" presStyleCnt="7"/>
      <dgm:spPr/>
    </dgm:pt>
    <dgm:pt modelId="{9A033AB2-0E29-4264-A0E6-0B09D61296B8}" type="pres">
      <dgm:prSet presAssocID="{76611D34-56D4-4655-8468-C74FD09904FD}" presName="node" presStyleLbl="node1" presStyleIdx="0" presStyleCnt="7" custScaleX="121216" custScaleY="82647">
        <dgm:presLayoutVars>
          <dgm:bulletEnabled val="1"/>
        </dgm:presLayoutVars>
      </dgm:prSet>
      <dgm:spPr/>
    </dgm:pt>
    <dgm:pt modelId="{00593244-2B33-437F-A65F-260D2C39EC67}" type="pres">
      <dgm:prSet presAssocID="{3D65E4FF-4805-41B7-9824-337E6D0D9B51}" presName="parTrans" presStyleLbl="sibTrans2D1" presStyleIdx="1" presStyleCnt="7" custScaleX="118727" custScaleY="36332"/>
      <dgm:spPr/>
    </dgm:pt>
    <dgm:pt modelId="{2BB1414A-780F-4D82-A86A-F5781DD39328}" type="pres">
      <dgm:prSet presAssocID="{3D65E4FF-4805-41B7-9824-337E6D0D9B51}" presName="connectorText" presStyleLbl="sibTrans2D1" presStyleIdx="1" presStyleCnt="7"/>
      <dgm:spPr/>
    </dgm:pt>
    <dgm:pt modelId="{AF5E1D2C-CF4B-4896-A939-BA82A4DBCA03}" type="pres">
      <dgm:prSet presAssocID="{ED93AC82-2E90-431B-A1DF-1F2657D70F1E}" presName="node" presStyleLbl="node1" presStyleIdx="1" presStyleCnt="7" custScaleX="121216" custScaleY="82647">
        <dgm:presLayoutVars>
          <dgm:bulletEnabled val="1"/>
        </dgm:presLayoutVars>
      </dgm:prSet>
      <dgm:spPr/>
    </dgm:pt>
    <dgm:pt modelId="{E265DAFF-4AC6-4D9C-8AA9-8F715B318EF4}" type="pres">
      <dgm:prSet presAssocID="{39F325BF-C700-4B4A-BD74-8CA6D6F9FEE2}" presName="parTrans" presStyleLbl="sibTrans2D1" presStyleIdx="2" presStyleCnt="7" custScaleX="118727" custScaleY="36332"/>
      <dgm:spPr/>
    </dgm:pt>
    <dgm:pt modelId="{1461FDE9-F6FB-43A0-8FAB-78CC177A2689}" type="pres">
      <dgm:prSet presAssocID="{39F325BF-C700-4B4A-BD74-8CA6D6F9FEE2}" presName="connectorText" presStyleLbl="sibTrans2D1" presStyleIdx="2" presStyleCnt="7"/>
      <dgm:spPr/>
    </dgm:pt>
    <dgm:pt modelId="{7E48F860-721B-4762-A0E6-86B33D24E4FF}" type="pres">
      <dgm:prSet presAssocID="{CB0F5FBF-F9DD-4A55-A70A-D0B4874075B3}" presName="node" presStyleLbl="node1" presStyleIdx="2" presStyleCnt="7" custScaleX="121216" custScaleY="82647">
        <dgm:presLayoutVars>
          <dgm:bulletEnabled val="1"/>
        </dgm:presLayoutVars>
      </dgm:prSet>
      <dgm:spPr/>
    </dgm:pt>
    <dgm:pt modelId="{71E970B1-25F4-4689-89A1-A9659EB8F3B4}" type="pres">
      <dgm:prSet presAssocID="{1680D819-A212-40D5-BC15-9A46F21F908B}" presName="parTrans" presStyleLbl="sibTrans2D1" presStyleIdx="3" presStyleCnt="7" custScaleX="118727" custScaleY="36332"/>
      <dgm:spPr/>
    </dgm:pt>
    <dgm:pt modelId="{89867336-25C3-4B08-9EE6-AD4583C3B246}" type="pres">
      <dgm:prSet presAssocID="{1680D819-A212-40D5-BC15-9A46F21F908B}" presName="connectorText" presStyleLbl="sibTrans2D1" presStyleIdx="3" presStyleCnt="7"/>
      <dgm:spPr/>
    </dgm:pt>
    <dgm:pt modelId="{68B248E2-C600-4A58-827D-BD541E56AC3F}" type="pres">
      <dgm:prSet presAssocID="{8B503360-7BB2-4D0D-8C17-C4FE4140F1B8}" presName="node" presStyleLbl="node1" presStyleIdx="3" presStyleCnt="7" custScaleX="121216" custScaleY="82647">
        <dgm:presLayoutVars>
          <dgm:bulletEnabled val="1"/>
        </dgm:presLayoutVars>
      </dgm:prSet>
      <dgm:spPr/>
    </dgm:pt>
    <dgm:pt modelId="{63963DF7-44CA-4369-8831-60A2322766FC}" type="pres">
      <dgm:prSet presAssocID="{9856A6E8-5B67-4EBA-9252-E24201C27E00}" presName="parTrans" presStyleLbl="sibTrans2D1" presStyleIdx="4" presStyleCnt="7" custScaleX="118727" custScaleY="36332"/>
      <dgm:spPr/>
    </dgm:pt>
    <dgm:pt modelId="{BEBFE2B5-1871-4700-BBE3-D7C177B233F4}" type="pres">
      <dgm:prSet presAssocID="{9856A6E8-5B67-4EBA-9252-E24201C27E00}" presName="connectorText" presStyleLbl="sibTrans2D1" presStyleIdx="4" presStyleCnt="7"/>
      <dgm:spPr/>
    </dgm:pt>
    <dgm:pt modelId="{EBCC1A45-D661-49BB-9805-F684FAF0CFE0}" type="pres">
      <dgm:prSet presAssocID="{FBD117AA-2B8F-4485-9B62-22446E852F8B}" presName="node" presStyleLbl="node1" presStyleIdx="4" presStyleCnt="7" custScaleX="121216" custScaleY="82647">
        <dgm:presLayoutVars>
          <dgm:bulletEnabled val="1"/>
        </dgm:presLayoutVars>
      </dgm:prSet>
      <dgm:spPr/>
    </dgm:pt>
    <dgm:pt modelId="{6A7F1631-DFAB-4FFA-81C9-BD103F9F5544}" type="pres">
      <dgm:prSet presAssocID="{8D2D11D1-A605-4821-A7CA-1EC04D829F47}" presName="parTrans" presStyleLbl="sibTrans2D1" presStyleIdx="5" presStyleCnt="7" custScaleX="118727" custScaleY="36332"/>
      <dgm:spPr/>
    </dgm:pt>
    <dgm:pt modelId="{304E5679-A1EE-429F-AD6E-22D12D4A908D}" type="pres">
      <dgm:prSet presAssocID="{8D2D11D1-A605-4821-A7CA-1EC04D829F47}" presName="connectorText" presStyleLbl="sibTrans2D1" presStyleIdx="5" presStyleCnt="7"/>
      <dgm:spPr/>
    </dgm:pt>
    <dgm:pt modelId="{DC9A02FB-4BDF-4E6F-980F-DA6F764C8CC0}" type="pres">
      <dgm:prSet presAssocID="{7CCAE320-4BAA-4B9F-BA73-6235343A3684}" presName="node" presStyleLbl="node1" presStyleIdx="5" presStyleCnt="7" custScaleX="121216" custScaleY="82647">
        <dgm:presLayoutVars>
          <dgm:bulletEnabled val="1"/>
        </dgm:presLayoutVars>
      </dgm:prSet>
      <dgm:spPr/>
    </dgm:pt>
    <dgm:pt modelId="{7308083B-EA4F-47C4-83E1-23A76840ED7C}" type="pres">
      <dgm:prSet presAssocID="{B50073E0-DD15-4038-91A1-A8BC4282D99C}" presName="parTrans" presStyleLbl="sibTrans2D1" presStyleIdx="6" presStyleCnt="7" custScaleX="118727" custScaleY="36332"/>
      <dgm:spPr/>
    </dgm:pt>
    <dgm:pt modelId="{35E9028C-D3CC-4F4C-A529-CE570EFF8D53}" type="pres">
      <dgm:prSet presAssocID="{B50073E0-DD15-4038-91A1-A8BC4282D99C}" presName="connectorText" presStyleLbl="sibTrans2D1" presStyleIdx="6" presStyleCnt="7"/>
      <dgm:spPr/>
    </dgm:pt>
    <dgm:pt modelId="{4512B273-57C3-44EB-8AA5-DCE69EC0468B}" type="pres">
      <dgm:prSet presAssocID="{E8423B44-75EA-4AD8-94D4-75D1B266FFDB}" presName="node" presStyleLbl="node1" presStyleIdx="6" presStyleCnt="7" custScaleX="121216" custScaleY="82647">
        <dgm:presLayoutVars>
          <dgm:bulletEnabled val="1"/>
        </dgm:presLayoutVars>
      </dgm:prSet>
      <dgm:spPr/>
    </dgm:pt>
  </dgm:ptLst>
  <dgm:cxnLst>
    <dgm:cxn modelId="{1ECDAF05-DAF4-4A80-B1F7-0423BDB57DB0}" type="presOf" srcId="{CD221C82-ABCF-4D99-BEE2-74DB5A7961F5}" destId="{410B5C11-DD27-4A45-80A1-33BF77677163}" srcOrd="1" destOrd="0" presId="urn:microsoft.com/office/officeart/2005/8/layout/radial5"/>
    <dgm:cxn modelId="{66CDD11B-7759-43BB-BB6A-548B90A5FF45}" type="presOf" srcId="{B50073E0-DD15-4038-91A1-A8BC4282D99C}" destId="{7308083B-EA4F-47C4-83E1-23A76840ED7C}" srcOrd="0" destOrd="0" presId="urn:microsoft.com/office/officeart/2005/8/layout/radial5"/>
    <dgm:cxn modelId="{48BB1F22-AF88-4C38-98BF-25F36B58DD0C}" type="presOf" srcId="{E8423B44-75EA-4AD8-94D4-75D1B266FFDB}" destId="{4512B273-57C3-44EB-8AA5-DCE69EC0468B}" srcOrd="0" destOrd="0" presId="urn:microsoft.com/office/officeart/2005/8/layout/radial5"/>
    <dgm:cxn modelId="{9A80832B-1368-409B-808B-9367C3C9B6CE}" srcId="{EB944A7E-3B05-47D6-A0D9-9B67A2A86101}" destId="{7CCAE320-4BAA-4B9F-BA73-6235343A3684}" srcOrd="5" destOrd="0" parTransId="{8D2D11D1-A605-4821-A7CA-1EC04D829F47}" sibTransId="{EF352F2D-664F-48DC-8ABF-EFDDCE3996AD}"/>
    <dgm:cxn modelId="{595F4C39-4D39-49F5-B347-7FE224D29B55}" type="presOf" srcId="{76611D34-56D4-4655-8468-C74FD09904FD}" destId="{9A033AB2-0E29-4264-A0E6-0B09D61296B8}" srcOrd="0" destOrd="0" presId="urn:microsoft.com/office/officeart/2005/8/layout/radial5"/>
    <dgm:cxn modelId="{4E21C56E-DE81-43BE-A234-4B565D668533}" type="presOf" srcId="{ED93AC82-2E90-431B-A1DF-1F2657D70F1E}" destId="{AF5E1D2C-CF4B-4896-A939-BA82A4DBCA03}" srcOrd="0" destOrd="0" presId="urn:microsoft.com/office/officeart/2005/8/layout/radial5"/>
    <dgm:cxn modelId="{6AD1FE4F-D0A7-40EC-A75D-12ECE44FEB30}" srcId="{EB944A7E-3B05-47D6-A0D9-9B67A2A86101}" destId="{8B503360-7BB2-4D0D-8C17-C4FE4140F1B8}" srcOrd="3" destOrd="0" parTransId="{1680D819-A212-40D5-BC15-9A46F21F908B}" sibTransId="{AD0B8A12-E58E-4941-AFE5-76698F6DCCAF}"/>
    <dgm:cxn modelId="{CCF45670-448E-4C94-9BA8-014B5B4A5F92}" type="presOf" srcId="{3D65E4FF-4805-41B7-9824-337E6D0D9B51}" destId="{2BB1414A-780F-4D82-A86A-F5781DD39328}" srcOrd="1" destOrd="0" presId="urn:microsoft.com/office/officeart/2005/8/layout/radial5"/>
    <dgm:cxn modelId="{D844D572-6624-44C5-982F-8F4E222C04B9}" type="presOf" srcId="{EB944A7E-3B05-47D6-A0D9-9B67A2A86101}" destId="{BE8D16C7-042D-45EB-A071-DA9A86299EA7}" srcOrd="0" destOrd="0" presId="urn:microsoft.com/office/officeart/2005/8/layout/radial5"/>
    <dgm:cxn modelId="{2B8A1C55-CD05-4454-862D-C10CAE28E165}" type="presOf" srcId="{39F325BF-C700-4B4A-BD74-8CA6D6F9FEE2}" destId="{E265DAFF-4AC6-4D9C-8AA9-8F715B318EF4}" srcOrd="0" destOrd="0" presId="urn:microsoft.com/office/officeart/2005/8/layout/radial5"/>
    <dgm:cxn modelId="{CFE50B7A-CA16-4D46-A171-22C3A35F43C0}" type="presOf" srcId="{B50073E0-DD15-4038-91A1-A8BC4282D99C}" destId="{35E9028C-D3CC-4F4C-A529-CE570EFF8D53}" srcOrd="1" destOrd="0" presId="urn:microsoft.com/office/officeart/2005/8/layout/radial5"/>
    <dgm:cxn modelId="{17E1E57E-6783-42B6-8E6D-E420A4C77ABA}" type="presOf" srcId="{6AD888E1-8504-426D-B53F-D23FC20E5F53}" destId="{050CDE20-0B43-4426-84B7-D9269E79220E}" srcOrd="0" destOrd="0" presId="urn:microsoft.com/office/officeart/2005/8/layout/radial5"/>
    <dgm:cxn modelId="{E0B13F83-7E0A-459D-A0E1-8D0263B2A3EB}" srcId="{EB944A7E-3B05-47D6-A0D9-9B67A2A86101}" destId="{FBD117AA-2B8F-4485-9B62-22446E852F8B}" srcOrd="4" destOrd="0" parTransId="{9856A6E8-5B67-4EBA-9252-E24201C27E00}" sibTransId="{63D8B3C0-C1C4-4EDB-90E1-DEA503BE81FA}"/>
    <dgm:cxn modelId="{9D9BA394-74F6-42A8-995A-0168F9D14C65}" srcId="{EB944A7E-3B05-47D6-A0D9-9B67A2A86101}" destId="{76611D34-56D4-4655-8468-C74FD09904FD}" srcOrd="0" destOrd="0" parTransId="{CD221C82-ABCF-4D99-BEE2-74DB5A7961F5}" sibTransId="{D0427260-C31F-46F9-A8C4-D39BB5A82898}"/>
    <dgm:cxn modelId="{9EF16696-68F0-44E1-BE37-951AE9F90401}" type="presOf" srcId="{7CCAE320-4BAA-4B9F-BA73-6235343A3684}" destId="{DC9A02FB-4BDF-4E6F-980F-DA6F764C8CC0}" srcOrd="0" destOrd="0" presId="urn:microsoft.com/office/officeart/2005/8/layout/radial5"/>
    <dgm:cxn modelId="{74944D9A-FBCC-4783-827D-4D33CC580CA5}" srcId="{EB944A7E-3B05-47D6-A0D9-9B67A2A86101}" destId="{E8423B44-75EA-4AD8-94D4-75D1B266FFDB}" srcOrd="6" destOrd="0" parTransId="{B50073E0-DD15-4038-91A1-A8BC4282D99C}" sibTransId="{9A6AEA86-DAB9-4287-999D-82930E6685C3}"/>
    <dgm:cxn modelId="{18495EA0-05A7-4743-960E-D50F30830AF2}" type="presOf" srcId="{3D65E4FF-4805-41B7-9824-337E6D0D9B51}" destId="{00593244-2B33-437F-A65F-260D2C39EC67}" srcOrd="0" destOrd="0" presId="urn:microsoft.com/office/officeart/2005/8/layout/radial5"/>
    <dgm:cxn modelId="{44ACD4A1-32B8-4C11-A2C5-8A145BF59BDB}" type="presOf" srcId="{CD221C82-ABCF-4D99-BEE2-74DB5A7961F5}" destId="{C9D68434-7B3C-438D-8129-876C1C253DCB}" srcOrd="0" destOrd="0" presId="urn:microsoft.com/office/officeart/2005/8/layout/radial5"/>
    <dgm:cxn modelId="{E3D9EAA7-DC88-488C-B1C1-BD89501BB108}" srcId="{EB944A7E-3B05-47D6-A0D9-9B67A2A86101}" destId="{CB0F5FBF-F9DD-4A55-A70A-D0B4874075B3}" srcOrd="2" destOrd="0" parTransId="{39F325BF-C700-4B4A-BD74-8CA6D6F9FEE2}" sibTransId="{FB2A03B8-C727-44A6-B891-5E78D98780A7}"/>
    <dgm:cxn modelId="{1BAA51BA-7AFB-4286-B662-294616E37ADA}" type="presOf" srcId="{CB0F5FBF-F9DD-4A55-A70A-D0B4874075B3}" destId="{7E48F860-721B-4762-A0E6-86B33D24E4FF}" srcOrd="0" destOrd="0" presId="urn:microsoft.com/office/officeart/2005/8/layout/radial5"/>
    <dgm:cxn modelId="{D516C1BC-9233-47DE-A97F-DCD99352B781}" type="presOf" srcId="{9856A6E8-5B67-4EBA-9252-E24201C27E00}" destId="{63963DF7-44CA-4369-8831-60A2322766FC}" srcOrd="0" destOrd="0" presId="urn:microsoft.com/office/officeart/2005/8/layout/radial5"/>
    <dgm:cxn modelId="{09DF05BD-BEEC-43CE-B1F0-6DA4AD3C5972}" type="presOf" srcId="{9856A6E8-5B67-4EBA-9252-E24201C27E00}" destId="{BEBFE2B5-1871-4700-BBE3-D7C177B233F4}" srcOrd="1" destOrd="0" presId="urn:microsoft.com/office/officeart/2005/8/layout/radial5"/>
    <dgm:cxn modelId="{F98B70C6-CE31-46C8-BB26-5C5FDF70FE47}" type="presOf" srcId="{8B503360-7BB2-4D0D-8C17-C4FE4140F1B8}" destId="{68B248E2-C600-4A58-827D-BD541E56AC3F}" srcOrd="0" destOrd="0" presId="urn:microsoft.com/office/officeart/2005/8/layout/radial5"/>
    <dgm:cxn modelId="{2974BBCE-F5C1-461B-8143-062FA03C4350}" type="presOf" srcId="{FBD117AA-2B8F-4485-9B62-22446E852F8B}" destId="{EBCC1A45-D661-49BB-9805-F684FAF0CFE0}" srcOrd="0" destOrd="0" presId="urn:microsoft.com/office/officeart/2005/8/layout/radial5"/>
    <dgm:cxn modelId="{453C9DD3-129F-412A-9C87-209329F7499A}" srcId="{6AD888E1-8504-426D-B53F-D23FC20E5F53}" destId="{EB944A7E-3B05-47D6-A0D9-9B67A2A86101}" srcOrd="0" destOrd="0" parTransId="{3A3A556F-2F9C-4EE3-9650-F3CF9112A4DE}" sibTransId="{DE05FB06-4D8D-44FE-B5FD-F07B5CDA42F4}"/>
    <dgm:cxn modelId="{D47451D4-BD67-43FD-AF4B-E26639F01C23}" type="presOf" srcId="{39F325BF-C700-4B4A-BD74-8CA6D6F9FEE2}" destId="{1461FDE9-F6FB-43A0-8FAB-78CC177A2689}" srcOrd="1" destOrd="0" presId="urn:microsoft.com/office/officeart/2005/8/layout/radial5"/>
    <dgm:cxn modelId="{940D54D7-10CD-40CA-A02F-DAB3DEF488BE}" type="presOf" srcId="{8D2D11D1-A605-4821-A7CA-1EC04D829F47}" destId="{304E5679-A1EE-429F-AD6E-22D12D4A908D}" srcOrd="1" destOrd="0" presId="urn:microsoft.com/office/officeart/2005/8/layout/radial5"/>
    <dgm:cxn modelId="{0F5314DB-2CD4-4960-8C69-DC0B713D1D6A}" srcId="{EB944A7E-3B05-47D6-A0D9-9B67A2A86101}" destId="{ED93AC82-2E90-431B-A1DF-1F2657D70F1E}" srcOrd="1" destOrd="0" parTransId="{3D65E4FF-4805-41B7-9824-337E6D0D9B51}" sibTransId="{D7AA1460-2C9B-41FB-9FBB-26E08FF50D54}"/>
    <dgm:cxn modelId="{C73762EA-FAC4-48A1-8A69-7AD59AF2FBA8}" type="presOf" srcId="{1680D819-A212-40D5-BC15-9A46F21F908B}" destId="{71E970B1-25F4-4689-89A1-A9659EB8F3B4}" srcOrd="0" destOrd="0" presId="urn:microsoft.com/office/officeart/2005/8/layout/radial5"/>
    <dgm:cxn modelId="{CAD44BF7-A92C-4E6E-9C0F-34D2ACB32E56}" type="presOf" srcId="{8D2D11D1-A605-4821-A7CA-1EC04D829F47}" destId="{6A7F1631-DFAB-4FFA-81C9-BD103F9F5544}" srcOrd="0" destOrd="0" presId="urn:microsoft.com/office/officeart/2005/8/layout/radial5"/>
    <dgm:cxn modelId="{0E62FAF9-916D-48F9-96DF-EB14BB5A850D}" type="presOf" srcId="{1680D819-A212-40D5-BC15-9A46F21F908B}" destId="{89867336-25C3-4B08-9EE6-AD4583C3B246}" srcOrd="1" destOrd="0" presId="urn:microsoft.com/office/officeart/2005/8/layout/radial5"/>
    <dgm:cxn modelId="{544ED360-A02C-4F16-8737-FB546CCCEEAA}" type="presParOf" srcId="{050CDE20-0B43-4426-84B7-D9269E79220E}" destId="{BE8D16C7-042D-45EB-A071-DA9A86299EA7}" srcOrd="0" destOrd="0" presId="urn:microsoft.com/office/officeart/2005/8/layout/radial5"/>
    <dgm:cxn modelId="{CF961072-1E94-4515-8438-71CBD0D4255A}" type="presParOf" srcId="{050CDE20-0B43-4426-84B7-D9269E79220E}" destId="{C9D68434-7B3C-438D-8129-876C1C253DCB}" srcOrd="1" destOrd="0" presId="urn:microsoft.com/office/officeart/2005/8/layout/radial5"/>
    <dgm:cxn modelId="{5336B9D8-4E37-4F0C-A43A-74995090F14A}" type="presParOf" srcId="{C9D68434-7B3C-438D-8129-876C1C253DCB}" destId="{410B5C11-DD27-4A45-80A1-33BF77677163}" srcOrd="0" destOrd="0" presId="urn:microsoft.com/office/officeart/2005/8/layout/radial5"/>
    <dgm:cxn modelId="{4F2D45AD-8998-4A19-8A6B-82A8F7C692A6}" type="presParOf" srcId="{050CDE20-0B43-4426-84B7-D9269E79220E}" destId="{9A033AB2-0E29-4264-A0E6-0B09D61296B8}" srcOrd="2" destOrd="0" presId="urn:microsoft.com/office/officeart/2005/8/layout/radial5"/>
    <dgm:cxn modelId="{F98CFD59-2E99-4F3A-9B60-C74591CCC502}" type="presParOf" srcId="{050CDE20-0B43-4426-84B7-D9269E79220E}" destId="{00593244-2B33-437F-A65F-260D2C39EC67}" srcOrd="3" destOrd="0" presId="urn:microsoft.com/office/officeart/2005/8/layout/radial5"/>
    <dgm:cxn modelId="{9D475012-7420-4E55-BAAE-A9FF40671409}" type="presParOf" srcId="{00593244-2B33-437F-A65F-260D2C39EC67}" destId="{2BB1414A-780F-4D82-A86A-F5781DD39328}" srcOrd="0" destOrd="0" presId="urn:microsoft.com/office/officeart/2005/8/layout/radial5"/>
    <dgm:cxn modelId="{70A46960-CE63-4417-A417-9054547A1680}" type="presParOf" srcId="{050CDE20-0B43-4426-84B7-D9269E79220E}" destId="{AF5E1D2C-CF4B-4896-A939-BA82A4DBCA03}" srcOrd="4" destOrd="0" presId="urn:microsoft.com/office/officeart/2005/8/layout/radial5"/>
    <dgm:cxn modelId="{456DA270-33BC-481B-8AAC-2FC913C83F2C}" type="presParOf" srcId="{050CDE20-0B43-4426-84B7-D9269E79220E}" destId="{E265DAFF-4AC6-4D9C-8AA9-8F715B318EF4}" srcOrd="5" destOrd="0" presId="urn:microsoft.com/office/officeart/2005/8/layout/radial5"/>
    <dgm:cxn modelId="{94F2754D-A438-44CF-804E-D57699C7DFCD}" type="presParOf" srcId="{E265DAFF-4AC6-4D9C-8AA9-8F715B318EF4}" destId="{1461FDE9-F6FB-43A0-8FAB-78CC177A2689}" srcOrd="0" destOrd="0" presId="urn:microsoft.com/office/officeart/2005/8/layout/radial5"/>
    <dgm:cxn modelId="{1F541C98-D052-411F-B336-975B9036BBF8}" type="presParOf" srcId="{050CDE20-0B43-4426-84B7-D9269E79220E}" destId="{7E48F860-721B-4762-A0E6-86B33D24E4FF}" srcOrd="6" destOrd="0" presId="urn:microsoft.com/office/officeart/2005/8/layout/radial5"/>
    <dgm:cxn modelId="{93F3038D-A578-4227-81C6-F11B94D1052F}" type="presParOf" srcId="{050CDE20-0B43-4426-84B7-D9269E79220E}" destId="{71E970B1-25F4-4689-89A1-A9659EB8F3B4}" srcOrd="7" destOrd="0" presId="urn:microsoft.com/office/officeart/2005/8/layout/radial5"/>
    <dgm:cxn modelId="{82557AA9-8818-4474-BD75-5BE4EBBFCFF3}" type="presParOf" srcId="{71E970B1-25F4-4689-89A1-A9659EB8F3B4}" destId="{89867336-25C3-4B08-9EE6-AD4583C3B246}" srcOrd="0" destOrd="0" presId="urn:microsoft.com/office/officeart/2005/8/layout/radial5"/>
    <dgm:cxn modelId="{CE3EDAC6-9FCD-4E55-9C9A-CFE2C2BE852A}" type="presParOf" srcId="{050CDE20-0B43-4426-84B7-D9269E79220E}" destId="{68B248E2-C600-4A58-827D-BD541E56AC3F}" srcOrd="8" destOrd="0" presId="urn:microsoft.com/office/officeart/2005/8/layout/radial5"/>
    <dgm:cxn modelId="{9710DA5D-E276-44D3-83A9-302D6332054D}" type="presParOf" srcId="{050CDE20-0B43-4426-84B7-D9269E79220E}" destId="{63963DF7-44CA-4369-8831-60A2322766FC}" srcOrd="9" destOrd="0" presId="urn:microsoft.com/office/officeart/2005/8/layout/radial5"/>
    <dgm:cxn modelId="{39986B62-A7C1-4D79-B30B-7744D22E9CFF}" type="presParOf" srcId="{63963DF7-44CA-4369-8831-60A2322766FC}" destId="{BEBFE2B5-1871-4700-BBE3-D7C177B233F4}" srcOrd="0" destOrd="0" presId="urn:microsoft.com/office/officeart/2005/8/layout/radial5"/>
    <dgm:cxn modelId="{900F842E-91D0-4B2F-BBD8-D2623ADBABEB}" type="presParOf" srcId="{050CDE20-0B43-4426-84B7-D9269E79220E}" destId="{EBCC1A45-D661-49BB-9805-F684FAF0CFE0}" srcOrd="10" destOrd="0" presId="urn:microsoft.com/office/officeart/2005/8/layout/radial5"/>
    <dgm:cxn modelId="{BB38BBA5-91AF-46BD-8133-D37F41B2B7C1}" type="presParOf" srcId="{050CDE20-0B43-4426-84B7-D9269E79220E}" destId="{6A7F1631-DFAB-4FFA-81C9-BD103F9F5544}" srcOrd="11" destOrd="0" presId="urn:microsoft.com/office/officeart/2005/8/layout/radial5"/>
    <dgm:cxn modelId="{A7FBE5CC-11F3-4C23-B3BA-EB6AA0561121}" type="presParOf" srcId="{6A7F1631-DFAB-4FFA-81C9-BD103F9F5544}" destId="{304E5679-A1EE-429F-AD6E-22D12D4A908D}" srcOrd="0" destOrd="0" presId="urn:microsoft.com/office/officeart/2005/8/layout/radial5"/>
    <dgm:cxn modelId="{51DBBBB4-0699-45E9-B75A-F78A38B2D03A}" type="presParOf" srcId="{050CDE20-0B43-4426-84B7-D9269E79220E}" destId="{DC9A02FB-4BDF-4E6F-980F-DA6F764C8CC0}" srcOrd="12" destOrd="0" presId="urn:microsoft.com/office/officeart/2005/8/layout/radial5"/>
    <dgm:cxn modelId="{ED22BD4E-A683-4FC4-A503-D44E564206A8}" type="presParOf" srcId="{050CDE20-0B43-4426-84B7-D9269E79220E}" destId="{7308083B-EA4F-47C4-83E1-23A76840ED7C}" srcOrd="13" destOrd="0" presId="urn:microsoft.com/office/officeart/2005/8/layout/radial5"/>
    <dgm:cxn modelId="{03E8A6C2-4C99-421E-94B9-D5F0D4D32037}" type="presParOf" srcId="{7308083B-EA4F-47C4-83E1-23A76840ED7C}" destId="{35E9028C-D3CC-4F4C-A529-CE570EFF8D53}" srcOrd="0" destOrd="0" presId="urn:microsoft.com/office/officeart/2005/8/layout/radial5"/>
    <dgm:cxn modelId="{C9492146-2162-4A54-8312-97D26E863EF6}" type="presParOf" srcId="{050CDE20-0B43-4426-84B7-D9269E79220E}" destId="{4512B273-57C3-44EB-8AA5-DCE69EC0468B}" srcOrd="14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BED47D-139D-4A9B-B216-7984DDF0DEB2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BA324A-F399-48CF-B7AF-8DD9E78C3E0C}">
      <dgm:prSet phldrT="[Text]" custT="1"/>
      <dgm:spPr>
        <a:xfrm>
          <a:off x="2399109" y="956"/>
          <a:ext cx="1297781" cy="648890"/>
        </a:xfr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DEFINE</a:t>
          </a:r>
        </a:p>
      </dgm:t>
    </dgm:pt>
    <dgm:pt modelId="{925C65B1-DC1E-4436-8C0E-49BC49377EE0}" type="parTrans" cxnId="{4E1A13EC-DDE2-4807-881D-08BEDEA4242D}">
      <dgm:prSet/>
      <dgm:spPr/>
      <dgm:t>
        <a:bodyPr/>
        <a:lstStyle/>
        <a:p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2140EE3-9F74-4C0B-B62F-61FC158CFA7A}" type="sibTrans" cxnId="{4E1A13EC-DDE2-4807-881D-08BEDEA4242D}">
      <dgm:prSet/>
      <dgm:spPr>
        <a:solidFill>
          <a:srgbClr val="57D7BF"/>
        </a:solidFill>
        <a:ln>
          <a:solidFill>
            <a:srgbClr val="0A456B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8698CF6-80F9-4DEE-A70D-E8B825425757}">
      <dgm:prSet phldrT="[Text]"/>
      <dgm:spPr>
        <a:xfrm>
          <a:off x="3802890" y="676982"/>
          <a:ext cx="1297781" cy="648890"/>
        </a:xfr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RESEARCH</a:t>
          </a:r>
        </a:p>
      </dgm:t>
    </dgm:pt>
    <dgm:pt modelId="{4E5C9CD6-A29F-499C-B4BB-1F02D9840474}" type="parTrans" cxnId="{B1C58BDD-B07D-4795-9A69-B688A399D2CA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2DE66BC-4FD2-4807-A3E3-E120728D73E9}" type="sibTrans" cxnId="{B1C58BDD-B07D-4795-9A69-B688A399D2CA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EF993E8-F0BB-45B1-8F4A-C0D4E8AFCF4F}">
      <dgm:prSet phldrT="[Text]"/>
      <dgm:spPr>
        <a:xfrm>
          <a:off x="4149595" y="2195997"/>
          <a:ext cx="1297781" cy="648890"/>
        </a:xfr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BRAINSTORM</a:t>
          </a:r>
        </a:p>
      </dgm:t>
    </dgm:pt>
    <dgm:pt modelId="{524C3252-0F6F-45F7-89CC-C9CFBCD0C034}" type="parTrans" cxnId="{CF296B68-66F5-4C95-9A9D-095A47DB29A3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6519190-69FD-43D0-A7E6-8F89D47DB23A}" type="sibTrans" cxnId="{CF296B68-66F5-4C95-9A9D-095A47DB29A3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1DE288-1DB8-4AA4-B52A-D5B415E2005F}">
      <dgm:prSet phldrT="[Text]"/>
      <dgm:spPr>
        <a:xfrm>
          <a:off x="3178149" y="3414152"/>
          <a:ext cx="1297781" cy="648890"/>
        </a:xfr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PLAN</a:t>
          </a:r>
        </a:p>
      </dgm:t>
    </dgm:pt>
    <dgm:pt modelId="{C9D7AB7F-8298-4EF1-BD89-E4B5CD088529}" type="parTrans" cxnId="{E479A833-8D87-4833-BE78-621C4D556272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4CCBC28-2962-43ED-9C8D-E5FDAD4F2F56}" type="sibTrans" cxnId="{E479A833-8D87-4833-BE78-621C4D556272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4AD4665-3303-453C-B8FC-3324ADBB443E}">
      <dgm:prSet phldrT="[Text]"/>
      <dgm:spPr>
        <a:xfrm>
          <a:off x="1620069" y="3414152"/>
          <a:ext cx="1297781" cy="648890"/>
        </a:xfr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CREATE</a:t>
          </a:r>
        </a:p>
      </dgm:t>
    </dgm:pt>
    <dgm:pt modelId="{31D6102E-B4C5-4B8E-BCB1-2AACC83FA2F2}" type="parTrans" cxnId="{B085A131-8EC7-48F8-9EF9-6A25DEF4060B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3325BD9-4767-44BD-BB5B-65CF94FC5962}" type="sibTrans" cxnId="{B085A131-8EC7-48F8-9EF9-6A25DEF4060B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3DB388-3D07-46EF-B06B-B25715725641}">
      <dgm:prSet phldrT="[Text]"/>
      <dgm:spPr>
        <a:xfrm>
          <a:off x="648623" y="2195997"/>
          <a:ext cx="1297781" cy="648890"/>
        </a:xfr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TEST</a:t>
          </a:r>
        </a:p>
      </dgm:t>
    </dgm:pt>
    <dgm:pt modelId="{40194B1E-1610-4B6C-B637-6AE9C08BCD5A}" type="parTrans" cxnId="{D90C335E-63CF-4AAA-AE54-EF40B7D610B1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D800844-98B5-4744-8949-7921F4FE5139}" type="sibTrans" cxnId="{D90C335E-63CF-4AAA-AE54-EF40B7D610B1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2C3B31E-7CDA-454E-931D-3FB761EA0E79}">
      <dgm:prSet phldrT="[Text]"/>
      <dgm:spPr>
        <a:xfrm>
          <a:off x="995328" y="676982"/>
          <a:ext cx="1297781" cy="648890"/>
        </a:xfrm>
        <a:solidFill>
          <a:srgbClr val="0A456B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IMPROVE</a:t>
          </a:r>
        </a:p>
      </dgm:t>
    </dgm:pt>
    <dgm:pt modelId="{F281EB55-7646-43D7-8E1F-1A9853105A9E}" type="parTrans" cxnId="{E8E85B20-321D-453A-8933-5C5A48A7B1F4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52003D3-B590-4492-BFF4-95180C75185A}" type="sibTrans" cxnId="{E8E85B20-321D-453A-8933-5C5A48A7B1F4}">
      <dgm:prSet/>
      <dgm:spPr/>
      <dgm:t>
        <a:bodyPr/>
        <a:lstStyle/>
        <a:p>
          <a:endParaRPr lang="en-US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27520BB-DFE6-4603-AB0A-F459913C0A0F}" type="pres">
      <dgm:prSet presAssocID="{E5BED47D-139D-4A9B-B216-7984DDF0DEB2}" presName="Name0" presStyleCnt="0">
        <dgm:presLayoutVars>
          <dgm:dir/>
          <dgm:resizeHandles val="exact"/>
        </dgm:presLayoutVars>
      </dgm:prSet>
      <dgm:spPr/>
    </dgm:pt>
    <dgm:pt modelId="{5CA84717-2BE7-4459-8D50-AECE737A4E24}" type="pres">
      <dgm:prSet presAssocID="{E5BED47D-139D-4A9B-B216-7984DDF0DEB2}" presName="cycle" presStyleCnt="0"/>
      <dgm:spPr/>
    </dgm:pt>
    <dgm:pt modelId="{4D834EA8-E1E6-4D0C-8F58-6BCF65DEB3AE}" type="pres">
      <dgm:prSet presAssocID="{68BA324A-F399-48CF-B7AF-8DD9E78C3E0C}" presName="nodeFirstNode" presStyleLbl="node1" presStyleIdx="0" presStyleCnt="7" custScaleX="112439">
        <dgm:presLayoutVars>
          <dgm:bulletEnabled val="1"/>
        </dgm:presLayoutVars>
      </dgm:prSet>
      <dgm:spPr>
        <a:prstGeom prst="roundRect">
          <a:avLst/>
        </a:prstGeom>
      </dgm:spPr>
    </dgm:pt>
    <dgm:pt modelId="{A63E1022-0356-4D40-AD00-A0B7C12BBE9E}" type="pres">
      <dgm:prSet presAssocID="{32140EE3-9F74-4C0B-B62F-61FC158CFA7A}" presName="sibTransFirstNode" presStyleLbl="bgShp" presStyleIdx="0" presStyleCnt="1"/>
      <dgm:spPr/>
    </dgm:pt>
    <dgm:pt modelId="{2CAD9FDE-062D-4F05-9139-EAE24784FA1D}" type="pres">
      <dgm:prSet presAssocID="{68698CF6-80F9-4DEE-A70D-E8B825425757}" presName="nodeFollowingNodes" presStyleLbl="node1" presStyleIdx="1" presStyleCnt="7" custScaleX="112439" custRadScaleRad="94395" custRadScaleInc="9979">
        <dgm:presLayoutVars>
          <dgm:bulletEnabled val="1"/>
        </dgm:presLayoutVars>
      </dgm:prSet>
      <dgm:spPr>
        <a:prstGeom prst="roundRect">
          <a:avLst/>
        </a:prstGeom>
      </dgm:spPr>
    </dgm:pt>
    <dgm:pt modelId="{E49CE858-1C1B-4A86-9E16-649168BA5D55}" type="pres">
      <dgm:prSet presAssocID="{3EF993E8-F0BB-45B1-8F4A-C0D4E8AFCF4F}" presName="nodeFollowingNodes" presStyleLbl="node1" presStyleIdx="2" presStyleCnt="7" custScaleX="112439" custRadScaleRad="101759" custRadScaleInc="-8831">
        <dgm:presLayoutVars>
          <dgm:bulletEnabled val="1"/>
        </dgm:presLayoutVars>
      </dgm:prSet>
      <dgm:spPr>
        <a:prstGeom prst="roundRect">
          <a:avLst/>
        </a:prstGeom>
      </dgm:spPr>
    </dgm:pt>
    <dgm:pt modelId="{F8D64E77-A3D1-4BD3-8D11-C5E073A291D7}" type="pres">
      <dgm:prSet presAssocID="{611DE288-1DB8-4AA4-B52A-D5B415E2005F}" presName="nodeFollowingNodes" presStyleLbl="node1" presStyleIdx="3" presStyleCnt="7" custScaleX="112439" custRadScaleRad="110866" custRadScaleInc="-35610">
        <dgm:presLayoutVars>
          <dgm:bulletEnabled val="1"/>
        </dgm:presLayoutVars>
      </dgm:prSet>
      <dgm:spPr>
        <a:prstGeom prst="roundRect">
          <a:avLst/>
        </a:prstGeom>
      </dgm:spPr>
    </dgm:pt>
    <dgm:pt modelId="{510BF457-D4B9-4EF6-8541-0F73C60D67E7}" type="pres">
      <dgm:prSet presAssocID="{B4AD4665-3303-453C-B8FC-3324ADBB443E}" presName="nodeFollowingNodes" presStyleLbl="node1" presStyleIdx="4" presStyleCnt="7" custScaleX="112439" custRadScaleRad="103963" custRadScaleInc="25692">
        <dgm:presLayoutVars>
          <dgm:bulletEnabled val="1"/>
        </dgm:presLayoutVars>
      </dgm:prSet>
      <dgm:spPr>
        <a:prstGeom prst="roundRect">
          <a:avLst/>
        </a:prstGeom>
      </dgm:spPr>
    </dgm:pt>
    <dgm:pt modelId="{50B6FB7D-ECFA-4D9B-B5DE-0D3902D4A3BE}" type="pres">
      <dgm:prSet presAssocID="{613DB388-3D07-46EF-B06B-B25715725641}" presName="nodeFollowingNodes" presStyleLbl="node1" presStyleIdx="5" presStyleCnt="7" custScaleX="112439" custRadScaleRad="100070" custRadScaleInc="6839">
        <dgm:presLayoutVars>
          <dgm:bulletEnabled val="1"/>
        </dgm:presLayoutVars>
      </dgm:prSet>
      <dgm:spPr>
        <a:prstGeom prst="roundRect">
          <a:avLst/>
        </a:prstGeom>
      </dgm:spPr>
    </dgm:pt>
    <dgm:pt modelId="{9C778C4F-E0F5-4A7E-A8D7-0CEB5B91B567}" type="pres">
      <dgm:prSet presAssocID="{F2C3B31E-7CDA-454E-931D-3FB761EA0E79}" presName="nodeFollowingNodes" presStyleLbl="node1" presStyleIdx="6" presStyleCnt="7" custScaleX="112439" custRadScaleRad="94395" custRadScaleInc="-9979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E8E85B20-321D-453A-8933-5C5A48A7B1F4}" srcId="{E5BED47D-139D-4A9B-B216-7984DDF0DEB2}" destId="{F2C3B31E-7CDA-454E-931D-3FB761EA0E79}" srcOrd="6" destOrd="0" parTransId="{F281EB55-7646-43D7-8E1F-1A9853105A9E}" sibTransId="{A52003D3-B590-4492-BFF4-95180C75185A}"/>
    <dgm:cxn modelId="{B085A131-8EC7-48F8-9EF9-6A25DEF4060B}" srcId="{E5BED47D-139D-4A9B-B216-7984DDF0DEB2}" destId="{B4AD4665-3303-453C-B8FC-3324ADBB443E}" srcOrd="4" destOrd="0" parTransId="{31D6102E-B4C5-4B8E-BCB1-2AACC83FA2F2}" sibTransId="{E3325BD9-4767-44BD-BB5B-65CF94FC5962}"/>
    <dgm:cxn modelId="{E479A833-8D87-4833-BE78-621C4D556272}" srcId="{E5BED47D-139D-4A9B-B216-7984DDF0DEB2}" destId="{611DE288-1DB8-4AA4-B52A-D5B415E2005F}" srcOrd="3" destOrd="0" parTransId="{C9D7AB7F-8298-4EF1-BD89-E4B5CD088529}" sibTransId="{A4CCBC28-2962-43ED-9C8D-E5FDAD4F2F56}"/>
    <dgm:cxn modelId="{6583F334-6392-47D5-9BD9-B1D700D24441}" type="presOf" srcId="{F2C3B31E-7CDA-454E-931D-3FB761EA0E79}" destId="{9C778C4F-E0F5-4A7E-A8D7-0CEB5B91B567}" srcOrd="0" destOrd="0" presId="urn:microsoft.com/office/officeart/2005/8/layout/cycle3"/>
    <dgm:cxn modelId="{8F3E8C35-A9A4-4631-8AAB-871D1FB5C615}" type="presOf" srcId="{68BA324A-F399-48CF-B7AF-8DD9E78C3E0C}" destId="{4D834EA8-E1E6-4D0C-8F58-6BCF65DEB3AE}" srcOrd="0" destOrd="0" presId="urn:microsoft.com/office/officeart/2005/8/layout/cycle3"/>
    <dgm:cxn modelId="{D90C335E-63CF-4AAA-AE54-EF40B7D610B1}" srcId="{E5BED47D-139D-4A9B-B216-7984DDF0DEB2}" destId="{613DB388-3D07-46EF-B06B-B25715725641}" srcOrd="5" destOrd="0" parTransId="{40194B1E-1610-4B6C-B637-6AE9C08BCD5A}" sibTransId="{9D800844-98B5-4744-8949-7921F4FE5139}"/>
    <dgm:cxn modelId="{7D64B242-97F5-409A-9892-2D02E3EB0102}" type="presOf" srcId="{B4AD4665-3303-453C-B8FC-3324ADBB443E}" destId="{510BF457-D4B9-4EF6-8541-0F73C60D67E7}" srcOrd="0" destOrd="0" presId="urn:microsoft.com/office/officeart/2005/8/layout/cycle3"/>
    <dgm:cxn modelId="{CF296B68-66F5-4C95-9A9D-095A47DB29A3}" srcId="{E5BED47D-139D-4A9B-B216-7984DDF0DEB2}" destId="{3EF993E8-F0BB-45B1-8F4A-C0D4E8AFCF4F}" srcOrd="2" destOrd="0" parTransId="{524C3252-0F6F-45F7-89CC-C9CFBCD0C034}" sibTransId="{56519190-69FD-43D0-A7E6-8F89D47DB23A}"/>
    <dgm:cxn modelId="{AD48DF6D-0A4A-4BA3-85EA-0E570B7ED280}" type="presOf" srcId="{3EF993E8-F0BB-45B1-8F4A-C0D4E8AFCF4F}" destId="{E49CE858-1C1B-4A86-9E16-649168BA5D55}" srcOrd="0" destOrd="0" presId="urn:microsoft.com/office/officeart/2005/8/layout/cycle3"/>
    <dgm:cxn modelId="{78EA0B7B-2A36-4383-BB32-82A0BB8F40F2}" type="presOf" srcId="{32140EE3-9F74-4C0B-B62F-61FC158CFA7A}" destId="{A63E1022-0356-4D40-AD00-A0B7C12BBE9E}" srcOrd="0" destOrd="0" presId="urn:microsoft.com/office/officeart/2005/8/layout/cycle3"/>
    <dgm:cxn modelId="{6E26D39C-1459-4CB9-A2CA-A3DC46EA6EF9}" type="presOf" srcId="{611DE288-1DB8-4AA4-B52A-D5B415E2005F}" destId="{F8D64E77-A3D1-4BD3-8D11-C5E073A291D7}" srcOrd="0" destOrd="0" presId="urn:microsoft.com/office/officeart/2005/8/layout/cycle3"/>
    <dgm:cxn modelId="{1CD5E3C0-58E9-4B1A-AD22-046BA3403B73}" type="presOf" srcId="{68698CF6-80F9-4DEE-A70D-E8B825425757}" destId="{2CAD9FDE-062D-4F05-9139-EAE24784FA1D}" srcOrd="0" destOrd="0" presId="urn:microsoft.com/office/officeart/2005/8/layout/cycle3"/>
    <dgm:cxn modelId="{F11733DD-5D19-4132-9FDE-B76B6D4213C3}" type="presOf" srcId="{E5BED47D-139D-4A9B-B216-7984DDF0DEB2}" destId="{F27520BB-DFE6-4603-AB0A-F459913C0A0F}" srcOrd="0" destOrd="0" presId="urn:microsoft.com/office/officeart/2005/8/layout/cycle3"/>
    <dgm:cxn modelId="{B1C58BDD-B07D-4795-9A69-B688A399D2CA}" srcId="{E5BED47D-139D-4A9B-B216-7984DDF0DEB2}" destId="{68698CF6-80F9-4DEE-A70D-E8B825425757}" srcOrd="1" destOrd="0" parTransId="{4E5C9CD6-A29F-499C-B4BB-1F02D9840474}" sibTransId="{02DE66BC-4FD2-4807-A3E3-E120728D73E9}"/>
    <dgm:cxn modelId="{3283D5DF-F779-4DCC-8179-27E9DF48F198}" type="presOf" srcId="{613DB388-3D07-46EF-B06B-B25715725641}" destId="{50B6FB7D-ECFA-4D9B-B5DE-0D3902D4A3BE}" srcOrd="0" destOrd="0" presId="urn:microsoft.com/office/officeart/2005/8/layout/cycle3"/>
    <dgm:cxn modelId="{4E1A13EC-DDE2-4807-881D-08BEDEA4242D}" srcId="{E5BED47D-139D-4A9B-B216-7984DDF0DEB2}" destId="{68BA324A-F399-48CF-B7AF-8DD9E78C3E0C}" srcOrd="0" destOrd="0" parTransId="{925C65B1-DC1E-4436-8C0E-49BC49377EE0}" sibTransId="{32140EE3-9F74-4C0B-B62F-61FC158CFA7A}"/>
    <dgm:cxn modelId="{DF5093BD-FB95-4F13-B030-74D82B2CB20D}" type="presParOf" srcId="{F27520BB-DFE6-4603-AB0A-F459913C0A0F}" destId="{5CA84717-2BE7-4459-8D50-AECE737A4E24}" srcOrd="0" destOrd="0" presId="urn:microsoft.com/office/officeart/2005/8/layout/cycle3"/>
    <dgm:cxn modelId="{D99B4708-BF89-4D9F-813D-3BF8156235EF}" type="presParOf" srcId="{5CA84717-2BE7-4459-8D50-AECE737A4E24}" destId="{4D834EA8-E1E6-4D0C-8F58-6BCF65DEB3AE}" srcOrd="0" destOrd="0" presId="urn:microsoft.com/office/officeart/2005/8/layout/cycle3"/>
    <dgm:cxn modelId="{FCD2C43D-E082-4A3C-B87A-6C87B2437F1D}" type="presParOf" srcId="{5CA84717-2BE7-4459-8D50-AECE737A4E24}" destId="{A63E1022-0356-4D40-AD00-A0B7C12BBE9E}" srcOrd="1" destOrd="0" presId="urn:microsoft.com/office/officeart/2005/8/layout/cycle3"/>
    <dgm:cxn modelId="{638E3266-7A3F-4C60-AD8E-14D7D0E36DA1}" type="presParOf" srcId="{5CA84717-2BE7-4459-8D50-AECE737A4E24}" destId="{2CAD9FDE-062D-4F05-9139-EAE24784FA1D}" srcOrd="2" destOrd="0" presId="urn:microsoft.com/office/officeart/2005/8/layout/cycle3"/>
    <dgm:cxn modelId="{A35FFDA7-FBE6-4169-A8A4-70E7EAD153B4}" type="presParOf" srcId="{5CA84717-2BE7-4459-8D50-AECE737A4E24}" destId="{E49CE858-1C1B-4A86-9E16-649168BA5D55}" srcOrd="3" destOrd="0" presId="urn:microsoft.com/office/officeart/2005/8/layout/cycle3"/>
    <dgm:cxn modelId="{3FE7CFDB-5974-4771-8B2C-D1F6FAAE2E72}" type="presParOf" srcId="{5CA84717-2BE7-4459-8D50-AECE737A4E24}" destId="{F8D64E77-A3D1-4BD3-8D11-C5E073A291D7}" srcOrd="4" destOrd="0" presId="urn:microsoft.com/office/officeart/2005/8/layout/cycle3"/>
    <dgm:cxn modelId="{9F945ADF-6288-4D12-91C0-265D1FD0A3F4}" type="presParOf" srcId="{5CA84717-2BE7-4459-8D50-AECE737A4E24}" destId="{510BF457-D4B9-4EF6-8541-0F73C60D67E7}" srcOrd="5" destOrd="0" presId="urn:microsoft.com/office/officeart/2005/8/layout/cycle3"/>
    <dgm:cxn modelId="{CBBE597C-FF75-459E-94C0-6655C9F95D22}" type="presParOf" srcId="{5CA84717-2BE7-4459-8D50-AECE737A4E24}" destId="{50B6FB7D-ECFA-4D9B-B5DE-0D3902D4A3BE}" srcOrd="6" destOrd="0" presId="urn:microsoft.com/office/officeart/2005/8/layout/cycle3"/>
    <dgm:cxn modelId="{93F8B8E1-517F-4FEA-BA19-E231B3809DB8}" type="presParOf" srcId="{5CA84717-2BE7-4459-8D50-AECE737A4E24}" destId="{9C778C4F-E0F5-4A7E-A8D7-0CEB5B91B567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AC6D7E-65A9-4FC1-9DB4-94A189FED571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D781CB-BD14-4539-9164-FDBF6EC4C82E}">
      <dgm:prSet phldrT="[Text]" custT="1"/>
      <dgm:spPr/>
      <dgm:t>
        <a:bodyPr/>
        <a:lstStyle/>
        <a:p>
          <a:r>
            <a:rPr lang="en-US" sz="2400" b="1" dirty="0">
              <a:solidFill>
                <a:srgbClr val="070D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Elementary School</a:t>
          </a:r>
        </a:p>
      </dgm:t>
    </dgm:pt>
    <dgm:pt modelId="{BAA9258F-FC01-4133-B2A1-4D2E1A955D72}" type="parTrans" cxnId="{DC0171B0-855A-4174-B339-41063FDF20BE}">
      <dgm:prSet/>
      <dgm:spPr/>
      <dgm:t>
        <a:bodyPr/>
        <a:lstStyle/>
        <a:p>
          <a:endParaRPr lang="en-US" sz="2400" b="1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F07AA3F-A24C-4814-8D4B-89931B19CD35}" type="sibTrans" cxnId="{DC0171B0-855A-4174-B339-41063FDF20BE}">
      <dgm:prSet/>
      <dgm:spPr/>
      <dgm:t>
        <a:bodyPr/>
        <a:lstStyle/>
        <a:p>
          <a:endParaRPr lang="en-US" sz="2400" b="1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759EB43-FC0C-4D69-A96A-92656DB7553E}">
      <dgm:prSet phldrT="[Text]" custT="1"/>
      <dgm:spPr/>
      <dgm:t>
        <a:bodyPr/>
        <a:lstStyle/>
        <a:p>
          <a:r>
            <a:rPr lang="en-US" sz="2400" b="1" dirty="0">
              <a:solidFill>
                <a:srgbClr val="070D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Middle School</a:t>
          </a:r>
        </a:p>
      </dgm:t>
    </dgm:pt>
    <dgm:pt modelId="{D07E543B-F1B9-4F80-B8FD-3220FFE0A88A}" type="parTrans" cxnId="{C1FF8A91-3BCF-4FCD-A2B7-3D35647FA059}">
      <dgm:prSet/>
      <dgm:spPr/>
      <dgm:t>
        <a:bodyPr/>
        <a:lstStyle/>
        <a:p>
          <a:endParaRPr lang="en-US" sz="2400" b="1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1E079F5-03FB-4DA7-B061-575ABA80D307}" type="sibTrans" cxnId="{C1FF8A91-3BCF-4FCD-A2B7-3D35647FA059}">
      <dgm:prSet/>
      <dgm:spPr/>
      <dgm:t>
        <a:bodyPr/>
        <a:lstStyle/>
        <a:p>
          <a:endParaRPr lang="en-US" sz="2400" b="1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D692CF7-4057-4F7C-8C80-E5EFDFB22BC3}">
      <dgm:prSet phldrT="[Text]" custT="1"/>
      <dgm:spPr/>
      <dgm:t>
        <a:bodyPr/>
        <a:lstStyle/>
        <a:p>
          <a:r>
            <a:rPr lang="en-US" sz="2400" b="1" dirty="0">
              <a:solidFill>
                <a:srgbClr val="070D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High School</a:t>
          </a:r>
        </a:p>
      </dgm:t>
    </dgm:pt>
    <dgm:pt modelId="{6D4ACF9F-557A-4B69-8FD0-F6CA08811882}" type="parTrans" cxnId="{E81D67A1-DE10-4D0F-AC11-8CC3E49F22BB}">
      <dgm:prSet/>
      <dgm:spPr/>
      <dgm:t>
        <a:bodyPr/>
        <a:lstStyle/>
        <a:p>
          <a:endParaRPr lang="en-US" sz="2400" b="1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53D903F-7942-4105-9355-F59B7207ECF9}" type="sibTrans" cxnId="{E81D67A1-DE10-4D0F-AC11-8CC3E49F22BB}">
      <dgm:prSet/>
      <dgm:spPr/>
      <dgm:t>
        <a:bodyPr/>
        <a:lstStyle/>
        <a:p>
          <a:endParaRPr lang="en-US" sz="2400" b="1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F35875B-5D8C-4FF6-9810-125EF9939CBC}">
      <dgm:prSet phldrT="[Text]" custT="1"/>
      <dgm:spPr/>
      <dgm:t>
        <a:bodyPr/>
        <a:lstStyle/>
        <a:p>
          <a:r>
            <a:rPr lang="en-US" sz="2400" b="1">
              <a:solidFill>
                <a:srgbClr val="070D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???</a:t>
          </a:r>
          <a:endParaRPr lang="en-US" sz="2400" b="1" dirty="0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7036F3E-2BC7-4755-B0D9-C20E8B98BE17}" type="parTrans" cxnId="{8ABCE90C-0EAE-4B55-87B0-F39B6BA8086B}">
      <dgm:prSet/>
      <dgm:spPr/>
      <dgm:t>
        <a:bodyPr/>
        <a:lstStyle/>
        <a:p>
          <a:endParaRPr lang="en-US" sz="2400" b="1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09B4F06-4D4B-4BB9-8555-AD5C6A5BDCB5}" type="sibTrans" cxnId="{8ABCE90C-0EAE-4B55-87B0-F39B6BA8086B}">
      <dgm:prSet/>
      <dgm:spPr/>
      <dgm:t>
        <a:bodyPr/>
        <a:lstStyle/>
        <a:p>
          <a:endParaRPr lang="en-US" sz="2400" b="1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8435C57-9B8F-4057-AE6B-931071632AAC}" type="pres">
      <dgm:prSet presAssocID="{B2AC6D7E-65A9-4FC1-9DB4-94A189FED571}" presName="rootnode" presStyleCnt="0">
        <dgm:presLayoutVars>
          <dgm:chMax/>
          <dgm:chPref/>
          <dgm:dir/>
          <dgm:animLvl val="lvl"/>
        </dgm:presLayoutVars>
      </dgm:prSet>
      <dgm:spPr/>
    </dgm:pt>
    <dgm:pt modelId="{5CBB2FD4-F739-42C2-A70B-BC0143DB4C28}" type="pres">
      <dgm:prSet presAssocID="{54D781CB-BD14-4539-9164-FDBF6EC4C82E}" presName="composite" presStyleCnt="0"/>
      <dgm:spPr/>
    </dgm:pt>
    <dgm:pt modelId="{3A1FF55F-E251-4960-8C00-794522334E2A}" type="pres">
      <dgm:prSet presAssocID="{54D781CB-BD14-4539-9164-FDBF6EC4C82E}" presName="LShape" presStyleLbl="alignNode1" presStyleIdx="0" presStyleCnt="7"/>
      <dgm:spPr>
        <a:solidFill>
          <a:srgbClr val="B7C2E7"/>
        </a:solidFill>
        <a:ln>
          <a:solidFill>
            <a:srgbClr val="182347"/>
          </a:solidFill>
        </a:ln>
      </dgm:spPr>
    </dgm:pt>
    <dgm:pt modelId="{10DA0C96-A313-4FA9-AE8C-B7EF9F86AC83}" type="pres">
      <dgm:prSet presAssocID="{54D781CB-BD14-4539-9164-FDBF6EC4C82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62259990-5C7B-4129-BE37-D406BC57B079}" type="pres">
      <dgm:prSet presAssocID="{54D781CB-BD14-4539-9164-FDBF6EC4C82E}" presName="Triangle" presStyleLbl="alignNode1" presStyleIdx="1" presStyleCnt="7"/>
      <dgm:spPr>
        <a:solidFill>
          <a:srgbClr val="B7C2E7"/>
        </a:solidFill>
        <a:ln>
          <a:solidFill>
            <a:srgbClr val="182347"/>
          </a:solidFill>
        </a:ln>
      </dgm:spPr>
    </dgm:pt>
    <dgm:pt modelId="{73F9AD25-80DC-4759-997D-0E9909B666A7}" type="pres">
      <dgm:prSet presAssocID="{6F07AA3F-A24C-4814-8D4B-89931B19CD35}" presName="sibTrans" presStyleCnt="0"/>
      <dgm:spPr/>
    </dgm:pt>
    <dgm:pt modelId="{6AE5F202-6691-4E56-BB35-AEEBAD3DA70A}" type="pres">
      <dgm:prSet presAssocID="{6F07AA3F-A24C-4814-8D4B-89931B19CD35}" presName="space" presStyleCnt="0"/>
      <dgm:spPr/>
    </dgm:pt>
    <dgm:pt modelId="{33D2C31B-F88E-4989-B804-9E94A0C93A74}" type="pres">
      <dgm:prSet presAssocID="{A759EB43-FC0C-4D69-A96A-92656DB7553E}" presName="composite" presStyleCnt="0"/>
      <dgm:spPr/>
    </dgm:pt>
    <dgm:pt modelId="{DB150027-568F-45EB-83D5-F8E869FACDCB}" type="pres">
      <dgm:prSet presAssocID="{A759EB43-FC0C-4D69-A96A-92656DB7553E}" presName="LShape" presStyleLbl="alignNode1" presStyleIdx="2" presStyleCnt="7"/>
      <dgm:spPr>
        <a:solidFill>
          <a:srgbClr val="6D84CD"/>
        </a:solidFill>
        <a:ln>
          <a:solidFill>
            <a:srgbClr val="182347"/>
          </a:solidFill>
        </a:ln>
      </dgm:spPr>
    </dgm:pt>
    <dgm:pt modelId="{5C98FC04-0F5A-4AE1-8B3B-DF61D2A94E9B}" type="pres">
      <dgm:prSet presAssocID="{A759EB43-FC0C-4D69-A96A-92656DB7553E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26D348D-1ABD-4E50-8208-BE7ADB981CA4}" type="pres">
      <dgm:prSet presAssocID="{A759EB43-FC0C-4D69-A96A-92656DB7553E}" presName="Triangle" presStyleLbl="alignNode1" presStyleIdx="3" presStyleCnt="7"/>
      <dgm:spPr>
        <a:solidFill>
          <a:srgbClr val="B7C2E7"/>
        </a:solidFill>
        <a:ln>
          <a:solidFill>
            <a:srgbClr val="182347"/>
          </a:solidFill>
        </a:ln>
      </dgm:spPr>
    </dgm:pt>
    <dgm:pt modelId="{CA2305B3-F786-4F54-8933-A4B4EA3A9C93}" type="pres">
      <dgm:prSet presAssocID="{81E079F5-03FB-4DA7-B061-575ABA80D307}" presName="sibTrans" presStyleCnt="0"/>
      <dgm:spPr/>
    </dgm:pt>
    <dgm:pt modelId="{91256E08-0AC4-4EFB-826E-693477C77550}" type="pres">
      <dgm:prSet presAssocID="{81E079F5-03FB-4DA7-B061-575ABA80D307}" presName="space" presStyleCnt="0"/>
      <dgm:spPr/>
    </dgm:pt>
    <dgm:pt modelId="{B3431DF8-84A7-42FA-BD60-37E14828C0F8}" type="pres">
      <dgm:prSet presAssocID="{8D692CF7-4057-4F7C-8C80-E5EFDFB22BC3}" presName="composite" presStyleCnt="0"/>
      <dgm:spPr/>
    </dgm:pt>
    <dgm:pt modelId="{BA1EDDD4-6226-445B-BA3C-236E3E3580EB}" type="pres">
      <dgm:prSet presAssocID="{8D692CF7-4057-4F7C-8C80-E5EFDFB22BC3}" presName="LShape" presStyleLbl="alignNode1" presStyleIdx="4" presStyleCnt="7"/>
      <dgm:spPr>
        <a:solidFill>
          <a:srgbClr val="4260BE"/>
        </a:solidFill>
        <a:ln>
          <a:solidFill>
            <a:srgbClr val="182347"/>
          </a:solidFill>
        </a:ln>
      </dgm:spPr>
    </dgm:pt>
    <dgm:pt modelId="{487D684B-2E98-4C2E-BB98-1C94073D9B0D}" type="pres">
      <dgm:prSet presAssocID="{8D692CF7-4057-4F7C-8C80-E5EFDFB22BC3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3910497B-8910-45B1-B963-4A5A22C7880A}" type="pres">
      <dgm:prSet presAssocID="{8D692CF7-4057-4F7C-8C80-E5EFDFB22BC3}" presName="Triangle" presStyleLbl="alignNode1" presStyleIdx="5" presStyleCnt="7"/>
      <dgm:spPr>
        <a:solidFill>
          <a:srgbClr val="B7C2E7"/>
        </a:solidFill>
        <a:ln>
          <a:solidFill>
            <a:srgbClr val="182347"/>
          </a:solidFill>
        </a:ln>
      </dgm:spPr>
    </dgm:pt>
    <dgm:pt modelId="{BE968A00-9727-4A62-9E9B-B80BB32E5483}" type="pres">
      <dgm:prSet presAssocID="{453D903F-7942-4105-9355-F59B7207ECF9}" presName="sibTrans" presStyleCnt="0"/>
      <dgm:spPr/>
    </dgm:pt>
    <dgm:pt modelId="{E6CC8010-9A51-40FE-A51D-147B00B5E206}" type="pres">
      <dgm:prSet presAssocID="{453D903F-7942-4105-9355-F59B7207ECF9}" presName="space" presStyleCnt="0"/>
      <dgm:spPr/>
    </dgm:pt>
    <dgm:pt modelId="{62889CE9-B0FC-4914-830A-257B9EC3A3AE}" type="pres">
      <dgm:prSet presAssocID="{0F35875B-5D8C-4FF6-9810-125EF9939CBC}" presName="composite" presStyleCnt="0"/>
      <dgm:spPr/>
    </dgm:pt>
    <dgm:pt modelId="{5715490B-239F-4145-BF12-289622E19156}" type="pres">
      <dgm:prSet presAssocID="{0F35875B-5D8C-4FF6-9810-125EF9939CBC}" presName="LShape" presStyleLbl="alignNode1" presStyleIdx="6" presStyleCnt="7"/>
      <dgm:spPr>
        <a:solidFill>
          <a:srgbClr val="182347"/>
        </a:solidFill>
        <a:ln>
          <a:solidFill>
            <a:srgbClr val="182347"/>
          </a:solidFill>
        </a:ln>
      </dgm:spPr>
    </dgm:pt>
    <dgm:pt modelId="{64CDDC0A-012C-495A-B9D6-B95C3401CDF0}" type="pres">
      <dgm:prSet presAssocID="{0F35875B-5D8C-4FF6-9810-125EF9939CBC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ABCE90C-0EAE-4B55-87B0-F39B6BA8086B}" srcId="{B2AC6D7E-65A9-4FC1-9DB4-94A189FED571}" destId="{0F35875B-5D8C-4FF6-9810-125EF9939CBC}" srcOrd="3" destOrd="0" parTransId="{57036F3E-2BC7-4755-B0D9-C20E8B98BE17}" sibTransId="{209B4F06-4D4B-4BB9-8555-AD5C6A5BDCB5}"/>
    <dgm:cxn modelId="{DC5A0F19-B308-4249-8E39-117D8472A670}" type="presOf" srcId="{8D692CF7-4057-4F7C-8C80-E5EFDFB22BC3}" destId="{487D684B-2E98-4C2E-BB98-1C94073D9B0D}" srcOrd="0" destOrd="0" presId="urn:microsoft.com/office/officeart/2009/3/layout/StepUpProcess"/>
    <dgm:cxn modelId="{2217571B-E6BC-453B-AA00-AC7730A156E8}" type="presOf" srcId="{A759EB43-FC0C-4D69-A96A-92656DB7553E}" destId="{5C98FC04-0F5A-4AE1-8B3B-DF61D2A94E9B}" srcOrd="0" destOrd="0" presId="urn:microsoft.com/office/officeart/2009/3/layout/StepUpProcess"/>
    <dgm:cxn modelId="{1E335534-A100-46CF-B3A2-C2EA588A86FD}" type="presOf" srcId="{B2AC6D7E-65A9-4FC1-9DB4-94A189FED571}" destId="{28435C57-9B8F-4057-AE6B-931071632AAC}" srcOrd="0" destOrd="0" presId="urn:microsoft.com/office/officeart/2009/3/layout/StepUpProcess"/>
    <dgm:cxn modelId="{DFE4E435-8637-4CE5-929B-CA65AFF98FCC}" type="presOf" srcId="{54D781CB-BD14-4539-9164-FDBF6EC4C82E}" destId="{10DA0C96-A313-4FA9-AE8C-B7EF9F86AC83}" srcOrd="0" destOrd="0" presId="urn:microsoft.com/office/officeart/2009/3/layout/StepUpProcess"/>
    <dgm:cxn modelId="{DFD7F07D-C70E-443A-8D2D-6283BCDD1B93}" type="presOf" srcId="{0F35875B-5D8C-4FF6-9810-125EF9939CBC}" destId="{64CDDC0A-012C-495A-B9D6-B95C3401CDF0}" srcOrd="0" destOrd="0" presId="urn:microsoft.com/office/officeart/2009/3/layout/StepUpProcess"/>
    <dgm:cxn modelId="{C1FF8A91-3BCF-4FCD-A2B7-3D35647FA059}" srcId="{B2AC6D7E-65A9-4FC1-9DB4-94A189FED571}" destId="{A759EB43-FC0C-4D69-A96A-92656DB7553E}" srcOrd="1" destOrd="0" parTransId="{D07E543B-F1B9-4F80-B8FD-3220FFE0A88A}" sibTransId="{81E079F5-03FB-4DA7-B061-575ABA80D307}"/>
    <dgm:cxn modelId="{E81D67A1-DE10-4D0F-AC11-8CC3E49F22BB}" srcId="{B2AC6D7E-65A9-4FC1-9DB4-94A189FED571}" destId="{8D692CF7-4057-4F7C-8C80-E5EFDFB22BC3}" srcOrd="2" destOrd="0" parTransId="{6D4ACF9F-557A-4B69-8FD0-F6CA08811882}" sibTransId="{453D903F-7942-4105-9355-F59B7207ECF9}"/>
    <dgm:cxn modelId="{DC0171B0-855A-4174-B339-41063FDF20BE}" srcId="{B2AC6D7E-65A9-4FC1-9DB4-94A189FED571}" destId="{54D781CB-BD14-4539-9164-FDBF6EC4C82E}" srcOrd="0" destOrd="0" parTransId="{BAA9258F-FC01-4133-B2A1-4D2E1A955D72}" sibTransId="{6F07AA3F-A24C-4814-8D4B-89931B19CD35}"/>
    <dgm:cxn modelId="{164DEB28-9BA7-4CB8-A7E8-A1C3791DE4E2}" type="presParOf" srcId="{28435C57-9B8F-4057-AE6B-931071632AAC}" destId="{5CBB2FD4-F739-42C2-A70B-BC0143DB4C28}" srcOrd="0" destOrd="0" presId="urn:microsoft.com/office/officeart/2009/3/layout/StepUpProcess"/>
    <dgm:cxn modelId="{E04EC0E0-D203-44A0-B921-90841AABAE0A}" type="presParOf" srcId="{5CBB2FD4-F739-42C2-A70B-BC0143DB4C28}" destId="{3A1FF55F-E251-4960-8C00-794522334E2A}" srcOrd="0" destOrd="0" presId="urn:microsoft.com/office/officeart/2009/3/layout/StepUpProcess"/>
    <dgm:cxn modelId="{31E17140-50CF-48EA-B183-6AE7035F0A0F}" type="presParOf" srcId="{5CBB2FD4-F739-42C2-A70B-BC0143DB4C28}" destId="{10DA0C96-A313-4FA9-AE8C-B7EF9F86AC83}" srcOrd="1" destOrd="0" presId="urn:microsoft.com/office/officeart/2009/3/layout/StepUpProcess"/>
    <dgm:cxn modelId="{649BB437-183C-477A-BE8E-5D776216E00E}" type="presParOf" srcId="{5CBB2FD4-F739-42C2-A70B-BC0143DB4C28}" destId="{62259990-5C7B-4129-BE37-D406BC57B079}" srcOrd="2" destOrd="0" presId="urn:microsoft.com/office/officeart/2009/3/layout/StepUpProcess"/>
    <dgm:cxn modelId="{5D6B23D4-5D2E-445C-9139-F88110A66369}" type="presParOf" srcId="{28435C57-9B8F-4057-AE6B-931071632AAC}" destId="{73F9AD25-80DC-4759-997D-0E9909B666A7}" srcOrd="1" destOrd="0" presId="urn:microsoft.com/office/officeart/2009/3/layout/StepUpProcess"/>
    <dgm:cxn modelId="{6F36156C-7EBB-4CC0-9C43-44D4C7D72F9C}" type="presParOf" srcId="{73F9AD25-80DC-4759-997D-0E9909B666A7}" destId="{6AE5F202-6691-4E56-BB35-AEEBAD3DA70A}" srcOrd="0" destOrd="0" presId="urn:microsoft.com/office/officeart/2009/3/layout/StepUpProcess"/>
    <dgm:cxn modelId="{828977CD-99D9-4708-AF7B-A5A40F15728C}" type="presParOf" srcId="{28435C57-9B8F-4057-AE6B-931071632AAC}" destId="{33D2C31B-F88E-4989-B804-9E94A0C93A74}" srcOrd="2" destOrd="0" presId="urn:microsoft.com/office/officeart/2009/3/layout/StepUpProcess"/>
    <dgm:cxn modelId="{E10FB351-6271-415F-BD2F-B9CA4C0D0B7F}" type="presParOf" srcId="{33D2C31B-F88E-4989-B804-9E94A0C93A74}" destId="{DB150027-568F-45EB-83D5-F8E869FACDCB}" srcOrd="0" destOrd="0" presId="urn:microsoft.com/office/officeart/2009/3/layout/StepUpProcess"/>
    <dgm:cxn modelId="{CF53D8BC-0591-4CA2-9BBB-61FC01EC839A}" type="presParOf" srcId="{33D2C31B-F88E-4989-B804-9E94A0C93A74}" destId="{5C98FC04-0F5A-4AE1-8B3B-DF61D2A94E9B}" srcOrd="1" destOrd="0" presId="urn:microsoft.com/office/officeart/2009/3/layout/StepUpProcess"/>
    <dgm:cxn modelId="{0BD803E3-AB94-4D3F-B808-B7E2529EFC10}" type="presParOf" srcId="{33D2C31B-F88E-4989-B804-9E94A0C93A74}" destId="{126D348D-1ABD-4E50-8208-BE7ADB981CA4}" srcOrd="2" destOrd="0" presId="urn:microsoft.com/office/officeart/2009/3/layout/StepUpProcess"/>
    <dgm:cxn modelId="{7DDA7CAA-DEE0-44EE-834D-F7324C77CE00}" type="presParOf" srcId="{28435C57-9B8F-4057-AE6B-931071632AAC}" destId="{CA2305B3-F786-4F54-8933-A4B4EA3A9C93}" srcOrd="3" destOrd="0" presId="urn:microsoft.com/office/officeart/2009/3/layout/StepUpProcess"/>
    <dgm:cxn modelId="{3D53B099-BF17-4DFD-BA2E-F2A1ED89D138}" type="presParOf" srcId="{CA2305B3-F786-4F54-8933-A4B4EA3A9C93}" destId="{91256E08-0AC4-4EFB-826E-693477C77550}" srcOrd="0" destOrd="0" presId="urn:microsoft.com/office/officeart/2009/3/layout/StepUpProcess"/>
    <dgm:cxn modelId="{DE4DC193-AE54-4AA4-93F1-ACAF09F9BA5C}" type="presParOf" srcId="{28435C57-9B8F-4057-AE6B-931071632AAC}" destId="{B3431DF8-84A7-42FA-BD60-37E14828C0F8}" srcOrd="4" destOrd="0" presId="urn:microsoft.com/office/officeart/2009/3/layout/StepUpProcess"/>
    <dgm:cxn modelId="{0BFC3A31-8A66-46A9-8680-390DBF63F44E}" type="presParOf" srcId="{B3431DF8-84A7-42FA-BD60-37E14828C0F8}" destId="{BA1EDDD4-6226-445B-BA3C-236E3E3580EB}" srcOrd="0" destOrd="0" presId="urn:microsoft.com/office/officeart/2009/3/layout/StepUpProcess"/>
    <dgm:cxn modelId="{D34DA191-731A-44FF-9DC1-66B4A8378A4D}" type="presParOf" srcId="{B3431DF8-84A7-42FA-BD60-37E14828C0F8}" destId="{487D684B-2E98-4C2E-BB98-1C94073D9B0D}" srcOrd="1" destOrd="0" presId="urn:microsoft.com/office/officeart/2009/3/layout/StepUpProcess"/>
    <dgm:cxn modelId="{CB6BE8F5-3443-48E3-BBD1-A44AB1C30AA7}" type="presParOf" srcId="{B3431DF8-84A7-42FA-BD60-37E14828C0F8}" destId="{3910497B-8910-45B1-B963-4A5A22C7880A}" srcOrd="2" destOrd="0" presId="urn:microsoft.com/office/officeart/2009/3/layout/StepUpProcess"/>
    <dgm:cxn modelId="{A52875EB-1CEE-4834-966F-AA3153053E7D}" type="presParOf" srcId="{28435C57-9B8F-4057-AE6B-931071632AAC}" destId="{BE968A00-9727-4A62-9E9B-B80BB32E5483}" srcOrd="5" destOrd="0" presId="urn:microsoft.com/office/officeart/2009/3/layout/StepUpProcess"/>
    <dgm:cxn modelId="{CE51A7D4-192E-4437-84C2-DD41E85F116E}" type="presParOf" srcId="{BE968A00-9727-4A62-9E9B-B80BB32E5483}" destId="{E6CC8010-9A51-40FE-A51D-147B00B5E206}" srcOrd="0" destOrd="0" presId="urn:microsoft.com/office/officeart/2009/3/layout/StepUpProcess"/>
    <dgm:cxn modelId="{510CA247-01C4-4A7C-96C2-A3BFEEC7B38B}" type="presParOf" srcId="{28435C57-9B8F-4057-AE6B-931071632AAC}" destId="{62889CE9-B0FC-4914-830A-257B9EC3A3AE}" srcOrd="6" destOrd="0" presId="urn:microsoft.com/office/officeart/2009/3/layout/StepUpProcess"/>
    <dgm:cxn modelId="{2398A33D-C882-4D02-AE6D-BCF9DA604A64}" type="presParOf" srcId="{62889CE9-B0FC-4914-830A-257B9EC3A3AE}" destId="{5715490B-239F-4145-BF12-289622E19156}" srcOrd="0" destOrd="0" presId="urn:microsoft.com/office/officeart/2009/3/layout/StepUpProcess"/>
    <dgm:cxn modelId="{98DDF70F-169D-4F61-9A3C-44C3D9F413CF}" type="presParOf" srcId="{62889CE9-B0FC-4914-830A-257B9EC3A3AE}" destId="{64CDDC0A-012C-495A-B9D6-B95C3401CDF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D16C7-042D-45EB-A071-DA9A86299EA7}">
      <dsp:nvSpPr>
        <dsp:cNvPr id="0" name=""/>
        <dsp:cNvSpPr/>
      </dsp:nvSpPr>
      <dsp:spPr>
        <a:xfrm>
          <a:off x="2942039" y="1951291"/>
          <a:ext cx="2546874" cy="2546874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Engineering</a:t>
          </a:r>
        </a:p>
      </dsp:txBody>
      <dsp:txXfrm>
        <a:off x="3315020" y="2324272"/>
        <a:ext cx="1800912" cy="1800912"/>
      </dsp:txXfrm>
    </dsp:sp>
    <dsp:sp modelId="{C9D68434-7B3C-438D-8129-876C1C253DCB}">
      <dsp:nvSpPr>
        <dsp:cNvPr id="0" name=""/>
        <dsp:cNvSpPr/>
      </dsp:nvSpPr>
      <dsp:spPr>
        <a:xfrm rot="16200000">
          <a:off x="4065619" y="1609808"/>
          <a:ext cx="299713" cy="22095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098762" y="1687142"/>
        <a:ext cx="233427" cy="132573"/>
      </dsp:txXfrm>
    </dsp:sp>
    <dsp:sp modelId="{9A033AB2-0E29-4264-A0E6-0B09D61296B8}">
      <dsp:nvSpPr>
        <dsp:cNvPr id="0" name=""/>
        <dsp:cNvSpPr/>
      </dsp:nvSpPr>
      <dsp:spPr>
        <a:xfrm>
          <a:off x="3239793" y="144518"/>
          <a:ext cx="1951366" cy="1330473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Math</a:t>
          </a:r>
        </a:p>
      </dsp:txBody>
      <dsp:txXfrm>
        <a:off x="3525564" y="339361"/>
        <a:ext cx="1379824" cy="940787"/>
      </dsp:txXfrm>
    </dsp:sp>
    <dsp:sp modelId="{00593244-2B33-437F-A65F-260D2C39EC67}">
      <dsp:nvSpPr>
        <dsp:cNvPr id="0" name=""/>
        <dsp:cNvSpPr/>
      </dsp:nvSpPr>
      <dsp:spPr>
        <a:xfrm rot="19285714">
          <a:off x="5232432" y="2220313"/>
          <a:ext cx="208013" cy="22095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5239239" y="2283958"/>
        <a:ext cx="145609" cy="132573"/>
      </dsp:txXfrm>
    </dsp:sp>
    <dsp:sp modelId="{AF5E1D2C-CF4B-4896-A939-BA82A4DBCA03}">
      <dsp:nvSpPr>
        <dsp:cNvPr id="0" name=""/>
        <dsp:cNvSpPr/>
      </dsp:nvSpPr>
      <dsp:spPr>
        <a:xfrm>
          <a:off x="5127895" y="1053780"/>
          <a:ext cx="1951366" cy="1330473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Science</a:t>
          </a:r>
        </a:p>
      </dsp:txBody>
      <dsp:txXfrm>
        <a:off x="5413666" y="1248623"/>
        <a:ext cx="1379824" cy="940787"/>
      </dsp:txXfrm>
    </dsp:sp>
    <dsp:sp modelId="{E265DAFF-4AC6-4D9C-8AA9-8F715B318EF4}">
      <dsp:nvSpPr>
        <dsp:cNvPr id="0" name=""/>
        <dsp:cNvSpPr/>
      </dsp:nvSpPr>
      <dsp:spPr>
        <a:xfrm rot="771429">
          <a:off x="5487446" y="3418395"/>
          <a:ext cx="121146" cy="22095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5487902" y="3458542"/>
        <a:ext cx="84802" cy="132573"/>
      </dsp:txXfrm>
    </dsp:sp>
    <dsp:sp modelId="{7E48F860-721B-4762-A0E6-86B33D24E4FF}">
      <dsp:nvSpPr>
        <dsp:cNvPr id="0" name=""/>
        <dsp:cNvSpPr/>
      </dsp:nvSpPr>
      <dsp:spPr>
        <a:xfrm>
          <a:off x="5594218" y="3096874"/>
          <a:ext cx="1951366" cy="1330473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Logic</a:t>
          </a:r>
        </a:p>
      </dsp:txBody>
      <dsp:txXfrm>
        <a:off x="5879989" y="3291717"/>
        <a:ext cx="1379824" cy="940787"/>
      </dsp:txXfrm>
    </dsp:sp>
    <dsp:sp modelId="{71E970B1-25F4-4689-89A1-A9659EB8F3B4}">
      <dsp:nvSpPr>
        <dsp:cNvPr id="0" name=""/>
        <dsp:cNvSpPr/>
      </dsp:nvSpPr>
      <dsp:spPr>
        <a:xfrm rot="3857143">
          <a:off x="4722152" y="4453857"/>
          <a:ext cx="276888" cy="22095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740915" y="4468187"/>
        <a:ext cx="210602" cy="132573"/>
      </dsp:txXfrm>
    </dsp:sp>
    <dsp:sp modelId="{68B248E2-C600-4A58-827D-BD541E56AC3F}">
      <dsp:nvSpPr>
        <dsp:cNvPr id="0" name=""/>
        <dsp:cNvSpPr/>
      </dsp:nvSpPr>
      <dsp:spPr>
        <a:xfrm>
          <a:off x="4287610" y="4735308"/>
          <a:ext cx="1951366" cy="1330473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Teamwork</a:t>
          </a:r>
        </a:p>
      </dsp:txBody>
      <dsp:txXfrm>
        <a:off x="4573381" y="4930151"/>
        <a:ext cx="1379824" cy="940787"/>
      </dsp:txXfrm>
    </dsp:sp>
    <dsp:sp modelId="{63963DF7-44CA-4369-8831-60A2322766FC}">
      <dsp:nvSpPr>
        <dsp:cNvPr id="0" name=""/>
        <dsp:cNvSpPr/>
      </dsp:nvSpPr>
      <dsp:spPr>
        <a:xfrm rot="6942857">
          <a:off x="3431912" y="4453857"/>
          <a:ext cx="276888" cy="22095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3479435" y="4468187"/>
        <a:ext cx="210602" cy="132573"/>
      </dsp:txXfrm>
    </dsp:sp>
    <dsp:sp modelId="{EBCC1A45-D661-49BB-9805-F684FAF0CFE0}">
      <dsp:nvSpPr>
        <dsp:cNvPr id="0" name=""/>
        <dsp:cNvSpPr/>
      </dsp:nvSpPr>
      <dsp:spPr>
        <a:xfrm>
          <a:off x="2191975" y="4735308"/>
          <a:ext cx="1951366" cy="1330473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Reading</a:t>
          </a:r>
        </a:p>
      </dsp:txBody>
      <dsp:txXfrm>
        <a:off x="2477746" y="4930151"/>
        <a:ext cx="1379824" cy="940787"/>
      </dsp:txXfrm>
    </dsp:sp>
    <dsp:sp modelId="{6A7F1631-DFAB-4FFA-81C9-BD103F9F5544}">
      <dsp:nvSpPr>
        <dsp:cNvPr id="0" name=""/>
        <dsp:cNvSpPr/>
      </dsp:nvSpPr>
      <dsp:spPr>
        <a:xfrm rot="10028571">
          <a:off x="2822360" y="3418395"/>
          <a:ext cx="121146" cy="22095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2858248" y="3458542"/>
        <a:ext cx="84802" cy="132573"/>
      </dsp:txXfrm>
    </dsp:sp>
    <dsp:sp modelId="{DC9A02FB-4BDF-4E6F-980F-DA6F764C8CC0}">
      <dsp:nvSpPr>
        <dsp:cNvPr id="0" name=""/>
        <dsp:cNvSpPr/>
      </dsp:nvSpPr>
      <dsp:spPr>
        <a:xfrm>
          <a:off x="885367" y="3096874"/>
          <a:ext cx="1951366" cy="1330473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Writing</a:t>
          </a:r>
        </a:p>
      </dsp:txBody>
      <dsp:txXfrm>
        <a:off x="1171138" y="3291717"/>
        <a:ext cx="1379824" cy="940787"/>
      </dsp:txXfrm>
    </dsp:sp>
    <dsp:sp modelId="{7308083B-EA4F-47C4-83E1-23A76840ED7C}">
      <dsp:nvSpPr>
        <dsp:cNvPr id="0" name=""/>
        <dsp:cNvSpPr/>
      </dsp:nvSpPr>
      <dsp:spPr>
        <a:xfrm rot="13114286">
          <a:off x="2990506" y="2220313"/>
          <a:ext cx="208013" cy="220955"/>
        </a:xfrm>
        <a:prstGeom prst="rightArrow">
          <a:avLst>
            <a:gd name="adj1" fmla="val 60000"/>
            <a:gd name="adj2" fmla="val 50000"/>
          </a:avLst>
        </a:prstGeom>
        <a:solidFill>
          <a:srgbClr val="0A456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3046103" y="2283958"/>
        <a:ext cx="145609" cy="132573"/>
      </dsp:txXfrm>
    </dsp:sp>
    <dsp:sp modelId="{4512B273-57C3-44EB-8AA5-DCE69EC0468B}">
      <dsp:nvSpPr>
        <dsp:cNvPr id="0" name=""/>
        <dsp:cNvSpPr/>
      </dsp:nvSpPr>
      <dsp:spPr>
        <a:xfrm>
          <a:off x="1351690" y="1053780"/>
          <a:ext cx="1951366" cy="1330473"/>
        </a:xfrm>
        <a:prstGeom prst="ellipse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Speaking</a:t>
          </a:r>
        </a:p>
      </dsp:txBody>
      <dsp:txXfrm>
        <a:off x="1637461" y="1248623"/>
        <a:ext cx="1379824" cy="9407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E1022-0356-4D40-AD00-A0B7C12BBE9E}">
      <dsp:nvSpPr>
        <dsp:cNvPr id="0" name=""/>
        <dsp:cNvSpPr/>
      </dsp:nvSpPr>
      <dsp:spPr>
        <a:xfrm>
          <a:off x="1558666" y="-70665"/>
          <a:ext cx="5010667" cy="5010667"/>
        </a:xfrm>
        <a:prstGeom prst="circularArrow">
          <a:avLst>
            <a:gd name="adj1" fmla="val 5544"/>
            <a:gd name="adj2" fmla="val 330680"/>
            <a:gd name="adj3" fmla="val 14322821"/>
            <a:gd name="adj4" fmla="val 17061344"/>
            <a:gd name="adj5" fmla="val 5757"/>
          </a:avLst>
        </a:prstGeom>
        <a:solidFill>
          <a:srgbClr val="57D7BF"/>
        </a:solidFill>
        <a:ln>
          <a:solidFill>
            <a:srgbClr val="0A456B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34EA8-E1E6-4D0C-8F58-6BCF65DEB3AE}">
      <dsp:nvSpPr>
        <dsp:cNvPr id="0" name=""/>
        <dsp:cNvSpPr/>
      </dsp:nvSpPr>
      <dsp:spPr>
        <a:xfrm>
          <a:off x="3178209" y="2728"/>
          <a:ext cx="1771581" cy="787796"/>
        </a:xfrm>
        <a:prstGeom prst="roundRect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DEFINE</a:t>
          </a:r>
        </a:p>
      </dsp:txBody>
      <dsp:txXfrm>
        <a:off x="3216666" y="41185"/>
        <a:ext cx="1694667" cy="710882"/>
      </dsp:txXfrm>
    </dsp:sp>
    <dsp:sp modelId="{2CAD9FDE-062D-4F05-9139-EAE24784FA1D}">
      <dsp:nvSpPr>
        <dsp:cNvPr id="0" name=""/>
        <dsp:cNvSpPr/>
      </dsp:nvSpPr>
      <dsp:spPr>
        <a:xfrm>
          <a:off x="4848768" y="1009233"/>
          <a:ext cx="1771581" cy="787796"/>
        </a:xfrm>
        <a:prstGeom prst="roundRect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RESEARCH</a:t>
          </a:r>
        </a:p>
      </dsp:txBody>
      <dsp:txXfrm>
        <a:off x="4887225" y="1047690"/>
        <a:ext cx="1694667" cy="710882"/>
      </dsp:txXfrm>
    </dsp:sp>
    <dsp:sp modelId="{E49CE858-1C1B-4A86-9E16-649168BA5D55}">
      <dsp:nvSpPr>
        <dsp:cNvPr id="0" name=""/>
        <dsp:cNvSpPr/>
      </dsp:nvSpPr>
      <dsp:spPr>
        <a:xfrm>
          <a:off x="5326459" y="2475235"/>
          <a:ext cx="1771581" cy="787796"/>
        </a:xfrm>
        <a:prstGeom prst="roundRect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BRAINSTORM</a:t>
          </a:r>
        </a:p>
      </dsp:txBody>
      <dsp:txXfrm>
        <a:off x="5364916" y="2513692"/>
        <a:ext cx="1694667" cy="710882"/>
      </dsp:txXfrm>
    </dsp:sp>
    <dsp:sp modelId="{F8D64E77-A3D1-4BD3-8D11-C5E073A291D7}">
      <dsp:nvSpPr>
        <dsp:cNvPr id="0" name=""/>
        <dsp:cNvSpPr/>
      </dsp:nvSpPr>
      <dsp:spPr>
        <a:xfrm>
          <a:off x="4755286" y="3907135"/>
          <a:ext cx="1771581" cy="787796"/>
        </a:xfrm>
        <a:prstGeom prst="roundRect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PLAN</a:t>
          </a:r>
        </a:p>
      </dsp:txBody>
      <dsp:txXfrm>
        <a:off x="4793743" y="3945592"/>
        <a:ext cx="1694667" cy="710882"/>
      </dsp:txXfrm>
    </dsp:sp>
    <dsp:sp modelId="{510BF457-D4B9-4EF6-8541-0F73C60D67E7}">
      <dsp:nvSpPr>
        <dsp:cNvPr id="0" name=""/>
        <dsp:cNvSpPr/>
      </dsp:nvSpPr>
      <dsp:spPr>
        <a:xfrm>
          <a:off x="1832801" y="3907129"/>
          <a:ext cx="1771581" cy="787796"/>
        </a:xfrm>
        <a:prstGeom prst="roundRect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CREATE</a:t>
          </a:r>
        </a:p>
      </dsp:txBody>
      <dsp:txXfrm>
        <a:off x="1871258" y="3945586"/>
        <a:ext cx="1694667" cy="710882"/>
      </dsp:txXfrm>
    </dsp:sp>
    <dsp:sp modelId="{50B6FB7D-ECFA-4D9B-B5DE-0D3902D4A3BE}">
      <dsp:nvSpPr>
        <dsp:cNvPr id="0" name=""/>
        <dsp:cNvSpPr/>
      </dsp:nvSpPr>
      <dsp:spPr>
        <a:xfrm>
          <a:off x="1071040" y="2502672"/>
          <a:ext cx="1771581" cy="787796"/>
        </a:xfrm>
        <a:prstGeom prst="roundRect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TEST</a:t>
          </a:r>
        </a:p>
      </dsp:txBody>
      <dsp:txXfrm>
        <a:off x="1109497" y="2541129"/>
        <a:ext cx="1694667" cy="710882"/>
      </dsp:txXfrm>
    </dsp:sp>
    <dsp:sp modelId="{9C778C4F-E0F5-4A7E-A8D7-0CEB5B91B567}">
      <dsp:nvSpPr>
        <dsp:cNvPr id="0" name=""/>
        <dsp:cNvSpPr/>
      </dsp:nvSpPr>
      <dsp:spPr>
        <a:xfrm>
          <a:off x="1507650" y="1009233"/>
          <a:ext cx="1771581" cy="787796"/>
        </a:xfrm>
        <a:prstGeom prst="roundRect">
          <a:avLst/>
        </a:prstGeom>
        <a:solidFill>
          <a:srgbClr val="0A456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IMPROVE</a:t>
          </a:r>
        </a:p>
      </dsp:txBody>
      <dsp:txXfrm>
        <a:off x="1546107" y="1047690"/>
        <a:ext cx="1694667" cy="7108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FF55F-E251-4960-8C00-794522334E2A}">
      <dsp:nvSpPr>
        <dsp:cNvPr id="0" name=""/>
        <dsp:cNvSpPr/>
      </dsp:nvSpPr>
      <dsp:spPr>
        <a:xfrm rot="5400000">
          <a:off x="442033" y="1737801"/>
          <a:ext cx="1308623" cy="2177519"/>
        </a:xfrm>
        <a:prstGeom prst="corner">
          <a:avLst>
            <a:gd name="adj1" fmla="val 16120"/>
            <a:gd name="adj2" fmla="val 16110"/>
          </a:avLst>
        </a:prstGeom>
        <a:solidFill>
          <a:srgbClr val="B7C2E7"/>
        </a:solidFill>
        <a:ln w="25400" cap="flat" cmpd="sng" algn="ctr">
          <a:solidFill>
            <a:srgbClr val="18234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A0C96-A313-4FA9-AE8C-B7EF9F86AC83}">
      <dsp:nvSpPr>
        <dsp:cNvPr id="0" name=""/>
        <dsp:cNvSpPr/>
      </dsp:nvSpPr>
      <dsp:spPr>
        <a:xfrm>
          <a:off x="223591" y="2388410"/>
          <a:ext cx="1965876" cy="172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70D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Elementary School</a:t>
          </a:r>
        </a:p>
      </dsp:txBody>
      <dsp:txXfrm>
        <a:off x="223591" y="2388410"/>
        <a:ext cx="1965876" cy="1723206"/>
      </dsp:txXfrm>
    </dsp:sp>
    <dsp:sp modelId="{62259990-5C7B-4129-BE37-D406BC57B079}">
      <dsp:nvSpPr>
        <dsp:cNvPr id="0" name=""/>
        <dsp:cNvSpPr/>
      </dsp:nvSpPr>
      <dsp:spPr>
        <a:xfrm>
          <a:off x="1818548" y="1577489"/>
          <a:ext cx="370920" cy="370920"/>
        </a:xfrm>
        <a:prstGeom prst="triangle">
          <a:avLst>
            <a:gd name="adj" fmla="val 100000"/>
          </a:avLst>
        </a:prstGeom>
        <a:solidFill>
          <a:srgbClr val="B7C2E7"/>
        </a:solidFill>
        <a:ln w="25400" cap="flat" cmpd="sng" algn="ctr">
          <a:solidFill>
            <a:srgbClr val="18234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50027-568F-45EB-83D5-F8E869FACDCB}">
      <dsp:nvSpPr>
        <dsp:cNvPr id="0" name=""/>
        <dsp:cNvSpPr/>
      </dsp:nvSpPr>
      <dsp:spPr>
        <a:xfrm rot="5400000">
          <a:off x="2848650" y="1142281"/>
          <a:ext cx="1308623" cy="2177519"/>
        </a:xfrm>
        <a:prstGeom prst="corner">
          <a:avLst>
            <a:gd name="adj1" fmla="val 16120"/>
            <a:gd name="adj2" fmla="val 16110"/>
          </a:avLst>
        </a:prstGeom>
        <a:solidFill>
          <a:srgbClr val="6D84CD"/>
        </a:solidFill>
        <a:ln w="25400" cap="flat" cmpd="sng" algn="ctr">
          <a:solidFill>
            <a:srgbClr val="18234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8FC04-0F5A-4AE1-8B3B-DF61D2A94E9B}">
      <dsp:nvSpPr>
        <dsp:cNvPr id="0" name=""/>
        <dsp:cNvSpPr/>
      </dsp:nvSpPr>
      <dsp:spPr>
        <a:xfrm>
          <a:off x="2630209" y="1792890"/>
          <a:ext cx="1965876" cy="172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70D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Middle School</a:t>
          </a:r>
        </a:p>
      </dsp:txBody>
      <dsp:txXfrm>
        <a:off x="2630209" y="1792890"/>
        <a:ext cx="1965876" cy="1723206"/>
      </dsp:txXfrm>
    </dsp:sp>
    <dsp:sp modelId="{126D348D-1ABD-4E50-8208-BE7ADB981CA4}">
      <dsp:nvSpPr>
        <dsp:cNvPr id="0" name=""/>
        <dsp:cNvSpPr/>
      </dsp:nvSpPr>
      <dsp:spPr>
        <a:xfrm>
          <a:off x="4225165" y="981970"/>
          <a:ext cx="370920" cy="370920"/>
        </a:xfrm>
        <a:prstGeom prst="triangle">
          <a:avLst>
            <a:gd name="adj" fmla="val 100000"/>
          </a:avLst>
        </a:prstGeom>
        <a:solidFill>
          <a:srgbClr val="B7C2E7"/>
        </a:solidFill>
        <a:ln w="25400" cap="flat" cmpd="sng" algn="ctr">
          <a:solidFill>
            <a:srgbClr val="18234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EDDD4-6226-445B-BA3C-236E3E3580EB}">
      <dsp:nvSpPr>
        <dsp:cNvPr id="0" name=""/>
        <dsp:cNvSpPr/>
      </dsp:nvSpPr>
      <dsp:spPr>
        <a:xfrm rot="5400000">
          <a:off x="5255268" y="546761"/>
          <a:ext cx="1308623" cy="2177519"/>
        </a:xfrm>
        <a:prstGeom prst="corner">
          <a:avLst>
            <a:gd name="adj1" fmla="val 16120"/>
            <a:gd name="adj2" fmla="val 16110"/>
          </a:avLst>
        </a:prstGeom>
        <a:solidFill>
          <a:srgbClr val="4260BE"/>
        </a:solidFill>
        <a:ln w="25400" cap="flat" cmpd="sng" algn="ctr">
          <a:solidFill>
            <a:srgbClr val="18234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D684B-2E98-4C2E-BB98-1C94073D9B0D}">
      <dsp:nvSpPr>
        <dsp:cNvPr id="0" name=""/>
        <dsp:cNvSpPr/>
      </dsp:nvSpPr>
      <dsp:spPr>
        <a:xfrm>
          <a:off x="5036826" y="1197370"/>
          <a:ext cx="1965876" cy="172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70D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High School</a:t>
          </a:r>
        </a:p>
      </dsp:txBody>
      <dsp:txXfrm>
        <a:off x="5036826" y="1197370"/>
        <a:ext cx="1965876" cy="1723206"/>
      </dsp:txXfrm>
    </dsp:sp>
    <dsp:sp modelId="{3910497B-8910-45B1-B963-4A5A22C7880A}">
      <dsp:nvSpPr>
        <dsp:cNvPr id="0" name=""/>
        <dsp:cNvSpPr/>
      </dsp:nvSpPr>
      <dsp:spPr>
        <a:xfrm>
          <a:off x="6631783" y="386450"/>
          <a:ext cx="370920" cy="370920"/>
        </a:xfrm>
        <a:prstGeom prst="triangle">
          <a:avLst>
            <a:gd name="adj" fmla="val 100000"/>
          </a:avLst>
        </a:prstGeom>
        <a:solidFill>
          <a:srgbClr val="B7C2E7"/>
        </a:solidFill>
        <a:ln w="25400" cap="flat" cmpd="sng" algn="ctr">
          <a:solidFill>
            <a:srgbClr val="18234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5490B-239F-4145-BF12-289622E19156}">
      <dsp:nvSpPr>
        <dsp:cNvPr id="0" name=""/>
        <dsp:cNvSpPr/>
      </dsp:nvSpPr>
      <dsp:spPr>
        <a:xfrm rot="5400000">
          <a:off x="7661885" y="-48758"/>
          <a:ext cx="1308623" cy="2177519"/>
        </a:xfrm>
        <a:prstGeom prst="corner">
          <a:avLst>
            <a:gd name="adj1" fmla="val 16120"/>
            <a:gd name="adj2" fmla="val 16110"/>
          </a:avLst>
        </a:prstGeom>
        <a:solidFill>
          <a:srgbClr val="182347"/>
        </a:solidFill>
        <a:ln w="25400" cap="flat" cmpd="sng" algn="ctr">
          <a:solidFill>
            <a:srgbClr val="18234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DDC0A-012C-495A-B9D6-B95C3401CDF0}">
      <dsp:nvSpPr>
        <dsp:cNvPr id="0" name=""/>
        <dsp:cNvSpPr/>
      </dsp:nvSpPr>
      <dsp:spPr>
        <a:xfrm>
          <a:off x="7443443" y="601851"/>
          <a:ext cx="1965876" cy="1723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070D1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???</a:t>
          </a:r>
          <a:endParaRPr lang="en-US" sz="2400" b="1" kern="1200" dirty="0">
            <a:solidFill>
              <a:srgbClr val="070D17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443443" y="601851"/>
        <a:ext cx="1965876" cy="1723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37F6F-96F9-4D37-81E9-FC290CBC8788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D14DB-B597-465F-957D-87090836A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2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0A456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7" y="0"/>
            <a:ext cx="12192000" cy="6258560"/>
          </a:xfrm>
          <a:custGeom>
            <a:avLst/>
            <a:gdLst/>
            <a:ahLst/>
            <a:cxnLst/>
            <a:rect l="l" t="t" r="r" b="b"/>
            <a:pathLst>
              <a:path w="285750" h="146685" extrusionOk="0">
                <a:moveTo>
                  <a:pt x="0" y="0"/>
                </a:moveTo>
                <a:lnTo>
                  <a:pt x="0" y="17502"/>
                </a:lnTo>
                <a:cubicBezTo>
                  <a:pt x="4679" y="23289"/>
                  <a:pt x="12418" y="25277"/>
                  <a:pt x="19086" y="28504"/>
                </a:cubicBezTo>
                <a:cubicBezTo>
                  <a:pt x="25908" y="31802"/>
                  <a:pt x="32695" y="38695"/>
                  <a:pt x="30801" y="46208"/>
                </a:cubicBezTo>
                <a:cubicBezTo>
                  <a:pt x="30230" y="48446"/>
                  <a:pt x="28932" y="50459"/>
                  <a:pt x="28599" y="52745"/>
                </a:cubicBezTo>
                <a:cubicBezTo>
                  <a:pt x="27873" y="57721"/>
                  <a:pt x="32004" y="62174"/>
                  <a:pt x="36481" y="64186"/>
                </a:cubicBezTo>
                <a:cubicBezTo>
                  <a:pt x="40958" y="66211"/>
                  <a:pt x="45982" y="66687"/>
                  <a:pt x="50459" y="68711"/>
                </a:cubicBezTo>
                <a:cubicBezTo>
                  <a:pt x="54935" y="70735"/>
                  <a:pt x="59067" y="75188"/>
                  <a:pt x="58341" y="80165"/>
                </a:cubicBezTo>
                <a:cubicBezTo>
                  <a:pt x="58007" y="82474"/>
                  <a:pt x="56686" y="84487"/>
                  <a:pt x="55876" y="86665"/>
                </a:cubicBezTo>
                <a:cubicBezTo>
                  <a:pt x="53507" y="93059"/>
                  <a:pt x="56186" y="101012"/>
                  <a:pt x="61889" y="104525"/>
                </a:cubicBezTo>
                <a:cubicBezTo>
                  <a:pt x="67366" y="107906"/>
                  <a:pt x="74259" y="107156"/>
                  <a:pt x="80474" y="108656"/>
                </a:cubicBezTo>
                <a:cubicBezTo>
                  <a:pt x="86689" y="110168"/>
                  <a:pt x="93095" y="116443"/>
                  <a:pt x="90511" y="122456"/>
                </a:cubicBezTo>
                <a:cubicBezTo>
                  <a:pt x="89178" y="125527"/>
                  <a:pt x="85808" y="127456"/>
                  <a:pt x="85011" y="130718"/>
                </a:cubicBezTo>
                <a:cubicBezTo>
                  <a:pt x="84070" y="134481"/>
                  <a:pt x="86606" y="138577"/>
                  <a:pt x="90488" y="139874"/>
                </a:cubicBezTo>
                <a:cubicBezTo>
                  <a:pt x="93536" y="140886"/>
                  <a:pt x="97834" y="141101"/>
                  <a:pt x="101191" y="142053"/>
                </a:cubicBezTo>
                <a:lnTo>
                  <a:pt x="101763" y="141815"/>
                </a:lnTo>
                <a:cubicBezTo>
                  <a:pt x="101763" y="141815"/>
                  <a:pt x="104775" y="143454"/>
                  <a:pt x="109633" y="143454"/>
                </a:cubicBezTo>
                <a:cubicBezTo>
                  <a:pt x="111362" y="143454"/>
                  <a:pt x="113324" y="143247"/>
                  <a:pt x="115467" y="142684"/>
                </a:cubicBezTo>
                <a:cubicBezTo>
                  <a:pt x="122408" y="140863"/>
                  <a:pt x="125170" y="139815"/>
                  <a:pt x="129873" y="139815"/>
                </a:cubicBezTo>
                <a:cubicBezTo>
                  <a:pt x="136934" y="139827"/>
                  <a:pt x="142875" y="146685"/>
                  <a:pt x="142875" y="146685"/>
                </a:cubicBezTo>
                <a:cubicBezTo>
                  <a:pt x="142875" y="146685"/>
                  <a:pt x="148816" y="139827"/>
                  <a:pt x="155877" y="139815"/>
                </a:cubicBezTo>
                <a:cubicBezTo>
                  <a:pt x="160580" y="139815"/>
                  <a:pt x="163342" y="140863"/>
                  <a:pt x="170271" y="142684"/>
                </a:cubicBezTo>
                <a:cubicBezTo>
                  <a:pt x="172418" y="143247"/>
                  <a:pt x="174382" y="143454"/>
                  <a:pt x="176112" y="143454"/>
                </a:cubicBezTo>
                <a:cubicBezTo>
                  <a:pt x="180975" y="143454"/>
                  <a:pt x="183987" y="141815"/>
                  <a:pt x="183987" y="141815"/>
                </a:cubicBezTo>
                <a:lnTo>
                  <a:pt x="184547" y="142053"/>
                </a:lnTo>
                <a:cubicBezTo>
                  <a:pt x="187916" y="141101"/>
                  <a:pt x="192215" y="140886"/>
                  <a:pt x="195263" y="139874"/>
                </a:cubicBezTo>
                <a:cubicBezTo>
                  <a:pt x="199132" y="138577"/>
                  <a:pt x="201680" y="134481"/>
                  <a:pt x="200739" y="130718"/>
                </a:cubicBezTo>
                <a:cubicBezTo>
                  <a:pt x="199942" y="127456"/>
                  <a:pt x="196572" y="125527"/>
                  <a:pt x="195239" y="122456"/>
                </a:cubicBezTo>
                <a:cubicBezTo>
                  <a:pt x="192655" y="116443"/>
                  <a:pt x="199061" y="110168"/>
                  <a:pt x="205276" y="108656"/>
                </a:cubicBezTo>
                <a:cubicBezTo>
                  <a:pt x="211491" y="107156"/>
                  <a:pt x="218384" y="107906"/>
                  <a:pt x="223861" y="104525"/>
                </a:cubicBezTo>
                <a:cubicBezTo>
                  <a:pt x="229564" y="101012"/>
                  <a:pt x="232243" y="93059"/>
                  <a:pt x="229874" y="86665"/>
                </a:cubicBezTo>
                <a:cubicBezTo>
                  <a:pt x="229064" y="84487"/>
                  <a:pt x="227743" y="82474"/>
                  <a:pt x="227409" y="80165"/>
                </a:cubicBezTo>
                <a:cubicBezTo>
                  <a:pt x="226683" y="75188"/>
                  <a:pt x="230815" y="70735"/>
                  <a:pt x="235291" y="68711"/>
                </a:cubicBezTo>
                <a:cubicBezTo>
                  <a:pt x="239768" y="66687"/>
                  <a:pt x="244793" y="66211"/>
                  <a:pt x="249269" y="64186"/>
                </a:cubicBezTo>
                <a:cubicBezTo>
                  <a:pt x="253746" y="62174"/>
                  <a:pt x="257877" y="57721"/>
                  <a:pt x="257151" y="52745"/>
                </a:cubicBezTo>
                <a:cubicBezTo>
                  <a:pt x="256818" y="50459"/>
                  <a:pt x="255520" y="48446"/>
                  <a:pt x="254949" y="46208"/>
                </a:cubicBezTo>
                <a:cubicBezTo>
                  <a:pt x="253055" y="38695"/>
                  <a:pt x="259842" y="31802"/>
                  <a:pt x="266664" y="28504"/>
                </a:cubicBezTo>
                <a:cubicBezTo>
                  <a:pt x="273332" y="25277"/>
                  <a:pt x="281071" y="23289"/>
                  <a:pt x="285750" y="17502"/>
                </a:cubicBezTo>
                <a:lnTo>
                  <a:pt x="285750" y="0"/>
                </a:lnTo>
                <a:close/>
              </a:path>
            </a:pathLst>
          </a:custGeom>
          <a:solidFill>
            <a:schemeClr val="accent1">
              <a:alpha val="5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213000" y="1026133"/>
            <a:ext cx="5766000" cy="176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  <a:defRPr sz="5867">
                <a:solidFill>
                  <a:srgbClr val="57D7B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214688" y="2865867"/>
            <a:ext cx="5762400" cy="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098283" y="341840"/>
            <a:ext cx="10283471" cy="5308800"/>
            <a:chOff x="823712" y="256380"/>
            <a:chExt cx="7712603" cy="3981600"/>
          </a:xfrm>
        </p:grpSpPr>
        <p:sp>
          <p:nvSpPr>
            <p:cNvPr id="13" name="Google Shape;13;p2"/>
            <p:cNvSpPr/>
            <p:nvPr/>
          </p:nvSpPr>
          <p:spPr>
            <a:xfrm>
              <a:off x="6986434" y="1130888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51" y="0"/>
                  </a:moveTo>
                  <a:cubicBezTo>
                    <a:pt x="560" y="0"/>
                    <a:pt x="1" y="560"/>
                    <a:pt x="1" y="1250"/>
                  </a:cubicBezTo>
                  <a:cubicBezTo>
                    <a:pt x="1" y="1929"/>
                    <a:pt x="560" y="2489"/>
                    <a:pt x="1251" y="2489"/>
                  </a:cubicBezTo>
                  <a:cubicBezTo>
                    <a:pt x="1941" y="2489"/>
                    <a:pt x="2489" y="1929"/>
                    <a:pt x="2489" y="1250"/>
                  </a:cubicBezTo>
                  <a:cubicBezTo>
                    <a:pt x="2489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23712" y="54406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342496" y="3032910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48" y="1"/>
                    <a:pt x="0" y="560"/>
                    <a:pt x="0" y="1251"/>
                  </a:cubicBezTo>
                  <a:cubicBezTo>
                    <a:pt x="0" y="1930"/>
                    <a:pt x="548" y="2489"/>
                    <a:pt x="1239" y="2489"/>
                  </a:cubicBezTo>
                  <a:cubicBezTo>
                    <a:pt x="1929" y="2489"/>
                    <a:pt x="2489" y="1930"/>
                    <a:pt x="2489" y="1251"/>
                  </a:cubicBezTo>
                  <a:cubicBezTo>
                    <a:pt x="2489" y="560"/>
                    <a:pt x="1929" y="1"/>
                    <a:pt x="123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456667" y="256380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39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39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3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96918" y="256582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9" y="0"/>
                  </a:moveTo>
                  <a:cubicBezTo>
                    <a:pt x="548" y="0"/>
                    <a:pt x="1" y="548"/>
                    <a:pt x="1" y="1239"/>
                  </a:cubicBezTo>
                  <a:cubicBezTo>
                    <a:pt x="1" y="1929"/>
                    <a:pt x="548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0"/>
                    <a:pt x="123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09237" y="14169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96926" y="2822802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04936" y="440035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29" y="0"/>
                  </a:moveTo>
                  <a:cubicBezTo>
                    <a:pt x="857" y="0"/>
                    <a:pt x="0" y="858"/>
                    <a:pt x="0" y="1929"/>
                  </a:cubicBezTo>
                  <a:cubicBezTo>
                    <a:pt x="0" y="2989"/>
                    <a:pt x="857" y="3858"/>
                    <a:pt x="1929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6080" y="163104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45616" y="3296098"/>
              <a:ext cx="123456" cy="123456"/>
            </a:xfrm>
            <a:custGeom>
              <a:avLst/>
              <a:gdLst/>
              <a:ahLst/>
              <a:cxnLst/>
              <a:rect l="l" t="t" r="r" b="b"/>
              <a:pathLst>
                <a:path w="3858" h="3858" extrusionOk="0">
                  <a:moveTo>
                    <a:pt x="1929" y="0"/>
                  </a:moveTo>
                  <a:cubicBezTo>
                    <a:pt x="857" y="0"/>
                    <a:pt x="0" y="857"/>
                    <a:pt x="0" y="1929"/>
                  </a:cubicBezTo>
                  <a:cubicBezTo>
                    <a:pt x="0" y="2989"/>
                    <a:pt x="857" y="3858"/>
                    <a:pt x="1929" y="3858"/>
                  </a:cubicBezTo>
                  <a:cubicBezTo>
                    <a:pt x="2989" y="3858"/>
                    <a:pt x="3858" y="2989"/>
                    <a:pt x="3858" y="1929"/>
                  </a:cubicBezTo>
                  <a:cubicBezTo>
                    <a:pt x="3858" y="857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74422" y="32306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70" y="1"/>
                    <a:pt x="1" y="858"/>
                    <a:pt x="1" y="1930"/>
                  </a:cubicBezTo>
                  <a:cubicBezTo>
                    <a:pt x="1" y="2989"/>
                    <a:pt x="870" y="3859"/>
                    <a:pt x="1929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72236" y="320815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622912" y="3760832"/>
              <a:ext cx="123488" cy="123456"/>
            </a:xfrm>
            <a:custGeom>
              <a:avLst/>
              <a:gdLst/>
              <a:ahLst/>
              <a:cxnLst/>
              <a:rect l="l" t="t" r="r" b="b"/>
              <a:pathLst>
                <a:path w="3859" h="3858" extrusionOk="0">
                  <a:moveTo>
                    <a:pt x="1929" y="0"/>
                  </a:moveTo>
                  <a:cubicBezTo>
                    <a:pt x="858" y="0"/>
                    <a:pt x="1" y="858"/>
                    <a:pt x="1" y="1929"/>
                  </a:cubicBezTo>
                  <a:cubicBezTo>
                    <a:pt x="1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29"/>
                  </a:cubicBezTo>
                  <a:cubicBezTo>
                    <a:pt x="3858" y="858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0380" y="838557"/>
              <a:ext cx="52224" cy="51840"/>
            </a:xfrm>
            <a:custGeom>
              <a:avLst/>
              <a:gdLst/>
              <a:ahLst/>
              <a:cxnLst/>
              <a:rect l="l" t="t" r="r" b="b"/>
              <a:pathLst>
                <a:path w="1632" h="1620" extrusionOk="0">
                  <a:moveTo>
                    <a:pt x="822" y="0"/>
                  </a:moveTo>
                  <a:cubicBezTo>
                    <a:pt x="369" y="0"/>
                    <a:pt x="0" y="357"/>
                    <a:pt x="0" y="810"/>
                  </a:cubicBezTo>
                  <a:cubicBezTo>
                    <a:pt x="0" y="1262"/>
                    <a:pt x="369" y="1619"/>
                    <a:pt x="822" y="1619"/>
                  </a:cubicBezTo>
                  <a:cubicBezTo>
                    <a:pt x="1262" y="1619"/>
                    <a:pt x="1631" y="1262"/>
                    <a:pt x="1631" y="810"/>
                  </a:cubicBezTo>
                  <a:cubicBezTo>
                    <a:pt x="1631" y="357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408160" y="137004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9044" y="276631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93696" y="3715872"/>
              <a:ext cx="51840" cy="52224"/>
            </a:xfrm>
            <a:custGeom>
              <a:avLst/>
              <a:gdLst/>
              <a:ahLst/>
              <a:cxnLst/>
              <a:rect l="l" t="t" r="r" b="b"/>
              <a:pathLst>
                <a:path w="1620" h="1632" extrusionOk="0"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62"/>
                    <a:pt x="358" y="1632"/>
                    <a:pt x="810" y="1632"/>
                  </a:cubicBezTo>
                  <a:cubicBezTo>
                    <a:pt x="1263" y="1632"/>
                    <a:pt x="1620" y="1262"/>
                    <a:pt x="1620" y="810"/>
                  </a:cubicBezTo>
                  <a:cubicBezTo>
                    <a:pt x="1620" y="358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10032" y="3715872"/>
              <a:ext cx="52256" cy="52224"/>
            </a:xfrm>
            <a:custGeom>
              <a:avLst/>
              <a:gdLst/>
              <a:ahLst/>
              <a:cxnLst/>
              <a:rect l="l" t="t" r="r" b="b"/>
              <a:pathLst>
                <a:path w="1633" h="1632" extrusionOk="0">
                  <a:moveTo>
                    <a:pt x="823" y="0"/>
                  </a:moveTo>
                  <a:cubicBezTo>
                    <a:pt x="370" y="0"/>
                    <a:pt x="1" y="358"/>
                    <a:pt x="1" y="810"/>
                  </a:cubicBezTo>
                  <a:cubicBezTo>
                    <a:pt x="1" y="1262"/>
                    <a:pt x="370" y="1632"/>
                    <a:pt x="823" y="1632"/>
                  </a:cubicBezTo>
                  <a:cubicBezTo>
                    <a:pt x="1263" y="1632"/>
                    <a:pt x="1632" y="1262"/>
                    <a:pt x="1632" y="810"/>
                  </a:cubicBezTo>
                  <a:cubicBezTo>
                    <a:pt x="1632" y="358"/>
                    <a:pt x="1263" y="0"/>
                    <a:pt x="823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96160" y="3414880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70" y="0"/>
                    <a:pt x="1" y="358"/>
                    <a:pt x="1" y="810"/>
                  </a:cubicBezTo>
                  <a:cubicBezTo>
                    <a:pt x="1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10"/>
                  </a:cubicBezTo>
                  <a:cubicBezTo>
                    <a:pt x="1632" y="358"/>
                    <a:pt x="1263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480416" y="2794992"/>
              <a:ext cx="51840" cy="52224"/>
            </a:xfrm>
            <a:custGeom>
              <a:avLst/>
              <a:gdLst/>
              <a:ahLst/>
              <a:cxnLst/>
              <a:rect l="l" t="t" r="r" b="b"/>
              <a:pathLst>
                <a:path w="1620" h="1632" extrusionOk="0">
                  <a:moveTo>
                    <a:pt x="810" y="1"/>
                  </a:moveTo>
                  <a:cubicBezTo>
                    <a:pt x="358" y="1"/>
                    <a:pt x="0" y="370"/>
                    <a:pt x="0" y="822"/>
                  </a:cubicBezTo>
                  <a:cubicBezTo>
                    <a:pt x="0" y="1263"/>
                    <a:pt x="358" y="1632"/>
                    <a:pt x="810" y="1632"/>
                  </a:cubicBezTo>
                  <a:cubicBezTo>
                    <a:pt x="1262" y="1632"/>
                    <a:pt x="1620" y="1263"/>
                    <a:pt x="1620" y="822"/>
                  </a:cubicBezTo>
                  <a:cubicBezTo>
                    <a:pt x="1620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83081" y="2861475"/>
              <a:ext cx="57184" cy="52032"/>
            </a:xfrm>
            <a:custGeom>
              <a:avLst/>
              <a:gdLst/>
              <a:ahLst/>
              <a:cxnLst/>
              <a:rect l="l" t="t" r="r" b="b"/>
              <a:pathLst>
                <a:path w="1787" h="1626" extrusionOk="0">
                  <a:moveTo>
                    <a:pt x="899" y="0"/>
                  </a:moveTo>
                  <a:cubicBezTo>
                    <a:pt x="691" y="0"/>
                    <a:pt x="483" y="80"/>
                    <a:pt x="322" y="241"/>
                  </a:cubicBezTo>
                  <a:cubicBezTo>
                    <a:pt x="0" y="563"/>
                    <a:pt x="0" y="1075"/>
                    <a:pt x="322" y="1384"/>
                  </a:cubicBezTo>
                  <a:cubicBezTo>
                    <a:pt x="483" y="1545"/>
                    <a:pt x="691" y="1625"/>
                    <a:pt x="899" y="1625"/>
                  </a:cubicBezTo>
                  <a:cubicBezTo>
                    <a:pt x="1108" y="1625"/>
                    <a:pt x="1316" y="1545"/>
                    <a:pt x="1477" y="1384"/>
                  </a:cubicBezTo>
                  <a:cubicBezTo>
                    <a:pt x="1786" y="1075"/>
                    <a:pt x="1786" y="551"/>
                    <a:pt x="1477" y="241"/>
                  </a:cubicBezTo>
                  <a:cubicBezTo>
                    <a:pt x="1316" y="80"/>
                    <a:pt x="1108" y="0"/>
                    <a:pt x="89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934581" y="1847488"/>
              <a:ext cx="51840" cy="51872"/>
            </a:xfrm>
            <a:custGeom>
              <a:avLst/>
              <a:gdLst/>
              <a:ahLst/>
              <a:cxnLst/>
              <a:rect l="l" t="t" r="r" b="b"/>
              <a:pathLst>
                <a:path w="1620" h="1621" extrusionOk="0">
                  <a:moveTo>
                    <a:pt x="810" y="1"/>
                  </a:moveTo>
                  <a:cubicBezTo>
                    <a:pt x="358" y="1"/>
                    <a:pt x="1" y="358"/>
                    <a:pt x="1" y="811"/>
                  </a:cubicBezTo>
                  <a:cubicBezTo>
                    <a:pt x="1" y="1263"/>
                    <a:pt x="358" y="1620"/>
                    <a:pt x="810" y="1620"/>
                  </a:cubicBezTo>
                  <a:cubicBezTo>
                    <a:pt x="1263" y="1620"/>
                    <a:pt x="1620" y="1263"/>
                    <a:pt x="1620" y="811"/>
                  </a:cubicBezTo>
                  <a:cubicBezTo>
                    <a:pt x="1620" y="358"/>
                    <a:pt x="1263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99328" y="270496"/>
              <a:ext cx="51840" cy="51840"/>
            </a:xfrm>
            <a:custGeom>
              <a:avLst/>
              <a:gdLst/>
              <a:ahLst/>
              <a:cxnLst/>
              <a:rect l="l" t="t" r="r" b="b"/>
              <a:pathLst>
                <a:path w="1620" h="1620" extrusionOk="0">
                  <a:moveTo>
                    <a:pt x="810" y="0"/>
                  </a:moveTo>
                  <a:cubicBezTo>
                    <a:pt x="357" y="0"/>
                    <a:pt x="0" y="358"/>
                    <a:pt x="0" y="810"/>
                  </a:cubicBezTo>
                  <a:cubicBezTo>
                    <a:pt x="0" y="1262"/>
                    <a:pt x="357" y="1620"/>
                    <a:pt x="810" y="1620"/>
                  </a:cubicBezTo>
                  <a:cubicBezTo>
                    <a:pt x="1262" y="1620"/>
                    <a:pt x="1619" y="1262"/>
                    <a:pt x="1619" y="810"/>
                  </a:cubicBezTo>
                  <a:cubicBezTo>
                    <a:pt x="1619" y="358"/>
                    <a:pt x="1262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99936" y="541760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69" y="1"/>
                    <a:pt x="0" y="358"/>
                    <a:pt x="0" y="810"/>
                  </a:cubicBezTo>
                  <a:cubicBezTo>
                    <a:pt x="0" y="1263"/>
                    <a:pt x="369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58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236064" y="598912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22"/>
                  </a:cubicBezTo>
                  <a:cubicBezTo>
                    <a:pt x="1632" y="370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200512" y="1539232"/>
              <a:ext cx="51840" cy="52224"/>
            </a:xfrm>
            <a:custGeom>
              <a:avLst/>
              <a:gdLst/>
              <a:ahLst/>
              <a:cxnLst/>
              <a:rect l="l" t="t" r="r" b="b"/>
              <a:pathLst>
                <a:path w="1620" h="1632" extrusionOk="0">
                  <a:moveTo>
                    <a:pt x="810" y="0"/>
                  </a:moveTo>
                  <a:cubicBezTo>
                    <a:pt x="357" y="0"/>
                    <a:pt x="0" y="369"/>
                    <a:pt x="0" y="810"/>
                  </a:cubicBezTo>
                  <a:cubicBezTo>
                    <a:pt x="0" y="1262"/>
                    <a:pt x="357" y="1631"/>
                    <a:pt x="810" y="1631"/>
                  </a:cubicBezTo>
                  <a:cubicBezTo>
                    <a:pt x="1262" y="1631"/>
                    <a:pt x="1619" y="1262"/>
                    <a:pt x="1619" y="810"/>
                  </a:cubicBezTo>
                  <a:cubicBezTo>
                    <a:pt x="1619" y="369"/>
                    <a:pt x="1262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4528" y="358880"/>
              <a:ext cx="52224" cy="51840"/>
            </a:xfrm>
            <a:custGeom>
              <a:avLst/>
              <a:gdLst/>
              <a:ahLst/>
              <a:cxnLst/>
              <a:rect l="l" t="t" r="r" b="b"/>
              <a:pathLst>
                <a:path w="1632" h="1620" extrusionOk="0">
                  <a:moveTo>
                    <a:pt x="810" y="1"/>
                  </a:moveTo>
                  <a:cubicBezTo>
                    <a:pt x="369" y="1"/>
                    <a:pt x="0" y="358"/>
                    <a:pt x="0" y="810"/>
                  </a:cubicBezTo>
                  <a:cubicBezTo>
                    <a:pt x="0" y="1263"/>
                    <a:pt x="369" y="1620"/>
                    <a:pt x="810" y="1620"/>
                  </a:cubicBezTo>
                  <a:cubicBezTo>
                    <a:pt x="1262" y="1620"/>
                    <a:pt x="1631" y="1263"/>
                    <a:pt x="1631" y="810"/>
                  </a:cubicBezTo>
                  <a:cubicBezTo>
                    <a:pt x="1631" y="358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356407" y="310129"/>
              <a:ext cx="51840" cy="52224"/>
            </a:xfrm>
            <a:custGeom>
              <a:avLst/>
              <a:gdLst/>
              <a:ahLst/>
              <a:cxnLst/>
              <a:rect l="l" t="t" r="r" b="b"/>
              <a:pathLst>
                <a:path w="1620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20" y="1274"/>
                    <a:pt x="1620" y="822"/>
                  </a:cubicBezTo>
                  <a:cubicBezTo>
                    <a:pt x="1620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62731" y="1144607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58"/>
                    <a:pt x="0" y="810"/>
                  </a:cubicBezTo>
                  <a:cubicBezTo>
                    <a:pt x="0" y="1262"/>
                    <a:pt x="369" y="1632"/>
                    <a:pt x="822" y="1632"/>
                  </a:cubicBezTo>
                  <a:cubicBezTo>
                    <a:pt x="1262" y="1632"/>
                    <a:pt x="1631" y="1262"/>
                    <a:pt x="1631" y="810"/>
                  </a:cubicBezTo>
                  <a:cubicBezTo>
                    <a:pt x="1631" y="358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16696" y="283674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63"/>
                    <a:pt x="369" y="1632"/>
                    <a:pt x="822" y="1632"/>
                  </a:cubicBezTo>
                  <a:cubicBezTo>
                    <a:pt x="1262" y="1632"/>
                    <a:pt x="1631" y="1263"/>
                    <a:pt x="1631" y="822"/>
                  </a:cubicBezTo>
                  <a:cubicBezTo>
                    <a:pt x="1631" y="370"/>
                    <a:pt x="1262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928011" y="9494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27999" y="1833348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069800" y="714897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49925" y="3345372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562223" y="29820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4113" y="3010922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920474" y="29515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574688" y="1556034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659700" y="591247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184587" y="461710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84125" y="4074484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79824" y="41578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83400" y="322972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014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0A456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7" y="0"/>
            <a:ext cx="12192000" cy="6258560"/>
          </a:xfrm>
          <a:custGeom>
            <a:avLst/>
            <a:gdLst/>
            <a:ahLst/>
            <a:cxnLst/>
            <a:rect l="l" t="t" r="r" b="b"/>
            <a:pathLst>
              <a:path w="285750" h="146685" extrusionOk="0">
                <a:moveTo>
                  <a:pt x="0" y="0"/>
                </a:moveTo>
                <a:lnTo>
                  <a:pt x="0" y="17502"/>
                </a:lnTo>
                <a:cubicBezTo>
                  <a:pt x="4679" y="23289"/>
                  <a:pt x="12418" y="25277"/>
                  <a:pt x="19086" y="28504"/>
                </a:cubicBezTo>
                <a:cubicBezTo>
                  <a:pt x="25908" y="31802"/>
                  <a:pt x="32695" y="38695"/>
                  <a:pt x="30801" y="46208"/>
                </a:cubicBezTo>
                <a:cubicBezTo>
                  <a:pt x="30230" y="48446"/>
                  <a:pt x="28932" y="50459"/>
                  <a:pt x="28599" y="52745"/>
                </a:cubicBezTo>
                <a:cubicBezTo>
                  <a:pt x="27873" y="57721"/>
                  <a:pt x="32004" y="62174"/>
                  <a:pt x="36481" y="64186"/>
                </a:cubicBezTo>
                <a:cubicBezTo>
                  <a:pt x="40958" y="66211"/>
                  <a:pt x="45982" y="66687"/>
                  <a:pt x="50459" y="68711"/>
                </a:cubicBezTo>
                <a:cubicBezTo>
                  <a:pt x="54935" y="70735"/>
                  <a:pt x="59067" y="75188"/>
                  <a:pt x="58341" y="80165"/>
                </a:cubicBezTo>
                <a:cubicBezTo>
                  <a:pt x="58007" y="82474"/>
                  <a:pt x="56686" y="84487"/>
                  <a:pt x="55876" y="86665"/>
                </a:cubicBezTo>
                <a:cubicBezTo>
                  <a:pt x="53507" y="93059"/>
                  <a:pt x="56186" y="101012"/>
                  <a:pt x="61889" y="104525"/>
                </a:cubicBezTo>
                <a:cubicBezTo>
                  <a:pt x="67366" y="107906"/>
                  <a:pt x="74259" y="107156"/>
                  <a:pt x="80474" y="108656"/>
                </a:cubicBezTo>
                <a:cubicBezTo>
                  <a:pt x="86689" y="110168"/>
                  <a:pt x="93095" y="116443"/>
                  <a:pt x="90511" y="122456"/>
                </a:cubicBezTo>
                <a:cubicBezTo>
                  <a:pt x="89178" y="125527"/>
                  <a:pt x="85808" y="127456"/>
                  <a:pt x="85011" y="130718"/>
                </a:cubicBezTo>
                <a:cubicBezTo>
                  <a:pt x="84070" y="134481"/>
                  <a:pt x="86606" y="138577"/>
                  <a:pt x="90488" y="139874"/>
                </a:cubicBezTo>
                <a:cubicBezTo>
                  <a:pt x="93536" y="140886"/>
                  <a:pt x="97834" y="141101"/>
                  <a:pt x="101191" y="142053"/>
                </a:cubicBezTo>
                <a:lnTo>
                  <a:pt x="101763" y="141815"/>
                </a:lnTo>
                <a:cubicBezTo>
                  <a:pt x="101763" y="141815"/>
                  <a:pt x="104775" y="143454"/>
                  <a:pt x="109633" y="143454"/>
                </a:cubicBezTo>
                <a:cubicBezTo>
                  <a:pt x="111362" y="143454"/>
                  <a:pt x="113324" y="143247"/>
                  <a:pt x="115467" y="142684"/>
                </a:cubicBezTo>
                <a:cubicBezTo>
                  <a:pt x="122408" y="140863"/>
                  <a:pt x="125170" y="139815"/>
                  <a:pt x="129873" y="139815"/>
                </a:cubicBezTo>
                <a:cubicBezTo>
                  <a:pt x="136934" y="139827"/>
                  <a:pt x="142875" y="146685"/>
                  <a:pt x="142875" y="146685"/>
                </a:cubicBezTo>
                <a:cubicBezTo>
                  <a:pt x="142875" y="146685"/>
                  <a:pt x="148816" y="139827"/>
                  <a:pt x="155877" y="139815"/>
                </a:cubicBezTo>
                <a:cubicBezTo>
                  <a:pt x="160580" y="139815"/>
                  <a:pt x="163342" y="140863"/>
                  <a:pt x="170271" y="142684"/>
                </a:cubicBezTo>
                <a:cubicBezTo>
                  <a:pt x="172418" y="143247"/>
                  <a:pt x="174382" y="143454"/>
                  <a:pt x="176112" y="143454"/>
                </a:cubicBezTo>
                <a:cubicBezTo>
                  <a:pt x="180975" y="143454"/>
                  <a:pt x="183987" y="141815"/>
                  <a:pt x="183987" y="141815"/>
                </a:cubicBezTo>
                <a:lnTo>
                  <a:pt x="184547" y="142053"/>
                </a:lnTo>
                <a:cubicBezTo>
                  <a:pt x="187916" y="141101"/>
                  <a:pt x="192215" y="140886"/>
                  <a:pt x="195263" y="139874"/>
                </a:cubicBezTo>
                <a:cubicBezTo>
                  <a:pt x="199132" y="138577"/>
                  <a:pt x="201680" y="134481"/>
                  <a:pt x="200739" y="130718"/>
                </a:cubicBezTo>
                <a:cubicBezTo>
                  <a:pt x="199942" y="127456"/>
                  <a:pt x="196572" y="125527"/>
                  <a:pt x="195239" y="122456"/>
                </a:cubicBezTo>
                <a:cubicBezTo>
                  <a:pt x="192655" y="116443"/>
                  <a:pt x="199061" y="110168"/>
                  <a:pt x="205276" y="108656"/>
                </a:cubicBezTo>
                <a:cubicBezTo>
                  <a:pt x="211491" y="107156"/>
                  <a:pt x="218384" y="107906"/>
                  <a:pt x="223861" y="104525"/>
                </a:cubicBezTo>
                <a:cubicBezTo>
                  <a:pt x="229564" y="101012"/>
                  <a:pt x="232243" y="93059"/>
                  <a:pt x="229874" y="86665"/>
                </a:cubicBezTo>
                <a:cubicBezTo>
                  <a:pt x="229064" y="84487"/>
                  <a:pt x="227743" y="82474"/>
                  <a:pt x="227409" y="80165"/>
                </a:cubicBezTo>
                <a:cubicBezTo>
                  <a:pt x="226683" y="75188"/>
                  <a:pt x="230815" y="70735"/>
                  <a:pt x="235291" y="68711"/>
                </a:cubicBezTo>
                <a:cubicBezTo>
                  <a:pt x="239768" y="66687"/>
                  <a:pt x="244793" y="66211"/>
                  <a:pt x="249269" y="64186"/>
                </a:cubicBezTo>
                <a:cubicBezTo>
                  <a:pt x="253746" y="62174"/>
                  <a:pt x="257877" y="57721"/>
                  <a:pt x="257151" y="52745"/>
                </a:cubicBezTo>
                <a:cubicBezTo>
                  <a:pt x="256818" y="50459"/>
                  <a:pt x="255520" y="48446"/>
                  <a:pt x="254949" y="46208"/>
                </a:cubicBezTo>
                <a:cubicBezTo>
                  <a:pt x="253055" y="38695"/>
                  <a:pt x="259842" y="31802"/>
                  <a:pt x="266664" y="28504"/>
                </a:cubicBezTo>
                <a:cubicBezTo>
                  <a:pt x="273332" y="25277"/>
                  <a:pt x="281071" y="23289"/>
                  <a:pt x="285750" y="17502"/>
                </a:cubicBezTo>
                <a:lnTo>
                  <a:pt x="285750" y="0"/>
                </a:lnTo>
                <a:close/>
              </a:path>
            </a:pathLst>
          </a:custGeom>
          <a:solidFill>
            <a:schemeClr val="accent1">
              <a:alpha val="5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213000" y="1026133"/>
            <a:ext cx="5766000" cy="176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  <a:defRPr sz="5867">
                <a:solidFill>
                  <a:srgbClr val="57D7B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214688" y="2865867"/>
            <a:ext cx="5762400" cy="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098283" y="341840"/>
            <a:ext cx="10283471" cy="5308800"/>
            <a:chOff x="823712" y="256380"/>
            <a:chExt cx="7712603" cy="3981600"/>
          </a:xfrm>
        </p:grpSpPr>
        <p:sp>
          <p:nvSpPr>
            <p:cNvPr id="13" name="Google Shape;13;p2"/>
            <p:cNvSpPr/>
            <p:nvPr/>
          </p:nvSpPr>
          <p:spPr>
            <a:xfrm>
              <a:off x="6986434" y="1130888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51" y="0"/>
                  </a:moveTo>
                  <a:cubicBezTo>
                    <a:pt x="560" y="0"/>
                    <a:pt x="1" y="560"/>
                    <a:pt x="1" y="1250"/>
                  </a:cubicBezTo>
                  <a:cubicBezTo>
                    <a:pt x="1" y="1929"/>
                    <a:pt x="560" y="2489"/>
                    <a:pt x="1251" y="2489"/>
                  </a:cubicBezTo>
                  <a:cubicBezTo>
                    <a:pt x="1941" y="2489"/>
                    <a:pt x="2489" y="1929"/>
                    <a:pt x="2489" y="1250"/>
                  </a:cubicBezTo>
                  <a:cubicBezTo>
                    <a:pt x="2489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23712" y="54406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342496" y="3032910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48" y="1"/>
                    <a:pt x="0" y="560"/>
                    <a:pt x="0" y="1251"/>
                  </a:cubicBezTo>
                  <a:cubicBezTo>
                    <a:pt x="0" y="1930"/>
                    <a:pt x="548" y="2489"/>
                    <a:pt x="1239" y="2489"/>
                  </a:cubicBezTo>
                  <a:cubicBezTo>
                    <a:pt x="1929" y="2489"/>
                    <a:pt x="2489" y="1930"/>
                    <a:pt x="2489" y="1251"/>
                  </a:cubicBezTo>
                  <a:cubicBezTo>
                    <a:pt x="2489" y="560"/>
                    <a:pt x="1929" y="1"/>
                    <a:pt x="123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456667" y="256380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39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39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3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96918" y="256582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9" y="0"/>
                  </a:moveTo>
                  <a:cubicBezTo>
                    <a:pt x="548" y="0"/>
                    <a:pt x="1" y="548"/>
                    <a:pt x="1" y="1239"/>
                  </a:cubicBezTo>
                  <a:cubicBezTo>
                    <a:pt x="1" y="1929"/>
                    <a:pt x="548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0"/>
                    <a:pt x="123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09237" y="14169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96926" y="2822802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04936" y="440035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29" y="0"/>
                  </a:moveTo>
                  <a:cubicBezTo>
                    <a:pt x="857" y="0"/>
                    <a:pt x="0" y="858"/>
                    <a:pt x="0" y="1929"/>
                  </a:cubicBezTo>
                  <a:cubicBezTo>
                    <a:pt x="0" y="2989"/>
                    <a:pt x="857" y="3858"/>
                    <a:pt x="1929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6080" y="163104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45616" y="3296098"/>
              <a:ext cx="123456" cy="123456"/>
            </a:xfrm>
            <a:custGeom>
              <a:avLst/>
              <a:gdLst/>
              <a:ahLst/>
              <a:cxnLst/>
              <a:rect l="l" t="t" r="r" b="b"/>
              <a:pathLst>
                <a:path w="3858" h="3858" extrusionOk="0">
                  <a:moveTo>
                    <a:pt x="1929" y="0"/>
                  </a:moveTo>
                  <a:cubicBezTo>
                    <a:pt x="857" y="0"/>
                    <a:pt x="0" y="857"/>
                    <a:pt x="0" y="1929"/>
                  </a:cubicBezTo>
                  <a:cubicBezTo>
                    <a:pt x="0" y="2989"/>
                    <a:pt x="857" y="3858"/>
                    <a:pt x="1929" y="3858"/>
                  </a:cubicBezTo>
                  <a:cubicBezTo>
                    <a:pt x="2989" y="3858"/>
                    <a:pt x="3858" y="2989"/>
                    <a:pt x="3858" y="1929"/>
                  </a:cubicBezTo>
                  <a:cubicBezTo>
                    <a:pt x="3858" y="857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74422" y="32306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70" y="1"/>
                    <a:pt x="1" y="858"/>
                    <a:pt x="1" y="1930"/>
                  </a:cubicBezTo>
                  <a:cubicBezTo>
                    <a:pt x="1" y="2989"/>
                    <a:pt x="870" y="3859"/>
                    <a:pt x="1929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72236" y="320815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622912" y="3760832"/>
              <a:ext cx="123488" cy="123456"/>
            </a:xfrm>
            <a:custGeom>
              <a:avLst/>
              <a:gdLst/>
              <a:ahLst/>
              <a:cxnLst/>
              <a:rect l="l" t="t" r="r" b="b"/>
              <a:pathLst>
                <a:path w="3859" h="3858" extrusionOk="0">
                  <a:moveTo>
                    <a:pt x="1929" y="0"/>
                  </a:moveTo>
                  <a:cubicBezTo>
                    <a:pt x="858" y="0"/>
                    <a:pt x="1" y="858"/>
                    <a:pt x="1" y="1929"/>
                  </a:cubicBezTo>
                  <a:cubicBezTo>
                    <a:pt x="1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29"/>
                  </a:cubicBezTo>
                  <a:cubicBezTo>
                    <a:pt x="3858" y="858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0380" y="838557"/>
              <a:ext cx="52224" cy="51840"/>
            </a:xfrm>
            <a:custGeom>
              <a:avLst/>
              <a:gdLst/>
              <a:ahLst/>
              <a:cxnLst/>
              <a:rect l="l" t="t" r="r" b="b"/>
              <a:pathLst>
                <a:path w="1632" h="1620" extrusionOk="0">
                  <a:moveTo>
                    <a:pt x="822" y="0"/>
                  </a:moveTo>
                  <a:cubicBezTo>
                    <a:pt x="369" y="0"/>
                    <a:pt x="0" y="357"/>
                    <a:pt x="0" y="810"/>
                  </a:cubicBezTo>
                  <a:cubicBezTo>
                    <a:pt x="0" y="1262"/>
                    <a:pt x="369" y="1619"/>
                    <a:pt x="822" y="1619"/>
                  </a:cubicBezTo>
                  <a:cubicBezTo>
                    <a:pt x="1262" y="1619"/>
                    <a:pt x="1631" y="1262"/>
                    <a:pt x="1631" y="810"/>
                  </a:cubicBezTo>
                  <a:cubicBezTo>
                    <a:pt x="1631" y="357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408160" y="137004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9044" y="276631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93696" y="3715872"/>
              <a:ext cx="51840" cy="52224"/>
            </a:xfrm>
            <a:custGeom>
              <a:avLst/>
              <a:gdLst/>
              <a:ahLst/>
              <a:cxnLst/>
              <a:rect l="l" t="t" r="r" b="b"/>
              <a:pathLst>
                <a:path w="1620" h="1632" extrusionOk="0">
                  <a:moveTo>
                    <a:pt x="810" y="0"/>
                  </a:moveTo>
                  <a:cubicBezTo>
                    <a:pt x="358" y="0"/>
                    <a:pt x="1" y="358"/>
                    <a:pt x="1" y="810"/>
                  </a:cubicBezTo>
                  <a:cubicBezTo>
                    <a:pt x="1" y="1262"/>
                    <a:pt x="358" y="1632"/>
                    <a:pt x="810" y="1632"/>
                  </a:cubicBezTo>
                  <a:cubicBezTo>
                    <a:pt x="1263" y="1632"/>
                    <a:pt x="1620" y="1262"/>
                    <a:pt x="1620" y="810"/>
                  </a:cubicBezTo>
                  <a:cubicBezTo>
                    <a:pt x="1620" y="358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10032" y="3715872"/>
              <a:ext cx="52256" cy="52224"/>
            </a:xfrm>
            <a:custGeom>
              <a:avLst/>
              <a:gdLst/>
              <a:ahLst/>
              <a:cxnLst/>
              <a:rect l="l" t="t" r="r" b="b"/>
              <a:pathLst>
                <a:path w="1633" h="1632" extrusionOk="0">
                  <a:moveTo>
                    <a:pt x="823" y="0"/>
                  </a:moveTo>
                  <a:cubicBezTo>
                    <a:pt x="370" y="0"/>
                    <a:pt x="1" y="358"/>
                    <a:pt x="1" y="810"/>
                  </a:cubicBezTo>
                  <a:cubicBezTo>
                    <a:pt x="1" y="1262"/>
                    <a:pt x="370" y="1632"/>
                    <a:pt x="823" y="1632"/>
                  </a:cubicBezTo>
                  <a:cubicBezTo>
                    <a:pt x="1263" y="1632"/>
                    <a:pt x="1632" y="1262"/>
                    <a:pt x="1632" y="810"/>
                  </a:cubicBezTo>
                  <a:cubicBezTo>
                    <a:pt x="1632" y="358"/>
                    <a:pt x="1263" y="0"/>
                    <a:pt x="823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96160" y="3414880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70" y="0"/>
                    <a:pt x="1" y="358"/>
                    <a:pt x="1" y="810"/>
                  </a:cubicBezTo>
                  <a:cubicBezTo>
                    <a:pt x="1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10"/>
                  </a:cubicBezTo>
                  <a:cubicBezTo>
                    <a:pt x="1632" y="358"/>
                    <a:pt x="1263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480416" y="2794992"/>
              <a:ext cx="51840" cy="52224"/>
            </a:xfrm>
            <a:custGeom>
              <a:avLst/>
              <a:gdLst/>
              <a:ahLst/>
              <a:cxnLst/>
              <a:rect l="l" t="t" r="r" b="b"/>
              <a:pathLst>
                <a:path w="1620" h="1632" extrusionOk="0">
                  <a:moveTo>
                    <a:pt x="810" y="1"/>
                  </a:moveTo>
                  <a:cubicBezTo>
                    <a:pt x="358" y="1"/>
                    <a:pt x="0" y="370"/>
                    <a:pt x="0" y="822"/>
                  </a:cubicBezTo>
                  <a:cubicBezTo>
                    <a:pt x="0" y="1263"/>
                    <a:pt x="358" y="1632"/>
                    <a:pt x="810" y="1632"/>
                  </a:cubicBezTo>
                  <a:cubicBezTo>
                    <a:pt x="1262" y="1632"/>
                    <a:pt x="1620" y="1263"/>
                    <a:pt x="1620" y="822"/>
                  </a:cubicBezTo>
                  <a:cubicBezTo>
                    <a:pt x="1620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83081" y="2861475"/>
              <a:ext cx="57184" cy="52032"/>
            </a:xfrm>
            <a:custGeom>
              <a:avLst/>
              <a:gdLst/>
              <a:ahLst/>
              <a:cxnLst/>
              <a:rect l="l" t="t" r="r" b="b"/>
              <a:pathLst>
                <a:path w="1787" h="1626" extrusionOk="0">
                  <a:moveTo>
                    <a:pt x="899" y="0"/>
                  </a:moveTo>
                  <a:cubicBezTo>
                    <a:pt x="691" y="0"/>
                    <a:pt x="483" y="80"/>
                    <a:pt x="322" y="241"/>
                  </a:cubicBezTo>
                  <a:cubicBezTo>
                    <a:pt x="0" y="563"/>
                    <a:pt x="0" y="1075"/>
                    <a:pt x="322" y="1384"/>
                  </a:cubicBezTo>
                  <a:cubicBezTo>
                    <a:pt x="483" y="1545"/>
                    <a:pt x="691" y="1625"/>
                    <a:pt x="899" y="1625"/>
                  </a:cubicBezTo>
                  <a:cubicBezTo>
                    <a:pt x="1108" y="1625"/>
                    <a:pt x="1316" y="1545"/>
                    <a:pt x="1477" y="1384"/>
                  </a:cubicBezTo>
                  <a:cubicBezTo>
                    <a:pt x="1786" y="1075"/>
                    <a:pt x="1786" y="551"/>
                    <a:pt x="1477" y="241"/>
                  </a:cubicBezTo>
                  <a:cubicBezTo>
                    <a:pt x="1316" y="80"/>
                    <a:pt x="1108" y="0"/>
                    <a:pt x="899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934581" y="1847488"/>
              <a:ext cx="51840" cy="51872"/>
            </a:xfrm>
            <a:custGeom>
              <a:avLst/>
              <a:gdLst/>
              <a:ahLst/>
              <a:cxnLst/>
              <a:rect l="l" t="t" r="r" b="b"/>
              <a:pathLst>
                <a:path w="1620" h="1621" extrusionOk="0">
                  <a:moveTo>
                    <a:pt x="810" y="1"/>
                  </a:moveTo>
                  <a:cubicBezTo>
                    <a:pt x="358" y="1"/>
                    <a:pt x="1" y="358"/>
                    <a:pt x="1" y="811"/>
                  </a:cubicBezTo>
                  <a:cubicBezTo>
                    <a:pt x="1" y="1263"/>
                    <a:pt x="358" y="1620"/>
                    <a:pt x="810" y="1620"/>
                  </a:cubicBezTo>
                  <a:cubicBezTo>
                    <a:pt x="1263" y="1620"/>
                    <a:pt x="1620" y="1263"/>
                    <a:pt x="1620" y="811"/>
                  </a:cubicBezTo>
                  <a:cubicBezTo>
                    <a:pt x="1620" y="358"/>
                    <a:pt x="1263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99328" y="270496"/>
              <a:ext cx="51840" cy="51840"/>
            </a:xfrm>
            <a:custGeom>
              <a:avLst/>
              <a:gdLst/>
              <a:ahLst/>
              <a:cxnLst/>
              <a:rect l="l" t="t" r="r" b="b"/>
              <a:pathLst>
                <a:path w="1620" h="1620" extrusionOk="0">
                  <a:moveTo>
                    <a:pt x="810" y="0"/>
                  </a:moveTo>
                  <a:cubicBezTo>
                    <a:pt x="357" y="0"/>
                    <a:pt x="0" y="358"/>
                    <a:pt x="0" y="810"/>
                  </a:cubicBezTo>
                  <a:cubicBezTo>
                    <a:pt x="0" y="1262"/>
                    <a:pt x="357" y="1620"/>
                    <a:pt x="810" y="1620"/>
                  </a:cubicBezTo>
                  <a:cubicBezTo>
                    <a:pt x="1262" y="1620"/>
                    <a:pt x="1619" y="1262"/>
                    <a:pt x="1619" y="810"/>
                  </a:cubicBezTo>
                  <a:cubicBezTo>
                    <a:pt x="1619" y="358"/>
                    <a:pt x="1262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99936" y="541760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69" y="1"/>
                    <a:pt x="0" y="358"/>
                    <a:pt x="0" y="810"/>
                  </a:cubicBezTo>
                  <a:cubicBezTo>
                    <a:pt x="0" y="1263"/>
                    <a:pt x="369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58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236064" y="598912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63"/>
                    <a:pt x="370" y="1632"/>
                    <a:pt x="822" y="1632"/>
                  </a:cubicBezTo>
                  <a:cubicBezTo>
                    <a:pt x="1263" y="1632"/>
                    <a:pt x="1632" y="1263"/>
                    <a:pt x="1632" y="822"/>
                  </a:cubicBezTo>
                  <a:cubicBezTo>
                    <a:pt x="1632" y="370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200512" y="1539232"/>
              <a:ext cx="51840" cy="52224"/>
            </a:xfrm>
            <a:custGeom>
              <a:avLst/>
              <a:gdLst/>
              <a:ahLst/>
              <a:cxnLst/>
              <a:rect l="l" t="t" r="r" b="b"/>
              <a:pathLst>
                <a:path w="1620" h="1632" extrusionOk="0">
                  <a:moveTo>
                    <a:pt x="810" y="0"/>
                  </a:moveTo>
                  <a:cubicBezTo>
                    <a:pt x="357" y="0"/>
                    <a:pt x="0" y="369"/>
                    <a:pt x="0" y="810"/>
                  </a:cubicBezTo>
                  <a:cubicBezTo>
                    <a:pt x="0" y="1262"/>
                    <a:pt x="357" y="1631"/>
                    <a:pt x="810" y="1631"/>
                  </a:cubicBezTo>
                  <a:cubicBezTo>
                    <a:pt x="1262" y="1631"/>
                    <a:pt x="1619" y="1262"/>
                    <a:pt x="1619" y="810"/>
                  </a:cubicBezTo>
                  <a:cubicBezTo>
                    <a:pt x="1619" y="369"/>
                    <a:pt x="1262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4528" y="358880"/>
              <a:ext cx="52224" cy="51840"/>
            </a:xfrm>
            <a:custGeom>
              <a:avLst/>
              <a:gdLst/>
              <a:ahLst/>
              <a:cxnLst/>
              <a:rect l="l" t="t" r="r" b="b"/>
              <a:pathLst>
                <a:path w="1632" h="1620" extrusionOk="0">
                  <a:moveTo>
                    <a:pt x="810" y="1"/>
                  </a:moveTo>
                  <a:cubicBezTo>
                    <a:pt x="369" y="1"/>
                    <a:pt x="0" y="358"/>
                    <a:pt x="0" y="810"/>
                  </a:cubicBezTo>
                  <a:cubicBezTo>
                    <a:pt x="0" y="1263"/>
                    <a:pt x="369" y="1620"/>
                    <a:pt x="810" y="1620"/>
                  </a:cubicBezTo>
                  <a:cubicBezTo>
                    <a:pt x="1262" y="1620"/>
                    <a:pt x="1631" y="1263"/>
                    <a:pt x="1631" y="810"/>
                  </a:cubicBezTo>
                  <a:cubicBezTo>
                    <a:pt x="1631" y="358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356407" y="310129"/>
              <a:ext cx="51840" cy="52224"/>
            </a:xfrm>
            <a:custGeom>
              <a:avLst/>
              <a:gdLst/>
              <a:ahLst/>
              <a:cxnLst/>
              <a:rect l="l" t="t" r="r" b="b"/>
              <a:pathLst>
                <a:path w="1620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20" y="1274"/>
                    <a:pt x="1620" y="822"/>
                  </a:cubicBezTo>
                  <a:cubicBezTo>
                    <a:pt x="1620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62731" y="1144607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58"/>
                    <a:pt x="0" y="810"/>
                  </a:cubicBezTo>
                  <a:cubicBezTo>
                    <a:pt x="0" y="1262"/>
                    <a:pt x="369" y="1632"/>
                    <a:pt x="822" y="1632"/>
                  </a:cubicBezTo>
                  <a:cubicBezTo>
                    <a:pt x="1262" y="1632"/>
                    <a:pt x="1631" y="1262"/>
                    <a:pt x="1631" y="810"/>
                  </a:cubicBezTo>
                  <a:cubicBezTo>
                    <a:pt x="1631" y="358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16696" y="283674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1"/>
                  </a:moveTo>
                  <a:cubicBezTo>
                    <a:pt x="369" y="1"/>
                    <a:pt x="0" y="370"/>
                    <a:pt x="0" y="822"/>
                  </a:cubicBezTo>
                  <a:cubicBezTo>
                    <a:pt x="0" y="1263"/>
                    <a:pt x="369" y="1632"/>
                    <a:pt x="822" y="1632"/>
                  </a:cubicBezTo>
                  <a:cubicBezTo>
                    <a:pt x="1262" y="1632"/>
                    <a:pt x="1631" y="1263"/>
                    <a:pt x="1631" y="822"/>
                  </a:cubicBezTo>
                  <a:cubicBezTo>
                    <a:pt x="1631" y="370"/>
                    <a:pt x="1262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928011" y="9494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27999" y="1833348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069800" y="714897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49925" y="3345372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562223" y="29820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4113" y="3010922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920474" y="29515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574688" y="1556034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659700" y="591247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184587" y="461710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84125" y="4074484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79824" y="41578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83400" y="322972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85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rgbClr val="0A456B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3230800" y="994600"/>
            <a:ext cx="5730400" cy="85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867">
                <a:solidFill>
                  <a:srgbClr val="57D7B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p3"/>
          <p:cNvSpPr/>
          <p:nvPr userDrawn="1"/>
        </p:nvSpPr>
        <p:spPr>
          <a:xfrm>
            <a:off x="1" y="1739900"/>
            <a:ext cx="10807225" cy="5118115"/>
          </a:xfrm>
          <a:custGeom>
            <a:avLst/>
            <a:gdLst/>
            <a:ahLst/>
            <a:cxnLst/>
            <a:rect l="l" t="t" r="r" b="b"/>
            <a:pathLst>
              <a:path w="121266" h="54937" extrusionOk="0">
                <a:moveTo>
                  <a:pt x="0" y="1"/>
                </a:moveTo>
                <a:lnTo>
                  <a:pt x="0" y="54936"/>
                </a:lnTo>
                <a:lnTo>
                  <a:pt x="121266" y="54936"/>
                </a:lnTo>
                <a:cubicBezTo>
                  <a:pt x="120313" y="49781"/>
                  <a:pt x="120242" y="43459"/>
                  <a:pt x="115813" y="41101"/>
                </a:cubicBezTo>
                <a:cubicBezTo>
                  <a:pt x="101013" y="33648"/>
                  <a:pt x="114062" y="18741"/>
                  <a:pt x="114062" y="18741"/>
                </a:cubicBezTo>
                <a:cubicBezTo>
                  <a:pt x="114062" y="18741"/>
                  <a:pt x="117092" y="8199"/>
                  <a:pt x="113082" y="8199"/>
                </a:cubicBezTo>
                <a:cubicBezTo>
                  <a:pt x="111584" y="8199"/>
                  <a:pt x="109105" y="9669"/>
                  <a:pt x="105121" y="13705"/>
                </a:cubicBezTo>
                <a:cubicBezTo>
                  <a:pt x="96511" y="22433"/>
                  <a:pt x="90202" y="25162"/>
                  <a:pt x="85161" y="25162"/>
                </a:cubicBezTo>
                <a:cubicBezTo>
                  <a:pt x="81626" y="25162"/>
                  <a:pt x="78714" y="23821"/>
                  <a:pt x="76070" y="22265"/>
                </a:cubicBezTo>
                <a:cubicBezTo>
                  <a:pt x="74013" y="21056"/>
                  <a:pt x="71330" y="20597"/>
                  <a:pt x="68374" y="20597"/>
                </a:cubicBezTo>
                <a:cubicBezTo>
                  <a:pt x="62105" y="20597"/>
                  <a:pt x="54612" y="22661"/>
                  <a:pt x="49280" y="24004"/>
                </a:cubicBezTo>
                <a:cubicBezTo>
                  <a:pt x="47192" y="24527"/>
                  <a:pt x="45180" y="24790"/>
                  <a:pt x="43269" y="24790"/>
                </a:cubicBezTo>
                <a:cubicBezTo>
                  <a:pt x="38009" y="24790"/>
                  <a:pt x="33512" y="22804"/>
                  <a:pt x="30290" y="18813"/>
                </a:cubicBezTo>
                <a:cubicBezTo>
                  <a:pt x="25885" y="13372"/>
                  <a:pt x="25527" y="13776"/>
                  <a:pt x="14014" y="12431"/>
                </a:cubicBezTo>
                <a:cubicBezTo>
                  <a:pt x="4358" y="11312"/>
                  <a:pt x="870" y="2751"/>
                  <a:pt x="0" y="1"/>
                </a:cubicBezTo>
                <a:close/>
              </a:path>
            </a:pathLst>
          </a:custGeom>
          <a:solidFill>
            <a:schemeClr val="accent1">
              <a:alpha val="58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3230800" y="1968767"/>
            <a:ext cx="5730400" cy="16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325650" y="4463069"/>
            <a:ext cx="164069" cy="16420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" name="Google Shape;62;p3"/>
          <p:cNvGrpSpPr/>
          <p:nvPr/>
        </p:nvGrpSpPr>
        <p:grpSpPr>
          <a:xfrm>
            <a:off x="660994" y="3346902"/>
            <a:ext cx="9700980" cy="3237885"/>
            <a:chOff x="495745" y="2510176"/>
            <a:chExt cx="7275735" cy="2428414"/>
          </a:xfrm>
        </p:grpSpPr>
        <p:sp>
          <p:nvSpPr>
            <p:cNvPr id="63" name="Google Shape;63;p3"/>
            <p:cNvSpPr/>
            <p:nvPr/>
          </p:nvSpPr>
          <p:spPr>
            <a:xfrm>
              <a:off x="1037299" y="3067783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233786" y="3470443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15425" y="25101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95745" y="3970455"/>
              <a:ext cx="51871" cy="51713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13819" y="4022175"/>
              <a:ext cx="123486" cy="12354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>
              <a:off x="636932" y="4650954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>
              <a:off x="2029088" y="3352288"/>
              <a:ext cx="113175" cy="11317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 rot="10800000">
              <a:off x="6416429" y="4498539"/>
              <a:ext cx="192776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 rot="10800000">
              <a:off x="7247895" y="4137451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 rot="10800000">
              <a:off x="1514209" y="4220223"/>
              <a:ext cx="57698" cy="57427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rot="10800000">
              <a:off x="6885607" y="4170567"/>
              <a:ext cx="57698" cy="57409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10800000">
              <a:off x="1905620" y="4691414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196024" y="4569045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852723" y="363966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47994" y="4815050"/>
              <a:ext cx="123486" cy="12354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6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0A456B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>
            <a:spLocks noGrp="1"/>
          </p:cNvSpPr>
          <p:nvPr>
            <p:ph type="ctrTitle"/>
          </p:nvPr>
        </p:nvSpPr>
        <p:spPr>
          <a:xfrm>
            <a:off x="960000" y="2831848"/>
            <a:ext cx="5546400" cy="149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10666">
                <a:solidFill>
                  <a:srgbClr val="57D7B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80" name="Google Shape;80;p4"/>
          <p:cNvSpPr txBox="1">
            <a:spLocks noGrp="1"/>
          </p:cNvSpPr>
          <p:nvPr>
            <p:ph type="subTitle" idx="1"/>
          </p:nvPr>
        </p:nvSpPr>
        <p:spPr>
          <a:xfrm>
            <a:off x="960000" y="4432300"/>
            <a:ext cx="5546400" cy="4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01800"/>
            <a:ext cx="55464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82" name="Google Shape;82;p4"/>
          <p:cNvSpPr/>
          <p:nvPr/>
        </p:nvSpPr>
        <p:spPr>
          <a:xfrm flipH="1">
            <a:off x="5511832" y="0"/>
            <a:ext cx="6680168" cy="6858011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chemeClr val="accent1">
              <a:alpha val="58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4"/>
          <p:cNvSpPr/>
          <p:nvPr/>
        </p:nvSpPr>
        <p:spPr>
          <a:xfrm>
            <a:off x="7269584" y="3629163"/>
            <a:ext cx="106723" cy="10682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" name="Google Shape;84;p4"/>
          <p:cNvGrpSpPr/>
          <p:nvPr/>
        </p:nvGrpSpPr>
        <p:grpSpPr>
          <a:xfrm>
            <a:off x="7645873" y="1254455"/>
            <a:ext cx="4163044" cy="5026453"/>
            <a:chOff x="5734404" y="940841"/>
            <a:chExt cx="3122283" cy="3769840"/>
          </a:xfrm>
        </p:grpSpPr>
        <p:sp>
          <p:nvSpPr>
            <p:cNvPr id="85" name="Google Shape;85;p4"/>
            <p:cNvSpPr/>
            <p:nvPr/>
          </p:nvSpPr>
          <p:spPr>
            <a:xfrm>
              <a:off x="8289081" y="1846072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653712" y="131248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778288" y="366052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733199" y="2358215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143615" y="38170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68816" y="94084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443807" y="280200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443807" y="13921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734404" y="212386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267032" y="239385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014932" y="45163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637894" y="41409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448904" y="4452989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8122907" y="4658833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146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>
            <a:spLocks noGrp="1"/>
          </p:cNvSpPr>
          <p:nvPr>
            <p:ph type="ctrTitle"/>
          </p:nvPr>
        </p:nvSpPr>
        <p:spPr>
          <a:xfrm>
            <a:off x="7307600" y="1609963"/>
            <a:ext cx="3924400" cy="18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A456B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1"/>
          </p:nvPr>
        </p:nvSpPr>
        <p:spPr>
          <a:xfrm>
            <a:off x="7307100" y="3555529"/>
            <a:ext cx="3924400" cy="1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A456B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"/>
          <p:cNvSpPr/>
          <p:nvPr/>
        </p:nvSpPr>
        <p:spPr>
          <a:xfrm rot="10800000" flipH="1">
            <a:off x="41" y="-6"/>
            <a:ext cx="6858640" cy="6858011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rgbClr val="0A45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" name="Google Shape;103;p5"/>
          <p:cNvGrpSpPr/>
          <p:nvPr/>
        </p:nvGrpSpPr>
        <p:grpSpPr>
          <a:xfrm>
            <a:off x="417812" y="542689"/>
            <a:ext cx="11412009" cy="5929527"/>
            <a:chOff x="313359" y="407016"/>
            <a:chExt cx="8559007" cy="4447145"/>
          </a:xfrm>
        </p:grpSpPr>
        <p:sp>
          <p:nvSpPr>
            <p:cNvPr id="104" name="Google Shape;104;p5"/>
            <p:cNvSpPr/>
            <p:nvPr/>
          </p:nvSpPr>
          <p:spPr>
            <a:xfrm>
              <a:off x="313387" y="817827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413739" y="280012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13359" y="3905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067961" y="66240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505965" y="224850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077661" y="146131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625841" y="3621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990182" y="193488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27444" y="17865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2711899" y="2705087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2421785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326516" y="407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3695694" y="18828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63120" y="4070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41524" y="12407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3660287" y="4592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042341" y="38485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5233737" y="3848502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7630436" y="4118577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697090" y="18472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5421061" y="458551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648641" y="270506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541557" y="48023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4031532" y="395574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879324" y="1409112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613036" y="420605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20141" y="407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770532" y="539992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762312" y="4488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599553" y="3019829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489974" y="95499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510249" y="18992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6041286" y="8974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541612" y="462959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78081" y="47041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901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0A456B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960000" y="-147585"/>
            <a:ext cx="10272000" cy="7153151"/>
          </a:xfrm>
          <a:custGeom>
            <a:avLst/>
            <a:gdLst/>
            <a:ahLst/>
            <a:cxnLst/>
            <a:rect l="l" t="t" r="r" b="b"/>
            <a:pathLst>
              <a:path w="80273" h="55900" extrusionOk="0">
                <a:moveTo>
                  <a:pt x="26504" y="0"/>
                </a:moveTo>
                <a:cubicBezTo>
                  <a:pt x="25623" y="3239"/>
                  <a:pt x="25575" y="6834"/>
                  <a:pt x="23611" y="8549"/>
                </a:cubicBezTo>
                <a:cubicBezTo>
                  <a:pt x="22847" y="9217"/>
                  <a:pt x="21468" y="9476"/>
                  <a:pt x="19884" y="9476"/>
                </a:cubicBezTo>
                <a:cubicBezTo>
                  <a:pt x="17122" y="9476"/>
                  <a:pt x="13738" y="8690"/>
                  <a:pt x="11907" y="7918"/>
                </a:cubicBezTo>
                <a:cubicBezTo>
                  <a:pt x="10706" y="7412"/>
                  <a:pt x="9323" y="7150"/>
                  <a:pt x="7935" y="7150"/>
                </a:cubicBezTo>
                <a:cubicBezTo>
                  <a:pt x="5992" y="7150"/>
                  <a:pt x="4039" y="7663"/>
                  <a:pt x="2560" y="8739"/>
                </a:cubicBezTo>
                <a:cubicBezTo>
                  <a:pt x="572" y="10168"/>
                  <a:pt x="0" y="13061"/>
                  <a:pt x="691" y="15454"/>
                </a:cubicBezTo>
                <a:cubicBezTo>
                  <a:pt x="1370" y="17836"/>
                  <a:pt x="3072" y="19776"/>
                  <a:pt x="4894" y="21408"/>
                </a:cubicBezTo>
                <a:cubicBezTo>
                  <a:pt x="6716" y="23051"/>
                  <a:pt x="8740" y="24479"/>
                  <a:pt x="10371" y="26325"/>
                </a:cubicBezTo>
                <a:cubicBezTo>
                  <a:pt x="11145" y="27182"/>
                  <a:pt x="11859" y="28218"/>
                  <a:pt x="11859" y="29385"/>
                </a:cubicBezTo>
                <a:cubicBezTo>
                  <a:pt x="11871" y="30504"/>
                  <a:pt x="11240" y="31516"/>
                  <a:pt x="10549" y="32385"/>
                </a:cubicBezTo>
                <a:cubicBezTo>
                  <a:pt x="8311" y="35243"/>
                  <a:pt x="5072" y="37933"/>
                  <a:pt x="5227" y="41589"/>
                </a:cubicBezTo>
                <a:cubicBezTo>
                  <a:pt x="5346" y="44529"/>
                  <a:pt x="7859" y="46935"/>
                  <a:pt x="10621" y="47708"/>
                </a:cubicBezTo>
                <a:cubicBezTo>
                  <a:pt x="11586" y="47982"/>
                  <a:pt x="12574" y="48097"/>
                  <a:pt x="13569" y="48097"/>
                </a:cubicBezTo>
                <a:cubicBezTo>
                  <a:pt x="15434" y="48097"/>
                  <a:pt x="17325" y="47693"/>
                  <a:pt x="19134" y="47173"/>
                </a:cubicBezTo>
                <a:cubicBezTo>
                  <a:pt x="20891" y="46675"/>
                  <a:pt x="22835" y="46108"/>
                  <a:pt x="24632" y="46108"/>
                </a:cubicBezTo>
                <a:cubicBezTo>
                  <a:pt x="25977" y="46108"/>
                  <a:pt x="27238" y="46426"/>
                  <a:pt x="28278" y="47327"/>
                </a:cubicBezTo>
                <a:cubicBezTo>
                  <a:pt x="30242" y="49030"/>
                  <a:pt x="30385" y="52007"/>
                  <a:pt x="30897" y="54590"/>
                </a:cubicBezTo>
                <a:cubicBezTo>
                  <a:pt x="30980" y="55031"/>
                  <a:pt x="31088" y="55459"/>
                  <a:pt x="31207" y="55900"/>
                </a:cubicBezTo>
                <a:lnTo>
                  <a:pt x="49638" y="55900"/>
                </a:lnTo>
                <a:cubicBezTo>
                  <a:pt x="49649" y="55852"/>
                  <a:pt x="49673" y="55817"/>
                  <a:pt x="49685" y="55781"/>
                </a:cubicBezTo>
                <a:cubicBezTo>
                  <a:pt x="50757" y="52959"/>
                  <a:pt x="52316" y="49947"/>
                  <a:pt x="55126" y="48971"/>
                </a:cubicBezTo>
                <a:cubicBezTo>
                  <a:pt x="55433" y="48864"/>
                  <a:pt x="55823" y="48817"/>
                  <a:pt x="56276" y="48817"/>
                </a:cubicBezTo>
                <a:cubicBezTo>
                  <a:pt x="59936" y="48817"/>
                  <a:pt x="67725" y="51907"/>
                  <a:pt x="69188" y="51971"/>
                </a:cubicBezTo>
                <a:cubicBezTo>
                  <a:pt x="69311" y="51977"/>
                  <a:pt x="69432" y="51980"/>
                  <a:pt x="69552" y="51980"/>
                </a:cubicBezTo>
                <a:cubicBezTo>
                  <a:pt x="73788" y="51980"/>
                  <a:pt x="75327" y="48342"/>
                  <a:pt x="74736" y="45887"/>
                </a:cubicBezTo>
                <a:cubicBezTo>
                  <a:pt x="74295" y="44101"/>
                  <a:pt x="71188" y="39957"/>
                  <a:pt x="70628" y="38541"/>
                </a:cubicBezTo>
                <a:cubicBezTo>
                  <a:pt x="68783" y="33933"/>
                  <a:pt x="71176" y="32528"/>
                  <a:pt x="74117" y="29528"/>
                </a:cubicBezTo>
                <a:cubicBezTo>
                  <a:pt x="76165" y="27432"/>
                  <a:pt x="80272" y="23444"/>
                  <a:pt x="78844" y="18622"/>
                </a:cubicBezTo>
                <a:cubicBezTo>
                  <a:pt x="78134" y="16254"/>
                  <a:pt x="76457" y="13850"/>
                  <a:pt x="72603" y="13850"/>
                </a:cubicBezTo>
                <a:cubicBezTo>
                  <a:pt x="72057" y="13850"/>
                  <a:pt x="71467" y="13899"/>
                  <a:pt x="70831" y="14002"/>
                </a:cubicBezTo>
                <a:cubicBezTo>
                  <a:pt x="69420" y="14231"/>
                  <a:pt x="66819" y="15169"/>
                  <a:pt x="64624" y="15169"/>
                </a:cubicBezTo>
                <a:cubicBezTo>
                  <a:pt x="63504" y="15169"/>
                  <a:pt x="62490" y="14924"/>
                  <a:pt x="61794" y="14216"/>
                </a:cubicBezTo>
                <a:cubicBezTo>
                  <a:pt x="59758" y="12133"/>
                  <a:pt x="61258" y="8096"/>
                  <a:pt x="61389" y="6870"/>
                </a:cubicBezTo>
                <a:cubicBezTo>
                  <a:pt x="61639" y="4429"/>
                  <a:pt x="61306" y="1917"/>
                  <a:pt x="60044" y="0"/>
                </a:cubicBezTo>
                <a:close/>
              </a:path>
            </a:pathLst>
          </a:custGeom>
          <a:solidFill>
            <a:schemeClr val="lt1">
              <a:alpha val="67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9"/>
          <p:cNvSpPr txBox="1">
            <a:spLocks noGrp="1"/>
          </p:cNvSpPr>
          <p:nvPr>
            <p:ph type="ctrTitle"/>
          </p:nvPr>
        </p:nvSpPr>
        <p:spPr>
          <a:xfrm>
            <a:off x="3563600" y="4462233"/>
            <a:ext cx="5059600" cy="6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None/>
              <a:defRPr sz="2400">
                <a:solidFill>
                  <a:srgbClr val="57D7B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9"/>
          <p:cNvSpPr txBox="1">
            <a:spLocks noGrp="1"/>
          </p:cNvSpPr>
          <p:nvPr>
            <p:ph type="subTitle" idx="1"/>
          </p:nvPr>
        </p:nvSpPr>
        <p:spPr>
          <a:xfrm>
            <a:off x="3309800" y="1907333"/>
            <a:ext cx="5572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34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07" name="Google Shape;207;p9"/>
          <p:cNvGrpSpPr/>
          <p:nvPr/>
        </p:nvGrpSpPr>
        <p:grpSpPr>
          <a:xfrm>
            <a:off x="2071665" y="295353"/>
            <a:ext cx="8049052" cy="6327305"/>
            <a:chOff x="1553748" y="221514"/>
            <a:chExt cx="6036789" cy="4745479"/>
          </a:xfrm>
        </p:grpSpPr>
        <p:sp>
          <p:nvSpPr>
            <p:cNvPr id="208" name="Google Shape;208;p9"/>
            <p:cNvSpPr/>
            <p:nvPr/>
          </p:nvSpPr>
          <p:spPr>
            <a:xfrm>
              <a:off x="7278824" y="173176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981400" y="833616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090412" y="493802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010751" y="42053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2289230" y="349451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2752474" y="3873595"/>
              <a:ext cx="52222" cy="52069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7467465" y="224850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642461" y="8423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2187328" y="148739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2307485" y="202963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5316631" y="40521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669761" y="40058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705382" y="34926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617607" y="718917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4816202" y="2215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905675" y="2152725"/>
              <a:ext cx="123537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2239552" y="25099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1553748" y="1322183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338335" y="4733056"/>
              <a:ext cx="233665" cy="23393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4959462" y="4479850"/>
              <a:ext cx="123537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8457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01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subTitle" idx="1"/>
          </p:nvPr>
        </p:nvSpPr>
        <p:spPr>
          <a:xfrm>
            <a:off x="960000" y="4072600"/>
            <a:ext cx="3162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subTitle" idx="2"/>
          </p:nvPr>
        </p:nvSpPr>
        <p:spPr>
          <a:xfrm>
            <a:off x="4514800" y="4072600"/>
            <a:ext cx="3162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42" name="Google Shape;342;p17"/>
          <p:cNvSpPr txBox="1">
            <a:spLocks noGrp="1"/>
          </p:cNvSpPr>
          <p:nvPr>
            <p:ph type="subTitle" idx="3"/>
          </p:nvPr>
        </p:nvSpPr>
        <p:spPr>
          <a:xfrm>
            <a:off x="8071600" y="4072600"/>
            <a:ext cx="3162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43" name="Google Shape;343;p17"/>
          <p:cNvSpPr txBox="1">
            <a:spLocks noGrp="1"/>
          </p:cNvSpPr>
          <p:nvPr>
            <p:ph type="subTitle" idx="4"/>
          </p:nvPr>
        </p:nvSpPr>
        <p:spPr>
          <a:xfrm>
            <a:off x="8074000" y="3544700"/>
            <a:ext cx="3157600" cy="46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344" name="Google Shape;344;p17"/>
          <p:cNvSpPr txBox="1">
            <a:spLocks noGrp="1"/>
          </p:cNvSpPr>
          <p:nvPr>
            <p:ph type="subTitle" idx="5"/>
          </p:nvPr>
        </p:nvSpPr>
        <p:spPr>
          <a:xfrm>
            <a:off x="4517200" y="3544700"/>
            <a:ext cx="3157600" cy="46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345" name="Google Shape;345;p17"/>
          <p:cNvSpPr txBox="1">
            <a:spLocks noGrp="1"/>
          </p:cNvSpPr>
          <p:nvPr>
            <p:ph type="subTitle" idx="6"/>
          </p:nvPr>
        </p:nvSpPr>
        <p:spPr>
          <a:xfrm>
            <a:off x="962400" y="3544808"/>
            <a:ext cx="3157600" cy="46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346" name="Google Shape;346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7"/>
          <p:cNvSpPr/>
          <p:nvPr/>
        </p:nvSpPr>
        <p:spPr>
          <a:xfrm>
            <a:off x="-299" y="5156907"/>
            <a:ext cx="12191852" cy="2037725"/>
          </a:xfrm>
          <a:custGeom>
            <a:avLst/>
            <a:gdLst/>
            <a:ahLst/>
            <a:cxnLst/>
            <a:rect l="l" t="t" r="r" b="b"/>
            <a:pathLst>
              <a:path w="241710" h="40399" extrusionOk="0">
                <a:moveTo>
                  <a:pt x="116301" y="1"/>
                </a:moveTo>
                <a:cubicBezTo>
                  <a:pt x="102002" y="1"/>
                  <a:pt x="91572" y="4977"/>
                  <a:pt x="84976" y="9728"/>
                </a:cubicBezTo>
                <a:cubicBezTo>
                  <a:pt x="80975" y="12597"/>
                  <a:pt x="77511" y="15574"/>
                  <a:pt x="74617" y="18622"/>
                </a:cubicBezTo>
                <a:cubicBezTo>
                  <a:pt x="71426" y="21980"/>
                  <a:pt x="68628" y="25599"/>
                  <a:pt x="61556" y="27980"/>
                </a:cubicBezTo>
                <a:cubicBezTo>
                  <a:pt x="56291" y="29750"/>
                  <a:pt x="49559" y="30500"/>
                  <a:pt x="42542" y="30500"/>
                </a:cubicBezTo>
                <a:cubicBezTo>
                  <a:pt x="33978" y="30500"/>
                  <a:pt x="24988" y="29382"/>
                  <a:pt x="17717" y="27635"/>
                </a:cubicBezTo>
                <a:cubicBezTo>
                  <a:pt x="11205" y="26075"/>
                  <a:pt x="5537" y="24123"/>
                  <a:pt x="1" y="22087"/>
                </a:cubicBezTo>
                <a:lnTo>
                  <a:pt x="1" y="40398"/>
                </a:lnTo>
                <a:lnTo>
                  <a:pt x="241710" y="40398"/>
                </a:lnTo>
                <a:lnTo>
                  <a:pt x="241710" y="4954"/>
                </a:lnTo>
                <a:cubicBezTo>
                  <a:pt x="236741" y="3294"/>
                  <a:pt x="230995" y="1930"/>
                  <a:pt x="225049" y="1930"/>
                </a:cubicBezTo>
                <a:cubicBezTo>
                  <a:pt x="223528" y="1930"/>
                  <a:pt x="221994" y="2019"/>
                  <a:pt x="220457" y="2215"/>
                </a:cubicBezTo>
                <a:cubicBezTo>
                  <a:pt x="212837" y="3191"/>
                  <a:pt x="209146" y="6418"/>
                  <a:pt x="207693" y="9383"/>
                </a:cubicBezTo>
                <a:cubicBezTo>
                  <a:pt x="206241" y="12335"/>
                  <a:pt x="205979" y="15526"/>
                  <a:pt x="201586" y="18039"/>
                </a:cubicBezTo>
                <a:cubicBezTo>
                  <a:pt x="197895" y="20170"/>
                  <a:pt x="191382" y="21563"/>
                  <a:pt x="184631" y="21682"/>
                </a:cubicBezTo>
                <a:cubicBezTo>
                  <a:pt x="184257" y="21689"/>
                  <a:pt x="183886" y="21692"/>
                  <a:pt x="183518" y="21692"/>
                </a:cubicBezTo>
                <a:cubicBezTo>
                  <a:pt x="168369" y="21692"/>
                  <a:pt x="157684" y="16035"/>
                  <a:pt x="150198" y="11014"/>
                </a:cubicBezTo>
                <a:cubicBezTo>
                  <a:pt x="142531" y="5870"/>
                  <a:pt x="132053" y="1"/>
                  <a:pt x="116301" y="1"/>
                </a:cubicBezTo>
                <a:close/>
              </a:path>
            </a:pathLst>
          </a:custGeom>
          <a:solidFill>
            <a:srgbClr val="0A45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7"/>
          <p:cNvSpPr txBox="1">
            <a:spLocks noGrp="1"/>
          </p:cNvSpPr>
          <p:nvPr>
            <p:ph type="title" idx="7" hasCustomPrompt="1"/>
          </p:nvPr>
        </p:nvSpPr>
        <p:spPr>
          <a:xfrm>
            <a:off x="2047205" y="2398743"/>
            <a:ext cx="983200" cy="464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9" name="Google Shape;349;p17"/>
          <p:cNvSpPr txBox="1">
            <a:spLocks noGrp="1"/>
          </p:cNvSpPr>
          <p:nvPr>
            <p:ph type="title" idx="8" hasCustomPrompt="1"/>
          </p:nvPr>
        </p:nvSpPr>
        <p:spPr>
          <a:xfrm>
            <a:off x="5604400" y="2398743"/>
            <a:ext cx="983200" cy="464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0" name="Google Shape;350;p17"/>
          <p:cNvSpPr txBox="1">
            <a:spLocks noGrp="1"/>
          </p:cNvSpPr>
          <p:nvPr>
            <p:ph type="title" idx="9" hasCustomPrompt="1"/>
          </p:nvPr>
        </p:nvSpPr>
        <p:spPr>
          <a:xfrm>
            <a:off x="9161200" y="2398743"/>
            <a:ext cx="983200" cy="464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51" name="Google Shape;351;p17"/>
          <p:cNvGrpSpPr/>
          <p:nvPr/>
        </p:nvGrpSpPr>
        <p:grpSpPr>
          <a:xfrm>
            <a:off x="733904" y="5505255"/>
            <a:ext cx="11196329" cy="1366548"/>
            <a:chOff x="550427" y="4128941"/>
            <a:chExt cx="8397247" cy="1024911"/>
          </a:xfrm>
        </p:grpSpPr>
        <p:sp>
          <p:nvSpPr>
            <p:cNvPr id="352" name="Google Shape;352;p17"/>
            <p:cNvSpPr/>
            <p:nvPr/>
          </p:nvSpPr>
          <p:spPr>
            <a:xfrm rot="-5400000">
              <a:off x="7743746" y="476353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7"/>
            <p:cNvSpPr/>
            <p:nvPr/>
          </p:nvSpPr>
          <p:spPr>
            <a:xfrm rot="-5400000">
              <a:off x="5818490" y="463553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7"/>
            <p:cNvSpPr/>
            <p:nvPr/>
          </p:nvSpPr>
          <p:spPr>
            <a:xfrm rot="-5400000">
              <a:off x="5585499" y="4972472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7"/>
            <p:cNvSpPr/>
            <p:nvPr/>
          </p:nvSpPr>
          <p:spPr>
            <a:xfrm rot="-5400000">
              <a:off x="3493886" y="437741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29" y="0"/>
                  </a:moveTo>
                  <a:cubicBezTo>
                    <a:pt x="857" y="0"/>
                    <a:pt x="0" y="858"/>
                    <a:pt x="0" y="1929"/>
                  </a:cubicBezTo>
                  <a:cubicBezTo>
                    <a:pt x="0" y="2989"/>
                    <a:pt x="857" y="3858"/>
                    <a:pt x="1929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7"/>
            <p:cNvSpPr/>
            <p:nvPr/>
          </p:nvSpPr>
          <p:spPr>
            <a:xfrm rot="-5400000">
              <a:off x="8474815" y="4224951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7"/>
            <p:cNvSpPr/>
            <p:nvPr/>
          </p:nvSpPr>
          <p:spPr>
            <a:xfrm rot="-5400000">
              <a:off x="4398303" y="4741812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7"/>
            <p:cNvSpPr/>
            <p:nvPr/>
          </p:nvSpPr>
          <p:spPr>
            <a:xfrm rot="-5400000">
              <a:off x="8824395" y="498597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7"/>
            <p:cNvSpPr/>
            <p:nvPr/>
          </p:nvSpPr>
          <p:spPr>
            <a:xfrm rot="-5400000">
              <a:off x="2638671" y="4898329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7"/>
            <p:cNvSpPr/>
            <p:nvPr/>
          </p:nvSpPr>
          <p:spPr>
            <a:xfrm rot="-5400000">
              <a:off x="4434110" y="4128957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7"/>
            <p:cNvSpPr/>
            <p:nvPr/>
          </p:nvSpPr>
          <p:spPr>
            <a:xfrm rot="-5400000">
              <a:off x="6370942" y="489833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7"/>
            <p:cNvSpPr/>
            <p:nvPr/>
          </p:nvSpPr>
          <p:spPr>
            <a:xfrm rot="-5400000">
              <a:off x="7224569" y="4777403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7"/>
            <p:cNvSpPr/>
            <p:nvPr/>
          </p:nvSpPr>
          <p:spPr>
            <a:xfrm rot="-5400000">
              <a:off x="1455261" y="5074011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3931802" y="4547801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5058448" y="4348458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3088199" y="4986082"/>
              <a:ext cx="123103" cy="12325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6725448" y="483373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8421902" y="4613739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550427" y="4985876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7959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A45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7"/>
          <p:cNvSpPr/>
          <p:nvPr/>
        </p:nvSpPr>
        <p:spPr>
          <a:xfrm rot="5400000">
            <a:off x="-2588249" y="2553958"/>
            <a:ext cx="6941105" cy="1786175"/>
          </a:xfrm>
          <a:custGeom>
            <a:avLst/>
            <a:gdLst/>
            <a:ahLst/>
            <a:cxnLst/>
            <a:rect l="l" t="t" r="r" b="b"/>
            <a:pathLst>
              <a:path w="241710" h="40399" extrusionOk="0">
                <a:moveTo>
                  <a:pt x="116301" y="1"/>
                </a:moveTo>
                <a:cubicBezTo>
                  <a:pt x="102002" y="1"/>
                  <a:pt x="91572" y="4977"/>
                  <a:pt x="84976" y="9728"/>
                </a:cubicBezTo>
                <a:cubicBezTo>
                  <a:pt x="80975" y="12597"/>
                  <a:pt x="77511" y="15574"/>
                  <a:pt x="74617" y="18622"/>
                </a:cubicBezTo>
                <a:cubicBezTo>
                  <a:pt x="71426" y="21980"/>
                  <a:pt x="68628" y="25599"/>
                  <a:pt x="61556" y="27980"/>
                </a:cubicBezTo>
                <a:cubicBezTo>
                  <a:pt x="56291" y="29750"/>
                  <a:pt x="49559" y="30500"/>
                  <a:pt x="42542" y="30500"/>
                </a:cubicBezTo>
                <a:cubicBezTo>
                  <a:pt x="33978" y="30500"/>
                  <a:pt x="24988" y="29382"/>
                  <a:pt x="17717" y="27635"/>
                </a:cubicBezTo>
                <a:cubicBezTo>
                  <a:pt x="11205" y="26075"/>
                  <a:pt x="5537" y="24123"/>
                  <a:pt x="1" y="22087"/>
                </a:cubicBezTo>
                <a:lnTo>
                  <a:pt x="1" y="40398"/>
                </a:lnTo>
                <a:lnTo>
                  <a:pt x="241710" y="40398"/>
                </a:lnTo>
                <a:lnTo>
                  <a:pt x="241710" y="4954"/>
                </a:lnTo>
                <a:cubicBezTo>
                  <a:pt x="236741" y="3294"/>
                  <a:pt x="230995" y="1930"/>
                  <a:pt x="225049" y="1930"/>
                </a:cubicBezTo>
                <a:cubicBezTo>
                  <a:pt x="223528" y="1930"/>
                  <a:pt x="221994" y="2019"/>
                  <a:pt x="220457" y="2215"/>
                </a:cubicBezTo>
                <a:cubicBezTo>
                  <a:pt x="212837" y="3191"/>
                  <a:pt x="209146" y="6418"/>
                  <a:pt x="207693" y="9383"/>
                </a:cubicBezTo>
                <a:cubicBezTo>
                  <a:pt x="206241" y="12335"/>
                  <a:pt x="205979" y="15526"/>
                  <a:pt x="201586" y="18039"/>
                </a:cubicBezTo>
                <a:cubicBezTo>
                  <a:pt x="197895" y="20170"/>
                  <a:pt x="191382" y="21563"/>
                  <a:pt x="184631" y="21682"/>
                </a:cubicBezTo>
                <a:cubicBezTo>
                  <a:pt x="184257" y="21689"/>
                  <a:pt x="183886" y="21692"/>
                  <a:pt x="183518" y="21692"/>
                </a:cubicBezTo>
                <a:cubicBezTo>
                  <a:pt x="168369" y="21692"/>
                  <a:pt x="157684" y="16035"/>
                  <a:pt x="150198" y="11014"/>
                </a:cubicBezTo>
                <a:cubicBezTo>
                  <a:pt x="142531" y="5870"/>
                  <a:pt x="132053" y="1"/>
                  <a:pt x="116301" y="1"/>
                </a:cubicBezTo>
                <a:close/>
              </a:path>
            </a:pathLst>
          </a:custGeom>
          <a:solidFill>
            <a:srgbClr val="0A45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7"/>
          <p:cNvSpPr/>
          <p:nvPr/>
        </p:nvSpPr>
        <p:spPr>
          <a:xfrm>
            <a:off x="311360" y="2069195"/>
            <a:ext cx="164699" cy="163876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7"/>
          <p:cNvSpPr/>
          <p:nvPr/>
        </p:nvSpPr>
        <p:spPr>
          <a:xfrm>
            <a:off x="546352" y="2752203"/>
            <a:ext cx="106197" cy="106752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7"/>
          <p:cNvSpPr/>
          <p:nvPr/>
        </p:nvSpPr>
        <p:spPr>
          <a:xfrm>
            <a:off x="363845" y="4163148"/>
            <a:ext cx="106240" cy="106197"/>
          </a:xfrm>
          <a:custGeom>
            <a:avLst/>
            <a:gdLst/>
            <a:ahLst/>
            <a:cxnLst/>
            <a:rect l="l" t="t" r="r" b="b"/>
            <a:pathLst>
              <a:path w="2490" h="2489" extrusionOk="0">
                <a:moveTo>
                  <a:pt x="1239" y="0"/>
                </a:moveTo>
                <a:cubicBezTo>
                  <a:pt x="549" y="0"/>
                  <a:pt x="1" y="548"/>
                  <a:pt x="1" y="1239"/>
                </a:cubicBezTo>
                <a:cubicBezTo>
                  <a:pt x="1" y="1929"/>
                  <a:pt x="549" y="2489"/>
                  <a:pt x="1239" y="2489"/>
                </a:cubicBezTo>
                <a:cubicBezTo>
                  <a:pt x="1930" y="2489"/>
                  <a:pt x="2489" y="1929"/>
                  <a:pt x="2489" y="1239"/>
                </a:cubicBezTo>
                <a:cubicBezTo>
                  <a:pt x="2489" y="548"/>
                  <a:pt x="1930" y="0"/>
                  <a:pt x="1239" y="0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7"/>
          <p:cNvSpPr/>
          <p:nvPr/>
        </p:nvSpPr>
        <p:spPr>
          <a:xfrm>
            <a:off x="1002410" y="3042174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7"/>
          <p:cNvSpPr/>
          <p:nvPr/>
        </p:nvSpPr>
        <p:spPr>
          <a:xfrm>
            <a:off x="282389" y="3388586"/>
            <a:ext cx="164681" cy="16489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7"/>
          <p:cNvSpPr/>
          <p:nvPr/>
        </p:nvSpPr>
        <p:spPr>
          <a:xfrm>
            <a:off x="287576" y="4879007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7"/>
          <p:cNvSpPr/>
          <p:nvPr/>
        </p:nvSpPr>
        <p:spPr>
          <a:xfrm>
            <a:off x="165643" y="11178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7"/>
          <p:cNvSpPr/>
          <p:nvPr/>
        </p:nvSpPr>
        <p:spPr>
          <a:xfrm>
            <a:off x="1049473" y="6190519"/>
            <a:ext cx="164681" cy="16489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368843" y="59946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4208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 preserve="1">
  <p:cSld name="1_Title only 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owchart: Document 40">
            <a:extLst>
              <a:ext uri="{FF2B5EF4-FFF2-40B4-BE49-F238E27FC236}">
                <a16:creationId xmlns:a16="http://schemas.microsoft.com/office/drawing/2014/main" id="{1926A903-DA9A-711E-24B6-C6D788DFC8CF}"/>
              </a:ext>
            </a:extLst>
          </p:cNvPr>
          <p:cNvSpPr/>
          <p:nvPr userDrawn="1"/>
        </p:nvSpPr>
        <p:spPr>
          <a:xfrm>
            <a:off x="0" y="-219748"/>
            <a:ext cx="12192001" cy="1268505"/>
          </a:xfrm>
          <a:prstGeom prst="flowChartDocument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165643" y="-62083"/>
            <a:ext cx="11887812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22" name="Google Shape;351;p17">
            <a:extLst>
              <a:ext uri="{FF2B5EF4-FFF2-40B4-BE49-F238E27FC236}">
                <a16:creationId xmlns:a16="http://schemas.microsoft.com/office/drawing/2014/main" id="{ADDEF912-5F35-D939-4047-A99A963D5F0E}"/>
              </a:ext>
            </a:extLst>
          </p:cNvPr>
          <p:cNvGrpSpPr/>
          <p:nvPr userDrawn="1"/>
        </p:nvGrpSpPr>
        <p:grpSpPr>
          <a:xfrm flipV="1">
            <a:off x="138545" y="-162391"/>
            <a:ext cx="11820785" cy="1366547"/>
            <a:chOff x="550427" y="4128941"/>
            <a:chExt cx="8865589" cy="1024910"/>
          </a:xfrm>
        </p:grpSpPr>
        <p:sp>
          <p:nvSpPr>
            <p:cNvPr id="23" name="Google Shape;352;p17">
              <a:extLst>
                <a:ext uri="{FF2B5EF4-FFF2-40B4-BE49-F238E27FC236}">
                  <a16:creationId xmlns:a16="http://schemas.microsoft.com/office/drawing/2014/main" id="{BCC4EAE7-CA56-590D-9831-AF60FC2F13A8}"/>
                </a:ext>
              </a:extLst>
            </p:cNvPr>
            <p:cNvSpPr/>
            <p:nvPr/>
          </p:nvSpPr>
          <p:spPr>
            <a:xfrm rot="-5400000">
              <a:off x="7743746" y="476353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353;p17">
              <a:extLst>
                <a:ext uri="{FF2B5EF4-FFF2-40B4-BE49-F238E27FC236}">
                  <a16:creationId xmlns:a16="http://schemas.microsoft.com/office/drawing/2014/main" id="{99A72A95-029D-E69E-4251-8AA7B97B8B9D}"/>
                </a:ext>
              </a:extLst>
            </p:cNvPr>
            <p:cNvSpPr/>
            <p:nvPr/>
          </p:nvSpPr>
          <p:spPr>
            <a:xfrm rot="-5400000">
              <a:off x="5818490" y="463553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354;p17">
              <a:extLst>
                <a:ext uri="{FF2B5EF4-FFF2-40B4-BE49-F238E27FC236}">
                  <a16:creationId xmlns:a16="http://schemas.microsoft.com/office/drawing/2014/main" id="{2C336B47-F3C7-28F9-EA6C-41A2C04B0C7E}"/>
                </a:ext>
              </a:extLst>
            </p:cNvPr>
            <p:cNvSpPr/>
            <p:nvPr/>
          </p:nvSpPr>
          <p:spPr>
            <a:xfrm rot="-5400000">
              <a:off x="5585499" y="4972472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355;p17">
              <a:extLst>
                <a:ext uri="{FF2B5EF4-FFF2-40B4-BE49-F238E27FC236}">
                  <a16:creationId xmlns:a16="http://schemas.microsoft.com/office/drawing/2014/main" id="{97951F02-8A08-6DAD-20DC-58364231A4BA}"/>
                </a:ext>
              </a:extLst>
            </p:cNvPr>
            <p:cNvSpPr/>
            <p:nvPr/>
          </p:nvSpPr>
          <p:spPr>
            <a:xfrm rot="-5400000">
              <a:off x="3493886" y="437741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29" y="0"/>
                  </a:moveTo>
                  <a:cubicBezTo>
                    <a:pt x="857" y="0"/>
                    <a:pt x="0" y="858"/>
                    <a:pt x="0" y="1929"/>
                  </a:cubicBezTo>
                  <a:cubicBezTo>
                    <a:pt x="0" y="2989"/>
                    <a:pt x="857" y="3858"/>
                    <a:pt x="1929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356;p17">
              <a:extLst>
                <a:ext uri="{FF2B5EF4-FFF2-40B4-BE49-F238E27FC236}">
                  <a16:creationId xmlns:a16="http://schemas.microsoft.com/office/drawing/2014/main" id="{90F8B192-78A6-8174-4F1E-C0A1E7FCD24D}"/>
                </a:ext>
              </a:extLst>
            </p:cNvPr>
            <p:cNvSpPr/>
            <p:nvPr/>
          </p:nvSpPr>
          <p:spPr>
            <a:xfrm rot="-5400000">
              <a:off x="8474815" y="4224951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357;p17">
              <a:extLst>
                <a:ext uri="{FF2B5EF4-FFF2-40B4-BE49-F238E27FC236}">
                  <a16:creationId xmlns:a16="http://schemas.microsoft.com/office/drawing/2014/main" id="{03A4B5EE-ECF4-2816-9397-7C43C2912038}"/>
                </a:ext>
              </a:extLst>
            </p:cNvPr>
            <p:cNvSpPr/>
            <p:nvPr/>
          </p:nvSpPr>
          <p:spPr>
            <a:xfrm rot="-5400000">
              <a:off x="4398303" y="4741812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358;p17">
              <a:extLst>
                <a:ext uri="{FF2B5EF4-FFF2-40B4-BE49-F238E27FC236}">
                  <a16:creationId xmlns:a16="http://schemas.microsoft.com/office/drawing/2014/main" id="{F1AD2867-B70E-D83D-747B-E193476E84A6}"/>
                </a:ext>
              </a:extLst>
            </p:cNvPr>
            <p:cNvSpPr/>
            <p:nvPr/>
          </p:nvSpPr>
          <p:spPr>
            <a:xfrm rot="-5400000">
              <a:off x="8824395" y="498597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59;p17">
              <a:extLst>
                <a:ext uri="{FF2B5EF4-FFF2-40B4-BE49-F238E27FC236}">
                  <a16:creationId xmlns:a16="http://schemas.microsoft.com/office/drawing/2014/main" id="{436BC45C-A64C-2765-8995-18C2773E37BE}"/>
                </a:ext>
              </a:extLst>
            </p:cNvPr>
            <p:cNvSpPr/>
            <p:nvPr/>
          </p:nvSpPr>
          <p:spPr>
            <a:xfrm rot="-5400000">
              <a:off x="2638671" y="4898329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60;p17">
              <a:extLst>
                <a:ext uri="{FF2B5EF4-FFF2-40B4-BE49-F238E27FC236}">
                  <a16:creationId xmlns:a16="http://schemas.microsoft.com/office/drawing/2014/main" id="{522C331E-A369-7245-8B7E-01319B23845C}"/>
                </a:ext>
              </a:extLst>
            </p:cNvPr>
            <p:cNvSpPr/>
            <p:nvPr/>
          </p:nvSpPr>
          <p:spPr>
            <a:xfrm rot="-5400000">
              <a:off x="4434110" y="4128957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61;p17">
              <a:extLst>
                <a:ext uri="{FF2B5EF4-FFF2-40B4-BE49-F238E27FC236}">
                  <a16:creationId xmlns:a16="http://schemas.microsoft.com/office/drawing/2014/main" id="{43D48360-5902-FED3-EF19-C38DFB782188}"/>
                </a:ext>
              </a:extLst>
            </p:cNvPr>
            <p:cNvSpPr/>
            <p:nvPr/>
          </p:nvSpPr>
          <p:spPr>
            <a:xfrm rot="-5400000">
              <a:off x="6370942" y="489833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62;p17">
              <a:extLst>
                <a:ext uri="{FF2B5EF4-FFF2-40B4-BE49-F238E27FC236}">
                  <a16:creationId xmlns:a16="http://schemas.microsoft.com/office/drawing/2014/main" id="{50672363-4B01-82EC-5948-12E8FAAB279B}"/>
                </a:ext>
              </a:extLst>
            </p:cNvPr>
            <p:cNvSpPr/>
            <p:nvPr/>
          </p:nvSpPr>
          <p:spPr>
            <a:xfrm rot="-5400000">
              <a:off x="7224569" y="4777403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63;p17">
              <a:extLst>
                <a:ext uri="{FF2B5EF4-FFF2-40B4-BE49-F238E27FC236}">
                  <a16:creationId xmlns:a16="http://schemas.microsoft.com/office/drawing/2014/main" id="{2EF29418-DF5C-A1BF-C721-80E56EACEF5A}"/>
                </a:ext>
              </a:extLst>
            </p:cNvPr>
            <p:cNvSpPr/>
            <p:nvPr/>
          </p:nvSpPr>
          <p:spPr>
            <a:xfrm rot="-5400000">
              <a:off x="1455261" y="5074011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64;p17">
              <a:extLst>
                <a:ext uri="{FF2B5EF4-FFF2-40B4-BE49-F238E27FC236}">
                  <a16:creationId xmlns:a16="http://schemas.microsoft.com/office/drawing/2014/main" id="{85BEC73D-A8B6-B774-66E2-353D0E692E43}"/>
                </a:ext>
              </a:extLst>
            </p:cNvPr>
            <p:cNvSpPr/>
            <p:nvPr/>
          </p:nvSpPr>
          <p:spPr>
            <a:xfrm>
              <a:off x="3931802" y="4547801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5;p17">
              <a:extLst>
                <a:ext uri="{FF2B5EF4-FFF2-40B4-BE49-F238E27FC236}">
                  <a16:creationId xmlns:a16="http://schemas.microsoft.com/office/drawing/2014/main" id="{C9233E09-0B01-63C3-2A35-EF478ACE1F57}"/>
                </a:ext>
              </a:extLst>
            </p:cNvPr>
            <p:cNvSpPr/>
            <p:nvPr/>
          </p:nvSpPr>
          <p:spPr>
            <a:xfrm>
              <a:off x="5058448" y="4348458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66;p17">
              <a:extLst>
                <a:ext uri="{FF2B5EF4-FFF2-40B4-BE49-F238E27FC236}">
                  <a16:creationId xmlns:a16="http://schemas.microsoft.com/office/drawing/2014/main" id="{4429DD7E-292A-24D3-E7D9-98B678C043E9}"/>
                </a:ext>
              </a:extLst>
            </p:cNvPr>
            <p:cNvSpPr/>
            <p:nvPr/>
          </p:nvSpPr>
          <p:spPr>
            <a:xfrm>
              <a:off x="3088199" y="4986082"/>
              <a:ext cx="123103" cy="12325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67;p17">
              <a:extLst>
                <a:ext uri="{FF2B5EF4-FFF2-40B4-BE49-F238E27FC236}">
                  <a16:creationId xmlns:a16="http://schemas.microsoft.com/office/drawing/2014/main" id="{EB9B9D7B-A314-88E9-71DF-64C68D97DF2D}"/>
                </a:ext>
              </a:extLst>
            </p:cNvPr>
            <p:cNvSpPr/>
            <p:nvPr/>
          </p:nvSpPr>
          <p:spPr>
            <a:xfrm>
              <a:off x="6725448" y="483373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68;p17">
              <a:extLst>
                <a:ext uri="{FF2B5EF4-FFF2-40B4-BE49-F238E27FC236}">
                  <a16:creationId xmlns:a16="http://schemas.microsoft.com/office/drawing/2014/main" id="{827B67BF-BC86-ED17-867A-F0C264EB546E}"/>
                </a:ext>
              </a:extLst>
            </p:cNvPr>
            <p:cNvSpPr/>
            <p:nvPr/>
          </p:nvSpPr>
          <p:spPr>
            <a:xfrm>
              <a:off x="8421902" y="4613739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369;p17">
              <a:extLst>
                <a:ext uri="{FF2B5EF4-FFF2-40B4-BE49-F238E27FC236}">
                  <a16:creationId xmlns:a16="http://schemas.microsoft.com/office/drawing/2014/main" id="{9B842264-C737-A51D-F0F5-4426606A3869}"/>
                </a:ext>
              </a:extLst>
            </p:cNvPr>
            <p:cNvSpPr/>
            <p:nvPr/>
          </p:nvSpPr>
          <p:spPr>
            <a:xfrm>
              <a:off x="550427" y="4985876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365;p17">
              <a:extLst>
                <a:ext uri="{FF2B5EF4-FFF2-40B4-BE49-F238E27FC236}">
                  <a16:creationId xmlns:a16="http://schemas.microsoft.com/office/drawing/2014/main" id="{5CCF916A-6688-D547-BF77-F2B5A5D14C25}"/>
                </a:ext>
              </a:extLst>
            </p:cNvPr>
            <p:cNvSpPr/>
            <p:nvPr userDrawn="1"/>
          </p:nvSpPr>
          <p:spPr>
            <a:xfrm>
              <a:off x="1506748" y="438287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368;p17">
              <a:extLst>
                <a:ext uri="{FF2B5EF4-FFF2-40B4-BE49-F238E27FC236}">
                  <a16:creationId xmlns:a16="http://schemas.microsoft.com/office/drawing/2014/main" id="{EA056523-0109-8495-9AEF-0C53BEFEFF1B}"/>
                </a:ext>
              </a:extLst>
            </p:cNvPr>
            <p:cNvSpPr/>
            <p:nvPr userDrawn="1"/>
          </p:nvSpPr>
          <p:spPr>
            <a:xfrm>
              <a:off x="9292505" y="4506232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5242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 preserve="1">
  <p:cSld name="1_Title only 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A66C15-5F24-F4C0-7F5D-0B19CE3EE835}"/>
              </a:ext>
            </a:extLst>
          </p:cNvPr>
          <p:cNvGrpSpPr>
            <a:grpSpLocks noChangeAspect="1"/>
          </p:cNvGrpSpPr>
          <p:nvPr userDrawn="1"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41" name="Flowchart: Document 40">
              <a:extLst>
                <a:ext uri="{FF2B5EF4-FFF2-40B4-BE49-F238E27FC236}">
                  <a16:creationId xmlns:a16="http://schemas.microsoft.com/office/drawing/2014/main" id="{1926A903-DA9A-711E-24B6-C6D788DFC8CF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oogle Shape;351;p17">
              <a:extLst>
                <a:ext uri="{FF2B5EF4-FFF2-40B4-BE49-F238E27FC236}">
                  <a16:creationId xmlns:a16="http://schemas.microsoft.com/office/drawing/2014/main" id="{ADDEF912-5F35-D939-4047-A99A963D5F0E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23" name="Google Shape;352;p17">
                <a:extLst>
                  <a:ext uri="{FF2B5EF4-FFF2-40B4-BE49-F238E27FC236}">
                    <a16:creationId xmlns:a16="http://schemas.microsoft.com/office/drawing/2014/main" id="{BCC4EAE7-CA56-590D-9831-AF60FC2F13A8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53;p17">
                <a:extLst>
                  <a:ext uri="{FF2B5EF4-FFF2-40B4-BE49-F238E27FC236}">
                    <a16:creationId xmlns:a16="http://schemas.microsoft.com/office/drawing/2014/main" id="{99A72A95-029D-E69E-4251-8AA7B97B8B9D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54;p17">
                <a:extLst>
                  <a:ext uri="{FF2B5EF4-FFF2-40B4-BE49-F238E27FC236}">
                    <a16:creationId xmlns:a16="http://schemas.microsoft.com/office/drawing/2014/main" id="{2C336B47-F3C7-28F9-EA6C-41A2C04B0C7E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55;p17">
                <a:extLst>
                  <a:ext uri="{FF2B5EF4-FFF2-40B4-BE49-F238E27FC236}">
                    <a16:creationId xmlns:a16="http://schemas.microsoft.com/office/drawing/2014/main" id="{97951F02-8A08-6DAD-20DC-58364231A4BA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56;p17">
                <a:extLst>
                  <a:ext uri="{FF2B5EF4-FFF2-40B4-BE49-F238E27FC236}">
                    <a16:creationId xmlns:a16="http://schemas.microsoft.com/office/drawing/2014/main" id="{90F8B192-78A6-8174-4F1E-C0A1E7FCD24D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57;p17">
                <a:extLst>
                  <a:ext uri="{FF2B5EF4-FFF2-40B4-BE49-F238E27FC236}">
                    <a16:creationId xmlns:a16="http://schemas.microsoft.com/office/drawing/2014/main" id="{03A4B5EE-ECF4-2816-9397-7C43C2912038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358;p17">
                <a:extLst>
                  <a:ext uri="{FF2B5EF4-FFF2-40B4-BE49-F238E27FC236}">
                    <a16:creationId xmlns:a16="http://schemas.microsoft.com/office/drawing/2014/main" id="{F1AD2867-B70E-D83D-747B-E193476E84A6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59;p17">
                <a:extLst>
                  <a:ext uri="{FF2B5EF4-FFF2-40B4-BE49-F238E27FC236}">
                    <a16:creationId xmlns:a16="http://schemas.microsoft.com/office/drawing/2014/main" id="{436BC45C-A64C-2765-8995-18C2773E37BE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60;p17">
                <a:extLst>
                  <a:ext uri="{FF2B5EF4-FFF2-40B4-BE49-F238E27FC236}">
                    <a16:creationId xmlns:a16="http://schemas.microsoft.com/office/drawing/2014/main" id="{522C331E-A369-7245-8B7E-01319B23845C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61;p17">
                <a:extLst>
                  <a:ext uri="{FF2B5EF4-FFF2-40B4-BE49-F238E27FC236}">
                    <a16:creationId xmlns:a16="http://schemas.microsoft.com/office/drawing/2014/main" id="{43D48360-5902-FED3-EF19-C38DFB782188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62;p17">
                <a:extLst>
                  <a:ext uri="{FF2B5EF4-FFF2-40B4-BE49-F238E27FC236}">
                    <a16:creationId xmlns:a16="http://schemas.microsoft.com/office/drawing/2014/main" id="{50672363-4B01-82EC-5948-12E8FAAB279B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63;p17">
                <a:extLst>
                  <a:ext uri="{FF2B5EF4-FFF2-40B4-BE49-F238E27FC236}">
                    <a16:creationId xmlns:a16="http://schemas.microsoft.com/office/drawing/2014/main" id="{2EF29418-DF5C-A1BF-C721-80E56EACEF5A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64;p17">
                <a:extLst>
                  <a:ext uri="{FF2B5EF4-FFF2-40B4-BE49-F238E27FC236}">
                    <a16:creationId xmlns:a16="http://schemas.microsoft.com/office/drawing/2014/main" id="{85BEC73D-A8B6-B774-66E2-353D0E692E43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5;p17">
                <a:extLst>
                  <a:ext uri="{FF2B5EF4-FFF2-40B4-BE49-F238E27FC236}">
                    <a16:creationId xmlns:a16="http://schemas.microsoft.com/office/drawing/2014/main" id="{C9233E09-0B01-63C3-2A35-EF478ACE1F57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66;p17">
                <a:extLst>
                  <a:ext uri="{FF2B5EF4-FFF2-40B4-BE49-F238E27FC236}">
                    <a16:creationId xmlns:a16="http://schemas.microsoft.com/office/drawing/2014/main" id="{4429DD7E-292A-24D3-E7D9-98B678C043E9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67;p17">
                <a:extLst>
                  <a:ext uri="{FF2B5EF4-FFF2-40B4-BE49-F238E27FC236}">
                    <a16:creationId xmlns:a16="http://schemas.microsoft.com/office/drawing/2014/main" id="{EB9B9D7B-A314-88E9-71DF-64C68D97DF2D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68;p17">
                <a:extLst>
                  <a:ext uri="{FF2B5EF4-FFF2-40B4-BE49-F238E27FC236}">
                    <a16:creationId xmlns:a16="http://schemas.microsoft.com/office/drawing/2014/main" id="{827B67BF-BC86-ED17-867A-F0C264EB546E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369;p17">
                <a:extLst>
                  <a:ext uri="{FF2B5EF4-FFF2-40B4-BE49-F238E27FC236}">
                    <a16:creationId xmlns:a16="http://schemas.microsoft.com/office/drawing/2014/main" id="{9B842264-C737-A51D-F0F5-4426606A3869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365;p17">
                <a:extLst>
                  <a:ext uri="{FF2B5EF4-FFF2-40B4-BE49-F238E27FC236}">
                    <a16:creationId xmlns:a16="http://schemas.microsoft.com/office/drawing/2014/main" id="{5CCF916A-6688-D547-BF77-F2B5A5D14C25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368;p17">
                <a:extLst>
                  <a:ext uri="{FF2B5EF4-FFF2-40B4-BE49-F238E27FC236}">
                    <a16:creationId xmlns:a16="http://schemas.microsoft.com/office/drawing/2014/main" id="{EA056523-0109-8495-9AEF-0C53BEFEFF1B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8856" y="5957156"/>
            <a:ext cx="11887812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518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0A456B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>
            <a:spLocks noGrp="1"/>
          </p:cNvSpPr>
          <p:nvPr>
            <p:ph type="ctrTitle"/>
          </p:nvPr>
        </p:nvSpPr>
        <p:spPr>
          <a:xfrm>
            <a:off x="960000" y="2831848"/>
            <a:ext cx="5546400" cy="149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10666">
                <a:solidFill>
                  <a:srgbClr val="57D7B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80" name="Google Shape;80;p4"/>
          <p:cNvSpPr txBox="1">
            <a:spLocks noGrp="1"/>
          </p:cNvSpPr>
          <p:nvPr>
            <p:ph type="subTitle" idx="1"/>
          </p:nvPr>
        </p:nvSpPr>
        <p:spPr>
          <a:xfrm>
            <a:off x="960000" y="4432300"/>
            <a:ext cx="5546400" cy="4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01800"/>
            <a:ext cx="55464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82" name="Google Shape;82;p4"/>
          <p:cNvSpPr/>
          <p:nvPr/>
        </p:nvSpPr>
        <p:spPr>
          <a:xfrm flipH="1">
            <a:off x="5511832" y="0"/>
            <a:ext cx="6680168" cy="6858011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chemeClr val="accent1">
              <a:alpha val="58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4"/>
          <p:cNvSpPr/>
          <p:nvPr/>
        </p:nvSpPr>
        <p:spPr>
          <a:xfrm>
            <a:off x="7269584" y="3629163"/>
            <a:ext cx="106723" cy="10682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" name="Google Shape;84;p4"/>
          <p:cNvGrpSpPr/>
          <p:nvPr/>
        </p:nvGrpSpPr>
        <p:grpSpPr>
          <a:xfrm>
            <a:off x="7645873" y="1254455"/>
            <a:ext cx="4163044" cy="5026453"/>
            <a:chOff x="5734404" y="940841"/>
            <a:chExt cx="3122283" cy="3769840"/>
          </a:xfrm>
        </p:grpSpPr>
        <p:sp>
          <p:nvSpPr>
            <p:cNvPr id="85" name="Google Shape;85;p4"/>
            <p:cNvSpPr/>
            <p:nvPr/>
          </p:nvSpPr>
          <p:spPr>
            <a:xfrm>
              <a:off x="8289081" y="1846072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653712" y="131248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778288" y="366052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733199" y="2358215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143615" y="38170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68816" y="94084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443807" y="280200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443807" y="13921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734404" y="212386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267032" y="239385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014932" y="45163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637894" y="41409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448904" y="4452989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8122907" y="4658833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33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>
            <a:spLocks noGrp="1"/>
          </p:cNvSpPr>
          <p:nvPr>
            <p:ph type="ctrTitle"/>
          </p:nvPr>
        </p:nvSpPr>
        <p:spPr>
          <a:xfrm>
            <a:off x="7307600" y="1609963"/>
            <a:ext cx="3924400" cy="18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A456B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1"/>
          </p:nvPr>
        </p:nvSpPr>
        <p:spPr>
          <a:xfrm>
            <a:off x="7307100" y="3555529"/>
            <a:ext cx="3924400" cy="1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A456B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"/>
          <p:cNvSpPr/>
          <p:nvPr/>
        </p:nvSpPr>
        <p:spPr>
          <a:xfrm rot="10800000" flipH="1">
            <a:off x="41" y="-6"/>
            <a:ext cx="6858640" cy="6858011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rgbClr val="0A45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" name="Google Shape;103;p5"/>
          <p:cNvGrpSpPr/>
          <p:nvPr/>
        </p:nvGrpSpPr>
        <p:grpSpPr>
          <a:xfrm>
            <a:off x="417812" y="542689"/>
            <a:ext cx="11412009" cy="5929527"/>
            <a:chOff x="313359" y="407016"/>
            <a:chExt cx="8559007" cy="4447145"/>
          </a:xfrm>
        </p:grpSpPr>
        <p:sp>
          <p:nvSpPr>
            <p:cNvPr id="104" name="Google Shape;104;p5"/>
            <p:cNvSpPr/>
            <p:nvPr/>
          </p:nvSpPr>
          <p:spPr>
            <a:xfrm>
              <a:off x="313387" y="817827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413739" y="280012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13359" y="3905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067961" y="66240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505965" y="224850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077661" y="146131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625841" y="3621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990182" y="193488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27444" y="17865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2711899" y="2705087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2421785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326516" y="407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3695694" y="18828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63120" y="4070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41524" y="12407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3660287" y="4592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042341" y="38485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5233737" y="3848502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7630436" y="4118577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697090" y="18472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5421061" y="458551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648641" y="270506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541557" y="48023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4031532" y="395574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879324" y="1409112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613036" y="420605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20141" y="407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770532" y="539992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762312" y="4488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599553" y="3019829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489974" y="95499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510249" y="18992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6041286" y="8974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541612" y="462959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78081" y="47041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064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0A456B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960000" y="-147585"/>
            <a:ext cx="10272000" cy="7153151"/>
          </a:xfrm>
          <a:custGeom>
            <a:avLst/>
            <a:gdLst/>
            <a:ahLst/>
            <a:cxnLst/>
            <a:rect l="l" t="t" r="r" b="b"/>
            <a:pathLst>
              <a:path w="80273" h="55900" extrusionOk="0">
                <a:moveTo>
                  <a:pt x="26504" y="0"/>
                </a:moveTo>
                <a:cubicBezTo>
                  <a:pt x="25623" y="3239"/>
                  <a:pt x="25575" y="6834"/>
                  <a:pt x="23611" y="8549"/>
                </a:cubicBezTo>
                <a:cubicBezTo>
                  <a:pt x="22847" y="9217"/>
                  <a:pt x="21468" y="9476"/>
                  <a:pt x="19884" y="9476"/>
                </a:cubicBezTo>
                <a:cubicBezTo>
                  <a:pt x="17122" y="9476"/>
                  <a:pt x="13738" y="8690"/>
                  <a:pt x="11907" y="7918"/>
                </a:cubicBezTo>
                <a:cubicBezTo>
                  <a:pt x="10706" y="7412"/>
                  <a:pt x="9323" y="7150"/>
                  <a:pt x="7935" y="7150"/>
                </a:cubicBezTo>
                <a:cubicBezTo>
                  <a:pt x="5992" y="7150"/>
                  <a:pt x="4039" y="7663"/>
                  <a:pt x="2560" y="8739"/>
                </a:cubicBezTo>
                <a:cubicBezTo>
                  <a:pt x="572" y="10168"/>
                  <a:pt x="0" y="13061"/>
                  <a:pt x="691" y="15454"/>
                </a:cubicBezTo>
                <a:cubicBezTo>
                  <a:pt x="1370" y="17836"/>
                  <a:pt x="3072" y="19776"/>
                  <a:pt x="4894" y="21408"/>
                </a:cubicBezTo>
                <a:cubicBezTo>
                  <a:pt x="6716" y="23051"/>
                  <a:pt x="8740" y="24479"/>
                  <a:pt x="10371" y="26325"/>
                </a:cubicBezTo>
                <a:cubicBezTo>
                  <a:pt x="11145" y="27182"/>
                  <a:pt x="11859" y="28218"/>
                  <a:pt x="11859" y="29385"/>
                </a:cubicBezTo>
                <a:cubicBezTo>
                  <a:pt x="11871" y="30504"/>
                  <a:pt x="11240" y="31516"/>
                  <a:pt x="10549" y="32385"/>
                </a:cubicBezTo>
                <a:cubicBezTo>
                  <a:pt x="8311" y="35243"/>
                  <a:pt x="5072" y="37933"/>
                  <a:pt x="5227" y="41589"/>
                </a:cubicBezTo>
                <a:cubicBezTo>
                  <a:pt x="5346" y="44529"/>
                  <a:pt x="7859" y="46935"/>
                  <a:pt x="10621" y="47708"/>
                </a:cubicBezTo>
                <a:cubicBezTo>
                  <a:pt x="11586" y="47982"/>
                  <a:pt x="12574" y="48097"/>
                  <a:pt x="13569" y="48097"/>
                </a:cubicBezTo>
                <a:cubicBezTo>
                  <a:pt x="15434" y="48097"/>
                  <a:pt x="17325" y="47693"/>
                  <a:pt x="19134" y="47173"/>
                </a:cubicBezTo>
                <a:cubicBezTo>
                  <a:pt x="20891" y="46675"/>
                  <a:pt x="22835" y="46108"/>
                  <a:pt x="24632" y="46108"/>
                </a:cubicBezTo>
                <a:cubicBezTo>
                  <a:pt x="25977" y="46108"/>
                  <a:pt x="27238" y="46426"/>
                  <a:pt x="28278" y="47327"/>
                </a:cubicBezTo>
                <a:cubicBezTo>
                  <a:pt x="30242" y="49030"/>
                  <a:pt x="30385" y="52007"/>
                  <a:pt x="30897" y="54590"/>
                </a:cubicBezTo>
                <a:cubicBezTo>
                  <a:pt x="30980" y="55031"/>
                  <a:pt x="31088" y="55459"/>
                  <a:pt x="31207" y="55900"/>
                </a:cubicBezTo>
                <a:lnTo>
                  <a:pt x="49638" y="55900"/>
                </a:lnTo>
                <a:cubicBezTo>
                  <a:pt x="49649" y="55852"/>
                  <a:pt x="49673" y="55817"/>
                  <a:pt x="49685" y="55781"/>
                </a:cubicBezTo>
                <a:cubicBezTo>
                  <a:pt x="50757" y="52959"/>
                  <a:pt x="52316" y="49947"/>
                  <a:pt x="55126" y="48971"/>
                </a:cubicBezTo>
                <a:cubicBezTo>
                  <a:pt x="55433" y="48864"/>
                  <a:pt x="55823" y="48817"/>
                  <a:pt x="56276" y="48817"/>
                </a:cubicBezTo>
                <a:cubicBezTo>
                  <a:pt x="59936" y="48817"/>
                  <a:pt x="67725" y="51907"/>
                  <a:pt x="69188" y="51971"/>
                </a:cubicBezTo>
                <a:cubicBezTo>
                  <a:pt x="69311" y="51977"/>
                  <a:pt x="69432" y="51980"/>
                  <a:pt x="69552" y="51980"/>
                </a:cubicBezTo>
                <a:cubicBezTo>
                  <a:pt x="73788" y="51980"/>
                  <a:pt x="75327" y="48342"/>
                  <a:pt x="74736" y="45887"/>
                </a:cubicBezTo>
                <a:cubicBezTo>
                  <a:pt x="74295" y="44101"/>
                  <a:pt x="71188" y="39957"/>
                  <a:pt x="70628" y="38541"/>
                </a:cubicBezTo>
                <a:cubicBezTo>
                  <a:pt x="68783" y="33933"/>
                  <a:pt x="71176" y="32528"/>
                  <a:pt x="74117" y="29528"/>
                </a:cubicBezTo>
                <a:cubicBezTo>
                  <a:pt x="76165" y="27432"/>
                  <a:pt x="80272" y="23444"/>
                  <a:pt x="78844" y="18622"/>
                </a:cubicBezTo>
                <a:cubicBezTo>
                  <a:pt x="78134" y="16254"/>
                  <a:pt x="76457" y="13850"/>
                  <a:pt x="72603" y="13850"/>
                </a:cubicBezTo>
                <a:cubicBezTo>
                  <a:pt x="72057" y="13850"/>
                  <a:pt x="71467" y="13899"/>
                  <a:pt x="70831" y="14002"/>
                </a:cubicBezTo>
                <a:cubicBezTo>
                  <a:pt x="69420" y="14231"/>
                  <a:pt x="66819" y="15169"/>
                  <a:pt x="64624" y="15169"/>
                </a:cubicBezTo>
                <a:cubicBezTo>
                  <a:pt x="63504" y="15169"/>
                  <a:pt x="62490" y="14924"/>
                  <a:pt x="61794" y="14216"/>
                </a:cubicBezTo>
                <a:cubicBezTo>
                  <a:pt x="59758" y="12133"/>
                  <a:pt x="61258" y="8096"/>
                  <a:pt x="61389" y="6870"/>
                </a:cubicBezTo>
                <a:cubicBezTo>
                  <a:pt x="61639" y="4429"/>
                  <a:pt x="61306" y="1917"/>
                  <a:pt x="60044" y="0"/>
                </a:cubicBezTo>
                <a:close/>
              </a:path>
            </a:pathLst>
          </a:custGeom>
          <a:solidFill>
            <a:schemeClr val="lt1">
              <a:alpha val="67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9"/>
          <p:cNvSpPr txBox="1">
            <a:spLocks noGrp="1"/>
          </p:cNvSpPr>
          <p:nvPr>
            <p:ph type="ctrTitle"/>
          </p:nvPr>
        </p:nvSpPr>
        <p:spPr>
          <a:xfrm>
            <a:off x="3563600" y="4462233"/>
            <a:ext cx="5059600" cy="69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None/>
              <a:defRPr sz="2400">
                <a:solidFill>
                  <a:srgbClr val="57D7B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9"/>
          <p:cNvSpPr txBox="1">
            <a:spLocks noGrp="1"/>
          </p:cNvSpPr>
          <p:nvPr>
            <p:ph type="subTitle" idx="1"/>
          </p:nvPr>
        </p:nvSpPr>
        <p:spPr>
          <a:xfrm>
            <a:off x="3309800" y="1907333"/>
            <a:ext cx="5572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34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07" name="Google Shape;207;p9"/>
          <p:cNvGrpSpPr/>
          <p:nvPr/>
        </p:nvGrpSpPr>
        <p:grpSpPr>
          <a:xfrm>
            <a:off x="2071665" y="295353"/>
            <a:ext cx="8049052" cy="6327305"/>
            <a:chOff x="1553748" y="221514"/>
            <a:chExt cx="6036789" cy="4745479"/>
          </a:xfrm>
        </p:grpSpPr>
        <p:sp>
          <p:nvSpPr>
            <p:cNvPr id="208" name="Google Shape;208;p9"/>
            <p:cNvSpPr/>
            <p:nvPr/>
          </p:nvSpPr>
          <p:spPr>
            <a:xfrm>
              <a:off x="7278824" y="173176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981400" y="833616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090412" y="493802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010751" y="42053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2289230" y="349451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2752474" y="3873595"/>
              <a:ext cx="52222" cy="52069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7467465" y="224850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642461" y="8423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2187328" y="148739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2307485" y="202963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5316631" y="40521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669761" y="40058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705382" y="34926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617607" y="718917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4816202" y="2215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905675" y="2152725"/>
              <a:ext cx="123537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2239552" y="25099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1553748" y="1322183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338335" y="4733056"/>
              <a:ext cx="233665" cy="23393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4959462" y="4479850"/>
              <a:ext cx="123537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6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936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84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subTitle" idx="1"/>
          </p:nvPr>
        </p:nvSpPr>
        <p:spPr>
          <a:xfrm>
            <a:off x="960000" y="4072600"/>
            <a:ext cx="3162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subTitle" idx="2"/>
          </p:nvPr>
        </p:nvSpPr>
        <p:spPr>
          <a:xfrm>
            <a:off x="4514800" y="4072600"/>
            <a:ext cx="3162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42" name="Google Shape;342;p17"/>
          <p:cNvSpPr txBox="1">
            <a:spLocks noGrp="1"/>
          </p:cNvSpPr>
          <p:nvPr>
            <p:ph type="subTitle" idx="3"/>
          </p:nvPr>
        </p:nvSpPr>
        <p:spPr>
          <a:xfrm>
            <a:off x="8071600" y="4072600"/>
            <a:ext cx="31624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None/>
              <a:defRPr sz="2133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43" name="Google Shape;343;p17"/>
          <p:cNvSpPr txBox="1">
            <a:spLocks noGrp="1"/>
          </p:cNvSpPr>
          <p:nvPr>
            <p:ph type="subTitle" idx="4"/>
          </p:nvPr>
        </p:nvSpPr>
        <p:spPr>
          <a:xfrm>
            <a:off x="8074000" y="3544700"/>
            <a:ext cx="3157600" cy="46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344" name="Google Shape;344;p17"/>
          <p:cNvSpPr txBox="1">
            <a:spLocks noGrp="1"/>
          </p:cNvSpPr>
          <p:nvPr>
            <p:ph type="subTitle" idx="5"/>
          </p:nvPr>
        </p:nvSpPr>
        <p:spPr>
          <a:xfrm>
            <a:off x="4517200" y="3544700"/>
            <a:ext cx="3157600" cy="46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345" name="Google Shape;345;p17"/>
          <p:cNvSpPr txBox="1">
            <a:spLocks noGrp="1"/>
          </p:cNvSpPr>
          <p:nvPr>
            <p:ph type="subTitle" idx="6"/>
          </p:nvPr>
        </p:nvSpPr>
        <p:spPr>
          <a:xfrm>
            <a:off x="962400" y="3544808"/>
            <a:ext cx="3157600" cy="46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enk One"/>
              <a:buNone/>
              <a:defRPr sz="2933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346" name="Google Shape;346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7"/>
          <p:cNvSpPr/>
          <p:nvPr/>
        </p:nvSpPr>
        <p:spPr>
          <a:xfrm>
            <a:off x="-299" y="5156907"/>
            <a:ext cx="12191852" cy="2037725"/>
          </a:xfrm>
          <a:custGeom>
            <a:avLst/>
            <a:gdLst/>
            <a:ahLst/>
            <a:cxnLst/>
            <a:rect l="l" t="t" r="r" b="b"/>
            <a:pathLst>
              <a:path w="241710" h="40399" extrusionOk="0">
                <a:moveTo>
                  <a:pt x="116301" y="1"/>
                </a:moveTo>
                <a:cubicBezTo>
                  <a:pt x="102002" y="1"/>
                  <a:pt x="91572" y="4977"/>
                  <a:pt x="84976" y="9728"/>
                </a:cubicBezTo>
                <a:cubicBezTo>
                  <a:pt x="80975" y="12597"/>
                  <a:pt x="77511" y="15574"/>
                  <a:pt x="74617" y="18622"/>
                </a:cubicBezTo>
                <a:cubicBezTo>
                  <a:pt x="71426" y="21980"/>
                  <a:pt x="68628" y="25599"/>
                  <a:pt x="61556" y="27980"/>
                </a:cubicBezTo>
                <a:cubicBezTo>
                  <a:pt x="56291" y="29750"/>
                  <a:pt x="49559" y="30500"/>
                  <a:pt x="42542" y="30500"/>
                </a:cubicBezTo>
                <a:cubicBezTo>
                  <a:pt x="33978" y="30500"/>
                  <a:pt x="24988" y="29382"/>
                  <a:pt x="17717" y="27635"/>
                </a:cubicBezTo>
                <a:cubicBezTo>
                  <a:pt x="11205" y="26075"/>
                  <a:pt x="5537" y="24123"/>
                  <a:pt x="1" y="22087"/>
                </a:cubicBezTo>
                <a:lnTo>
                  <a:pt x="1" y="40398"/>
                </a:lnTo>
                <a:lnTo>
                  <a:pt x="241710" y="40398"/>
                </a:lnTo>
                <a:lnTo>
                  <a:pt x="241710" y="4954"/>
                </a:lnTo>
                <a:cubicBezTo>
                  <a:pt x="236741" y="3294"/>
                  <a:pt x="230995" y="1930"/>
                  <a:pt x="225049" y="1930"/>
                </a:cubicBezTo>
                <a:cubicBezTo>
                  <a:pt x="223528" y="1930"/>
                  <a:pt x="221994" y="2019"/>
                  <a:pt x="220457" y="2215"/>
                </a:cubicBezTo>
                <a:cubicBezTo>
                  <a:pt x="212837" y="3191"/>
                  <a:pt x="209146" y="6418"/>
                  <a:pt x="207693" y="9383"/>
                </a:cubicBezTo>
                <a:cubicBezTo>
                  <a:pt x="206241" y="12335"/>
                  <a:pt x="205979" y="15526"/>
                  <a:pt x="201586" y="18039"/>
                </a:cubicBezTo>
                <a:cubicBezTo>
                  <a:pt x="197895" y="20170"/>
                  <a:pt x="191382" y="21563"/>
                  <a:pt x="184631" y="21682"/>
                </a:cubicBezTo>
                <a:cubicBezTo>
                  <a:pt x="184257" y="21689"/>
                  <a:pt x="183886" y="21692"/>
                  <a:pt x="183518" y="21692"/>
                </a:cubicBezTo>
                <a:cubicBezTo>
                  <a:pt x="168369" y="21692"/>
                  <a:pt x="157684" y="16035"/>
                  <a:pt x="150198" y="11014"/>
                </a:cubicBezTo>
                <a:cubicBezTo>
                  <a:pt x="142531" y="5870"/>
                  <a:pt x="132053" y="1"/>
                  <a:pt x="116301" y="1"/>
                </a:cubicBezTo>
                <a:close/>
              </a:path>
            </a:pathLst>
          </a:custGeom>
          <a:solidFill>
            <a:srgbClr val="0A45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7"/>
          <p:cNvSpPr txBox="1">
            <a:spLocks noGrp="1"/>
          </p:cNvSpPr>
          <p:nvPr>
            <p:ph type="title" idx="7" hasCustomPrompt="1"/>
          </p:nvPr>
        </p:nvSpPr>
        <p:spPr>
          <a:xfrm>
            <a:off x="2047205" y="2398743"/>
            <a:ext cx="983200" cy="464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9" name="Google Shape;349;p17"/>
          <p:cNvSpPr txBox="1">
            <a:spLocks noGrp="1"/>
          </p:cNvSpPr>
          <p:nvPr>
            <p:ph type="title" idx="8" hasCustomPrompt="1"/>
          </p:nvPr>
        </p:nvSpPr>
        <p:spPr>
          <a:xfrm>
            <a:off x="5604400" y="2398743"/>
            <a:ext cx="983200" cy="464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0" name="Google Shape;350;p17"/>
          <p:cNvSpPr txBox="1">
            <a:spLocks noGrp="1"/>
          </p:cNvSpPr>
          <p:nvPr>
            <p:ph type="title" idx="9" hasCustomPrompt="1"/>
          </p:nvPr>
        </p:nvSpPr>
        <p:spPr>
          <a:xfrm>
            <a:off x="9161200" y="2398743"/>
            <a:ext cx="983200" cy="464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51" name="Google Shape;351;p17"/>
          <p:cNvGrpSpPr/>
          <p:nvPr/>
        </p:nvGrpSpPr>
        <p:grpSpPr>
          <a:xfrm>
            <a:off x="733904" y="5505255"/>
            <a:ext cx="11196329" cy="1366548"/>
            <a:chOff x="550427" y="4128941"/>
            <a:chExt cx="8397247" cy="1024911"/>
          </a:xfrm>
        </p:grpSpPr>
        <p:sp>
          <p:nvSpPr>
            <p:cNvPr id="352" name="Google Shape;352;p17"/>
            <p:cNvSpPr/>
            <p:nvPr/>
          </p:nvSpPr>
          <p:spPr>
            <a:xfrm rot="-5400000">
              <a:off x="7743746" y="476353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7"/>
            <p:cNvSpPr/>
            <p:nvPr/>
          </p:nvSpPr>
          <p:spPr>
            <a:xfrm rot="-5400000">
              <a:off x="5818490" y="463553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7"/>
            <p:cNvSpPr/>
            <p:nvPr/>
          </p:nvSpPr>
          <p:spPr>
            <a:xfrm rot="-5400000">
              <a:off x="5585499" y="4972472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7"/>
            <p:cNvSpPr/>
            <p:nvPr/>
          </p:nvSpPr>
          <p:spPr>
            <a:xfrm rot="-5400000">
              <a:off x="3493886" y="437741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29" y="0"/>
                  </a:moveTo>
                  <a:cubicBezTo>
                    <a:pt x="857" y="0"/>
                    <a:pt x="0" y="858"/>
                    <a:pt x="0" y="1929"/>
                  </a:cubicBezTo>
                  <a:cubicBezTo>
                    <a:pt x="0" y="2989"/>
                    <a:pt x="857" y="3858"/>
                    <a:pt x="1929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7"/>
            <p:cNvSpPr/>
            <p:nvPr/>
          </p:nvSpPr>
          <p:spPr>
            <a:xfrm rot="-5400000">
              <a:off x="8474815" y="4224951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7"/>
            <p:cNvSpPr/>
            <p:nvPr/>
          </p:nvSpPr>
          <p:spPr>
            <a:xfrm rot="-5400000">
              <a:off x="4398303" y="4741812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7"/>
            <p:cNvSpPr/>
            <p:nvPr/>
          </p:nvSpPr>
          <p:spPr>
            <a:xfrm rot="-5400000">
              <a:off x="8824395" y="498597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7"/>
            <p:cNvSpPr/>
            <p:nvPr/>
          </p:nvSpPr>
          <p:spPr>
            <a:xfrm rot="-5400000">
              <a:off x="2638671" y="4898329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7"/>
            <p:cNvSpPr/>
            <p:nvPr/>
          </p:nvSpPr>
          <p:spPr>
            <a:xfrm rot="-5400000">
              <a:off x="4434110" y="4128957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7"/>
            <p:cNvSpPr/>
            <p:nvPr/>
          </p:nvSpPr>
          <p:spPr>
            <a:xfrm rot="-5400000">
              <a:off x="6370942" y="489833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7"/>
            <p:cNvSpPr/>
            <p:nvPr/>
          </p:nvSpPr>
          <p:spPr>
            <a:xfrm rot="-5400000">
              <a:off x="7224569" y="4777403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7"/>
            <p:cNvSpPr/>
            <p:nvPr/>
          </p:nvSpPr>
          <p:spPr>
            <a:xfrm rot="-5400000">
              <a:off x="1455261" y="5074011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3931802" y="4547801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5058448" y="4348458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3088199" y="4986082"/>
              <a:ext cx="123103" cy="12325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6725448" y="483373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8421902" y="4613739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550427" y="4985876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4613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0A45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7"/>
          <p:cNvSpPr/>
          <p:nvPr/>
        </p:nvSpPr>
        <p:spPr>
          <a:xfrm rot="5400000">
            <a:off x="-2588249" y="2553958"/>
            <a:ext cx="6941105" cy="1786175"/>
          </a:xfrm>
          <a:custGeom>
            <a:avLst/>
            <a:gdLst/>
            <a:ahLst/>
            <a:cxnLst/>
            <a:rect l="l" t="t" r="r" b="b"/>
            <a:pathLst>
              <a:path w="241710" h="40399" extrusionOk="0">
                <a:moveTo>
                  <a:pt x="116301" y="1"/>
                </a:moveTo>
                <a:cubicBezTo>
                  <a:pt x="102002" y="1"/>
                  <a:pt x="91572" y="4977"/>
                  <a:pt x="84976" y="9728"/>
                </a:cubicBezTo>
                <a:cubicBezTo>
                  <a:pt x="80975" y="12597"/>
                  <a:pt x="77511" y="15574"/>
                  <a:pt x="74617" y="18622"/>
                </a:cubicBezTo>
                <a:cubicBezTo>
                  <a:pt x="71426" y="21980"/>
                  <a:pt x="68628" y="25599"/>
                  <a:pt x="61556" y="27980"/>
                </a:cubicBezTo>
                <a:cubicBezTo>
                  <a:pt x="56291" y="29750"/>
                  <a:pt x="49559" y="30500"/>
                  <a:pt x="42542" y="30500"/>
                </a:cubicBezTo>
                <a:cubicBezTo>
                  <a:pt x="33978" y="30500"/>
                  <a:pt x="24988" y="29382"/>
                  <a:pt x="17717" y="27635"/>
                </a:cubicBezTo>
                <a:cubicBezTo>
                  <a:pt x="11205" y="26075"/>
                  <a:pt x="5537" y="24123"/>
                  <a:pt x="1" y="22087"/>
                </a:cubicBezTo>
                <a:lnTo>
                  <a:pt x="1" y="40398"/>
                </a:lnTo>
                <a:lnTo>
                  <a:pt x="241710" y="40398"/>
                </a:lnTo>
                <a:lnTo>
                  <a:pt x="241710" y="4954"/>
                </a:lnTo>
                <a:cubicBezTo>
                  <a:pt x="236741" y="3294"/>
                  <a:pt x="230995" y="1930"/>
                  <a:pt x="225049" y="1930"/>
                </a:cubicBezTo>
                <a:cubicBezTo>
                  <a:pt x="223528" y="1930"/>
                  <a:pt x="221994" y="2019"/>
                  <a:pt x="220457" y="2215"/>
                </a:cubicBezTo>
                <a:cubicBezTo>
                  <a:pt x="212837" y="3191"/>
                  <a:pt x="209146" y="6418"/>
                  <a:pt x="207693" y="9383"/>
                </a:cubicBezTo>
                <a:cubicBezTo>
                  <a:pt x="206241" y="12335"/>
                  <a:pt x="205979" y="15526"/>
                  <a:pt x="201586" y="18039"/>
                </a:cubicBezTo>
                <a:cubicBezTo>
                  <a:pt x="197895" y="20170"/>
                  <a:pt x="191382" y="21563"/>
                  <a:pt x="184631" y="21682"/>
                </a:cubicBezTo>
                <a:cubicBezTo>
                  <a:pt x="184257" y="21689"/>
                  <a:pt x="183886" y="21692"/>
                  <a:pt x="183518" y="21692"/>
                </a:cubicBezTo>
                <a:cubicBezTo>
                  <a:pt x="168369" y="21692"/>
                  <a:pt x="157684" y="16035"/>
                  <a:pt x="150198" y="11014"/>
                </a:cubicBezTo>
                <a:cubicBezTo>
                  <a:pt x="142531" y="5870"/>
                  <a:pt x="132053" y="1"/>
                  <a:pt x="116301" y="1"/>
                </a:cubicBezTo>
                <a:close/>
              </a:path>
            </a:pathLst>
          </a:custGeom>
          <a:solidFill>
            <a:srgbClr val="0A45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7"/>
          <p:cNvSpPr/>
          <p:nvPr/>
        </p:nvSpPr>
        <p:spPr>
          <a:xfrm>
            <a:off x="311360" y="2069195"/>
            <a:ext cx="164699" cy="163876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7"/>
          <p:cNvSpPr/>
          <p:nvPr/>
        </p:nvSpPr>
        <p:spPr>
          <a:xfrm>
            <a:off x="546352" y="2752203"/>
            <a:ext cx="106197" cy="106752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7"/>
          <p:cNvSpPr/>
          <p:nvPr/>
        </p:nvSpPr>
        <p:spPr>
          <a:xfrm>
            <a:off x="363845" y="4163148"/>
            <a:ext cx="106240" cy="106197"/>
          </a:xfrm>
          <a:custGeom>
            <a:avLst/>
            <a:gdLst/>
            <a:ahLst/>
            <a:cxnLst/>
            <a:rect l="l" t="t" r="r" b="b"/>
            <a:pathLst>
              <a:path w="2490" h="2489" extrusionOk="0">
                <a:moveTo>
                  <a:pt x="1239" y="0"/>
                </a:moveTo>
                <a:cubicBezTo>
                  <a:pt x="549" y="0"/>
                  <a:pt x="1" y="548"/>
                  <a:pt x="1" y="1239"/>
                </a:cubicBezTo>
                <a:cubicBezTo>
                  <a:pt x="1" y="1929"/>
                  <a:pt x="549" y="2489"/>
                  <a:pt x="1239" y="2489"/>
                </a:cubicBezTo>
                <a:cubicBezTo>
                  <a:pt x="1930" y="2489"/>
                  <a:pt x="2489" y="1929"/>
                  <a:pt x="2489" y="1239"/>
                </a:cubicBezTo>
                <a:cubicBezTo>
                  <a:pt x="2489" y="548"/>
                  <a:pt x="1930" y="0"/>
                  <a:pt x="1239" y="0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7"/>
          <p:cNvSpPr/>
          <p:nvPr/>
        </p:nvSpPr>
        <p:spPr>
          <a:xfrm>
            <a:off x="1002410" y="3042174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7"/>
          <p:cNvSpPr/>
          <p:nvPr/>
        </p:nvSpPr>
        <p:spPr>
          <a:xfrm>
            <a:off x="282389" y="3388586"/>
            <a:ext cx="164681" cy="16489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7"/>
          <p:cNvSpPr/>
          <p:nvPr/>
        </p:nvSpPr>
        <p:spPr>
          <a:xfrm>
            <a:off x="287576" y="4879007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7"/>
          <p:cNvSpPr/>
          <p:nvPr/>
        </p:nvSpPr>
        <p:spPr>
          <a:xfrm>
            <a:off x="165643" y="11178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7"/>
          <p:cNvSpPr/>
          <p:nvPr/>
        </p:nvSpPr>
        <p:spPr>
          <a:xfrm>
            <a:off x="1049473" y="6190519"/>
            <a:ext cx="164681" cy="16489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368843" y="59946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chemeClr val="lt1">
              <a:alpha val="6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966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 preserve="1">
  <p:cSld name="1_Title only 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owchart: Document 40">
            <a:extLst>
              <a:ext uri="{FF2B5EF4-FFF2-40B4-BE49-F238E27FC236}">
                <a16:creationId xmlns:a16="http://schemas.microsoft.com/office/drawing/2014/main" id="{1926A903-DA9A-711E-24B6-C6D788DFC8CF}"/>
              </a:ext>
            </a:extLst>
          </p:cNvPr>
          <p:cNvSpPr/>
          <p:nvPr userDrawn="1"/>
        </p:nvSpPr>
        <p:spPr>
          <a:xfrm>
            <a:off x="0" y="-219748"/>
            <a:ext cx="12192001" cy="1268505"/>
          </a:xfrm>
          <a:prstGeom prst="flowChartDocument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165643" y="-62083"/>
            <a:ext cx="11887812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22" name="Google Shape;351;p17">
            <a:extLst>
              <a:ext uri="{FF2B5EF4-FFF2-40B4-BE49-F238E27FC236}">
                <a16:creationId xmlns:a16="http://schemas.microsoft.com/office/drawing/2014/main" id="{ADDEF912-5F35-D939-4047-A99A963D5F0E}"/>
              </a:ext>
            </a:extLst>
          </p:cNvPr>
          <p:cNvGrpSpPr/>
          <p:nvPr userDrawn="1"/>
        </p:nvGrpSpPr>
        <p:grpSpPr>
          <a:xfrm flipV="1">
            <a:off x="138545" y="-162391"/>
            <a:ext cx="11820785" cy="1366547"/>
            <a:chOff x="550427" y="4128941"/>
            <a:chExt cx="8865589" cy="1024910"/>
          </a:xfrm>
        </p:grpSpPr>
        <p:sp>
          <p:nvSpPr>
            <p:cNvPr id="23" name="Google Shape;352;p17">
              <a:extLst>
                <a:ext uri="{FF2B5EF4-FFF2-40B4-BE49-F238E27FC236}">
                  <a16:creationId xmlns:a16="http://schemas.microsoft.com/office/drawing/2014/main" id="{BCC4EAE7-CA56-590D-9831-AF60FC2F13A8}"/>
                </a:ext>
              </a:extLst>
            </p:cNvPr>
            <p:cNvSpPr/>
            <p:nvPr/>
          </p:nvSpPr>
          <p:spPr>
            <a:xfrm rot="-5400000">
              <a:off x="7743746" y="476353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353;p17">
              <a:extLst>
                <a:ext uri="{FF2B5EF4-FFF2-40B4-BE49-F238E27FC236}">
                  <a16:creationId xmlns:a16="http://schemas.microsoft.com/office/drawing/2014/main" id="{99A72A95-029D-E69E-4251-8AA7B97B8B9D}"/>
                </a:ext>
              </a:extLst>
            </p:cNvPr>
            <p:cNvSpPr/>
            <p:nvPr/>
          </p:nvSpPr>
          <p:spPr>
            <a:xfrm rot="-5400000">
              <a:off x="5818490" y="463553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354;p17">
              <a:extLst>
                <a:ext uri="{FF2B5EF4-FFF2-40B4-BE49-F238E27FC236}">
                  <a16:creationId xmlns:a16="http://schemas.microsoft.com/office/drawing/2014/main" id="{2C336B47-F3C7-28F9-EA6C-41A2C04B0C7E}"/>
                </a:ext>
              </a:extLst>
            </p:cNvPr>
            <p:cNvSpPr/>
            <p:nvPr/>
          </p:nvSpPr>
          <p:spPr>
            <a:xfrm rot="-5400000">
              <a:off x="5585499" y="4972472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355;p17">
              <a:extLst>
                <a:ext uri="{FF2B5EF4-FFF2-40B4-BE49-F238E27FC236}">
                  <a16:creationId xmlns:a16="http://schemas.microsoft.com/office/drawing/2014/main" id="{97951F02-8A08-6DAD-20DC-58364231A4BA}"/>
                </a:ext>
              </a:extLst>
            </p:cNvPr>
            <p:cNvSpPr/>
            <p:nvPr/>
          </p:nvSpPr>
          <p:spPr>
            <a:xfrm rot="-5400000">
              <a:off x="3493886" y="437741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29" y="0"/>
                  </a:moveTo>
                  <a:cubicBezTo>
                    <a:pt x="857" y="0"/>
                    <a:pt x="0" y="858"/>
                    <a:pt x="0" y="1929"/>
                  </a:cubicBezTo>
                  <a:cubicBezTo>
                    <a:pt x="0" y="2989"/>
                    <a:pt x="857" y="3858"/>
                    <a:pt x="1929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29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356;p17">
              <a:extLst>
                <a:ext uri="{FF2B5EF4-FFF2-40B4-BE49-F238E27FC236}">
                  <a16:creationId xmlns:a16="http://schemas.microsoft.com/office/drawing/2014/main" id="{90F8B192-78A6-8174-4F1E-C0A1E7FCD24D}"/>
                </a:ext>
              </a:extLst>
            </p:cNvPr>
            <p:cNvSpPr/>
            <p:nvPr/>
          </p:nvSpPr>
          <p:spPr>
            <a:xfrm rot="-5400000">
              <a:off x="8474815" y="4224951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357;p17">
              <a:extLst>
                <a:ext uri="{FF2B5EF4-FFF2-40B4-BE49-F238E27FC236}">
                  <a16:creationId xmlns:a16="http://schemas.microsoft.com/office/drawing/2014/main" id="{03A4B5EE-ECF4-2816-9397-7C43C2912038}"/>
                </a:ext>
              </a:extLst>
            </p:cNvPr>
            <p:cNvSpPr/>
            <p:nvPr/>
          </p:nvSpPr>
          <p:spPr>
            <a:xfrm rot="-5400000">
              <a:off x="4398303" y="4741812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358;p17">
              <a:extLst>
                <a:ext uri="{FF2B5EF4-FFF2-40B4-BE49-F238E27FC236}">
                  <a16:creationId xmlns:a16="http://schemas.microsoft.com/office/drawing/2014/main" id="{F1AD2867-B70E-D83D-747B-E193476E84A6}"/>
                </a:ext>
              </a:extLst>
            </p:cNvPr>
            <p:cNvSpPr/>
            <p:nvPr/>
          </p:nvSpPr>
          <p:spPr>
            <a:xfrm rot="-5400000">
              <a:off x="8824395" y="498597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59;p17">
              <a:extLst>
                <a:ext uri="{FF2B5EF4-FFF2-40B4-BE49-F238E27FC236}">
                  <a16:creationId xmlns:a16="http://schemas.microsoft.com/office/drawing/2014/main" id="{436BC45C-A64C-2765-8995-18C2773E37BE}"/>
                </a:ext>
              </a:extLst>
            </p:cNvPr>
            <p:cNvSpPr/>
            <p:nvPr/>
          </p:nvSpPr>
          <p:spPr>
            <a:xfrm rot="-5400000">
              <a:off x="2638671" y="4898329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60;p17">
              <a:extLst>
                <a:ext uri="{FF2B5EF4-FFF2-40B4-BE49-F238E27FC236}">
                  <a16:creationId xmlns:a16="http://schemas.microsoft.com/office/drawing/2014/main" id="{522C331E-A369-7245-8B7E-01319B23845C}"/>
                </a:ext>
              </a:extLst>
            </p:cNvPr>
            <p:cNvSpPr/>
            <p:nvPr/>
          </p:nvSpPr>
          <p:spPr>
            <a:xfrm rot="-5400000">
              <a:off x="4434110" y="4128957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61;p17">
              <a:extLst>
                <a:ext uri="{FF2B5EF4-FFF2-40B4-BE49-F238E27FC236}">
                  <a16:creationId xmlns:a16="http://schemas.microsoft.com/office/drawing/2014/main" id="{43D48360-5902-FED3-EF19-C38DFB782188}"/>
                </a:ext>
              </a:extLst>
            </p:cNvPr>
            <p:cNvSpPr/>
            <p:nvPr/>
          </p:nvSpPr>
          <p:spPr>
            <a:xfrm rot="-5400000">
              <a:off x="6370942" y="489833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62;p17">
              <a:extLst>
                <a:ext uri="{FF2B5EF4-FFF2-40B4-BE49-F238E27FC236}">
                  <a16:creationId xmlns:a16="http://schemas.microsoft.com/office/drawing/2014/main" id="{50672363-4B01-82EC-5948-12E8FAAB279B}"/>
                </a:ext>
              </a:extLst>
            </p:cNvPr>
            <p:cNvSpPr/>
            <p:nvPr/>
          </p:nvSpPr>
          <p:spPr>
            <a:xfrm rot="-5400000">
              <a:off x="7224569" y="4777403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63;p17">
              <a:extLst>
                <a:ext uri="{FF2B5EF4-FFF2-40B4-BE49-F238E27FC236}">
                  <a16:creationId xmlns:a16="http://schemas.microsoft.com/office/drawing/2014/main" id="{2EF29418-DF5C-A1BF-C721-80E56EACEF5A}"/>
                </a:ext>
              </a:extLst>
            </p:cNvPr>
            <p:cNvSpPr/>
            <p:nvPr/>
          </p:nvSpPr>
          <p:spPr>
            <a:xfrm rot="-5400000">
              <a:off x="1455261" y="5074011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64;p17">
              <a:extLst>
                <a:ext uri="{FF2B5EF4-FFF2-40B4-BE49-F238E27FC236}">
                  <a16:creationId xmlns:a16="http://schemas.microsoft.com/office/drawing/2014/main" id="{85BEC73D-A8B6-B774-66E2-353D0E692E43}"/>
                </a:ext>
              </a:extLst>
            </p:cNvPr>
            <p:cNvSpPr/>
            <p:nvPr/>
          </p:nvSpPr>
          <p:spPr>
            <a:xfrm>
              <a:off x="3931802" y="4547801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5;p17">
              <a:extLst>
                <a:ext uri="{FF2B5EF4-FFF2-40B4-BE49-F238E27FC236}">
                  <a16:creationId xmlns:a16="http://schemas.microsoft.com/office/drawing/2014/main" id="{C9233E09-0B01-63C3-2A35-EF478ACE1F57}"/>
                </a:ext>
              </a:extLst>
            </p:cNvPr>
            <p:cNvSpPr/>
            <p:nvPr/>
          </p:nvSpPr>
          <p:spPr>
            <a:xfrm>
              <a:off x="5058448" y="4348458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66;p17">
              <a:extLst>
                <a:ext uri="{FF2B5EF4-FFF2-40B4-BE49-F238E27FC236}">
                  <a16:creationId xmlns:a16="http://schemas.microsoft.com/office/drawing/2014/main" id="{4429DD7E-292A-24D3-E7D9-98B678C043E9}"/>
                </a:ext>
              </a:extLst>
            </p:cNvPr>
            <p:cNvSpPr/>
            <p:nvPr/>
          </p:nvSpPr>
          <p:spPr>
            <a:xfrm>
              <a:off x="3088199" y="4986082"/>
              <a:ext cx="123103" cy="12325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67;p17">
              <a:extLst>
                <a:ext uri="{FF2B5EF4-FFF2-40B4-BE49-F238E27FC236}">
                  <a16:creationId xmlns:a16="http://schemas.microsoft.com/office/drawing/2014/main" id="{EB9B9D7B-A314-88E9-71DF-64C68D97DF2D}"/>
                </a:ext>
              </a:extLst>
            </p:cNvPr>
            <p:cNvSpPr/>
            <p:nvPr/>
          </p:nvSpPr>
          <p:spPr>
            <a:xfrm>
              <a:off x="6725448" y="483373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68;p17">
              <a:extLst>
                <a:ext uri="{FF2B5EF4-FFF2-40B4-BE49-F238E27FC236}">
                  <a16:creationId xmlns:a16="http://schemas.microsoft.com/office/drawing/2014/main" id="{827B67BF-BC86-ED17-867A-F0C264EB546E}"/>
                </a:ext>
              </a:extLst>
            </p:cNvPr>
            <p:cNvSpPr/>
            <p:nvPr/>
          </p:nvSpPr>
          <p:spPr>
            <a:xfrm>
              <a:off x="8421902" y="4613739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369;p17">
              <a:extLst>
                <a:ext uri="{FF2B5EF4-FFF2-40B4-BE49-F238E27FC236}">
                  <a16:creationId xmlns:a16="http://schemas.microsoft.com/office/drawing/2014/main" id="{9B842264-C737-A51D-F0F5-4426606A3869}"/>
                </a:ext>
              </a:extLst>
            </p:cNvPr>
            <p:cNvSpPr/>
            <p:nvPr/>
          </p:nvSpPr>
          <p:spPr>
            <a:xfrm>
              <a:off x="550427" y="4985876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365;p17">
              <a:extLst>
                <a:ext uri="{FF2B5EF4-FFF2-40B4-BE49-F238E27FC236}">
                  <a16:creationId xmlns:a16="http://schemas.microsoft.com/office/drawing/2014/main" id="{5CCF916A-6688-D547-BF77-F2B5A5D14C25}"/>
                </a:ext>
              </a:extLst>
            </p:cNvPr>
            <p:cNvSpPr/>
            <p:nvPr userDrawn="1"/>
          </p:nvSpPr>
          <p:spPr>
            <a:xfrm>
              <a:off x="1506748" y="438287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368;p17">
              <a:extLst>
                <a:ext uri="{FF2B5EF4-FFF2-40B4-BE49-F238E27FC236}">
                  <a16:creationId xmlns:a16="http://schemas.microsoft.com/office/drawing/2014/main" id="{EA056523-0109-8495-9AEF-0C53BEFEFF1B}"/>
                </a:ext>
              </a:extLst>
            </p:cNvPr>
            <p:cNvSpPr/>
            <p:nvPr userDrawn="1"/>
          </p:nvSpPr>
          <p:spPr>
            <a:xfrm>
              <a:off x="9292505" y="4506232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lt1">
                <a:alpha val="376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307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 preserve="1">
  <p:cSld name="1_Title only 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A66C15-5F24-F4C0-7F5D-0B19CE3EE835}"/>
              </a:ext>
            </a:extLst>
          </p:cNvPr>
          <p:cNvGrpSpPr>
            <a:grpSpLocks noChangeAspect="1"/>
          </p:cNvGrpSpPr>
          <p:nvPr userDrawn="1"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41" name="Flowchart: Document 40">
              <a:extLst>
                <a:ext uri="{FF2B5EF4-FFF2-40B4-BE49-F238E27FC236}">
                  <a16:creationId xmlns:a16="http://schemas.microsoft.com/office/drawing/2014/main" id="{1926A903-DA9A-711E-24B6-C6D788DFC8CF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oogle Shape;351;p17">
              <a:extLst>
                <a:ext uri="{FF2B5EF4-FFF2-40B4-BE49-F238E27FC236}">
                  <a16:creationId xmlns:a16="http://schemas.microsoft.com/office/drawing/2014/main" id="{ADDEF912-5F35-D939-4047-A99A963D5F0E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23" name="Google Shape;352;p17">
                <a:extLst>
                  <a:ext uri="{FF2B5EF4-FFF2-40B4-BE49-F238E27FC236}">
                    <a16:creationId xmlns:a16="http://schemas.microsoft.com/office/drawing/2014/main" id="{BCC4EAE7-CA56-590D-9831-AF60FC2F13A8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53;p17">
                <a:extLst>
                  <a:ext uri="{FF2B5EF4-FFF2-40B4-BE49-F238E27FC236}">
                    <a16:creationId xmlns:a16="http://schemas.microsoft.com/office/drawing/2014/main" id="{99A72A95-029D-E69E-4251-8AA7B97B8B9D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54;p17">
                <a:extLst>
                  <a:ext uri="{FF2B5EF4-FFF2-40B4-BE49-F238E27FC236}">
                    <a16:creationId xmlns:a16="http://schemas.microsoft.com/office/drawing/2014/main" id="{2C336B47-F3C7-28F9-EA6C-41A2C04B0C7E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55;p17">
                <a:extLst>
                  <a:ext uri="{FF2B5EF4-FFF2-40B4-BE49-F238E27FC236}">
                    <a16:creationId xmlns:a16="http://schemas.microsoft.com/office/drawing/2014/main" id="{97951F02-8A08-6DAD-20DC-58364231A4BA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56;p17">
                <a:extLst>
                  <a:ext uri="{FF2B5EF4-FFF2-40B4-BE49-F238E27FC236}">
                    <a16:creationId xmlns:a16="http://schemas.microsoft.com/office/drawing/2014/main" id="{90F8B192-78A6-8174-4F1E-C0A1E7FCD24D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57;p17">
                <a:extLst>
                  <a:ext uri="{FF2B5EF4-FFF2-40B4-BE49-F238E27FC236}">
                    <a16:creationId xmlns:a16="http://schemas.microsoft.com/office/drawing/2014/main" id="{03A4B5EE-ECF4-2816-9397-7C43C2912038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358;p17">
                <a:extLst>
                  <a:ext uri="{FF2B5EF4-FFF2-40B4-BE49-F238E27FC236}">
                    <a16:creationId xmlns:a16="http://schemas.microsoft.com/office/drawing/2014/main" id="{F1AD2867-B70E-D83D-747B-E193476E84A6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59;p17">
                <a:extLst>
                  <a:ext uri="{FF2B5EF4-FFF2-40B4-BE49-F238E27FC236}">
                    <a16:creationId xmlns:a16="http://schemas.microsoft.com/office/drawing/2014/main" id="{436BC45C-A64C-2765-8995-18C2773E37BE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60;p17">
                <a:extLst>
                  <a:ext uri="{FF2B5EF4-FFF2-40B4-BE49-F238E27FC236}">
                    <a16:creationId xmlns:a16="http://schemas.microsoft.com/office/drawing/2014/main" id="{522C331E-A369-7245-8B7E-01319B23845C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61;p17">
                <a:extLst>
                  <a:ext uri="{FF2B5EF4-FFF2-40B4-BE49-F238E27FC236}">
                    <a16:creationId xmlns:a16="http://schemas.microsoft.com/office/drawing/2014/main" id="{43D48360-5902-FED3-EF19-C38DFB782188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62;p17">
                <a:extLst>
                  <a:ext uri="{FF2B5EF4-FFF2-40B4-BE49-F238E27FC236}">
                    <a16:creationId xmlns:a16="http://schemas.microsoft.com/office/drawing/2014/main" id="{50672363-4B01-82EC-5948-12E8FAAB279B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63;p17">
                <a:extLst>
                  <a:ext uri="{FF2B5EF4-FFF2-40B4-BE49-F238E27FC236}">
                    <a16:creationId xmlns:a16="http://schemas.microsoft.com/office/drawing/2014/main" id="{2EF29418-DF5C-A1BF-C721-80E56EACEF5A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64;p17">
                <a:extLst>
                  <a:ext uri="{FF2B5EF4-FFF2-40B4-BE49-F238E27FC236}">
                    <a16:creationId xmlns:a16="http://schemas.microsoft.com/office/drawing/2014/main" id="{85BEC73D-A8B6-B774-66E2-353D0E692E43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5;p17">
                <a:extLst>
                  <a:ext uri="{FF2B5EF4-FFF2-40B4-BE49-F238E27FC236}">
                    <a16:creationId xmlns:a16="http://schemas.microsoft.com/office/drawing/2014/main" id="{C9233E09-0B01-63C3-2A35-EF478ACE1F57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66;p17">
                <a:extLst>
                  <a:ext uri="{FF2B5EF4-FFF2-40B4-BE49-F238E27FC236}">
                    <a16:creationId xmlns:a16="http://schemas.microsoft.com/office/drawing/2014/main" id="{4429DD7E-292A-24D3-E7D9-98B678C043E9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67;p17">
                <a:extLst>
                  <a:ext uri="{FF2B5EF4-FFF2-40B4-BE49-F238E27FC236}">
                    <a16:creationId xmlns:a16="http://schemas.microsoft.com/office/drawing/2014/main" id="{EB9B9D7B-A314-88E9-71DF-64C68D97DF2D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68;p17">
                <a:extLst>
                  <a:ext uri="{FF2B5EF4-FFF2-40B4-BE49-F238E27FC236}">
                    <a16:creationId xmlns:a16="http://schemas.microsoft.com/office/drawing/2014/main" id="{827B67BF-BC86-ED17-867A-F0C264EB546E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369;p17">
                <a:extLst>
                  <a:ext uri="{FF2B5EF4-FFF2-40B4-BE49-F238E27FC236}">
                    <a16:creationId xmlns:a16="http://schemas.microsoft.com/office/drawing/2014/main" id="{9B842264-C737-A51D-F0F5-4426606A3869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365;p17">
                <a:extLst>
                  <a:ext uri="{FF2B5EF4-FFF2-40B4-BE49-F238E27FC236}">
                    <a16:creationId xmlns:a16="http://schemas.microsoft.com/office/drawing/2014/main" id="{5CCF916A-6688-D547-BF77-F2B5A5D14C25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368;p17">
                <a:extLst>
                  <a:ext uri="{FF2B5EF4-FFF2-40B4-BE49-F238E27FC236}">
                    <a16:creationId xmlns:a16="http://schemas.microsoft.com/office/drawing/2014/main" id="{EA056523-0109-8495-9AEF-0C53BEFEFF1B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8856" y="5957156"/>
            <a:ext cx="11887812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858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763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036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physicsforums.com/threads/airplane-wings-how-do-they-work-and-why-do-they-change-shape.943491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stemeducationtoolbox.com/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B3A75A-6C0D-AB8C-EF8B-067CEAD72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7149" y="1299328"/>
            <a:ext cx="8857702" cy="1766800"/>
          </a:xfrm>
        </p:spPr>
        <p:txBody>
          <a:bodyPr/>
          <a:lstStyle/>
          <a:p>
            <a:r>
              <a:rPr lang="en-US" sz="7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 to Aerospace</a:t>
            </a:r>
          </a:p>
        </p:txBody>
      </p:sp>
      <p:grpSp>
        <p:nvGrpSpPr>
          <p:cNvPr id="6" name="Google Shape;593;p38">
            <a:extLst>
              <a:ext uri="{FF2B5EF4-FFF2-40B4-BE49-F238E27FC236}">
                <a16:creationId xmlns:a16="http://schemas.microsoft.com/office/drawing/2014/main" id="{15E9D533-A598-F63E-F204-353C105B4C68}"/>
              </a:ext>
            </a:extLst>
          </p:cNvPr>
          <p:cNvGrpSpPr/>
          <p:nvPr/>
        </p:nvGrpSpPr>
        <p:grpSpPr>
          <a:xfrm>
            <a:off x="3798315" y="3289095"/>
            <a:ext cx="4595371" cy="3040861"/>
            <a:chOff x="2848736" y="2636698"/>
            <a:chExt cx="3446528" cy="2280646"/>
          </a:xfrm>
        </p:grpSpPr>
        <p:sp>
          <p:nvSpPr>
            <p:cNvPr id="7" name="Google Shape;594;p38">
              <a:extLst>
                <a:ext uri="{FF2B5EF4-FFF2-40B4-BE49-F238E27FC236}">
                  <a16:creationId xmlns:a16="http://schemas.microsoft.com/office/drawing/2014/main" id="{E2470DA4-5BBF-344A-0ABF-FFBF0BDEFB5A}"/>
                </a:ext>
              </a:extLst>
            </p:cNvPr>
            <p:cNvSpPr/>
            <p:nvPr/>
          </p:nvSpPr>
          <p:spPr>
            <a:xfrm>
              <a:off x="4402816" y="4737344"/>
              <a:ext cx="328832" cy="153184"/>
            </a:xfrm>
            <a:custGeom>
              <a:avLst/>
              <a:gdLst/>
              <a:ahLst/>
              <a:cxnLst/>
              <a:rect l="l" t="t" r="r" b="b"/>
              <a:pathLst>
                <a:path w="10276" h="4787" extrusionOk="0">
                  <a:moveTo>
                    <a:pt x="5144" y="0"/>
                  </a:moveTo>
                  <a:cubicBezTo>
                    <a:pt x="2299" y="0"/>
                    <a:pt x="1" y="1072"/>
                    <a:pt x="1" y="2393"/>
                  </a:cubicBezTo>
                  <a:cubicBezTo>
                    <a:pt x="1" y="3715"/>
                    <a:pt x="2299" y="4786"/>
                    <a:pt x="5144" y="4786"/>
                  </a:cubicBezTo>
                  <a:cubicBezTo>
                    <a:pt x="7978" y="4786"/>
                    <a:pt x="10276" y="3715"/>
                    <a:pt x="10276" y="2393"/>
                  </a:cubicBezTo>
                  <a:cubicBezTo>
                    <a:pt x="10276" y="1072"/>
                    <a:pt x="7978" y="0"/>
                    <a:pt x="5144" y="0"/>
                  </a:cubicBez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95;p38">
              <a:extLst>
                <a:ext uri="{FF2B5EF4-FFF2-40B4-BE49-F238E27FC236}">
                  <a16:creationId xmlns:a16="http://schemas.microsoft.com/office/drawing/2014/main" id="{BBEAEB51-CF32-CA52-668B-2FF3CFF99480}"/>
                </a:ext>
              </a:extLst>
            </p:cNvPr>
            <p:cNvSpPr/>
            <p:nvPr/>
          </p:nvSpPr>
          <p:spPr>
            <a:xfrm>
              <a:off x="4104128" y="3486112"/>
              <a:ext cx="935744" cy="1220768"/>
            </a:xfrm>
            <a:custGeom>
              <a:avLst/>
              <a:gdLst/>
              <a:ahLst/>
              <a:cxnLst/>
              <a:rect l="l" t="t" r="r" b="b"/>
              <a:pathLst>
                <a:path w="29242" h="38149" extrusionOk="0">
                  <a:moveTo>
                    <a:pt x="7727" y="1"/>
                  </a:moveTo>
                  <a:lnTo>
                    <a:pt x="7727" y="1"/>
                  </a:lnTo>
                  <a:cubicBezTo>
                    <a:pt x="7311" y="501"/>
                    <a:pt x="7049" y="1132"/>
                    <a:pt x="7049" y="1823"/>
                  </a:cubicBezTo>
                  <a:cubicBezTo>
                    <a:pt x="7049" y="2454"/>
                    <a:pt x="7263" y="3037"/>
                    <a:pt x="7608" y="3513"/>
                  </a:cubicBezTo>
                  <a:cubicBezTo>
                    <a:pt x="5751" y="3942"/>
                    <a:pt x="4370" y="5597"/>
                    <a:pt x="4370" y="7573"/>
                  </a:cubicBezTo>
                  <a:cubicBezTo>
                    <a:pt x="4370" y="8550"/>
                    <a:pt x="4715" y="9431"/>
                    <a:pt x="5263" y="10133"/>
                  </a:cubicBezTo>
                  <a:cubicBezTo>
                    <a:pt x="3358" y="11157"/>
                    <a:pt x="2072" y="13169"/>
                    <a:pt x="2072" y="15491"/>
                  </a:cubicBezTo>
                  <a:cubicBezTo>
                    <a:pt x="2072" y="16312"/>
                    <a:pt x="2239" y="17110"/>
                    <a:pt x="2536" y="17836"/>
                  </a:cubicBezTo>
                  <a:cubicBezTo>
                    <a:pt x="988" y="19182"/>
                    <a:pt x="0" y="21158"/>
                    <a:pt x="0" y="23373"/>
                  </a:cubicBezTo>
                  <a:cubicBezTo>
                    <a:pt x="0" y="27385"/>
                    <a:pt x="3203" y="30636"/>
                    <a:pt x="7192" y="30707"/>
                  </a:cubicBezTo>
                  <a:cubicBezTo>
                    <a:pt x="7192" y="30719"/>
                    <a:pt x="7192" y="30719"/>
                    <a:pt x="7192" y="30719"/>
                  </a:cubicBezTo>
                  <a:cubicBezTo>
                    <a:pt x="7192" y="34827"/>
                    <a:pt x="10513" y="38149"/>
                    <a:pt x="14621" y="38149"/>
                  </a:cubicBezTo>
                  <a:cubicBezTo>
                    <a:pt x="18729" y="38149"/>
                    <a:pt x="22051" y="34827"/>
                    <a:pt x="22051" y="30719"/>
                  </a:cubicBezTo>
                  <a:cubicBezTo>
                    <a:pt x="22051" y="30719"/>
                    <a:pt x="22051" y="30719"/>
                    <a:pt x="22051" y="30707"/>
                  </a:cubicBezTo>
                  <a:cubicBezTo>
                    <a:pt x="26039" y="30636"/>
                    <a:pt x="29242" y="27385"/>
                    <a:pt x="29242" y="23373"/>
                  </a:cubicBezTo>
                  <a:cubicBezTo>
                    <a:pt x="29242" y="21158"/>
                    <a:pt x="28254" y="19182"/>
                    <a:pt x="26706" y="17836"/>
                  </a:cubicBezTo>
                  <a:cubicBezTo>
                    <a:pt x="27004" y="17110"/>
                    <a:pt x="27170" y="16312"/>
                    <a:pt x="27170" y="15491"/>
                  </a:cubicBezTo>
                  <a:cubicBezTo>
                    <a:pt x="27170" y="13169"/>
                    <a:pt x="25884" y="11157"/>
                    <a:pt x="23979" y="10133"/>
                  </a:cubicBezTo>
                  <a:cubicBezTo>
                    <a:pt x="24527" y="9431"/>
                    <a:pt x="24872" y="8550"/>
                    <a:pt x="24872" y="7573"/>
                  </a:cubicBezTo>
                  <a:cubicBezTo>
                    <a:pt x="24872" y="5597"/>
                    <a:pt x="23491" y="3942"/>
                    <a:pt x="21634" y="3513"/>
                  </a:cubicBezTo>
                  <a:cubicBezTo>
                    <a:pt x="21979" y="3037"/>
                    <a:pt x="22193" y="2454"/>
                    <a:pt x="22193" y="1823"/>
                  </a:cubicBezTo>
                  <a:cubicBezTo>
                    <a:pt x="22193" y="1132"/>
                    <a:pt x="21931" y="501"/>
                    <a:pt x="21515" y="13"/>
                  </a:cubicBezTo>
                  <a:lnTo>
                    <a:pt x="21515" y="13"/>
                  </a:lnTo>
                  <a:cubicBezTo>
                    <a:pt x="21550" y="465"/>
                    <a:pt x="21562" y="715"/>
                    <a:pt x="21562" y="715"/>
                  </a:cubicBezTo>
                  <a:lnTo>
                    <a:pt x="7692" y="715"/>
                  </a:lnTo>
                  <a:cubicBezTo>
                    <a:pt x="7692" y="715"/>
                    <a:pt x="7703" y="453"/>
                    <a:pt x="77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96;p38">
              <a:extLst>
                <a:ext uri="{FF2B5EF4-FFF2-40B4-BE49-F238E27FC236}">
                  <a16:creationId xmlns:a16="http://schemas.microsoft.com/office/drawing/2014/main" id="{6DB49E42-41C0-C4E0-15A3-79232E41E1E8}"/>
                </a:ext>
              </a:extLst>
            </p:cNvPr>
            <p:cNvSpPr/>
            <p:nvPr/>
          </p:nvSpPr>
          <p:spPr>
            <a:xfrm>
              <a:off x="4785731" y="4433274"/>
              <a:ext cx="1338496" cy="409384"/>
            </a:xfrm>
            <a:custGeom>
              <a:avLst/>
              <a:gdLst/>
              <a:ahLst/>
              <a:cxnLst/>
              <a:rect l="l" t="t" r="r" b="b"/>
              <a:pathLst>
                <a:path w="41828" h="15431" extrusionOk="0">
                  <a:moveTo>
                    <a:pt x="2977" y="0"/>
                  </a:moveTo>
                  <a:cubicBezTo>
                    <a:pt x="1894" y="655"/>
                    <a:pt x="905" y="1381"/>
                    <a:pt x="0" y="2132"/>
                  </a:cubicBezTo>
                  <a:lnTo>
                    <a:pt x="0" y="13288"/>
                  </a:lnTo>
                  <a:cubicBezTo>
                    <a:pt x="2913" y="10614"/>
                    <a:pt x="6650" y="9652"/>
                    <a:pt x="10896" y="9652"/>
                  </a:cubicBezTo>
                  <a:cubicBezTo>
                    <a:pt x="16180" y="9652"/>
                    <a:pt x="22252" y="11142"/>
                    <a:pt x="28504" y="12681"/>
                  </a:cubicBezTo>
                  <a:cubicBezTo>
                    <a:pt x="32897" y="13764"/>
                    <a:pt x="37493" y="14871"/>
                    <a:pt x="41827" y="15431"/>
                  </a:cubicBezTo>
                  <a:lnTo>
                    <a:pt x="41827" y="7394"/>
                  </a:lnTo>
                  <a:cubicBezTo>
                    <a:pt x="38874" y="6334"/>
                    <a:pt x="34695" y="4453"/>
                    <a:pt x="28897" y="1203"/>
                  </a:cubicBezTo>
                  <a:cubicBezTo>
                    <a:pt x="28123" y="762"/>
                    <a:pt x="27349" y="369"/>
                    <a:pt x="26587" y="0"/>
                  </a:cubicBez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7;p38">
              <a:extLst>
                <a:ext uri="{FF2B5EF4-FFF2-40B4-BE49-F238E27FC236}">
                  <a16:creationId xmlns:a16="http://schemas.microsoft.com/office/drawing/2014/main" id="{3CAE2D2F-8773-A27F-B51C-00853946EF93}"/>
                </a:ext>
              </a:extLst>
            </p:cNvPr>
            <p:cNvSpPr/>
            <p:nvPr/>
          </p:nvSpPr>
          <p:spPr>
            <a:xfrm>
              <a:off x="3019050" y="4433274"/>
              <a:ext cx="1338464" cy="409384"/>
            </a:xfrm>
            <a:custGeom>
              <a:avLst/>
              <a:gdLst/>
              <a:ahLst/>
              <a:cxnLst/>
              <a:rect l="l" t="t" r="r" b="b"/>
              <a:pathLst>
                <a:path w="41827" h="15431" extrusionOk="0">
                  <a:moveTo>
                    <a:pt x="15252" y="0"/>
                  </a:moveTo>
                  <a:cubicBezTo>
                    <a:pt x="14490" y="369"/>
                    <a:pt x="13716" y="762"/>
                    <a:pt x="12942" y="1203"/>
                  </a:cubicBezTo>
                  <a:cubicBezTo>
                    <a:pt x="7132" y="4453"/>
                    <a:pt x="2965" y="6334"/>
                    <a:pt x="0" y="7394"/>
                  </a:cubicBezTo>
                  <a:lnTo>
                    <a:pt x="0" y="15431"/>
                  </a:lnTo>
                  <a:cubicBezTo>
                    <a:pt x="4346" y="14871"/>
                    <a:pt x="8930" y="13764"/>
                    <a:pt x="13335" y="12681"/>
                  </a:cubicBezTo>
                  <a:cubicBezTo>
                    <a:pt x="19587" y="11142"/>
                    <a:pt x="25656" y="9652"/>
                    <a:pt x="30936" y="9652"/>
                  </a:cubicBezTo>
                  <a:cubicBezTo>
                    <a:pt x="35180" y="9652"/>
                    <a:pt x="38915" y="10614"/>
                    <a:pt x="41827" y="13288"/>
                  </a:cubicBezTo>
                  <a:lnTo>
                    <a:pt x="41827" y="2132"/>
                  </a:lnTo>
                  <a:cubicBezTo>
                    <a:pt x="40922" y="1381"/>
                    <a:pt x="39934" y="655"/>
                    <a:pt x="38850" y="0"/>
                  </a:cubicBez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8;p38">
              <a:extLst>
                <a:ext uri="{FF2B5EF4-FFF2-40B4-BE49-F238E27FC236}">
                  <a16:creationId xmlns:a16="http://schemas.microsoft.com/office/drawing/2014/main" id="{476878B1-1158-EF27-D716-49B0F0833931}"/>
                </a:ext>
              </a:extLst>
            </p:cNvPr>
            <p:cNvSpPr/>
            <p:nvPr/>
          </p:nvSpPr>
          <p:spPr>
            <a:xfrm>
              <a:off x="4785731" y="4433274"/>
              <a:ext cx="1338496" cy="409384"/>
            </a:xfrm>
            <a:custGeom>
              <a:avLst/>
              <a:gdLst/>
              <a:ahLst/>
              <a:cxnLst/>
              <a:rect l="l" t="t" r="r" b="b"/>
              <a:pathLst>
                <a:path w="41828" h="15431" extrusionOk="0">
                  <a:moveTo>
                    <a:pt x="2977" y="0"/>
                  </a:moveTo>
                  <a:cubicBezTo>
                    <a:pt x="1894" y="655"/>
                    <a:pt x="905" y="1381"/>
                    <a:pt x="0" y="2132"/>
                  </a:cubicBezTo>
                  <a:lnTo>
                    <a:pt x="0" y="13288"/>
                  </a:lnTo>
                  <a:cubicBezTo>
                    <a:pt x="2913" y="10614"/>
                    <a:pt x="6650" y="9652"/>
                    <a:pt x="10896" y="9652"/>
                  </a:cubicBezTo>
                  <a:cubicBezTo>
                    <a:pt x="16180" y="9652"/>
                    <a:pt x="22252" y="11142"/>
                    <a:pt x="28504" y="12681"/>
                  </a:cubicBezTo>
                  <a:cubicBezTo>
                    <a:pt x="32897" y="13764"/>
                    <a:pt x="37493" y="14871"/>
                    <a:pt x="41827" y="15431"/>
                  </a:cubicBezTo>
                  <a:lnTo>
                    <a:pt x="41827" y="7394"/>
                  </a:lnTo>
                  <a:cubicBezTo>
                    <a:pt x="38874" y="6334"/>
                    <a:pt x="34695" y="4453"/>
                    <a:pt x="28897" y="1203"/>
                  </a:cubicBezTo>
                  <a:cubicBezTo>
                    <a:pt x="28123" y="762"/>
                    <a:pt x="27349" y="369"/>
                    <a:pt x="26587" y="0"/>
                  </a:cubicBezTo>
                  <a:close/>
                </a:path>
              </a:pathLst>
            </a:custGeom>
            <a:solidFill>
              <a:srgbClr val="182347">
                <a:alpha val="43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9;p38">
              <a:extLst>
                <a:ext uri="{FF2B5EF4-FFF2-40B4-BE49-F238E27FC236}">
                  <a16:creationId xmlns:a16="http://schemas.microsoft.com/office/drawing/2014/main" id="{3DFD2773-51EF-0835-3944-66CCCA9AF13D}"/>
                </a:ext>
              </a:extLst>
            </p:cNvPr>
            <p:cNvSpPr/>
            <p:nvPr/>
          </p:nvSpPr>
          <p:spPr>
            <a:xfrm>
              <a:off x="3019050" y="4433274"/>
              <a:ext cx="1338464" cy="409384"/>
            </a:xfrm>
            <a:custGeom>
              <a:avLst/>
              <a:gdLst/>
              <a:ahLst/>
              <a:cxnLst/>
              <a:rect l="l" t="t" r="r" b="b"/>
              <a:pathLst>
                <a:path w="41827" h="15431" extrusionOk="0">
                  <a:moveTo>
                    <a:pt x="15252" y="0"/>
                  </a:moveTo>
                  <a:cubicBezTo>
                    <a:pt x="14490" y="369"/>
                    <a:pt x="13716" y="762"/>
                    <a:pt x="12942" y="1203"/>
                  </a:cubicBezTo>
                  <a:cubicBezTo>
                    <a:pt x="7132" y="4453"/>
                    <a:pt x="2965" y="6334"/>
                    <a:pt x="0" y="7394"/>
                  </a:cubicBezTo>
                  <a:lnTo>
                    <a:pt x="0" y="15431"/>
                  </a:lnTo>
                  <a:cubicBezTo>
                    <a:pt x="4346" y="14871"/>
                    <a:pt x="8930" y="13764"/>
                    <a:pt x="13335" y="12681"/>
                  </a:cubicBezTo>
                  <a:cubicBezTo>
                    <a:pt x="19587" y="11142"/>
                    <a:pt x="25656" y="9652"/>
                    <a:pt x="30936" y="9652"/>
                  </a:cubicBezTo>
                  <a:cubicBezTo>
                    <a:pt x="35180" y="9652"/>
                    <a:pt x="38915" y="10614"/>
                    <a:pt x="41827" y="13288"/>
                  </a:cubicBezTo>
                  <a:lnTo>
                    <a:pt x="41827" y="2132"/>
                  </a:lnTo>
                  <a:cubicBezTo>
                    <a:pt x="40922" y="1381"/>
                    <a:pt x="39934" y="655"/>
                    <a:pt x="38850" y="0"/>
                  </a:cubicBezTo>
                  <a:close/>
                </a:path>
              </a:pathLst>
            </a:custGeom>
            <a:solidFill>
              <a:srgbClr val="182347">
                <a:alpha val="43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0;p38">
              <a:extLst>
                <a:ext uri="{FF2B5EF4-FFF2-40B4-BE49-F238E27FC236}">
                  <a16:creationId xmlns:a16="http://schemas.microsoft.com/office/drawing/2014/main" id="{212EACF1-D9CF-F484-93CA-B3DDE0D11F6E}"/>
                </a:ext>
              </a:extLst>
            </p:cNvPr>
            <p:cNvSpPr/>
            <p:nvPr/>
          </p:nvSpPr>
          <p:spPr>
            <a:xfrm>
              <a:off x="2849088" y="4286048"/>
              <a:ext cx="3445824" cy="576672"/>
            </a:xfrm>
            <a:custGeom>
              <a:avLst/>
              <a:gdLst/>
              <a:ahLst/>
              <a:cxnLst/>
              <a:rect l="l" t="t" r="r" b="b"/>
              <a:pathLst>
                <a:path w="107682" h="18021" extrusionOk="0">
                  <a:moveTo>
                    <a:pt x="32980" y="1"/>
                  </a:moveTo>
                  <a:cubicBezTo>
                    <a:pt x="29028" y="1"/>
                    <a:pt x="24877" y="1047"/>
                    <a:pt x="20563" y="3137"/>
                  </a:cubicBezTo>
                  <a:cubicBezTo>
                    <a:pt x="19801" y="3506"/>
                    <a:pt x="19027" y="3899"/>
                    <a:pt x="18253" y="4340"/>
                  </a:cubicBezTo>
                  <a:cubicBezTo>
                    <a:pt x="17253" y="4899"/>
                    <a:pt x="16313" y="5411"/>
                    <a:pt x="15408" y="5900"/>
                  </a:cubicBezTo>
                  <a:cubicBezTo>
                    <a:pt x="11050" y="8209"/>
                    <a:pt x="7764" y="9650"/>
                    <a:pt x="5311" y="10531"/>
                  </a:cubicBezTo>
                  <a:cubicBezTo>
                    <a:pt x="2680" y="11472"/>
                    <a:pt x="1013" y="11781"/>
                    <a:pt x="1" y="11853"/>
                  </a:cubicBezTo>
                  <a:lnTo>
                    <a:pt x="1" y="18020"/>
                  </a:lnTo>
                  <a:cubicBezTo>
                    <a:pt x="1287" y="17973"/>
                    <a:pt x="2739" y="17722"/>
                    <a:pt x="4382" y="17282"/>
                  </a:cubicBezTo>
                  <a:cubicBezTo>
                    <a:pt x="4692" y="17199"/>
                    <a:pt x="5002" y="17115"/>
                    <a:pt x="5311" y="17020"/>
                  </a:cubicBezTo>
                  <a:cubicBezTo>
                    <a:pt x="5871" y="16853"/>
                    <a:pt x="6454" y="16663"/>
                    <a:pt x="7049" y="16449"/>
                  </a:cubicBezTo>
                  <a:lnTo>
                    <a:pt x="7061" y="16449"/>
                  </a:lnTo>
                  <a:cubicBezTo>
                    <a:pt x="10943" y="15079"/>
                    <a:pt x="15705" y="12817"/>
                    <a:pt x="21254" y="9698"/>
                  </a:cubicBezTo>
                  <a:cubicBezTo>
                    <a:pt x="21587" y="9519"/>
                    <a:pt x="21920" y="9341"/>
                    <a:pt x="22254" y="9174"/>
                  </a:cubicBezTo>
                  <a:cubicBezTo>
                    <a:pt x="26082" y="7168"/>
                    <a:pt x="29679" y="6166"/>
                    <a:pt x="33005" y="6166"/>
                  </a:cubicBezTo>
                  <a:cubicBezTo>
                    <a:pt x="34674" y="6166"/>
                    <a:pt x="36275" y="6418"/>
                    <a:pt x="37803" y="6924"/>
                  </a:cubicBezTo>
                  <a:cubicBezTo>
                    <a:pt x="41709" y="8221"/>
                    <a:pt x="44554" y="10972"/>
                    <a:pt x="46388" y="13341"/>
                  </a:cubicBezTo>
                  <a:cubicBezTo>
                    <a:pt x="46495" y="13472"/>
                    <a:pt x="46602" y="13603"/>
                    <a:pt x="46697" y="13734"/>
                  </a:cubicBezTo>
                  <a:cubicBezTo>
                    <a:pt x="46852" y="13948"/>
                    <a:pt x="47007" y="14151"/>
                    <a:pt x="47138" y="14353"/>
                  </a:cubicBezTo>
                  <a:cubicBezTo>
                    <a:pt x="47876" y="15401"/>
                    <a:pt x="48388" y="16306"/>
                    <a:pt x="48674" y="16853"/>
                  </a:cubicBezTo>
                  <a:cubicBezTo>
                    <a:pt x="48876" y="16568"/>
                    <a:pt x="49102" y="16294"/>
                    <a:pt x="49352" y="16032"/>
                  </a:cubicBezTo>
                  <a:cubicBezTo>
                    <a:pt x="50460" y="14913"/>
                    <a:pt x="51948" y="14174"/>
                    <a:pt x="53627" y="14067"/>
                  </a:cubicBezTo>
                  <a:cubicBezTo>
                    <a:pt x="53698" y="14055"/>
                    <a:pt x="53770" y="14055"/>
                    <a:pt x="53841" y="14043"/>
                  </a:cubicBezTo>
                  <a:cubicBezTo>
                    <a:pt x="55639" y="14115"/>
                    <a:pt x="57258" y="14901"/>
                    <a:pt x="58413" y="16115"/>
                  </a:cubicBezTo>
                  <a:cubicBezTo>
                    <a:pt x="58627" y="16353"/>
                    <a:pt x="58818" y="16591"/>
                    <a:pt x="59008" y="16853"/>
                  </a:cubicBezTo>
                  <a:cubicBezTo>
                    <a:pt x="59330" y="16234"/>
                    <a:pt x="59925" y="15175"/>
                    <a:pt x="60818" y="13948"/>
                  </a:cubicBezTo>
                  <a:cubicBezTo>
                    <a:pt x="62628" y="11472"/>
                    <a:pt x="65628" y="8340"/>
                    <a:pt x="69879" y="6924"/>
                  </a:cubicBezTo>
                  <a:cubicBezTo>
                    <a:pt x="71408" y="6415"/>
                    <a:pt x="73010" y="6162"/>
                    <a:pt x="74680" y="6162"/>
                  </a:cubicBezTo>
                  <a:cubicBezTo>
                    <a:pt x="78290" y="6162"/>
                    <a:pt x="82220" y="7345"/>
                    <a:pt x="86428" y="9698"/>
                  </a:cubicBezTo>
                  <a:cubicBezTo>
                    <a:pt x="91965" y="12805"/>
                    <a:pt x="96704" y="15056"/>
                    <a:pt x="100585" y="16425"/>
                  </a:cubicBezTo>
                  <a:cubicBezTo>
                    <a:pt x="101537" y="16770"/>
                    <a:pt x="102442" y="17056"/>
                    <a:pt x="103300" y="17282"/>
                  </a:cubicBezTo>
                  <a:cubicBezTo>
                    <a:pt x="104931" y="17722"/>
                    <a:pt x="106395" y="17973"/>
                    <a:pt x="107681" y="18020"/>
                  </a:cubicBezTo>
                  <a:lnTo>
                    <a:pt x="107681" y="11853"/>
                  </a:lnTo>
                  <a:cubicBezTo>
                    <a:pt x="105538" y="11698"/>
                    <a:pt x="100394" y="10495"/>
                    <a:pt x="89429" y="4340"/>
                  </a:cubicBezTo>
                  <a:cubicBezTo>
                    <a:pt x="84287" y="1452"/>
                    <a:pt x="79355" y="5"/>
                    <a:pt x="74699" y="5"/>
                  </a:cubicBezTo>
                  <a:cubicBezTo>
                    <a:pt x="72348" y="5"/>
                    <a:pt x="70068" y="374"/>
                    <a:pt x="67867" y="1113"/>
                  </a:cubicBezTo>
                  <a:cubicBezTo>
                    <a:pt x="59949" y="3768"/>
                    <a:pt x="55496" y="10472"/>
                    <a:pt x="53841" y="13460"/>
                  </a:cubicBezTo>
                  <a:cubicBezTo>
                    <a:pt x="52793" y="11567"/>
                    <a:pt x="50614" y="8174"/>
                    <a:pt x="47138" y="5269"/>
                  </a:cubicBezTo>
                  <a:cubicBezTo>
                    <a:pt x="46233" y="4518"/>
                    <a:pt x="45245" y="3792"/>
                    <a:pt x="44161" y="3137"/>
                  </a:cubicBezTo>
                  <a:cubicBezTo>
                    <a:pt x="42840" y="2340"/>
                    <a:pt x="41399" y="1637"/>
                    <a:pt x="39815" y="1113"/>
                  </a:cubicBezTo>
                  <a:cubicBezTo>
                    <a:pt x="37612" y="372"/>
                    <a:pt x="35331" y="1"/>
                    <a:pt x="32980" y="1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1;p38">
              <a:extLst>
                <a:ext uri="{FF2B5EF4-FFF2-40B4-BE49-F238E27FC236}">
                  <a16:creationId xmlns:a16="http://schemas.microsoft.com/office/drawing/2014/main" id="{EDBCEC38-D70A-20B2-81C0-31A097674223}"/>
                </a:ext>
              </a:extLst>
            </p:cNvPr>
            <p:cNvSpPr/>
            <p:nvPr/>
          </p:nvSpPr>
          <p:spPr>
            <a:xfrm>
              <a:off x="4388352" y="4725888"/>
              <a:ext cx="367296" cy="110144"/>
            </a:xfrm>
            <a:custGeom>
              <a:avLst/>
              <a:gdLst/>
              <a:ahLst/>
              <a:cxnLst/>
              <a:rect l="l" t="t" r="r" b="b"/>
              <a:pathLst>
                <a:path w="11478" h="3442" extrusionOk="0">
                  <a:moveTo>
                    <a:pt x="5739" y="1"/>
                  </a:moveTo>
                  <a:cubicBezTo>
                    <a:pt x="4429" y="1"/>
                    <a:pt x="3012" y="525"/>
                    <a:pt x="1655" y="1525"/>
                  </a:cubicBezTo>
                  <a:cubicBezTo>
                    <a:pt x="643" y="2275"/>
                    <a:pt x="24" y="3025"/>
                    <a:pt x="0" y="3049"/>
                  </a:cubicBezTo>
                  <a:lnTo>
                    <a:pt x="476" y="3442"/>
                  </a:lnTo>
                  <a:cubicBezTo>
                    <a:pt x="500" y="3418"/>
                    <a:pt x="2870" y="608"/>
                    <a:pt x="5739" y="608"/>
                  </a:cubicBezTo>
                  <a:cubicBezTo>
                    <a:pt x="8608" y="608"/>
                    <a:pt x="10978" y="3418"/>
                    <a:pt x="11002" y="3442"/>
                  </a:cubicBezTo>
                  <a:lnTo>
                    <a:pt x="11478" y="3049"/>
                  </a:lnTo>
                  <a:cubicBezTo>
                    <a:pt x="11454" y="3025"/>
                    <a:pt x="10835" y="2275"/>
                    <a:pt x="9823" y="1525"/>
                  </a:cubicBezTo>
                  <a:cubicBezTo>
                    <a:pt x="8466" y="525"/>
                    <a:pt x="7049" y="1"/>
                    <a:pt x="5739" y="1"/>
                  </a:cubicBez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2;p38">
              <a:extLst>
                <a:ext uri="{FF2B5EF4-FFF2-40B4-BE49-F238E27FC236}">
                  <a16:creationId xmlns:a16="http://schemas.microsoft.com/office/drawing/2014/main" id="{4B1E2FB2-5805-6027-9ABE-3DE47C82E19A}"/>
                </a:ext>
              </a:extLst>
            </p:cNvPr>
            <p:cNvSpPr/>
            <p:nvPr/>
          </p:nvSpPr>
          <p:spPr>
            <a:xfrm>
              <a:off x="2849088" y="4637152"/>
              <a:ext cx="3445824" cy="280192"/>
            </a:xfrm>
            <a:custGeom>
              <a:avLst/>
              <a:gdLst/>
              <a:ahLst/>
              <a:cxnLst/>
              <a:rect l="l" t="t" r="r" b="b"/>
              <a:pathLst>
                <a:path w="107682" h="8756" extrusionOk="0">
                  <a:moveTo>
                    <a:pt x="36227" y="0"/>
                  </a:moveTo>
                  <a:cubicBezTo>
                    <a:pt x="30623" y="0"/>
                    <a:pt x="24358" y="1542"/>
                    <a:pt x="18206" y="3060"/>
                  </a:cubicBezTo>
                  <a:cubicBezTo>
                    <a:pt x="14527" y="3964"/>
                    <a:pt x="10705" y="4881"/>
                    <a:pt x="7049" y="5477"/>
                  </a:cubicBezTo>
                  <a:cubicBezTo>
                    <a:pt x="6466" y="5572"/>
                    <a:pt x="5883" y="5655"/>
                    <a:pt x="5311" y="5738"/>
                  </a:cubicBezTo>
                  <a:cubicBezTo>
                    <a:pt x="3478" y="5977"/>
                    <a:pt x="1692" y="6119"/>
                    <a:pt x="1" y="6119"/>
                  </a:cubicBezTo>
                  <a:lnTo>
                    <a:pt x="1" y="7965"/>
                  </a:lnTo>
                  <a:cubicBezTo>
                    <a:pt x="1704" y="7965"/>
                    <a:pt x="3489" y="7834"/>
                    <a:pt x="5311" y="7596"/>
                  </a:cubicBezTo>
                  <a:cubicBezTo>
                    <a:pt x="9657" y="7036"/>
                    <a:pt x="14241" y="5929"/>
                    <a:pt x="18646" y="4846"/>
                  </a:cubicBezTo>
                  <a:cubicBezTo>
                    <a:pt x="24898" y="3307"/>
                    <a:pt x="30967" y="1817"/>
                    <a:pt x="36247" y="1817"/>
                  </a:cubicBezTo>
                  <a:cubicBezTo>
                    <a:pt x="40491" y="1817"/>
                    <a:pt x="44226" y="2779"/>
                    <a:pt x="47138" y="5453"/>
                  </a:cubicBezTo>
                  <a:cubicBezTo>
                    <a:pt x="47495" y="5774"/>
                    <a:pt x="47828" y="6119"/>
                    <a:pt x="48150" y="6489"/>
                  </a:cubicBezTo>
                  <a:cubicBezTo>
                    <a:pt x="48662" y="7072"/>
                    <a:pt x="49317" y="7512"/>
                    <a:pt x="50007" y="7858"/>
                  </a:cubicBezTo>
                  <a:cubicBezTo>
                    <a:pt x="51213" y="8461"/>
                    <a:pt x="52529" y="8755"/>
                    <a:pt x="53850" y="8755"/>
                  </a:cubicBezTo>
                  <a:cubicBezTo>
                    <a:pt x="55137" y="8755"/>
                    <a:pt x="56428" y="8476"/>
                    <a:pt x="57627" y="7929"/>
                  </a:cubicBezTo>
                  <a:cubicBezTo>
                    <a:pt x="58401" y="7572"/>
                    <a:pt x="59139" y="7108"/>
                    <a:pt x="59687" y="6489"/>
                  </a:cubicBezTo>
                  <a:cubicBezTo>
                    <a:pt x="62721" y="3026"/>
                    <a:pt x="66836" y="1821"/>
                    <a:pt x="71590" y="1821"/>
                  </a:cubicBezTo>
                  <a:cubicBezTo>
                    <a:pt x="76874" y="1821"/>
                    <a:pt x="82948" y="3310"/>
                    <a:pt x="89203" y="4846"/>
                  </a:cubicBezTo>
                  <a:cubicBezTo>
                    <a:pt x="95453" y="6381"/>
                    <a:pt x="101930" y="7965"/>
                    <a:pt x="107681" y="7965"/>
                  </a:cubicBezTo>
                  <a:lnTo>
                    <a:pt x="107681" y="6119"/>
                  </a:lnTo>
                  <a:cubicBezTo>
                    <a:pt x="105431" y="6119"/>
                    <a:pt x="103038" y="5869"/>
                    <a:pt x="100585" y="5453"/>
                  </a:cubicBezTo>
                  <a:cubicBezTo>
                    <a:pt x="97001" y="4857"/>
                    <a:pt x="93286" y="3953"/>
                    <a:pt x="89643" y="3060"/>
                  </a:cubicBezTo>
                  <a:cubicBezTo>
                    <a:pt x="83480" y="1543"/>
                    <a:pt x="77208" y="2"/>
                    <a:pt x="71600" y="2"/>
                  </a:cubicBezTo>
                  <a:cubicBezTo>
                    <a:pt x="67566" y="2"/>
                    <a:pt x="63877" y="799"/>
                    <a:pt x="60818" y="2976"/>
                  </a:cubicBezTo>
                  <a:cubicBezTo>
                    <a:pt x="59961" y="3595"/>
                    <a:pt x="59163" y="4310"/>
                    <a:pt x="58413" y="5143"/>
                  </a:cubicBezTo>
                  <a:cubicBezTo>
                    <a:pt x="58365" y="5191"/>
                    <a:pt x="58330" y="5226"/>
                    <a:pt x="58294" y="5274"/>
                  </a:cubicBezTo>
                  <a:cubicBezTo>
                    <a:pt x="57949" y="5679"/>
                    <a:pt x="57449" y="6000"/>
                    <a:pt x="56913" y="6250"/>
                  </a:cubicBezTo>
                  <a:cubicBezTo>
                    <a:pt x="55972" y="6703"/>
                    <a:pt x="54948" y="6929"/>
                    <a:pt x="53923" y="6929"/>
                  </a:cubicBezTo>
                  <a:cubicBezTo>
                    <a:pt x="52897" y="6929"/>
                    <a:pt x="51871" y="6703"/>
                    <a:pt x="50924" y="6250"/>
                  </a:cubicBezTo>
                  <a:cubicBezTo>
                    <a:pt x="50388" y="6000"/>
                    <a:pt x="49888" y="5679"/>
                    <a:pt x="49543" y="5274"/>
                  </a:cubicBezTo>
                  <a:cubicBezTo>
                    <a:pt x="49483" y="5203"/>
                    <a:pt x="49412" y="5131"/>
                    <a:pt x="49352" y="5060"/>
                  </a:cubicBezTo>
                  <a:cubicBezTo>
                    <a:pt x="48662" y="4298"/>
                    <a:pt x="47924" y="3643"/>
                    <a:pt x="47138" y="3071"/>
                  </a:cubicBezTo>
                  <a:cubicBezTo>
                    <a:pt x="46995" y="2964"/>
                    <a:pt x="46852" y="2857"/>
                    <a:pt x="46697" y="2762"/>
                  </a:cubicBezTo>
                  <a:cubicBezTo>
                    <a:pt x="43699" y="745"/>
                    <a:pt x="40123" y="0"/>
                    <a:pt x="36227" y="0"/>
                  </a:cubicBez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03;p38">
              <a:extLst>
                <a:ext uri="{FF2B5EF4-FFF2-40B4-BE49-F238E27FC236}">
                  <a16:creationId xmlns:a16="http://schemas.microsoft.com/office/drawing/2014/main" id="{BC763FBC-A2C2-EE6C-47F2-099CFAF7FBED}"/>
                </a:ext>
              </a:extLst>
            </p:cNvPr>
            <p:cNvSpPr/>
            <p:nvPr/>
          </p:nvSpPr>
          <p:spPr>
            <a:xfrm>
              <a:off x="2848736" y="4384768"/>
              <a:ext cx="1638688" cy="388032"/>
            </a:xfrm>
            <a:custGeom>
              <a:avLst/>
              <a:gdLst/>
              <a:ahLst/>
              <a:cxnLst/>
              <a:rect l="l" t="t" r="r" b="b"/>
              <a:pathLst>
                <a:path w="51209" h="12126" extrusionOk="0">
                  <a:moveTo>
                    <a:pt x="31926" y="0"/>
                  </a:moveTo>
                  <a:cubicBezTo>
                    <a:pt x="27950" y="0"/>
                    <a:pt x="23770" y="1049"/>
                    <a:pt x="19431" y="3148"/>
                  </a:cubicBezTo>
                  <a:cubicBezTo>
                    <a:pt x="18657" y="3517"/>
                    <a:pt x="17883" y="3922"/>
                    <a:pt x="17121" y="4351"/>
                  </a:cubicBezTo>
                  <a:cubicBezTo>
                    <a:pt x="16157" y="4886"/>
                    <a:pt x="15204" y="5410"/>
                    <a:pt x="14276" y="5910"/>
                  </a:cubicBezTo>
                  <a:cubicBezTo>
                    <a:pt x="10418" y="7958"/>
                    <a:pt x="7025" y="9518"/>
                    <a:pt x="4203" y="10530"/>
                  </a:cubicBezTo>
                  <a:cubicBezTo>
                    <a:pt x="3596" y="10744"/>
                    <a:pt x="3108" y="10935"/>
                    <a:pt x="2691" y="11089"/>
                  </a:cubicBezTo>
                  <a:cubicBezTo>
                    <a:pt x="1286" y="11601"/>
                    <a:pt x="762" y="11792"/>
                    <a:pt x="0" y="11851"/>
                  </a:cubicBezTo>
                  <a:lnTo>
                    <a:pt x="24" y="12125"/>
                  </a:lnTo>
                  <a:cubicBezTo>
                    <a:pt x="822" y="12066"/>
                    <a:pt x="1357" y="11863"/>
                    <a:pt x="2786" y="11339"/>
                  </a:cubicBezTo>
                  <a:cubicBezTo>
                    <a:pt x="3203" y="11185"/>
                    <a:pt x="3691" y="11006"/>
                    <a:pt x="4298" y="10792"/>
                  </a:cubicBezTo>
                  <a:cubicBezTo>
                    <a:pt x="7132" y="9768"/>
                    <a:pt x="10537" y="8208"/>
                    <a:pt x="14407" y="6148"/>
                  </a:cubicBezTo>
                  <a:cubicBezTo>
                    <a:pt x="15335" y="5648"/>
                    <a:pt x="16288" y="5124"/>
                    <a:pt x="17252" y="4589"/>
                  </a:cubicBezTo>
                  <a:cubicBezTo>
                    <a:pt x="18014" y="4160"/>
                    <a:pt x="18788" y="3755"/>
                    <a:pt x="19550" y="3386"/>
                  </a:cubicBezTo>
                  <a:cubicBezTo>
                    <a:pt x="23850" y="1307"/>
                    <a:pt x="27990" y="266"/>
                    <a:pt x="31929" y="266"/>
                  </a:cubicBezTo>
                  <a:cubicBezTo>
                    <a:pt x="34262" y="266"/>
                    <a:pt x="36524" y="631"/>
                    <a:pt x="38707" y="1362"/>
                  </a:cubicBezTo>
                  <a:cubicBezTo>
                    <a:pt x="40184" y="1862"/>
                    <a:pt x="41636" y="2541"/>
                    <a:pt x="43029" y="3374"/>
                  </a:cubicBezTo>
                  <a:cubicBezTo>
                    <a:pt x="44041" y="3993"/>
                    <a:pt x="45029" y="4708"/>
                    <a:pt x="45994" y="5505"/>
                  </a:cubicBezTo>
                  <a:cubicBezTo>
                    <a:pt x="47827" y="7053"/>
                    <a:pt x="49518" y="8899"/>
                    <a:pt x="50995" y="11006"/>
                  </a:cubicBezTo>
                  <a:lnTo>
                    <a:pt x="51209" y="10851"/>
                  </a:lnTo>
                  <a:cubicBezTo>
                    <a:pt x="49721" y="8720"/>
                    <a:pt x="48018" y="6851"/>
                    <a:pt x="46161" y="5303"/>
                  </a:cubicBezTo>
                  <a:cubicBezTo>
                    <a:pt x="45196" y="4493"/>
                    <a:pt x="44184" y="3767"/>
                    <a:pt x="43160" y="3148"/>
                  </a:cubicBezTo>
                  <a:cubicBezTo>
                    <a:pt x="41755" y="2303"/>
                    <a:pt x="40291" y="1612"/>
                    <a:pt x="38791" y="1112"/>
                  </a:cubicBezTo>
                  <a:cubicBezTo>
                    <a:pt x="36580" y="371"/>
                    <a:pt x="34289" y="0"/>
                    <a:pt x="31926" y="0"/>
                  </a:cubicBezTo>
                  <a:close/>
                </a:path>
              </a:pathLst>
            </a:custGeom>
            <a:solidFill>
              <a:srgbClr val="182347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04;p38">
              <a:extLst>
                <a:ext uri="{FF2B5EF4-FFF2-40B4-BE49-F238E27FC236}">
                  <a16:creationId xmlns:a16="http://schemas.microsoft.com/office/drawing/2014/main" id="{8E09B849-25ED-00D9-9192-9662A72112BC}"/>
                </a:ext>
              </a:extLst>
            </p:cNvPr>
            <p:cNvSpPr/>
            <p:nvPr/>
          </p:nvSpPr>
          <p:spPr>
            <a:xfrm>
              <a:off x="4656576" y="4384768"/>
              <a:ext cx="1638688" cy="388032"/>
            </a:xfrm>
            <a:custGeom>
              <a:avLst/>
              <a:gdLst/>
              <a:ahLst/>
              <a:cxnLst/>
              <a:rect l="l" t="t" r="r" b="b"/>
              <a:pathLst>
                <a:path w="51209" h="12126" extrusionOk="0">
                  <a:moveTo>
                    <a:pt x="19283" y="0"/>
                  </a:moveTo>
                  <a:cubicBezTo>
                    <a:pt x="16920" y="0"/>
                    <a:pt x="14629" y="371"/>
                    <a:pt x="12418" y="1112"/>
                  </a:cubicBezTo>
                  <a:cubicBezTo>
                    <a:pt x="10918" y="1612"/>
                    <a:pt x="9454" y="2303"/>
                    <a:pt x="8049" y="3148"/>
                  </a:cubicBezTo>
                  <a:cubicBezTo>
                    <a:pt x="7025" y="3767"/>
                    <a:pt x="6013" y="4493"/>
                    <a:pt x="5048" y="5303"/>
                  </a:cubicBezTo>
                  <a:cubicBezTo>
                    <a:pt x="3179" y="6851"/>
                    <a:pt x="1488" y="8720"/>
                    <a:pt x="0" y="10851"/>
                  </a:cubicBezTo>
                  <a:lnTo>
                    <a:pt x="215" y="11006"/>
                  </a:lnTo>
                  <a:cubicBezTo>
                    <a:pt x="1691" y="8899"/>
                    <a:pt x="3382" y="7053"/>
                    <a:pt x="5215" y="5505"/>
                  </a:cubicBezTo>
                  <a:cubicBezTo>
                    <a:pt x="6180" y="4708"/>
                    <a:pt x="7168" y="3993"/>
                    <a:pt x="8180" y="3374"/>
                  </a:cubicBezTo>
                  <a:cubicBezTo>
                    <a:pt x="9573" y="2541"/>
                    <a:pt x="11025" y="1862"/>
                    <a:pt x="12502" y="1362"/>
                  </a:cubicBezTo>
                  <a:cubicBezTo>
                    <a:pt x="14685" y="631"/>
                    <a:pt x="16947" y="266"/>
                    <a:pt x="19280" y="266"/>
                  </a:cubicBezTo>
                  <a:cubicBezTo>
                    <a:pt x="23219" y="266"/>
                    <a:pt x="27359" y="1307"/>
                    <a:pt x="31659" y="3386"/>
                  </a:cubicBezTo>
                  <a:cubicBezTo>
                    <a:pt x="32421" y="3755"/>
                    <a:pt x="33195" y="4160"/>
                    <a:pt x="33957" y="4589"/>
                  </a:cubicBezTo>
                  <a:cubicBezTo>
                    <a:pt x="34921" y="5124"/>
                    <a:pt x="35886" y="5648"/>
                    <a:pt x="36802" y="6148"/>
                  </a:cubicBezTo>
                  <a:cubicBezTo>
                    <a:pt x="40672" y="8208"/>
                    <a:pt x="44077" y="9768"/>
                    <a:pt x="46911" y="10792"/>
                  </a:cubicBezTo>
                  <a:cubicBezTo>
                    <a:pt x="47518" y="11006"/>
                    <a:pt x="48006" y="11185"/>
                    <a:pt x="48423" y="11339"/>
                  </a:cubicBezTo>
                  <a:cubicBezTo>
                    <a:pt x="49852" y="11863"/>
                    <a:pt x="50387" y="12066"/>
                    <a:pt x="51185" y="12125"/>
                  </a:cubicBezTo>
                  <a:lnTo>
                    <a:pt x="51209" y="11851"/>
                  </a:lnTo>
                  <a:cubicBezTo>
                    <a:pt x="50447" y="11792"/>
                    <a:pt x="49923" y="11601"/>
                    <a:pt x="48518" y="11089"/>
                  </a:cubicBezTo>
                  <a:cubicBezTo>
                    <a:pt x="48101" y="10935"/>
                    <a:pt x="47601" y="10744"/>
                    <a:pt x="47006" y="10530"/>
                  </a:cubicBezTo>
                  <a:cubicBezTo>
                    <a:pt x="44184" y="9518"/>
                    <a:pt x="40791" y="7958"/>
                    <a:pt x="36933" y="5910"/>
                  </a:cubicBezTo>
                  <a:cubicBezTo>
                    <a:pt x="36005" y="5410"/>
                    <a:pt x="35052" y="4898"/>
                    <a:pt x="34088" y="4351"/>
                  </a:cubicBezTo>
                  <a:cubicBezTo>
                    <a:pt x="33326" y="3922"/>
                    <a:pt x="32552" y="3517"/>
                    <a:pt x="31778" y="3148"/>
                  </a:cubicBezTo>
                  <a:cubicBezTo>
                    <a:pt x="27439" y="1049"/>
                    <a:pt x="23259" y="0"/>
                    <a:pt x="19283" y="0"/>
                  </a:cubicBezTo>
                  <a:close/>
                </a:path>
              </a:pathLst>
            </a:custGeom>
            <a:solidFill>
              <a:srgbClr val="182347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" name="Google Shape;605;p38">
              <a:extLst>
                <a:ext uri="{FF2B5EF4-FFF2-40B4-BE49-F238E27FC236}">
                  <a16:creationId xmlns:a16="http://schemas.microsoft.com/office/drawing/2014/main" id="{1A17DDD3-72E6-EF4D-82C7-F26C41A68B23}"/>
                </a:ext>
              </a:extLst>
            </p:cNvPr>
            <p:cNvGrpSpPr/>
            <p:nvPr/>
          </p:nvGrpSpPr>
          <p:grpSpPr>
            <a:xfrm>
              <a:off x="4088679" y="2636698"/>
              <a:ext cx="966641" cy="1307330"/>
              <a:chOff x="7608179" y="2798623"/>
              <a:chExt cx="966641" cy="1307330"/>
            </a:xfrm>
          </p:grpSpPr>
          <p:sp>
            <p:nvSpPr>
              <p:cNvPr id="19" name="Google Shape;606;p38">
                <a:extLst>
                  <a:ext uri="{FF2B5EF4-FFF2-40B4-BE49-F238E27FC236}">
                    <a16:creationId xmlns:a16="http://schemas.microsoft.com/office/drawing/2014/main" id="{D4FB0073-1901-A5E2-FAA0-36B9C9778BC4}"/>
                  </a:ext>
                </a:extLst>
              </p:cNvPr>
              <p:cNvSpPr/>
              <p:nvPr/>
            </p:nvSpPr>
            <p:spPr>
              <a:xfrm>
                <a:off x="7918773" y="3514276"/>
                <a:ext cx="348649" cy="591677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9825" extrusionOk="0">
                    <a:moveTo>
                      <a:pt x="5823" y="1"/>
                    </a:moveTo>
                    <a:cubicBezTo>
                      <a:pt x="4489" y="1108"/>
                      <a:pt x="3394" y="2739"/>
                      <a:pt x="2691" y="4704"/>
                    </a:cubicBezTo>
                    <a:cubicBezTo>
                      <a:pt x="2620" y="4644"/>
                      <a:pt x="2560" y="4585"/>
                      <a:pt x="2501" y="4537"/>
                    </a:cubicBezTo>
                    <a:cubicBezTo>
                      <a:pt x="1013" y="5763"/>
                      <a:pt x="1" y="8061"/>
                      <a:pt x="1" y="10693"/>
                    </a:cubicBezTo>
                    <a:cubicBezTo>
                      <a:pt x="1" y="13336"/>
                      <a:pt x="1013" y="15622"/>
                      <a:pt x="2501" y="16860"/>
                    </a:cubicBezTo>
                    <a:cubicBezTo>
                      <a:pt x="2727" y="16669"/>
                      <a:pt x="2941" y="16455"/>
                      <a:pt x="3144" y="16229"/>
                    </a:cubicBezTo>
                    <a:cubicBezTo>
                      <a:pt x="3822" y="17693"/>
                      <a:pt x="4739" y="18932"/>
                      <a:pt x="5823" y="19825"/>
                    </a:cubicBezTo>
                    <a:cubicBezTo>
                      <a:pt x="6906" y="18932"/>
                      <a:pt x="7823" y="17682"/>
                      <a:pt x="8513" y="16193"/>
                    </a:cubicBezTo>
                    <a:cubicBezTo>
                      <a:pt x="8728" y="16443"/>
                      <a:pt x="8942" y="16669"/>
                      <a:pt x="9180" y="16860"/>
                    </a:cubicBezTo>
                    <a:cubicBezTo>
                      <a:pt x="10669" y="15622"/>
                      <a:pt x="11681" y="13336"/>
                      <a:pt x="11681" y="10693"/>
                    </a:cubicBezTo>
                    <a:cubicBezTo>
                      <a:pt x="11681" y="8061"/>
                      <a:pt x="10669" y="5763"/>
                      <a:pt x="9180" y="4537"/>
                    </a:cubicBezTo>
                    <a:cubicBezTo>
                      <a:pt x="9109" y="4597"/>
                      <a:pt x="9037" y="4656"/>
                      <a:pt x="8966" y="4728"/>
                    </a:cubicBezTo>
                    <a:cubicBezTo>
                      <a:pt x="8263" y="2751"/>
                      <a:pt x="7168" y="1108"/>
                      <a:pt x="5823" y="1"/>
                    </a:cubicBezTo>
                    <a:close/>
                  </a:path>
                </a:pathLst>
              </a:custGeom>
              <a:solidFill>
                <a:srgbClr val="EFCA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607;p38">
                <a:extLst>
                  <a:ext uri="{FF2B5EF4-FFF2-40B4-BE49-F238E27FC236}">
                    <a16:creationId xmlns:a16="http://schemas.microsoft.com/office/drawing/2014/main" id="{A9931029-7BDE-85F6-4C72-364DC9A27CD5}"/>
                  </a:ext>
                </a:extLst>
              </p:cNvPr>
              <p:cNvSpPr/>
              <p:nvPr/>
            </p:nvSpPr>
            <p:spPr>
              <a:xfrm>
                <a:off x="7959276" y="3582860"/>
                <a:ext cx="267643" cy="454510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15229" extrusionOk="0">
                    <a:moveTo>
                      <a:pt x="4466" y="1"/>
                    </a:moveTo>
                    <a:cubicBezTo>
                      <a:pt x="3442" y="846"/>
                      <a:pt x="2608" y="2108"/>
                      <a:pt x="2061" y="3608"/>
                    </a:cubicBezTo>
                    <a:cubicBezTo>
                      <a:pt x="2013" y="3573"/>
                      <a:pt x="1965" y="3525"/>
                      <a:pt x="1918" y="3489"/>
                    </a:cubicBezTo>
                    <a:cubicBezTo>
                      <a:pt x="775" y="4430"/>
                      <a:pt x="1" y="6192"/>
                      <a:pt x="1" y="8216"/>
                    </a:cubicBezTo>
                    <a:cubicBezTo>
                      <a:pt x="1" y="10240"/>
                      <a:pt x="775" y="12002"/>
                      <a:pt x="1918" y="12943"/>
                    </a:cubicBezTo>
                    <a:cubicBezTo>
                      <a:pt x="2096" y="12800"/>
                      <a:pt x="2251" y="12645"/>
                      <a:pt x="2406" y="12466"/>
                    </a:cubicBezTo>
                    <a:cubicBezTo>
                      <a:pt x="2942" y="13598"/>
                      <a:pt x="3644" y="14538"/>
                      <a:pt x="4466" y="15229"/>
                    </a:cubicBezTo>
                    <a:cubicBezTo>
                      <a:pt x="5299" y="14538"/>
                      <a:pt x="6013" y="13586"/>
                      <a:pt x="6537" y="12443"/>
                    </a:cubicBezTo>
                    <a:cubicBezTo>
                      <a:pt x="6704" y="12621"/>
                      <a:pt x="6871" y="12800"/>
                      <a:pt x="7049" y="12943"/>
                    </a:cubicBezTo>
                    <a:cubicBezTo>
                      <a:pt x="8192" y="12002"/>
                      <a:pt x="8966" y="10240"/>
                      <a:pt x="8966" y="8216"/>
                    </a:cubicBezTo>
                    <a:cubicBezTo>
                      <a:pt x="8966" y="6192"/>
                      <a:pt x="8192" y="4430"/>
                      <a:pt x="7049" y="3489"/>
                    </a:cubicBezTo>
                    <a:cubicBezTo>
                      <a:pt x="6990" y="3537"/>
                      <a:pt x="6942" y="3584"/>
                      <a:pt x="6883" y="3632"/>
                    </a:cubicBezTo>
                    <a:cubicBezTo>
                      <a:pt x="6347" y="2120"/>
                      <a:pt x="5502" y="858"/>
                      <a:pt x="4466" y="1"/>
                    </a:cubicBezTo>
                    <a:close/>
                  </a:path>
                </a:pathLst>
              </a:custGeom>
              <a:solidFill>
                <a:srgbClr val="182347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608;p38">
                <a:extLst>
                  <a:ext uri="{FF2B5EF4-FFF2-40B4-BE49-F238E27FC236}">
                    <a16:creationId xmlns:a16="http://schemas.microsoft.com/office/drawing/2014/main" id="{586CBF1B-7AF8-EA5F-B88C-E95EF836519F}"/>
                  </a:ext>
                </a:extLst>
              </p:cNvPr>
              <p:cNvSpPr/>
              <p:nvPr/>
            </p:nvSpPr>
            <p:spPr>
              <a:xfrm>
                <a:off x="7994108" y="3582860"/>
                <a:ext cx="197978" cy="336532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1276" extrusionOk="0">
                    <a:moveTo>
                      <a:pt x="3311" y="1"/>
                    </a:moveTo>
                    <a:cubicBezTo>
                      <a:pt x="2549" y="632"/>
                      <a:pt x="1929" y="1560"/>
                      <a:pt x="1525" y="2680"/>
                    </a:cubicBezTo>
                    <a:cubicBezTo>
                      <a:pt x="1489" y="2644"/>
                      <a:pt x="1453" y="2608"/>
                      <a:pt x="1417" y="2584"/>
                    </a:cubicBezTo>
                    <a:cubicBezTo>
                      <a:pt x="572" y="3287"/>
                      <a:pt x="1" y="4585"/>
                      <a:pt x="1" y="6085"/>
                    </a:cubicBezTo>
                    <a:cubicBezTo>
                      <a:pt x="1" y="7585"/>
                      <a:pt x="572" y="8895"/>
                      <a:pt x="1417" y="9585"/>
                    </a:cubicBezTo>
                    <a:cubicBezTo>
                      <a:pt x="1548" y="9490"/>
                      <a:pt x="1668" y="9359"/>
                      <a:pt x="1787" y="9228"/>
                    </a:cubicBezTo>
                    <a:cubicBezTo>
                      <a:pt x="2168" y="10073"/>
                      <a:pt x="2691" y="10776"/>
                      <a:pt x="3311" y="11276"/>
                    </a:cubicBezTo>
                    <a:cubicBezTo>
                      <a:pt x="3918" y="10764"/>
                      <a:pt x="4442" y="10061"/>
                      <a:pt x="4835" y="9216"/>
                    </a:cubicBezTo>
                    <a:cubicBezTo>
                      <a:pt x="4954" y="9359"/>
                      <a:pt x="5085" y="9478"/>
                      <a:pt x="5216" y="9585"/>
                    </a:cubicBezTo>
                    <a:cubicBezTo>
                      <a:pt x="6061" y="8895"/>
                      <a:pt x="6632" y="7585"/>
                      <a:pt x="6632" y="6085"/>
                    </a:cubicBezTo>
                    <a:cubicBezTo>
                      <a:pt x="6632" y="4585"/>
                      <a:pt x="6061" y="3287"/>
                      <a:pt x="5216" y="2584"/>
                    </a:cubicBezTo>
                    <a:cubicBezTo>
                      <a:pt x="5180" y="2620"/>
                      <a:pt x="5132" y="2656"/>
                      <a:pt x="5097" y="2691"/>
                    </a:cubicBezTo>
                    <a:cubicBezTo>
                      <a:pt x="4692" y="1572"/>
                      <a:pt x="4073" y="632"/>
                      <a:pt x="3311" y="1"/>
                    </a:cubicBezTo>
                    <a:close/>
                  </a:path>
                </a:pathLst>
              </a:custGeom>
              <a:solidFill>
                <a:srgbClr val="FFFFFF">
                  <a:alpha val="376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609;p38">
                <a:extLst>
                  <a:ext uri="{FF2B5EF4-FFF2-40B4-BE49-F238E27FC236}">
                    <a16:creationId xmlns:a16="http://schemas.microsoft.com/office/drawing/2014/main" id="{C1876B41-EBE3-2A9B-0C80-7A64A7E2D716}"/>
                  </a:ext>
                </a:extLst>
              </p:cNvPr>
              <p:cNvSpPr/>
              <p:nvPr/>
            </p:nvSpPr>
            <p:spPr>
              <a:xfrm>
                <a:off x="7729360" y="3662457"/>
                <a:ext cx="134015" cy="30591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1025" extrusionOk="0">
                    <a:moveTo>
                      <a:pt x="584" y="1"/>
                    </a:moveTo>
                    <a:lnTo>
                      <a:pt x="0" y="1025"/>
                    </a:lnTo>
                    <a:lnTo>
                      <a:pt x="4489" y="1025"/>
                    </a:lnTo>
                    <a:lnTo>
                      <a:pt x="3894" y="1"/>
                    </a:lnTo>
                    <a:close/>
                  </a:path>
                </a:pathLst>
              </a:custGeom>
              <a:solidFill>
                <a:srgbClr val="EAC2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610;p38">
                <a:extLst>
                  <a:ext uri="{FF2B5EF4-FFF2-40B4-BE49-F238E27FC236}">
                    <a16:creationId xmlns:a16="http://schemas.microsoft.com/office/drawing/2014/main" id="{256CFEB0-8E27-C8A7-BC32-1B7982EF0EF7}"/>
                  </a:ext>
                </a:extLst>
              </p:cNvPr>
              <p:cNvSpPr/>
              <p:nvPr/>
            </p:nvSpPr>
            <p:spPr>
              <a:xfrm>
                <a:off x="7810396" y="3662457"/>
                <a:ext cx="52979" cy="30591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025" extrusionOk="0">
                    <a:moveTo>
                      <a:pt x="0" y="1"/>
                    </a:moveTo>
                    <a:lnTo>
                      <a:pt x="584" y="1025"/>
                    </a:lnTo>
                    <a:lnTo>
                      <a:pt x="1774" y="1025"/>
                    </a:lnTo>
                    <a:lnTo>
                      <a:pt x="1179" y="1"/>
                    </a:lnTo>
                    <a:close/>
                  </a:path>
                </a:pathLst>
              </a:custGeom>
              <a:solidFill>
                <a:srgbClr val="F7DC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611;p38">
                <a:extLst>
                  <a:ext uri="{FF2B5EF4-FFF2-40B4-BE49-F238E27FC236}">
                    <a16:creationId xmlns:a16="http://schemas.microsoft.com/office/drawing/2014/main" id="{2D355DA8-B3DA-4CE5-A853-6A6B0BD65AB3}"/>
                  </a:ext>
                </a:extLst>
              </p:cNvPr>
              <p:cNvSpPr/>
              <p:nvPr/>
            </p:nvSpPr>
            <p:spPr>
              <a:xfrm>
                <a:off x="7729360" y="3662457"/>
                <a:ext cx="52979" cy="30591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025" extrusionOk="0">
                    <a:moveTo>
                      <a:pt x="584" y="1"/>
                    </a:moveTo>
                    <a:lnTo>
                      <a:pt x="0" y="1025"/>
                    </a:lnTo>
                    <a:lnTo>
                      <a:pt x="1191" y="1025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rgbClr val="C99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612;p38">
                <a:extLst>
                  <a:ext uri="{FF2B5EF4-FFF2-40B4-BE49-F238E27FC236}">
                    <a16:creationId xmlns:a16="http://schemas.microsoft.com/office/drawing/2014/main" id="{8201FEFE-C7DA-0DC4-23C3-424E41CF196D}"/>
                  </a:ext>
                </a:extLst>
              </p:cNvPr>
              <p:cNvSpPr/>
              <p:nvPr/>
            </p:nvSpPr>
            <p:spPr>
              <a:xfrm>
                <a:off x="7729360" y="3298587"/>
                <a:ext cx="119420" cy="339039"/>
              </a:xfrm>
              <a:custGeom>
                <a:avLst/>
                <a:gdLst/>
                <a:ahLst/>
                <a:cxnLst/>
                <a:rect l="l" t="t" r="r" b="b"/>
                <a:pathLst>
                  <a:path w="4001" h="11360" extrusionOk="0">
                    <a:moveTo>
                      <a:pt x="2001" y="1"/>
                    </a:moveTo>
                    <a:cubicBezTo>
                      <a:pt x="893" y="1"/>
                      <a:pt x="0" y="894"/>
                      <a:pt x="0" y="2001"/>
                    </a:cubicBezTo>
                    <a:lnTo>
                      <a:pt x="0" y="11359"/>
                    </a:lnTo>
                    <a:lnTo>
                      <a:pt x="4001" y="11359"/>
                    </a:lnTo>
                    <a:lnTo>
                      <a:pt x="4001" y="2001"/>
                    </a:lnTo>
                    <a:cubicBezTo>
                      <a:pt x="4001" y="894"/>
                      <a:pt x="3108" y="1"/>
                      <a:pt x="2001" y="1"/>
                    </a:cubicBezTo>
                    <a:close/>
                  </a:path>
                </a:pathLst>
              </a:custGeom>
              <a:solidFill>
                <a:srgbClr val="EFCA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13;p38">
                <a:extLst>
                  <a:ext uri="{FF2B5EF4-FFF2-40B4-BE49-F238E27FC236}">
                    <a16:creationId xmlns:a16="http://schemas.microsoft.com/office/drawing/2014/main" id="{00200F95-CCF6-8654-0C21-7A84A54C702B}"/>
                  </a:ext>
                </a:extLst>
              </p:cNvPr>
              <p:cNvSpPr/>
              <p:nvPr/>
            </p:nvSpPr>
            <p:spPr>
              <a:xfrm>
                <a:off x="7729360" y="3298587"/>
                <a:ext cx="76081" cy="339039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1360" extrusionOk="0">
                    <a:moveTo>
                      <a:pt x="2001" y="1"/>
                    </a:moveTo>
                    <a:cubicBezTo>
                      <a:pt x="893" y="1"/>
                      <a:pt x="0" y="894"/>
                      <a:pt x="0" y="2001"/>
                    </a:cubicBezTo>
                    <a:lnTo>
                      <a:pt x="0" y="11359"/>
                    </a:lnTo>
                    <a:lnTo>
                      <a:pt x="1096" y="11359"/>
                    </a:lnTo>
                    <a:lnTo>
                      <a:pt x="1096" y="2001"/>
                    </a:lnTo>
                    <a:cubicBezTo>
                      <a:pt x="1096" y="1084"/>
                      <a:pt x="1703" y="310"/>
                      <a:pt x="2548" y="72"/>
                    </a:cubicBezTo>
                    <a:cubicBezTo>
                      <a:pt x="2370" y="25"/>
                      <a:pt x="2191" y="1"/>
                      <a:pt x="2001" y="1"/>
                    </a:cubicBezTo>
                    <a:close/>
                  </a:path>
                </a:pathLst>
              </a:custGeom>
              <a:solidFill>
                <a:srgbClr val="182347">
                  <a:alpha val="188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14;p38">
                <a:extLst>
                  <a:ext uri="{FF2B5EF4-FFF2-40B4-BE49-F238E27FC236}">
                    <a16:creationId xmlns:a16="http://schemas.microsoft.com/office/drawing/2014/main" id="{632E1506-7F2E-5D3B-3A5A-8E4E6E53BA47}"/>
                  </a:ext>
                </a:extLst>
              </p:cNvPr>
              <p:cNvSpPr/>
              <p:nvPr/>
            </p:nvSpPr>
            <p:spPr>
              <a:xfrm>
                <a:off x="7608179" y="3190936"/>
                <a:ext cx="373512" cy="515632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17277" extrusionOk="0">
                    <a:moveTo>
                      <a:pt x="12061" y="0"/>
                    </a:moveTo>
                    <a:cubicBezTo>
                      <a:pt x="12061" y="5775"/>
                      <a:pt x="3882" y="11478"/>
                      <a:pt x="1263" y="13156"/>
                    </a:cubicBezTo>
                    <a:cubicBezTo>
                      <a:pt x="751" y="13478"/>
                      <a:pt x="405" y="14002"/>
                      <a:pt x="286" y="14597"/>
                    </a:cubicBezTo>
                    <a:cubicBezTo>
                      <a:pt x="0" y="15978"/>
                      <a:pt x="1060" y="17276"/>
                      <a:pt x="2477" y="17276"/>
                    </a:cubicBezTo>
                    <a:lnTo>
                      <a:pt x="10240" y="17276"/>
                    </a:lnTo>
                    <a:cubicBezTo>
                      <a:pt x="11502" y="17276"/>
                      <a:pt x="12514" y="16240"/>
                      <a:pt x="12478" y="14978"/>
                    </a:cubicBezTo>
                    <a:lnTo>
                      <a:pt x="12061" y="0"/>
                    </a:lnTo>
                    <a:close/>
                  </a:path>
                </a:pathLst>
              </a:custGeom>
              <a:solidFill>
                <a:srgbClr val="4F73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15;p38">
                <a:extLst>
                  <a:ext uri="{FF2B5EF4-FFF2-40B4-BE49-F238E27FC236}">
                    <a16:creationId xmlns:a16="http://schemas.microsoft.com/office/drawing/2014/main" id="{6EFD0C28-B21A-9EF4-F9B8-4ED687E0810F}"/>
                  </a:ext>
                </a:extLst>
              </p:cNvPr>
              <p:cNvSpPr/>
              <p:nvPr/>
            </p:nvSpPr>
            <p:spPr>
              <a:xfrm>
                <a:off x="7613522" y="3190936"/>
                <a:ext cx="367482" cy="479729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16074" extrusionOk="0">
                    <a:moveTo>
                      <a:pt x="11882" y="0"/>
                    </a:moveTo>
                    <a:cubicBezTo>
                      <a:pt x="11882" y="5775"/>
                      <a:pt x="3703" y="11478"/>
                      <a:pt x="1084" y="13156"/>
                    </a:cubicBezTo>
                    <a:cubicBezTo>
                      <a:pt x="572" y="13478"/>
                      <a:pt x="226" y="14002"/>
                      <a:pt x="107" y="14597"/>
                    </a:cubicBezTo>
                    <a:cubicBezTo>
                      <a:pt x="0" y="15121"/>
                      <a:pt x="83" y="15633"/>
                      <a:pt x="310" y="16074"/>
                    </a:cubicBezTo>
                    <a:cubicBezTo>
                      <a:pt x="488" y="15728"/>
                      <a:pt x="750" y="15431"/>
                      <a:pt x="1084" y="15216"/>
                    </a:cubicBezTo>
                    <a:cubicBezTo>
                      <a:pt x="3703" y="13537"/>
                      <a:pt x="11882" y="7834"/>
                      <a:pt x="11882" y="2060"/>
                    </a:cubicBezTo>
                    <a:lnTo>
                      <a:pt x="12263" y="15478"/>
                    </a:lnTo>
                    <a:cubicBezTo>
                      <a:pt x="12287" y="15312"/>
                      <a:pt x="12311" y="15145"/>
                      <a:pt x="12299" y="14978"/>
                    </a:cubicBezTo>
                    <a:lnTo>
                      <a:pt x="11882" y="0"/>
                    </a:lnTo>
                    <a:close/>
                  </a:path>
                </a:pathLst>
              </a:custGeom>
              <a:solidFill>
                <a:srgbClr val="182347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16;p38">
                <a:extLst>
                  <a:ext uri="{FF2B5EF4-FFF2-40B4-BE49-F238E27FC236}">
                    <a16:creationId xmlns:a16="http://schemas.microsoft.com/office/drawing/2014/main" id="{0F5EE164-4516-F7F5-C351-5FCD78E52F17}"/>
                  </a:ext>
                </a:extLst>
              </p:cNvPr>
              <p:cNvSpPr/>
              <p:nvPr/>
            </p:nvSpPr>
            <p:spPr>
              <a:xfrm>
                <a:off x="8319624" y="3662457"/>
                <a:ext cx="134015" cy="30591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1025" extrusionOk="0">
                    <a:moveTo>
                      <a:pt x="596" y="1"/>
                    </a:moveTo>
                    <a:lnTo>
                      <a:pt x="1" y="1025"/>
                    </a:lnTo>
                    <a:lnTo>
                      <a:pt x="4489" y="1025"/>
                    </a:lnTo>
                    <a:lnTo>
                      <a:pt x="3906" y="1"/>
                    </a:lnTo>
                    <a:close/>
                  </a:path>
                </a:pathLst>
              </a:custGeom>
              <a:solidFill>
                <a:srgbClr val="EAC2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17;p38">
                <a:extLst>
                  <a:ext uri="{FF2B5EF4-FFF2-40B4-BE49-F238E27FC236}">
                    <a16:creationId xmlns:a16="http://schemas.microsoft.com/office/drawing/2014/main" id="{6D7CE88B-5512-2B40-C019-2EF876B64457}"/>
                  </a:ext>
                </a:extLst>
              </p:cNvPr>
              <p:cNvSpPr/>
              <p:nvPr/>
            </p:nvSpPr>
            <p:spPr>
              <a:xfrm>
                <a:off x="8319624" y="3662457"/>
                <a:ext cx="52979" cy="30591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025" extrusionOk="0">
                    <a:moveTo>
                      <a:pt x="596" y="1"/>
                    </a:moveTo>
                    <a:lnTo>
                      <a:pt x="1" y="1025"/>
                    </a:lnTo>
                    <a:lnTo>
                      <a:pt x="1191" y="1025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rgbClr val="F7DC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618;p38">
                <a:extLst>
                  <a:ext uri="{FF2B5EF4-FFF2-40B4-BE49-F238E27FC236}">
                    <a16:creationId xmlns:a16="http://schemas.microsoft.com/office/drawing/2014/main" id="{50B12D18-B927-DC83-50D0-3AE01BD238DE}"/>
                  </a:ext>
                </a:extLst>
              </p:cNvPr>
              <p:cNvSpPr/>
              <p:nvPr/>
            </p:nvSpPr>
            <p:spPr>
              <a:xfrm>
                <a:off x="8400660" y="3662457"/>
                <a:ext cx="52979" cy="30591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025" extrusionOk="0">
                    <a:moveTo>
                      <a:pt x="0" y="1"/>
                    </a:moveTo>
                    <a:lnTo>
                      <a:pt x="584" y="1025"/>
                    </a:lnTo>
                    <a:lnTo>
                      <a:pt x="1774" y="1025"/>
                    </a:lnTo>
                    <a:lnTo>
                      <a:pt x="1191" y="1"/>
                    </a:lnTo>
                    <a:close/>
                  </a:path>
                </a:pathLst>
              </a:custGeom>
              <a:solidFill>
                <a:srgbClr val="C99D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19;p38">
                <a:extLst>
                  <a:ext uri="{FF2B5EF4-FFF2-40B4-BE49-F238E27FC236}">
                    <a16:creationId xmlns:a16="http://schemas.microsoft.com/office/drawing/2014/main" id="{017A2E0F-0B68-6A3F-DB51-DE3513AAFF0B}"/>
                  </a:ext>
                </a:extLst>
              </p:cNvPr>
              <p:cNvSpPr/>
              <p:nvPr/>
            </p:nvSpPr>
            <p:spPr>
              <a:xfrm>
                <a:off x="8334548" y="3298587"/>
                <a:ext cx="119092" cy="339039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11360" extrusionOk="0">
                    <a:moveTo>
                      <a:pt x="1989" y="1"/>
                    </a:moveTo>
                    <a:cubicBezTo>
                      <a:pt x="894" y="1"/>
                      <a:pt x="1" y="894"/>
                      <a:pt x="1" y="2001"/>
                    </a:cubicBezTo>
                    <a:lnTo>
                      <a:pt x="1" y="11359"/>
                    </a:lnTo>
                    <a:lnTo>
                      <a:pt x="3989" y="11359"/>
                    </a:lnTo>
                    <a:lnTo>
                      <a:pt x="3989" y="2001"/>
                    </a:lnTo>
                    <a:cubicBezTo>
                      <a:pt x="3989" y="894"/>
                      <a:pt x="3096" y="1"/>
                      <a:pt x="1989" y="1"/>
                    </a:cubicBezTo>
                    <a:close/>
                  </a:path>
                </a:pathLst>
              </a:custGeom>
              <a:solidFill>
                <a:srgbClr val="EFCA2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20;p38">
                <a:extLst>
                  <a:ext uri="{FF2B5EF4-FFF2-40B4-BE49-F238E27FC236}">
                    <a16:creationId xmlns:a16="http://schemas.microsoft.com/office/drawing/2014/main" id="{180D9978-22EF-E93E-AF3A-F5FCDECD6C66}"/>
                  </a:ext>
                </a:extLst>
              </p:cNvPr>
              <p:cNvSpPr/>
              <p:nvPr/>
            </p:nvSpPr>
            <p:spPr>
              <a:xfrm>
                <a:off x="8377558" y="3298587"/>
                <a:ext cx="76081" cy="339039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1360" extrusionOk="0">
                    <a:moveTo>
                      <a:pt x="548" y="1"/>
                    </a:moveTo>
                    <a:cubicBezTo>
                      <a:pt x="358" y="1"/>
                      <a:pt x="179" y="25"/>
                      <a:pt x="0" y="72"/>
                    </a:cubicBezTo>
                    <a:cubicBezTo>
                      <a:pt x="846" y="310"/>
                      <a:pt x="1453" y="1084"/>
                      <a:pt x="1453" y="2001"/>
                    </a:cubicBezTo>
                    <a:lnTo>
                      <a:pt x="1453" y="11359"/>
                    </a:lnTo>
                    <a:lnTo>
                      <a:pt x="2548" y="11359"/>
                    </a:lnTo>
                    <a:lnTo>
                      <a:pt x="2548" y="2001"/>
                    </a:lnTo>
                    <a:cubicBezTo>
                      <a:pt x="2548" y="894"/>
                      <a:pt x="1655" y="1"/>
                      <a:pt x="548" y="1"/>
                    </a:cubicBezTo>
                    <a:close/>
                  </a:path>
                </a:pathLst>
              </a:custGeom>
              <a:solidFill>
                <a:srgbClr val="182347">
                  <a:alpha val="188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21;p38">
                <a:extLst>
                  <a:ext uri="{FF2B5EF4-FFF2-40B4-BE49-F238E27FC236}">
                    <a16:creationId xmlns:a16="http://schemas.microsoft.com/office/drawing/2014/main" id="{E655D1CD-DD3D-4DA9-E20B-F1ABEC41E16C}"/>
                  </a:ext>
                </a:extLst>
              </p:cNvPr>
              <p:cNvSpPr/>
              <p:nvPr/>
            </p:nvSpPr>
            <p:spPr>
              <a:xfrm>
                <a:off x="8201279" y="3190936"/>
                <a:ext cx="373541" cy="515632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17277" extrusionOk="0">
                    <a:moveTo>
                      <a:pt x="465" y="0"/>
                    </a:moveTo>
                    <a:lnTo>
                      <a:pt x="37" y="14978"/>
                    </a:lnTo>
                    <a:cubicBezTo>
                      <a:pt x="1" y="16240"/>
                      <a:pt x="1013" y="17276"/>
                      <a:pt x="2275" y="17276"/>
                    </a:cubicBezTo>
                    <a:lnTo>
                      <a:pt x="10050" y="17276"/>
                    </a:lnTo>
                    <a:cubicBezTo>
                      <a:pt x="11455" y="17276"/>
                      <a:pt x="12514" y="15978"/>
                      <a:pt x="12241" y="14597"/>
                    </a:cubicBezTo>
                    <a:cubicBezTo>
                      <a:pt x="12122" y="14002"/>
                      <a:pt x="11764" y="13478"/>
                      <a:pt x="11252" y="13156"/>
                    </a:cubicBezTo>
                    <a:cubicBezTo>
                      <a:pt x="8645" y="11478"/>
                      <a:pt x="465" y="5775"/>
                      <a:pt x="465" y="0"/>
                    </a:cubicBezTo>
                    <a:close/>
                  </a:path>
                </a:pathLst>
              </a:custGeom>
              <a:solidFill>
                <a:srgbClr val="4F73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22;p38">
                <a:extLst>
                  <a:ext uri="{FF2B5EF4-FFF2-40B4-BE49-F238E27FC236}">
                    <a16:creationId xmlns:a16="http://schemas.microsoft.com/office/drawing/2014/main" id="{4ECD0025-75E0-54B6-5DD5-B59ADD0C685A}"/>
                  </a:ext>
                </a:extLst>
              </p:cNvPr>
              <p:cNvSpPr/>
              <p:nvPr/>
            </p:nvSpPr>
            <p:spPr>
              <a:xfrm>
                <a:off x="8201995" y="3190936"/>
                <a:ext cx="367841" cy="479729"/>
              </a:xfrm>
              <a:custGeom>
                <a:avLst/>
                <a:gdLst/>
                <a:ahLst/>
                <a:cxnLst/>
                <a:rect l="l" t="t" r="r" b="b"/>
                <a:pathLst>
                  <a:path w="12324" h="16074" extrusionOk="0">
                    <a:moveTo>
                      <a:pt x="429" y="0"/>
                    </a:moveTo>
                    <a:lnTo>
                      <a:pt x="13" y="14978"/>
                    </a:lnTo>
                    <a:cubicBezTo>
                      <a:pt x="1" y="15145"/>
                      <a:pt x="25" y="15312"/>
                      <a:pt x="60" y="15478"/>
                    </a:cubicBezTo>
                    <a:lnTo>
                      <a:pt x="429" y="2060"/>
                    </a:lnTo>
                    <a:cubicBezTo>
                      <a:pt x="429" y="7834"/>
                      <a:pt x="8621" y="13537"/>
                      <a:pt x="11228" y="15216"/>
                    </a:cubicBezTo>
                    <a:cubicBezTo>
                      <a:pt x="11562" y="15431"/>
                      <a:pt x="11824" y="15728"/>
                      <a:pt x="12002" y="16074"/>
                    </a:cubicBezTo>
                    <a:cubicBezTo>
                      <a:pt x="12229" y="15633"/>
                      <a:pt x="12324" y="15121"/>
                      <a:pt x="12217" y="14597"/>
                    </a:cubicBezTo>
                    <a:cubicBezTo>
                      <a:pt x="12098" y="14002"/>
                      <a:pt x="11740" y="13478"/>
                      <a:pt x="11228" y="13156"/>
                    </a:cubicBezTo>
                    <a:cubicBezTo>
                      <a:pt x="8621" y="11478"/>
                      <a:pt x="429" y="5775"/>
                      <a:pt x="429" y="0"/>
                    </a:cubicBezTo>
                    <a:close/>
                  </a:path>
                </a:pathLst>
              </a:custGeom>
              <a:solidFill>
                <a:srgbClr val="182347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23;p38">
                <a:extLst>
                  <a:ext uri="{FF2B5EF4-FFF2-40B4-BE49-F238E27FC236}">
                    <a16:creationId xmlns:a16="http://schemas.microsoft.com/office/drawing/2014/main" id="{B90436CC-7045-705C-09D0-86C038F218DE}"/>
                  </a:ext>
                </a:extLst>
              </p:cNvPr>
              <p:cNvSpPr/>
              <p:nvPr/>
            </p:nvSpPr>
            <p:spPr>
              <a:xfrm>
                <a:off x="7907401" y="2798623"/>
                <a:ext cx="371392" cy="907945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30422" extrusionOk="0">
                    <a:moveTo>
                      <a:pt x="6227" y="1"/>
                    </a:moveTo>
                    <a:cubicBezTo>
                      <a:pt x="6227" y="1"/>
                      <a:pt x="1" y="3406"/>
                      <a:pt x="1" y="11764"/>
                    </a:cubicBezTo>
                    <a:lnTo>
                      <a:pt x="1" y="30421"/>
                    </a:lnTo>
                    <a:lnTo>
                      <a:pt x="12443" y="30421"/>
                    </a:lnTo>
                    <a:lnTo>
                      <a:pt x="12443" y="11764"/>
                    </a:lnTo>
                    <a:cubicBezTo>
                      <a:pt x="12443" y="3406"/>
                      <a:pt x="6227" y="1"/>
                      <a:pt x="6227" y="1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624;p38">
                <a:extLst>
                  <a:ext uri="{FF2B5EF4-FFF2-40B4-BE49-F238E27FC236}">
                    <a16:creationId xmlns:a16="http://schemas.microsoft.com/office/drawing/2014/main" id="{F2D94FAF-2A94-8C6C-4E86-5D6E5AE02723}"/>
                  </a:ext>
                </a:extLst>
              </p:cNvPr>
              <p:cNvSpPr/>
              <p:nvPr/>
            </p:nvSpPr>
            <p:spPr>
              <a:xfrm>
                <a:off x="7907401" y="2798623"/>
                <a:ext cx="185890" cy="90794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30422" extrusionOk="0">
                    <a:moveTo>
                      <a:pt x="6227" y="1"/>
                    </a:moveTo>
                    <a:cubicBezTo>
                      <a:pt x="6227" y="1"/>
                      <a:pt x="1" y="3406"/>
                      <a:pt x="1" y="11764"/>
                    </a:cubicBezTo>
                    <a:lnTo>
                      <a:pt x="1" y="30421"/>
                    </a:lnTo>
                    <a:lnTo>
                      <a:pt x="2025" y="30421"/>
                    </a:lnTo>
                    <a:lnTo>
                      <a:pt x="2025" y="11764"/>
                    </a:lnTo>
                    <a:cubicBezTo>
                      <a:pt x="2025" y="3406"/>
                      <a:pt x="6227" y="1"/>
                      <a:pt x="6227" y="1"/>
                    </a:cubicBezTo>
                    <a:close/>
                  </a:path>
                </a:pathLst>
              </a:custGeom>
              <a:solidFill>
                <a:srgbClr val="182347">
                  <a:alpha val="188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25;p38">
                <a:extLst>
                  <a:ext uri="{FF2B5EF4-FFF2-40B4-BE49-F238E27FC236}">
                    <a16:creationId xmlns:a16="http://schemas.microsoft.com/office/drawing/2014/main" id="{B8C6A284-4C1D-F2F2-F278-E7EEC8A30D81}"/>
                  </a:ext>
                </a:extLst>
              </p:cNvPr>
              <p:cNvSpPr/>
              <p:nvPr/>
            </p:nvSpPr>
            <p:spPr>
              <a:xfrm>
                <a:off x="8093261" y="2798623"/>
                <a:ext cx="185532" cy="90794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3042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1"/>
                      <a:pt x="4191" y="3406"/>
                      <a:pt x="4191" y="11764"/>
                    </a:cubicBezTo>
                    <a:lnTo>
                      <a:pt x="4191" y="30421"/>
                    </a:lnTo>
                    <a:lnTo>
                      <a:pt x="6216" y="30421"/>
                    </a:lnTo>
                    <a:lnTo>
                      <a:pt x="6216" y="11764"/>
                    </a:lnTo>
                    <a:cubicBezTo>
                      <a:pt x="6216" y="34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5019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26;p38">
                <a:extLst>
                  <a:ext uri="{FF2B5EF4-FFF2-40B4-BE49-F238E27FC236}">
                    <a16:creationId xmlns:a16="http://schemas.microsoft.com/office/drawing/2014/main" id="{42E02611-739C-11A0-B899-B6FBD386E57F}"/>
                  </a:ext>
                </a:extLst>
              </p:cNvPr>
              <p:cNvSpPr/>
              <p:nvPr/>
            </p:nvSpPr>
            <p:spPr>
              <a:xfrm>
                <a:off x="7907401" y="3323477"/>
                <a:ext cx="371392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1548" extrusionOk="0">
                    <a:moveTo>
                      <a:pt x="1" y="0"/>
                    </a:moveTo>
                    <a:lnTo>
                      <a:pt x="1" y="1548"/>
                    </a:lnTo>
                    <a:lnTo>
                      <a:pt x="12443" y="1548"/>
                    </a:lnTo>
                    <a:lnTo>
                      <a:pt x="124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27;p38">
                <a:extLst>
                  <a:ext uri="{FF2B5EF4-FFF2-40B4-BE49-F238E27FC236}">
                    <a16:creationId xmlns:a16="http://schemas.microsoft.com/office/drawing/2014/main" id="{8058E32E-513B-FBDE-8902-50F9576796FC}"/>
                  </a:ext>
                </a:extLst>
              </p:cNvPr>
              <p:cNvSpPr/>
              <p:nvPr/>
            </p:nvSpPr>
            <p:spPr>
              <a:xfrm>
                <a:off x="7907401" y="3468076"/>
                <a:ext cx="371392" cy="46230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1549" extrusionOk="0">
                    <a:moveTo>
                      <a:pt x="1" y="1"/>
                    </a:moveTo>
                    <a:lnTo>
                      <a:pt x="1" y="1549"/>
                    </a:lnTo>
                    <a:lnTo>
                      <a:pt x="12443" y="1549"/>
                    </a:lnTo>
                    <a:lnTo>
                      <a:pt x="12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28;p38">
                <a:extLst>
                  <a:ext uri="{FF2B5EF4-FFF2-40B4-BE49-F238E27FC236}">
                    <a16:creationId xmlns:a16="http://schemas.microsoft.com/office/drawing/2014/main" id="{2E08AFB7-EB3C-85F7-5C9C-FAB5A05F2D2F}"/>
                  </a:ext>
                </a:extLst>
              </p:cNvPr>
              <p:cNvSpPr/>
              <p:nvPr/>
            </p:nvSpPr>
            <p:spPr>
              <a:xfrm>
                <a:off x="8048132" y="3422264"/>
                <a:ext cx="90289" cy="284303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9526" extrusionOk="0">
                    <a:moveTo>
                      <a:pt x="1512" y="0"/>
                    </a:moveTo>
                    <a:cubicBezTo>
                      <a:pt x="679" y="0"/>
                      <a:pt x="0" y="679"/>
                      <a:pt x="0" y="1512"/>
                    </a:cubicBezTo>
                    <a:lnTo>
                      <a:pt x="0" y="9525"/>
                    </a:lnTo>
                    <a:lnTo>
                      <a:pt x="3025" y="9525"/>
                    </a:lnTo>
                    <a:lnTo>
                      <a:pt x="3025" y="1512"/>
                    </a:lnTo>
                    <a:cubicBezTo>
                      <a:pt x="3025" y="679"/>
                      <a:pt x="2346" y="0"/>
                      <a:pt x="1512" y="0"/>
                    </a:cubicBezTo>
                    <a:close/>
                  </a:path>
                </a:pathLst>
              </a:custGeom>
              <a:solidFill>
                <a:srgbClr val="4F73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29;p38">
                <a:extLst>
                  <a:ext uri="{FF2B5EF4-FFF2-40B4-BE49-F238E27FC236}">
                    <a16:creationId xmlns:a16="http://schemas.microsoft.com/office/drawing/2014/main" id="{F5A17405-8041-4D0F-B103-B73430BD79EA}"/>
                  </a:ext>
                </a:extLst>
              </p:cNvPr>
              <p:cNvSpPr/>
              <p:nvPr/>
            </p:nvSpPr>
            <p:spPr>
              <a:xfrm>
                <a:off x="8048132" y="3422264"/>
                <a:ext cx="44443" cy="284303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9526" extrusionOk="0">
                    <a:moveTo>
                      <a:pt x="1489" y="0"/>
                    </a:moveTo>
                    <a:cubicBezTo>
                      <a:pt x="667" y="12"/>
                      <a:pt x="0" y="691"/>
                      <a:pt x="0" y="1512"/>
                    </a:cubicBezTo>
                    <a:lnTo>
                      <a:pt x="0" y="9525"/>
                    </a:lnTo>
                    <a:lnTo>
                      <a:pt x="1489" y="9525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rgbClr val="182347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630;p38">
                <a:extLst>
                  <a:ext uri="{FF2B5EF4-FFF2-40B4-BE49-F238E27FC236}">
                    <a16:creationId xmlns:a16="http://schemas.microsoft.com/office/drawing/2014/main" id="{A1C382B3-5CE6-05DA-2F58-A96A590FDF98}"/>
                  </a:ext>
                </a:extLst>
              </p:cNvPr>
              <p:cNvSpPr/>
              <p:nvPr/>
            </p:nvSpPr>
            <p:spPr>
              <a:xfrm>
                <a:off x="7942233" y="2983394"/>
                <a:ext cx="301728" cy="172385"/>
              </a:xfrm>
              <a:custGeom>
                <a:avLst/>
                <a:gdLst/>
                <a:ahLst/>
                <a:cxnLst/>
                <a:rect l="l" t="t" r="r" b="b"/>
                <a:pathLst>
                  <a:path w="10109" h="5776" extrusionOk="0">
                    <a:moveTo>
                      <a:pt x="5060" y="1"/>
                    </a:moveTo>
                    <a:cubicBezTo>
                      <a:pt x="5060" y="1"/>
                      <a:pt x="0" y="1311"/>
                      <a:pt x="0" y="5775"/>
                    </a:cubicBezTo>
                    <a:cubicBezTo>
                      <a:pt x="0" y="5775"/>
                      <a:pt x="2751" y="4085"/>
                      <a:pt x="5060" y="4085"/>
                    </a:cubicBezTo>
                    <a:cubicBezTo>
                      <a:pt x="7358" y="4085"/>
                      <a:pt x="10109" y="5775"/>
                      <a:pt x="10109" y="5775"/>
                    </a:cubicBezTo>
                    <a:cubicBezTo>
                      <a:pt x="10109" y="1311"/>
                      <a:pt x="5060" y="1"/>
                      <a:pt x="5060" y="1"/>
                    </a:cubicBezTo>
                    <a:close/>
                  </a:path>
                </a:pathLst>
              </a:custGeom>
              <a:solidFill>
                <a:srgbClr val="4F73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631;p38">
                <a:extLst>
                  <a:ext uri="{FF2B5EF4-FFF2-40B4-BE49-F238E27FC236}">
                    <a16:creationId xmlns:a16="http://schemas.microsoft.com/office/drawing/2014/main" id="{EA223498-3F38-72F9-D086-49279196020A}"/>
                  </a:ext>
                </a:extLst>
              </p:cNvPr>
              <p:cNvSpPr/>
              <p:nvPr/>
            </p:nvSpPr>
            <p:spPr>
              <a:xfrm>
                <a:off x="7942233" y="2983394"/>
                <a:ext cx="183741" cy="17238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5776" extrusionOk="0">
                    <a:moveTo>
                      <a:pt x="5060" y="1"/>
                    </a:moveTo>
                    <a:cubicBezTo>
                      <a:pt x="5060" y="1"/>
                      <a:pt x="0" y="1311"/>
                      <a:pt x="0" y="5775"/>
                    </a:cubicBezTo>
                    <a:cubicBezTo>
                      <a:pt x="0" y="5775"/>
                      <a:pt x="1012" y="5156"/>
                      <a:pt x="2310" y="4668"/>
                    </a:cubicBezTo>
                    <a:cubicBezTo>
                      <a:pt x="2810" y="2275"/>
                      <a:pt x="4858" y="989"/>
                      <a:pt x="6156" y="406"/>
                    </a:cubicBezTo>
                    <a:cubicBezTo>
                      <a:pt x="5513" y="120"/>
                      <a:pt x="5060" y="1"/>
                      <a:pt x="5060" y="1"/>
                    </a:cubicBezTo>
                    <a:close/>
                  </a:path>
                </a:pathLst>
              </a:custGeom>
              <a:solidFill>
                <a:srgbClr val="182347">
                  <a:alpha val="439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" name="Google Shape;632;p38">
            <a:extLst>
              <a:ext uri="{FF2B5EF4-FFF2-40B4-BE49-F238E27FC236}">
                <a16:creationId xmlns:a16="http://schemas.microsoft.com/office/drawing/2014/main" id="{C08D5145-5257-2BDA-009E-7BF86D48A125}"/>
              </a:ext>
            </a:extLst>
          </p:cNvPr>
          <p:cNvGrpSpPr/>
          <p:nvPr/>
        </p:nvGrpSpPr>
        <p:grpSpPr>
          <a:xfrm rot="1613830">
            <a:off x="9231541" y="434698"/>
            <a:ext cx="1481255" cy="797317"/>
            <a:chOff x="7278875" y="3732450"/>
            <a:chExt cx="1074577" cy="578339"/>
          </a:xfrm>
        </p:grpSpPr>
        <p:sp>
          <p:nvSpPr>
            <p:cNvPr id="46" name="Google Shape;633;p38">
              <a:extLst>
                <a:ext uri="{FF2B5EF4-FFF2-40B4-BE49-F238E27FC236}">
                  <a16:creationId xmlns:a16="http://schemas.microsoft.com/office/drawing/2014/main" id="{0C76E84F-B63E-953A-9D75-7389B60BE49B}"/>
                </a:ext>
              </a:extLst>
            </p:cNvPr>
            <p:cNvSpPr/>
            <p:nvPr/>
          </p:nvSpPr>
          <p:spPr>
            <a:xfrm>
              <a:off x="7526402" y="3732450"/>
              <a:ext cx="578940" cy="578339"/>
            </a:xfrm>
            <a:custGeom>
              <a:avLst/>
              <a:gdLst/>
              <a:ahLst/>
              <a:cxnLst/>
              <a:rect l="l" t="t" r="r" b="b"/>
              <a:pathLst>
                <a:path w="12169" h="12157" extrusionOk="0">
                  <a:moveTo>
                    <a:pt x="6095" y="0"/>
                  </a:moveTo>
                  <a:cubicBezTo>
                    <a:pt x="6087" y="0"/>
                    <a:pt x="6080" y="0"/>
                    <a:pt x="6073" y="0"/>
                  </a:cubicBezTo>
                  <a:cubicBezTo>
                    <a:pt x="2715" y="0"/>
                    <a:pt x="0" y="2727"/>
                    <a:pt x="0" y="6085"/>
                  </a:cubicBezTo>
                  <a:cubicBezTo>
                    <a:pt x="12" y="9442"/>
                    <a:pt x="2739" y="12157"/>
                    <a:pt x="6096" y="12157"/>
                  </a:cubicBezTo>
                  <a:cubicBezTo>
                    <a:pt x="9454" y="12145"/>
                    <a:pt x="12169" y="9418"/>
                    <a:pt x="12157" y="6061"/>
                  </a:cubicBezTo>
                  <a:cubicBezTo>
                    <a:pt x="12157" y="2710"/>
                    <a:pt x="9442" y="0"/>
                    <a:pt x="6095" y="0"/>
                  </a:cubicBez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34;p38">
              <a:extLst>
                <a:ext uri="{FF2B5EF4-FFF2-40B4-BE49-F238E27FC236}">
                  <a16:creationId xmlns:a16="http://schemas.microsoft.com/office/drawing/2014/main" id="{8326DA8D-D711-4E00-934D-4175C46B772F}"/>
                </a:ext>
              </a:extLst>
            </p:cNvPr>
            <p:cNvSpPr/>
            <p:nvPr/>
          </p:nvSpPr>
          <p:spPr>
            <a:xfrm>
              <a:off x="7561511" y="3823648"/>
              <a:ext cx="508719" cy="113889"/>
            </a:xfrm>
            <a:custGeom>
              <a:avLst/>
              <a:gdLst/>
              <a:ahLst/>
              <a:cxnLst/>
              <a:rect l="l" t="t" r="r" b="b"/>
              <a:pathLst>
                <a:path w="10693" h="2394" extrusionOk="0">
                  <a:moveTo>
                    <a:pt x="906" y="0"/>
                  </a:moveTo>
                  <a:cubicBezTo>
                    <a:pt x="548" y="381"/>
                    <a:pt x="251" y="798"/>
                    <a:pt x="1" y="1262"/>
                  </a:cubicBezTo>
                  <a:cubicBezTo>
                    <a:pt x="822" y="1727"/>
                    <a:pt x="2477" y="2382"/>
                    <a:pt x="5323" y="2393"/>
                  </a:cubicBezTo>
                  <a:lnTo>
                    <a:pt x="5370" y="2393"/>
                  </a:lnTo>
                  <a:cubicBezTo>
                    <a:pt x="8216" y="2382"/>
                    <a:pt x="9859" y="1727"/>
                    <a:pt x="10692" y="1262"/>
                  </a:cubicBezTo>
                  <a:cubicBezTo>
                    <a:pt x="10442" y="798"/>
                    <a:pt x="10133" y="381"/>
                    <a:pt x="9788" y="0"/>
                  </a:cubicBezTo>
                  <a:cubicBezTo>
                    <a:pt x="8835" y="369"/>
                    <a:pt x="7394" y="715"/>
                    <a:pt x="5347" y="715"/>
                  </a:cubicBezTo>
                  <a:cubicBezTo>
                    <a:pt x="3287" y="715"/>
                    <a:pt x="1858" y="369"/>
                    <a:pt x="906" y="0"/>
                  </a:cubicBezTo>
                  <a:close/>
                </a:path>
              </a:pathLst>
            </a:custGeom>
            <a:solidFill>
              <a:srgbClr val="182347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35;p38">
              <a:extLst>
                <a:ext uri="{FF2B5EF4-FFF2-40B4-BE49-F238E27FC236}">
                  <a16:creationId xmlns:a16="http://schemas.microsoft.com/office/drawing/2014/main" id="{D7930E90-6495-297D-6C5B-B1F9B97C78C5}"/>
                </a:ext>
              </a:extLst>
            </p:cNvPr>
            <p:cNvSpPr/>
            <p:nvPr/>
          </p:nvSpPr>
          <p:spPr>
            <a:xfrm>
              <a:off x="7526402" y="3982258"/>
              <a:ext cx="578940" cy="154087"/>
            </a:xfrm>
            <a:custGeom>
              <a:avLst/>
              <a:gdLst/>
              <a:ahLst/>
              <a:cxnLst/>
              <a:rect l="l" t="t" r="r" b="b"/>
              <a:pathLst>
                <a:path w="12169" h="3239" extrusionOk="0">
                  <a:moveTo>
                    <a:pt x="60" y="0"/>
                  </a:moveTo>
                  <a:cubicBezTo>
                    <a:pt x="24" y="274"/>
                    <a:pt x="0" y="548"/>
                    <a:pt x="0" y="834"/>
                  </a:cubicBezTo>
                  <a:cubicBezTo>
                    <a:pt x="0" y="1167"/>
                    <a:pt x="36" y="1500"/>
                    <a:pt x="84" y="1810"/>
                  </a:cubicBezTo>
                  <a:cubicBezTo>
                    <a:pt x="786" y="2310"/>
                    <a:pt x="2584" y="3239"/>
                    <a:pt x="6061" y="3239"/>
                  </a:cubicBezTo>
                  <a:lnTo>
                    <a:pt x="6108" y="3239"/>
                  </a:lnTo>
                  <a:cubicBezTo>
                    <a:pt x="9573" y="3239"/>
                    <a:pt x="11371" y="2310"/>
                    <a:pt x="12085" y="1810"/>
                  </a:cubicBezTo>
                  <a:cubicBezTo>
                    <a:pt x="12133" y="1488"/>
                    <a:pt x="12169" y="1155"/>
                    <a:pt x="12157" y="810"/>
                  </a:cubicBezTo>
                  <a:cubicBezTo>
                    <a:pt x="12157" y="536"/>
                    <a:pt x="12145" y="262"/>
                    <a:pt x="12109" y="0"/>
                  </a:cubicBezTo>
                  <a:cubicBezTo>
                    <a:pt x="11407" y="488"/>
                    <a:pt x="9609" y="1441"/>
                    <a:pt x="6085" y="1441"/>
                  </a:cubicBezTo>
                  <a:cubicBezTo>
                    <a:pt x="2560" y="1441"/>
                    <a:pt x="751" y="488"/>
                    <a:pt x="60" y="0"/>
                  </a:cubicBezTo>
                  <a:close/>
                </a:path>
              </a:pathLst>
            </a:custGeom>
            <a:solidFill>
              <a:srgbClr val="182347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36;p38">
              <a:extLst>
                <a:ext uri="{FF2B5EF4-FFF2-40B4-BE49-F238E27FC236}">
                  <a16:creationId xmlns:a16="http://schemas.microsoft.com/office/drawing/2014/main" id="{1ED6C7D9-E0F9-B621-1572-957C16C4496F}"/>
                </a:ext>
              </a:extLst>
            </p:cNvPr>
            <p:cNvSpPr/>
            <p:nvPr/>
          </p:nvSpPr>
          <p:spPr>
            <a:xfrm>
              <a:off x="7555279" y="4147623"/>
              <a:ext cx="520613" cy="135439"/>
            </a:xfrm>
            <a:custGeom>
              <a:avLst/>
              <a:gdLst/>
              <a:ahLst/>
              <a:cxnLst/>
              <a:rect l="l" t="t" r="r" b="b"/>
              <a:pathLst>
                <a:path w="10943" h="2847" extrusionOk="0">
                  <a:moveTo>
                    <a:pt x="1" y="1"/>
                  </a:moveTo>
                  <a:cubicBezTo>
                    <a:pt x="501" y="1025"/>
                    <a:pt x="1275" y="1894"/>
                    <a:pt x="2239" y="2489"/>
                  </a:cubicBezTo>
                  <a:cubicBezTo>
                    <a:pt x="3061" y="2691"/>
                    <a:pt x="4120" y="2846"/>
                    <a:pt x="5454" y="2846"/>
                  </a:cubicBezTo>
                  <a:lnTo>
                    <a:pt x="5501" y="2846"/>
                  </a:lnTo>
                  <a:cubicBezTo>
                    <a:pt x="6835" y="2846"/>
                    <a:pt x="7883" y="2691"/>
                    <a:pt x="8716" y="2489"/>
                  </a:cubicBezTo>
                  <a:cubicBezTo>
                    <a:pt x="9669" y="1894"/>
                    <a:pt x="10454" y="1025"/>
                    <a:pt x="10943" y="1"/>
                  </a:cubicBezTo>
                  <a:lnTo>
                    <a:pt x="10943" y="1"/>
                  </a:lnTo>
                  <a:cubicBezTo>
                    <a:pt x="10323" y="429"/>
                    <a:pt x="8692" y="1275"/>
                    <a:pt x="5478" y="1275"/>
                  </a:cubicBezTo>
                  <a:cubicBezTo>
                    <a:pt x="2263" y="1275"/>
                    <a:pt x="620" y="429"/>
                    <a:pt x="1" y="1"/>
                  </a:cubicBezTo>
                  <a:close/>
                </a:path>
              </a:pathLst>
            </a:custGeom>
            <a:solidFill>
              <a:srgbClr val="182347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37;p38">
              <a:extLst>
                <a:ext uri="{FF2B5EF4-FFF2-40B4-BE49-F238E27FC236}">
                  <a16:creationId xmlns:a16="http://schemas.microsoft.com/office/drawing/2014/main" id="{C0643BC5-9808-BBAD-97F2-42205697DA3D}"/>
                </a:ext>
              </a:extLst>
            </p:cNvPr>
            <p:cNvSpPr/>
            <p:nvPr/>
          </p:nvSpPr>
          <p:spPr>
            <a:xfrm>
              <a:off x="7598333" y="3817559"/>
              <a:ext cx="197151" cy="203658"/>
            </a:xfrm>
            <a:custGeom>
              <a:avLst/>
              <a:gdLst/>
              <a:ahLst/>
              <a:cxnLst/>
              <a:rect l="l" t="t" r="r" b="b"/>
              <a:pathLst>
                <a:path w="4144" h="4281" extrusionOk="0">
                  <a:moveTo>
                    <a:pt x="2804" y="1"/>
                  </a:moveTo>
                  <a:cubicBezTo>
                    <a:pt x="2156" y="1"/>
                    <a:pt x="1378" y="466"/>
                    <a:pt x="822" y="1248"/>
                  </a:cubicBezTo>
                  <a:cubicBezTo>
                    <a:pt x="60" y="2319"/>
                    <a:pt x="1" y="3593"/>
                    <a:pt x="691" y="4081"/>
                  </a:cubicBezTo>
                  <a:cubicBezTo>
                    <a:pt x="881" y="4216"/>
                    <a:pt x="1106" y="4280"/>
                    <a:pt x="1348" y="4280"/>
                  </a:cubicBezTo>
                  <a:cubicBezTo>
                    <a:pt x="2001" y="4280"/>
                    <a:pt x="2778" y="3815"/>
                    <a:pt x="3334" y="3033"/>
                  </a:cubicBezTo>
                  <a:cubicBezTo>
                    <a:pt x="4096" y="1962"/>
                    <a:pt x="4144" y="688"/>
                    <a:pt x="3453" y="200"/>
                  </a:cubicBezTo>
                  <a:cubicBezTo>
                    <a:pt x="3267" y="65"/>
                    <a:pt x="3044" y="1"/>
                    <a:pt x="2804" y="1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38;p38">
              <a:extLst>
                <a:ext uri="{FF2B5EF4-FFF2-40B4-BE49-F238E27FC236}">
                  <a16:creationId xmlns:a16="http://schemas.microsoft.com/office/drawing/2014/main" id="{178ECEA9-E151-DFE4-C544-8088EFC0A7A6}"/>
                </a:ext>
              </a:extLst>
            </p:cNvPr>
            <p:cNvSpPr/>
            <p:nvPr/>
          </p:nvSpPr>
          <p:spPr>
            <a:xfrm>
              <a:off x="7724642" y="3735828"/>
              <a:ext cx="380695" cy="574961"/>
            </a:xfrm>
            <a:custGeom>
              <a:avLst/>
              <a:gdLst/>
              <a:ahLst/>
              <a:cxnLst/>
              <a:rect l="l" t="t" r="r" b="b"/>
              <a:pathLst>
                <a:path w="8002" h="12086" extrusionOk="0">
                  <a:moveTo>
                    <a:pt x="2870" y="1"/>
                  </a:moveTo>
                  <a:lnTo>
                    <a:pt x="2870" y="1"/>
                  </a:lnTo>
                  <a:cubicBezTo>
                    <a:pt x="3442" y="1334"/>
                    <a:pt x="3715" y="3168"/>
                    <a:pt x="2668" y="5252"/>
                  </a:cubicBezTo>
                  <a:cubicBezTo>
                    <a:pt x="1120" y="8347"/>
                    <a:pt x="1" y="10193"/>
                    <a:pt x="358" y="11883"/>
                  </a:cubicBezTo>
                  <a:cubicBezTo>
                    <a:pt x="858" y="12014"/>
                    <a:pt x="1382" y="12086"/>
                    <a:pt x="1929" y="12086"/>
                  </a:cubicBezTo>
                  <a:cubicBezTo>
                    <a:pt x="5287" y="12074"/>
                    <a:pt x="8002" y="9347"/>
                    <a:pt x="7990" y="5990"/>
                  </a:cubicBezTo>
                  <a:cubicBezTo>
                    <a:pt x="7990" y="2966"/>
                    <a:pt x="5763" y="453"/>
                    <a:pt x="2870" y="1"/>
                  </a:cubicBezTo>
                  <a:close/>
                </a:path>
              </a:pathLst>
            </a:custGeom>
            <a:solidFill>
              <a:srgbClr val="182347">
                <a:alpha val="188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639;p38">
              <a:extLst>
                <a:ext uri="{FF2B5EF4-FFF2-40B4-BE49-F238E27FC236}">
                  <a16:creationId xmlns:a16="http://schemas.microsoft.com/office/drawing/2014/main" id="{3ED284E0-02F6-26EB-9DBC-B662DFAE9D64}"/>
                </a:ext>
              </a:extLst>
            </p:cNvPr>
            <p:cNvSpPr/>
            <p:nvPr/>
          </p:nvSpPr>
          <p:spPr>
            <a:xfrm>
              <a:off x="7278875" y="3954475"/>
              <a:ext cx="1074577" cy="186960"/>
            </a:xfrm>
            <a:custGeom>
              <a:avLst/>
              <a:gdLst/>
              <a:ahLst/>
              <a:cxnLst/>
              <a:rect l="l" t="t" r="r" b="b"/>
              <a:pathLst>
                <a:path w="22587" h="3930" extrusionOk="0">
                  <a:moveTo>
                    <a:pt x="17205" y="1"/>
                  </a:moveTo>
                  <a:lnTo>
                    <a:pt x="17205" y="1"/>
                  </a:lnTo>
                  <a:cubicBezTo>
                    <a:pt x="17253" y="215"/>
                    <a:pt x="17288" y="417"/>
                    <a:pt x="17324" y="644"/>
                  </a:cubicBezTo>
                  <a:cubicBezTo>
                    <a:pt x="18562" y="906"/>
                    <a:pt x="19324" y="1251"/>
                    <a:pt x="19324" y="1632"/>
                  </a:cubicBezTo>
                  <a:cubicBezTo>
                    <a:pt x="19324" y="2013"/>
                    <a:pt x="18538" y="2370"/>
                    <a:pt x="17253" y="2644"/>
                  </a:cubicBezTo>
                  <a:lnTo>
                    <a:pt x="17229" y="2644"/>
                  </a:lnTo>
                  <a:cubicBezTo>
                    <a:pt x="15764" y="2953"/>
                    <a:pt x="13645" y="3144"/>
                    <a:pt x="11299" y="3144"/>
                  </a:cubicBezTo>
                  <a:cubicBezTo>
                    <a:pt x="8942" y="3144"/>
                    <a:pt x="6823" y="2965"/>
                    <a:pt x="5358" y="2668"/>
                  </a:cubicBezTo>
                  <a:cubicBezTo>
                    <a:pt x="5358" y="2668"/>
                    <a:pt x="5346" y="2668"/>
                    <a:pt x="5334" y="2656"/>
                  </a:cubicBezTo>
                  <a:cubicBezTo>
                    <a:pt x="4049" y="2394"/>
                    <a:pt x="3263" y="2049"/>
                    <a:pt x="3263" y="1656"/>
                  </a:cubicBezTo>
                  <a:cubicBezTo>
                    <a:pt x="3263" y="1275"/>
                    <a:pt x="4013" y="929"/>
                    <a:pt x="5263" y="656"/>
                  </a:cubicBezTo>
                  <a:cubicBezTo>
                    <a:pt x="5287" y="441"/>
                    <a:pt x="5323" y="227"/>
                    <a:pt x="5370" y="24"/>
                  </a:cubicBezTo>
                  <a:lnTo>
                    <a:pt x="5370" y="24"/>
                  </a:lnTo>
                  <a:cubicBezTo>
                    <a:pt x="2144" y="370"/>
                    <a:pt x="0" y="977"/>
                    <a:pt x="0" y="1668"/>
                  </a:cubicBezTo>
                  <a:cubicBezTo>
                    <a:pt x="0" y="2358"/>
                    <a:pt x="2215" y="3334"/>
                    <a:pt x="5513" y="3668"/>
                  </a:cubicBezTo>
                  <a:cubicBezTo>
                    <a:pt x="5549" y="3668"/>
                    <a:pt x="5573" y="3680"/>
                    <a:pt x="5608" y="3680"/>
                  </a:cubicBezTo>
                  <a:cubicBezTo>
                    <a:pt x="7287" y="3834"/>
                    <a:pt x="9228" y="3930"/>
                    <a:pt x="11299" y="3930"/>
                  </a:cubicBezTo>
                  <a:cubicBezTo>
                    <a:pt x="13371" y="3930"/>
                    <a:pt x="15312" y="3823"/>
                    <a:pt x="16979" y="3656"/>
                  </a:cubicBezTo>
                  <a:cubicBezTo>
                    <a:pt x="17014" y="3656"/>
                    <a:pt x="17038" y="3656"/>
                    <a:pt x="17074" y="3644"/>
                  </a:cubicBezTo>
                  <a:cubicBezTo>
                    <a:pt x="20372" y="3311"/>
                    <a:pt x="22587" y="2322"/>
                    <a:pt x="22587" y="1620"/>
                  </a:cubicBezTo>
                  <a:cubicBezTo>
                    <a:pt x="22587" y="929"/>
                    <a:pt x="20432" y="334"/>
                    <a:pt x="17205" y="1"/>
                  </a:cubicBezTo>
                  <a:close/>
                </a:path>
              </a:pathLst>
            </a:custGeom>
            <a:solidFill>
              <a:srgbClr val="EFC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77F3655-117B-4D2E-9477-51E59EC57573}"/>
              </a:ext>
            </a:extLst>
          </p:cNvPr>
          <p:cNvSpPr txBox="1"/>
          <p:nvPr/>
        </p:nvSpPr>
        <p:spPr>
          <a:xfrm>
            <a:off x="9236935" y="6519446"/>
            <a:ext cx="2955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 2024 STEM Education Toolbox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3563851-2784-FD7C-81B5-DB68C29785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2049" y="5866763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F164A-8288-7D2D-6F07-9250F0A83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91999" cy="60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Biomedical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0421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ree Reflection of Building on Water Stock Photo">
            <a:extLst>
              <a:ext uri="{FF2B5EF4-FFF2-40B4-BE49-F238E27FC236}">
                <a16:creationId xmlns:a16="http://schemas.microsoft.com/office/drawing/2014/main" id="{9B313700-C798-004D-9892-49D09B110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49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333889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White Cruise Ship Stock Photo">
            <a:extLst>
              <a:ext uri="{FF2B5EF4-FFF2-40B4-BE49-F238E27FC236}">
                <a16:creationId xmlns:a16="http://schemas.microsoft.com/office/drawing/2014/main" id="{8644B7BC-5F8D-01F5-5715-4BEF36723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0"/>
            <a:ext cx="12191999" cy="66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Naval Engineering</a:t>
            </a:r>
          </a:p>
        </p:txBody>
      </p:sp>
    </p:spTree>
    <p:extLst>
      <p:ext uri="{BB962C8B-B14F-4D97-AF65-F5344CB8AC3E}">
        <p14:creationId xmlns:p14="http://schemas.microsoft.com/office/powerpoint/2010/main" val="73888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9800" y="2189400"/>
            <a:ext cx="5572400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you know of any other types of engineer?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0EBAB-1EF8-1DE1-9F07-D8D7A43559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1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3187" y="2189400"/>
            <a:ext cx="5805625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kind of engineer sounds coolest to you?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78679-5854-0A4E-F1AA-048DF731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5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3187" y="2189400"/>
            <a:ext cx="5805625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skills can I learn from engineering?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7DE8A-02CB-FA20-0220-03A4F82C9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1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0968DB5-8534-9300-B216-8E540DE47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007244"/>
              </p:ext>
            </p:extLst>
          </p:nvPr>
        </p:nvGraphicFramePr>
        <p:xfrm>
          <a:off x="4486274" y="600075"/>
          <a:ext cx="8430953" cy="621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Math &amp; science are only a small part of engineering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C81F1-7BF0-CBB6-4240-B7ED3DE087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81" y="50181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7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256" y="2189400"/>
            <a:ext cx="6779488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I have to be an engineer to work in engineering fields?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76DC6E-03A5-ACB8-4406-6163D738E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Engineering companies need people with all skill sets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sp>
        <p:nvSpPr>
          <p:cNvPr id="2" name="Oval 4">
            <a:extLst>
              <a:ext uri="{FF2B5EF4-FFF2-40B4-BE49-F238E27FC236}">
                <a16:creationId xmlns:a16="http://schemas.microsoft.com/office/drawing/2014/main" id="{A31E9843-D2F8-72C9-D46E-FED40F968F9B}"/>
              </a:ext>
            </a:extLst>
          </p:cNvPr>
          <p:cNvSpPr txBox="1"/>
          <p:nvPr/>
        </p:nvSpPr>
        <p:spPr>
          <a:xfrm>
            <a:off x="6054560" y="1339750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Writing</a:t>
            </a:r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F3ED81BC-281C-DAC7-CFB9-397A58F4CAC3}"/>
              </a:ext>
            </a:extLst>
          </p:cNvPr>
          <p:cNvSpPr txBox="1"/>
          <p:nvPr/>
        </p:nvSpPr>
        <p:spPr>
          <a:xfrm>
            <a:off x="6054560" y="2174406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Manufacturing</a:t>
            </a:r>
          </a:p>
        </p:txBody>
      </p:sp>
      <p:sp>
        <p:nvSpPr>
          <p:cNvPr id="4" name="Oval 4">
            <a:extLst>
              <a:ext uri="{FF2B5EF4-FFF2-40B4-BE49-F238E27FC236}">
                <a16:creationId xmlns:a16="http://schemas.microsoft.com/office/drawing/2014/main" id="{B40E1801-B8A3-E6E5-A858-E96FA3D8A02D}"/>
              </a:ext>
            </a:extLst>
          </p:cNvPr>
          <p:cNvSpPr txBox="1"/>
          <p:nvPr/>
        </p:nvSpPr>
        <p:spPr>
          <a:xfrm>
            <a:off x="6054560" y="3009062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Management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F87599-0A58-40CD-895E-571D233D679B}"/>
              </a:ext>
            </a:extLst>
          </p:cNvPr>
          <p:cNvSpPr txBox="1"/>
          <p:nvPr/>
        </p:nvSpPr>
        <p:spPr>
          <a:xfrm>
            <a:off x="6054560" y="3843718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Graphic Design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CE50135D-302C-C5BC-D67F-2DFA2DC829D5}"/>
              </a:ext>
            </a:extLst>
          </p:cNvPr>
          <p:cNvSpPr txBox="1"/>
          <p:nvPr/>
        </p:nvSpPr>
        <p:spPr>
          <a:xfrm>
            <a:off x="6054560" y="4678374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Finance</a:t>
            </a: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3E8E131B-B6AD-BC6D-A334-B6FE3AEF0442}"/>
              </a:ext>
            </a:extLst>
          </p:cNvPr>
          <p:cNvSpPr txBox="1"/>
          <p:nvPr/>
        </p:nvSpPr>
        <p:spPr>
          <a:xfrm>
            <a:off x="6054560" y="5513030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Law</a:t>
            </a: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473C4BC7-2E38-2E6E-3E19-AE63918E47B5}"/>
              </a:ext>
            </a:extLst>
          </p:cNvPr>
          <p:cNvSpPr txBox="1"/>
          <p:nvPr/>
        </p:nvSpPr>
        <p:spPr>
          <a:xfrm>
            <a:off x="9153278" y="1339750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Operations</a:t>
            </a: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CFF568B9-E1CD-30BF-7C58-A27920A6E148}"/>
              </a:ext>
            </a:extLst>
          </p:cNvPr>
          <p:cNvSpPr txBox="1"/>
          <p:nvPr/>
        </p:nvSpPr>
        <p:spPr>
          <a:xfrm>
            <a:off x="9153278" y="2174406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Supply Chain</a:t>
            </a:r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D56E64F5-2202-20E0-99E6-32A3C3899812}"/>
              </a:ext>
            </a:extLst>
          </p:cNvPr>
          <p:cNvSpPr txBox="1"/>
          <p:nvPr/>
        </p:nvSpPr>
        <p:spPr>
          <a:xfrm>
            <a:off x="9153278" y="3009062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Human Resources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9C4D59BF-1CFD-134B-B333-78E6666F5AC3}"/>
              </a:ext>
            </a:extLst>
          </p:cNvPr>
          <p:cNvSpPr txBox="1"/>
          <p:nvPr/>
        </p:nvSpPr>
        <p:spPr>
          <a:xfrm>
            <a:off x="9153278" y="3843718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Customer Support</a:t>
            </a:r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id="{75AA39A0-D41D-BB48-F6FE-68B95855792D}"/>
              </a:ext>
            </a:extLst>
          </p:cNvPr>
          <p:cNvSpPr txBox="1"/>
          <p:nvPr/>
        </p:nvSpPr>
        <p:spPr>
          <a:xfrm>
            <a:off x="9153278" y="4678374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Advertising</a:t>
            </a:r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7B2C3419-69D8-D20D-403D-2CED13739331}"/>
              </a:ext>
            </a:extLst>
          </p:cNvPr>
          <p:cNvSpPr txBox="1"/>
          <p:nvPr/>
        </p:nvSpPr>
        <p:spPr>
          <a:xfrm>
            <a:off x="9153277" y="5513030"/>
            <a:ext cx="2651760" cy="616640"/>
          </a:xfrm>
          <a:prstGeom prst="rect">
            <a:avLst/>
          </a:prstGeom>
          <a:solidFill>
            <a:srgbClr val="0A45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Safety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AB8BC4-73FA-3B1C-1A5A-D22952DD5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81" y="50181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7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256" y="2189400"/>
            <a:ext cx="6779488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 aerospace engineers work 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5415D-AD72-F8C5-059B-56F31C015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8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8EBCEC-0930-8A45-0E3F-5ADEDEE28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2314528"/>
            <a:ext cx="5546400" cy="1905348"/>
          </a:xfrm>
        </p:spPr>
        <p:txBody>
          <a:bodyPr anchor="b"/>
          <a:lstStyle/>
          <a:p>
            <a:pPr algn="l"/>
            <a:r>
              <a:rPr lang="en-US" sz="6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Engineering Basics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13A30-3493-3F3F-7A1D-D8D0CC542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  <p:grpSp>
        <p:nvGrpSpPr>
          <p:cNvPr id="8" name="Google Shape;689;p41">
            <a:extLst>
              <a:ext uri="{FF2B5EF4-FFF2-40B4-BE49-F238E27FC236}">
                <a16:creationId xmlns:a16="http://schemas.microsoft.com/office/drawing/2014/main" id="{5BF3AFC9-A58C-3B13-0033-9400CFE642C0}"/>
              </a:ext>
            </a:extLst>
          </p:cNvPr>
          <p:cNvGrpSpPr/>
          <p:nvPr/>
        </p:nvGrpSpPr>
        <p:grpSpPr>
          <a:xfrm>
            <a:off x="7950201" y="1405067"/>
            <a:ext cx="3416321" cy="4047855"/>
            <a:chOff x="5753100" y="1174725"/>
            <a:chExt cx="2562241" cy="3035891"/>
          </a:xfrm>
        </p:grpSpPr>
        <p:sp>
          <p:nvSpPr>
            <p:cNvPr id="9" name="Google Shape;690;p41">
              <a:extLst>
                <a:ext uri="{FF2B5EF4-FFF2-40B4-BE49-F238E27FC236}">
                  <a16:creationId xmlns:a16="http://schemas.microsoft.com/office/drawing/2014/main" id="{060925F3-A50B-B7B6-DD56-553BB14E8B1C}"/>
                </a:ext>
              </a:extLst>
            </p:cNvPr>
            <p:cNvSpPr/>
            <p:nvPr/>
          </p:nvSpPr>
          <p:spPr>
            <a:xfrm>
              <a:off x="6452524" y="3169652"/>
              <a:ext cx="56560" cy="49079"/>
            </a:xfrm>
            <a:custGeom>
              <a:avLst/>
              <a:gdLst/>
              <a:ahLst/>
              <a:cxnLst/>
              <a:rect l="l" t="t" r="r" b="b"/>
              <a:pathLst>
                <a:path w="620" h="538" extrusionOk="0">
                  <a:moveTo>
                    <a:pt x="307" y="0"/>
                  </a:moveTo>
                  <a:cubicBezTo>
                    <a:pt x="197" y="0"/>
                    <a:pt x="94" y="61"/>
                    <a:pt x="48" y="171"/>
                  </a:cubicBezTo>
                  <a:cubicBezTo>
                    <a:pt x="1" y="314"/>
                    <a:pt x="72" y="469"/>
                    <a:pt x="203" y="517"/>
                  </a:cubicBezTo>
                  <a:cubicBezTo>
                    <a:pt x="238" y="531"/>
                    <a:pt x="273" y="538"/>
                    <a:pt x="308" y="538"/>
                  </a:cubicBezTo>
                  <a:cubicBezTo>
                    <a:pt x="416" y="538"/>
                    <a:pt x="515" y="473"/>
                    <a:pt x="560" y="374"/>
                  </a:cubicBezTo>
                  <a:cubicBezTo>
                    <a:pt x="620" y="231"/>
                    <a:pt x="548" y="76"/>
                    <a:pt x="405" y="16"/>
                  </a:cubicBezTo>
                  <a:cubicBezTo>
                    <a:pt x="373" y="6"/>
                    <a:pt x="340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91;p41">
              <a:extLst>
                <a:ext uri="{FF2B5EF4-FFF2-40B4-BE49-F238E27FC236}">
                  <a16:creationId xmlns:a16="http://schemas.microsoft.com/office/drawing/2014/main" id="{690E98F9-5647-83AE-42F5-112B0A9C71D7}"/>
                </a:ext>
              </a:extLst>
            </p:cNvPr>
            <p:cNvSpPr/>
            <p:nvPr/>
          </p:nvSpPr>
          <p:spPr>
            <a:xfrm>
              <a:off x="7336680" y="2658696"/>
              <a:ext cx="55465" cy="49535"/>
            </a:xfrm>
            <a:custGeom>
              <a:avLst/>
              <a:gdLst/>
              <a:ahLst/>
              <a:cxnLst/>
              <a:rect l="l" t="t" r="r" b="b"/>
              <a:pathLst>
                <a:path w="608" h="543" extrusionOk="0">
                  <a:moveTo>
                    <a:pt x="302" y="0"/>
                  </a:moveTo>
                  <a:cubicBezTo>
                    <a:pt x="193" y="0"/>
                    <a:pt x="93" y="68"/>
                    <a:pt x="48" y="176"/>
                  </a:cubicBezTo>
                  <a:cubicBezTo>
                    <a:pt x="0" y="307"/>
                    <a:pt x="60" y="474"/>
                    <a:pt x="203" y="522"/>
                  </a:cubicBezTo>
                  <a:cubicBezTo>
                    <a:pt x="238" y="536"/>
                    <a:pt x="273" y="543"/>
                    <a:pt x="308" y="543"/>
                  </a:cubicBezTo>
                  <a:cubicBezTo>
                    <a:pt x="415" y="543"/>
                    <a:pt x="515" y="478"/>
                    <a:pt x="560" y="379"/>
                  </a:cubicBezTo>
                  <a:cubicBezTo>
                    <a:pt x="608" y="236"/>
                    <a:pt x="548" y="81"/>
                    <a:pt x="405" y="22"/>
                  </a:cubicBezTo>
                  <a:cubicBezTo>
                    <a:pt x="371" y="7"/>
                    <a:pt x="336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92;p41">
              <a:extLst>
                <a:ext uri="{FF2B5EF4-FFF2-40B4-BE49-F238E27FC236}">
                  <a16:creationId xmlns:a16="http://schemas.microsoft.com/office/drawing/2014/main" id="{904B500E-16E1-CF11-7FB2-F029ADDE6000}"/>
                </a:ext>
              </a:extLst>
            </p:cNvPr>
            <p:cNvSpPr/>
            <p:nvPr/>
          </p:nvSpPr>
          <p:spPr>
            <a:xfrm>
              <a:off x="7342062" y="3411401"/>
              <a:ext cx="132641" cy="121238"/>
            </a:xfrm>
            <a:custGeom>
              <a:avLst/>
              <a:gdLst/>
              <a:ahLst/>
              <a:cxnLst/>
              <a:rect l="l" t="t" r="r" b="b"/>
              <a:pathLst>
                <a:path w="1454" h="1329" extrusionOk="0">
                  <a:moveTo>
                    <a:pt x="739" y="1"/>
                  </a:moveTo>
                  <a:cubicBezTo>
                    <a:pt x="486" y="1"/>
                    <a:pt x="242" y="161"/>
                    <a:pt x="132" y="426"/>
                  </a:cubicBezTo>
                  <a:cubicBezTo>
                    <a:pt x="1" y="760"/>
                    <a:pt x="156" y="1153"/>
                    <a:pt x="477" y="1284"/>
                  </a:cubicBezTo>
                  <a:cubicBezTo>
                    <a:pt x="554" y="1314"/>
                    <a:pt x="633" y="1328"/>
                    <a:pt x="710" y="1328"/>
                  </a:cubicBezTo>
                  <a:cubicBezTo>
                    <a:pt x="969" y="1328"/>
                    <a:pt x="1213" y="1168"/>
                    <a:pt x="1322" y="903"/>
                  </a:cubicBezTo>
                  <a:cubicBezTo>
                    <a:pt x="1453" y="557"/>
                    <a:pt x="1299" y="176"/>
                    <a:pt x="965" y="45"/>
                  </a:cubicBezTo>
                  <a:cubicBezTo>
                    <a:pt x="891" y="15"/>
                    <a:pt x="814" y="1"/>
                    <a:pt x="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93;p41">
              <a:extLst>
                <a:ext uri="{FF2B5EF4-FFF2-40B4-BE49-F238E27FC236}">
                  <a16:creationId xmlns:a16="http://schemas.microsoft.com/office/drawing/2014/main" id="{E78B5221-67CA-A8BB-B7A4-AC32E2ABCF94}"/>
                </a:ext>
              </a:extLst>
            </p:cNvPr>
            <p:cNvSpPr/>
            <p:nvPr/>
          </p:nvSpPr>
          <p:spPr>
            <a:xfrm>
              <a:off x="7193274" y="1962187"/>
              <a:ext cx="608380" cy="642042"/>
            </a:xfrm>
            <a:custGeom>
              <a:avLst/>
              <a:gdLst/>
              <a:ahLst/>
              <a:cxnLst/>
              <a:rect l="l" t="t" r="r" b="b"/>
              <a:pathLst>
                <a:path w="6669" h="7038" extrusionOk="0">
                  <a:moveTo>
                    <a:pt x="2727" y="1"/>
                  </a:moveTo>
                  <a:lnTo>
                    <a:pt x="1" y="2239"/>
                  </a:lnTo>
                  <a:cubicBezTo>
                    <a:pt x="59" y="2192"/>
                    <a:pt x="135" y="2169"/>
                    <a:pt x="226" y="2169"/>
                  </a:cubicBezTo>
                  <a:cubicBezTo>
                    <a:pt x="747" y="2169"/>
                    <a:pt x="1757" y="2923"/>
                    <a:pt x="2680" y="4049"/>
                  </a:cubicBezTo>
                  <a:cubicBezTo>
                    <a:pt x="2965" y="4394"/>
                    <a:pt x="3203" y="4740"/>
                    <a:pt x="3406" y="5061"/>
                  </a:cubicBezTo>
                  <a:cubicBezTo>
                    <a:pt x="3525" y="5251"/>
                    <a:pt x="3632" y="5442"/>
                    <a:pt x="3715" y="5609"/>
                  </a:cubicBezTo>
                  <a:cubicBezTo>
                    <a:pt x="3799" y="5752"/>
                    <a:pt x="3858" y="5894"/>
                    <a:pt x="3906" y="6025"/>
                  </a:cubicBezTo>
                  <a:cubicBezTo>
                    <a:pt x="3977" y="6216"/>
                    <a:pt x="4025" y="6383"/>
                    <a:pt x="4049" y="6537"/>
                  </a:cubicBezTo>
                  <a:cubicBezTo>
                    <a:pt x="4085" y="6764"/>
                    <a:pt x="4049" y="6942"/>
                    <a:pt x="3942" y="7037"/>
                  </a:cubicBezTo>
                  <a:lnTo>
                    <a:pt x="6668" y="479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94;p41">
              <a:extLst>
                <a:ext uri="{FF2B5EF4-FFF2-40B4-BE49-F238E27FC236}">
                  <a16:creationId xmlns:a16="http://schemas.microsoft.com/office/drawing/2014/main" id="{74A48331-5363-4DFA-8CDC-69A6E328F4F0}"/>
                </a:ext>
              </a:extLst>
            </p:cNvPr>
            <p:cNvSpPr/>
            <p:nvPr/>
          </p:nvSpPr>
          <p:spPr>
            <a:xfrm>
              <a:off x="7193274" y="2159964"/>
              <a:ext cx="395460" cy="444266"/>
            </a:xfrm>
            <a:custGeom>
              <a:avLst/>
              <a:gdLst/>
              <a:ahLst/>
              <a:cxnLst/>
              <a:rect l="l" t="t" r="r" b="b"/>
              <a:pathLst>
                <a:path w="4335" h="4870" extrusionOk="0">
                  <a:moveTo>
                    <a:pt x="226" y="1"/>
                  </a:moveTo>
                  <a:cubicBezTo>
                    <a:pt x="135" y="1"/>
                    <a:pt x="59" y="24"/>
                    <a:pt x="1" y="71"/>
                  </a:cubicBezTo>
                  <a:lnTo>
                    <a:pt x="3942" y="4869"/>
                  </a:lnTo>
                  <a:cubicBezTo>
                    <a:pt x="4335" y="4548"/>
                    <a:pt x="3763" y="3214"/>
                    <a:pt x="2680" y="1881"/>
                  </a:cubicBezTo>
                  <a:cubicBezTo>
                    <a:pt x="1757" y="755"/>
                    <a:pt x="747" y="1"/>
                    <a:pt x="226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95;p41">
              <a:extLst>
                <a:ext uri="{FF2B5EF4-FFF2-40B4-BE49-F238E27FC236}">
                  <a16:creationId xmlns:a16="http://schemas.microsoft.com/office/drawing/2014/main" id="{B87822C7-2C9E-4C40-362F-3BF68F917748}"/>
                </a:ext>
              </a:extLst>
            </p:cNvPr>
            <p:cNvSpPr/>
            <p:nvPr/>
          </p:nvSpPr>
          <p:spPr>
            <a:xfrm>
              <a:off x="7157422" y="2159964"/>
              <a:ext cx="431312" cy="450651"/>
            </a:xfrm>
            <a:custGeom>
              <a:avLst/>
              <a:gdLst/>
              <a:ahLst/>
              <a:cxnLst/>
              <a:rect l="l" t="t" r="r" b="b"/>
              <a:pathLst>
                <a:path w="4728" h="4940" extrusionOk="0">
                  <a:moveTo>
                    <a:pt x="619" y="1"/>
                  </a:moveTo>
                  <a:cubicBezTo>
                    <a:pt x="528" y="1"/>
                    <a:pt x="452" y="24"/>
                    <a:pt x="394" y="71"/>
                  </a:cubicBezTo>
                  <a:cubicBezTo>
                    <a:pt x="1" y="393"/>
                    <a:pt x="572" y="1726"/>
                    <a:pt x="1656" y="3048"/>
                  </a:cubicBezTo>
                  <a:cubicBezTo>
                    <a:pt x="2580" y="4176"/>
                    <a:pt x="3592" y="4939"/>
                    <a:pt x="4112" y="4939"/>
                  </a:cubicBezTo>
                  <a:cubicBezTo>
                    <a:pt x="4202" y="4939"/>
                    <a:pt x="4277" y="4917"/>
                    <a:pt x="4335" y="4869"/>
                  </a:cubicBezTo>
                  <a:cubicBezTo>
                    <a:pt x="4728" y="4548"/>
                    <a:pt x="4156" y="3214"/>
                    <a:pt x="3073" y="1881"/>
                  </a:cubicBezTo>
                  <a:cubicBezTo>
                    <a:pt x="2150" y="755"/>
                    <a:pt x="1140" y="1"/>
                    <a:pt x="619" y="1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96;p41">
              <a:extLst>
                <a:ext uri="{FF2B5EF4-FFF2-40B4-BE49-F238E27FC236}">
                  <a16:creationId xmlns:a16="http://schemas.microsoft.com/office/drawing/2014/main" id="{128CC520-35C9-64B6-8FCF-324ACF4BF0B5}"/>
                </a:ext>
              </a:extLst>
            </p:cNvPr>
            <p:cNvSpPr/>
            <p:nvPr/>
          </p:nvSpPr>
          <p:spPr>
            <a:xfrm>
              <a:off x="7402910" y="1958355"/>
              <a:ext cx="408506" cy="450469"/>
            </a:xfrm>
            <a:custGeom>
              <a:avLst/>
              <a:gdLst/>
              <a:ahLst/>
              <a:cxnLst/>
              <a:rect l="l" t="t" r="r" b="b"/>
              <a:pathLst>
                <a:path w="4478" h="4938" extrusionOk="0">
                  <a:moveTo>
                    <a:pt x="623" y="1"/>
                  </a:moveTo>
                  <a:cubicBezTo>
                    <a:pt x="553" y="1"/>
                    <a:pt x="492" y="15"/>
                    <a:pt x="441" y="43"/>
                  </a:cubicBezTo>
                  <a:cubicBezTo>
                    <a:pt x="417" y="55"/>
                    <a:pt x="405" y="55"/>
                    <a:pt x="394" y="67"/>
                  </a:cubicBezTo>
                  <a:cubicBezTo>
                    <a:pt x="1" y="388"/>
                    <a:pt x="572" y="1722"/>
                    <a:pt x="1656" y="3055"/>
                  </a:cubicBezTo>
                  <a:cubicBezTo>
                    <a:pt x="1941" y="3388"/>
                    <a:pt x="2227" y="3698"/>
                    <a:pt x="2501" y="3960"/>
                  </a:cubicBezTo>
                  <a:cubicBezTo>
                    <a:pt x="2668" y="4115"/>
                    <a:pt x="2834" y="4258"/>
                    <a:pt x="2977" y="4377"/>
                  </a:cubicBezTo>
                  <a:cubicBezTo>
                    <a:pt x="3108" y="4472"/>
                    <a:pt x="3227" y="4567"/>
                    <a:pt x="3346" y="4639"/>
                  </a:cubicBezTo>
                  <a:cubicBezTo>
                    <a:pt x="3525" y="4746"/>
                    <a:pt x="3680" y="4829"/>
                    <a:pt x="3823" y="4877"/>
                  </a:cubicBezTo>
                  <a:cubicBezTo>
                    <a:pt x="3932" y="4917"/>
                    <a:pt x="4030" y="4938"/>
                    <a:pt x="4114" y="4938"/>
                  </a:cubicBezTo>
                  <a:cubicBezTo>
                    <a:pt x="4205" y="4938"/>
                    <a:pt x="4279" y="4914"/>
                    <a:pt x="4334" y="4865"/>
                  </a:cubicBezTo>
                  <a:cubicBezTo>
                    <a:pt x="4346" y="4853"/>
                    <a:pt x="4358" y="4841"/>
                    <a:pt x="4370" y="4829"/>
                  </a:cubicBezTo>
                  <a:cubicBezTo>
                    <a:pt x="4454" y="4734"/>
                    <a:pt x="4477" y="4579"/>
                    <a:pt x="4442" y="4365"/>
                  </a:cubicBezTo>
                  <a:cubicBezTo>
                    <a:pt x="4418" y="4222"/>
                    <a:pt x="4370" y="4043"/>
                    <a:pt x="4299" y="3853"/>
                  </a:cubicBezTo>
                  <a:cubicBezTo>
                    <a:pt x="4251" y="3722"/>
                    <a:pt x="4192" y="3591"/>
                    <a:pt x="4108" y="3448"/>
                  </a:cubicBezTo>
                  <a:cubicBezTo>
                    <a:pt x="4025" y="3269"/>
                    <a:pt x="3918" y="3091"/>
                    <a:pt x="3799" y="2900"/>
                  </a:cubicBezTo>
                  <a:cubicBezTo>
                    <a:pt x="3596" y="2567"/>
                    <a:pt x="3358" y="2234"/>
                    <a:pt x="3072" y="1888"/>
                  </a:cubicBezTo>
                  <a:cubicBezTo>
                    <a:pt x="2149" y="755"/>
                    <a:pt x="1142" y="1"/>
                    <a:pt x="623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97;p41">
              <a:extLst>
                <a:ext uri="{FF2B5EF4-FFF2-40B4-BE49-F238E27FC236}">
                  <a16:creationId xmlns:a16="http://schemas.microsoft.com/office/drawing/2014/main" id="{6B36BBE0-EAF6-E445-F8BE-F2574AF9CE9E}"/>
                </a:ext>
              </a:extLst>
            </p:cNvPr>
            <p:cNvSpPr/>
            <p:nvPr/>
          </p:nvSpPr>
          <p:spPr>
            <a:xfrm>
              <a:off x="7171562" y="2192076"/>
              <a:ext cx="363988" cy="403579"/>
            </a:xfrm>
            <a:custGeom>
              <a:avLst/>
              <a:gdLst/>
              <a:ahLst/>
              <a:cxnLst/>
              <a:rect l="l" t="t" r="r" b="b"/>
              <a:pathLst>
                <a:path w="3990" h="4424" extrusionOk="0">
                  <a:moveTo>
                    <a:pt x="490" y="0"/>
                  </a:moveTo>
                  <a:cubicBezTo>
                    <a:pt x="422" y="0"/>
                    <a:pt x="365" y="17"/>
                    <a:pt x="322" y="53"/>
                  </a:cubicBezTo>
                  <a:cubicBezTo>
                    <a:pt x="1" y="326"/>
                    <a:pt x="524" y="1505"/>
                    <a:pt x="1501" y="2696"/>
                  </a:cubicBezTo>
                  <a:cubicBezTo>
                    <a:pt x="1667" y="2898"/>
                    <a:pt x="1834" y="3089"/>
                    <a:pt x="2001" y="3267"/>
                  </a:cubicBezTo>
                  <a:cubicBezTo>
                    <a:pt x="2441" y="3720"/>
                    <a:pt x="2870" y="4077"/>
                    <a:pt x="3215" y="4267"/>
                  </a:cubicBezTo>
                  <a:cubicBezTo>
                    <a:pt x="3401" y="4368"/>
                    <a:pt x="3567" y="4424"/>
                    <a:pt x="3693" y="4424"/>
                  </a:cubicBezTo>
                  <a:cubicBezTo>
                    <a:pt x="3761" y="4424"/>
                    <a:pt x="3817" y="4408"/>
                    <a:pt x="3858" y="4375"/>
                  </a:cubicBezTo>
                  <a:cubicBezTo>
                    <a:pt x="3989" y="4267"/>
                    <a:pt x="3989" y="4029"/>
                    <a:pt x="3882" y="3720"/>
                  </a:cubicBezTo>
                  <a:cubicBezTo>
                    <a:pt x="3763" y="3339"/>
                    <a:pt x="3501" y="2851"/>
                    <a:pt x="3132" y="2327"/>
                  </a:cubicBezTo>
                  <a:cubicBezTo>
                    <a:pt x="3001" y="2136"/>
                    <a:pt x="2846" y="1934"/>
                    <a:pt x="2679" y="1731"/>
                  </a:cubicBezTo>
                  <a:cubicBezTo>
                    <a:pt x="1834" y="701"/>
                    <a:pt x="927" y="0"/>
                    <a:pt x="490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98;p41">
              <a:extLst>
                <a:ext uri="{FF2B5EF4-FFF2-40B4-BE49-F238E27FC236}">
                  <a16:creationId xmlns:a16="http://schemas.microsoft.com/office/drawing/2014/main" id="{146584F7-BFBD-9BA5-928C-CEF7D3950C44}"/>
                </a:ext>
              </a:extLst>
            </p:cNvPr>
            <p:cNvSpPr/>
            <p:nvPr/>
          </p:nvSpPr>
          <p:spPr>
            <a:xfrm>
              <a:off x="5753100" y="1174725"/>
              <a:ext cx="1291472" cy="1429496"/>
            </a:xfrm>
            <a:custGeom>
              <a:avLst/>
              <a:gdLst/>
              <a:ahLst/>
              <a:cxnLst/>
              <a:rect l="l" t="t" r="r" b="b"/>
              <a:pathLst>
                <a:path w="14157" h="15670" extrusionOk="0">
                  <a:moveTo>
                    <a:pt x="4596" y="1"/>
                  </a:moveTo>
                  <a:lnTo>
                    <a:pt x="0" y="3882"/>
                  </a:lnTo>
                  <a:lnTo>
                    <a:pt x="8965" y="15669"/>
                  </a:lnTo>
                  <a:lnTo>
                    <a:pt x="14157" y="11276"/>
                  </a:lnTo>
                  <a:lnTo>
                    <a:pt x="4596" y="1"/>
                  </a:ln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99;p41">
              <a:extLst>
                <a:ext uri="{FF2B5EF4-FFF2-40B4-BE49-F238E27FC236}">
                  <a16:creationId xmlns:a16="http://schemas.microsoft.com/office/drawing/2014/main" id="{261E0353-E347-3DFB-0833-4A4FD5A6AAF8}"/>
                </a:ext>
              </a:extLst>
            </p:cNvPr>
            <p:cNvSpPr/>
            <p:nvPr/>
          </p:nvSpPr>
          <p:spPr>
            <a:xfrm>
              <a:off x="5838852" y="1281186"/>
              <a:ext cx="431312" cy="368275"/>
            </a:xfrm>
            <a:custGeom>
              <a:avLst/>
              <a:gdLst/>
              <a:ahLst/>
              <a:cxnLst/>
              <a:rect l="l" t="t" r="r" b="b"/>
              <a:pathLst>
                <a:path w="4728" h="4037" extrusionOk="0">
                  <a:moveTo>
                    <a:pt x="4656" y="1"/>
                  </a:moveTo>
                  <a:lnTo>
                    <a:pt x="1" y="3954"/>
                  </a:lnTo>
                  <a:lnTo>
                    <a:pt x="72" y="4037"/>
                  </a:lnTo>
                  <a:lnTo>
                    <a:pt x="4727" y="96"/>
                  </a:lnTo>
                  <a:lnTo>
                    <a:pt x="4656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00;p41">
              <a:extLst>
                <a:ext uri="{FF2B5EF4-FFF2-40B4-BE49-F238E27FC236}">
                  <a16:creationId xmlns:a16="http://schemas.microsoft.com/office/drawing/2014/main" id="{5B733576-00C9-CB9C-C8A2-51E4D2D524F9}"/>
                </a:ext>
              </a:extLst>
            </p:cNvPr>
            <p:cNvSpPr/>
            <p:nvPr/>
          </p:nvSpPr>
          <p:spPr>
            <a:xfrm>
              <a:off x="6085434" y="1241046"/>
              <a:ext cx="848392" cy="1063410"/>
            </a:xfrm>
            <a:custGeom>
              <a:avLst/>
              <a:gdLst/>
              <a:ahLst/>
              <a:cxnLst/>
              <a:rect l="l" t="t" r="r" b="b"/>
              <a:pathLst>
                <a:path w="9300" h="11657" extrusionOk="0">
                  <a:moveTo>
                    <a:pt x="84" y="0"/>
                  </a:moveTo>
                  <a:lnTo>
                    <a:pt x="0" y="72"/>
                  </a:lnTo>
                  <a:lnTo>
                    <a:pt x="9216" y="11656"/>
                  </a:lnTo>
                  <a:lnTo>
                    <a:pt x="9299" y="11573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01;p41">
              <a:extLst>
                <a:ext uri="{FF2B5EF4-FFF2-40B4-BE49-F238E27FC236}">
                  <a16:creationId xmlns:a16="http://schemas.microsoft.com/office/drawing/2014/main" id="{574EA916-91CC-66BA-7FA3-06C541D3738B}"/>
                </a:ext>
              </a:extLst>
            </p:cNvPr>
            <p:cNvSpPr/>
            <p:nvPr/>
          </p:nvSpPr>
          <p:spPr>
            <a:xfrm>
              <a:off x="5952883" y="1335465"/>
              <a:ext cx="935330" cy="1162298"/>
            </a:xfrm>
            <a:custGeom>
              <a:avLst/>
              <a:gdLst/>
              <a:ahLst/>
              <a:cxnLst/>
              <a:rect l="l" t="t" r="r" b="b"/>
              <a:pathLst>
                <a:path w="10253" h="12741" extrusionOk="0">
                  <a:moveTo>
                    <a:pt x="322" y="1"/>
                  </a:moveTo>
                  <a:lnTo>
                    <a:pt x="1" y="275"/>
                  </a:lnTo>
                  <a:lnTo>
                    <a:pt x="9931" y="12741"/>
                  </a:lnTo>
                  <a:lnTo>
                    <a:pt x="10252" y="1246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02;p41">
              <a:extLst>
                <a:ext uri="{FF2B5EF4-FFF2-40B4-BE49-F238E27FC236}">
                  <a16:creationId xmlns:a16="http://schemas.microsoft.com/office/drawing/2014/main" id="{11ABE3CC-B373-6B21-5881-10717BAE05E1}"/>
                </a:ext>
              </a:extLst>
            </p:cNvPr>
            <p:cNvSpPr/>
            <p:nvPr/>
          </p:nvSpPr>
          <p:spPr>
            <a:xfrm>
              <a:off x="5846423" y="1443020"/>
              <a:ext cx="848392" cy="1062315"/>
            </a:xfrm>
            <a:custGeom>
              <a:avLst/>
              <a:gdLst/>
              <a:ahLst/>
              <a:cxnLst/>
              <a:rect l="l" t="t" r="r" b="b"/>
              <a:pathLst>
                <a:path w="9300" h="11645" extrusionOk="0">
                  <a:moveTo>
                    <a:pt x="84" y="1"/>
                  </a:moveTo>
                  <a:lnTo>
                    <a:pt x="1" y="72"/>
                  </a:lnTo>
                  <a:lnTo>
                    <a:pt x="9216" y="11645"/>
                  </a:lnTo>
                  <a:lnTo>
                    <a:pt x="9300" y="11574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03;p41">
              <a:extLst>
                <a:ext uri="{FF2B5EF4-FFF2-40B4-BE49-F238E27FC236}">
                  <a16:creationId xmlns:a16="http://schemas.microsoft.com/office/drawing/2014/main" id="{A501BD99-B5B0-B7BC-9612-86738BEB71D7}"/>
                </a:ext>
              </a:extLst>
            </p:cNvPr>
            <p:cNvSpPr/>
            <p:nvPr/>
          </p:nvSpPr>
          <p:spPr>
            <a:xfrm>
              <a:off x="5925790" y="1396313"/>
              <a:ext cx="442076" cy="377033"/>
            </a:xfrm>
            <a:custGeom>
              <a:avLst/>
              <a:gdLst/>
              <a:ahLst/>
              <a:cxnLst/>
              <a:rect l="l" t="t" r="r" b="b"/>
              <a:pathLst>
                <a:path w="4846" h="4133" extrusionOk="0">
                  <a:moveTo>
                    <a:pt x="4775" y="1"/>
                  </a:moveTo>
                  <a:lnTo>
                    <a:pt x="0" y="4049"/>
                  </a:lnTo>
                  <a:lnTo>
                    <a:pt x="83" y="4132"/>
                  </a:lnTo>
                  <a:lnTo>
                    <a:pt x="4846" y="96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04;p41">
              <a:extLst>
                <a:ext uri="{FF2B5EF4-FFF2-40B4-BE49-F238E27FC236}">
                  <a16:creationId xmlns:a16="http://schemas.microsoft.com/office/drawing/2014/main" id="{04742A1D-6894-9EA0-78D4-929CFF095F29}"/>
                </a:ext>
              </a:extLst>
            </p:cNvPr>
            <p:cNvSpPr/>
            <p:nvPr/>
          </p:nvSpPr>
          <p:spPr>
            <a:xfrm>
              <a:off x="6022397" y="1511440"/>
              <a:ext cx="443262" cy="379222"/>
            </a:xfrm>
            <a:custGeom>
              <a:avLst/>
              <a:gdLst/>
              <a:ahLst/>
              <a:cxnLst/>
              <a:rect l="l" t="t" r="r" b="b"/>
              <a:pathLst>
                <a:path w="4859" h="4157" extrusionOk="0">
                  <a:moveTo>
                    <a:pt x="4787" y="1"/>
                  </a:moveTo>
                  <a:lnTo>
                    <a:pt x="1" y="4061"/>
                  </a:lnTo>
                  <a:lnTo>
                    <a:pt x="72" y="4156"/>
                  </a:lnTo>
                  <a:lnTo>
                    <a:pt x="4859" y="96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05;p41">
              <a:extLst>
                <a:ext uri="{FF2B5EF4-FFF2-40B4-BE49-F238E27FC236}">
                  <a16:creationId xmlns:a16="http://schemas.microsoft.com/office/drawing/2014/main" id="{E939A0E4-E05E-89AF-EA89-1AF3C61E58D4}"/>
                </a:ext>
              </a:extLst>
            </p:cNvPr>
            <p:cNvSpPr/>
            <p:nvPr/>
          </p:nvSpPr>
          <p:spPr>
            <a:xfrm>
              <a:off x="6113622" y="1626567"/>
              <a:ext cx="449830" cy="384605"/>
            </a:xfrm>
            <a:custGeom>
              <a:avLst/>
              <a:gdLst/>
              <a:ahLst/>
              <a:cxnLst/>
              <a:rect l="l" t="t" r="r" b="b"/>
              <a:pathLst>
                <a:path w="4931" h="4216" extrusionOk="0">
                  <a:moveTo>
                    <a:pt x="4859" y="1"/>
                  </a:moveTo>
                  <a:lnTo>
                    <a:pt x="1" y="4120"/>
                  </a:lnTo>
                  <a:lnTo>
                    <a:pt x="72" y="4216"/>
                  </a:lnTo>
                  <a:lnTo>
                    <a:pt x="4930" y="96"/>
                  </a:lnTo>
                  <a:lnTo>
                    <a:pt x="485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06;p41">
              <a:extLst>
                <a:ext uri="{FF2B5EF4-FFF2-40B4-BE49-F238E27FC236}">
                  <a16:creationId xmlns:a16="http://schemas.microsoft.com/office/drawing/2014/main" id="{5301F6A2-267B-686C-834C-2A7000A6C064}"/>
                </a:ext>
              </a:extLst>
            </p:cNvPr>
            <p:cNvSpPr/>
            <p:nvPr/>
          </p:nvSpPr>
          <p:spPr>
            <a:xfrm>
              <a:off x="6204939" y="1741694"/>
              <a:ext cx="456216" cy="388983"/>
            </a:xfrm>
            <a:custGeom>
              <a:avLst/>
              <a:gdLst/>
              <a:ahLst/>
              <a:cxnLst/>
              <a:rect l="l" t="t" r="r" b="b"/>
              <a:pathLst>
                <a:path w="5001" h="4264" extrusionOk="0">
                  <a:moveTo>
                    <a:pt x="4929" y="1"/>
                  </a:moveTo>
                  <a:lnTo>
                    <a:pt x="0" y="4180"/>
                  </a:lnTo>
                  <a:lnTo>
                    <a:pt x="71" y="4263"/>
                  </a:lnTo>
                  <a:lnTo>
                    <a:pt x="5001" y="96"/>
                  </a:lnTo>
                  <a:lnTo>
                    <a:pt x="492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07;p41">
              <a:extLst>
                <a:ext uri="{FF2B5EF4-FFF2-40B4-BE49-F238E27FC236}">
                  <a16:creationId xmlns:a16="http://schemas.microsoft.com/office/drawing/2014/main" id="{3894C9CC-A0C6-B61E-2FA1-3BCE1CB86BD1}"/>
                </a:ext>
              </a:extLst>
            </p:cNvPr>
            <p:cNvSpPr/>
            <p:nvPr/>
          </p:nvSpPr>
          <p:spPr>
            <a:xfrm>
              <a:off x="6296164" y="1856821"/>
              <a:ext cx="462784" cy="394366"/>
            </a:xfrm>
            <a:custGeom>
              <a:avLst/>
              <a:gdLst/>
              <a:ahLst/>
              <a:cxnLst/>
              <a:rect l="l" t="t" r="r" b="b"/>
              <a:pathLst>
                <a:path w="5073" h="4323" extrusionOk="0">
                  <a:moveTo>
                    <a:pt x="5001" y="1"/>
                  </a:moveTo>
                  <a:lnTo>
                    <a:pt x="0" y="4228"/>
                  </a:lnTo>
                  <a:lnTo>
                    <a:pt x="83" y="4323"/>
                  </a:lnTo>
                  <a:lnTo>
                    <a:pt x="5072" y="96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08;p41">
              <a:extLst>
                <a:ext uri="{FF2B5EF4-FFF2-40B4-BE49-F238E27FC236}">
                  <a16:creationId xmlns:a16="http://schemas.microsoft.com/office/drawing/2014/main" id="{3E98FF6B-98B5-9DA5-699E-C472EA6AF61D}"/>
                </a:ext>
              </a:extLst>
            </p:cNvPr>
            <p:cNvSpPr/>
            <p:nvPr/>
          </p:nvSpPr>
          <p:spPr>
            <a:xfrm>
              <a:off x="6388484" y="1973043"/>
              <a:ext cx="468167" cy="398744"/>
            </a:xfrm>
            <a:custGeom>
              <a:avLst/>
              <a:gdLst/>
              <a:ahLst/>
              <a:cxnLst/>
              <a:rect l="l" t="t" r="r" b="b"/>
              <a:pathLst>
                <a:path w="5132" h="4371" extrusionOk="0">
                  <a:moveTo>
                    <a:pt x="5060" y="1"/>
                  </a:moveTo>
                  <a:lnTo>
                    <a:pt x="0" y="4275"/>
                  </a:lnTo>
                  <a:lnTo>
                    <a:pt x="72" y="4370"/>
                  </a:lnTo>
                  <a:lnTo>
                    <a:pt x="5132" y="84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09;p41">
              <a:extLst>
                <a:ext uri="{FF2B5EF4-FFF2-40B4-BE49-F238E27FC236}">
                  <a16:creationId xmlns:a16="http://schemas.microsoft.com/office/drawing/2014/main" id="{314311D5-687B-D412-6179-8557A520D8B7}"/>
                </a:ext>
              </a:extLst>
            </p:cNvPr>
            <p:cNvSpPr/>
            <p:nvPr/>
          </p:nvSpPr>
          <p:spPr>
            <a:xfrm>
              <a:off x="6479710" y="2087166"/>
              <a:ext cx="474735" cy="405221"/>
            </a:xfrm>
            <a:custGeom>
              <a:avLst/>
              <a:gdLst/>
              <a:ahLst/>
              <a:cxnLst/>
              <a:rect l="l" t="t" r="r" b="b"/>
              <a:pathLst>
                <a:path w="5204" h="4442" extrusionOk="0">
                  <a:moveTo>
                    <a:pt x="5132" y="0"/>
                  </a:moveTo>
                  <a:lnTo>
                    <a:pt x="0" y="4346"/>
                  </a:lnTo>
                  <a:lnTo>
                    <a:pt x="72" y="4441"/>
                  </a:lnTo>
                  <a:lnTo>
                    <a:pt x="5203" y="95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710;p41">
              <a:extLst>
                <a:ext uri="{FF2B5EF4-FFF2-40B4-BE49-F238E27FC236}">
                  <a16:creationId xmlns:a16="http://schemas.microsoft.com/office/drawing/2014/main" id="{061123BA-71A4-7775-CD7A-FB6FB25F6F58}"/>
                </a:ext>
              </a:extLst>
            </p:cNvPr>
            <p:cNvSpPr/>
            <p:nvPr/>
          </p:nvSpPr>
          <p:spPr>
            <a:xfrm>
              <a:off x="6510088" y="2197914"/>
              <a:ext cx="1013510" cy="959140"/>
            </a:xfrm>
            <a:custGeom>
              <a:avLst/>
              <a:gdLst/>
              <a:ahLst/>
              <a:cxnLst/>
              <a:rect l="l" t="t" r="r" b="b"/>
              <a:pathLst>
                <a:path w="11110" h="10514" extrusionOk="0">
                  <a:moveTo>
                    <a:pt x="7561" y="0"/>
                  </a:moveTo>
                  <a:lnTo>
                    <a:pt x="1" y="6204"/>
                  </a:lnTo>
                  <a:lnTo>
                    <a:pt x="3537" y="10514"/>
                  </a:lnTo>
                  <a:lnTo>
                    <a:pt x="11109" y="4311"/>
                  </a:lnTo>
                  <a:lnTo>
                    <a:pt x="756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711;p41">
              <a:extLst>
                <a:ext uri="{FF2B5EF4-FFF2-40B4-BE49-F238E27FC236}">
                  <a16:creationId xmlns:a16="http://schemas.microsoft.com/office/drawing/2014/main" id="{7198E86A-8BE6-5207-CB4D-6F431F018CE3}"/>
                </a:ext>
              </a:extLst>
            </p:cNvPr>
            <p:cNvSpPr/>
            <p:nvPr/>
          </p:nvSpPr>
          <p:spPr>
            <a:xfrm>
              <a:off x="6716439" y="2404267"/>
              <a:ext cx="809257" cy="718032"/>
            </a:xfrm>
            <a:custGeom>
              <a:avLst/>
              <a:gdLst/>
              <a:ahLst/>
              <a:cxnLst/>
              <a:rect l="l" t="t" r="r" b="b"/>
              <a:pathLst>
                <a:path w="8871" h="7871" extrusionOk="0">
                  <a:moveTo>
                    <a:pt x="8121" y="1"/>
                  </a:moveTo>
                  <a:lnTo>
                    <a:pt x="1" y="6680"/>
                  </a:lnTo>
                  <a:lnTo>
                    <a:pt x="977" y="7871"/>
                  </a:lnTo>
                  <a:lnTo>
                    <a:pt x="8871" y="1394"/>
                  </a:lnTo>
                  <a:cubicBezTo>
                    <a:pt x="8752" y="1013"/>
                    <a:pt x="8490" y="525"/>
                    <a:pt x="8121" y="1"/>
                  </a:cubicBezTo>
                  <a:close/>
                </a:path>
              </a:pathLst>
            </a:custGeom>
            <a:solidFill>
              <a:srgbClr val="CAC8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2;p41">
              <a:extLst>
                <a:ext uri="{FF2B5EF4-FFF2-40B4-BE49-F238E27FC236}">
                  <a16:creationId xmlns:a16="http://schemas.microsoft.com/office/drawing/2014/main" id="{465CA1C9-2B7C-D917-29B2-B675164208D7}"/>
                </a:ext>
              </a:extLst>
            </p:cNvPr>
            <p:cNvSpPr/>
            <p:nvPr/>
          </p:nvSpPr>
          <p:spPr>
            <a:xfrm>
              <a:off x="7503896" y="2222910"/>
              <a:ext cx="304235" cy="335708"/>
            </a:xfrm>
            <a:custGeom>
              <a:avLst/>
              <a:gdLst/>
              <a:ahLst/>
              <a:cxnLst/>
              <a:rect l="l" t="t" r="r" b="b"/>
              <a:pathLst>
                <a:path w="3335" h="3680" extrusionOk="0">
                  <a:moveTo>
                    <a:pt x="2692" y="0"/>
                  </a:moveTo>
                  <a:lnTo>
                    <a:pt x="1" y="2203"/>
                  </a:lnTo>
                  <a:cubicBezTo>
                    <a:pt x="370" y="2786"/>
                    <a:pt x="596" y="3310"/>
                    <a:pt x="644" y="3679"/>
                  </a:cubicBezTo>
                  <a:lnTo>
                    <a:pt x="3335" y="1465"/>
                  </a:lnTo>
                  <a:cubicBezTo>
                    <a:pt x="3287" y="1096"/>
                    <a:pt x="3061" y="572"/>
                    <a:pt x="2692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713;p41">
              <a:extLst>
                <a:ext uri="{FF2B5EF4-FFF2-40B4-BE49-F238E27FC236}">
                  <a16:creationId xmlns:a16="http://schemas.microsoft.com/office/drawing/2014/main" id="{A28DCF56-15EF-0BF3-F546-B8A1A2A0F5BE}"/>
                </a:ext>
              </a:extLst>
            </p:cNvPr>
            <p:cNvSpPr/>
            <p:nvPr/>
          </p:nvSpPr>
          <p:spPr>
            <a:xfrm>
              <a:off x="6444953" y="2751564"/>
              <a:ext cx="419361" cy="446729"/>
            </a:xfrm>
            <a:custGeom>
              <a:avLst/>
              <a:gdLst/>
              <a:ahLst/>
              <a:cxnLst/>
              <a:rect l="l" t="t" r="r" b="b"/>
              <a:pathLst>
                <a:path w="4597" h="4897" extrusionOk="0">
                  <a:moveTo>
                    <a:pt x="492" y="0"/>
                  </a:moveTo>
                  <a:cubicBezTo>
                    <a:pt x="427" y="0"/>
                    <a:pt x="374" y="17"/>
                    <a:pt x="334" y="51"/>
                  </a:cubicBezTo>
                  <a:cubicBezTo>
                    <a:pt x="0" y="313"/>
                    <a:pt x="619" y="1599"/>
                    <a:pt x="1715" y="2933"/>
                  </a:cubicBezTo>
                  <a:cubicBezTo>
                    <a:pt x="2667" y="4094"/>
                    <a:pt x="3665" y="4897"/>
                    <a:pt x="4111" y="4897"/>
                  </a:cubicBezTo>
                  <a:cubicBezTo>
                    <a:pt x="4173" y="4897"/>
                    <a:pt x="4224" y="4881"/>
                    <a:pt x="4263" y="4850"/>
                  </a:cubicBezTo>
                  <a:cubicBezTo>
                    <a:pt x="4596" y="4576"/>
                    <a:pt x="3977" y="3290"/>
                    <a:pt x="2894" y="1956"/>
                  </a:cubicBezTo>
                  <a:cubicBezTo>
                    <a:pt x="1936" y="801"/>
                    <a:pt x="942" y="0"/>
                    <a:pt x="492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714;p41">
              <a:extLst>
                <a:ext uri="{FF2B5EF4-FFF2-40B4-BE49-F238E27FC236}">
                  <a16:creationId xmlns:a16="http://schemas.microsoft.com/office/drawing/2014/main" id="{79A34F98-EF46-0F90-7390-594F2E1B5F98}"/>
                </a:ext>
              </a:extLst>
            </p:cNvPr>
            <p:cNvSpPr/>
            <p:nvPr/>
          </p:nvSpPr>
          <p:spPr>
            <a:xfrm>
              <a:off x="6362394" y="2730217"/>
              <a:ext cx="500825" cy="534031"/>
            </a:xfrm>
            <a:custGeom>
              <a:avLst/>
              <a:gdLst/>
              <a:ahLst/>
              <a:cxnLst/>
              <a:rect l="l" t="t" r="r" b="b"/>
              <a:pathLst>
                <a:path w="5490" h="5854" extrusionOk="0">
                  <a:moveTo>
                    <a:pt x="571" y="0"/>
                  </a:moveTo>
                  <a:cubicBezTo>
                    <a:pt x="494" y="0"/>
                    <a:pt x="430" y="19"/>
                    <a:pt x="381" y="59"/>
                  </a:cubicBezTo>
                  <a:cubicBezTo>
                    <a:pt x="0" y="369"/>
                    <a:pt x="739" y="1916"/>
                    <a:pt x="2036" y="3500"/>
                  </a:cubicBezTo>
                  <a:cubicBezTo>
                    <a:pt x="3178" y="4893"/>
                    <a:pt x="4375" y="5853"/>
                    <a:pt x="4914" y="5853"/>
                  </a:cubicBezTo>
                  <a:cubicBezTo>
                    <a:pt x="4988" y="5853"/>
                    <a:pt x="5049" y="5835"/>
                    <a:pt x="5096" y="5798"/>
                  </a:cubicBezTo>
                  <a:cubicBezTo>
                    <a:pt x="5489" y="5476"/>
                    <a:pt x="4751" y="3929"/>
                    <a:pt x="3441" y="2345"/>
                  </a:cubicBezTo>
                  <a:cubicBezTo>
                    <a:pt x="2304" y="958"/>
                    <a:pt x="1113" y="0"/>
                    <a:pt x="571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15;p41">
              <a:extLst>
                <a:ext uri="{FF2B5EF4-FFF2-40B4-BE49-F238E27FC236}">
                  <a16:creationId xmlns:a16="http://schemas.microsoft.com/office/drawing/2014/main" id="{07F0583A-63FA-F693-FAAA-E981486064EB}"/>
                </a:ext>
              </a:extLst>
            </p:cNvPr>
            <p:cNvSpPr/>
            <p:nvPr/>
          </p:nvSpPr>
          <p:spPr>
            <a:xfrm>
              <a:off x="7532176" y="2272902"/>
              <a:ext cx="262910" cy="239010"/>
            </a:xfrm>
            <a:custGeom>
              <a:avLst/>
              <a:gdLst/>
              <a:ahLst/>
              <a:cxnLst/>
              <a:rect l="l" t="t" r="r" b="b"/>
              <a:pathLst>
                <a:path w="2882" h="2620" extrusionOk="0">
                  <a:moveTo>
                    <a:pt x="2691" y="0"/>
                  </a:moveTo>
                  <a:lnTo>
                    <a:pt x="0" y="2203"/>
                  </a:lnTo>
                  <a:cubicBezTo>
                    <a:pt x="84" y="2346"/>
                    <a:pt x="143" y="2488"/>
                    <a:pt x="191" y="2619"/>
                  </a:cubicBezTo>
                  <a:lnTo>
                    <a:pt x="2882" y="405"/>
                  </a:lnTo>
                  <a:cubicBezTo>
                    <a:pt x="2834" y="274"/>
                    <a:pt x="2775" y="143"/>
                    <a:pt x="2691" y="0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16;p41">
              <a:extLst>
                <a:ext uri="{FF2B5EF4-FFF2-40B4-BE49-F238E27FC236}">
                  <a16:creationId xmlns:a16="http://schemas.microsoft.com/office/drawing/2014/main" id="{06E83BE9-BEE6-DF3A-B2B8-50F5B7952E8A}"/>
                </a:ext>
              </a:extLst>
            </p:cNvPr>
            <p:cNvSpPr/>
            <p:nvPr/>
          </p:nvSpPr>
          <p:spPr>
            <a:xfrm>
              <a:off x="6453619" y="2956092"/>
              <a:ext cx="196681" cy="206442"/>
            </a:xfrm>
            <a:custGeom>
              <a:avLst/>
              <a:gdLst/>
              <a:ahLst/>
              <a:cxnLst/>
              <a:rect l="l" t="t" r="r" b="b"/>
              <a:pathLst>
                <a:path w="2156" h="2263" extrusionOk="0">
                  <a:moveTo>
                    <a:pt x="917" y="0"/>
                  </a:moveTo>
                  <a:lnTo>
                    <a:pt x="1" y="762"/>
                  </a:lnTo>
                  <a:cubicBezTo>
                    <a:pt x="22" y="745"/>
                    <a:pt x="49" y="736"/>
                    <a:pt x="82" y="736"/>
                  </a:cubicBezTo>
                  <a:cubicBezTo>
                    <a:pt x="254" y="736"/>
                    <a:pt x="568" y="960"/>
                    <a:pt x="858" y="1310"/>
                  </a:cubicBezTo>
                  <a:cubicBezTo>
                    <a:pt x="941" y="1417"/>
                    <a:pt x="1013" y="1524"/>
                    <a:pt x="1084" y="1631"/>
                  </a:cubicBezTo>
                  <a:cubicBezTo>
                    <a:pt x="1120" y="1691"/>
                    <a:pt x="1144" y="1750"/>
                    <a:pt x="1179" y="1810"/>
                  </a:cubicBezTo>
                  <a:cubicBezTo>
                    <a:pt x="1203" y="1846"/>
                    <a:pt x="1215" y="1893"/>
                    <a:pt x="1227" y="1929"/>
                  </a:cubicBezTo>
                  <a:cubicBezTo>
                    <a:pt x="1251" y="2000"/>
                    <a:pt x="1263" y="2048"/>
                    <a:pt x="1275" y="2096"/>
                  </a:cubicBezTo>
                  <a:cubicBezTo>
                    <a:pt x="1286" y="2167"/>
                    <a:pt x="1263" y="2227"/>
                    <a:pt x="1227" y="2262"/>
                  </a:cubicBezTo>
                  <a:lnTo>
                    <a:pt x="2156" y="150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717;p41">
              <a:extLst>
                <a:ext uri="{FF2B5EF4-FFF2-40B4-BE49-F238E27FC236}">
                  <a16:creationId xmlns:a16="http://schemas.microsoft.com/office/drawing/2014/main" id="{DEC42F02-C511-98A2-3972-91F98F5508DA}"/>
                </a:ext>
              </a:extLst>
            </p:cNvPr>
            <p:cNvSpPr/>
            <p:nvPr/>
          </p:nvSpPr>
          <p:spPr>
            <a:xfrm>
              <a:off x="6524228" y="2954633"/>
              <a:ext cx="129357" cy="142037"/>
            </a:xfrm>
            <a:custGeom>
              <a:avLst/>
              <a:gdLst/>
              <a:ahLst/>
              <a:cxnLst/>
              <a:rect l="l" t="t" r="r" b="b"/>
              <a:pathLst>
                <a:path w="1418" h="1557" extrusionOk="0">
                  <a:moveTo>
                    <a:pt x="210" y="0"/>
                  </a:moveTo>
                  <a:cubicBezTo>
                    <a:pt x="184" y="0"/>
                    <a:pt x="162" y="5"/>
                    <a:pt x="143" y="16"/>
                  </a:cubicBezTo>
                  <a:cubicBezTo>
                    <a:pt x="143" y="28"/>
                    <a:pt x="131" y="28"/>
                    <a:pt x="131" y="28"/>
                  </a:cubicBezTo>
                  <a:cubicBezTo>
                    <a:pt x="0" y="135"/>
                    <a:pt x="167" y="564"/>
                    <a:pt x="512" y="980"/>
                  </a:cubicBezTo>
                  <a:cubicBezTo>
                    <a:pt x="596" y="1088"/>
                    <a:pt x="691" y="1183"/>
                    <a:pt x="774" y="1266"/>
                  </a:cubicBezTo>
                  <a:cubicBezTo>
                    <a:pt x="822" y="1314"/>
                    <a:pt x="882" y="1350"/>
                    <a:pt x="929" y="1385"/>
                  </a:cubicBezTo>
                  <a:cubicBezTo>
                    <a:pt x="965" y="1421"/>
                    <a:pt x="1001" y="1445"/>
                    <a:pt x="1048" y="1469"/>
                  </a:cubicBezTo>
                  <a:cubicBezTo>
                    <a:pt x="1096" y="1504"/>
                    <a:pt x="1155" y="1528"/>
                    <a:pt x="1191" y="1540"/>
                  </a:cubicBezTo>
                  <a:cubicBezTo>
                    <a:pt x="1223" y="1551"/>
                    <a:pt x="1253" y="1557"/>
                    <a:pt x="1280" y="1557"/>
                  </a:cubicBezTo>
                  <a:cubicBezTo>
                    <a:pt x="1314" y="1557"/>
                    <a:pt x="1343" y="1548"/>
                    <a:pt x="1370" y="1528"/>
                  </a:cubicBezTo>
                  <a:cubicBezTo>
                    <a:pt x="1370" y="1528"/>
                    <a:pt x="1370" y="1528"/>
                    <a:pt x="1382" y="1516"/>
                  </a:cubicBezTo>
                  <a:cubicBezTo>
                    <a:pt x="1405" y="1492"/>
                    <a:pt x="1417" y="1433"/>
                    <a:pt x="1405" y="1373"/>
                  </a:cubicBezTo>
                  <a:cubicBezTo>
                    <a:pt x="1405" y="1326"/>
                    <a:pt x="1382" y="1266"/>
                    <a:pt x="1370" y="1207"/>
                  </a:cubicBezTo>
                  <a:cubicBezTo>
                    <a:pt x="1346" y="1159"/>
                    <a:pt x="1334" y="1123"/>
                    <a:pt x="1310" y="1076"/>
                  </a:cubicBezTo>
                  <a:cubicBezTo>
                    <a:pt x="1286" y="1016"/>
                    <a:pt x="1251" y="957"/>
                    <a:pt x="1215" y="897"/>
                  </a:cubicBezTo>
                  <a:cubicBezTo>
                    <a:pt x="1155" y="802"/>
                    <a:pt x="1072" y="695"/>
                    <a:pt x="989" y="588"/>
                  </a:cubicBezTo>
                  <a:cubicBezTo>
                    <a:pt x="698" y="235"/>
                    <a:pt x="381" y="0"/>
                    <a:pt x="210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718;p41">
              <a:extLst>
                <a:ext uri="{FF2B5EF4-FFF2-40B4-BE49-F238E27FC236}">
                  <a16:creationId xmlns:a16="http://schemas.microsoft.com/office/drawing/2014/main" id="{690C4D48-BE0A-81D7-0A64-489757B74160}"/>
                </a:ext>
              </a:extLst>
            </p:cNvPr>
            <p:cNvSpPr/>
            <p:nvPr/>
          </p:nvSpPr>
          <p:spPr>
            <a:xfrm>
              <a:off x="6552507" y="3036462"/>
              <a:ext cx="99983" cy="110838"/>
            </a:xfrm>
            <a:custGeom>
              <a:avLst/>
              <a:gdLst/>
              <a:ahLst/>
              <a:cxnLst/>
              <a:rect l="l" t="t" r="r" b="b"/>
              <a:pathLst>
                <a:path w="1096" h="1215" extrusionOk="0">
                  <a:moveTo>
                    <a:pt x="905" y="0"/>
                  </a:moveTo>
                  <a:lnTo>
                    <a:pt x="0" y="750"/>
                  </a:lnTo>
                  <a:cubicBezTo>
                    <a:pt x="107" y="929"/>
                    <a:pt x="179" y="1095"/>
                    <a:pt x="191" y="1215"/>
                  </a:cubicBezTo>
                  <a:lnTo>
                    <a:pt x="1095" y="476"/>
                  </a:lnTo>
                  <a:cubicBezTo>
                    <a:pt x="1083" y="357"/>
                    <a:pt x="1012" y="191"/>
                    <a:pt x="905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19;p41">
              <a:extLst>
                <a:ext uri="{FF2B5EF4-FFF2-40B4-BE49-F238E27FC236}">
                  <a16:creationId xmlns:a16="http://schemas.microsoft.com/office/drawing/2014/main" id="{860350FD-DA6B-1D98-A84C-7F5C6D216B2D}"/>
                </a:ext>
              </a:extLst>
            </p:cNvPr>
            <p:cNvSpPr/>
            <p:nvPr/>
          </p:nvSpPr>
          <p:spPr>
            <a:xfrm>
              <a:off x="6561174" y="3052701"/>
              <a:ext cx="88032" cy="79366"/>
            </a:xfrm>
            <a:custGeom>
              <a:avLst/>
              <a:gdLst/>
              <a:ahLst/>
              <a:cxnLst/>
              <a:rect l="l" t="t" r="r" b="b"/>
              <a:pathLst>
                <a:path w="965" h="870" extrusionOk="0">
                  <a:moveTo>
                    <a:pt x="905" y="1"/>
                  </a:moveTo>
                  <a:lnTo>
                    <a:pt x="0" y="751"/>
                  </a:lnTo>
                  <a:cubicBezTo>
                    <a:pt x="24" y="787"/>
                    <a:pt x="36" y="834"/>
                    <a:pt x="48" y="870"/>
                  </a:cubicBezTo>
                  <a:lnTo>
                    <a:pt x="965" y="132"/>
                  </a:lnTo>
                  <a:cubicBezTo>
                    <a:pt x="941" y="84"/>
                    <a:pt x="929" y="48"/>
                    <a:pt x="905" y="1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720;p41">
              <a:extLst>
                <a:ext uri="{FF2B5EF4-FFF2-40B4-BE49-F238E27FC236}">
                  <a16:creationId xmlns:a16="http://schemas.microsoft.com/office/drawing/2014/main" id="{244CC5E7-E3DB-B828-D064-42CB87B1E985}"/>
                </a:ext>
              </a:extLst>
            </p:cNvPr>
            <p:cNvSpPr/>
            <p:nvPr/>
          </p:nvSpPr>
          <p:spPr>
            <a:xfrm>
              <a:off x="5814951" y="2886487"/>
              <a:ext cx="898384" cy="905955"/>
            </a:xfrm>
            <a:custGeom>
              <a:avLst/>
              <a:gdLst/>
              <a:ahLst/>
              <a:cxnLst/>
              <a:rect l="l" t="t" r="r" b="b"/>
              <a:pathLst>
                <a:path w="9848" h="9931" extrusionOk="0">
                  <a:moveTo>
                    <a:pt x="3557" y="1"/>
                  </a:moveTo>
                  <a:cubicBezTo>
                    <a:pt x="2305" y="1"/>
                    <a:pt x="1044" y="418"/>
                    <a:pt x="1" y="1275"/>
                  </a:cubicBezTo>
                  <a:lnTo>
                    <a:pt x="7109" y="9931"/>
                  </a:lnTo>
                  <a:cubicBezTo>
                    <a:pt x="9502" y="7966"/>
                    <a:pt x="9847" y="4442"/>
                    <a:pt x="7883" y="2049"/>
                  </a:cubicBezTo>
                  <a:cubicBezTo>
                    <a:pt x="6781" y="699"/>
                    <a:pt x="5177" y="1"/>
                    <a:pt x="3557" y="1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721;p41">
              <a:extLst>
                <a:ext uri="{FF2B5EF4-FFF2-40B4-BE49-F238E27FC236}">
                  <a16:creationId xmlns:a16="http://schemas.microsoft.com/office/drawing/2014/main" id="{B01BDDD2-796F-3546-229E-801DBE9163FD}"/>
                </a:ext>
              </a:extLst>
            </p:cNvPr>
            <p:cNvSpPr/>
            <p:nvPr/>
          </p:nvSpPr>
          <p:spPr>
            <a:xfrm>
              <a:off x="6385200" y="3051606"/>
              <a:ext cx="315091" cy="706082"/>
            </a:xfrm>
            <a:custGeom>
              <a:avLst/>
              <a:gdLst/>
              <a:ahLst/>
              <a:cxnLst/>
              <a:rect l="l" t="t" r="r" b="b"/>
              <a:pathLst>
                <a:path w="3454" h="7740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2846" y="2132"/>
                    <a:pt x="2263" y="5216"/>
                    <a:pt x="0" y="7073"/>
                  </a:cubicBezTo>
                  <a:lnTo>
                    <a:pt x="548" y="7740"/>
                  </a:lnTo>
                  <a:cubicBezTo>
                    <a:pt x="2941" y="5787"/>
                    <a:pt x="3453" y="2465"/>
                    <a:pt x="1703" y="322"/>
                  </a:cubicBezTo>
                  <a:cubicBezTo>
                    <a:pt x="1620" y="215"/>
                    <a:pt x="1513" y="108"/>
                    <a:pt x="1417" y="1"/>
                  </a:cubicBezTo>
                  <a:close/>
                </a:path>
              </a:pathLst>
            </a:custGeom>
            <a:solidFill>
              <a:srgbClr val="CAC8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2;p41">
              <a:extLst>
                <a:ext uri="{FF2B5EF4-FFF2-40B4-BE49-F238E27FC236}">
                  <a16:creationId xmlns:a16="http://schemas.microsoft.com/office/drawing/2014/main" id="{386DDEC6-F036-33AF-1C5E-CE0DF86B3D6D}"/>
                </a:ext>
              </a:extLst>
            </p:cNvPr>
            <p:cNvSpPr/>
            <p:nvPr/>
          </p:nvSpPr>
          <p:spPr>
            <a:xfrm>
              <a:off x="5781289" y="2999151"/>
              <a:ext cx="722411" cy="802415"/>
            </a:xfrm>
            <a:custGeom>
              <a:avLst/>
              <a:gdLst/>
              <a:ahLst/>
              <a:cxnLst/>
              <a:rect l="l" t="t" r="r" b="b"/>
              <a:pathLst>
                <a:path w="7919" h="8796" extrusionOk="0">
                  <a:moveTo>
                    <a:pt x="497" y="1"/>
                  </a:moveTo>
                  <a:cubicBezTo>
                    <a:pt x="445" y="1"/>
                    <a:pt x="402" y="14"/>
                    <a:pt x="370" y="40"/>
                  </a:cubicBezTo>
                  <a:cubicBezTo>
                    <a:pt x="1" y="350"/>
                    <a:pt x="1179" y="2409"/>
                    <a:pt x="3025" y="4707"/>
                  </a:cubicBezTo>
                  <a:cubicBezTo>
                    <a:pt x="3096" y="4791"/>
                    <a:pt x="3168" y="4886"/>
                    <a:pt x="3251" y="4969"/>
                  </a:cubicBezTo>
                  <a:cubicBezTo>
                    <a:pt x="3263" y="4993"/>
                    <a:pt x="3287" y="5017"/>
                    <a:pt x="3299" y="5041"/>
                  </a:cubicBezTo>
                  <a:cubicBezTo>
                    <a:pt x="5100" y="7213"/>
                    <a:pt x="6831" y="8795"/>
                    <a:pt x="7400" y="8795"/>
                  </a:cubicBezTo>
                  <a:cubicBezTo>
                    <a:pt x="7452" y="8795"/>
                    <a:pt x="7494" y="8782"/>
                    <a:pt x="7525" y="8755"/>
                  </a:cubicBezTo>
                  <a:cubicBezTo>
                    <a:pt x="7918" y="8434"/>
                    <a:pt x="6656" y="6267"/>
                    <a:pt x="4715" y="3886"/>
                  </a:cubicBezTo>
                  <a:cubicBezTo>
                    <a:pt x="4692" y="3862"/>
                    <a:pt x="4680" y="3838"/>
                    <a:pt x="4656" y="3814"/>
                  </a:cubicBezTo>
                  <a:cubicBezTo>
                    <a:pt x="4584" y="3731"/>
                    <a:pt x="4513" y="3636"/>
                    <a:pt x="4430" y="3552"/>
                  </a:cubicBezTo>
                  <a:cubicBezTo>
                    <a:pt x="2698" y="1483"/>
                    <a:pt x="1055" y="1"/>
                    <a:pt x="497" y="1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23;p41">
              <a:extLst>
                <a:ext uri="{FF2B5EF4-FFF2-40B4-BE49-F238E27FC236}">
                  <a16:creationId xmlns:a16="http://schemas.microsoft.com/office/drawing/2014/main" id="{1A14FCDB-3DBC-E14C-F9CF-3E4967FDA72B}"/>
                </a:ext>
              </a:extLst>
            </p:cNvPr>
            <p:cNvSpPr/>
            <p:nvPr/>
          </p:nvSpPr>
          <p:spPr>
            <a:xfrm>
              <a:off x="5773717" y="3005719"/>
              <a:ext cx="721225" cy="802324"/>
            </a:xfrm>
            <a:custGeom>
              <a:avLst/>
              <a:gdLst/>
              <a:ahLst/>
              <a:cxnLst/>
              <a:rect l="l" t="t" r="r" b="b"/>
              <a:pathLst>
                <a:path w="7906" h="8795" extrusionOk="0">
                  <a:moveTo>
                    <a:pt x="494" y="0"/>
                  </a:moveTo>
                  <a:cubicBezTo>
                    <a:pt x="442" y="0"/>
                    <a:pt x="401" y="13"/>
                    <a:pt x="369" y="39"/>
                  </a:cubicBezTo>
                  <a:cubicBezTo>
                    <a:pt x="0" y="349"/>
                    <a:pt x="1167" y="2409"/>
                    <a:pt x="3024" y="4707"/>
                  </a:cubicBezTo>
                  <a:cubicBezTo>
                    <a:pt x="3096" y="4790"/>
                    <a:pt x="3167" y="4885"/>
                    <a:pt x="3239" y="4981"/>
                  </a:cubicBezTo>
                  <a:cubicBezTo>
                    <a:pt x="3263" y="4992"/>
                    <a:pt x="3274" y="5016"/>
                    <a:pt x="3298" y="5040"/>
                  </a:cubicBezTo>
                  <a:cubicBezTo>
                    <a:pt x="5089" y="7213"/>
                    <a:pt x="6829" y="8794"/>
                    <a:pt x="7400" y="8794"/>
                  </a:cubicBezTo>
                  <a:cubicBezTo>
                    <a:pt x="7451" y="8794"/>
                    <a:pt x="7493" y="8782"/>
                    <a:pt x="7525" y="8755"/>
                  </a:cubicBezTo>
                  <a:cubicBezTo>
                    <a:pt x="7906" y="8445"/>
                    <a:pt x="6656" y="6266"/>
                    <a:pt x="4703" y="3885"/>
                  </a:cubicBezTo>
                  <a:cubicBezTo>
                    <a:pt x="4691" y="3861"/>
                    <a:pt x="4667" y="3838"/>
                    <a:pt x="4656" y="3814"/>
                  </a:cubicBezTo>
                  <a:cubicBezTo>
                    <a:pt x="4572" y="3730"/>
                    <a:pt x="4501" y="3635"/>
                    <a:pt x="4429" y="3552"/>
                  </a:cubicBezTo>
                  <a:cubicBezTo>
                    <a:pt x="2697" y="1482"/>
                    <a:pt x="1045" y="0"/>
                    <a:pt x="494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24;p41">
              <a:extLst>
                <a:ext uri="{FF2B5EF4-FFF2-40B4-BE49-F238E27FC236}">
                  <a16:creationId xmlns:a16="http://schemas.microsoft.com/office/drawing/2014/main" id="{8D42918B-F561-E659-0003-F0BFC11F3E93}"/>
                </a:ext>
              </a:extLst>
            </p:cNvPr>
            <p:cNvSpPr/>
            <p:nvPr/>
          </p:nvSpPr>
          <p:spPr>
            <a:xfrm>
              <a:off x="6040916" y="3323185"/>
              <a:ext cx="170591" cy="148879"/>
            </a:xfrm>
            <a:custGeom>
              <a:avLst/>
              <a:gdLst/>
              <a:ahLst/>
              <a:cxnLst/>
              <a:rect l="l" t="t" r="r" b="b"/>
              <a:pathLst>
                <a:path w="1870" h="1632" extrusionOk="0">
                  <a:moveTo>
                    <a:pt x="1584" y="0"/>
                  </a:moveTo>
                  <a:lnTo>
                    <a:pt x="0" y="1298"/>
                  </a:lnTo>
                  <a:lnTo>
                    <a:pt x="286" y="1631"/>
                  </a:lnTo>
                  <a:lnTo>
                    <a:pt x="1869" y="334"/>
                  </a:lnTo>
                  <a:cubicBezTo>
                    <a:pt x="1846" y="310"/>
                    <a:pt x="1834" y="286"/>
                    <a:pt x="1810" y="262"/>
                  </a:cubicBezTo>
                  <a:cubicBezTo>
                    <a:pt x="1738" y="179"/>
                    <a:pt x="1667" y="84"/>
                    <a:pt x="1584" y="0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25;p41">
              <a:extLst>
                <a:ext uri="{FF2B5EF4-FFF2-40B4-BE49-F238E27FC236}">
                  <a16:creationId xmlns:a16="http://schemas.microsoft.com/office/drawing/2014/main" id="{40028B45-4F6C-5E40-80A0-048877841896}"/>
                </a:ext>
              </a:extLst>
            </p:cNvPr>
            <p:cNvSpPr/>
            <p:nvPr/>
          </p:nvSpPr>
          <p:spPr>
            <a:xfrm>
              <a:off x="5987640" y="3408117"/>
              <a:ext cx="120691" cy="107372"/>
            </a:xfrm>
            <a:custGeom>
              <a:avLst/>
              <a:gdLst/>
              <a:ahLst/>
              <a:cxnLst/>
              <a:rect l="l" t="t" r="r" b="b"/>
              <a:pathLst>
                <a:path w="1323" h="1177" extrusionOk="0">
                  <a:moveTo>
                    <a:pt x="665" y="0"/>
                  </a:moveTo>
                  <a:cubicBezTo>
                    <a:pt x="531" y="0"/>
                    <a:pt x="397" y="46"/>
                    <a:pt x="287" y="141"/>
                  </a:cubicBezTo>
                  <a:cubicBezTo>
                    <a:pt x="36" y="343"/>
                    <a:pt x="1" y="712"/>
                    <a:pt x="203" y="962"/>
                  </a:cubicBezTo>
                  <a:cubicBezTo>
                    <a:pt x="324" y="1104"/>
                    <a:pt x="495" y="1177"/>
                    <a:pt x="666" y="1177"/>
                  </a:cubicBezTo>
                  <a:cubicBezTo>
                    <a:pt x="797" y="1177"/>
                    <a:pt x="928" y="1134"/>
                    <a:pt x="1037" y="1046"/>
                  </a:cubicBezTo>
                  <a:cubicBezTo>
                    <a:pt x="1287" y="831"/>
                    <a:pt x="1322" y="462"/>
                    <a:pt x="1120" y="212"/>
                  </a:cubicBezTo>
                  <a:cubicBezTo>
                    <a:pt x="1000" y="73"/>
                    <a:pt x="833" y="0"/>
                    <a:pt x="665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26;p41">
              <a:extLst>
                <a:ext uri="{FF2B5EF4-FFF2-40B4-BE49-F238E27FC236}">
                  <a16:creationId xmlns:a16="http://schemas.microsoft.com/office/drawing/2014/main" id="{5F8583A7-4F15-30F4-550B-565DD1C8B098}"/>
                </a:ext>
              </a:extLst>
            </p:cNvPr>
            <p:cNvSpPr/>
            <p:nvPr/>
          </p:nvSpPr>
          <p:spPr>
            <a:xfrm>
              <a:off x="6772908" y="2386934"/>
              <a:ext cx="170682" cy="147785"/>
            </a:xfrm>
            <a:custGeom>
              <a:avLst/>
              <a:gdLst/>
              <a:ahLst/>
              <a:cxnLst/>
              <a:rect l="l" t="t" r="r" b="b"/>
              <a:pathLst>
                <a:path w="1871" h="1620" extrusionOk="0">
                  <a:moveTo>
                    <a:pt x="1668" y="0"/>
                  </a:moveTo>
                  <a:lnTo>
                    <a:pt x="1" y="1369"/>
                  </a:lnTo>
                  <a:lnTo>
                    <a:pt x="203" y="1619"/>
                  </a:lnTo>
                  <a:lnTo>
                    <a:pt x="1870" y="250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727;p41">
              <a:extLst>
                <a:ext uri="{FF2B5EF4-FFF2-40B4-BE49-F238E27FC236}">
                  <a16:creationId xmlns:a16="http://schemas.microsoft.com/office/drawing/2014/main" id="{BAC797B0-BA19-B7D8-897D-4136AF82707E}"/>
                </a:ext>
              </a:extLst>
            </p:cNvPr>
            <p:cNvSpPr/>
            <p:nvPr/>
          </p:nvSpPr>
          <p:spPr>
            <a:xfrm>
              <a:off x="7017300" y="2726842"/>
              <a:ext cx="1298041" cy="1483775"/>
            </a:xfrm>
            <a:custGeom>
              <a:avLst/>
              <a:gdLst/>
              <a:ahLst/>
              <a:cxnLst/>
              <a:rect l="l" t="t" r="r" b="b"/>
              <a:pathLst>
                <a:path w="14229" h="16265" extrusionOk="0">
                  <a:moveTo>
                    <a:pt x="5049" y="1"/>
                  </a:moveTo>
                  <a:lnTo>
                    <a:pt x="1" y="4335"/>
                  </a:lnTo>
                  <a:lnTo>
                    <a:pt x="8407" y="16265"/>
                  </a:lnTo>
                  <a:lnTo>
                    <a:pt x="14229" y="10990"/>
                  </a:lnTo>
                  <a:lnTo>
                    <a:pt x="5049" y="1"/>
                  </a:ln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28;p41">
              <a:extLst>
                <a:ext uri="{FF2B5EF4-FFF2-40B4-BE49-F238E27FC236}">
                  <a16:creationId xmlns:a16="http://schemas.microsoft.com/office/drawing/2014/main" id="{619BFAF2-BDBC-523C-4B0C-686F5088F0EE}"/>
                </a:ext>
              </a:extLst>
            </p:cNvPr>
            <p:cNvSpPr/>
            <p:nvPr/>
          </p:nvSpPr>
          <p:spPr>
            <a:xfrm>
              <a:off x="7689631" y="3620764"/>
              <a:ext cx="541055" cy="463879"/>
            </a:xfrm>
            <a:custGeom>
              <a:avLst/>
              <a:gdLst/>
              <a:ahLst/>
              <a:cxnLst/>
              <a:rect l="l" t="t" r="r" b="b"/>
              <a:pathLst>
                <a:path w="5931" h="5085" extrusionOk="0">
                  <a:moveTo>
                    <a:pt x="5859" y="1"/>
                  </a:moveTo>
                  <a:lnTo>
                    <a:pt x="1" y="5001"/>
                  </a:lnTo>
                  <a:lnTo>
                    <a:pt x="72" y="5085"/>
                  </a:lnTo>
                  <a:lnTo>
                    <a:pt x="5930" y="84"/>
                  </a:lnTo>
                  <a:lnTo>
                    <a:pt x="585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729;p41">
              <a:extLst>
                <a:ext uri="{FF2B5EF4-FFF2-40B4-BE49-F238E27FC236}">
                  <a16:creationId xmlns:a16="http://schemas.microsoft.com/office/drawing/2014/main" id="{27DD12D2-5682-9658-31B4-D2842E889234}"/>
                </a:ext>
              </a:extLst>
            </p:cNvPr>
            <p:cNvSpPr/>
            <p:nvPr/>
          </p:nvSpPr>
          <p:spPr>
            <a:xfrm>
              <a:off x="7361676" y="2819162"/>
              <a:ext cx="817923" cy="1040695"/>
            </a:xfrm>
            <a:custGeom>
              <a:avLst/>
              <a:gdLst/>
              <a:ahLst/>
              <a:cxnLst/>
              <a:rect l="l" t="t" r="r" b="b"/>
              <a:pathLst>
                <a:path w="8966" h="11408" extrusionOk="0">
                  <a:moveTo>
                    <a:pt x="84" y="1"/>
                  </a:moveTo>
                  <a:lnTo>
                    <a:pt x="0" y="72"/>
                  </a:lnTo>
                  <a:lnTo>
                    <a:pt x="8870" y="11407"/>
                  </a:lnTo>
                  <a:lnTo>
                    <a:pt x="8966" y="11324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730;p41">
              <a:extLst>
                <a:ext uri="{FF2B5EF4-FFF2-40B4-BE49-F238E27FC236}">
                  <a16:creationId xmlns:a16="http://schemas.microsoft.com/office/drawing/2014/main" id="{E3A1ED79-E4AB-959E-A50A-7D68EBDE5F43}"/>
                </a:ext>
              </a:extLst>
            </p:cNvPr>
            <p:cNvSpPr/>
            <p:nvPr/>
          </p:nvSpPr>
          <p:spPr>
            <a:xfrm>
              <a:off x="7170468" y="2832208"/>
              <a:ext cx="900482" cy="1137302"/>
            </a:xfrm>
            <a:custGeom>
              <a:avLst/>
              <a:gdLst/>
              <a:ahLst/>
              <a:cxnLst/>
              <a:rect l="l" t="t" r="r" b="b"/>
              <a:pathLst>
                <a:path w="9871" h="12467" extrusionOk="0">
                  <a:moveTo>
                    <a:pt x="310" y="1"/>
                  </a:moveTo>
                  <a:lnTo>
                    <a:pt x="1" y="275"/>
                  </a:lnTo>
                  <a:lnTo>
                    <a:pt x="9561" y="12467"/>
                  </a:lnTo>
                  <a:lnTo>
                    <a:pt x="9871" y="12205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731;p41">
              <a:extLst>
                <a:ext uri="{FF2B5EF4-FFF2-40B4-BE49-F238E27FC236}">
                  <a16:creationId xmlns:a16="http://schemas.microsoft.com/office/drawing/2014/main" id="{90257785-46B7-354F-9FB6-018C535B8ADF}"/>
                </a:ext>
              </a:extLst>
            </p:cNvPr>
            <p:cNvSpPr/>
            <p:nvPr/>
          </p:nvSpPr>
          <p:spPr>
            <a:xfrm>
              <a:off x="7129234" y="3019038"/>
              <a:ext cx="817923" cy="1039509"/>
            </a:xfrm>
            <a:custGeom>
              <a:avLst/>
              <a:gdLst/>
              <a:ahLst/>
              <a:cxnLst/>
              <a:rect l="l" t="t" r="r" b="b"/>
              <a:pathLst>
                <a:path w="8966" h="11395" extrusionOk="0">
                  <a:moveTo>
                    <a:pt x="95" y="1"/>
                  </a:moveTo>
                  <a:lnTo>
                    <a:pt x="0" y="72"/>
                  </a:lnTo>
                  <a:lnTo>
                    <a:pt x="8882" y="11395"/>
                  </a:lnTo>
                  <a:lnTo>
                    <a:pt x="8966" y="11323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732;p41">
              <a:extLst>
                <a:ext uri="{FF2B5EF4-FFF2-40B4-BE49-F238E27FC236}">
                  <a16:creationId xmlns:a16="http://schemas.microsoft.com/office/drawing/2014/main" id="{840DD944-CFE0-8FED-940B-298229DC7573}"/>
                </a:ext>
              </a:extLst>
            </p:cNvPr>
            <p:cNvSpPr/>
            <p:nvPr/>
          </p:nvSpPr>
          <p:spPr>
            <a:xfrm>
              <a:off x="7604974" y="3507826"/>
              <a:ext cx="530108" cy="456307"/>
            </a:xfrm>
            <a:custGeom>
              <a:avLst/>
              <a:gdLst/>
              <a:ahLst/>
              <a:cxnLst/>
              <a:rect l="l" t="t" r="r" b="b"/>
              <a:pathLst>
                <a:path w="5811" h="5002" extrusionOk="0">
                  <a:moveTo>
                    <a:pt x="5751" y="0"/>
                  </a:moveTo>
                  <a:lnTo>
                    <a:pt x="0" y="4918"/>
                  </a:lnTo>
                  <a:lnTo>
                    <a:pt x="72" y="5001"/>
                  </a:lnTo>
                  <a:lnTo>
                    <a:pt x="5810" y="96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733;p41">
              <a:extLst>
                <a:ext uri="{FF2B5EF4-FFF2-40B4-BE49-F238E27FC236}">
                  <a16:creationId xmlns:a16="http://schemas.microsoft.com/office/drawing/2014/main" id="{F55D1AEA-8C2B-8AD3-70FB-2B5B29AA820C}"/>
                </a:ext>
              </a:extLst>
            </p:cNvPr>
            <p:cNvSpPr/>
            <p:nvPr/>
          </p:nvSpPr>
          <p:spPr>
            <a:xfrm>
              <a:off x="7520225" y="3394889"/>
              <a:ext cx="522537" cy="449739"/>
            </a:xfrm>
            <a:custGeom>
              <a:avLst/>
              <a:gdLst/>
              <a:ahLst/>
              <a:cxnLst/>
              <a:rect l="l" t="t" r="r" b="b"/>
              <a:pathLst>
                <a:path w="5728" h="4930" extrusionOk="0">
                  <a:moveTo>
                    <a:pt x="5656" y="0"/>
                  </a:moveTo>
                  <a:lnTo>
                    <a:pt x="0" y="4834"/>
                  </a:lnTo>
                  <a:lnTo>
                    <a:pt x="60" y="4929"/>
                  </a:lnTo>
                  <a:lnTo>
                    <a:pt x="5727" y="95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734;p41">
              <a:extLst>
                <a:ext uri="{FF2B5EF4-FFF2-40B4-BE49-F238E27FC236}">
                  <a16:creationId xmlns:a16="http://schemas.microsoft.com/office/drawing/2014/main" id="{F343D0E5-1E6E-DF69-CD72-9F53BB703C9F}"/>
                </a:ext>
              </a:extLst>
            </p:cNvPr>
            <p:cNvSpPr/>
            <p:nvPr/>
          </p:nvSpPr>
          <p:spPr>
            <a:xfrm>
              <a:off x="7435477" y="3281860"/>
              <a:ext cx="512776" cy="441073"/>
            </a:xfrm>
            <a:custGeom>
              <a:avLst/>
              <a:gdLst/>
              <a:ahLst/>
              <a:cxnLst/>
              <a:rect l="l" t="t" r="r" b="b"/>
              <a:pathLst>
                <a:path w="5621" h="4835" extrusionOk="0">
                  <a:moveTo>
                    <a:pt x="5549" y="1"/>
                  </a:moveTo>
                  <a:lnTo>
                    <a:pt x="1" y="4751"/>
                  </a:lnTo>
                  <a:lnTo>
                    <a:pt x="72" y="4835"/>
                  </a:lnTo>
                  <a:lnTo>
                    <a:pt x="5621" y="96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35;p41">
              <a:extLst>
                <a:ext uri="{FF2B5EF4-FFF2-40B4-BE49-F238E27FC236}">
                  <a16:creationId xmlns:a16="http://schemas.microsoft.com/office/drawing/2014/main" id="{6E5EAAC3-0889-DD80-1FD9-3E21817D3D99}"/>
                </a:ext>
              </a:extLst>
            </p:cNvPr>
            <p:cNvSpPr/>
            <p:nvPr/>
          </p:nvSpPr>
          <p:spPr>
            <a:xfrm>
              <a:off x="7350820" y="3168922"/>
              <a:ext cx="502923" cy="434596"/>
            </a:xfrm>
            <a:custGeom>
              <a:avLst/>
              <a:gdLst/>
              <a:ahLst/>
              <a:cxnLst/>
              <a:rect l="l" t="t" r="r" b="b"/>
              <a:pathLst>
                <a:path w="5513" h="4764" extrusionOk="0">
                  <a:moveTo>
                    <a:pt x="5453" y="1"/>
                  </a:moveTo>
                  <a:lnTo>
                    <a:pt x="0" y="4668"/>
                  </a:lnTo>
                  <a:lnTo>
                    <a:pt x="72" y="4763"/>
                  </a:lnTo>
                  <a:lnTo>
                    <a:pt x="5513" y="96"/>
                  </a:lnTo>
                  <a:lnTo>
                    <a:pt x="5453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736;p41">
              <a:extLst>
                <a:ext uri="{FF2B5EF4-FFF2-40B4-BE49-F238E27FC236}">
                  <a16:creationId xmlns:a16="http://schemas.microsoft.com/office/drawing/2014/main" id="{477070C0-1325-55CC-1D5B-E1159C1E1BD5}"/>
                </a:ext>
              </a:extLst>
            </p:cNvPr>
            <p:cNvSpPr/>
            <p:nvPr/>
          </p:nvSpPr>
          <p:spPr>
            <a:xfrm>
              <a:off x="7266072" y="3057079"/>
              <a:ext cx="493162" cy="425838"/>
            </a:xfrm>
            <a:custGeom>
              <a:avLst/>
              <a:gdLst/>
              <a:ahLst/>
              <a:cxnLst/>
              <a:rect l="l" t="t" r="r" b="b"/>
              <a:pathLst>
                <a:path w="5406" h="4668" extrusionOk="0">
                  <a:moveTo>
                    <a:pt x="5334" y="0"/>
                  </a:moveTo>
                  <a:lnTo>
                    <a:pt x="0" y="4572"/>
                  </a:lnTo>
                  <a:lnTo>
                    <a:pt x="72" y="4668"/>
                  </a:lnTo>
                  <a:lnTo>
                    <a:pt x="5406" y="96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737;p41">
              <a:extLst>
                <a:ext uri="{FF2B5EF4-FFF2-40B4-BE49-F238E27FC236}">
                  <a16:creationId xmlns:a16="http://schemas.microsoft.com/office/drawing/2014/main" id="{EED4A780-B4C7-C430-1B13-8FE65EE7357F}"/>
                </a:ext>
              </a:extLst>
            </p:cNvPr>
            <p:cNvSpPr/>
            <p:nvPr/>
          </p:nvSpPr>
          <p:spPr>
            <a:xfrm>
              <a:off x="7181323" y="2944142"/>
              <a:ext cx="484496" cy="418175"/>
            </a:xfrm>
            <a:custGeom>
              <a:avLst/>
              <a:gdLst/>
              <a:ahLst/>
              <a:cxnLst/>
              <a:rect l="l" t="t" r="r" b="b"/>
              <a:pathLst>
                <a:path w="5311" h="4584" extrusionOk="0">
                  <a:moveTo>
                    <a:pt x="5239" y="0"/>
                  </a:moveTo>
                  <a:lnTo>
                    <a:pt x="1" y="4489"/>
                  </a:lnTo>
                  <a:lnTo>
                    <a:pt x="72" y="4584"/>
                  </a:lnTo>
                  <a:lnTo>
                    <a:pt x="5311" y="83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738;p41">
              <a:extLst>
                <a:ext uri="{FF2B5EF4-FFF2-40B4-BE49-F238E27FC236}">
                  <a16:creationId xmlns:a16="http://schemas.microsoft.com/office/drawing/2014/main" id="{2C4EAD21-B95B-67E5-CB29-796AF8A438CC}"/>
                </a:ext>
              </a:extLst>
            </p:cNvPr>
            <p:cNvSpPr/>
            <p:nvPr/>
          </p:nvSpPr>
          <p:spPr>
            <a:xfrm>
              <a:off x="7095572" y="2831113"/>
              <a:ext cx="475830" cy="410695"/>
            </a:xfrm>
            <a:custGeom>
              <a:avLst/>
              <a:gdLst/>
              <a:ahLst/>
              <a:cxnLst/>
              <a:rect l="l" t="t" r="r" b="b"/>
              <a:pathLst>
                <a:path w="5216" h="4502" extrusionOk="0">
                  <a:moveTo>
                    <a:pt x="5156" y="1"/>
                  </a:moveTo>
                  <a:lnTo>
                    <a:pt x="0" y="4418"/>
                  </a:lnTo>
                  <a:lnTo>
                    <a:pt x="72" y="4501"/>
                  </a:lnTo>
                  <a:lnTo>
                    <a:pt x="5215" y="96"/>
                  </a:lnTo>
                  <a:lnTo>
                    <a:pt x="5156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739;p41">
              <a:extLst>
                <a:ext uri="{FF2B5EF4-FFF2-40B4-BE49-F238E27FC236}">
                  <a16:creationId xmlns:a16="http://schemas.microsoft.com/office/drawing/2014/main" id="{87ED3F93-3E1F-FE0B-EB0C-4BC3C62F3160}"/>
                </a:ext>
              </a:extLst>
            </p:cNvPr>
            <p:cNvSpPr/>
            <p:nvPr/>
          </p:nvSpPr>
          <p:spPr>
            <a:xfrm>
              <a:off x="7115094" y="2801829"/>
              <a:ext cx="170591" cy="147785"/>
            </a:xfrm>
            <a:custGeom>
              <a:avLst/>
              <a:gdLst/>
              <a:ahLst/>
              <a:cxnLst/>
              <a:rect l="l" t="t" r="r" b="b"/>
              <a:pathLst>
                <a:path w="1870" h="1620" extrusionOk="0">
                  <a:moveTo>
                    <a:pt x="1667" y="0"/>
                  </a:moveTo>
                  <a:lnTo>
                    <a:pt x="0" y="1370"/>
                  </a:lnTo>
                  <a:lnTo>
                    <a:pt x="203" y="1620"/>
                  </a:lnTo>
                  <a:lnTo>
                    <a:pt x="1870" y="250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102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Commercial Airplanes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" r="349"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6295028" y="6124575"/>
            <a:ext cx="3157600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Boeing 737</a:t>
            </a:r>
          </a:p>
        </p:txBody>
      </p:sp>
    </p:spTree>
    <p:extLst>
      <p:ext uri="{BB962C8B-B14F-4D97-AF65-F5344CB8AC3E}">
        <p14:creationId xmlns:p14="http://schemas.microsoft.com/office/powerpoint/2010/main" val="3326956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Satellites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Lockheed Martin OPIR</a:t>
            </a:r>
          </a:p>
        </p:txBody>
      </p:sp>
    </p:spTree>
    <p:extLst>
      <p:ext uri="{BB962C8B-B14F-4D97-AF65-F5344CB8AC3E}">
        <p14:creationId xmlns:p14="http://schemas.microsoft.com/office/powerpoint/2010/main" val="4215487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Fighter Jets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Lockheed Martin F-35</a:t>
            </a:r>
          </a:p>
        </p:txBody>
      </p:sp>
    </p:spTree>
    <p:extLst>
      <p:ext uri="{BB962C8B-B14F-4D97-AF65-F5344CB8AC3E}">
        <p14:creationId xmlns:p14="http://schemas.microsoft.com/office/powerpoint/2010/main" val="695335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Drones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General Atomics </a:t>
            </a:r>
            <a:r>
              <a:rPr lang="en-US" sz="3200" b="1" kern="0" dirty="0" err="1">
                <a:solidFill>
                  <a:srgbClr val="0A456B"/>
                </a:solidFill>
                <a:latin typeface="Denk One"/>
              </a:rPr>
              <a:t>SkyGuardian</a:t>
            </a:r>
            <a:endParaRPr lang="en-US" sz="3200" b="1" kern="0" dirty="0">
              <a:solidFill>
                <a:srgbClr val="0A456B"/>
              </a:solidFill>
              <a:latin typeface="Denk One"/>
            </a:endParaRPr>
          </a:p>
        </p:txBody>
      </p:sp>
    </p:spTree>
    <p:extLst>
      <p:ext uri="{BB962C8B-B14F-4D97-AF65-F5344CB8AC3E}">
        <p14:creationId xmlns:p14="http://schemas.microsoft.com/office/powerpoint/2010/main" val="246585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Rockets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SpaceX Falcon 9</a:t>
            </a:r>
          </a:p>
        </p:txBody>
      </p:sp>
    </p:spTree>
    <p:extLst>
      <p:ext uri="{BB962C8B-B14F-4D97-AF65-F5344CB8AC3E}">
        <p14:creationId xmlns:p14="http://schemas.microsoft.com/office/powerpoint/2010/main" val="3271752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Surveillance Aircraft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Lockheed Martin U-2</a:t>
            </a:r>
          </a:p>
        </p:txBody>
      </p:sp>
    </p:spTree>
    <p:extLst>
      <p:ext uri="{BB962C8B-B14F-4D97-AF65-F5344CB8AC3E}">
        <p14:creationId xmlns:p14="http://schemas.microsoft.com/office/powerpoint/2010/main" val="852118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Missiles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Raytheon Tomahawk</a:t>
            </a:r>
          </a:p>
        </p:txBody>
      </p:sp>
    </p:spTree>
    <p:extLst>
      <p:ext uri="{BB962C8B-B14F-4D97-AF65-F5344CB8AC3E}">
        <p14:creationId xmlns:p14="http://schemas.microsoft.com/office/powerpoint/2010/main" val="395465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256" y="2189400"/>
            <a:ext cx="6779488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about other aerodynamic products?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8A468-4CA5-6658-95F7-EC3916BEA6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Sports Cars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Ferrari 458 Italia</a:t>
            </a:r>
          </a:p>
        </p:txBody>
      </p:sp>
    </p:spTree>
    <p:extLst>
      <p:ext uri="{BB962C8B-B14F-4D97-AF65-F5344CB8AC3E}">
        <p14:creationId xmlns:p14="http://schemas.microsoft.com/office/powerpoint/2010/main" val="2955811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Wind Turbines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Turbine Farm</a:t>
            </a:r>
          </a:p>
        </p:txBody>
      </p:sp>
    </p:spTree>
    <p:extLst>
      <p:ext uri="{BB962C8B-B14F-4D97-AF65-F5344CB8AC3E}">
        <p14:creationId xmlns:p14="http://schemas.microsoft.com/office/powerpoint/2010/main" val="267238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9800" y="2189400"/>
            <a:ext cx="5572400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types of engineers are there?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336ED-F9A1-10DE-97E4-1FFEE68CC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1;p38">
            <a:extLst>
              <a:ext uri="{FF2B5EF4-FFF2-40B4-BE49-F238E27FC236}">
                <a16:creationId xmlns:a16="http://schemas.microsoft.com/office/drawing/2014/main" id="{AC3B479B-F2FE-FB73-2BEA-EED0995699A9}"/>
              </a:ext>
            </a:extLst>
          </p:cNvPr>
          <p:cNvSpPr txBox="1">
            <a:spLocks/>
          </p:cNvSpPr>
          <p:nvPr/>
        </p:nvSpPr>
        <p:spPr>
          <a:xfrm>
            <a:off x="359678" y="600075"/>
            <a:ext cx="3709269" cy="364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Denk One"/>
              <a:buNone/>
              <a:defRPr sz="5867" b="0" i="0" u="none" strike="noStrike" cap="none">
                <a:solidFill>
                  <a:schemeClr val="l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enk One"/>
              <a:buNone/>
              <a:defRPr sz="6933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A2E"/>
              </a:buClr>
              <a:buSzPts val="4400"/>
              <a:buFont typeface="Denk One"/>
              <a:buNone/>
              <a:tabLst/>
              <a:defRPr/>
            </a:pPr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Boats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Denk One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A58823-A481-65DF-6A7E-4569F49C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2296" y="1133683"/>
            <a:ext cx="7343065" cy="4905167"/>
          </a:xfrm>
          <a:prstGeom prst="ellipse">
            <a:avLst/>
          </a:prstGeom>
          <a:ln w="38100" cap="rnd">
            <a:solidFill>
              <a:srgbClr val="0A456B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78;p40">
            <a:extLst>
              <a:ext uri="{FF2B5EF4-FFF2-40B4-BE49-F238E27FC236}">
                <a16:creationId xmlns:a16="http://schemas.microsoft.com/office/drawing/2014/main" id="{DD22BA40-B1E2-2C39-EAEC-29956A4FB1C4}"/>
              </a:ext>
            </a:extLst>
          </p:cNvPr>
          <p:cNvSpPr txBox="1">
            <a:spLocks/>
          </p:cNvSpPr>
          <p:nvPr/>
        </p:nvSpPr>
        <p:spPr>
          <a:xfrm>
            <a:off x="4753892" y="6124575"/>
            <a:ext cx="6239872" cy="4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0A456B"/>
                </a:solidFill>
                <a:latin typeface="Denk One"/>
              </a:rPr>
              <a:t>Speedboat</a:t>
            </a:r>
          </a:p>
        </p:txBody>
      </p:sp>
    </p:spTree>
    <p:extLst>
      <p:ext uri="{BB962C8B-B14F-4D97-AF65-F5344CB8AC3E}">
        <p14:creationId xmlns:p14="http://schemas.microsoft.com/office/powerpoint/2010/main" val="3003770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8EBCEC-0930-8A45-0E3F-5ADEDEE28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2314528"/>
            <a:ext cx="5546400" cy="1905348"/>
          </a:xfrm>
        </p:spPr>
        <p:txBody>
          <a:bodyPr anchor="b"/>
          <a:lstStyle/>
          <a:p>
            <a:pPr algn="l"/>
            <a:r>
              <a:rPr lang="en-US" sz="6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Aerospace Principles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13A30-3493-3F3F-7A1D-D8D0CC542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  <p:grpSp>
        <p:nvGrpSpPr>
          <p:cNvPr id="8" name="Google Shape;689;p41">
            <a:extLst>
              <a:ext uri="{FF2B5EF4-FFF2-40B4-BE49-F238E27FC236}">
                <a16:creationId xmlns:a16="http://schemas.microsoft.com/office/drawing/2014/main" id="{5BF3AFC9-A58C-3B13-0033-9400CFE642C0}"/>
              </a:ext>
            </a:extLst>
          </p:cNvPr>
          <p:cNvGrpSpPr/>
          <p:nvPr/>
        </p:nvGrpSpPr>
        <p:grpSpPr>
          <a:xfrm>
            <a:off x="7950201" y="1405067"/>
            <a:ext cx="3416321" cy="4047855"/>
            <a:chOff x="5753100" y="1174725"/>
            <a:chExt cx="2562241" cy="3035891"/>
          </a:xfrm>
        </p:grpSpPr>
        <p:sp>
          <p:nvSpPr>
            <p:cNvPr id="9" name="Google Shape;690;p41">
              <a:extLst>
                <a:ext uri="{FF2B5EF4-FFF2-40B4-BE49-F238E27FC236}">
                  <a16:creationId xmlns:a16="http://schemas.microsoft.com/office/drawing/2014/main" id="{060925F3-A50B-B7B6-DD56-553BB14E8B1C}"/>
                </a:ext>
              </a:extLst>
            </p:cNvPr>
            <p:cNvSpPr/>
            <p:nvPr/>
          </p:nvSpPr>
          <p:spPr>
            <a:xfrm>
              <a:off x="6452524" y="3169652"/>
              <a:ext cx="56560" cy="49079"/>
            </a:xfrm>
            <a:custGeom>
              <a:avLst/>
              <a:gdLst/>
              <a:ahLst/>
              <a:cxnLst/>
              <a:rect l="l" t="t" r="r" b="b"/>
              <a:pathLst>
                <a:path w="620" h="538" extrusionOk="0">
                  <a:moveTo>
                    <a:pt x="307" y="0"/>
                  </a:moveTo>
                  <a:cubicBezTo>
                    <a:pt x="197" y="0"/>
                    <a:pt x="94" y="61"/>
                    <a:pt x="48" y="171"/>
                  </a:cubicBezTo>
                  <a:cubicBezTo>
                    <a:pt x="1" y="314"/>
                    <a:pt x="72" y="469"/>
                    <a:pt x="203" y="517"/>
                  </a:cubicBezTo>
                  <a:cubicBezTo>
                    <a:pt x="238" y="531"/>
                    <a:pt x="273" y="538"/>
                    <a:pt x="308" y="538"/>
                  </a:cubicBezTo>
                  <a:cubicBezTo>
                    <a:pt x="416" y="538"/>
                    <a:pt x="515" y="473"/>
                    <a:pt x="560" y="374"/>
                  </a:cubicBezTo>
                  <a:cubicBezTo>
                    <a:pt x="620" y="231"/>
                    <a:pt x="548" y="76"/>
                    <a:pt x="405" y="16"/>
                  </a:cubicBezTo>
                  <a:cubicBezTo>
                    <a:pt x="373" y="6"/>
                    <a:pt x="340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91;p41">
              <a:extLst>
                <a:ext uri="{FF2B5EF4-FFF2-40B4-BE49-F238E27FC236}">
                  <a16:creationId xmlns:a16="http://schemas.microsoft.com/office/drawing/2014/main" id="{690E98F9-5647-83AE-42F5-112B0A9C71D7}"/>
                </a:ext>
              </a:extLst>
            </p:cNvPr>
            <p:cNvSpPr/>
            <p:nvPr/>
          </p:nvSpPr>
          <p:spPr>
            <a:xfrm>
              <a:off x="7336680" y="2658696"/>
              <a:ext cx="55465" cy="49535"/>
            </a:xfrm>
            <a:custGeom>
              <a:avLst/>
              <a:gdLst/>
              <a:ahLst/>
              <a:cxnLst/>
              <a:rect l="l" t="t" r="r" b="b"/>
              <a:pathLst>
                <a:path w="608" h="543" extrusionOk="0">
                  <a:moveTo>
                    <a:pt x="302" y="0"/>
                  </a:moveTo>
                  <a:cubicBezTo>
                    <a:pt x="193" y="0"/>
                    <a:pt x="93" y="68"/>
                    <a:pt x="48" y="176"/>
                  </a:cubicBezTo>
                  <a:cubicBezTo>
                    <a:pt x="0" y="307"/>
                    <a:pt x="60" y="474"/>
                    <a:pt x="203" y="522"/>
                  </a:cubicBezTo>
                  <a:cubicBezTo>
                    <a:pt x="238" y="536"/>
                    <a:pt x="273" y="543"/>
                    <a:pt x="308" y="543"/>
                  </a:cubicBezTo>
                  <a:cubicBezTo>
                    <a:pt x="415" y="543"/>
                    <a:pt x="515" y="478"/>
                    <a:pt x="560" y="379"/>
                  </a:cubicBezTo>
                  <a:cubicBezTo>
                    <a:pt x="608" y="236"/>
                    <a:pt x="548" y="81"/>
                    <a:pt x="405" y="22"/>
                  </a:cubicBezTo>
                  <a:cubicBezTo>
                    <a:pt x="371" y="7"/>
                    <a:pt x="336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92;p41">
              <a:extLst>
                <a:ext uri="{FF2B5EF4-FFF2-40B4-BE49-F238E27FC236}">
                  <a16:creationId xmlns:a16="http://schemas.microsoft.com/office/drawing/2014/main" id="{904B500E-16E1-CF11-7FB2-F029ADDE6000}"/>
                </a:ext>
              </a:extLst>
            </p:cNvPr>
            <p:cNvSpPr/>
            <p:nvPr/>
          </p:nvSpPr>
          <p:spPr>
            <a:xfrm>
              <a:off x="7342062" y="3411401"/>
              <a:ext cx="132641" cy="121238"/>
            </a:xfrm>
            <a:custGeom>
              <a:avLst/>
              <a:gdLst/>
              <a:ahLst/>
              <a:cxnLst/>
              <a:rect l="l" t="t" r="r" b="b"/>
              <a:pathLst>
                <a:path w="1454" h="1329" extrusionOk="0">
                  <a:moveTo>
                    <a:pt x="739" y="1"/>
                  </a:moveTo>
                  <a:cubicBezTo>
                    <a:pt x="486" y="1"/>
                    <a:pt x="242" y="161"/>
                    <a:pt x="132" y="426"/>
                  </a:cubicBezTo>
                  <a:cubicBezTo>
                    <a:pt x="1" y="760"/>
                    <a:pt x="156" y="1153"/>
                    <a:pt x="477" y="1284"/>
                  </a:cubicBezTo>
                  <a:cubicBezTo>
                    <a:pt x="554" y="1314"/>
                    <a:pt x="633" y="1328"/>
                    <a:pt x="710" y="1328"/>
                  </a:cubicBezTo>
                  <a:cubicBezTo>
                    <a:pt x="969" y="1328"/>
                    <a:pt x="1213" y="1168"/>
                    <a:pt x="1322" y="903"/>
                  </a:cubicBezTo>
                  <a:cubicBezTo>
                    <a:pt x="1453" y="557"/>
                    <a:pt x="1299" y="176"/>
                    <a:pt x="965" y="45"/>
                  </a:cubicBezTo>
                  <a:cubicBezTo>
                    <a:pt x="891" y="15"/>
                    <a:pt x="814" y="1"/>
                    <a:pt x="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93;p41">
              <a:extLst>
                <a:ext uri="{FF2B5EF4-FFF2-40B4-BE49-F238E27FC236}">
                  <a16:creationId xmlns:a16="http://schemas.microsoft.com/office/drawing/2014/main" id="{E78B5221-67CA-A8BB-B7A4-AC32E2ABCF94}"/>
                </a:ext>
              </a:extLst>
            </p:cNvPr>
            <p:cNvSpPr/>
            <p:nvPr/>
          </p:nvSpPr>
          <p:spPr>
            <a:xfrm>
              <a:off x="7193274" y="1962187"/>
              <a:ext cx="608380" cy="642042"/>
            </a:xfrm>
            <a:custGeom>
              <a:avLst/>
              <a:gdLst/>
              <a:ahLst/>
              <a:cxnLst/>
              <a:rect l="l" t="t" r="r" b="b"/>
              <a:pathLst>
                <a:path w="6669" h="7038" extrusionOk="0">
                  <a:moveTo>
                    <a:pt x="2727" y="1"/>
                  </a:moveTo>
                  <a:lnTo>
                    <a:pt x="1" y="2239"/>
                  </a:lnTo>
                  <a:cubicBezTo>
                    <a:pt x="59" y="2192"/>
                    <a:pt x="135" y="2169"/>
                    <a:pt x="226" y="2169"/>
                  </a:cubicBezTo>
                  <a:cubicBezTo>
                    <a:pt x="747" y="2169"/>
                    <a:pt x="1757" y="2923"/>
                    <a:pt x="2680" y="4049"/>
                  </a:cubicBezTo>
                  <a:cubicBezTo>
                    <a:pt x="2965" y="4394"/>
                    <a:pt x="3203" y="4740"/>
                    <a:pt x="3406" y="5061"/>
                  </a:cubicBezTo>
                  <a:cubicBezTo>
                    <a:pt x="3525" y="5251"/>
                    <a:pt x="3632" y="5442"/>
                    <a:pt x="3715" y="5609"/>
                  </a:cubicBezTo>
                  <a:cubicBezTo>
                    <a:pt x="3799" y="5752"/>
                    <a:pt x="3858" y="5894"/>
                    <a:pt x="3906" y="6025"/>
                  </a:cubicBezTo>
                  <a:cubicBezTo>
                    <a:pt x="3977" y="6216"/>
                    <a:pt x="4025" y="6383"/>
                    <a:pt x="4049" y="6537"/>
                  </a:cubicBezTo>
                  <a:cubicBezTo>
                    <a:pt x="4085" y="6764"/>
                    <a:pt x="4049" y="6942"/>
                    <a:pt x="3942" y="7037"/>
                  </a:cubicBezTo>
                  <a:lnTo>
                    <a:pt x="6668" y="479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94;p41">
              <a:extLst>
                <a:ext uri="{FF2B5EF4-FFF2-40B4-BE49-F238E27FC236}">
                  <a16:creationId xmlns:a16="http://schemas.microsoft.com/office/drawing/2014/main" id="{74A48331-5363-4DFA-8CDC-69A6E328F4F0}"/>
                </a:ext>
              </a:extLst>
            </p:cNvPr>
            <p:cNvSpPr/>
            <p:nvPr/>
          </p:nvSpPr>
          <p:spPr>
            <a:xfrm>
              <a:off x="7193274" y="2159964"/>
              <a:ext cx="395460" cy="444266"/>
            </a:xfrm>
            <a:custGeom>
              <a:avLst/>
              <a:gdLst/>
              <a:ahLst/>
              <a:cxnLst/>
              <a:rect l="l" t="t" r="r" b="b"/>
              <a:pathLst>
                <a:path w="4335" h="4870" extrusionOk="0">
                  <a:moveTo>
                    <a:pt x="226" y="1"/>
                  </a:moveTo>
                  <a:cubicBezTo>
                    <a:pt x="135" y="1"/>
                    <a:pt x="59" y="24"/>
                    <a:pt x="1" y="71"/>
                  </a:cubicBezTo>
                  <a:lnTo>
                    <a:pt x="3942" y="4869"/>
                  </a:lnTo>
                  <a:cubicBezTo>
                    <a:pt x="4335" y="4548"/>
                    <a:pt x="3763" y="3214"/>
                    <a:pt x="2680" y="1881"/>
                  </a:cubicBezTo>
                  <a:cubicBezTo>
                    <a:pt x="1757" y="755"/>
                    <a:pt x="747" y="1"/>
                    <a:pt x="226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95;p41">
              <a:extLst>
                <a:ext uri="{FF2B5EF4-FFF2-40B4-BE49-F238E27FC236}">
                  <a16:creationId xmlns:a16="http://schemas.microsoft.com/office/drawing/2014/main" id="{B87822C7-2C9E-4C40-362F-3BF68F917748}"/>
                </a:ext>
              </a:extLst>
            </p:cNvPr>
            <p:cNvSpPr/>
            <p:nvPr/>
          </p:nvSpPr>
          <p:spPr>
            <a:xfrm>
              <a:off x="7157422" y="2159964"/>
              <a:ext cx="431312" cy="450651"/>
            </a:xfrm>
            <a:custGeom>
              <a:avLst/>
              <a:gdLst/>
              <a:ahLst/>
              <a:cxnLst/>
              <a:rect l="l" t="t" r="r" b="b"/>
              <a:pathLst>
                <a:path w="4728" h="4940" extrusionOk="0">
                  <a:moveTo>
                    <a:pt x="619" y="1"/>
                  </a:moveTo>
                  <a:cubicBezTo>
                    <a:pt x="528" y="1"/>
                    <a:pt x="452" y="24"/>
                    <a:pt x="394" y="71"/>
                  </a:cubicBezTo>
                  <a:cubicBezTo>
                    <a:pt x="1" y="393"/>
                    <a:pt x="572" y="1726"/>
                    <a:pt x="1656" y="3048"/>
                  </a:cubicBezTo>
                  <a:cubicBezTo>
                    <a:pt x="2580" y="4176"/>
                    <a:pt x="3592" y="4939"/>
                    <a:pt x="4112" y="4939"/>
                  </a:cubicBezTo>
                  <a:cubicBezTo>
                    <a:pt x="4202" y="4939"/>
                    <a:pt x="4277" y="4917"/>
                    <a:pt x="4335" y="4869"/>
                  </a:cubicBezTo>
                  <a:cubicBezTo>
                    <a:pt x="4728" y="4548"/>
                    <a:pt x="4156" y="3214"/>
                    <a:pt x="3073" y="1881"/>
                  </a:cubicBezTo>
                  <a:cubicBezTo>
                    <a:pt x="2150" y="755"/>
                    <a:pt x="1140" y="1"/>
                    <a:pt x="619" y="1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96;p41">
              <a:extLst>
                <a:ext uri="{FF2B5EF4-FFF2-40B4-BE49-F238E27FC236}">
                  <a16:creationId xmlns:a16="http://schemas.microsoft.com/office/drawing/2014/main" id="{128CC520-35C9-64B6-8FCF-324ACF4BF0B5}"/>
                </a:ext>
              </a:extLst>
            </p:cNvPr>
            <p:cNvSpPr/>
            <p:nvPr/>
          </p:nvSpPr>
          <p:spPr>
            <a:xfrm>
              <a:off x="7402910" y="1958355"/>
              <a:ext cx="408506" cy="450469"/>
            </a:xfrm>
            <a:custGeom>
              <a:avLst/>
              <a:gdLst/>
              <a:ahLst/>
              <a:cxnLst/>
              <a:rect l="l" t="t" r="r" b="b"/>
              <a:pathLst>
                <a:path w="4478" h="4938" extrusionOk="0">
                  <a:moveTo>
                    <a:pt x="623" y="1"/>
                  </a:moveTo>
                  <a:cubicBezTo>
                    <a:pt x="553" y="1"/>
                    <a:pt x="492" y="15"/>
                    <a:pt x="441" y="43"/>
                  </a:cubicBezTo>
                  <a:cubicBezTo>
                    <a:pt x="417" y="55"/>
                    <a:pt x="405" y="55"/>
                    <a:pt x="394" y="67"/>
                  </a:cubicBezTo>
                  <a:cubicBezTo>
                    <a:pt x="1" y="388"/>
                    <a:pt x="572" y="1722"/>
                    <a:pt x="1656" y="3055"/>
                  </a:cubicBezTo>
                  <a:cubicBezTo>
                    <a:pt x="1941" y="3388"/>
                    <a:pt x="2227" y="3698"/>
                    <a:pt x="2501" y="3960"/>
                  </a:cubicBezTo>
                  <a:cubicBezTo>
                    <a:pt x="2668" y="4115"/>
                    <a:pt x="2834" y="4258"/>
                    <a:pt x="2977" y="4377"/>
                  </a:cubicBezTo>
                  <a:cubicBezTo>
                    <a:pt x="3108" y="4472"/>
                    <a:pt x="3227" y="4567"/>
                    <a:pt x="3346" y="4639"/>
                  </a:cubicBezTo>
                  <a:cubicBezTo>
                    <a:pt x="3525" y="4746"/>
                    <a:pt x="3680" y="4829"/>
                    <a:pt x="3823" y="4877"/>
                  </a:cubicBezTo>
                  <a:cubicBezTo>
                    <a:pt x="3932" y="4917"/>
                    <a:pt x="4030" y="4938"/>
                    <a:pt x="4114" y="4938"/>
                  </a:cubicBezTo>
                  <a:cubicBezTo>
                    <a:pt x="4205" y="4938"/>
                    <a:pt x="4279" y="4914"/>
                    <a:pt x="4334" y="4865"/>
                  </a:cubicBezTo>
                  <a:cubicBezTo>
                    <a:pt x="4346" y="4853"/>
                    <a:pt x="4358" y="4841"/>
                    <a:pt x="4370" y="4829"/>
                  </a:cubicBezTo>
                  <a:cubicBezTo>
                    <a:pt x="4454" y="4734"/>
                    <a:pt x="4477" y="4579"/>
                    <a:pt x="4442" y="4365"/>
                  </a:cubicBezTo>
                  <a:cubicBezTo>
                    <a:pt x="4418" y="4222"/>
                    <a:pt x="4370" y="4043"/>
                    <a:pt x="4299" y="3853"/>
                  </a:cubicBezTo>
                  <a:cubicBezTo>
                    <a:pt x="4251" y="3722"/>
                    <a:pt x="4192" y="3591"/>
                    <a:pt x="4108" y="3448"/>
                  </a:cubicBezTo>
                  <a:cubicBezTo>
                    <a:pt x="4025" y="3269"/>
                    <a:pt x="3918" y="3091"/>
                    <a:pt x="3799" y="2900"/>
                  </a:cubicBezTo>
                  <a:cubicBezTo>
                    <a:pt x="3596" y="2567"/>
                    <a:pt x="3358" y="2234"/>
                    <a:pt x="3072" y="1888"/>
                  </a:cubicBezTo>
                  <a:cubicBezTo>
                    <a:pt x="2149" y="755"/>
                    <a:pt x="1142" y="1"/>
                    <a:pt x="623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97;p41">
              <a:extLst>
                <a:ext uri="{FF2B5EF4-FFF2-40B4-BE49-F238E27FC236}">
                  <a16:creationId xmlns:a16="http://schemas.microsoft.com/office/drawing/2014/main" id="{6B36BBE0-EAF6-E445-F8BE-F2574AF9CE9E}"/>
                </a:ext>
              </a:extLst>
            </p:cNvPr>
            <p:cNvSpPr/>
            <p:nvPr/>
          </p:nvSpPr>
          <p:spPr>
            <a:xfrm>
              <a:off x="7171562" y="2192076"/>
              <a:ext cx="363988" cy="403579"/>
            </a:xfrm>
            <a:custGeom>
              <a:avLst/>
              <a:gdLst/>
              <a:ahLst/>
              <a:cxnLst/>
              <a:rect l="l" t="t" r="r" b="b"/>
              <a:pathLst>
                <a:path w="3990" h="4424" extrusionOk="0">
                  <a:moveTo>
                    <a:pt x="490" y="0"/>
                  </a:moveTo>
                  <a:cubicBezTo>
                    <a:pt x="422" y="0"/>
                    <a:pt x="365" y="17"/>
                    <a:pt x="322" y="53"/>
                  </a:cubicBezTo>
                  <a:cubicBezTo>
                    <a:pt x="1" y="326"/>
                    <a:pt x="524" y="1505"/>
                    <a:pt x="1501" y="2696"/>
                  </a:cubicBezTo>
                  <a:cubicBezTo>
                    <a:pt x="1667" y="2898"/>
                    <a:pt x="1834" y="3089"/>
                    <a:pt x="2001" y="3267"/>
                  </a:cubicBezTo>
                  <a:cubicBezTo>
                    <a:pt x="2441" y="3720"/>
                    <a:pt x="2870" y="4077"/>
                    <a:pt x="3215" y="4267"/>
                  </a:cubicBezTo>
                  <a:cubicBezTo>
                    <a:pt x="3401" y="4368"/>
                    <a:pt x="3567" y="4424"/>
                    <a:pt x="3693" y="4424"/>
                  </a:cubicBezTo>
                  <a:cubicBezTo>
                    <a:pt x="3761" y="4424"/>
                    <a:pt x="3817" y="4408"/>
                    <a:pt x="3858" y="4375"/>
                  </a:cubicBezTo>
                  <a:cubicBezTo>
                    <a:pt x="3989" y="4267"/>
                    <a:pt x="3989" y="4029"/>
                    <a:pt x="3882" y="3720"/>
                  </a:cubicBezTo>
                  <a:cubicBezTo>
                    <a:pt x="3763" y="3339"/>
                    <a:pt x="3501" y="2851"/>
                    <a:pt x="3132" y="2327"/>
                  </a:cubicBezTo>
                  <a:cubicBezTo>
                    <a:pt x="3001" y="2136"/>
                    <a:pt x="2846" y="1934"/>
                    <a:pt x="2679" y="1731"/>
                  </a:cubicBezTo>
                  <a:cubicBezTo>
                    <a:pt x="1834" y="701"/>
                    <a:pt x="927" y="0"/>
                    <a:pt x="490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98;p41">
              <a:extLst>
                <a:ext uri="{FF2B5EF4-FFF2-40B4-BE49-F238E27FC236}">
                  <a16:creationId xmlns:a16="http://schemas.microsoft.com/office/drawing/2014/main" id="{146584F7-BFBD-9BA5-928C-CEF7D3950C44}"/>
                </a:ext>
              </a:extLst>
            </p:cNvPr>
            <p:cNvSpPr/>
            <p:nvPr/>
          </p:nvSpPr>
          <p:spPr>
            <a:xfrm>
              <a:off x="5753100" y="1174725"/>
              <a:ext cx="1291472" cy="1429496"/>
            </a:xfrm>
            <a:custGeom>
              <a:avLst/>
              <a:gdLst/>
              <a:ahLst/>
              <a:cxnLst/>
              <a:rect l="l" t="t" r="r" b="b"/>
              <a:pathLst>
                <a:path w="14157" h="15670" extrusionOk="0">
                  <a:moveTo>
                    <a:pt x="4596" y="1"/>
                  </a:moveTo>
                  <a:lnTo>
                    <a:pt x="0" y="3882"/>
                  </a:lnTo>
                  <a:lnTo>
                    <a:pt x="8965" y="15669"/>
                  </a:lnTo>
                  <a:lnTo>
                    <a:pt x="14157" y="11276"/>
                  </a:lnTo>
                  <a:lnTo>
                    <a:pt x="4596" y="1"/>
                  </a:ln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99;p41">
              <a:extLst>
                <a:ext uri="{FF2B5EF4-FFF2-40B4-BE49-F238E27FC236}">
                  <a16:creationId xmlns:a16="http://schemas.microsoft.com/office/drawing/2014/main" id="{261E0353-E347-3DFB-0833-4A4FD5A6AAF8}"/>
                </a:ext>
              </a:extLst>
            </p:cNvPr>
            <p:cNvSpPr/>
            <p:nvPr/>
          </p:nvSpPr>
          <p:spPr>
            <a:xfrm>
              <a:off x="5838852" y="1281186"/>
              <a:ext cx="431312" cy="368275"/>
            </a:xfrm>
            <a:custGeom>
              <a:avLst/>
              <a:gdLst/>
              <a:ahLst/>
              <a:cxnLst/>
              <a:rect l="l" t="t" r="r" b="b"/>
              <a:pathLst>
                <a:path w="4728" h="4037" extrusionOk="0">
                  <a:moveTo>
                    <a:pt x="4656" y="1"/>
                  </a:moveTo>
                  <a:lnTo>
                    <a:pt x="1" y="3954"/>
                  </a:lnTo>
                  <a:lnTo>
                    <a:pt x="72" y="4037"/>
                  </a:lnTo>
                  <a:lnTo>
                    <a:pt x="4727" y="96"/>
                  </a:lnTo>
                  <a:lnTo>
                    <a:pt x="4656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00;p41">
              <a:extLst>
                <a:ext uri="{FF2B5EF4-FFF2-40B4-BE49-F238E27FC236}">
                  <a16:creationId xmlns:a16="http://schemas.microsoft.com/office/drawing/2014/main" id="{5B733576-00C9-CB9C-C8A2-51E4D2D524F9}"/>
                </a:ext>
              </a:extLst>
            </p:cNvPr>
            <p:cNvSpPr/>
            <p:nvPr/>
          </p:nvSpPr>
          <p:spPr>
            <a:xfrm>
              <a:off x="6085434" y="1241046"/>
              <a:ext cx="848392" cy="1063410"/>
            </a:xfrm>
            <a:custGeom>
              <a:avLst/>
              <a:gdLst/>
              <a:ahLst/>
              <a:cxnLst/>
              <a:rect l="l" t="t" r="r" b="b"/>
              <a:pathLst>
                <a:path w="9300" h="11657" extrusionOk="0">
                  <a:moveTo>
                    <a:pt x="84" y="0"/>
                  </a:moveTo>
                  <a:lnTo>
                    <a:pt x="0" y="72"/>
                  </a:lnTo>
                  <a:lnTo>
                    <a:pt x="9216" y="11656"/>
                  </a:lnTo>
                  <a:lnTo>
                    <a:pt x="9299" y="11573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01;p41">
              <a:extLst>
                <a:ext uri="{FF2B5EF4-FFF2-40B4-BE49-F238E27FC236}">
                  <a16:creationId xmlns:a16="http://schemas.microsoft.com/office/drawing/2014/main" id="{574EA916-91CC-66BA-7FA3-06C541D3738B}"/>
                </a:ext>
              </a:extLst>
            </p:cNvPr>
            <p:cNvSpPr/>
            <p:nvPr/>
          </p:nvSpPr>
          <p:spPr>
            <a:xfrm>
              <a:off x="5952883" y="1335465"/>
              <a:ext cx="935330" cy="1162298"/>
            </a:xfrm>
            <a:custGeom>
              <a:avLst/>
              <a:gdLst/>
              <a:ahLst/>
              <a:cxnLst/>
              <a:rect l="l" t="t" r="r" b="b"/>
              <a:pathLst>
                <a:path w="10253" h="12741" extrusionOk="0">
                  <a:moveTo>
                    <a:pt x="322" y="1"/>
                  </a:moveTo>
                  <a:lnTo>
                    <a:pt x="1" y="275"/>
                  </a:lnTo>
                  <a:lnTo>
                    <a:pt x="9931" y="12741"/>
                  </a:lnTo>
                  <a:lnTo>
                    <a:pt x="10252" y="1246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02;p41">
              <a:extLst>
                <a:ext uri="{FF2B5EF4-FFF2-40B4-BE49-F238E27FC236}">
                  <a16:creationId xmlns:a16="http://schemas.microsoft.com/office/drawing/2014/main" id="{11ABE3CC-B373-6B21-5881-10717BAE05E1}"/>
                </a:ext>
              </a:extLst>
            </p:cNvPr>
            <p:cNvSpPr/>
            <p:nvPr/>
          </p:nvSpPr>
          <p:spPr>
            <a:xfrm>
              <a:off x="5846423" y="1443020"/>
              <a:ext cx="848392" cy="1062315"/>
            </a:xfrm>
            <a:custGeom>
              <a:avLst/>
              <a:gdLst/>
              <a:ahLst/>
              <a:cxnLst/>
              <a:rect l="l" t="t" r="r" b="b"/>
              <a:pathLst>
                <a:path w="9300" h="11645" extrusionOk="0">
                  <a:moveTo>
                    <a:pt x="84" y="1"/>
                  </a:moveTo>
                  <a:lnTo>
                    <a:pt x="1" y="72"/>
                  </a:lnTo>
                  <a:lnTo>
                    <a:pt x="9216" y="11645"/>
                  </a:lnTo>
                  <a:lnTo>
                    <a:pt x="9300" y="11574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03;p41">
              <a:extLst>
                <a:ext uri="{FF2B5EF4-FFF2-40B4-BE49-F238E27FC236}">
                  <a16:creationId xmlns:a16="http://schemas.microsoft.com/office/drawing/2014/main" id="{A501BD99-B5B0-B7BC-9612-86738BEB71D7}"/>
                </a:ext>
              </a:extLst>
            </p:cNvPr>
            <p:cNvSpPr/>
            <p:nvPr/>
          </p:nvSpPr>
          <p:spPr>
            <a:xfrm>
              <a:off x="5925790" y="1396313"/>
              <a:ext cx="442076" cy="377033"/>
            </a:xfrm>
            <a:custGeom>
              <a:avLst/>
              <a:gdLst/>
              <a:ahLst/>
              <a:cxnLst/>
              <a:rect l="l" t="t" r="r" b="b"/>
              <a:pathLst>
                <a:path w="4846" h="4133" extrusionOk="0">
                  <a:moveTo>
                    <a:pt x="4775" y="1"/>
                  </a:moveTo>
                  <a:lnTo>
                    <a:pt x="0" y="4049"/>
                  </a:lnTo>
                  <a:lnTo>
                    <a:pt x="83" y="4132"/>
                  </a:lnTo>
                  <a:lnTo>
                    <a:pt x="4846" y="96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04;p41">
              <a:extLst>
                <a:ext uri="{FF2B5EF4-FFF2-40B4-BE49-F238E27FC236}">
                  <a16:creationId xmlns:a16="http://schemas.microsoft.com/office/drawing/2014/main" id="{04742A1D-6894-9EA0-78D4-929CFF095F29}"/>
                </a:ext>
              </a:extLst>
            </p:cNvPr>
            <p:cNvSpPr/>
            <p:nvPr/>
          </p:nvSpPr>
          <p:spPr>
            <a:xfrm>
              <a:off x="6022397" y="1511440"/>
              <a:ext cx="443262" cy="379222"/>
            </a:xfrm>
            <a:custGeom>
              <a:avLst/>
              <a:gdLst/>
              <a:ahLst/>
              <a:cxnLst/>
              <a:rect l="l" t="t" r="r" b="b"/>
              <a:pathLst>
                <a:path w="4859" h="4157" extrusionOk="0">
                  <a:moveTo>
                    <a:pt x="4787" y="1"/>
                  </a:moveTo>
                  <a:lnTo>
                    <a:pt x="1" y="4061"/>
                  </a:lnTo>
                  <a:lnTo>
                    <a:pt x="72" y="4156"/>
                  </a:lnTo>
                  <a:lnTo>
                    <a:pt x="4859" y="96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05;p41">
              <a:extLst>
                <a:ext uri="{FF2B5EF4-FFF2-40B4-BE49-F238E27FC236}">
                  <a16:creationId xmlns:a16="http://schemas.microsoft.com/office/drawing/2014/main" id="{E939A0E4-E05E-89AF-EA89-1AF3C61E58D4}"/>
                </a:ext>
              </a:extLst>
            </p:cNvPr>
            <p:cNvSpPr/>
            <p:nvPr/>
          </p:nvSpPr>
          <p:spPr>
            <a:xfrm>
              <a:off x="6113622" y="1626567"/>
              <a:ext cx="449830" cy="384605"/>
            </a:xfrm>
            <a:custGeom>
              <a:avLst/>
              <a:gdLst/>
              <a:ahLst/>
              <a:cxnLst/>
              <a:rect l="l" t="t" r="r" b="b"/>
              <a:pathLst>
                <a:path w="4931" h="4216" extrusionOk="0">
                  <a:moveTo>
                    <a:pt x="4859" y="1"/>
                  </a:moveTo>
                  <a:lnTo>
                    <a:pt x="1" y="4120"/>
                  </a:lnTo>
                  <a:lnTo>
                    <a:pt x="72" y="4216"/>
                  </a:lnTo>
                  <a:lnTo>
                    <a:pt x="4930" y="96"/>
                  </a:lnTo>
                  <a:lnTo>
                    <a:pt x="485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06;p41">
              <a:extLst>
                <a:ext uri="{FF2B5EF4-FFF2-40B4-BE49-F238E27FC236}">
                  <a16:creationId xmlns:a16="http://schemas.microsoft.com/office/drawing/2014/main" id="{5301F6A2-267B-686C-834C-2A7000A6C064}"/>
                </a:ext>
              </a:extLst>
            </p:cNvPr>
            <p:cNvSpPr/>
            <p:nvPr/>
          </p:nvSpPr>
          <p:spPr>
            <a:xfrm>
              <a:off x="6204939" y="1741694"/>
              <a:ext cx="456216" cy="388983"/>
            </a:xfrm>
            <a:custGeom>
              <a:avLst/>
              <a:gdLst/>
              <a:ahLst/>
              <a:cxnLst/>
              <a:rect l="l" t="t" r="r" b="b"/>
              <a:pathLst>
                <a:path w="5001" h="4264" extrusionOk="0">
                  <a:moveTo>
                    <a:pt x="4929" y="1"/>
                  </a:moveTo>
                  <a:lnTo>
                    <a:pt x="0" y="4180"/>
                  </a:lnTo>
                  <a:lnTo>
                    <a:pt x="71" y="4263"/>
                  </a:lnTo>
                  <a:lnTo>
                    <a:pt x="5001" y="96"/>
                  </a:lnTo>
                  <a:lnTo>
                    <a:pt x="492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07;p41">
              <a:extLst>
                <a:ext uri="{FF2B5EF4-FFF2-40B4-BE49-F238E27FC236}">
                  <a16:creationId xmlns:a16="http://schemas.microsoft.com/office/drawing/2014/main" id="{3894C9CC-A0C6-B61E-2FA1-3BCE1CB86BD1}"/>
                </a:ext>
              </a:extLst>
            </p:cNvPr>
            <p:cNvSpPr/>
            <p:nvPr/>
          </p:nvSpPr>
          <p:spPr>
            <a:xfrm>
              <a:off x="6296164" y="1856821"/>
              <a:ext cx="462784" cy="394366"/>
            </a:xfrm>
            <a:custGeom>
              <a:avLst/>
              <a:gdLst/>
              <a:ahLst/>
              <a:cxnLst/>
              <a:rect l="l" t="t" r="r" b="b"/>
              <a:pathLst>
                <a:path w="5073" h="4323" extrusionOk="0">
                  <a:moveTo>
                    <a:pt x="5001" y="1"/>
                  </a:moveTo>
                  <a:lnTo>
                    <a:pt x="0" y="4228"/>
                  </a:lnTo>
                  <a:lnTo>
                    <a:pt x="83" y="4323"/>
                  </a:lnTo>
                  <a:lnTo>
                    <a:pt x="5072" y="96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08;p41">
              <a:extLst>
                <a:ext uri="{FF2B5EF4-FFF2-40B4-BE49-F238E27FC236}">
                  <a16:creationId xmlns:a16="http://schemas.microsoft.com/office/drawing/2014/main" id="{3E98FF6B-98B5-9DA5-699E-C472EA6AF61D}"/>
                </a:ext>
              </a:extLst>
            </p:cNvPr>
            <p:cNvSpPr/>
            <p:nvPr/>
          </p:nvSpPr>
          <p:spPr>
            <a:xfrm>
              <a:off x="6388484" y="1973043"/>
              <a:ext cx="468167" cy="398744"/>
            </a:xfrm>
            <a:custGeom>
              <a:avLst/>
              <a:gdLst/>
              <a:ahLst/>
              <a:cxnLst/>
              <a:rect l="l" t="t" r="r" b="b"/>
              <a:pathLst>
                <a:path w="5132" h="4371" extrusionOk="0">
                  <a:moveTo>
                    <a:pt x="5060" y="1"/>
                  </a:moveTo>
                  <a:lnTo>
                    <a:pt x="0" y="4275"/>
                  </a:lnTo>
                  <a:lnTo>
                    <a:pt x="72" y="4370"/>
                  </a:lnTo>
                  <a:lnTo>
                    <a:pt x="5132" y="84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09;p41">
              <a:extLst>
                <a:ext uri="{FF2B5EF4-FFF2-40B4-BE49-F238E27FC236}">
                  <a16:creationId xmlns:a16="http://schemas.microsoft.com/office/drawing/2014/main" id="{314311D5-687B-D412-6179-8557A520D8B7}"/>
                </a:ext>
              </a:extLst>
            </p:cNvPr>
            <p:cNvSpPr/>
            <p:nvPr/>
          </p:nvSpPr>
          <p:spPr>
            <a:xfrm>
              <a:off x="6479710" y="2087166"/>
              <a:ext cx="474735" cy="405221"/>
            </a:xfrm>
            <a:custGeom>
              <a:avLst/>
              <a:gdLst/>
              <a:ahLst/>
              <a:cxnLst/>
              <a:rect l="l" t="t" r="r" b="b"/>
              <a:pathLst>
                <a:path w="5204" h="4442" extrusionOk="0">
                  <a:moveTo>
                    <a:pt x="5132" y="0"/>
                  </a:moveTo>
                  <a:lnTo>
                    <a:pt x="0" y="4346"/>
                  </a:lnTo>
                  <a:lnTo>
                    <a:pt x="72" y="4441"/>
                  </a:lnTo>
                  <a:lnTo>
                    <a:pt x="5203" y="95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710;p41">
              <a:extLst>
                <a:ext uri="{FF2B5EF4-FFF2-40B4-BE49-F238E27FC236}">
                  <a16:creationId xmlns:a16="http://schemas.microsoft.com/office/drawing/2014/main" id="{061123BA-71A4-7775-CD7A-FB6FB25F6F58}"/>
                </a:ext>
              </a:extLst>
            </p:cNvPr>
            <p:cNvSpPr/>
            <p:nvPr/>
          </p:nvSpPr>
          <p:spPr>
            <a:xfrm>
              <a:off x="6510088" y="2197914"/>
              <a:ext cx="1013510" cy="959140"/>
            </a:xfrm>
            <a:custGeom>
              <a:avLst/>
              <a:gdLst/>
              <a:ahLst/>
              <a:cxnLst/>
              <a:rect l="l" t="t" r="r" b="b"/>
              <a:pathLst>
                <a:path w="11110" h="10514" extrusionOk="0">
                  <a:moveTo>
                    <a:pt x="7561" y="0"/>
                  </a:moveTo>
                  <a:lnTo>
                    <a:pt x="1" y="6204"/>
                  </a:lnTo>
                  <a:lnTo>
                    <a:pt x="3537" y="10514"/>
                  </a:lnTo>
                  <a:lnTo>
                    <a:pt x="11109" y="4311"/>
                  </a:lnTo>
                  <a:lnTo>
                    <a:pt x="756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711;p41">
              <a:extLst>
                <a:ext uri="{FF2B5EF4-FFF2-40B4-BE49-F238E27FC236}">
                  <a16:creationId xmlns:a16="http://schemas.microsoft.com/office/drawing/2014/main" id="{7198E86A-8BE6-5207-CB4D-6F431F018CE3}"/>
                </a:ext>
              </a:extLst>
            </p:cNvPr>
            <p:cNvSpPr/>
            <p:nvPr/>
          </p:nvSpPr>
          <p:spPr>
            <a:xfrm>
              <a:off x="6716439" y="2404267"/>
              <a:ext cx="809257" cy="718032"/>
            </a:xfrm>
            <a:custGeom>
              <a:avLst/>
              <a:gdLst/>
              <a:ahLst/>
              <a:cxnLst/>
              <a:rect l="l" t="t" r="r" b="b"/>
              <a:pathLst>
                <a:path w="8871" h="7871" extrusionOk="0">
                  <a:moveTo>
                    <a:pt x="8121" y="1"/>
                  </a:moveTo>
                  <a:lnTo>
                    <a:pt x="1" y="6680"/>
                  </a:lnTo>
                  <a:lnTo>
                    <a:pt x="977" y="7871"/>
                  </a:lnTo>
                  <a:lnTo>
                    <a:pt x="8871" y="1394"/>
                  </a:lnTo>
                  <a:cubicBezTo>
                    <a:pt x="8752" y="1013"/>
                    <a:pt x="8490" y="525"/>
                    <a:pt x="8121" y="1"/>
                  </a:cubicBezTo>
                  <a:close/>
                </a:path>
              </a:pathLst>
            </a:custGeom>
            <a:solidFill>
              <a:srgbClr val="CAC8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2;p41">
              <a:extLst>
                <a:ext uri="{FF2B5EF4-FFF2-40B4-BE49-F238E27FC236}">
                  <a16:creationId xmlns:a16="http://schemas.microsoft.com/office/drawing/2014/main" id="{465CA1C9-2B7C-D917-29B2-B675164208D7}"/>
                </a:ext>
              </a:extLst>
            </p:cNvPr>
            <p:cNvSpPr/>
            <p:nvPr/>
          </p:nvSpPr>
          <p:spPr>
            <a:xfrm>
              <a:off x="7503896" y="2222910"/>
              <a:ext cx="304235" cy="335708"/>
            </a:xfrm>
            <a:custGeom>
              <a:avLst/>
              <a:gdLst/>
              <a:ahLst/>
              <a:cxnLst/>
              <a:rect l="l" t="t" r="r" b="b"/>
              <a:pathLst>
                <a:path w="3335" h="3680" extrusionOk="0">
                  <a:moveTo>
                    <a:pt x="2692" y="0"/>
                  </a:moveTo>
                  <a:lnTo>
                    <a:pt x="1" y="2203"/>
                  </a:lnTo>
                  <a:cubicBezTo>
                    <a:pt x="370" y="2786"/>
                    <a:pt x="596" y="3310"/>
                    <a:pt x="644" y="3679"/>
                  </a:cubicBezTo>
                  <a:lnTo>
                    <a:pt x="3335" y="1465"/>
                  </a:lnTo>
                  <a:cubicBezTo>
                    <a:pt x="3287" y="1096"/>
                    <a:pt x="3061" y="572"/>
                    <a:pt x="2692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713;p41">
              <a:extLst>
                <a:ext uri="{FF2B5EF4-FFF2-40B4-BE49-F238E27FC236}">
                  <a16:creationId xmlns:a16="http://schemas.microsoft.com/office/drawing/2014/main" id="{A28DCF56-15EF-0BF3-F546-B8A1A2A0F5BE}"/>
                </a:ext>
              </a:extLst>
            </p:cNvPr>
            <p:cNvSpPr/>
            <p:nvPr/>
          </p:nvSpPr>
          <p:spPr>
            <a:xfrm>
              <a:off x="6444953" y="2751564"/>
              <a:ext cx="419361" cy="446729"/>
            </a:xfrm>
            <a:custGeom>
              <a:avLst/>
              <a:gdLst/>
              <a:ahLst/>
              <a:cxnLst/>
              <a:rect l="l" t="t" r="r" b="b"/>
              <a:pathLst>
                <a:path w="4597" h="4897" extrusionOk="0">
                  <a:moveTo>
                    <a:pt x="492" y="0"/>
                  </a:moveTo>
                  <a:cubicBezTo>
                    <a:pt x="427" y="0"/>
                    <a:pt x="374" y="17"/>
                    <a:pt x="334" y="51"/>
                  </a:cubicBezTo>
                  <a:cubicBezTo>
                    <a:pt x="0" y="313"/>
                    <a:pt x="619" y="1599"/>
                    <a:pt x="1715" y="2933"/>
                  </a:cubicBezTo>
                  <a:cubicBezTo>
                    <a:pt x="2667" y="4094"/>
                    <a:pt x="3665" y="4897"/>
                    <a:pt x="4111" y="4897"/>
                  </a:cubicBezTo>
                  <a:cubicBezTo>
                    <a:pt x="4173" y="4897"/>
                    <a:pt x="4224" y="4881"/>
                    <a:pt x="4263" y="4850"/>
                  </a:cubicBezTo>
                  <a:cubicBezTo>
                    <a:pt x="4596" y="4576"/>
                    <a:pt x="3977" y="3290"/>
                    <a:pt x="2894" y="1956"/>
                  </a:cubicBezTo>
                  <a:cubicBezTo>
                    <a:pt x="1936" y="801"/>
                    <a:pt x="942" y="0"/>
                    <a:pt x="492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714;p41">
              <a:extLst>
                <a:ext uri="{FF2B5EF4-FFF2-40B4-BE49-F238E27FC236}">
                  <a16:creationId xmlns:a16="http://schemas.microsoft.com/office/drawing/2014/main" id="{79A34F98-EF46-0F90-7390-594F2E1B5F98}"/>
                </a:ext>
              </a:extLst>
            </p:cNvPr>
            <p:cNvSpPr/>
            <p:nvPr/>
          </p:nvSpPr>
          <p:spPr>
            <a:xfrm>
              <a:off x="6362394" y="2730217"/>
              <a:ext cx="500825" cy="534031"/>
            </a:xfrm>
            <a:custGeom>
              <a:avLst/>
              <a:gdLst/>
              <a:ahLst/>
              <a:cxnLst/>
              <a:rect l="l" t="t" r="r" b="b"/>
              <a:pathLst>
                <a:path w="5490" h="5854" extrusionOk="0">
                  <a:moveTo>
                    <a:pt x="571" y="0"/>
                  </a:moveTo>
                  <a:cubicBezTo>
                    <a:pt x="494" y="0"/>
                    <a:pt x="430" y="19"/>
                    <a:pt x="381" y="59"/>
                  </a:cubicBezTo>
                  <a:cubicBezTo>
                    <a:pt x="0" y="369"/>
                    <a:pt x="739" y="1916"/>
                    <a:pt x="2036" y="3500"/>
                  </a:cubicBezTo>
                  <a:cubicBezTo>
                    <a:pt x="3178" y="4893"/>
                    <a:pt x="4375" y="5853"/>
                    <a:pt x="4914" y="5853"/>
                  </a:cubicBezTo>
                  <a:cubicBezTo>
                    <a:pt x="4988" y="5853"/>
                    <a:pt x="5049" y="5835"/>
                    <a:pt x="5096" y="5798"/>
                  </a:cubicBezTo>
                  <a:cubicBezTo>
                    <a:pt x="5489" y="5476"/>
                    <a:pt x="4751" y="3929"/>
                    <a:pt x="3441" y="2345"/>
                  </a:cubicBezTo>
                  <a:cubicBezTo>
                    <a:pt x="2304" y="958"/>
                    <a:pt x="1113" y="0"/>
                    <a:pt x="571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15;p41">
              <a:extLst>
                <a:ext uri="{FF2B5EF4-FFF2-40B4-BE49-F238E27FC236}">
                  <a16:creationId xmlns:a16="http://schemas.microsoft.com/office/drawing/2014/main" id="{07F0583A-63FA-F693-FAAA-E981486064EB}"/>
                </a:ext>
              </a:extLst>
            </p:cNvPr>
            <p:cNvSpPr/>
            <p:nvPr/>
          </p:nvSpPr>
          <p:spPr>
            <a:xfrm>
              <a:off x="7532176" y="2272902"/>
              <a:ext cx="262910" cy="239010"/>
            </a:xfrm>
            <a:custGeom>
              <a:avLst/>
              <a:gdLst/>
              <a:ahLst/>
              <a:cxnLst/>
              <a:rect l="l" t="t" r="r" b="b"/>
              <a:pathLst>
                <a:path w="2882" h="2620" extrusionOk="0">
                  <a:moveTo>
                    <a:pt x="2691" y="0"/>
                  </a:moveTo>
                  <a:lnTo>
                    <a:pt x="0" y="2203"/>
                  </a:lnTo>
                  <a:cubicBezTo>
                    <a:pt x="84" y="2346"/>
                    <a:pt x="143" y="2488"/>
                    <a:pt x="191" y="2619"/>
                  </a:cubicBezTo>
                  <a:lnTo>
                    <a:pt x="2882" y="405"/>
                  </a:lnTo>
                  <a:cubicBezTo>
                    <a:pt x="2834" y="274"/>
                    <a:pt x="2775" y="143"/>
                    <a:pt x="2691" y="0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16;p41">
              <a:extLst>
                <a:ext uri="{FF2B5EF4-FFF2-40B4-BE49-F238E27FC236}">
                  <a16:creationId xmlns:a16="http://schemas.microsoft.com/office/drawing/2014/main" id="{06E83BE9-BEE6-DF3A-B2B8-50F5B7952E8A}"/>
                </a:ext>
              </a:extLst>
            </p:cNvPr>
            <p:cNvSpPr/>
            <p:nvPr/>
          </p:nvSpPr>
          <p:spPr>
            <a:xfrm>
              <a:off x="6453619" y="2956092"/>
              <a:ext cx="196681" cy="206442"/>
            </a:xfrm>
            <a:custGeom>
              <a:avLst/>
              <a:gdLst/>
              <a:ahLst/>
              <a:cxnLst/>
              <a:rect l="l" t="t" r="r" b="b"/>
              <a:pathLst>
                <a:path w="2156" h="2263" extrusionOk="0">
                  <a:moveTo>
                    <a:pt x="917" y="0"/>
                  </a:moveTo>
                  <a:lnTo>
                    <a:pt x="1" y="762"/>
                  </a:lnTo>
                  <a:cubicBezTo>
                    <a:pt x="22" y="745"/>
                    <a:pt x="49" y="736"/>
                    <a:pt x="82" y="736"/>
                  </a:cubicBezTo>
                  <a:cubicBezTo>
                    <a:pt x="254" y="736"/>
                    <a:pt x="568" y="960"/>
                    <a:pt x="858" y="1310"/>
                  </a:cubicBezTo>
                  <a:cubicBezTo>
                    <a:pt x="941" y="1417"/>
                    <a:pt x="1013" y="1524"/>
                    <a:pt x="1084" y="1631"/>
                  </a:cubicBezTo>
                  <a:cubicBezTo>
                    <a:pt x="1120" y="1691"/>
                    <a:pt x="1144" y="1750"/>
                    <a:pt x="1179" y="1810"/>
                  </a:cubicBezTo>
                  <a:cubicBezTo>
                    <a:pt x="1203" y="1846"/>
                    <a:pt x="1215" y="1893"/>
                    <a:pt x="1227" y="1929"/>
                  </a:cubicBezTo>
                  <a:cubicBezTo>
                    <a:pt x="1251" y="2000"/>
                    <a:pt x="1263" y="2048"/>
                    <a:pt x="1275" y="2096"/>
                  </a:cubicBezTo>
                  <a:cubicBezTo>
                    <a:pt x="1286" y="2167"/>
                    <a:pt x="1263" y="2227"/>
                    <a:pt x="1227" y="2262"/>
                  </a:cubicBezTo>
                  <a:lnTo>
                    <a:pt x="2156" y="150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717;p41">
              <a:extLst>
                <a:ext uri="{FF2B5EF4-FFF2-40B4-BE49-F238E27FC236}">
                  <a16:creationId xmlns:a16="http://schemas.microsoft.com/office/drawing/2014/main" id="{DEC42F02-C511-98A2-3972-91F98F5508DA}"/>
                </a:ext>
              </a:extLst>
            </p:cNvPr>
            <p:cNvSpPr/>
            <p:nvPr/>
          </p:nvSpPr>
          <p:spPr>
            <a:xfrm>
              <a:off x="6524228" y="2954633"/>
              <a:ext cx="129357" cy="142037"/>
            </a:xfrm>
            <a:custGeom>
              <a:avLst/>
              <a:gdLst/>
              <a:ahLst/>
              <a:cxnLst/>
              <a:rect l="l" t="t" r="r" b="b"/>
              <a:pathLst>
                <a:path w="1418" h="1557" extrusionOk="0">
                  <a:moveTo>
                    <a:pt x="210" y="0"/>
                  </a:moveTo>
                  <a:cubicBezTo>
                    <a:pt x="184" y="0"/>
                    <a:pt x="162" y="5"/>
                    <a:pt x="143" y="16"/>
                  </a:cubicBezTo>
                  <a:cubicBezTo>
                    <a:pt x="143" y="28"/>
                    <a:pt x="131" y="28"/>
                    <a:pt x="131" y="28"/>
                  </a:cubicBezTo>
                  <a:cubicBezTo>
                    <a:pt x="0" y="135"/>
                    <a:pt x="167" y="564"/>
                    <a:pt x="512" y="980"/>
                  </a:cubicBezTo>
                  <a:cubicBezTo>
                    <a:pt x="596" y="1088"/>
                    <a:pt x="691" y="1183"/>
                    <a:pt x="774" y="1266"/>
                  </a:cubicBezTo>
                  <a:cubicBezTo>
                    <a:pt x="822" y="1314"/>
                    <a:pt x="882" y="1350"/>
                    <a:pt x="929" y="1385"/>
                  </a:cubicBezTo>
                  <a:cubicBezTo>
                    <a:pt x="965" y="1421"/>
                    <a:pt x="1001" y="1445"/>
                    <a:pt x="1048" y="1469"/>
                  </a:cubicBezTo>
                  <a:cubicBezTo>
                    <a:pt x="1096" y="1504"/>
                    <a:pt x="1155" y="1528"/>
                    <a:pt x="1191" y="1540"/>
                  </a:cubicBezTo>
                  <a:cubicBezTo>
                    <a:pt x="1223" y="1551"/>
                    <a:pt x="1253" y="1557"/>
                    <a:pt x="1280" y="1557"/>
                  </a:cubicBezTo>
                  <a:cubicBezTo>
                    <a:pt x="1314" y="1557"/>
                    <a:pt x="1343" y="1548"/>
                    <a:pt x="1370" y="1528"/>
                  </a:cubicBezTo>
                  <a:cubicBezTo>
                    <a:pt x="1370" y="1528"/>
                    <a:pt x="1370" y="1528"/>
                    <a:pt x="1382" y="1516"/>
                  </a:cubicBezTo>
                  <a:cubicBezTo>
                    <a:pt x="1405" y="1492"/>
                    <a:pt x="1417" y="1433"/>
                    <a:pt x="1405" y="1373"/>
                  </a:cubicBezTo>
                  <a:cubicBezTo>
                    <a:pt x="1405" y="1326"/>
                    <a:pt x="1382" y="1266"/>
                    <a:pt x="1370" y="1207"/>
                  </a:cubicBezTo>
                  <a:cubicBezTo>
                    <a:pt x="1346" y="1159"/>
                    <a:pt x="1334" y="1123"/>
                    <a:pt x="1310" y="1076"/>
                  </a:cubicBezTo>
                  <a:cubicBezTo>
                    <a:pt x="1286" y="1016"/>
                    <a:pt x="1251" y="957"/>
                    <a:pt x="1215" y="897"/>
                  </a:cubicBezTo>
                  <a:cubicBezTo>
                    <a:pt x="1155" y="802"/>
                    <a:pt x="1072" y="695"/>
                    <a:pt x="989" y="588"/>
                  </a:cubicBezTo>
                  <a:cubicBezTo>
                    <a:pt x="698" y="235"/>
                    <a:pt x="381" y="0"/>
                    <a:pt x="210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718;p41">
              <a:extLst>
                <a:ext uri="{FF2B5EF4-FFF2-40B4-BE49-F238E27FC236}">
                  <a16:creationId xmlns:a16="http://schemas.microsoft.com/office/drawing/2014/main" id="{690C4D48-BE0A-81D7-0A64-489757B74160}"/>
                </a:ext>
              </a:extLst>
            </p:cNvPr>
            <p:cNvSpPr/>
            <p:nvPr/>
          </p:nvSpPr>
          <p:spPr>
            <a:xfrm>
              <a:off x="6552507" y="3036462"/>
              <a:ext cx="99983" cy="110838"/>
            </a:xfrm>
            <a:custGeom>
              <a:avLst/>
              <a:gdLst/>
              <a:ahLst/>
              <a:cxnLst/>
              <a:rect l="l" t="t" r="r" b="b"/>
              <a:pathLst>
                <a:path w="1096" h="1215" extrusionOk="0">
                  <a:moveTo>
                    <a:pt x="905" y="0"/>
                  </a:moveTo>
                  <a:lnTo>
                    <a:pt x="0" y="750"/>
                  </a:lnTo>
                  <a:cubicBezTo>
                    <a:pt x="107" y="929"/>
                    <a:pt x="179" y="1095"/>
                    <a:pt x="191" y="1215"/>
                  </a:cubicBezTo>
                  <a:lnTo>
                    <a:pt x="1095" y="476"/>
                  </a:lnTo>
                  <a:cubicBezTo>
                    <a:pt x="1083" y="357"/>
                    <a:pt x="1012" y="191"/>
                    <a:pt x="905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19;p41">
              <a:extLst>
                <a:ext uri="{FF2B5EF4-FFF2-40B4-BE49-F238E27FC236}">
                  <a16:creationId xmlns:a16="http://schemas.microsoft.com/office/drawing/2014/main" id="{860350FD-DA6B-1D98-A84C-7F5C6D216B2D}"/>
                </a:ext>
              </a:extLst>
            </p:cNvPr>
            <p:cNvSpPr/>
            <p:nvPr/>
          </p:nvSpPr>
          <p:spPr>
            <a:xfrm>
              <a:off x="6561174" y="3052701"/>
              <a:ext cx="88032" cy="79366"/>
            </a:xfrm>
            <a:custGeom>
              <a:avLst/>
              <a:gdLst/>
              <a:ahLst/>
              <a:cxnLst/>
              <a:rect l="l" t="t" r="r" b="b"/>
              <a:pathLst>
                <a:path w="965" h="870" extrusionOk="0">
                  <a:moveTo>
                    <a:pt x="905" y="1"/>
                  </a:moveTo>
                  <a:lnTo>
                    <a:pt x="0" y="751"/>
                  </a:lnTo>
                  <a:cubicBezTo>
                    <a:pt x="24" y="787"/>
                    <a:pt x="36" y="834"/>
                    <a:pt x="48" y="870"/>
                  </a:cubicBezTo>
                  <a:lnTo>
                    <a:pt x="965" y="132"/>
                  </a:lnTo>
                  <a:cubicBezTo>
                    <a:pt x="941" y="84"/>
                    <a:pt x="929" y="48"/>
                    <a:pt x="905" y="1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720;p41">
              <a:extLst>
                <a:ext uri="{FF2B5EF4-FFF2-40B4-BE49-F238E27FC236}">
                  <a16:creationId xmlns:a16="http://schemas.microsoft.com/office/drawing/2014/main" id="{244CC5E7-E3DB-B828-D064-42CB87B1E985}"/>
                </a:ext>
              </a:extLst>
            </p:cNvPr>
            <p:cNvSpPr/>
            <p:nvPr/>
          </p:nvSpPr>
          <p:spPr>
            <a:xfrm>
              <a:off x="5814951" y="2886487"/>
              <a:ext cx="898384" cy="905955"/>
            </a:xfrm>
            <a:custGeom>
              <a:avLst/>
              <a:gdLst/>
              <a:ahLst/>
              <a:cxnLst/>
              <a:rect l="l" t="t" r="r" b="b"/>
              <a:pathLst>
                <a:path w="9848" h="9931" extrusionOk="0">
                  <a:moveTo>
                    <a:pt x="3557" y="1"/>
                  </a:moveTo>
                  <a:cubicBezTo>
                    <a:pt x="2305" y="1"/>
                    <a:pt x="1044" y="418"/>
                    <a:pt x="1" y="1275"/>
                  </a:cubicBezTo>
                  <a:lnTo>
                    <a:pt x="7109" y="9931"/>
                  </a:lnTo>
                  <a:cubicBezTo>
                    <a:pt x="9502" y="7966"/>
                    <a:pt x="9847" y="4442"/>
                    <a:pt x="7883" y="2049"/>
                  </a:cubicBezTo>
                  <a:cubicBezTo>
                    <a:pt x="6781" y="699"/>
                    <a:pt x="5177" y="1"/>
                    <a:pt x="3557" y="1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721;p41">
              <a:extLst>
                <a:ext uri="{FF2B5EF4-FFF2-40B4-BE49-F238E27FC236}">
                  <a16:creationId xmlns:a16="http://schemas.microsoft.com/office/drawing/2014/main" id="{B01BDDD2-796F-3546-229E-801DBE9163FD}"/>
                </a:ext>
              </a:extLst>
            </p:cNvPr>
            <p:cNvSpPr/>
            <p:nvPr/>
          </p:nvSpPr>
          <p:spPr>
            <a:xfrm>
              <a:off x="6385200" y="3051606"/>
              <a:ext cx="315091" cy="706082"/>
            </a:xfrm>
            <a:custGeom>
              <a:avLst/>
              <a:gdLst/>
              <a:ahLst/>
              <a:cxnLst/>
              <a:rect l="l" t="t" r="r" b="b"/>
              <a:pathLst>
                <a:path w="3454" h="7740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2846" y="2132"/>
                    <a:pt x="2263" y="5216"/>
                    <a:pt x="0" y="7073"/>
                  </a:cubicBezTo>
                  <a:lnTo>
                    <a:pt x="548" y="7740"/>
                  </a:lnTo>
                  <a:cubicBezTo>
                    <a:pt x="2941" y="5787"/>
                    <a:pt x="3453" y="2465"/>
                    <a:pt x="1703" y="322"/>
                  </a:cubicBezTo>
                  <a:cubicBezTo>
                    <a:pt x="1620" y="215"/>
                    <a:pt x="1513" y="108"/>
                    <a:pt x="1417" y="1"/>
                  </a:cubicBezTo>
                  <a:close/>
                </a:path>
              </a:pathLst>
            </a:custGeom>
            <a:solidFill>
              <a:srgbClr val="CAC8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2;p41">
              <a:extLst>
                <a:ext uri="{FF2B5EF4-FFF2-40B4-BE49-F238E27FC236}">
                  <a16:creationId xmlns:a16="http://schemas.microsoft.com/office/drawing/2014/main" id="{386DDEC6-F036-33AF-1C5E-CE0DF86B3D6D}"/>
                </a:ext>
              </a:extLst>
            </p:cNvPr>
            <p:cNvSpPr/>
            <p:nvPr/>
          </p:nvSpPr>
          <p:spPr>
            <a:xfrm>
              <a:off x="5781289" y="2999151"/>
              <a:ext cx="722411" cy="802415"/>
            </a:xfrm>
            <a:custGeom>
              <a:avLst/>
              <a:gdLst/>
              <a:ahLst/>
              <a:cxnLst/>
              <a:rect l="l" t="t" r="r" b="b"/>
              <a:pathLst>
                <a:path w="7919" h="8796" extrusionOk="0">
                  <a:moveTo>
                    <a:pt x="497" y="1"/>
                  </a:moveTo>
                  <a:cubicBezTo>
                    <a:pt x="445" y="1"/>
                    <a:pt x="402" y="14"/>
                    <a:pt x="370" y="40"/>
                  </a:cubicBezTo>
                  <a:cubicBezTo>
                    <a:pt x="1" y="350"/>
                    <a:pt x="1179" y="2409"/>
                    <a:pt x="3025" y="4707"/>
                  </a:cubicBezTo>
                  <a:cubicBezTo>
                    <a:pt x="3096" y="4791"/>
                    <a:pt x="3168" y="4886"/>
                    <a:pt x="3251" y="4969"/>
                  </a:cubicBezTo>
                  <a:cubicBezTo>
                    <a:pt x="3263" y="4993"/>
                    <a:pt x="3287" y="5017"/>
                    <a:pt x="3299" y="5041"/>
                  </a:cubicBezTo>
                  <a:cubicBezTo>
                    <a:pt x="5100" y="7213"/>
                    <a:pt x="6831" y="8795"/>
                    <a:pt x="7400" y="8795"/>
                  </a:cubicBezTo>
                  <a:cubicBezTo>
                    <a:pt x="7452" y="8795"/>
                    <a:pt x="7494" y="8782"/>
                    <a:pt x="7525" y="8755"/>
                  </a:cubicBezTo>
                  <a:cubicBezTo>
                    <a:pt x="7918" y="8434"/>
                    <a:pt x="6656" y="6267"/>
                    <a:pt x="4715" y="3886"/>
                  </a:cubicBezTo>
                  <a:cubicBezTo>
                    <a:pt x="4692" y="3862"/>
                    <a:pt x="4680" y="3838"/>
                    <a:pt x="4656" y="3814"/>
                  </a:cubicBezTo>
                  <a:cubicBezTo>
                    <a:pt x="4584" y="3731"/>
                    <a:pt x="4513" y="3636"/>
                    <a:pt x="4430" y="3552"/>
                  </a:cubicBezTo>
                  <a:cubicBezTo>
                    <a:pt x="2698" y="1483"/>
                    <a:pt x="1055" y="1"/>
                    <a:pt x="497" y="1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23;p41">
              <a:extLst>
                <a:ext uri="{FF2B5EF4-FFF2-40B4-BE49-F238E27FC236}">
                  <a16:creationId xmlns:a16="http://schemas.microsoft.com/office/drawing/2014/main" id="{1A14FCDB-3DBC-E14C-F9CF-3E4967FDA72B}"/>
                </a:ext>
              </a:extLst>
            </p:cNvPr>
            <p:cNvSpPr/>
            <p:nvPr/>
          </p:nvSpPr>
          <p:spPr>
            <a:xfrm>
              <a:off x="5773717" y="3005719"/>
              <a:ext cx="721225" cy="802324"/>
            </a:xfrm>
            <a:custGeom>
              <a:avLst/>
              <a:gdLst/>
              <a:ahLst/>
              <a:cxnLst/>
              <a:rect l="l" t="t" r="r" b="b"/>
              <a:pathLst>
                <a:path w="7906" h="8795" extrusionOk="0">
                  <a:moveTo>
                    <a:pt x="494" y="0"/>
                  </a:moveTo>
                  <a:cubicBezTo>
                    <a:pt x="442" y="0"/>
                    <a:pt x="401" y="13"/>
                    <a:pt x="369" y="39"/>
                  </a:cubicBezTo>
                  <a:cubicBezTo>
                    <a:pt x="0" y="349"/>
                    <a:pt x="1167" y="2409"/>
                    <a:pt x="3024" y="4707"/>
                  </a:cubicBezTo>
                  <a:cubicBezTo>
                    <a:pt x="3096" y="4790"/>
                    <a:pt x="3167" y="4885"/>
                    <a:pt x="3239" y="4981"/>
                  </a:cubicBezTo>
                  <a:cubicBezTo>
                    <a:pt x="3263" y="4992"/>
                    <a:pt x="3274" y="5016"/>
                    <a:pt x="3298" y="5040"/>
                  </a:cubicBezTo>
                  <a:cubicBezTo>
                    <a:pt x="5089" y="7213"/>
                    <a:pt x="6829" y="8794"/>
                    <a:pt x="7400" y="8794"/>
                  </a:cubicBezTo>
                  <a:cubicBezTo>
                    <a:pt x="7451" y="8794"/>
                    <a:pt x="7493" y="8782"/>
                    <a:pt x="7525" y="8755"/>
                  </a:cubicBezTo>
                  <a:cubicBezTo>
                    <a:pt x="7906" y="8445"/>
                    <a:pt x="6656" y="6266"/>
                    <a:pt x="4703" y="3885"/>
                  </a:cubicBezTo>
                  <a:cubicBezTo>
                    <a:pt x="4691" y="3861"/>
                    <a:pt x="4667" y="3838"/>
                    <a:pt x="4656" y="3814"/>
                  </a:cubicBezTo>
                  <a:cubicBezTo>
                    <a:pt x="4572" y="3730"/>
                    <a:pt x="4501" y="3635"/>
                    <a:pt x="4429" y="3552"/>
                  </a:cubicBezTo>
                  <a:cubicBezTo>
                    <a:pt x="2697" y="1482"/>
                    <a:pt x="1045" y="0"/>
                    <a:pt x="494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24;p41">
              <a:extLst>
                <a:ext uri="{FF2B5EF4-FFF2-40B4-BE49-F238E27FC236}">
                  <a16:creationId xmlns:a16="http://schemas.microsoft.com/office/drawing/2014/main" id="{8D42918B-F561-E659-0003-F0BFC11F3E93}"/>
                </a:ext>
              </a:extLst>
            </p:cNvPr>
            <p:cNvSpPr/>
            <p:nvPr/>
          </p:nvSpPr>
          <p:spPr>
            <a:xfrm>
              <a:off x="6040916" y="3323185"/>
              <a:ext cx="170591" cy="148879"/>
            </a:xfrm>
            <a:custGeom>
              <a:avLst/>
              <a:gdLst/>
              <a:ahLst/>
              <a:cxnLst/>
              <a:rect l="l" t="t" r="r" b="b"/>
              <a:pathLst>
                <a:path w="1870" h="1632" extrusionOk="0">
                  <a:moveTo>
                    <a:pt x="1584" y="0"/>
                  </a:moveTo>
                  <a:lnTo>
                    <a:pt x="0" y="1298"/>
                  </a:lnTo>
                  <a:lnTo>
                    <a:pt x="286" y="1631"/>
                  </a:lnTo>
                  <a:lnTo>
                    <a:pt x="1869" y="334"/>
                  </a:lnTo>
                  <a:cubicBezTo>
                    <a:pt x="1846" y="310"/>
                    <a:pt x="1834" y="286"/>
                    <a:pt x="1810" y="262"/>
                  </a:cubicBezTo>
                  <a:cubicBezTo>
                    <a:pt x="1738" y="179"/>
                    <a:pt x="1667" y="84"/>
                    <a:pt x="1584" y="0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25;p41">
              <a:extLst>
                <a:ext uri="{FF2B5EF4-FFF2-40B4-BE49-F238E27FC236}">
                  <a16:creationId xmlns:a16="http://schemas.microsoft.com/office/drawing/2014/main" id="{40028B45-4F6C-5E40-80A0-048877841896}"/>
                </a:ext>
              </a:extLst>
            </p:cNvPr>
            <p:cNvSpPr/>
            <p:nvPr/>
          </p:nvSpPr>
          <p:spPr>
            <a:xfrm>
              <a:off x="5987640" y="3408117"/>
              <a:ext cx="120691" cy="107372"/>
            </a:xfrm>
            <a:custGeom>
              <a:avLst/>
              <a:gdLst/>
              <a:ahLst/>
              <a:cxnLst/>
              <a:rect l="l" t="t" r="r" b="b"/>
              <a:pathLst>
                <a:path w="1323" h="1177" extrusionOk="0">
                  <a:moveTo>
                    <a:pt x="665" y="0"/>
                  </a:moveTo>
                  <a:cubicBezTo>
                    <a:pt x="531" y="0"/>
                    <a:pt x="397" y="46"/>
                    <a:pt x="287" y="141"/>
                  </a:cubicBezTo>
                  <a:cubicBezTo>
                    <a:pt x="36" y="343"/>
                    <a:pt x="1" y="712"/>
                    <a:pt x="203" y="962"/>
                  </a:cubicBezTo>
                  <a:cubicBezTo>
                    <a:pt x="324" y="1104"/>
                    <a:pt x="495" y="1177"/>
                    <a:pt x="666" y="1177"/>
                  </a:cubicBezTo>
                  <a:cubicBezTo>
                    <a:pt x="797" y="1177"/>
                    <a:pt x="928" y="1134"/>
                    <a:pt x="1037" y="1046"/>
                  </a:cubicBezTo>
                  <a:cubicBezTo>
                    <a:pt x="1287" y="831"/>
                    <a:pt x="1322" y="462"/>
                    <a:pt x="1120" y="212"/>
                  </a:cubicBezTo>
                  <a:cubicBezTo>
                    <a:pt x="1000" y="73"/>
                    <a:pt x="833" y="0"/>
                    <a:pt x="665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26;p41">
              <a:extLst>
                <a:ext uri="{FF2B5EF4-FFF2-40B4-BE49-F238E27FC236}">
                  <a16:creationId xmlns:a16="http://schemas.microsoft.com/office/drawing/2014/main" id="{5F8583A7-4F15-30F4-550B-565DD1C8B098}"/>
                </a:ext>
              </a:extLst>
            </p:cNvPr>
            <p:cNvSpPr/>
            <p:nvPr/>
          </p:nvSpPr>
          <p:spPr>
            <a:xfrm>
              <a:off x="6772908" y="2386934"/>
              <a:ext cx="170682" cy="147785"/>
            </a:xfrm>
            <a:custGeom>
              <a:avLst/>
              <a:gdLst/>
              <a:ahLst/>
              <a:cxnLst/>
              <a:rect l="l" t="t" r="r" b="b"/>
              <a:pathLst>
                <a:path w="1871" h="1620" extrusionOk="0">
                  <a:moveTo>
                    <a:pt x="1668" y="0"/>
                  </a:moveTo>
                  <a:lnTo>
                    <a:pt x="1" y="1369"/>
                  </a:lnTo>
                  <a:lnTo>
                    <a:pt x="203" y="1619"/>
                  </a:lnTo>
                  <a:lnTo>
                    <a:pt x="1870" y="250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727;p41">
              <a:extLst>
                <a:ext uri="{FF2B5EF4-FFF2-40B4-BE49-F238E27FC236}">
                  <a16:creationId xmlns:a16="http://schemas.microsoft.com/office/drawing/2014/main" id="{BAC797B0-BA19-B7D8-897D-4136AF82707E}"/>
                </a:ext>
              </a:extLst>
            </p:cNvPr>
            <p:cNvSpPr/>
            <p:nvPr/>
          </p:nvSpPr>
          <p:spPr>
            <a:xfrm>
              <a:off x="7017300" y="2726842"/>
              <a:ext cx="1298041" cy="1483775"/>
            </a:xfrm>
            <a:custGeom>
              <a:avLst/>
              <a:gdLst/>
              <a:ahLst/>
              <a:cxnLst/>
              <a:rect l="l" t="t" r="r" b="b"/>
              <a:pathLst>
                <a:path w="14229" h="16265" extrusionOk="0">
                  <a:moveTo>
                    <a:pt x="5049" y="1"/>
                  </a:moveTo>
                  <a:lnTo>
                    <a:pt x="1" y="4335"/>
                  </a:lnTo>
                  <a:lnTo>
                    <a:pt x="8407" y="16265"/>
                  </a:lnTo>
                  <a:lnTo>
                    <a:pt x="14229" y="10990"/>
                  </a:lnTo>
                  <a:lnTo>
                    <a:pt x="5049" y="1"/>
                  </a:ln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28;p41">
              <a:extLst>
                <a:ext uri="{FF2B5EF4-FFF2-40B4-BE49-F238E27FC236}">
                  <a16:creationId xmlns:a16="http://schemas.microsoft.com/office/drawing/2014/main" id="{619BFAF2-BDBC-523C-4B0C-686F5088F0EE}"/>
                </a:ext>
              </a:extLst>
            </p:cNvPr>
            <p:cNvSpPr/>
            <p:nvPr/>
          </p:nvSpPr>
          <p:spPr>
            <a:xfrm>
              <a:off x="7689631" y="3620764"/>
              <a:ext cx="541055" cy="463879"/>
            </a:xfrm>
            <a:custGeom>
              <a:avLst/>
              <a:gdLst/>
              <a:ahLst/>
              <a:cxnLst/>
              <a:rect l="l" t="t" r="r" b="b"/>
              <a:pathLst>
                <a:path w="5931" h="5085" extrusionOk="0">
                  <a:moveTo>
                    <a:pt x="5859" y="1"/>
                  </a:moveTo>
                  <a:lnTo>
                    <a:pt x="1" y="5001"/>
                  </a:lnTo>
                  <a:lnTo>
                    <a:pt x="72" y="5085"/>
                  </a:lnTo>
                  <a:lnTo>
                    <a:pt x="5930" y="84"/>
                  </a:lnTo>
                  <a:lnTo>
                    <a:pt x="585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729;p41">
              <a:extLst>
                <a:ext uri="{FF2B5EF4-FFF2-40B4-BE49-F238E27FC236}">
                  <a16:creationId xmlns:a16="http://schemas.microsoft.com/office/drawing/2014/main" id="{27DD12D2-5682-9658-31B4-D2842E889234}"/>
                </a:ext>
              </a:extLst>
            </p:cNvPr>
            <p:cNvSpPr/>
            <p:nvPr/>
          </p:nvSpPr>
          <p:spPr>
            <a:xfrm>
              <a:off x="7361676" y="2819162"/>
              <a:ext cx="817923" cy="1040695"/>
            </a:xfrm>
            <a:custGeom>
              <a:avLst/>
              <a:gdLst/>
              <a:ahLst/>
              <a:cxnLst/>
              <a:rect l="l" t="t" r="r" b="b"/>
              <a:pathLst>
                <a:path w="8966" h="11408" extrusionOk="0">
                  <a:moveTo>
                    <a:pt x="84" y="1"/>
                  </a:moveTo>
                  <a:lnTo>
                    <a:pt x="0" y="72"/>
                  </a:lnTo>
                  <a:lnTo>
                    <a:pt x="8870" y="11407"/>
                  </a:lnTo>
                  <a:lnTo>
                    <a:pt x="8966" y="11324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730;p41">
              <a:extLst>
                <a:ext uri="{FF2B5EF4-FFF2-40B4-BE49-F238E27FC236}">
                  <a16:creationId xmlns:a16="http://schemas.microsoft.com/office/drawing/2014/main" id="{E3A1ED79-E4AB-959E-A50A-7D68EBDE5F43}"/>
                </a:ext>
              </a:extLst>
            </p:cNvPr>
            <p:cNvSpPr/>
            <p:nvPr/>
          </p:nvSpPr>
          <p:spPr>
            <a:xfrm>
              <a:off x="7170468" y="2832208"/>
              <a:ext cx="900482" cy="1137302"/>
            </a:xfrm>
            <a:custGeom>
              <a:avLst/>
              <a:gdLst/>
              <a:ahLst/>
              <a:cxnLst/>
              <a:rect l="l" t="t" r="r" b="b"/>
              <a:pathLst>
                <a:path w="9871" h="12467" extrusionOk="0">
                  <a:moveTo>
                    <a:pt x="310" y="1"/>
                  </a:moveTo>
                  <a:lnTo>
                    <a:pt x="1" y="275"/>
                  </a:lnTo>
                  <a:lnTo>
                    <a:pt x="9561" y="12467"/>
                  </a:lnTo>
                  <a:lnTo>
                    <a:pt x="9871" y="12205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731;p41">
              <a:extLst>
                <a:ext uri="{FF2B5EF4-FFF2-40B4-BE49-F238E27FC236}">
                  <a16:creationId xmlns:a16="http://schemas.microsoft.com/office/drawing/2014/main" id="{90257785-46B7-354F-9FB6-018C535B8ADF}"/>
                </a:ext>
              </a:extLst>
            </p:cNvPr>
            <p:cNvSpPr/>
            <p:nvPr/>
          </p:nvSpPr>
          <p:spPr>
            <a:xfrm>
              <a:off x="7129234" y="3019038"/>
              <a:ext cx="817923" cy="1039509"/>
            </a:xfrm>
            <a:custGeom>
              <a:avLst/>
              <a:gdLst/>
              <a:ahLst/>
              <a:cxnLst/>
              <a:rect l="l" t="t" r="r" b="b"/>
              <a:pathLst>
                <a:path w="8966" h="11395" extrusionOk="0">
                  <a:moveTo>
                    <a:pt x="95" y="1"/>
                  </a:moveTo>
                  <a:lnTo>
                    <a:pt x="0" y="72"/>
                  </a:lnTo>
                  <a:lnTo>
                    <a:pt x="8882" y="11395"/>
                  </a:lnTo>
                  <a:lnTo>
                    <a:pt x="8966" y="11323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732;p41">
              <a:extLst>
                <a:ext uri="{FF2B5EF4-FFF2-40B4-BE49-F238E27FC236}">
                  <a16:creationId xmlns:a16="http://schemas.microsoft.com/office/drawing/2014/main" id="{840DD944-CFE0-8FED-940B-298229DC7573}"/>
                </a:ext>
              </a:extLst>
            </p:cNvPr>
            <p:cNvSpPr/>
            <p:nvPr/>
          </p:nvSpPr>
          <p:spPr>
            <a:xfrm>
              <a:off x="7604974" y="3507826"/>
              <a:ext cx="530108" cy="456307"/>
            </a:xfrm>
            <a:custGeom>
              <a:avLst/>
              <a:gdLst/>
              <a:ahLst/>
              <a:cxnLst/>
              <a:rect l="l" t="t" r="r" b="b"/>
              <a:pathLst>
                <a:path w="5811" h="5002" extrusionOk="0">
                  <a:moveTo>
                    <a:pt x="5751" y="0"/>
                  </a:moveTo>
                  <a:lnTo>
                    <a:pt x="0" y="4918"/>
                  </a:lnTo>
                  <a:lnTo>
                    <a:pt x="72" y="5001"/>
                  </a:lnTo>
                  <a:lnTo>
                    <a:pt x="5810" y="96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733;p41">
              <a:extLst>
                <a:ext uri="{FF2B5EF4-FFF2-40B4-BE49-F238E27FC236}">
                  <a16:creationId xmlns:a16="http://schemas.microsoft.com/office/drawing/2014/main" id="{F55D1AEA-8C2B-8AD3-70FB-2B5B29AA820C}"/>
                </a:ext>
              </a:extLst>
            </p:cNvPr>
            <p:cNvSpPr/>
            <p:nvPr/>
          </p:nvSpPr>
          <p:spPr>
            <a:xfrm>
              <a:off x="7520225" y="3394889"/>
              <a:ext cx="522537" cy="449739"/>
            </a:xfrm>
            <a:custGeom>
              <a:avLst/>
              <a:gdLst/>
              <a:ahLst/>
              <a:cxnLst/>
              <a:rect l="l" t="t" r="r" b="b"/>
              <a:pathLst>
                <a:path w="5728" h="4930" extrusionOk="0">
                  <a:moveTo>
                    <a:pt x="5656" y="0"/>
                  </a:moveTo>
                  <a:lnTo>
                    <a:pt x="0" y="4834"/>
                  </a:lnTo>
                  <a:lnTo>
                    <a:pt x="60" y="4929"/>
                  </a:lnTo>
                  <a:lnTo>
                    <a:pt x="5727" y="95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734;p41">
              <a:extLst>
                <a:ext uri="{FF2B5EF4-FFF2-40B4-BE49-F238E27FC236}">
                  <a16:creationId xmlns:a16="http://schemas.microsoft.com/office/drawing/2014/main" id="{F343D0E5-1E6E-DF69-CD72-9F53BB703C9F}"/>
                </a:ext>
              </a:extLst>
            </p:cNvPr>
            <p:cNvSpPr/>
            <p:nvPr/>
          </p:nvSpPr>
          <p:spPr>
            <a:xfrm>
              <a:off x="7435477" y="3281860"/>
              <a:ext cx="512776" cy="441073"/>
            </a:xfrm>
            <a:custGeom>
              <a:avLst/>
              <a:gdLst/>
              <a:ahLst/>
              <a:cxnLst/>
              <a:rect l="l" t="t" r="r" b="b"/>
              <a:pathLst>
                <a:path w="5621" h="4835" extrusionOk="0">
                  <a:moveTo>
                    <a:pt x="5549" y="1"/>
                  </a:moveTo>
                  <a:lnTo>
                    <a:pt x="1" y="4751"/>
                  </a:lnTo>
                  <a:lnTo>
                    <a:pt x="72" y="4835"/>
                  </a:lnTo>
                  <a:lnTo>
                    <a:pt x="5621" y="96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35;p41">
              <a:extLst>
                <a:ext uri="{FF2B5EF4-FFF2-40B4-BE49-F238E27FC236}">
                  <a16:creationId xmlns:a16="http://schemas.microsoft.com/office/drawing/2014/main" id="{6E5EAAC3-0889-DD80-1FD9-3E21817D3D99}"/>
                </a:ext>
              </a:extLst>
            </p:cNvPr>
            <p:cNvSpPr/>
            <p:nvPr/>
          </p:nvSpPr>
          <p:spPr>
            <a:xfrm>
              <a:off x="7350820" y="3168922"/>
              <a:ext cx="502923" cy="434596"/>
            </a:xfrm>
            <a:custGeom>
              <a:avLst/>
              <a:gdLst/>
              <a:ahLst/>
              <a:cxnLst/>
              <a:rect l="l" t="t" r="r" b="b"/>
              <a:pathLst>
                <a:path w="5513" h="4764" extrusionOk="0">
                  <a:moveTo>
                    <a:pt x="5453" y="1"/>
                  </a:moveTo>
                  <a:lnTo>
                    <a:pt x="0" y="4668"/>
                  </a:lnTo>
                  <a:lnTo>
                    <a:pt x="72" y="4763"/>
                  </a:lnTo>
                  <a:lnTo>
                    <a:pt x="5513" y="96"/>
                  </a:lnTo>
                  <a:lnTo>
                    <a:pt x="5453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736;p41">
              <a:extLst>
                <a:ext uri="{FF2B5EF4-FFF2-40B4-BE49-F238E27FC236}">
                  <a16:creationId xmlns:a16="http://schemas.microsoft.com/office/drawing/2014/main" id="{477070C0-1325-55CC-1D5B-E1159C1E1BD5}"/>
                </a:ext>
              </a:extLst>
            </p:cNvPr>
            <p:cNvSpPr/>
            <p:nvPr/>
          </p:nvSpPr>
          <p:spPr>
            <a:xfrm>
              <a:off x="7266072" y="3057079"/>
              <a:ext cx="493162" cy="425838"/>
            </a:xfrm>
            <a:custGeom>
              <a:avLst/>
              <a:gdLst/>
              <a:ahLst/>
              <a:cxnLst/>
              <a:rect l="l" t="t" r="r" b="b"/>
              <a:pathLst>
                <a:path w="5406" h="4668" extrusionOk="0">
                  <a:moveTo>
                    <a:pt x="5334" y="0"/>
                  </a:moveTo>
                  <a:lnTo>
                    <a:pt x="0" y="4572"/>
                  </a:lnTo>
                  <a:lnTo>
                    <a:pt x="72" y="4668"/>
                  </a:lnTo>
                  <a:lnTo>
                    <a:pt x="5406" y="96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737;p41">
              <a:extLst>
                <a:ext uri="{FF2B5EF4-FFF2-40B4-BE49-F238E27FC236}">
                  <a16:creationId xmlns:a16="http://schemas.microsoft.com/office/drawing/2014/main" id="{EED4A780-B4C7-C430-1B13-8FE65EE7357F}"/>
                </a:ext>
              </a:extLst>
            </p:cNvPr>
            <p:cNvSpPr/>
            <p:nvPr/>
          </p:nvSpPr>
          <p:spPr>
            <a:xfrm>
              <a:off x="7181323" y="2944142"/>
              <a:ext cx="484496" cy="418175"/>
            </a:xfrm>
            <a:custGeom>
              <a:avLst/>
              <a:gdLst/>
              <a:ahLst/>
              <a:cxnLst/>
              <a:rect l="l" t="t" r="r" b="b"/>
              <a:pathLst>
                <a:path w="5311" h="4584" extrusionOk="0">
                  <a:moveTo>
                    <a:pt x="5239" y="0"/>
                  </a:moveTo>
                  <a:lnTo>
                    <a:pt x="1" y="4489"/>
                  </a:lnTo>
                  <a:lnTo>
                    <a:pt x="72" y="4584"/>
                  </a:lnTo>
                  <a:lnTo>
                    <a:pt x="5311" y="83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738;p41">
              <a:extLst>
                <a:ext uri="{FF2B5EF4-FFF2-40B4-BE49-F238E27FC236}">
                  <a16:creationId xmlns:a16="http://schemas.microsoft.com/office/drawing/2014/main" id="{2C4EAD21-B95B-67E5-CB29-796AF8A438CC}"/>
                </a:ext>
              </a:extLst>
            </p:cNvPr>
            <p:cNvSpPr/>
            <p:nvPr/>
          </p:nvSpPr>
          <p:spPr>
            <a:xfrm>
              <a:off x="7095572" y="2831113"/>
              <a:ext cx="475830" cy="410695"/>
            </a:xfrm>
            <a:custGeom>
              <a:avLst/>
              <a:gdLst/>
              <a:ahLst/>
              <a:cxnLst/>
              <a:rect l="l" t="t" r="r" b="b"/>
              <a:pathLst>
                <a:path w="5216" h="4502" extrusionOk="0">
                  <a:moveTo>
                    <a:pt x="5156" y="1"/>
                  </a:moveTo>
                  <a:lnTo>
                    <a:pt x="0" y="4418"/>
                  </a:lnTo>
                  <a:lnTo>
                    <a:pt x="72" y="4501"/>
                  </a:lnTo>
                  <a:lnTo>
                    <a:pt x="5215" y="96"/>
                  </a:lnTo>
                  <a:lnTo>
                    <a:pt x="5156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739;p41">
              <a:extLst>
                <a:ext uri="{FF2B5EF4-FFF2-40B4-BE49-F238E27FC236}">
                  <a16:creationId xmlns:a16="http://schemas.microsoft.com/office/drawing/2014/main" id="{87ED3F93-3E1F-FE0B-EB0C-4BC3C62F3160}"/>
                </a:ext>
              </a:extLst>
            </p:cNvPr>
            <p:cNvSpPr/>
            <p:nvPr/>
          </p:nvSpPr>
          <p:spPr>
            <a:xfrm>
              <a:off x="7115094" y="2801829"/>
              <a:ext cx="170591" cy="147785"/>
            </a:xfrm>
            <a:custGeom>
              <a:avLst/>
              <a:gdLst/>
              <a:ahLst/>
              <a:cxnLst/>
              <a:rect l="l" t="t" r="r" b="b"/>
              <a:pathLst>
                <a:path w="1870" h="1620" extrusionOk="0">
                  <a:moveTo>
                    <a:pt x="1667" y="0"/>
                  </a:moveTo>
                  <a:lnTo>
                    <a:pt x="0" y="1370"/>
                  </a:lnTo>
                  <a:lnTo>
                    <a:pt x="203" y="1620"/>
                  </a:lnTo>
                  <a:lnTo>
                    <a:pt x="1870" y="250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453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Airplane Components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D2D1D3-6BC0-71BB-6A23-EDC1DE0CFDA2}"/>
              </a:ext>
            </a:extLst>
          </p:cNvPr>
          <p:cNvGrpSpPr>
            <a:grpSpLocks noChangeAspect="1"/>
          </p:cNvGrpSpPr>
          <p:nvPr/>
        </p:nvGrpSpPr>
        <p:grpSpPr>
          <a:xfrm>
            <a:off x="638334" y="1302889"/>
            <a:ext cx="10915331" cy="5349832"/>
            <a:chOff x="349631" y="1251454"/>
            <a:chExt cx="11439107" cy="5606546"/>
          </a:xfrm>
        </p:grpSpPr>
        <p:pic>
          <p:nvPicPr>
            <p:cNvPr id="4" name="Picture 4" descr="Aeroplane Aircraft Airplane - Free vector graphic on Pixabay">
              <a:extLst>
                <a:ext uri="{FF2B5EF4-FFF2-40B4-BE49-F238E27FC236}">
                  <a16:creationId xmlns:a16="http://schemas.microsoft.com/office/drawing/2014/main" id="{DC4B7E9B-BBFE-9002-4479-7F9B063DE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6116" y="1551319"/>
              <a:ext cx="9144000" cy="459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13C18D4-F920-239E-C9C1-441F9C80E2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8768" y="1802144"/>
              <a:ext cx="685800" cy="64770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6" name="Google Shape;678;p40">
              <a:extLst>
                <a:ext uri="{FF2B5EF4-FFF2-40B4-BE49-F238E27FC236}">
                  <a16:creationId xmlns:a16="http://schemas.microsoft.com/office/drawing/2014/main" id="{53348F66-2DB8-2955-A10F-7EFEC7D3DBCB}"/>
                </a:ext>
              </a:extLst>
            </p:cNvPr>
            <p:cNvSpPr txBox="1">
              <a:spLocks/>
            </p:cNvSpPr>
            <p:nvPr/>
          </p:nvSpPr>
          <p:spPr>
            <a:xfrm>
              <a:off x="5010531" y="1251454"/>
              <a:ext cx="3183037" cy="4644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A456B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Aileron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73CE819-73E2-E4B8-B0E1-E036477982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5068" y="2325675"/>
              <a:ext cx="864670" cy="251169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8" name="Google Shape;678;p40">
              <a:extLst>
                <a:ext uri="{FF2B5EF4-FFF2-40B4-BE49-F238E27FC236}">
                  <a16:creationId xmlns:a16="http://schemas.microsoft.com/office/drawing/2014/main" id="{7CAED117-EB81-8B14-A3E2-6C38C3325A44}"/>
                </a:ext>
              </a:extLst>
            </p:cNvPr>
            <p:cNvSpPr txBox="1">
              <a:spLocks/>
            </p:cNvSpPr>
            <p:nvPr/>
          </p:nvSpPr>
          <p:spPr>
            <a:xfrm>
              <a:off x="8605701" y="1774985"/>
              <a:ext cx="3183037" cy="4644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A456B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Rudder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875E577-D639-7585-FDF8-40C783759D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74668" y="3326144"/>
              <a:ext cx="508535" cy="52070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10" name="Google Shape;678;p40">
              <a:extLst>
                <a:ext uri="{FF2B5EF4-FFF2-40B4-BE49-F238E27FC236}">
                  <a16:creationId xmlns:a16="http://schemas.microsoft.com/office/drawing/2014/main" id="{96269DE6-C91C-4899-8960-364F6D228EC4}"/>
                </a:ext>
              </a:extLst>
            </p:cNvPr>
            <p:cNvSpPr txBox="1">
              <a:spLocks/>
            </p:cNvSpPr>
            <p:nvPr/>
          </p:nvSpPr>
          <p:spPr>
            <a:xfrm>
              <a:off x="8605701" y="3951399"/>
              <a:ext cx="3183037" cy="4644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A456B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Elevator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56B1842-1245-B97B-4F34-DD8195DFD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8831" y="5662944"/>
              <a:ext cx="312837" cy="730656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12" name="Google Shape;678;p40">
              <a:extLst>
                <a:ext uri="{FF2B5EF4-FFF2-40B4-BE49-F238E27FC236}">
                  <a16:creationId xmlns:a16="http://schemas.microsoft.com/office/drawing/2014/main" id="{1EB47A51-5AF2-54B3-830F-1FAFCF3A41FF}"/>
                </a:ext>
              </a:extLst>
            </p:cNvPr>
            <p:cNvSpPr txBox="1">
              <a:spLocks/>
            </p:cNvSpPr>
            <p:nvPr/>
          </p:nvSpPr>
          <p:spPr>
            <a:xfrm>
              <a:off x="3257931" y="6393600"/>
              <a:ext cx="3183037" cy="4644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A456B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Engine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38229B0-8476-AD19-EAC8-502D3CC6A847}"/>
                </a:ext>
              </a:extLst>
            </p:cNvPr>
            <p:cNvCxnSpPr>
              <a:cxnSpLocks/>
            </p:cNvCxnSpPr>
            <p:nvPr/>
          </p:nvCxnSpPr>
          <p:spPr>
            <a:xfrm>
              <a:off x="1653068" y="4487630"/>
              <a:ext cx="0" cy="756214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14" name="Google Shape;678;p40">
              <a:extLst>
                <a:ext uri="{FF2B5EF4-FFF2-40B4-BE49-F238E27FC236}">
                  <a16:creationId xmlns:a16="http://schemas.microsoft.com/office/drawing/2014/main" id="{FC82A2D5-5993-C430-4B0F-5BE4C731B96B}"/>
                </a:ext>
              </a:extLst>
            </p:cNvPr>
            <p:cNvSpPr txBox="1">
              <a:spLocks/>
            </p:cNvSpPr>
            <p:nvPr/>
          </p:nvSpPr>
          <p:spPr>
            <a:xfrm>
              <a:off x="349631" y="3955565"/>
              <a:ext cx="3183037" cy="4644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A456B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Cockpit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6DA269B-4E61-089C-4EC9-8FD77232AFEE}"/>
                </a:ext>
              </a:extLst>
            </p:cNvPr>
            <p:cNvCxnSpPr>
              <a:cxnSpLocks/>
            </p:cNvCxnSpPr>
            <p:nvPr/>
          </p:nvCxnSpPr>
          <p:spPr>
            <a:xfrm>
              <a:off x="2956505" y="3626010"/>
              <a:ext cx="576162" cy="1105279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19" name="Google Shape;678;p40">
              <a:extLst>
                <a:ext uri="{FF2B5EF4-FFF2-40B4-BE49-F238E27FC236}">
                  <a16:creationId xmlns:a16="http://schemas.microsoft.com/office/drawing/2014/main" id="{BC30EF5E-A966-E71C-C127-1BFA68D24BF2}"/>
                </a:ext>
              </a:extLst>
            </p:cNvPr>
            <p:cNvSpPr txBox="1">
              <a:spLocks/>
            </p:cNvSpPr>
            <p:nvPr/>
          </p:nvSpPr>
          <p:spPr>
            <a:xfrm>
              <a:off x="1095930" y="3093944"/>
              <a:ext cx="3183036" cy="4644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A456B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Cabin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8E50634-2A91-C075-9649-702EE4E98D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7068" y="2948355"/>
              <a:ext cx="685800" cy="64770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21" name="Google Shape;678;p40">
              <a:extLst>
                <a:ext uri="{FF2B5EF4-FFF2-40B4-BE49-F238E27FC236}">
                  <a16:creationId xmlns:a16="http://schemas.microsoft.com/office/drawing/2014/main" id="{3A64C724-F038-5F51-025C-8A6565BB0B79}"/>
                </a:ext>
              </a:extLst>
            </p:cNvPr>
            <p:cNvSpPr txBox="1">
              <a:spLocks/>
            </p:cNvSpPr>
            <p:nvPr/>
          </p:nvSpPr>
          <p:spPr>
            <a:xfrm>
              <a:off x="5717068" y="2401116"/>
              <a:ext cx="1927615" cy="464400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A456B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"/>
                </a:rPr>
                <a:t>Flap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9B9E4CA-1080-C264-9EB0-CC1F33C7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48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Forces of Flight</a:t>
            </a:r>
          </a:p>
        </p:txBody>
      </p:sp>
      <p:pic>
        <p:nvPicPr>
          <p:cNvPr id="15" name="Picture 14" descr="76 Aircraft Carrier Side Stock Photos, Pictures &amp; Royalty-Free Images -  iStock">
            <a:extLst>
              <a:ext uri="{FF2B5EF4-FFF2-40B4-BE49-F238E27FC236}">
                <a16:creationId xmlns:a16="http://schemas.microsoft.com/office/drawing/2014/main" id="{153768C4-5BC7-DF75-A617-EB982769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591770" y="1737400"/>
            <a:ext cx="7579242" cy="378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B6F4283-638D-AB17-C9AC-86F7F937E790}"/>
              </a:ext>
            </a:extLst>
          </p:cNvPr>
          <p:cNvGrpSpPr/>
          <p:nvPr/>
        </p:nvGrpSpPr>
        <p:grpSpPr>
          <a:xfrm>
            <a:off x="4793427" y="1609660"/>
            <a:ext cx="2342817" cy="1587394"/>
            <a:chOff x="4761528" y="1400355"/>
            <a:chExt cx="2342817" cy="1587394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3A724845-6308-04B9-42EA-B39D1B11F068}"/>
                </a:ext>
              </a:extLst>
            </p:cNvPr>
            <p:cNvSpPr/>
            <p:nvPr/>
          </p:nvSpPr>
          <p:spPr>
            <a:xfrm rot="5400000" flipH="1">
              <a:off x="5380388" y="2213935"/>
              <a:ext cx="1105097" cy="442532"/>
            </a:xfrm>
            <a:prstGeom prst="rightArrow">
              <a:avLst/>
            </a:prstGeom>
            <a:solidFill>
              <a:srgbClr val="57D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A45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Google Shape;678;p40">
              <a:extLst>
                <a:ext uri="{FF2B5EF4-FFF2-40B4-BE49-F238E27FC236}">
                  <a16:creationId xmlns:a16="http://schemas.microsoft.com/office/drawing/2014/main" id="{D471725E-0B9D-AF8B-C0DE-43BC4D706ADA}"/>
                </a:ext>
              </a:extLst>
            </p:cNvPr>
            <p:cNvSpPr txBox="1">
              <a:spLocks/>
            </p:cNvSpPr>
            <p:nvPr/>
          </p:nvSpPr>
          <p:spPr>
            <a:xfrm>
              <a:off x="4761528" y="1400355"/>
              <a:ext cx="2342817" cy="475942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 kern="0" dirty="0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Lift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5C8CCC-E855-9532-24D7-A685A36469EC}"/>
              </a:ext>
            </a:extLst>
          </p:cNvPr>
          <p:cNvGrpSpPr/>
          <p:nvPr/>
        </p:nvGrpSpPr>
        <p:grpSpPr>
          <a:xfrm>
            <a:off x="4793427" y="4923132"/>
            <a:ext cx="2342817" cy="1615606"/>
            <a:chOff x="4761528" y="5093256"/>
            <a:chExt cx="2342817" cy="1615606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99ACC09E-6B83-F9E8-91F0-88026947B046}"/>
                </a:ext>
              </a:extLst>
            </p:cNvPr>
            <p:cNvSpPr/>
            <p:nvPr/>
          </p:nvSpPr>
          <p:spPr>
            <a:xfrm rot="16200000" flipH="1">
              <a:off x="5380389" y="5424539"/>
              <a:ext cx="1105098" cy="4425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A45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5" name="Google Shape;678;p40">
              <a:extLst>
                <a:ext uri="{FF2B5EF4-FFF2-40B4-BE49-F238E27FC236}">
                  <a16:creationId xmlns:a16="http://schemas.microsoft.com/office/drawing/2014/main" id="{2E0557E1-B146-E9EA-8BC4-6DD55E3F38B6}"/>
                </a:ext>
              </a:extLst>
            </p:cNvPr>
            <p:cNvSpPr txBox="1">
              <a:spLocks/>
            </p:cNvSpPr>
            <p:nvPr/>
          </p:nvSpPr>
          <p:spPr>
            <a:xfrm>
              <a:off x="4761528" y="6232920"/>
              <a:ext cx="2342817" cy="475942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 kern="0" dirty="0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Weight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2DEB1A-D367-F232-0E40-78EB4E7FF360}"/>
              </a:ext>
            </a:extLst>
          </p:cNvPr>
          <p:cNvGrpSpPr/>
          <p:nvPr/>
        </p:nvGrpSpPr>
        <p:grpSpPr>
          <a:xfrm>
            <a:off x="9814300" y="3690350"/>
            <a:ext cx="2144224" cy="475942"/>
            <a:chOff x="9877651" y="3764781"/>
            <a:chExt cx="2144224" cy="475942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727A7CBA-2041-E774-19E4-3C91DAEB3478}"/>
                </a:ext>
              </a:extLst>
            </p:cNvPr>
            <p:cNvSpPr/>
            <p:nvPr/>
          </p:nvSpPr>
          <p:spPr>
            <a:xfrm>
              <a:off x="9877651" y="3798191"/>
              <a:ext cx="1106424" cy="4425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A45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8" name="Google Shape;678;p40">
              <a:extLst>
                <a:ext uri="{FF2B5EF4-FFF2-40B4-BE49-F238E27FC236}">
                  <a16:creationId xmlns:a16="http://schemas.microsoft.com/office/drawing/2014/main" id="{108CB201-7201-B2C2-03DA-C36FCD020C05}"/>
                </a:ext>
              </a:extLst>
            </p:cNvPr>
            <p:cNvSpPr txBox="1">
              <a:spLocks/>
            </p:cNvSpPr>
            <p:nvPr/>
          </p:nvSpPr>
          <p:spPr>
            <a:xfrm>
              <a:off x="11111666" y="3764781"/>
              <a:ext cx="910209" cy="475942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200" b="1" kern="0" dirty="0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Drag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A4B586-005E-B2CC-8B54-3A727DCB20F6}"/>
              </a:ext>
            </a:extLst>
          </p:cNvPr>
          <p:cNvGrpSpPr/>
          <p:nvPr/>
        </p:nvGrpSpPr>
        <p:grpSpPr>
          <a:xfrm>
            <a:off x="95250" y="3700827"/>
            <a:ext cx="2591770" cy="475942"/>
            <a:chOff x="-31899" y="3775258"/>
            <a:chExt cx="2591770" cy="475942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0BB8CCBA-4294-9335-282E-1976A656FD52}"/>
                </a:ext>
              </a:extLst>
            </p:cNvPr>
            <p:cNvSpPr/>
            <p:nvPr/>
          </p:nvSpPr>
          <p:spPr>
            <a:xfrm flipH="1">
              <a:off x="1453447" y="3798191"/>
              <a:ext cx="1106424" cy="442532"/>
            </a:xfrm>
            <a:prstGeom prst="rightArrow">
              <a:avLst/>
            </a:prstGeom>
            <a:solidFill>
              <a:srgbClr val="57D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A45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1" name="Google Shape;678;p40">
              <a:extLst>
                <a:ext uri="{FF2B5EF4-FFF2-40B4-BE49-F238E27FC236}">
                  <a16:creationId xmlns:a16="http://schemas.microsoft.com/office/drawing/2014/main" id="{35F81B23-E0C0-A8DA-2FBC-84EE9CE7EA85}"/>
                </a:ext>
              </a:extLst>
            </p:cNvPr>
            <p:cNvSpPr txBox="1">
              <a:spLocks/>
            </p:cNvSpPr>
            <p:nvPr/>
          </p:nvSpPr>
          <p:spPr>
            <a:xfrm>
              <a:off x="-31899" y="3775258"/>
              <a:ext cx="1330009" cy="475942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/>
              <a:r>
                <a:rPr lang="en-US" sz="3200" b="1" kern="0" dirty="0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Thrust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110E40A-1583-DFE4-A496-6D041E8231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68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Control (Steering)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E995D9-D90F-C588-C476-0C7B0ED15656}"/>
              </a:ext>
            </a:extLst>
          </p:cNvPr>
          <p:cNvGrpSpPr/>
          <p:nvPr/>
        </p:nvGrpSpPr>
        <p:grpSpPr>
          <a:xfrm>
            <a:off x="2060059" y="1536968"/>
            <a:ext cx="8391242" cy="4948365"/>
            <a:chOff x="2676747" y="1473173"/>
            <a:chExt cx="8391242" cy="49483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9094DF-B3BF-4C73-DEC6-CC844E876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0206" y="2073902"/>
              <a:ext cx="5485360" cy="3401865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B9DCB43-7BF8-0484-C4EA-C4A5B149B15A}"/>
                </a:ext>
              </a:extLst>
            </p:cNvPr>
            <p:cNvCxnSpPr>
              <a:cxnSpLocks/>
            </p:cNvCxnSpPr>
            <p:nvPr/>
          </p:nvCxnSpPr>
          <p:spPr>
            <a:xfrm rot="20940000">
              <a:off x="8591985" y="2934717"/>
              <a:ext cx="914400" cy="0"/>
            </a:xfrm>
            <a:prstGeom prst="straightConnector1">
              <a:avLst/>
            </a:prstGeom>
            <a:ln w="28575">
              <a:solidFill>
                <a:srgbClr val="070D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9E49E97-579B-048B-425C-5754809F6AF3}"/>
                </a:ext>
              </a:extLst>
            </p:cNvPr>
            <p:cNvCxnSpPr>
              <a:cxnSpLocks/>
            </p:cNvCxnSpPr>
            <p:nvPr/>
          </p:nvCxnSpPr>
          <p:spPr>
            <a:xfrm rot="15540000">
              <a:off x="5708030" y="2488089"/>
              <a:ext cx="914400" cy="0"/>
            </a:xfrm>
            <a:prstGeom prst="straightConnector1">
              <a:avLst/>
            </a:prstGeom>
            <a:ln w="28575">
              <a:solidFill>
                <a:srgbClr val="070D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C86AC2F-91EB-D21C-5C1B-38A419D0CB10}"/>
                </a:ext>
              </a:extLst>
            </p:cNvPr>
            <p:cNvCxnSpPr>
              <a:cxnSpLocks/>
            </p:cNvCxnSpPr>
            <p:nvPr/>
          </p:nvCxnSpPr>
          <p:spPr>
            <a:xfrm rot="8040000">
              <a:off x="4107344" y="5616715"/>
              <a:ext cx="914400" cy="0"/>
            </a:xfrm>
            <a:prstGeom prst="straightConnector1">
              <a:avLst/>
            </a:prstGeom>
            <a:ln w="28575">
              <a:solidFill>
                <a:srgbClr val="070D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ow: Curved Left 7">
              <a:extLst>
                <a:ext uri="{FF2B5EF4-FFF2-40B4-BE49-F238E27FC236}">
                  <a16:creationId xmlns:a16="http://schemas.microsoft.com/office/drawing/2014/main" id="{93ABAFE0-74C0-BA1E-077F-EC82F3A4E8ED}"/>
                </a:ext>
              </a:extLst>
            </p:cNvPr>
            <p:cNvSpPr/>
            <p:nvPr/>
          </p:nvSpPr>
          <p:spPr>
            <a:xfrm rot="15084322">
              <a:off x="8865785" y="2654560"/>
              <a:ext cx="366802" cy="560314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A45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EFF8041-8878-D6DB-E231-A0C65DA6B785}"/>
                </a:ext>
              </a:extLst>
            </p:cNvPr>
            <p:cNvCxnSpPr>
              <a:cxnSpLocks/>
            </p:cNvCxnSpPr>
            <p:nvPr/>
          </p:nvCxnSpPr>
          <p:spPr>
            <a:xfrm rot="20940000" flipV="1">
              <a:off x="8595346" y="2969611"/>
              <a:ext cx="548640" cy="0"/>
            </a:xfrm>
            <a:prstGeom prst="line">
              <a:avLst/>
            </a:prstGeom>
            <a:ln w="28575">
              <a:solidFill>
                <a:srgbClr val="070D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8F2A5E-DF68-0235-1A36-EC6E18078B15}"/>
                </a:ext>
              </a:extLst>
            </p:cNvPr>
            <p:cNvGrpSpPr/>
            <p:nvPr/>
          </p:nvGrpSpPr>
          <p:grpSpPr>
            <a:xfrm rot="-5400000">
              <a:off x="5708030" y="2294116"/>
              <a:ext cx="914400" cy="366802"/>
              <a:chOff x="11072915" y="3913809"/>
              <a:chExt cx="914400" cy="36680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82D5565-4679-3860-69A4-F58D721B4647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>
                <a:off x="11072915" y="4097210"/>
                <a:ext cx="914400" cy="0"/>
              </a:xfrm>
              <a:prstGeom prst="straightConnector1">
                <a:avLst/>
              </a:prstGeom>
              <a:ln w="28575">
                <a:solidFill>
                  <a:srgbClr val="070D1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Arrow: Curved Left 31">
                <a:extLst>
                  <a:ext uri="{FF2B5EF4-FFF2-40B4-BE49-F238E27FC236}">
                    <a16:creationId xmlns:a16="http://schemas.microsoft.com/office/drawing/2014/main" id="{830294FB-BACD-7B8F-9478-69930B1F5A66}"/>
                  </a:ext>
                </a:extLst>
              </p:cNvPr>
              <p:cNvSpPr/>
              <p:nvPr/>
            </p:nvSpPr>
            <p:spPr>
              <a:xfrm rot="15084322">
                <a:off x="11346715" y="3817053"/>
                <a:ext cx="366802" cy="560314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172ECA6-B593-9A49-A0C2-DF222BEC910A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11076276" y="4132104"/>
                <a:ext cx="548640" cy="0"/>
              </a:xfrm>
              <a:prstGeom prst="line">
                <a:avLst/>
              </a:prstGeom>
              <a:ln w="28575">
                <a:solidFill>
                  <a:srgbClr val="070D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BFC744B-7E22-1C42-62B9-7E10B9468244}"/>
                </a:ext>
              </a:extLst>
            </p:cNvPr>
            <p:cNvGrpSpPr/>
            <p:nvPr/>
          </p:nvGrpSpPr>
          <p:grpSpPr>
            <a:xfrm rot="8700000">
              <a:off x="4107344" y="5433312"/>
              <a:ext cx="914400" cy="366802"/>
              <a:chOff x="10260291" y="4841270"/>
              <a:chExt cx="914400" cy="36680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70A8B6B-8AC5-7FC1-811A-A4E9C82FF0DB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>
                <a:off x="10260291" y="5024671"/>
                <a:ext cx="914400" cy="0"/>
              </a:xfrm>
              <a:prstGeom prst="straightConnector1">
                <a:avLst/>
              </a:prstGeom>
              <a:ln w="28575">
                <a:solidFill>
                  <a:srgbClr val="070D1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row: Curved Left 18">
                <a:extLst>
                  <a:ext uri="{FF2B5EF4-FFF2-40B4-BE49-F238E27FC236}">
                    <a16:creationId xmlns:a16="http://schemas.microsoft.com/office/drawing/2014/main" id="{375B8F09-17E9-AF0B-28A3-231E9A9E8442}"/>
                  </a:ext>
                </a:extLst>
              </p:cNvPr>
              <p:cNvSpPr/>
              <p:nvPr/>
            </p:nvSpPr>
            <p:spPr>
              <a:xfrm rot="15084322">
                <a:off x="10534091" y="4744514"/>
                <a:ext cx="366802" cy="560314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2C6AC9A-FB71-0E6F-89A7-A17552083F7D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10263652" y="5059565"/>
                <a:ext cx="548640" cy="0"/>
              </a:xfrm>
              <a:prstGeom prst="line">
                <a:avLst/>
              </a:prstGeom>
              <a:ln w="28575">
                <a:solidFill>
                  <a:srgbClr val="070D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Google Shape;678;p40">
              <a:extLst>
                <a:ext uri="{FF2B5EF4-FFF2-40B4-BE49-F238E27FC236}">
                  <a16:creationId xmlns:a16="http://schemas.microsoft.com/office/drawing/2014/main" id="{DF36D515-2A44-55AD-6DD0-32B4B6D7E8CD}"/>
                </a:ext>
              </a:extLst>
            </p:cNvPr>
            <p:cNvSpPr txBox="1">
              <a:spLocks/>
            </p:cNvSpPr>
            <p:nvPr/>
          </p:nvSpPr>
          <p:spPr>
            <a:xfrm>
              <a:off x="4906583" y="1473173"/>
              <a:ext cx="2342817" cy="475942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 kern="0" dirty="0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Yaw</a:t>
              </a:r>
            </a:p>
          </p:txBody>
        </p:sp>
        <p:sp>
          <p:nvSpPr>
            <p:cNvPr id="13" name="Google Shape;678;p40">
              <a:extLst>
                <a:ext uri="{FF2B5EF4-FFF2-40B4-BE49-F238E27FC236}">
                  <a16:creationId xmlns:a16="http://schemas.microsoft.com/office/drawing/2014/main" id="{37E9F98A-8A42-EFF4-D713-21E43F049614}"/>
                </a:ext>
              </a:extLst>
            </p:cNvPr>
            <p:cNvSpPr txBox="1">
              <a:spLocks/>
            </p:cNvSpPr>
            <p:nvPr/>
          </p:nvSpPr>
          <p:spPr>
            <a:xfrm>
              <a:off x="8725172" y="2299994"/>
              <a:ext cx="2342817" cy="475942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 kern="0" dirty="0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Roll</a:t>
              </a:r>
            </a:p>
          </p:txBody>
        </p:sp>
        <p:sp>
          <p:nvSpPr>
            <p:cNvPr id="14" name="Google Shape;678;p40">
              <a:extLst>
                <a:ext uri="{FF2B5EF4-FFF2-40B4-BE49-F238E27FC236}">
                  <a16:creationId xmlns:a16="http://schemas.microsoft.com/office/drawing/2014/main" id="{BE018497-AEEF-F37C-813A-DF461017059B}"/>
                </a:ext>
              </a:extLst>
            </p:cNvPr>
            <p:cNvSpPr txBox="1">
              <a:spLocks/>
            </p:cNvSpPr>
            <p:nvPr/>
          </p:nvSpPr>
          <p:spPr>
            <a:xfrm>
              <a:off x="2676747" y="5945596"/>
              <a:ext cx="2342817" cy="475942"/>
            </a:xfrm>
            <a:prstGeom prst="rect">
              <a:avLst/>
            </a:prstGeom>
          </p:spPr>
          <p:txBody>
            <a:bodyPr spcFirstLastPara="1" wrap="square" lIns="0" tIns="0" rIns="0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3200" b="1" kern="0" dirty="0">
                  <a:solidFill>
                    <a:srgbClr val="0A456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Pitch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D405409-326C-D898-1A75-C892438B55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39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Fly?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Google Shape;678;p40">
            <a:extLst>
              <a:ext uri="{FF2B5EF4-FFF2-40B4-BE49-F238E27FC236}">
                <a16:creationId xmlns:a16="http://schemas.microsoft.com/office/drawing/2014/main" id="{8861C192-DF5B-28EA-9F2F-EA7B30DCFC45}"/>
              </a:ext>
            </a:extLst>
          </p:cNvPr>
          <p:cNvSpPr txBox="1">
            <a:spLocks/>
          </p:cNvSpPr>
          <p:nvPr/>
        </p:nvSpPr>
        <p:spPr>
          <a:xfrm>
            <a:off x="10166820" y="5578663"/>
            <a:ext cx="1702113" cy="28873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600" b="1" kern="0" dirty="0">
                <a:solidFill>
                  <a:srgbClr val="0A456B"/>
                </a:solidFill>
                <a:latin typeface="Denk On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</a:t>
            </a:r>
            <a:endParaRPr lang="en-US" sz="1600" b="1" kern="0" dirty="0">
              <a:solidFill>
                <a:srgbClr val="0A456B"/>
              </a:solidFill>
              <a:latin typeface="Denk One"/>
            </a:endParaRPr>
          </a:p>
        </p:txBody>
      </p:sp>
      <p:pic>
        <p:nvPicPr>
          <p:cNvPr id="16" name="Picture 2" descr="Free Grey and Red Airliner Wing Stock Photo">
            <a:extLst>
              <a:ext uri="{FF2B5EF4-FFF2-40B4-BE49-F238E27FC236}">
                <a16:creationId xmlns:a16="http://schemas.microsoft.com/office/drawing/2014/main" id="{0C4D2AF2-CDFA-8FC4-4C3B-67F33A32B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067" y="2337028"/>
            <a:ext cx="4467662" cy="3165288"/>
          </a:xfrm>
          <a:prstGeom prst="rect">
            <a:avLst/>
          </a:prstGeom>
          <a:noFill/>
          <a:ln w="28575">
            <a:solidFill>
              <a:srgbClr val="0A45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irplane wings -- How do they work and why do they change shape?">
            <a:extLst>
              <a:ext uri="{FF2B5EF4-FFF2-40B4-BE49-F238E27FC236}">
                <a16:creationId xmlns:a16="http://schemas.microsoft.com/office/drawing/2014/main" id="{327ABE62-2378-2D3E-972F-1A1969D6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1879" y="3012150"/>
            <a:ext cx="6627054" cy="2490166"/>
          </a:xfrm>
          <a:prstGeom prst="rect">
            <a:avLst/>
          </a:prstGeom>
          <a:noFill/>
          <a:ln w="28575">
            <a:solidFill>
              <a:srgbClr val="0A45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733652-DCAF-8419-A07F-39BCA1A7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77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Engineering Process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AE1391E-442A-E001-E6BD-4695E15600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248141"/>
              </p:ext>
            </p:extLst>
          </p:nvPr>
        </p:nvGraphicFramePr>
        <p:xfrm>
          <a:off x="2032000" y="1588191"/>
          <a:ext cx="8128000" cy="4855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F51C8B6-C7A5-2B63-5E6F-3C681FDFE3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8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8EBCEC-0930-8A45-0E3F-5ADEDEE28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00" y="2314528"/>
            <a:ext cx="5546400" cy="1905348"/>
          </a:xfrm>
        </p:spPr>
        <p:txBody>
          <a:bodyPr anchor="b"/>
          <a:lstStyle/>
          <a:p>
            <a:pPr algn="l"/>
            <a:r>
              <a:rPr lang="en-US" sz="6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to Start?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13A30-3493-3F3F-7A1D-D8D0CC542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  <p:grpSp>
        <p:nvGrpSpPr>
          <p:cNvPr id="8" name="Google Shape;689;p41">
            <a:extLst>
              <a:ext uri="{FF2B5EF4-FFF2-40B4-BE49-F238E27FC236}">
                <a16:creationId xmlns:a16="http://schemas.microsoft.com/office/drawing/2014/main" id="{5BF3AFC9-A58C-3B13-0033-9400CFE642C0}"/>
              </a:ext>
            </a:extLst>
          </p:cNvPr>
          <p:cNvGrpSpPr/>
          <p:nvPr/>
        </p:nvGrpSpPr>
        <p:grpSpPr>
          <a:xfrm>
            <a:off x="7950201" y="1405067"/>
            <a:ext cx="3416321" cy="4047855"/>
            <a:chOff x="5753100" y="1174725"/>
            <a:chExt cx="2562241" cy="3035891"/>
          </a:xfrm>
        </p:grpSpPr>
        <p:sp>
          <p:nvSpPr>
            <p:cNvPr id="9" name="Google Shape;690;p41">
              <a:extLst>
                <a:ext uri="{FF2B5EF4-FFF2-40B4-BE49-F238E27FC236}">
                  <a16:creationId xmlns:a16="http://schemas.microsoft.com/office/drawing/2014/main" id="{060925F3-A50B-B7B6-DD56-553BB14E8B1C}"/>
                </a:ext>
              </a:extLst>
            </p:cNvPr>
            <p:cNvSpPr/>
            <p:nvPr/>
          </p:nvSpPr>
          <p:spPr>
            <a:xfrm>
              <a:off x="6452524" y="3169652"/>
              <a:ext cx="56560" cy="49079"/>
            </a:xfrm>
            <a:custGeom>
              <a:avLst/>
              <a:gdLst/>
              <a:ahLst/>
              <a:cxnLst/>
              <a:rect l="l" t="t" r="r" b="b"/>
              <a:pathLst>
                <a:path w="620" h="538" extrusionOk="0">
                  <a:moveTo>
                    <a:pt x="307" y="0"/>
                  </a:moveTo>
                  <a:cubicBezTo>
                    <a:pt x="197" y="0"/>
                    <a:pt x="94" y="61"/>
                    <a:pt x="48" y="171"/>
                  </a:cubicBezTo>
                  <a:cubicBezTo>
                    <a:pt x="1" y="314"/>
                    <a:pt x="72" y="469"/>
                    <a:pt x="203" y="517"/>
                  </a:cubicBezTo>
                  <a:cubicBezTo>
                    <a:pt x="238" y="531"/>
                    <a:pt x="273" y="538"/>
                    <a:pt x="308" y="538"/>
                  </a:cubicBezTo>
                  <a:cubicBezTo>
                    <a:pt x="416" y="538"/>
                    <a:pt x="515" y="473"/>
                    <a:pt x="560" y="374"/>
                  </a:cubicBezTo>
                  <a:cubicBezTo>
                    <a:pt x="620" y="231"/>
                    <a:pt x="548" y="76"/>
                    <a:pt x="405" y="16"/>
                  </a:cubicBezTo>
                  <a:cubicBezTo>
                    <a:pt x="373" y="6"/>
                    <a:pt x="340" y="0"/>
                    <a:pt x="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91;p41">
              <a:extLst>
                <a:ext uri="{FF2B5EF4-FFF2-40B4-BE49-F238E27FC236}">
                  <a16:creationId xmlns:a16="http://schemas.microsoft.com/office/drawing/2014/main" id="{690E98F9-5647-83AE-42F5-112B0A9C71D7}"/>
                </a:ext>
              </a:extLst>
            </p:cNvPr>
            <p:cNvSpPr/>
            <p:nvPr/>
          </p:nvSpPr>
          <p:spPr>
            <a:xfrm>
              <a:off x="7336680" y="2658696"/>
              <a:ext cx="55465" cy="49535"/>
            </a:xfrm>
            <a:custGeom>
              <a:avLst/>
              <a:gdLst/>
              <a:ahLst/>
              <a:cxnLst/>
              <a:rect l="l" t="t" r="r" b="b"/>
              <a:pathLst>
                <a:path w="608" h="543" extrusionOk="0">
                  <a:moveTo>
                    <a:pt x="302" y="0"/>
                  </a:moveTo>
                  <a:cubicBezTo>
                    <a:pt x="193" y="0"/>
                    <a:pt x="93" y="68"/>
                    <a:pt x="48" y="176"/>
                  </a:cubicBezTo>
                  <a:cubicBezTo>
                    <a:pt x="0" y="307"/>
                    <a:pt x="60" y="474"/>
                    <a:pt x="203" y="522"/>
                  </a:cubicBezTo>
                  <a:cubicBezTo>
                    <a:pt x="238" y="536"/>
                    <a:pt x="273" y="543"/>
                    <a:pt x="308" y="543"/>
                  </a:cubicBezTo>
                  <a:cubicBezTo>
                    <a:pt x="415" y="543"/>
                    <a:pt x="515" y="478"/>
                    <a:pt x="560" y="379"/>
                  </a:cubicBezTo>
                  <a:cubicBezTo>
                    <a:pt x="608" y="236"/>
                    <a:pt x="548" y="81"/>
                    <a:pt x="405" y="22"/>
                  </a:cubicBezTo>
                  <a:cubicBezTo>
                    <a:pt x="371" y="7"/>
                    <a:pt x="336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92;p41">
              <a:extLst>
                <a:ext uri="{FF2B5EF4-FFF2-40B4-BE49-F238E27FC236}">
                  <a16:creationId xmlns:a16="http://schemas.microsoft.com/office/drawing/2014/main" id="{904B500E-16E1-CF11-7FB2-F029ADDE6000}"/>
                </a:ext>
              </a:extLst>
            </p:cNvPr>
            <p:cNvSpPr/>
            <p:nvPr/>
          </p:nvSpPr>
          <p:spPr>
            <a:xfrm>
              <a:off x="7342062" y="3411401"/>
              <a:ext cx="132641" cy="121238"/>
            </a:xfrm>
            <a:custGeom>
              <a:avLst/>
              <a:gdLst/>
              <a:ahLst/>
              <a:cxnLst/>
              <a:rect l="l" t="t" r="r" b="b"/>
              <a:pathLst>
                <a:path w="1454" h="1329" extrusionOk="0">
                  <a:moveTo>
                    <a:pt x="739" y="1"/>
                  </a:moveTo>
                  <a:cubicBezTo>
                    <a:pt x="486" y="1"/>
                    <a:pt x="242" y="161"/>
                    <a:pt x="132" y="426"/>
                  </a:cubicBezTo>
                  <a:cubicBezTo>
                    <a:pt x="1" y="760"/>
                    <a:pt x="156" y="1153"/>
                    <a:pt x="477" y="1284"/>
                  </a:cubicBezTo>
                  <a:cubicBezTo>
                    <a:pt x="554" y="1314"/>
                    <a:pt x="633" y="1328"/>
                    <a:pt x="710" y="1328"/>
                  </a:cubicBezTo>
                  <a:cubicBezTo>
                    <a:pt x="969" y="1328"/>
                    <a:pt x="1213" y="1168"/>
                    <a:pt x="1322" y="903"/>
                  </a:cubicBezTo>
                  <a:cubicBezTo>
                    <a:pt x="1453" y="557"/>
                    <a:pt x="1299" y="176"/>
                    <a:pt x="965" y="45"/>
                  </a:cubicBezTo>
                  <a:cubicBezTo>
                    <a:pt x="891" y="15"/>
                    <a:pt x="814" y="1"/>
                    <a:pt x="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93;p41">
              <a:extLst>
                <a:ext uri="{FF2B5EF4-FFF2-40B4-BE49-F238E27FC236}">
                  <a16:creationId xmlns:a16="http://schemas.microsoft.com/office/drawing/2014/main" id="{E78B5221-67CA-A8BB-B7A4-AC32E2ABCF94}"/>
                </a:ext>
              </a:extLst>
            </p:cNvPr>
            <p:cNvSpPr/>
            <p:nvPr/>
          </p:nvSpPr>
          <p:spPr>
            <a:xfrm>
              <a:off x="7193274" y="1962187"/>
              <a:ext cx="608380" cy="642042"/>
            </a:xfrm>
            <a:custGeom>
              <a:avLst/>
              <a:gdLst/>
              <a:ahLst/>
              <a:cxnLst/>
              <a:rect l="l" t="t" r="r" b="b"/>
              <a:pathLst>
                <a:path w="6669" h="7038" extrusionOk="0">
                  <a:moveTo>
                    <a:pt x="2727" y="1"/>
                  </a:moveTo>
                  <a:lnTo>
                    <a:pt x="1" y="2239"/>
                  </a:lnTo>
                  <a:cubicBezTo>
                    <a:pt x="59" y="2192"/>
                    <a:pt x="135" y="2169"/>
                    <a:pt x="226" y="2169"/>
                  </a:cubicBezTo>
                  <a:cubicBezTo>
                    <a:pt x="747" y="2169"/>
                    <a:pt x="1757" y="2923"/>
                    <a:pt x="2680" y="4049"/>
                  </a:cubicBezTo>
                  <a:cubicBezTo>
                    <a:pt x="2965" y="4394"/>
                    <a:pt x="3203" y="4740"/>
                    <a:pt x="3406" y="5061"/>
                  </a:cubicBezTo>
                  <a:cubicBezTo>
                    <a:pt x="3525" y="5251"/>
                    <a:pt x="3632" y="5442"/>
                    <a:pt x="3715" y="5609"/>
                  </a:cubicBezTo>
                  <a:cubicBezTo>
                    <a:pt x="3799" y="5752"/>
                    <a:pt x="3858" y="5894"/>
                    <a:pt x="3906" y="6025"/>
                  </a:cubicBezTo>
                  <a:cubicBezTo>
                    <a:pt x="3977" y="6216"/>
                    <a:pt x="4025" y="6383"/>
                    <a:pt x="4049" y="6537"/>
                  </a:cubicBezTo>
                  <a:cubicBezTo>
                    <a:pt x="4085" y="6764"/>
                    <a:pt x="4049" y="6942"/>
                    <a:pt x="3942" y="7037"/>
                  </a:cubicBezTo>
                  <a:lnTo>
                    <a:pt x="6668" y="4799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94;p41">
              <a:extLst>
                <a:ext uri="{FF2B5EF4-FFF2-40B4-BE49-F238E27FC236}">
                  <a16:creationId xmlns:a16="http://schemas.microsoft.com/office/drawing/2014/main" id="{74A48331-5363-4DFA-8CDC-69A6E328F4F0}"/>
                </a:ext>
              </a:extLst>
            </p:cNvPr>
            <p:cNvSpPr/>
            <p:nvPr/>
          </p:nvSpPr>
          <p:spPr>
            <a:xfrm>
              <a:off x="7193274" y="2159964"/>
              <a:ext cx="395460" cy="444266"/>
            </a:xfrm>
            <a:custGeom>
              <a:avLst/>
              <a:gdLst/>
              <a:ahLst/>
              <a:cxnLst/>
              <a:rect l="l" t="t" r="r" b="b"/>
              <a:pathLst>
                <a:path w="4335" h="4870" extrusionOk="0">
                  <a:moveTo>
                    <a:pt x="226" y="1"/>
                  </a:moveTo>
                  <a:cubicBezTo>
                    <a:pt x="135" y="1"/>
                    <a:pt x="59" y="24"/>
                    <a:pt x="1" y="71"/>
                  </a:cubicBezTo>
                  <a:lnTo>
                    <a:pt x="3942" y="4869"/>
                  </a:lnTo>
                  <a:cubicBezTo>
                    <a:pt x="4335" y="4548"/>
                    <a:pt x="3763" y="3214"/>
                    <a:pt x="2680" y="1881"/>
                  </a:cubicBezTo>
                  <a:cubicBezTo>
                    <a:pt x="1757" y="755"/>
                    <a:pt x="747" y="1"/>
                    <a:pt x="226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95;p41">
              <a:extLst>
                <a:ext uri="{FF2B5EF4-FFF2-40B4-BE49-F238E27FC236}">
                  <a16:creationId xmlns:a16="http://schemas.microsoft.com/office/drawing/2014/main" id="{B87822C7-2C9E-4C40-362F-3BF68F917748}"/>
                </a:ext>
              </a:extLst>
            </p:cNvPr>
            <p:cNvSpPr/>
            <p:nvPr/>
          </p:nvSpPr>
          <p:spPr>
            <a:xfrm>
              <a:off x="7157422" y="2159964"/>
              <a:ext cx="431312" cy="450651"/>
            </a:xfrm>
            <a:custGeom>
              <a:avLst/>
              <a:gdLst/>
              <a:ahLst/>
              <a:cxnLst/>
              <a:rect l="l" t="t" r="r" b="b"/>
              <a:pathLst>
                <a:path w="4728" h="4940" extrusionOk="0">
                  <a:moveTo>
                    <a:pt x="619" y="1"/>
                  </a:moveTo>
                  <a:cubicBezTo>
                    <a:pt x="528" y="1"/>
                    <a:pt x="452" y="24"/>
                    <a:pt x="394" y="71"/>
                  </a:cubicBezTo>
                  <a:cubicBezTo>
                    <a:pt x="1" y="393"/>
                    <a:pt x="572" y="1726"/>
                    <a:pt x="1656" y="3048"/>
                  </a:cubicBezTo>
                  <a:cubicBezTo>
                    <a:pt x="2580" y="4176"/>
                    <a:pt x="3592" y="4939"/>
                    <a:pt x="4112" y="4939"/>
                  </a:cubicBezTo>
                  <a:cubicBezTo>
                    <a:pt x="4202" y="4939"/>
                    <a:pt x="4277" y="4917"/>
                    <a:pt x="4335" y="4869"/>
                  </a:cubicBezTo>
                  <a:cubicBezTo>
                    <a:pt x="4728" y="4548"/>
                    <a:pt x="4156" y="3214"/>
                    <a:pt x="3073" y="1881"/>
                  </a:cubicBezTo>
                  <a:cubicBezTo>
                    <a:pt x="2150" y="755"/>
                    <a:pt x="1140" y="1"/>
                    <a:pt x="619" y="1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96;p41">
              <a:extLst>
                <a:ext uri="{FF2B5EF4-FFF2-40B4-BE49-F238E27FC236}">
                  <a16:creationId xmlns:a16="http://schemas.microsoft.com/office/drawing/2014/main" id="{128CC520-35C9-64B6-8FCF-324ACF4BF0B5}"/>
                </a:ext>
              </a:extLst>
            </p:cNvPr>
            <p:cNvSpPr/>
            <p:nvPr/>
          </p:nvSpPr>
          <p:spPr>
            <a:xfrm>
              <a:off x="7402910" y="1958355"/>
              <a:ext cx="408506" cy="450469"/>
            </a:xfrm>
            <a:custGeom>
              <a:avLst/>
              <a:gdLst/>
              <a:ahLst/>
              <a:cxnLst/>
              <a:rect l="l" t="t" r="r" b="b"/>
              <a:pathLst>
                <a:path w="4478" h="4938" extrusionOk="0">
                  <a:moveTo>
                    <a:pt x="623" y="1"/>
                  </a:moveTo>
                  <a:cubicBezTo>
                    <a:pt x="553" y="1"/>
                    <a:pt x="492" y="15"/>
                    <a:pt x="441" y="43"/>
                  </a:cubicBezTo>
                  <a:cubicBezTo>
                    <a:pt x="417" y="55"/>
                    <a:pt x="405" y="55"/>
                    <a:pt x="394" y="67"/>
                  </a:cubicBezTo>
                  <a:cubicBezTo>
                    <a:pt x="1" y="388"/>
                    <a:pt x="572" y="1722"/>
                    <a:pt x="1656" y="3055"/>
                  </a:cubicBezTo>
                  <a:cubicBezTo>
                    <a:pt x="1941" y="3388"/>
                    <a:pt x="2227" y="3698"/>
                    <a:pt x="2501" y="3960"/>
                  </a:cubicBezTo>
                  <a:cubicBezTo>
                    <a:pt x="2668" y="4115"/>
                    <a:pt x="2834" y="4258"/>
                    <a:pt x="2977" y="4377"/>
                  </a:cubicBezTo>
                  <a:cubicBezTo>
                    <a:pt x="3108" y="4472"/>
                    <a:pt x="3227" y="4567"/>
                    <a:pt x="3346" y="4639"/>
                  </a:cubicBezTo>
                  <a:cubicBezTo>
                    <a:pt x="3525" y="4746"/>
                    <a:pt x="3680" y="4829"/>
                    <a:pt x="3823" y="4877"/>
                  </a:cubicBezTo>
                  <a:cubicBezTo>
                    <a:pt x="3932" y="4917"/>
                    <a:pt x="4030" y="4938"/>
                    <a:pt x="4114" y="4938"/>
                  </a:cubicBezTo>
                  <a:cubicBezTo>
                    <a:pt x="4205" y="4938"/>
                    <a:pt x="4279" y="4914"/>
                    <a:pt x="4334" y="4865"/>
                  </a:cubicBezTo>
                  <a:cubicBezTo>
                    <a:pt x="4346" y="4853"/>
                    <a:pt x="4358" y="4841"/>
                    <a:pt x="4370" y="4829"/>
                  </a:cubicBezTo>
                  <a:cubicBezTo>
                    <a:pt x="4454" y="4734"/>
                    <a:pt x="4477" y="4579"/>
                    <a:pt x="4442" y="4365"/>
                  </a:cubicBezTo>
                  <a:cubicBezTo>
                    <a:pt x="4418" y="4222"/>
                    <a:pt x="4370" y="4043"/>
                    <a:pt x="4299" y="3853"/>
                  </a:cubicBezTo>
                  <a:cubicBezTo>
                    <a:pt x="4251" y="3722"/>
                    <a:pt x="4192" y="3591"/>
                    <a:pt x="4108" y="3448"/>
                  </a:cubicBezTo>
                  <a:cubicBezTo>
                    <a:pt x="4025" y="3269"/>
                    <a:pt x="3918" y="3091"/>
                    <a:pt x="3799" y="2900"/>
                  </a:cubicBezTo>
                  <a:cubicBezTo>
                    <a:pt x="3596" y="2567"/>
                    <a:pt x="3358" y="2234"/>
                    <a:pt x="3072" y="1888"/>
                  </a:cubicBezTo>
                  <a:cubicBezTo>
                    <a:pt x="2149" y="755"/>
                    <a:pt x="1142" y="1"/>
                    <a:pt x="623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97;p41">
              <a:extLst>
                <a:ext uri="{FF2B5EF4-FFF2-40B4-BE49-F238E27FC236}">
                  <a16:creationId xmlns:a16="http://schemas.microsoft.com/office/drawing/2014/main" id="{6B36BBE0-EAF6-E445-F8BE-F2574AF9CE9E}"/>
                </a:ext>
              </a:extLst>
            </p:cNvPr>
            <p:cNvSpPr/>
            <p:nvPr/>
          </p:nvSpPr>
          <p:spPr>
            <a:xfrm>
              <a:off x="7171562" y="2192076"/>
              <a:ext cx="363988" cy="403579"/>
            </a:xfrm>
            <a:custGeom>
              <a:avLst/>
              <a:gdLst/>
              <a:ahLst/>
              <a:cxnLst/>
              <a:rect l="l" t="t" r="r" b="b"/>
              <a:pathLst>
                <a:path w="3990" h="4424" extrusionOk="0">
                  <a:moveTo>
                    <a:pt x="490" y="0"/>
                  </a:moveTo>
                  <a:cubicBezTo>
                    <a:pt x="422" y="0"/>
                    <a:pt x="365" y="17"/>
                    <a:pt x="322" y="53"/>
                  </a:cubicBezTo>
                  <a:cubicBezTo>
                    <a:pt x="1" y="326"/>
                    <a:pt x="524" y="1505"/>
                    <a:pt x="1501" y="2696"/>
                  </a:cubicBezTo>
                  <a:cubicBezTo>
                    <a:pt x="1667" y="2898"/>
                    <a:pt x="1834" y="3089"/>
                    <a:pt x="2001" y="3267"/>
                  </a:cubicBezTo>
                  <a:cubicBezTo>
                    <a:pt x="2441" y="3720"/>
                    <a:pt x="2870" y="4077"/>
                    <a:pt x="3215" y="4267"/>
                  </a:cubicBezTo>
                  <a:cubicBezTo>
                    <a:pt x="3401" y="4368"/>
                    <a:pt x="3567" y="4424"/>
                    <a:pt x="3693" y="4424"/>
                  </a:cubicBezTo>
                  <a:cubicBezTo>
                    <a:pt x="3761" y="4424"/>
                    <a:pt x="3817" y="4408"/>
                    <a:pt x="3858" y="4375"/>
                  </a:cubicBezTo>
                  <a:cubicBezTo>
                    <a:pt x="3989" y="4267"/>
                    <a:pt x="3989" y="4029"/>
                    <a:pt x="3882" y="3720"/>
                  </a:cubicBezTo>
                  <a:cubicBezTo>
                    <a:pt x="3763" y="3339"/>
                    <a:pt x="3501" y="2851"/>
                    <a:pt x="3132" y="2327"/>
                  </a:cubicBezTo>
                  <a:cubicBezTo>
                    <a:pt x="3001" y="2136"/>
                    <a:pt x="2846" y="1934"/>
                    <a:pt x="2679" y="1731"/>
                  </a:cubicBezTo>
                  <a:cubicBezTo>
                    <a:pt x="1834" y="701"/>
                    <a:pt x="927" y="0"/>
                    <a:pt x="490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98;p41">
              <a:extLst>
                <a:ext uri="{FF2B5EF4-FFF2-40B4-BE49-F238E27FC236}">
                  <a16:creationId xmlns:a16="http://schemas.microsoft.com/office/drawing/2014/main" id="{146584F7-BFBD-9BA5-928C-CEF7D3950C44}"/>
                </a:ext>
              </a:extLst>
            </p:cNvPr>
            <p:cNvSpPr/>
            <p:nvPr/>
          </p:nvSpPr>
          <p:spPr>
            <a:xfrm>
              <a:off x="5753100" y="1174725"/>
              <a:ext cx="1291472" cy="1429496"/>
            </a:xfrm>
            <a:custGeom>
              <a:avLst/>
              <a:gdLst/>
              <a:ahLst/>
              <a:cxnLst/>
              <a:rect l="l" t="t" r="r" b="b"/>
              <a:pathLst>
                <a:path w="14157" h="15670" extrusionOk="0">
                  <a:moveTo>
                    <a:pt x="4596" y="1"/>
                  </a:moveTo>
                  <a:lnTo>
                    <a:pt x="0" y="3882"/>
                  </a:lnTo>
                  <a:lnTo>
                    <a:pt x="8965" y="15669"/>
                  </a:lnTo>
                  <a:lnTo>
                    <a:pt x="14157" y="11276"/>
                  </a:lnTo>
                  <a:lnTo>
                    <a:pt x="4596" y="1"/>
                  </a:ln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99;p41">
              <a:extLst>
                <a:ext uri="{FF2B5EF4-FFF2-40B4-BE49-F238E27FC236}">
                  <a16:creationId xmlns:a16="http://schemas.microsoft.com/office/drawing/2014/main" id="{261E0353-E347-3DFB-0833-4A4FD5A6AAF8}"/>
                </a:ext>
              </a:extLst>
            </p:cNvPr>
            <p:cNvSpPr/>
            <p:nvPr/>
          </p:nvSpPr>
          <p:spPr>
            <a:xfrm>
              <a:off x="5838852" y="1281186"/>
              <a:ext cx="431312" cy="368275"/>
            </a:xfrm>
            <a:custGeom>
              <a:avLst/>
              <a:gdLst/>
              <a:ahLst/>
              <a:cxnLst/>
              <a:rect l="l" t="t" r="r" b="b"/>
              <a:pathLst>
                <a:path w="4728" h="4037" extrusionOk="0">
                  <a:moveTo>
                    <a:pt x="4656" y="1"/>
                  </a:moveTo>
                  <a:lnTo>
                    <a:pt x="1" y="3954"/>
                  </a:lnTo>
                  <a:lnTo>
                    <a:pt x="72" y="4037"/>
                  </a:lnTo>
                  <a:lnTo>
                    <a:pt x="4727" y="96"/>
                  </a:lnTo>
                  <a:lnTo>
                    <a:pt x="4656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00;p41">
              <a:extLst>
                <a:ext uri="{FF2B5EF4-FFF2-40B4-BE49-F238E27FC236}">
                  <a16:creationId xmlns:a16="http://schemas.microsoft.com/office/drawing/2014/main" id="{5B733576-00C9-CB9C-C8A2-51E4D2D524F9}"/>
                </a:ext>
              </a:extLst>
            </p:cNvPr>
            <p:cNvSpPr/>
            <p:nvPr/>
          </p:nvSpPr>
          <p:spPr>
            <a:xfrm>
              <a:off x="6085434" y="1241046"/>
              <a:ext cx="848392" cy="1063410"/>
            </a:xfrm>
            <a:custGeom>
              <a:avLst/>
              <a:gdLst/>
              <a:ahLst/>
              <a:cxnLst/>
              <a:rect l="l" t="t" r="r" b="b"/>
              <a:pathLst>
                <a:path w="9300" h="11657" extrusionOk="0">
                  <a:moveTo>
                    <a:pt x="84" y="0"/>
                  </a:moveTo>
                  <a:lnTo>
                    <a:pt x="0" y="72"/>
                  </a:lnTo>
                  <a:lnTo>
                    <a:pt x="9216" y="11656"/>
                  </a:lnTo>
                  <a:lnTo>
                    <a:pt x="9299" y="11573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01;p41">
              <a:extLst>
                <a:ext uri="{FF2B5EF4-FFF2-40B4-BE49-F238E27FC236}">
                  <a16:creationId xmlns:a16="http://schemas.microsoft.com/office/drawing/2014/main" id="{574EA916-91CC-66BA-7FA3-06C541D3738B}"/>
                </a:ext>
              </a:extLst>
            </p:cNvPr>
            <p:cNvSpPr/>
            <p:nvPr/>
          </p:nvSpPr>
          <p:spPr>
            <a:xfrm>
              <a:off x="5952883" y="1335465"/>
              <a:ext cx="935330" cy="1162298"/>
            </a:xfrm>
            <a:custGeom>
              <a:avLst/>
              <a:gdLst/>
              <a:ahLst/>
              <a:cxnLst/>
              <a:rect l="l" t="t" r="r" b="b"/>
              <a:pathLst>
                <a:path w="10253" h="12741" extrusionOk="0">
                  <a:moveTo>
                    <a:pt x="322" y="1"/>
                  </a:moveTo>
                  <a:lnTo>
                    <a:pt x="1" y="275"/>
                  </a:lnTo>
                  <a:lnTo>
                    <a:pt x="9931" y="12741"/>
                  </a:lnTo>
                  <a:lnTo>
                    <a:pt x="10252" y="1246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02;p41">
              <a:extLst>
                <a:ext uri="{FF2B5EF4-FFF2-40B4-BE49-F238E27FC236}">
                  <a16:creationId xmlns:a16="http://schemas.microsoft.com/office/drawing/2014/main" id="{11ABE3CC-B373-6B21-5881-10717BAE05E1}"/>
                </a:ext>
              </a:extLst>
            </p:cNvPr>
            <p:cNvSpPr/>
            <p:nvPr/>
          </p:nvSpPr>
          <p:spPr>
            <a:xfrm>
              <a:off x="5846423" y="1443020"/>
              <a:ext cx="848392" cy="1062315"/>
            </a:xfrm>
            <a:custGeom>
              <a:avLst/>
              <a:gdLst/>
              <a:ahLst/>
              <a:cxnLst/>
              <a:rect l="l" t="t" r="r" b="b"/>
              <a:pathLst>
                <a:path w="9300" h="11645" extrusionOk="0">
                  <a:moveTo>
                    <a:pt x="84" y="1"/>
                  </a:moveTo>
                  <a:lnTo>
                    <a:pt x="1" y="72"/>
                  </a:lnTo>
                  <a:lnTo>
                    <a:pt x="9216" y="11645"/>
                  </a:lnTo>
                  <a:lnTo>
                    <a:pt x="9300" y="11574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03;p41">
              <a:extLst>
                <a:ext uri="{FF2B5EF4-FFF2-40B4-BE49-F238E27FC236}">
                  <a16:creationId xmlns:a16="http://schemas.microsoft.com/office/drawing/2014/main" id="{A501BD99-B5B0-B7BC-9612-86738BEB71D7}"/>
                </a:ext>
              </a:extLst>
            </p:cNvPr>
            <p:cNvSpPr/>
            <p:nvPr/>
          </p:nvSpPr>
          <p:spPr>
            <a:xfrm>
              <a:off x="5925790" y="1396313"/>
              <a:ext cx="442076" cy="377033"/>
            </a:xfrm>
            <a:custGeom>
              <a:avLst/>
              <a:gdLst/>
              <a:ahLst/>
              <a:cxnLst/>
              <a:rect l="l" t="t" r="r" b="b"/>
              <a:pathLst>
                <a:path w="4846" h="4133" extrusionOk="0">
                  <a:moveTo>
                    <a:pt x="4775" y="1"/>
                  </a:moveTo>
                  <a:lnTo>
                    <a:pt x="0" y="4049"/>
                  </a:lnTo>
                  <a:lnTo>
                    <a:pt x="83" y="4132"/>
                  </a:lnTo>
                  <a:lnTo>
                    <a:pt x="4846" y="96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04;p41">
              <a:extLst>
                <a:ext uri="{FF2B5EF4-FFF2-40B4-BE49-F238E27FC236}">
                  <a16:creationId xmlns:a16="http://schemas.microsoft.com/office/drawing/2014/main" id="{04742A1D-6894-9EA0-78D4-929CFF095F29}"/>
                </a:ext>
              </a:extLst>
            </p:cNvPr>
            <p:cNvSpPr/>
            <p:nvPr/>
          </p:nvSpPr>
          <p:spPr>
            <a:xfrm>
              <a:off x="6022397" y="1511440"/>
              <a:ext cx="443262" cy="379222"/>
            </a:xfrm>
            <a:custGeom>
              <a:avLst/>
              <a:gdLst/>
              <a:ahLst/>
              <a:cxnLst/>
              <a:rect l="l" t="t" r="r" b="b"/>
              <a:pathLst>
                <a:path w="4859" h="4157" extrusionOk="0">
                  <a:moveTo>
                    <a:pt x="4787" y="1"/>
                  </a:moveTo>
                  <a:lnTo>
                    <a:pt x="1" y="4061"/>
                  </a:lnTo>
                  <a:lnTo>
                    <a:pt x="72" y="4156"/>
                  </a:lnTo>
                  <a:lnTo>
                    <a:pt x="4859" y="96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05;p41">
              <a:extLst>
                <a:ext uri="{FF2B5EF4-FFF2-40B4-BE49-F238E27FC236}">
                  <a16:creationId xmlns:a16="http://schemas.microsoft.com/office/drawing/2014/main" id="{E939A0E4-E05E-89AF-EA89-1AF3C61E58D4}"/>
                </a:ext>
              </a:extLst>
            </p:cNvPr>
            <p:cNvSpPr/>
            <p:nvPr/>
          </p:nvSpPr>
          <p:spPr>
            <a:xfrm>
              <a:off x="6113622" y="1626567"/>
              <a:ext cx="449830" cy="384605"/>
            </a:xfrm>
            <a:custGeom>
              <a:avLst/>
              <a:gdLst/>
              <a:ahLst/>
              <a:cxnLst/>
              <a:rect l="l" t="t" r="r" b="b"/>
              <a:pathLst>
                <a:path w="4931" h="4216" extrusionOk="0">
                  <a:moveTo>
                    <a:pt x="4859" y="1"/>
                  </a:moveTo>
                  <a:lnTo>
                    <a:pt x="1" y="4120"/>
                  </a:lnTo>
                  <a:lnTo>
                    <a:pt x="72" y="4216"/>
                  </a:lnTo>
                  <a:lnTo>
                    <a:pt x="4930" y="96"/>
                  </a:lnTo>
                  <a:lnTo>
                    <a:pt x="485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06;p41">
              <a:extLst>
                <a:ext uri="{FF2B5EF4-FFF2-40B4-BE49-F238E27FC236}">
                  <a16:creationId xmlns:a16="http://schemas.microsoft.com/office/drawing/2014/main" id="{5301F6A2-267B-686C-834C-2A7000A6C064}"/>
                </a:ext>
              </a:extLst>
            </p:cNvPr>
            <p:cNvSpPr/>
            <p:nvPr/>
          </p:nvSpPr>
          <p:spPr>
            <a:xfrm>
              <a:off x="6204939" y="1741694"/>
              <a:ext cx="456216" cy="388983"/>
            </a:xfrm>
            <a:custGeom>
              <a:avLst/>
              <a:gdLst/>
              <a:ahLst/>
              <a:cxnLst/>
              <a:rect l="l" t="t" r="r" b="b"/>
              <a:pathLst>
                <a:path w="5001" h="4264" extrusionOk="0">
                  <a:moveTo>
                    <a:pt x="4929" y="1"/>
                  </a:moveTo>
                  <a:lnTo>
                    <a:pt x="0" y="4180"/>
                  </a:lnTo>
                  <a:lnTo>
                    <a:pt x="71" y="4263"/>
                  </a:lnTo>
                  <a:lnTo>
                    <a:pt x="5001" y="96"/>
                  </a:lnTo>
                  <a:lnTo>
                    <a:pt x="492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07;p41">
              <a:extLst>
                <a:ext uri="{FF2B5EF4-FFF2-40B4-BE49-F238E27FC236}">
                  <a16:creationId xmlns:a16="http://schemas.microsoft.com/office/drawing/2014/main" id="{3894C9CC-A0C6-B61E-2FA1-3BCE1CB86BD1}"/>
                </a:ext>
              </a:extLst>
            </p:cNvPr>
            <p:cNvSpPr/>
            <p:nvPr/>
          </p:nvSpPr>
          <p:spPr>
            <a:xfrm>
              <a:off x="6296164" y="1856821"/>
              <a:ext cx="462784" cy="394366"/>
            </a:xfrm>
            <a:custGeom>
              <a:avLst/>
              <a:gdLst/>
              <a:ahLst/>
              <a:cxnLst/>
              <a:rect l="l" t="t" r="r" b="b"/>
              <a:pathLst>
                <a:path w="5073" h="4323" extrusionOk="0">
                  <a:moveTo>
                    <a:pt x="5001" y="1"/>
                  </a:moveTo>
                  <a:lnTo>
                    <a:pt x="0" y="4228"/>
                  </a:lnTo>
                  <a:lnTo>
                    <a:pt x="83" y="4323"/>
                  </a:lnTo>
                  <a:lnTo>
                    <a:pt x="5072" y="96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08;p41">
              <a:extLst>
                <a:ext uri="{FF2B5EF4-FFF2-40B4-BE49-F238E27FC236}">
                  <a16:creationId xmlns:a16="http://schemas.microsoft.com/office/drawing/2014/main" id="{3E98FF6B-98B5-9DA5-699E-C472EA6AF61D}"/>
                </a:ext>
              </a:extLst>
            </p:cNvPr>
            <p:cNvSpPr/>
            <p:nvPr/>
          </p:nvSpPr>
          <p:spPr>
            <a:xfrm>
              <a:off x="6388484" y="1973043"/>
              <a:ext cx="468167" cy="398744"/>
            </a:xfrm>
            <a:custGeom>
              <a:avLst/>
              <a:gdLst/>
              <a:ahLst/>
              <a:cxnLst/>
              <a:rect l="l" t="t" r="r" b="b"/>
              <a:pathLst>
                <a:path w="5132" h="4371" extrusionOk="0">
                  <a:moveTo>
                    <a:pt x="5060" y="1"/>
                  </a:moveTo>
                  <a:lnTo>
                    <a:pt x="0" y="4275"/>
                  </a:lnTo>
                  <a:lnTo>
                    <a:pt x="72" y="4370"/>
                  </a:lnTo>
                  <a:lnTo>
                    <a:pt x="5132" y="84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09;p41">
              <a:extLst>
                <a:ext uri="{FF2B5EF4-FFF2-40B4-BE49-F238E27FC236}">
                  <a16:creationId xmlns:a16="http://schemas.microsoft.com/office/drawing/2014/main" id="{314311D5-687B-D412-6179-8557A520D8B7}"/>
                </a:ext>
              </a:extLst>
            </p:cNvPr>
            <p:cNvSpPr/>
            <p:nvPr/>
          </p:nvSpPr>
          <p:spPr>
            <a:xfrm>
              <a:off x="6479710" y="2087166"/>
              <a:ext cx="474735" cy="405221"/>
            </a:xfrm>
            <a:custGeom>
              <a:avLst/>
              <a:gdLst/>
              <a:ahLst/>
              <a:cxnLst/>
              <a:rect l="l" t="t" r="r" b="b"/>
              <a:pathLst>
                <a:path w="5204" h="4442" extrusionOk="0">
                  <a:moveTo>
                    <a:pt x="5132" y="0"/>
                  </a:moveTo>
                  <a:lnTo>
                    <a:pt x="0" y="4346"/>
                  </a:lnTo>
                  <a:lnTo>
                    <a:pt x="72" y="4441"/>
                  </a:lnTo>
                  <a:lnTo>
                    <a:pt x="5203" y="95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710;p41">
              <a:extLst>
                <a:ext uri="{FF2B5EF4-FFF2-40B4-BE49-F238E27FC236}">
                  <a16:creationId xmlns:a16="http://schemas.microsoft.com/office/drawing/2014/main" id="{061123BA-71A4-7775-CD7A-FB6FB25F6F58}"/>
                </a:ext>
              </a:extLst>
            </p:cNvPr>
            <p:cNvSpPr/>
            <p:nvPr/>
          </p:nvSpPr>
          <p:spPr>
            <a:xfrm>
              <a:off x="6510088" y="2197914"/>
              <a:ext cx="1013510" cy="959140"/>
            </a:xfrm>
            <a:custGeom>
              <a:avLst/>
              <a:gdLst/>
              <a:ahLst/>
              <a:cxnLst/>
              <a:rect l="l" t="t" r="r" b="b"/>
              <a:pathLst>
                <a:path w="11110" h="10514" extrusionOk="0">
                  <a:moveTo>
                    <a:pt x="7561" y="0"/>
                  </a:moveTo>
                  <a:lnTo>
                    <a:pt x="1" y="6204"/>
                  </a:lnTo>
                  <a:lnTo>
                    <a:pt x="3537" y="10514"/>
                  </a:lnTo>
                  <a:lnTo>
                    <a:pt x="11109" y="4311"/>
                  </a:lnTo>
                  <a:lnTo>
                    <a:pt x="756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711;p41">
              <a:extLst>
                <a:ext uri="{FF2B5EF4-FFF2-40B4-BE49-F238E27FC236}">
                  <a16:creationId xmlns:a16="http://schemas.microsoft.com/office/drawing/2014/main" id="{7198E86A-8BE6-5207-CB4D-6F431F018CE3}"/>
                </a:ext>
              </a:extLst>
            </p:cNvPr>
            <p:cNvSpPr/>
            <p:nvPr/>
          </p:nvSpPr>
          <p:spPr>
            <a:xfrm>
              <a:off x="6716439" y="2404267"/>
              <a:ext cx="809257" cy="718032"/>
            </a:xfrm>
            <a:custGeom>
              <a:avLst/>
              <a:gdLst/>
              <a:ahLst/>
              <a:cxnLst/>
              <a:rect l="l" t="t" r="r" b="b"/>
              <a:pathLst>
                <a:path w="8871" h="7871" extrusionOk="0">
                  <a:moveTo>
                    <a:pt x="8121" y="1"/>
                  </a:moveTo>
                  <a:lnTo>
                    <a:pt x="1" y="6680"/>
                  </a:lnTo>
                  <a:lnTo>
                    <a:pt x="977" y="7871"/>
                  </a:lnTo>
                  <a:lnTo>
                    <a:pt x="8871" y="1394"/>
                  </a:lnTo>
                  <a:cubicBezTo>
                    <a:pt x="8752" y="1013"/>
                    <a:pt x="8490" y="525"/>
                    <a:pt x="8121" y="1"/>
                  </a:cubicBezTo>
                  <a:close/>
                </a:path>
              </a:pathLst>
            </a:custGeom>
            <a:solidFill>
              <a:srgbClr val="CAC8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2;p41">
              <a:extLst>
                <a:ext uri="{FF2B5EF4-FFF2-40B4-BE49-F238E27FC236}">
                  <a16:creationId xmlns:a16="http://schemas.microsoft.com/office/drawing/2014/main" id="{465CA1C9-2B7C-D917-29B2-B675164208D7}"/>
                </a:ext>
              </a:extLst>
            </p:cNvPr>
            <p:cNvSpPr/>
            <p:nvPr/>
          </p:nvSpPr>
          <p:spPr>
            <a:xfrm>
              <a:off x="7503896" y="2222910"/>
              <a:ext cx="304235" cy="335708"/>
            </a:xfrm>
            <a:custGeom>
              <a:avLst/>
              <a:gdLst/>
              <a:ahLst/>
              <a:cxnLst/>
              <a:rect l="l" t="t" r="r" b="b"/>
              <a:pathLst>
                <a:path w="3335" h="3680" extrusionOk="0">
                  <a:moveTo>
                    <a:pt x="2692" y="0"/>
                  </a:moveTo>
                  <a:lnTo>
                    <a:pt x="1" y="2203"/>
                  </a:lnTo>
                  <a:cubicBezTo>
                    <a:pt x="370" y="2786"/>
                    <a:pt x="596" y="3310"/>
                    <a:pt x="644" y="3679"/>
                  </a:cubicBezTo>
                  <a:lnTo>
                    <a:pt x="3335" y="1465"/>
                  </a:lnTo>
                  <a:cubicBezTo>
                    <a:pt x="3287" y="1096"/>
                    <a:pt x="3061" y="572"/>
                    <a:pt x="2692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713;p41">
              <a:extLst>
                <a:ext uri="{FF2B5EF4-FFF2-40B4-BE49-F238E27FC236}">
                  <a16:creationId xmlns:a16="http://schemas.microsoft.com/office/drawing/2014/main" id="{A28DCF56-15EF-0BF3-F546-B8A1A2A0F5BE}"/>
                </a:ext>
              </a:extLst>
            </p:cNvPr>
            <p:cNvSpPr/>
            <p:nvPr/>
          </p:nvSpPr>
          <p:spPr>
            <a:xfrm>
              <a:off x="6444953" y="2751564"/>
              <a:ext cx="419361" cy="446729"/>
            </a:xfrm>
            <a:custGeom>
              <a:avLst/>
              <a:gdLst/>
              <a:ahLst/>
              <a:cxnLst/>
              <a:rect l="l" t="t" r="r" b="b"/>
              <a:pathLst>
                <a:path w="4597" h="4897" extrusionOk="0">
                  <a:moveTo>
                    <a:pt x="492" y="0"/>
                  </a:moveTo>
                  <a:cubicBezTo>
                    <a:pt x="427" y="0"/>
                    <a:pt x="374" y="17"/>
                    <a:pt x="334" y="51"/>
                  </a:cubicBezTo>
                  <a:cubicBezTo>
                    <a:pt x="0" y="313"/>
                    <a:pt x="619" y="1599"/>
                    <a:pt x="1715" y="2933"/>
                  </a:cubicBezTo>
                  <a:cubicBezTo>
                    <a:pt x="2667" y="4094"/>
                    <a:pt x="3665" y="4897"/>
                    <a:pt x="4111" y="4897"/>
                  </a:cubicBezTo>
                  <a:cubicBezTo>
                    <a:pt x="4173" y="4897"/>
                    <a:pt x="4224" y="4881"/>
                    <a:pt x="4263" y="4850"/>
                  </a:cubicBezTo>
                  <a:cubicBezTo>
                    <a:pt x="4596" y="4576"/>
                    <a:pt x="3977" y="3290"/>
                    <a:pt x="2894" y="1956"/>
                  </a:cubicBezTo>
                  <a:cubicBezTo>
                    <a:pt x="1936" y="801"/>
                    <a:pt x="942" y="0"/>
                    <a:pt x="492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714;p41">
              <a:extLst>
                <a:ext uri="{FF2B5EF4-FFF2-40B4-BE49-F238E27FC236}">
                  <a16:creationId xmlns:a16="http://schemas.microsoft.com/office/drawing/2014/main" id="{79A34F98-EF46-0F90-7390-594F2E1B5F98}"/>
                </a:ext>
              </a:extLst>
            </p:cNvPr>
            <p:cNvSpPr/>
            <p:nvPr/>
          </p:nvSpPr>
          <p:spPr>
            <a:xfrm>
              <a:off x="6362394" y="2730217"/>
              <a:ext cx="500825" cy="534031"/>
            </a:xfrm>
            <a:custGeom>
              <a:avLst/>
              <a:gdLst/>
              <a:ahLst/>
              <a:cxnLst/>
              <a:rect l="l" t="t" r="r" b="b"/>
              <a:pathLst>
                <a:path w="5490" h="5854" extrusionOk="0">
                  <a:moveTo>
                    <a:pt x="571" y="0"/>
                  </a:moveTo>
                  <a:cubicBezTo>
                    <a:pt x="494" y="0"/>
                    <a:pt x="430" y="19"/>
                    <a:pt x="381" y="59"/>
                  </a:cubicBezTo>
                  <a:cubicBezTo>
                    <a:pt x="0" y="369"/>
                    <a:pt x="739" y="1916"/>
                    <a:pt x="2036" y="3500"/>
                  </a:cubicBezTo>
                  <a:cubicBezTo>
                    <a:pt x="3178" y="4893"/>
                    <a:pt x="4375" y="5853"/>
                    <a:pt x="4914" y="5853"/>
                  </a:cubicBezTo>
                  <a:cubicBezTo>
                    <a:pt x="4988" y="5853"/>
                    <a:pt x="5049" y="5835"/>
                    <a:pt x="5096" y="5798"/>
                  </a:cubicBezTo>
                  <a:cubicBezTo>
                    <a:pt x="5489" y="5476"/>
                    <a:pt x="4751" y="3929"/>
                    <a:pt x="3441" y="2345"/>
                  </a:cubicBezTo>
                  <a:cubicBezTo>
                    <a:pt x="2304" y="958"/>
                    <a:pt x="1113" y="0"/>
                    <a:pt x="571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15;p41">
              <a:extLst>
                <a:ext uri="{FF2B5EF4-FFF2-40B4-BE49-F238E27FC236}">
                  <a16:creationId xmlns:a16="http://schemas.microsoft.com/office/drawing/2014/main" id="{07F0583A-63FA-F693-FAAA-E981486064EB}"/>
                </a:ext>
              </a:extLst>
            </p:cNvPr>
            <p:cNvSpPr/>
            <p:nvPr/>
          </p:nvSpPr>
          <p:spPr>
            <a:xfrm>
              <a:off x="7532176" y="2272902"/>
              <a:ext cx="262910" cy="239010"/>
            </a:xfrm>
            <a:custGeom>
              <a:avLst/>
              <a:gdLst/>
              <a:ahLst/>
              <a:cxnLst/>
              <a:rect l="l" t="t" r="r" b="b"/>
              <a:pathLst>
                <a:path w="2882" h="2620" extrusionOk="0">
                  <a:moveTo>
                    <a:pt x="2691" y="0"/>
                  </a:moveTo>
                  <a:lnTo>
                    <a:pt x="0" y="2203"/>
                  </a:lnTo>
                  <a:cubicBezTo>
                    <a:pt x="84" y="2346"/>
                    <a:pt x="143" y="2488"/>
                    <a:pt x="191" y="2619"/>
                  </a:cubicBezTo>
                  <a:lnTo>
                    <a:pt x="2882" y="405"/>
                  </a:lnTo>
                  <a:cubicBezTo>
                    <a:pt x="2834" y="274"/>
                    <a:pt x="2775" y="143"/>
                    <a:pt x="2691" y="0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16;p41">
              <a:extLst>
                <a:ext uri="{FF2B5EF4-FFF2-40B4-BE49-F238E27FC236}">
                  <a16:creationId xmlns:a16="http://schemas.microsoft.com/office/drawing/2014/main" id="{06E83BE9-BEE6-DF3A-B2B8-50F5B7952E8A}"/>
                </a:ext>
              </a:extLst>
            </p:cNvPr>
            <p:cNvSpPr/>
            <p:nvPr/>
          </p:nvSpPr>
          <p:spPr>
            <a:xfrm>
              <a:off x="6453619" y="2956092"/>
              <a:ext cx="196681" cy="206442"/>
            </a:xfrm>
            <a:custGeom>
              <a:avLst/>
              <a:gdLst/>
              <a:ahLst/>
              <a:cxnLst/>
              <a:rect l="l" t="t" r="r" b="b"/>
              <a:pathLst>
                <a:path w="2156" h="2263" extrusionOk="0">
                  <a:moveTo>
                    <a:pt x="917" y="0"/>
                  </a:moveTo>
                  <a:lnTo>
                    <a:pt x="1" y="762"/>
                  </a:lnTo>
                  <a:cubicBezTo>
                    <a:pt x="22" y="745"/>
                    <a:pt x="49" y="736"/>
                    <a:pt x="82" y="736"/>
                  </a:cubicBezTo>
                  <a:cubicBezTo>
                    <a:pt x="254" y="736"/>
                    <a:pt x="568" y="960"/>
                    <a:pt x="858" y="1310"/>
                  </a:cubicBezTo>
                  <a:cubicBezTo>
                    <a:pt x="941" y="1417"/>
                    <a:pt x="1013" y="1524"/>
                    <a:pt x="1084" y="1631"/>
                  </a:cubicBezTo>
                  <a:cubicBezTo>
                    <a:pt x="1120" y="1691"/>
                    <a:pt x="1144" y="1750"/>
                    <a:pt x="1179" y="1810"/>
                  </a:cubicBezTo>
                  <a:cubicBezTo>
                    <a:pt x="1203" y="1846"/>
                    <a:pt x="1215" y="1893"/>
                    <a:pt x="1227" y="1929"/>
                  </a:cubicBezTo>
                  <a:cubicBezTo>
                    <a:pt x="1251" y="2000"/>
                    <a:pt x="1263" y="2048"/>
                    <a:pt x="1275" y="2096"/>
                  </a:cubicBezTo>
                  <a:cubicBezTo>
                    <a:pt x="1286" y="2167"/>
                    <a:pt x="1263" y="2227"/>
                    <a:pt x="1227" y="2262"/>
                  </a:cubicBezTo>
                  <a:lnTo>
                    <a:pt x="2156" y="150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717;p41">
              <a:extLst>
                <a:ext uri="{FF2B5EF4-FFF2-40B4-BE49-F238E27FC236}">
                  <a16:creationId xmlns:a16="http://schemas.microsoft.com/office/drawing/2014/main" id="{DEC42F02-C511-98A2-3972-91F98F5508DA}"/>
                </a:ext>
              </a:extLst>
            </p:cNvPr>
            <p:cNvSpPr/>
            <p:nvPr/>
          </p:nvSpPr>
          <p:spPr>
            <a:xfrm>
              <a:off x="6524228" y="2954633"/>
              <a:ext cx="129357" cy="142037"/>
            </a:xfrm>
            <a:custGeom>
              <a:avLst/>
              <a:gdLst/>
              <a:ahLst/>
              <a:cxnLst/>
              <a:rect l="l" t="t" r="r" b="b"/>
              <a:pathLst>
                <a:path w="1418" h="1557" extrusionOk="0">
                  <a:moveTo>
                    <a:pt x="210" y="0"/>
                  </a:moveTo>
                  <a:cubicBezTo>
                    <a:pt x="184" y="0"/>
                    <a:pt x="162" y="5"/>
                    <a:pt x="143" y="16"/>
                  </a:cubicBezTo>
                  <a:cubicBezTo>
                    <a:pt x="143" y="28"/>
                    <a:pt x="131" y="28"/>
                    <a:pt x="131" y="28"/>
                  </a:cubicBezTo>
                  <a:cubicBezTo>
                    <a:pt x="0" y="135"/>
                    <a:pt x="167" y="564"/>
                    <a:pt x="512" y="980"/>
                  </a:cubicBezTo>
                  <a:cubicBezTo>
                    <a:pt x="596" y="1088"/>
                    <a:pt x="691" y="1183"/>
                    <a:pt x="774" y="1266"/>
                  </a:cubicBezTo>
                  <a:cubicBezTo>
                    <a:pt x="822" y="1314"/>
                    <a:pt x="882" y="1350"/>
                    <a:pt x="929" y="1385"/>
                  </a:cubicBezTo>
                  <a:cubicBezTo>
                    <a:pt x="965" y="1421"/>
                    <a:pt x="1001" y="1445"/>
                    <a:pt x="1048" y="1469"/>
                  </a:cubicBezTo>
                  <a:cubicBezTo>
                    <a:pt x="1096" y="1504"/>
                    <a:pt x="1155" y="1528"/>
                    <a:pt x="1191" y="1540"/>
                  </a:cubicBezTo>
                  <a:cubicBezTo>
                    <a:pt x="1223" y="1551"/>
                    <a:pt x="1253" y="1557"/>
                    <a:pt x="1280" y="1557"/>
                  </a:cubicBezTo>
                  <a:cubicBezTo>
                    <a:pt x="1314" y="1557"/>
                    <a:pt x="1343" y="1548"/>
                    <a:pt x="1370" y="1528"/>
                  </a:cubicBezTo>
                  <a:cubicBezTo>
                    <a:pt x="1370" y="1528"/>
                    <a:pt x="1370" y="1528"/>
                    <a:pt x="1382" y="1516"/>
                  </a:cubicBezTo>
                  <a:cubicBezTo>
                    <a:pt x="1405" y="1492"/>
                    <a:pt x="1417" y="1433"/>
                    <a:pt x="1405" y="1373"/>
                  </a:cubicBezTo>
                  <a:cubicBezTo>
                    <a:pt x="1405" y="1326"/>
                    <a:pt x="1382" y="1266"/>
                    <a:pt x="1370" y="1207"/>
                  </a:cubicBezTo>
                  <a:cubicBezTo>
                    <a:pt x="1346" y="1159"/>
                    <a:pt x="1334" y="1123"/>
                    <a:pt x="1310" y="1076"/>
                  </a:cubicBezTo>
                  <a:cubicBezTo>
                    <a:pt x="1286" y="1016"/>
                    <a:pt x="1251" y="957"/>
                    <a:pt x="1215" y="897"/>
                  </a:cubicBezTo>
                  <a:cubicBezTo>
                    <a:pt x="1155" y="802"/>
                    <a:pt x="1072" y="695"/>
                    <a:pt x="989" y="588"/>
                  </a:cubicBezTo>
                  <a:cubicBezTo>
                    <a:pt x="698" y="235"/>
                    <a:pt x="381" y="0"/>
                    <a:pt x="210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718;p41">
              <a:extLst>
                <a:ext uri="{FF2B5EF4-FFF2-40B4-BE49-F238E27FC236}">
                  <a16:creationId xmlns:a16="http://schemas.microsoft.com/office/drawing/2014/main" id="{690C4D48-BE0A-81D7-0A64-489757B74160}"/>
                </a:ext>
              </a:extLst>
            </p:cNvPr>
            <p:cNvSpPr/>
            <p:nvPr/>
          </p:nvSpPr>
          <p:spPr>
            <a:xfrm>
              <a:off x="6552507" y="3036462"/>
              <a:ext cx="99983" cy="110838"/>
            </a:xfrm>
            <a:custGeom>
              <a:avLst/>
              <a:gdLst/>
              <a:ahLst/>
              <a:cxnLst/>
              <a:rect l="l" t="t" r="r" b="b"/>
              <a:pathLst>
                <a:path w="1096" h="1215" extrusionOk="0">
                  <a:moveTo>
                    <a:pt x="905" y="0"/>
                  </a:moveTo>
                  <a:lnTo>
                    <a:pt x="0" y="750"/>
                  </a:lnTo>
                  <a:cubicBezTo>
                    <a:pt x="107" y="929"/>
                    <a:pt x="179" y="1095"/>
                    <a:pt x="191" y="1215"/>
                  </a:cubicBezTo>
                  <a:lnTo>
                    <a:pt x="1095" y="476"/>
                  </a:lnTo>
                  <a:cubicBezTo>
                    <a:pt x="1083" y="357"/>
                    <a:pt x="1012" y="191"/>
                    <a:pt x="905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719;p41">
              <a:extLst>
                <a:ext uri="{FF2B5EF4-FFF2-40B4-BE49-F238E27FC236}">
                  <a16:creationId xmlns:a16="http://schemas.microsoft.com/office/drawing/2014/main" id="{860350FD-DA6B-1D98-A84C-7F5C6D216B2D}"/>
                </a:ext>
              </a:extLst>
            </p:cNvPr>
            <p:cNvSpPr/>
            <p:nvPr/>
          </p:nvSpPr>
          <p:spPr>
            <a:xfrm>
              <a:off x="6561174" y="3052701"/>
              <a:ext cx="88032" cy="79366"/>
            </a:xfrm>
            <a:custGeom>
              <a:avLst/>
              <a:gdLst/>
              <a:ahLst/>
              <a:cxnLst/>
              <a:rect l="l" t="t" r="r" b="b"/>
              <a:pathLst>
                <a:path w="965" h="870" extrusionOk="0">
                  <a:moveTo>
                    <a:pt x="905" y="1"/>
                  </a:moveTo>
                  <a:lnTo>
                    <a:pt x="0" y="751"/>
                  </a:lnTo>
                  <a:cubicBezTo>
                    <a:pt x="24" y="787"/>
                    <a:pt x="36" y="834"/>
                    <a:pt x="48" y="870"/>
                  </a:cubicBezTo>
                  <a:lnTo>
                    <a:pt x="965" y="132"/>
                  </a:lnTo>
                  <a:cubicBezTo>
                    <a:pt x="941" y="84"/>
                    <a:pt x="929" y="48"/>
                    <a:pt x="905" y="1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720;p41">
              <a:extLst>
                <a:ext uri="{FF2B5EF4-FFF2-40B4-BE49-F238E27FC236}">
                  <a16:creationId xmlns:a16="http://schemas.microsoft.com/office/drawing/2014/main" id="{244CC5E7-E3DB-B828-D064-42CB87B1E985}"/>
                </a:ext>
              </a:extLst>
            </p:cNvPr>
            <p:cNvSpPr/>
            <p:nvPr/>
          </p:nvSpPr>
          <p:spPr>
            <a:xfrm>
              <a:off x="5814951" y="2886487"/>
              <a:ext cx="898384" cy="905955"/>
            </a:xfrm>
            <a:custGeom>
              <a:avLst/>
              <a:gdLst/>
              <a:ahLst/>
              <a:cxnLst/>
              <a:rect l="l" t="t" r="r" b="b"/>
              <a:pathLst>
                <a:path w="9848" h="9931" extrusionOk="0">
                  <a:moveTo>
                    <a:pt x="3557" y="1"/>
                  </a:moveTo>
                  <a:cubicBezTo>
                    <a:pt x="2305" y="1"/>
                    <a:pt x="1044" y="418"/>
                    <a:pt x="1" y="1275"/>
                  </a:cubicBezTo>
                  <a:lnTo>
                    <a:pt x="7109" y="9931"/>
                  </a:lnTo>
                  <a:cubicBezTo>
                    <a:pt x="9502" y="7966"/>
                    <a:pt x="9847" y="4442"/>
                    <a:pt x="7883" y="2049"/>
                  </a:cubicBezTo>
                  <a:cubicBezTo>
                    <a:pt x="6781" y="699"/>
                    <a:pt x="5177" y="1"/>
                    <a:pt x="3557" y="1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721;p41">
              <a:extLst>
                <a:ext uri="{FF2B5EF4-FFF2-40B4-BE49-F238E27FC236}">
                  <a16:creationId xmlns:a16="http://schemas.microsoft.com/office/drawing/2014/main" id="{B01BDDD2-796F-3546-229E-801DBE9163FD}"/>
                </a:ext>
              </a:extLst>
            </p:cNvPr>
            <p:cNvSpPr/>
            <p:nvPr/>
          </p:nvSpPr>
          <p:spPr>
            <a:xfrm>
              <a:off x="6385200" y="3051606"/>
              <a:ext cx="315091" cy="706082"/>
            </a:xfrm>
            <a:custGeom>
              <a:avLst/>
              <a:gdLst/>
              <a:ahLst/>
              <a:cxnLst/>
              <a:rect l="l" t="t" r="r" b="b"/>
              <a:pathLst>
                <a:path w="3454" h="7740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2846" y="2132"/>
                    <a:pt x="2263" y="5216"/>
                    <a:pt x="0" y="7073"/>
                  </a:cubicBezTo>
                  <a:lnTo>
                    <a:pt x="548" y="7740"/>
                  </a:lnTo>
                  <a:cubicBezTo>
                    <a:pt x="2941" y="5787"/>
                    <a:pt x="3453" y="2465"/>
                    <a:pt x="1703" y="322"/>
                  </a:cubicBezTo>
                  <a:cubicBezTo>
                    <a:pt x="1620" y="215"/>
                    <a:pt x="1513" y="108"/>
                    <a:pt x="1417" y="1"/>
                  </a:cubicBezTo>
                  <a:close/>
                </a:path>
              </a:pathLst>
            </a:custGeom>
            <a:solidFill>
              <a:srgbClr val="CAC8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2;p41">
              <a:extLst>
                <a:ext uri="{FF2B5EF4-FFF2-40B4-BE49-F238E27FC236}">
                  <a16:creationId xmlns:a16="http://schemas.microsoft.com/office/drawing/2014/main" id="{386DDEC6-F036-33AF-1C5E-CE0DF86B3D6D}"/>
                </a:ext>
              </a:extLst>
            </p:cNvPr>
            <p:cNvSpPr/>
            <p:nvPr/>
          </p:nvSpPr>
          <p:spPr>
            <a:xfrm>
              <a:off x="5781289" y="2999151"/>
              <a:ext cx="722411" cy="802415"/>
            </a:xfrm>
            <a:custGeom>
              <a:avLst/>
              <a:gdLst/>
              <a:ahLst/>
              <a:cxnLst/>
              <a:rect l="l" t="t" r="r" b="b"/>
              <a:pathLst>
                <a:path w="7919" h="8796" extrusionOk="0">
                  <a:moveTo>
                    <a:pt x="497" y="1"/>
                  </a:moveTo>
                  <a:cubicBezTo>
                    <a:pt x="445" y="1"/>
                    <a:pt x="402" y="14"/>
                    <a:pt x="370" y="40"/>
                  </a:cubicBezTo>
                  <a:cubicBezTo>
                    <a:pt x="1" y="350"/>
                    <a:pt x="1179" y="2409"/>
                    <a:pt x="3025" y="4707"/>
                  </a:cubicBezTo>
                  <a:cubicBezTo>
                    <a:pt x="3096" y="4791"/>
                    <a:pt x="3168" y="4886"/>
                    <a:pt x="3251" y="4969"/>
                  </a:cubicBezTo>
                  <a:cubicBezTo>
                    <a:pt x="3263" y="4993"/>
                    <a:pt x="3287" y="5017"/>
                    <a:pt x="3299" y="5041"/>
                  </a:cubicBezTo>
                  <a:cubicBezTo>
                    <a:pt x="5100" y="7213"/>
                    <a:pt x="6831" y="8795"/>
                    <a:pt x="7400" y="8795"/>
                  </a:cubicBezTo>
                  <a:cubicBezTo>
                    <a:pt x="7452" y="8795"/>
                    <a:pt x="7494" y="8782"/>
                    <a:pt x="7525" y="8755"/>
                  </a:cubicBezTo>
                  <a:cubicBezTo>
                    <a:pt x="7918" y="8434"/>
                    <a:pt x="6656" y="6267"/>
                    <a:pt x="4715" y="3886"/>
                  </a:cubicBezTo>
                  <a:cubicBezTo>
                    <a:pt x="4692" y="3862"/>
                    <a:pt x="4680" y="3838"/>
                    <a:pt x="4656" y="3814"/>
                  </a:cubicBezTo>
                  <a:cubicBezTo>
                    <a:pt x="4584" y="3731"/>
                    <a:pt x="4513" y="3636"/>
                    <a:pt x="4430" y="3552"/>
                  </a:cubicBezTo>
                  <a:cubicBezTo>
                    <a:pt x="2698" y="1483"/>
                    <a:pt x="1055" y="1"/>
                    <a:pt x="497" y="1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23;p41">
              <a:extLst>
                <a:ext uri="{FF2B5EF4-FFF2-40B4-BE49-F238E27FC236}">
                  <a16:creationId xmlns:a16="http://schemas.microsoft.com/office/drawing/2014/main" id="{1A14FCDB-3DBC-E14C-F9CF-3E4967FDA72B}"/>
                </a:ext>
              </a:extLst>
            </p:cNvPr>
            <p:cNvSpPr/>
            <p:nvPr/>
          </p:nvSpPr>
          <p:spPr>
            <a:xfrm>
              <a:off x="5773717" y="3005719"/>
              <a:ext cx="721225" cy="802324"/>
            </a:xfrm>
            <a:custGeom>
              <a:avLst/>
              <a:gdLst/>
              <a:ahLst/>
              <a:cxnLst/>
              <a:rect l="l" t="t" r="r" b="b"/>
              <a:pathLst>
                <a:path w="7906" h="8795" extrusionOk="0">
                  <a:moveTo>
                    <a:pt x="494" y="0"/>
                  </a:moveTo>
                  <a:cubicBezTo>
                    <a:pt x="442" y="0"/>
                    <a:pt x="401" y="13"/>
                    <a:pt x="369" y="39"/>
                  </a:cubicBezTo>
                  <a:cubicBezTo>
                    <a:pt x="0" y="349"/>
                    <a:pt x="1167" y="2409"/>
                    <a:pt x="3024" y="4707"/>
                  </a:cubicBezTo>
                  <a:cubicBezTo>
                    <a:pt x="3096" y="4790"/>
                    <a:pt x="3167" y="4885"/>
                    <a:pt x="3239" y="4981"/>
                  </a:cubicBezTo>
                  <a:cubicBezTo>
                    <a:pt x="3263" y="4992"/>
                    <a:pt x="3274" y="5016"/>
                    <a:pt x="3298" y="5040"/>
                  </a:cubicBezTo>
                  <a:cubicBezTo>
                    <a:pt x="5089" y="7213"/>
                    <a:pt x="6829" y="8794"/>
                    <a:pt x="7400" y="8794"/>
                  </a:cubicBezTo>
                  <a:cubicBezTo>
                    <a:pt x="7451" y="8794"/>
                    <a:pt x="7493" y="8782"/>
                    <a:pt x="7525" y="8755"/>
                  </a:cubicBezTo>
                  <a:cubicBezTo>
                    <a:pt x="7906" y="8445"/>
                    <a:pt x="6656" y="6266"/>
                    <a:pt x="4703" y="3885"/>
                  </a:cubicBezTo>
                  <a:cubicBezTo>
                    <a:pt x="4691" y="3861"/>
                    <a:pt x="4667" y="3838"/>
                    <a:pt x="4656" y="3814"/>
                  </a:cubicBezTo>
                  <a:cubicBezTo>
                    <a:pt x="4572" y="3730"/>
                    <a:pt x="4501" y="3635"/>
                    <a:pt x="4429" y="3552"/>
                  </a:cubicBezTo>
                  <a:cubicBezTo>
                    <a:pt x="2697" y="1482"/>
                    <a:pt x="1045" y="0"/>
                    <a:pt x="494" y="0"/>
                  </a:cubicBezTo>
                  <a:close/>
                </a:path>
              </a:pathLst>
            </a:custGeom>
            <a:solidFill>
              <a:srgbClr val="9896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24;p41">
              <a:extLst>
                <a:ext uri="{FF2B5EF4-FFF2-40B4-BE49-F238E27FC236}">
                  <a16:creationId xmlns:a16="http://schemas.microsoft.com/office/drawing/2014/main" id="{8D42918B-F561-E659-0003-F0BFC11F3E93}"/>
                </a:ext>
              </a:extLst>
            </p:cNvPr>
            <p:cNvSpPr/>
            <p:nvPr/>
          </p:nvSpPr>
          <p:spPr>
            <a:xfrm>
              <a:off x="6040916" y="3323185"/>
              <a:ext cx="170591" cy="148879"/>
            </a:xfrm>
            <a:custGeom>
              <a:avLst/>
              <a:gdLst/>
              <a:ahLst/>
              <a:cxnLst/>
              <a:rect l="l" t="t" r="r" b="b"/>
              <a:pathLst>
                <a:path w="1870" h="1632" extrusionOk="0">
                  <a:moveTo>
                    <a:pt x="1584" y="0"/>
                  </a:moveTo>
                  <a:lnTo>
                    <a:pt x="0" y="1298"/>
                  </a:lnTo>
                  <a:lnTo>
                    <a:pt x="286" y="1631"/>
                  </a:lnTo>
                  <a:lnTo>
                    <a:pt x="1869" y="334"/>
                  </a:lnTo>
                  <a:cubicBezTo>
                    <a:pt x="1846" y="310"/>
                    <a:pt x="1834" y="286"/>
                    <a:pt x="1810" y="262"/>
                  </a:cubicBezTo>
                  <a:cubicBezTo>
                    <a:pt x="1738" y="179"/>
                    <a:pt x="1667" y="84"/>
                    <a:pt x="1584" y="0"/>
                  </a:cubicBezTo>
                  <a:close/>
                </a:path>
              </a:pathLst>
            </a:custGeom>
            <a:solidFill>
              <a:srgbClr val="807F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25;p41">
              <a:extLst>
                <a:ext uri="{FF2B5EF4-FFF2-40B4-BE49-F238E27FC236}">
                  <a16:creationId xmlns:a16="http://schemas.microsoft.com/office/drawing/2014/main" id="{40028B45-4F6C-5E40-80A0-048877841896}"/>
                </a:ext>
              </a:extLst>
            </p:cNvPr>
            <p:cNvSpPr/>
            <p:nvPr/>
          </p:nvSpPr>
          <p:spPr>
            <a:xfrm>
              <a:off x="5987640" y="3408117"/>
              <a:ext cx="120691" cy="107372"/>
            </a:xfrm>
            <a:custGeom>
              <a:avLst/>
              <a:gdLst/>
              <a:ahLst/>
              <a:cxnLst/>
              <a:rect l="l" t="t" r="r" b="b"/>
              <a:pathLst>
                <a:path w="1323" h="1177" extrusionOk="0">
                  <a:moveTo>
                    <a:pt x="665" y="0"/>
                  </a:moveTo>
                  <a:cubicBezTo>
                    <a:pt x="531" y="0"/>
                    <a:pt x="397" y="46"/>
                    <a:pt x="287" y="141"/>
                  </a:cubicBezTo>
                  <a:cubicBezTo>
                    <a:pt x="36" y="343"/>
                    <a:pt x="1" y="712"/>
                    <a:pt x="203" y="962"/>
                  </a:cubicBezTo>
                  <a:cubicBezTo>
                    <a:pt x="324" y="1104"/>
                    <a:pt x="495" y="1177"/>
                    <a:pt x="666" y="1177"/>
                  </a:cubicBezTo>
                  <a:cubicBezTo>
                    <a:pt x="797" y="1177"/>
                    <a:pt x="928" y="1134"/>
                    <a:pt x="1037" y="1046"/>
                  </a:cubicBezTo>
                  <a:cubicBezTo>
                    <a:pt x="1287" y="831"/>
                    <a:pt x="1322" y="462"/>
                    <a:pt x="1120" y="212"/>
                  </a:cubicBezTo>
                  <a:cubicBezTo>
                    <a:pt x="1000" y="73"/>
                    <a:pt x="833" y="0"/>
                    <a:pt x="665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26;p41">
              <a:extLst>
                <a:ext uri="{FF2B5EF4-FFF2-40B4-BE49-F238E27FC236}">
                  <a16:creationId xmlns:a16="http://schemas.microsoft.com/office/drawing/2014/main" id="{5F8583A7-4F15-30F4-550B-565DD1C8B098}"/>
                </a:ext>
              </a:extLst>
            </p:cNvPr>
            <p:cNvSpPr/>
            <p:nvPr/>
          </p:nvSpPr>
          <p:spPr>
            <a:xfrm>
              <a:off x="6772908" y="2386934"/>
              <a:ext cx="170682" cy="147785"/>
            </a:xfrm>
            <a:custGeom>
              <a:avLst/>
              <a:gdLst/>
              <a:ahLst/>
              <a:cxnLst/>
              <a:rect l="l" t="t" r="r" b="b"/>
              <a:pathLst>
                <a:path w="1871" h="1620" extrusionOk="0">
                  <a:moveTo>
                    <a:pt x="1668" y="0"/>
                  </a:moveTo>
                  <a:lnTo>
                    <a:pt x="1" y="1369"/>
                  </a:lnTo>
                  <a:lnTo>
                    <a:pt x="203" y="1619"/>
                  </a:lnTo>
                  <a:lnTo>
                    <a:pt x="1870" y="250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727;p41">
              <a:extLst>
                <a:ext uri="{FF2B5EF4-FFF2-40B4-BE49-F238E27FC236}">
                  <a16:creationId xmlns:a16="http://schemas.microsoft.com/office/drawing/2014/main" id="{BAC797B0-BA19-B7D8-897D-4136AF82707E}"/>
                </a:ext>
              </a:extLst>
            </p:cNvPr>
            <p:cNvSpPr/>
            <p:nvPr/>
          </p:nvSpPr>
          <p:spPr>
            <a:xfrm>
              <a:off x="7017300" y="2726842"/>
              <a:ext cx="1298041" cy="1483775"/>
            </a:xfrm>
            <a:custGeom>
              <a:avLst/>
              <a:gdLst/>
              <a:ahLst/>
              <a:cxnLst/>
              <a:rect l="l" t="t" r="r" b="b"/>
              <a:pathLst>
                <a:path w="14229" h="16265" extrusionOk="0">
                  <a:moveTo>
                    <a:pt x="5049" y="1"/>
                  </a:moveTo>
                  <a:lnTo>
                    <a:pt x="1" y="4335"/>
                  </a:lnTo>
                  <a:lnTo>
                    <a:pt x="8407" y="16265"/>
                  </a:lnTo>
                  <a:lnTo>
                    <a:pt x="14229" y="10990"/>
                  </a:lnTo>
                  <a:lnTo>
                    <a:pt x="5049" y="1"/>
                  </a:lnTo>
                  <a:close/>
                </a:path>
              </a:pathLst>
            </a:custGeom>
            <a:solidFill>
              <a:srgbClr val="4F7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28;p41">
              <a:extLst>
                <a:ext uri="{FF2B5EF4-FFF2-40B4-BE49-F238E27FC236}">
                  <a16:creationId xmlns:a16="http://schemas.microsoft.com/office/drawing/2014/main" id="{619BFAF2-BDBC-523C-4B0C-686F5088F0EE}"/>
                </a:ext>
              </a:extLst>
            </p:cNvPr>
            <p:cNvSpPr/>
            <p:nvPr/>
          </p:nvSpPr>
          <p:spPr>
            <a:xfrm>
              <a:off x="7689631" y="3620764"/>
              <a:ext cx="541055" cy="463879"/>
            </a:xfrm>
            <a:custGeom>
              <a:avLst/>
              <a:gdLst/>
              <a:ahLst/>
              <a:cxnLst/>
              <a:rect l="l" t="t" r="r" b="b"/>
              <a:pathLst>
                <a:path w="5931" h="5085" extrusionOk="0">
                  <a:moveTo>
                    <a:pt x="5859" y="1"/>
                  </a:moveTo>
                  <a:lnTo>
                    <a:pt x="1" y="5001"/>
                  </a:lnTo>
                  <a:lnTo>
                    <a:pt x="72" y="5085"/>
                  </a:lnTo>
                  <a:lnTo>
                    <a:pt x="5930" y="84"/>
                  </a:lnTo>
                  <a:lnTo>
                    <a:pt x="585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729;p41">
              <a:extLst>
                <a:ext uri="{FF2B5EF4-FFF2-40B4-BE49-F238E27FC236}">
                  <a16:creationId xmlns:a16="http://schemas.microsoft.com/office/drawing/2014/main" id="{27DD12D2-5682-9658-31B4-D2842E889234}"/>
                </a:ext>
              </a:extLst>
            </p:cNvPr>
            <p:cNvSpPr/>
            <p:nvPr/>
          </p:nvSpPr>
          <p:spPr>
            <a:xfrm>
              <a:off x="7361676" y="2819162"/>
              <a:ext cx="817923" cy="1040695"/>
            </a:xfrm>
            <a:custGeom>
              <a:avLst/>
              <a:gdLst/>
              <a:ahLst/>
              <a:cxnLst/>
              <a:rect l="l" t="t" r="r" b="b"/>
              <a:pathLst>
                <a:path w="8966" h="11408" extrusionOk="0">
                  <a:moveTo>
                    <a:pt x="84" y="1"/>
                  </a:moveTo>
                  <a:lnTo>
                    <a:pt x="0" y="72"/>
                  </a:lnTo>
                  <a:lnTo>
                    <a:pt x="8870" y="11407"/>
                  </a:lnTo>
                  <a:lnTo>
                    <a:pt x="8966" y="11324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730;p41">
              <a:extLst>
                <a:ext uri="{FF2B5EF4-FFF2-40B4-BE49-F238E27FC236}">
                  <a16:creationId xmlns:a16="http://schemas.microsoft.com/office/drawing/2014/main" id="{E3A1ED79-E4AB-959E-A50A-7D68EBDE5F43}"/>
                </a:ext>
              </a:extLst>
            </p:cNvPr>
            <p:cNvSpPr/>
            <p:nvPr/>
          </p:nvSpPr>
          <p:spPr>
            <a:xfrm>
              <a:off x="7170468" y="2832208"/>
              <a:ext cx="900482" cy="1137302"/>
            </a:xfrm>
            <a:custGeom>
              <a:avLst/>
              <a:gdLst/>
              <a:ahLst/>
              <a:cxnLst/>
              <a:rect l="l" t="t" r="r" b="b"/>
              <a:pathLst>
                <a:path w="9871" h="12467" extrusionOk="0">
                  <a:moveTo>
                    <a:pt x="310" y="1"/>
                  </a:moveTo>
                  <a:lnTo>
                    <a:pt x="1" y="275"/>
                  </a:lnTo>
                  <a:lnTo>
                    <a:pt x="9561" y="12467"/>
                  </a:lnTo>
                  <a:lnTo>
                    <a:pt x="9871" y="12205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731;p41">
              <a:extLst>
                <a:ext uri="{FF2B5EF4-FFF2-40B4-BE49-F238E27FC236}">
                  <a16:creationId xmlns:a16="http://schemas.microsoft.com/office/drawing/2014/main" id="{90257785-46B7-354F-9FB6-018C535B8ADF}"/>
                </a:ext>
              </a:extLst>
            </p:cNvPr>
            <p:cNvSpPr/>
            <p:nvPr/>
          </p:nvSpPr>
          <p:spPr>
            <a:xfrm>
              <a:off x="7129234" y="3019038"/>
              <a:ext cx="817923" cy="1039509"/>
            </a:xfrm>
            <a:custGeom>
              <a:avLst/>
              <a:gdLst/>
              <a:ahLst/>
              <a:cxnLst/>
              <a:rect l="l" t="t" r="r" b="b"/>
              <a:pathLst>
                <a:path w="8966" h="11395" extrusionOk="0">
                  <a:moveTo>
                    <a:pt x="95" y="1"/>
                  </a:moveTo>
                  <a:lnTo>
                    <a:pt x="0" y="72"/>
                  </a:lnTo>
                  <a:lnTo>
                    <a:pt x="8882" y="11395"/>
                  </a:lnTo>
                  <a:lnTo>
                    <a:pt x="8966" y="11323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732;p41">
              <a:extLst>
                <a:ext uri="{FF2B5EF4-FFF2-40B4-BE49-F238E27FC236}">
                  <a16:creationId xmlns:a16="http://schemas.microsoft.com/office/drawing/2014/main" id="{840DD944-CFE0-8FED-940B-298229DC7573}"/>
                </a:ext>
              </a:extLst>
            </p:cNvPr>
            <p:cNvSpPr/>
            <p:nvPr/>
          </p:nvSpPr>
          <p:spPr>
            <a:xfrm>
              <a:off x="7604974" y="3507826"/>
              <a:ext cx="530108" cy="456307"/>
            </a:xfrm>
            <a:custGeom>
              <a:avLst/>
              <a:gdLst/>
              <a:ahLst/>
              <a:cxnLst/>
              <a:rect l="l" t="t" r="r" b="b"/>
              <a:pathLst>
                <a:path w="5811" h="5002" extrusionOk="0">
                  <a:moveTo>
                    <a:pt x="5751" y="0"/>
                  </a:moveTo>
                  <a:lnTo>
                    <a:pt x="0" y="4918"/>
                  </a:lnTo>
                  <a:lnTo>
                    <a:pt x="72" y="5001"/>
                  </a:lnTo>
                  <a:lnTo>
                    <a:pt x="5810" y="96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733;p41">
              <a:extLst>
                <a:ext uri="{FF2B5EF4-FFF2-40B4-BE49-F238E27FC236}">
                  <a16:creationId xmlns:a16="http://schemas.microsoft.com/office/drawing/2014/main" id="{F55D1AEA-8C2B-8AD3-70FB-2B5B29AA820C}"/>
                </a:ext>
              </a:extLst>
            </p:cNvPr>
            <p:cNvSpPr/>
            <p:nvPr/>
          </p:nvSpPr>
          <p:spPr>
            <a:xfrm>
              <a:off x="7520225" y="3394889"/>
              <a:ext cx="522537" cy="449739"/>
            </a:xfrm>
            <a:custGeom>
              <a:avLst/>
              <a:gdLst/>
              <a:ahLst/>
              <a:cxnLst/>
              <a:rect l="l" t="t" r="r" b="b"/>
              <a:pathLst>
                <a:path w="5728" h="4930" extrusionOk="0">
                  <a:moveTo>
                    <a:pt x="5656" y="0"/>
                  </a:moveTo>
                  <a:lnTo>
                    <a:pt x="0" y="4834"/>
                  </a:lnTo>
                  <a:lnTo>
                    <a:pt x="60" y="4929"/>
                  </a:lnTo>
                  <a:lnTo>
                    <a:pt x="5727" y="95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734;p41">
              <a:extLst>
                <a:ext uri="{FF2B5EF4-FFF2-40B4-BE49-F238E27FC236}">
                  <a16:creationId xmlns:a16="http://schemas.microsoft.com/office/drawing/2014/main" id="{F343D0E5-1E6E-DF69-CD72-9F53BB703C9F}"/>
                </a:ext>
              </a:extLst>
            </p:cNvPr>
            <p:cNvSpPr/>
            <p:nvPr/>
          </p:nvSpPr>
          <p:spPr>
            <a:xfrm>
              <a:off x="7435477" y="3281860"/>
              <a:ext cx="512776" cy="441073"/>
            </a:xfrm>
            <a:custGeom>
              <a:avLst/>
              <a:gdLst/>
              <a:ahLst/>
              <a:cxnLst/>
              <a:rect l="l" t="t" r="r" b="b"/>
              <a:pathLst>
                <a:path w="5621" h="4835" extrusionOk="0">
                  <a:moveTo>
                    <a:pt x="5549" y="1"/>
                  </a:moveTo>
                  <a:lnTo>
                    <a:pt x="1" y="4751"/>
                  </a:lnTo>
                  <a:lnTo>
                    <a:pt x="72" y="4835"/>
                  </a:lnTo>
                  <a:lnTo>
                    <a:pt x="5621" y="96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35;p41">
              <a:extLst>
                <a:ext uri="{FF2B5EF4-FFF2-40B4-BE49-F238E27FC236}">
                  <a16:creationId xmlns:a16="http://schemas.microsoft.com/office/drawing/2014/main" id="{6E5EAAC3-0889-DD80-1FD9-3E21817D3D99}"/>
                </a:ext>
              </a:extLst>
            </p:cNvPr>
            <p:cNvSpPr/>
            <p:nvPr/>
          </p:nvSpPr>
          <p:spPr>
            <a:xfrm>
              <a:off x="7350820" y="3168922"/>
              <a:ext cx="502923" cy="434596"/>
            </a:xfrm>
            <a:custGeom>
              <a:avLst/>
              <a:gdLst/>
              <a:ahLst/>
              <a:cxnLst/>
              <a:rect l="l" t="t" r="r" b="b"/>
              <a:pathLst>
                <a:path w="5513" h="4764" extrusionOk="0">
                  <a:moveTo>
                    <a:pt x="5453" y="1"/>
                  </a:moveTo>
                  <a:lnTo>
                    <a:pt x="0" y="4668"/>
                  </a:lnTo>
                  <a:lnTo>
                    <a:pt x="72" y="4763"/>
                  </a:lnTo>
                  <a:lnTo>
                    <a:pt x="5513" y="96"/>
                  </a:lnTo>
                  <a:lnTo>
                    <a:pt x="5453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736;p41">
              <a:extLst>
                <a:ext uri="{FF2B5EF4-FFF2-40B4-BE49-F238E27FC236}">
                  <a16:creationId xmlns:a16="http://schemas.microsoft.com/office/drawing/2014/main" id="{477070C0-1325-55CC-1D5B-E1159C1E1BD5}"/>
                </a:ext>
              </a:extLst>
            </p:cNvPr>
            <p:cNvSpPr/>
            <p:nvPr/>
          </p:nvSpPr>
          <p:spPr>
            <a:xfrm>
              <a:off x="7266072" y="3057079"/>
              <a:ext cx="493162" cy="425838"/>
            </a:xfrm>
            <a:custGeom>
              <a:avLst/>
              <a:gdLst/>
              <a:ahLst/>
              <a:cxnLst/>
              <a:rect l="l" t="t" r="r" b="b"/>
              <a:pathLst>
                <a:path w="5406" h="4668" extrusionOk="0">
                  <a:moveTo>
                    <a:pt x="5334" y="0"/>
                  </a:moveTo>
                  <a:lnTo>
                    <a:pt x="0" y="4572"/>
                  </a:lnTo>
                  <a:lnTo>
                    <a:pt x="72" y="4668"/>
                  </a:lnTo>
                  <a:lnTo>
                    <a:pt x="5406" y="96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737;p41">
              <a:extLst>
                <a:ext uri="{FF2B5EF4-FFF2-40B4-BE49-F238E27FC236}">
                  <a16:creationId xmlns:a16="http://schemas.microsoft.com/office/drawing/2014/main" id="{EED4A780-B4C7-C430-1B13-8FE65EE7357F}"/>
                </a:ext>
              </a:extLst>
            </p:cNvPr>
            <p:cNvSpPr/>
            <p:nvPr/>
          </p:nvSpPr>
          <p:spPr>
            <a:xfrm>
              <a:off x="7181323" y="2944142"/>
              <a:ext cx="484496" cy="418175"/>
            </a:xfrm>
            <a:custGeom>
              <a:avLst/>
              <a:gdLst/>
              <a:ahLst/>
              <a:cxnLst/>
              <a:rect l="l" t="t" r="r" b="b"/>
              <a:pathLst>
                <a:path w="5311" h="4584" extrusionOk="0">
                  <a:moveTo>
                    <a:pt x="5239" y="0"/>
                  </a:moveTo>
                  <a:lnTo>
                    <a:pt x="1" y="4489"/>
                  </a:lnTo>
                  <a:lnTo>
                    <a:pt x="72" y="4584"/>
                  </a:lnTo>
                  <a:lnTo>
                    <a:pt x="5311" y="83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738;p41">
              <a:extLst>
                <a:ext uri="{FF2B5EF4-FFF2-40B4-BE49-F238E27FC236}">
                  <a16:creationId xmlns:a16="http://schemas.microsoft.com/office/drawing/2014/main" id="{2C4EAD21-B95B-67E5-CB29-796AF8A438CC}"/>
                </a:ext>
              </a:extLst>
            </p:cNvPr>
            <p:cNvSpPr/>
            <p:nvPr/>
          </p:nvSpPr>
          <p:spPr>
            <a:xfrm>
              <a:off x="7095572" y="2831113"/>
              <a:ext cx="475830" cy="410695"/>
            </a:xfrm>
            <a:custGeom>
              <a:avLst/>
              <a:gdLst/>
              <a:ahLst/>
              <a:cxnLst/>
              <a:rect l="l" t="t" r="r" b="b"/>
              <a:pathLst>
                <a:path w="5216" h="4502" extrusionOk="0">
                  <a:moveTo>
                    <a:pt x="5156" y="1"/>
                  </a:moveTo>
                  <a:lnTo>
                    <a:pt x="0" y="4418"/>
                  </a:lnTo>
                  <a:lnTo>
                    <a:pt x="72" y="4501"/>
                  </a:lnTo>
                  <a:lnTo>
                    <a:pt x="5215" y="96"/>
                  </a:lnTo>
                  <a:lnTo>
                    <a:pt x="5156" y="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739;p41">
              <a:extLst>
                <a:ext uri="{FF2B5EF4-FFF2-40B4-BE49-F238E27FC236}">
                  <a16:creationId xmlns:a16="http://schemas.microsoft.com/office/drawing/2014/main" id="{87ED3F93-3E1F-FE0B-EB0C-4BC3C62F3160}"/>
                </a:ext>
              </a:extLst>
            </p:cNvPr>
            <p:cNvSpPr/>
            <p:nvPr/>
          </p:nvSpPr>
          <p:spPr>
            <a:xfrm>
              <a:off x="7115094" y="2801829"/>
              <a:ext cx="170591" cy="147785"/>
            </a:xfrm>
            <a:custGeom>
              <a:avLst/>
              <a:gdLst/>
              <a:ahLst/>
              <a:cxnLst/>
              <a:rect l="l" t="t" r="r" b="b"/>
              <a:pathLst>
                <a:path w="1870" h="1620" extrusionOk="0">
                  <a:moveTo>
                    <a:pt x="1667" y="0"/>
                  </a:moveTo>
                  <a:lnTo>
                    <a:pt x="0" y="1370"/>
                  </a:lnTo>
                  <a:lnTo>
                    <a:pt x="203" y="1620"/>
                  </a:lnTo>
                  <a:lnTo>
                    <a:pt x="1870" y="250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079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256" y="2189400"/>
            <a:ext cx="6779488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 I do after high school?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56194-63B6-8128-79B4-3418DC5C63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0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to Engineering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3EF0FE9-F6D0-92FF-F9B0-0FE7185183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586839"/>
              </p:ext>
            </p:extLst>
          </p:nvPr>
        </p:nvGraphicFramePr>
        <p:xfrm>
          <a:off x="1401096" y="2012554"/>
          <a:ext cx="9416906" cy="4497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0E77BC3-8181-73C4-FBDB-C024B6739E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05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Gray Jet Flying Through the Sky during Daytime Stock Photo">
            <a:extLst>
              <a:ext uri="{FF2B5EF4-FFF2-40B4-BE49-F238E27FC236}">
                <a16:creationId xmlns:a16="http://schemas.microsoft.com/office/drawing/2014/main" id="{66C77A0C-07E9-F2CD-16EC-F2CEC45C7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1999" cy="644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Aerospace Engineering</a:t>
            </a:r>
          </a:p>
        </p:txBody>
      </p:sp>
    </p:spTree>
    <p:extLst>
      <p:ext uri="{BB962C8B-B14F-4D97-AF65-F5344CB8AC3E}">
        <p14:creationId xmlns:p14="http://schemas.microsoft.com/office/powerpoint/2010/main" val="3076301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after High School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A850BCC-8351-3CCB-A800-219557F64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919764"/>
              </p:ext>
            </p:extLst>
          </p:nvPr>
        </p:nvGraphicFramePr>
        <p:xfrm>
          <a:off x="471966" y="2039325"/>
          <a:ext cx="11248068" cy="377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678">
                  <a:extLst>
                    <a:ext uri="{9D8B030D-6E8A-4147-A177-3AD203B41FA5}">
                      <a16:colId xmlns:a16="http://schemas.microsoft.com/office/drawing/2014/main" val="695315651"/>
                    </a:ext>
                  </a:extLst>
                </a:gridCol>
                <a:gridCol w="1874678">
                  <a:extLst>
                    <a:ext uri="{9D8B030D-6E8A-4147-A177-3AD203B41FA5}">
                      <a16:colId xmlns:a16="http://schemas.microsoft.com/office/drawing/2014/main" val="2707517113"/>
                    </a:ext>
                  </a:extLst>
                </a:gridCol>
                <a:gridCol w="1874678">
                  <a:extLst>
                    <a:ext uri="{9D8B030D-6E8A-4147-A177-3AD203B41FA5}">
                      <a16:colId xmlns:a16="http://schemas.microsoft.com/office/drawing/2014/main" val="3806353604"/>
                    </a:ext>
                  </a:extLst>
                </a:gridCol>
                <a:gridCol w="1874678">
                  <a:extLst>
                    <a:ext uri="{9D8B030D-6E8A-4147-A177-3AD203B41FA5}">
                      <a16:colId xmlns:a16="http://schemas.microsoft.com/office/drawing/2014/main" val="3646761037"/>
                    </a:ext>
                  </a:extLst>
                </a:gridCol>
                <a:gridCol w="1874678">
                  <a:extLst>
                    <a:ext uri="{9D8B030D-6E8A-4147-A177-3AD203B41FA5}">
                      <a16:colId xmlns:a16="http://schemas.microsoft.com/office/drawing/2014/main" val="1052066006"/>
                    </a:ext>
                  </a:extLst>
                </a:gridCol>
                <a:gridCol w="1874678">
                  <a:extLst>
                    <a:ext uri="{9D8B030D-6E8A-4147-A177-3AD203B41FA5}">
                      <a16:colId xmlns:a16="http://schemas.microsoft.com/office/drawing/2014/main" val="330655807"/>
                    </a:ext>
                  </a:extLst>
                </a:gridCol>
              </a:tblGrid>
              <a:tr h="11720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Potential…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 Year College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 Year College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Trade School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Military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Straight to Work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793280"/>
                  </a:ext>
                </a:extLst>
              </a:tr>
              <a:tr h="6511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Difficulty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74630"/>
                  </a:ext>
                </a:extLst>
              </a:tr>
              <a:tr h="6511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Flexibility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7550352"/>
                  </a:ext>
                </a:extLst>
              </a:tr>
              <a:tr h="6511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Salary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7318488"/>
                  </a:ext>
                </a:extLst>
              </a:tr>
              <a:tr h="6511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Growth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260925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D801169-1D65-82A9-9BE1-8DBEF9373493}"/>
              </a:ext>
            </a:extLst>
          </p:cNvPr>
          <p:cNvGrpSpPr/>
          <p:nvPr/>
        </p:nvGrpSpPr>
        <p:grpSpPr>
          <a:xfrm>
            <a:off x="2606108" y="3349256"/>
            <a:ext cx="1393574" cy="365760"/>
            <a:chOff x="2573080" y="3338623"/>
            <a:chExt cx="1393574" cy="365760"/>
          </a:xfrm>
          <a:solidFill>
            <a:srgbClr val="0A456B"/>
          </a:solidFill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6D196F31-6329-AED9-D34B-66860C69F0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00AC4CEF-C948-1C99-E53A-E4E9CCC35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32EC6B49-046A-1552-F1B3-490D37ECC3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0894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DA79E2-81F6-B63C-E1C7-ED45328D6C0D}"/>
              </a:ext>
            </a:extLst>
          </p:cNvPr>
          <p:cNvGrpSpPr/>
          <p:nvPr/>
        </p:nvGrpSpPr>
        <p:grpSpPr>
          <a:xfrm>
            <a:off x="2602286" y="4015562"/>
            <a:ext cx="1393574" cy="365760"/>
            <a:chOff x="2573080" y="3338623"/>
            <a:chExt cx="1393574" cy="365760"/>
          </a:xfrm>
          <a:solidFill>
            <a:srgbClr val="0A456B"/>
          </a:solidFill>
        </p:grpSpPr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09B3EBEA-361D-9EF3-3FB3-F3F2006A0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8B5E8D37-9EB5-0589-8B7F-94E5FEAEB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20A2DA65-3E37-8477-4BDC-8EC3786466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0894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3058C1-BF03-4D8E-3630-CEE05924BD7A}"/>
              </a:ext>
            </a:extLst>
          </p:cNvPr>
          <p:cNvGrpSpPr/>
          <p:nvPr/>
        </p:nvGrpSpPr>
        <p:grpSpPr>
          <a:xfrm>
            <a:off x="2596108" y="4660911"/>
            <a:ext cx="1393574" cy="365760"/>
            <a:chOff x="2573080" y="3338623"/>
            <a:chExt cx="1393574" cy="365760"/>
          </a:xfrm>
          <a:solidFill>
            <a:srgbClr val="0A456B"/>
          </a:solidFill>
        </p:grpSpPr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EC7B0136-65F9-0306-9738-F43B4ED68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CB71C9FF-7412-FFE7-4B2F-D72CA40F1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067160D-F8F1-B9F5-A054-F8BA8AE1B3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0894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29133C-DFF9-6866-1D9C-E7E7F33B2044}"/>
              </a:ext>
            </a:extLst>
          </p:cNvPr>
          <p:cNvGrpSpPr/>
          <p:nvPr/>
        </p:nvGrpSpPr>
        <p:grpSpPr>
          <a:xfrm>
            <a:off x="2596108" y="5317295"/>
            <a:ext cx="1393574" cy="365760"/>
            <a:chOff x="2573080" y="3338623"/>
            <a:chExt cx="1393574" cy="365760"/>
          </a:xfrm>
          <a:solidFill>
            <a:srgbClr val="0A456B"/>
          </a:solidFill>
        </p:grpSpPr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F76C9910-4A40-EFBB-1219-F76D955B9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5D1AB529-5F60-9CA6-9E5B-0B998E677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ED26CB44-FFB2-54D9-342F-688E5163B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0894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9766E2-F05B-FE87-F60E-34118C7786AB}"/>
              </a:ext>
            </a:extLst>
          </p:cNvPr>
          <p:cNvGrpSpPr/>
          <p:nvPr/>
        </p:nvGrpSpPr>
        <p:grpSpPr>
          <a:xfrm>
            <a:off x="4479859" y="3346115"/>
            <a:ext cx="879667" cy="365760"/>
            <a:chOff x="2573080" y="3338623"/>
            <a:chExt cx="879667" cy="365760"/>
          </a:xfrm>
          <a:solidFill>
            <a:srgbClr val="0A456B"/>
          </a:solidFill>
        </p:grpSpPr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F573093F-9E5E-563B-E8DC-90D706F864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C5A0382D-64BA-95D8-C676-EB2074AE4F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70D6C6-B1DF-82D5-418F-BF707730EBFE}"/>
              </a:ext>
            </a:extLst>
          </p:cNvPr>
          <p:cNvGrpSpPr/>
          <p:nvPr/>
        </p:nvGrpSpPr>
        <p:grpSpPr>
          <a:xfrm>
            <a:off x="4476037" y="4012421"/>
            <a:ext cx="879667" cy="365760"/>
            <a:chOff x="2573080" y="3338623"/>
            <a:chExt cx="879667" cy="365760"/>
          </a:xfrm>
          <a:solidFill>
            <a:srgbClr val="0A456B"/>
          </a:solidFill>
        </p:grpSpPr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BDDE145D-5D65-B6CE-8893-AB59866E4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C7348D40-D479-A0B0-2EF2-FE28B79FFB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F490CA-11D8-959E-8322-73DF57C34C2E}"/>
              </a:ext>
            </a:extLst>
          </p:cNvPr>
          <p:cNvGrpSpPr/>
          <p:nvPr/>
        </p:nvGrpSpPr>
        <p:grpSpPr>
          <a:xfrm>
            <a:off x="4469859" y="4657770"/>
            <a:ext cx="879667" cy="365760"/>
            <a:chOff x="2573080" y="3338623"/>
            <a:chExt cx="879667" cy="365760"/>
          </a:xfrm>
          <a:solidFill>
            <a:srgbClr val="0A456B"/>
          </a:solidFill>
        </p:grpSpPr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06407CF8-A7B0-ABBC-9948-7940F2905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E3AABF0B-0317-7FC3-3495-C8903C83DD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0E9525-B631-6B1B-AD32-0EE2B266B112}"/>
              </a:ext>
            </a:extLst>
          </p:cNvPr>
          <p:cNvGrpSpPr/>
          <p:nvPr/>
        </p:nvGrpSpPr>
        <p:grpSpPr>
          <a:xfrm>
            <a:off x="4469859" y="5314154"/>
            <a:ext cx="879667" cy="365760"/>
            <a:chOff x="2573080" y="3338623"/>
            <a:chExt cx="879667" cy="365760"/>
          </a:xfrm>
          <a:solidFill>
            <a:srgbClr val="0A456B"/>
          </a:solidFill>
        </p:grpSpPr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4B2A829A-1799-6C12-7E7E-C5948E2AAC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71398C45-0AE7-C264-CAA3-4DB6074DED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9A2562-0F96-A961-CB10-68BFE0C55955}"/>
              </a:ext>
            </a:extLst>
          </p:cNvPr>
          <p:cNvGrpSpPr/>
          <p:nvPr/>
        </p:nvGrpSpPr>
        <p:grpSpPr>
          <a:xfrm>
            <a:off x="6353610" y="3342974"/>
            <a:ext cx="879667" cy="365760"/>
            <a:chOff x="2573080" y="3338623"/>
            <a:chExt cx="879667" cy="365760"/>
          </a:xfrm>
          <a:solidFill>
            <a:srgbClr val="0A456B"/>
          </a:solidFill>
        </p:grpSpPr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id="{DDDA98CB-2833-4450-505D-6F3E6719A3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05834AD3-1687-2FF8-60B4-0BB81ECE3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7613BF14-D033-92B5-B340-0DC021231D9C}"/>
              </a:ext>
            </a:extLst>
          </p:cNvPr>
          <p:cNvSpPr>
            <a:spLocks noChangeAspect="1"/>
          </p:cNvSpPr>
          <p:nvPr/>
        </p:nvSpPr>
        <p:spPr>
          <a:xfrm>
            <a:off x="6349788" y="4009280"/>
            <a:ext cx="365760" cy="365760"/>
          </a:xfrm>
          <a:prstGeom prst="star5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66CE73E-4BCE-FFD8-E297-9316E683A861}"/>
              </a:ext>
            </a:extLst>
          </p:cNvPr>
          <p:cNvGrpSpPr/>
          <p:nvPr/>
        </p:nvGrpSpPr>
        <p:grpSpPr>
          <a:xfrm>
            <a:off x="6343610" y="4654629"/>
            <a:ext cx="1393574" cy="365760"/>
            <a:chOff x="2573080" y="3338623"/>
            <a:chExt cx="1393574" cy="365760"/>
          </a:xfrm>
          <a:solidFill>
            <a:srgbClr val="0A456B"/>
          </a:solidFill>
        </p:grpSpPr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587B6419-BE55-16E3-271D-DFC99DA707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E73376DE-BAB5-1F9F-1F2B-3F8D478E5A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E7262CF6-DBA4-D3A7-6A63-85AEB4AA7B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0894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68472A03-CCFF-B005-4FDD-D9334E922564}"/>
              </a:ext>
            </a:extLst>
          </p:cNvPr>
          <p:cNvSpPr>
            <a:spLocks noChangeAspect="1"/>
          </p:cNvSpPr>
          <p:nvPr/>
        </p:nvSpPr>
        <p:spPr>
          <a:xfrm>
            <a:off x="6343610" y="5311013"/>
            <a:ext cx="365760" cy="365760"/>
          </a:xfrm>
          <a:prstGeom prst="star5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05676B-65A3-C414-171E-542FF85C504B}"/>
              </a:ext>
            </a:extLst>
          </p:cNvPr>
          <p:cNvGrpSpPr/>
          <p:nvPr/>
        </p:nvGrpSpPr>
        <p:grpSpPr>
          <a:xfrm>
            <a:off x="8227361" y="3339833"/>
            <a:ext cx="879667" cy="365760"/>
            <a:chOff x="2573080" y="3338623"/>
            <a:chExt cx="879667" cy="365760"/>
          </a:xfrm>
          <a:solidFill>
            <a:srgbClr val="0A456B"/>
          </a:solidFill>
        </p:grpSpPr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7BE3BB2A-B786-70A5-6D1F-F53CCD34E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AE9C776E-7E92-3340-A463-001426328C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65EE5F9-8458-254B-A25A-286D85136DEC}"/>
              </a:ext>
            </a:extLst>
          </p:cNvPr>
          <p:cNvGrpSpPr/>
          <p:nvPr/>
        </p:nvGrpSpPr>
        <p:grpSpPr>
          <a:xfrm>
            <a:off x="8223539" y="4006139"/>
            <a:ext cx="879667" cy="365760"/>
            <a:chOff x="2573080" y="3338623"/>
            <a:chExt cx="879667" cy="365760"/>
          </a:xfrm>
          <a:solidFill>
            <a:srgbClr val="0A456B"/>
          </a:solidFill>
        </p:grpSpPr>
        <p:sp>
          <p:nvSpPr>
            <p:cNvPr id="46" name="Star: 5 Points 45">
              <a:extLst>
                <a:ext uri="{FF2B5EF4-FFF2-40B4-BE49-F238E27FC236}">
                  <a16:creationId xmlns:a16="http://schemas.microsoft.com/office/drawing/2014/main" id="{8BED23A3-FBB5-19C2-DCB3-A8955D7D6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:a16="http://schemas.microsoft.com/office/drawing/2014/main" id="{4447387B-F3CC-CF90-AC74-240062DCC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B35CE714-04F9-B03D-30C7-1C741675100A}"/>
              </a:ext>
            </a:extLst>
          </p:cNvPr>
          <p:cNvSpPr>
            <a:spLocks noChangeAspect="1"/>
          </p:cNvSpPr>
          <p:nvPr/>
        </p:nvSpPr>
        <p:spPr>
          <a:xfrm>
            <a:off x="8217361" y="4651488"/>
            <a:ext cx="365760" cy="365760"/>
          </a:xfrm>
          <a:prstGeom prst="star5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D0FB82-3B26-9955-5628-142EAC32B628}"/>
              </a:ext>
            </a:extLst>
          </p:cNvPr>
          <p:cNvGrpSpPr/>
          <p:nvPr/>
        </p:nvGrpSpPr>
        <p:grpSpPr>
          <a:xfrm>
            <a:off x="8217361" y="5307872"/>
            <a:ext cx="1393574" cy="365760"/>
            <a:chOff x="2573080" y="3338623"/>
            <a:chExt cx="1393574" cy="365760"/>
          </a:xfrm>
          <a:solidFill>
            <a:srgbClr val="0A456B"/>
          </a:solidFill>
        </p:grpSpPr>
        <p:sp>
          <p:nvSpPr>
            <p:cNvPr id="50" name="Star: 5 Points 49">
              <a:extLst>
                <a:ext uri="{FF2B5EF4-FFF2-40B4-BE49-F238E27FC236}">
                  <a16:creationId xmlns:a16="http://schemas.microsoft.com/office/drawing/2014/main" id="{916B6D46-8D1B-F057-608C-19698CC383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3080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tar: 5 Points 50">
              <a:extLst>
                <a:ext uri="{FF2B5EF4-FFF2-40B4-BE49-F238E27FC236}">
                  <a16:creationId xmlns:a16="http://schemas.microsoft.com/office/drawing/2014/main" id="{45501BCE-7073-CDB7-B056-FC1F0584E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6987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tar: 5 Points 51">
              <a:extLst>
                <a:ext uri="{FF2B5EF4-FFF2-40B4-BE49-F238E27FC236}">
                  <a16:creationId xmlns:a16="http://schemas.microsoft.com/office/drawing/2014/main" id="{F47CAB7B-48FE-DA35-90EC-862E2976F8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0894" y="3338623"/>
              <a:ext cx="365760" cy="365760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EBD2CB19-2765-24DF-01CC-2E93B00A592B}"/>
              </a:ext>
            </a:extLst>
          </p:cNvPr>
          <p:cNvSpPr>
            <a:spLocks noChangeAspect="1"/>
          </p:cNvSpPr>
          <p:nvPr/>
        </p:nvSpPr>
        <p:spPr>
          <a:xfrm>
            <a:off x="10101112" y="3336692"/>
            <a:ext cx="365760" cy="365760"/>
          </a:xfrm>
          <a:prstGeom prst="star5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A88117D6-C81F-4633-5E3B-DF49B846DCE2}"/>
              </a:ext>
            </a:extLst>
          </p:cNvPr>
          <p:cNvSpPr>
            <a:spLocks noChangeAspect="1"/>
          </p:cNvSpPr>
          <p:nvPr/>
        </p:nvSpPr>
        <p:spPr>
          <a:xfrm>
            <a:off x="10097290" y="4002998"/>
            <a:ext cx="365760" cy="365760"/>
          </a:xfrm>
          <a:prstGeom prst="star5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70D4859D-52E5-CC12-266F-D4C6897B161F}"/>
              </a:ext>
            </a:extLst>
          </p:cNvPr>
          <p:cNvSpPr>
            <a:spLocks noChangeAspect="1"/>
          </p:cNvSpPr>
          <p:nvPr/>
        </p:nvSpPr>
        <p:spPr>
          <a:xfrm>
            <a:off x="10091112" y="4648347"/>
            <a:ext cx="365760" cy="365760"/>
          </a:xfrm>
          <a:prstGeom prst="star5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F6B7BF9B-800E-69C7-2844-B8B81378042B}"/>
              </a:ext>
            </a:extLst>
          </p:cNvPr>
          <p:cNvSpPr>
            <a:spLocks noChangeAspect="1"/>
          </p:cNvSpPr>
          <p:nvPr/>
        </p:nvSpPr>
        <p:spPr>
          <a:xfrm>
            <a:off x="10091112" y="5304731"/>
            <a:ext cx="365760" cy="365760"/>
          </a:xfrm>
          <a:prstGeom prst="star5">
            <a:avLst/>
          </a:prstGeom>
          <a:solidFill>
            <a:srgbClr val="0A4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67FE9F3-B2E0-F1D2-DB2B-A8F2292CBE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7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256" y="2189400"/>
            <a:ext cx="6779488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Isn’t college really hard and expensive?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85BF1-D655-9797-89D1-B3AEB4F7A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Isn’t It Hard?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7BF3A5-F946-2C58-B89D-0BC1CBC61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860221"/>
              </p:ext>
            </p:extLst>
          </p:nvPr>
        </p:nvGraphicFramePr>
        <p:xfrm>
          <a:off x="799655" y="2349795"/>
          <a:ext cx="10592689" cy="3370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543">
                  <a:extLst>
                    <a:ext uri="{9D8B030D-6E8A-4147-A177-3AD203B41FA5}">
                      <a16:colId xmlns:a16="http://schemas.microsoft.com/office/drawing/2014/main" val="2707517113"/>
                    </a:ext>
                  </a:extLst>
                </a:gridCol>
                <a:gridCol w="7137146">
                  <a:extLst>
                    <a:ext uri="{9D8B030D-6E8A-4147-A177-3AD203B41FA5}">
                      <a16:colId xmlns:a16="http://schemas.microsoft.com/office/drawing/2014/main" val="3806353604"/>
                    </a:ext>
                  </a:extLst>
                </a:gridCol>
              </a:tblGrid>
              <a:tr h="6339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Fear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Fact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45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793280"/>
                  </a:ext>
                </a:extLst>
              </a:tr>
              <a:tr h="5412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That much school might be boring…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You get to pick what you learn in college!</a:t>
                      </a:r>
                    </a:p>
                  </a:txBody>
                  <a:tcPr marL="1828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74630"/>
                  </a:ext>
                </a:extLst>
              </a:tr>
              <a:tr h="5412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I’m not smart enough for college…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Everyone is smart enough for college!</a:t>
                      </a:r>
                    </a:p>
                  </a:txBody>
                  <a:tcPr marL="1828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455968"/>
                  </a:ext>
                </a:extLst>
              </a:tr>
              <a:tr h="5412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Nobody like me goes to college…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People of all backgrounds go to college!</a:t>
                      </a:r>
                    </a:p>
                  </a:txBody>
                  <a:tcPr marL="1828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7550352"/>
                  </a:ext>
                </a:extLst>
              </a:tr>
              <a:tr h="5412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College won’t be worth it…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There are many experiences in college, some tough and some fun, but all rewarding!</a:t>
                      </a:r>
                    </a:p>
                  </a:txBody>
                  <a:tcPr marL="1828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7318488"/>
                  </a:ext>
                </a:extLst>
              </a:tr>
              <a:tr h="5412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My classes might be too hard…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A456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There are so many resources available, as long as you’re not afraid to ask for help!</a:t>
                      </a:r>
                    </a:p>
                  </a:txBody>
                  <a:tcPr marL="182880" marR="68580" marT="34290" marB="34290" anchor="ctr">
                    <a:lnL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70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2609256"/>
                  </a:ext>
                </a:extLst>
              </a:tr>
            </a:tbl>
          </a:graphicData>
        </a:graphic>
      </p:graphicFrame>
      <p:pic>
        <p:nvPicPr>
          <p:cNvPr id="57" name="Picture 56">
            <a:extLst>
              <a:ext uri="{FF2B5EF4-FFF2-40B4-BE49-F238E27FC236}">
                <a16:creationId xmlns:a16="http://schemas.microsoft.com/office/drawing/2014/main" id="{FF32D993-6738-904D-93A3-C5776F348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2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Isn’t It Expensive?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6BDF0B-F2AC-A963-5038-4A64E31A6975}"/>
              </a:ext>
            </a:extLst>
          </p:cNvPr>
          <p:cNvGrpSpPr>
            <a:grpSpLocks noChangeAspect="1"/>
          </p:cNvGrpSpPr>
          <p:nvPr/>
        </p:nvGrpSpPr>
        <p:grpSpPr>
          <a:xfrm>
            <a:off x="1323239" y="1288446"/>
            <a:ext cx="8884182" cy="5303520"/>
            <a:chOff x="1096235" y="1901041"/>
            <a:chExt cx="9650061" cy="5760720"/>
          </a:xfrm>
        </p:grpSpPr>
        <p:pic>
          <p:nvPicPr>
            <p:cNvPr id="5" name="Picture 8" descr="Free Attentive young black groupmates using laptop while preparing for exams with anonymous teacher Stock Photo">
              <a:extLst>
                <a:ext uri="{FF2B5EF4-FFF2-40B4-BE49-F238E27FC236}">
                  <a16:creationId xmlns:a16="http://schemas.microsoft.com/office/drawing/2014/main" id="{4E4454E2-9820-2D15-C97C-29AF8F950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683" y="4954021"/>
              <a:ext cx="4065673" cy="270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80DA86-41C5-025D-EF75-8B21E23E96CE}"/>
                </a:ext>
              </a:extLst>
            </p:cNvPr>
            <p:cNvSpPr txBox="1"/>
            <p:nvPr/>
          </p:nvSpPr>
          <p:spPr>
            <a:xfrm rot="19800000">
              <a:off x="5732618" y="5204940"/>
              <a:ext cx="3551743" cy="4977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Tutoring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7F5487-70E0-EB2A-9847-B4E0B0E05C71}"/>
                </a:ext>
              </a:extLst>
            </p:cNvPr>
            <p:cNvSpPr/>
            <p:nvPr/>
          </p:nvSpPr>
          <p:spPr>
            <a:xfrm>
              <a:off x="6664683" y="4954021"/>
              <a:ext cx="4081613" cy="2707740"/>
            </a:xfrm>
            <a:prstGeom prst="rect">
              <a:avLst/>
            </a:prstGeom>
            <a:noFill/>
            <a:ln w="38100" cap="flat" cmpd="sng" algn="ctr">
              <a:solidFill>
                <a:srgbClr val="0A45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A762D00-D952-A532-9978-1838BA6DB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683" y="1905021"/>
              <a:ext cx="4061608" cy="2707740"/>
            </a:xfrm>
            <a:prstGeom prst="rect">
              <a:avLst/>
            </a:prstGeom>
            <a:noFill/>
            <a:ln>
              <a:solidFill>
                <a:srgbClr val="0A45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49955F-352D-B651-DD04-6DEAF7CCCAF2}"/>
                </a:ext>
              </a:extLst>
            </p:cNvPr>
            <p:cNvSpPr/>
            <p:nvPr/>
          </p:nvSpPr>
          <p:spPr>
            <a:xfrm>
              <a:off x="6644678" y="1901041"/>
              <a:ext cx="4081613" cy="2707740"/>
            </a:xfrm>
            <a:prstGeom prst="rect">
              <a:avLst/>
            </a:prstGeom>
            <a:noFill/>
            <a:ln w="38100" cap="flat" cmpd="sng" algn="ctr">
              <a:solidFill>
                <a:srgbClr val="0A45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  <p:pic>
          <p:nvPicPr>
            <p:cNvPr id="10" name="Picture 6" descr="Free Person Holding Glass Flasks Stock Photo">
              <a:extLst>
                <a:ext uri="{FF2B5EF4-FFF2-40B4-BE49-F238E27FC236}">
                  <a16:creationId xmlns:a16="http://schemas.microsoft.com/office/drawing/2014/main" id="{772553A7-C628-A898-E2E7-66590F959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703" y="4954021"/>
              <a:ext cx="4109719" cy="270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F42992-8E34-E2F2-A81D-61BD8108CD95}"/>
                </a:ext>
              </a:extLst>
            </p:cNvPr>
            <p:cNvSpPr txBox="1"/>
            <p:nvPr/>
          </p:nvSpPr>
          <p:spPr>
            <a:xfrm rot="19800000">
              <a:off x="1150632" y="5204940"/>
              <a:ext cx="3551743" cy="4977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Research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336B8C-AABE-10D7-4396-621F64F43BF7}"/>
                </a:ext>
              </a:extLst>
            </p:cNvPr>
            <p:cNvSpPr/>
            <p:nvPr/>
          </p:nvSpPr>
          <p:spPr>
            <a:xfrm>
              <a:off x="2082704" y="4954021"/>
              <a:ext cx="4081613" cy="2707740"/>
            </a:xfrm>
            <a:prstGeom prst="rect">
              <a:avLst/>
            </a:prstGeom>
            <a:noFill/>
            <a:ln w="38100" cap="flat" cmpd="sng" algn="ctr">
              <a:solidFill>
                <a:srgbClr val="0A45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7F3B66A-B60E-E01A-E228-0244FFF6D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591" y="1905021"/>
              <a:ext cx="4081615" cy="2707740"/>
            </a:xfrm>
            <a:prstGeom prst="rect">
              <a:avLst/>
            </a:prstGeom>
            <a:noFill/>
            <a:ln>
              <a:solidFill>
                <a:srgbClr val="0A45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160CD2-7FB7-798D-8823-EB10BECE7E19}"/>
                </a:ext>
              </a:extLst>
            </p:cNvPr>
            <p:cNvSpPr/>
            <p:nvPr/>
          </p:nvSpPr>
          <p:spPr>
            <a:xfrm>
              <a:off x="2054590" y="1901041"/>
              <a:ext cx="4081613" cy="2707740"/>
            </a:xfrm>
            <a:prstGeom prst="rect">
              <a:avLst/>
            </a:prstGeom>
            <a:noFill/>
            <a:ln w="38100" cap="flat" cmpd="sng" algn="ctr">
              <a:solidFill>
                <a:srgbClr val="0A45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776933DF-DC86-5AF0-8E1A-4C11E250E8DE}"/>
                </a:ext>
              </a:extLst>
            </p:cNvPr>
            <p:cNvSpPr/>
            <p:nvPr/>
          </p:nvSpPr>
          <p:spPr>
            <a:xfrm flipV="1">
              <a:off x="2054587" y="1905021"/>
              <a:ext cx="2196081" cy="1315296"/>
            </a:xfrm>
            <a:prstGeom prst="rtTriangle">
              <a:avLst/>
            </a:prstGeom>
            <a:solidFill>
              <a:srgbClr val="0A456B"/>
            </a:solidFill>
            <a:ln>
              <a:solidFill>
                <a:srgbClr val="0A45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147C2F-9AD8-C5CD-8F42-309100AF2F47}"/>
                </a:ext>
              </a:extLst>
            </p:cNvPr>
            <p:cNvSpPr txBox="1"/>
            <p:nvPr/>
          </p:nvSpPr>
          <p:spPr>
            <a:xfrm rot="19740304">
              <a:off x="1096235" y="2169831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Scholarships</a:t>
              </a: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CF0AB9F1-80C6-ED85-3FDE-4AFFC47B4D36}"/>
                </a:ext>
              </a:extLst>
            </p:cNvPr>
            <p:cNvSpPr/>
            <p:nvPr/>
          </p:nvSpPr>
          <p:spPr>
            <a:xfrm flipV="1">
              <a:off x="2082702" y="4958001"/>
              <a:ext cx="2196081" cy="1315296"/>
            </a:xfrm>
            <a:prstGeom prst="rtTriangle">
              <a:avLst/>
            </a:prstGeom>
            <a:solidFill>
              <a:srgbClr val="070D17"/>
            </a:solidFill>
            <a:ln>
              <a:solidFill>
                <a:srgbClr val="070D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DE195C-9232-4882-6371-08D1D021FB48}"/>
                </a:ext>
              </a:extLst>
            </p:cNvPr>
            <p:cNvSpPr txBox="1"/>
            <p:nvPr/>
          </p:nvSpPr>
          <p:spPr>
            <a:xfrm rot="19740304">
              <a:off x="1157534" y="5308510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Research</a:t>
              </a: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76D2617A-9F3B-C4FC-7B58-DF965974C8D5}"/>
                </a:ext>
              </a:extLst>
            </p:cNvPr>
            <p:cNvSpPr/>
            <p:nvPr/>
          </p:nvSpPr>
          <p:spPr>
            <a:xfrm flipV="1">
              <a:off x="6664680" y="4950791"/>
              <a:ext cx="2196081" cy="1315296"/>
            </a:xfrm>
            <a:prstGeom prst="rtTriangle">
              <a:avLst/>
            </a:prstGeom>
            <a:solidFill>
              <a:srgbClr val="070D17"/>
            </a:solidFill>
            <a:ln>
              <a:solidFill>
                <a:srgbClr val="070D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C3D335-2310-8505-74CD-50D5F3F74325}"/>
                </a:ext>
              </a:extLst>
            </p:cNvPr>
            <p:cNvSpPr txBox="1"/>
            <p:nvPr/>
          </p:nvSpPr>
          <p:spPr>
            <a:xfrm rot="19740304">
              <a:off x="5739512" y="5301300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Tutoring</a:t>
              </a: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AC9E76FD-3827-175A-E826-1EAE4B10FFCF}"/>
                </a:ext>
              </a:extLst>
            </p:cNvPr>
            <p:cNvSpPr/>
            <p:nvPr/>
          </p:nvSpPr>
          <p:spPr>
            <a:xfrm flipV="1">
              <a:off x="6644675" y="1905338"/>
              <a:ext cx="2196081" cy="1315296"/>
            </a:xfrm>
            <a:prstGeom prst="rtTriangle">
              <a:avLst/>
            </a:prstGeom>
            <a:solidFill>
              <a:srgbClr val="0A456B"/>
            </a:solidFill>
            <a:ln>
              <a:solidFill>
                <a:srgbClr val="0A45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6A8D6-42FA-E59A-D2CD-53D3264BABAC}"/>
                </a:ext>
              </a:extLst>
            </p:cNvPr>
            <p:cNvSpPr txBox="1"/>
            <p:nvPr/>
          </p:nvSpPr>
          <p:spPr>
            <a:xfrm rot="19740304">
              <a:off x="5720045" y="2171951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Aid</a:t>
              </a: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1AAE7E33-0F10-0F56-DE2E-BDEC1A2150CD}"/>
                </a:ext>
              </a:extLst>
            </p:cNvPr>
            <p:cNvSpPr/>
            <p:nvPr/>
          </p:nvSpPr>
          <p:spPr>
            <a:xfrm flipV="1">
              <a:off x="2081730" y="4950041"/>
              <a:ext cx="2196081" cy="1315296"/>
            </a:xfrm>
            <a:prstGeom prst="rtTriangle">
              <a:avLst/>
            </a:prstGeom>
            <a:solidFill>
              <a:srgbClr val="0A456B"/>
            </a:solidFill>
            <a:ln>
              <a:solidFill>
                <a:srgbClr val="0A45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78B855-D510-20D2-DE3A-B163659E80A7}"/>
                </a:ext>
              </a:extLst>
            </p:cNvPr>
            <p:cNvSpPr txBox="1"/>
            <p:nvPr/>
          </p:nvSpPr>
          <p:spPr>
            <a:xfrm rot="19740304">
              <a:off x="1141593" y="5253952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Research</a:t>
              </a: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570DA44C-D5BC-7512-6486-93D9C4C938E2}"/>
                </a:ext>
              </a:extLst>
            </p:cNvPr>
            <p:cNvSpPr/>
            <p:nvPr/>
          </p:nvSpPr>
          <p:spPr>
            <a:xfrm flipV="1">
              <a:off x="6663051" y="4949080"/>
              <a:ext cx="2196081" cy="1315296"/>
            </a:xfrm>
            <a:prstGeom prst="rtTriangle">
              <a:avLst/>
            </a:prstGeom>
            <a:solidFill>
              <a:srgbClr val="0A456B"/>
            </a:solidFill>
            <a:ln>
              <a:solidFill>
                <a:srgbClr val="0A45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FA0EBC-77ED-1F2F-8B73-E9FBA313FD26}"/>
                </a:ext>
              </a:extLst>
            </p:cNvPr>
            <p:cNvSpPr txBox="1"/>
            <p:nvPr/>
          </p:nvSpPr>
          <p:spPr>
            <a:xfrm rot="19740304">
              <a:off x="5746672" y="5226159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chemeClr val="bg1"/>
                  </a:solidFill>
                  <a:latin typeface="Denk One"/>
                </a:rPr>
                <a:t>Tutoring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E3546EA-8D63-0160-EF47-E020ED2F26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4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A845AE4-090B-89FD-3313-E3B7F4515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256" y="2189400"/>
            <a:ext cx="6779488" cy="2479200"/>
          </a:xfrm>
        </p:spPr>
        <p:txBody>
          <a:bodyPr anchor="ctr"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should I do right now?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1D9E9-EFFD-E54B-BF4C-B0FF393E8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81" y="6008735"/>
            <a:ext cx="1564838" cy="6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79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Engineering Skills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6BDF0B-F2AC-A963-5038-4A64E31A6975}"/>
              </a:ext>
            </a:extLst>
          </p:cNvPr>
          <p:cNvGrpSpPr>
            <a:grpSpLocks noChangeAspect="1"/>
          </p:cNvGrpSpPr>
          <p:nvPr/>
        </p:nvGrpSpPr>
        <p:grpSpPr>
          <a:xfrm>
            <a:off x="1323239" y="1288446"/>
            <a:ext cx="8884182" cy="5303520"/>
            <a:chOff x="1096235" y="1901041"/>
            <a:chExt cx="9650061" cy="5760720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4E4454E2-9820-2D15-C97C-29AF8F950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65059" y="4954021"/>
              <a:ext cx="4064920" cy="270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80DA86-41C5-025D-EF75-8B21E23E96CE}"/>
                </a:ext>
              </a:extLst>
            </p:cNvPr>
            <p:cNvSpPr txBox="1"/>
            <p:nvPr/>
          </p:nvSpPr>
          <p:spPr>
            <a:xfrm rot="19800000">
              <a:off x="5732618" y="5204940"/>
              <a:ext cx="3551743" cy="4977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Tutoring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7F5487-70E0-EB2A-9847-B4E0B0E05C71}"/>
                </a:ext>
              </a:extLst>
            </p:cNvPr>
            <p:cNvSpPr/>
            <p:nvPr/>
          </p:nvSpPr>
          <p:spPr>
            <a:xfrm>
              <a:off x="6664683" y="4954021"/>
              <a:ext cx="4081613" cy="2707740"/>
            </a:xfrm>
            <a:prstGeom prst="rect">
              <a:avLst/>
            </a:prstGeom>
            <a:noFill/>
            <a:ln w="38100" cap="flat" cmpd="sng" algn="ctr">
              <a:solidFill>
                <a:srgbClr val="0A45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A762D00-D952-A532-9978-1838BA6DB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64683" y="1916007"/>
              <a:ext cx="4061608" cy="2685768"/>
            </a:xfrm>
            <a:prstGeom prst="rect">
              <a:avLst/>
            </a:prstGeom>
            <a:noFill/>
            <a:ln>
              <a:solidFill>
                <a:srgbClr val="0A45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49955F-352D-B651-DD04-6DEAF7CCCAF2}"/>
                </a:ext>
              </a:extLst>
            </p:cNvPr>
            <p:cNvSpPr/>
            <p:nvPr/>
          </p:nvSpPr>
          <p:spPr>
            <a:xfrm>
              <a:off x="6644678" y="1901041"/>
              <a:ext cx="4081613" cy="2707740"/>
            </a:xfrm>
            <a:prstGeom prst="rect">
              <a:avLst/>
            </a:prstGeom>
            <a:noFill/>
            <a:ln w="38100" cap="flat" cmpd="sng" algn="ctr">
              <a:solidFill>
                <a:srgbClr val="0A45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772553A7-C628-A898-E2E7-66590F959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2702" y="4954021"/>
              <a:ext cx="4077390" cy="2707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F42992-8E34-E2F2-A81D-61BD8108CD95}"/>
                </a:ext>
              </a:extLst>
            </p:cNvPr>
            <p:cNvSpPr txBox="1"/>
            <p:nvPr/>
          </p:nvSpPr>
          <p:spPr>
            <a:xfrm rot="19800000">
              <a:off x="1150632" y="5204940"/>
              <a:ext cx="3551743" cy="49772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Research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336B8C-AABE-10D7-4396-621F64F43BF7}"/>
                </a:ext>
              </a:extLst>
            </p:cNvPr>
            <p:cNvSpPr/>
            <p:nvPr/>
          </p:nvSpPr>
          <p:spPr>
            <a:xfrm>
              <a:off x="2082704" y="4954021"/>
              <a:ext cx="4081613" cy="2707740"/>
            </a:xfrm>
            <a:prstGeom prst="rect">
              <a:avLst/>
            </a:prstGeom>
            <a:noFill/>
            <a:ln w="38100" cap="flat" cmpd="sng" algn="ctr">
              <a:solidFill>
                <a:srgbClr val="0A45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7F3B66A-B60E-E01A-E228-0244FFF6D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62939" y="1905021"/>
              <a:ext cx="4064920" cy="2707740"/>
            </a:xfrm>
            <a:prstGeom prst="rect">
              <a:avLst/>
            </a:prstGeom>
            <a:noFill/>
            <a:ln>
              <a:solidFill>
                <a:srgbClr val="0A45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160CD2-7FB7-798D-8823-EB10BECE7E19}"/>
                </a:ext>
              </a:extLst>
            </p:cNvPr>
            <p:cNvSpPr/>
            <p:nvPr/>
          </p:nvSpPr>
          <p:spPr>
            <a:xfrm>
              <a:off x="2054590" y="1901041"/>
              <a:ext cx="4081613" cy="2707740"/>
            </a:xfrm>
            <a:prstGeom prst="rect">
              <a:avLst/>
            </a:prstGeom>
            <a:noFill/>
            <a:ln w="38100" cap="flat" cmpd="sng" algn="ctr">
              <a:solidFill>
                <a:srgbClr val="0A45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776933DF-DC86-5AF0-8E1A-4C11E250E8DE}"/>
                </a:ext>
              </a:extLst>
            </p:cNvPr>
            <p:cNvSpPr/>
            <p:nvPr/>
          </p:nvSpPr>
          <p:spPr>
            <a:xfrm flipV="1">
              <a:off x="2054587" y="1905021"/>
              <a:ext cx="2196081" cy="1315296"/>
            </a:xfrm>
            <a:prstGeom prst="rtTriangle">
              <a:avLst/>
            </a:prstGeom>
            <a:solidFill>
              <a:srgbClr val="0A456B"/>
            </a:solidFill>
            <a:ln>
              <a:solidFill>
                <a:srgbClr val="0A45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147C2F-9AD8-C5CD-8F42-309100AF2F47}"/>
                </a:ext>
              </a:extLst>
            </p:cNvPr>
            <p:cNvSpPr txBox="1"/>
            <p:nvPr/>
          </p:nvSpPr>
          <p:spPr>
            <a:xfrm rot="19740304">
              <a:off x="1096235" y="2169831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Robotics</a:t>
              </a: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CF0AB9F1-80C6-ED85-3FDE-4AFFC47B4D36}"/>
                </a:ext>
              </a:extLst>
            </p:cNvPr>
            <p:cNvSpPr/>
            <p:nvPr/>
          </p:nvSpPr>
          <p:spPr>
            <a:xfrm flipV="1">
              <a:off x="2082702" y="4958001"/>
              <a:ext cx="2196081" cy="1315296"/>
            </a:xfrm>
            <a:prstGeom prst="rtTriangle">
              <a:avLst/>
            </a:prstGeom>
            <a:solidFill>
              <a:srgbClr val="070D17"/>
            </a:solidFill>
            <a:ln>
              <a:solidFill>
                <a:srgbClr val="070D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DE195C-9232-4882-6371-08D1D021FB48}"/>
                </a:ext>
              </a:extLst>
            </p:cNvPr>
            <p:cNvSpPr txBox="1"/>
            <p:nvPr/>
          </p:nvSpPr>
          <p:spPr>
            <a:xfrm rot="19740304">
              <a:off x="1157534" y="5308510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Research</a:t>
              </a: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76D2617A-9F3B-C4FC-7B58-DF965974C8D5}"/>
                </a:ext>
              </a:extLst>
            </p:cNvPr>
            <p:cNvSpPr/>
            <p:nvPr/>
          </p:nvSpPr>
          <p:spPr>
            <a:xfrm flipV="1">
              <a:off x="6664680" y="4950791"/>
              <a:ext cx="2196081" cy="1315296"/>
            </a:xfrm>
            <a:prstGeom prst="rtTriangle">
              <a:avLst/>
            </a:prstGeom>
            <a:solidFill>
              <a:srgbClr val="070D17"/>
            </a:solidFill>
            <a:ln>
              <a:solidFill>
                <a:srgbClr val="070D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C3D335-2310-8505-74CD-50D5F3F74325}"/>
                </a:ext>
              </a:extLst>
            </p:cNvPr>
            <p:cNvSpPr txBox="1"/>
            <p:nvPr/>
          </p:nvSpPr>
          <p:spPr>
            <a:xfrm rot="19740304">
              <a:off x="5739512" y="5301300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Tutoring</a:t>
              </a: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AC9E76FD-3827-175A-E826-1EAE4B10FFCF}"/>
                </a:ext>
              </a:extLst>
            </p:cNvPr>
            <p:cNvSpPr/>
            <p:nvPr/>
          </p:nvSpPr>
          <p:spPr>
            <a:xfrm flipV="1">
              <a:off x="6644675" y="1905338"/>
              <a:ext cx="2196081" cy="1315296"/>
            </a:xfrm>
            <a:prstGeom prst="rtTriangle">
              <a:avLst/>
            </a:prstGeom>
            <a:solidFill>
              <a:srgbClr val="0A456B"/>
            </a:solidFill>
            <a:ln>
              <a:solidFill>
                <a:srgbClr val="0A45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6A8D6-42FA-E59A-D2CD-53D3264BABAC}"/>
                </a:ext>
              </a:extLst>
            </p:cNvPr>
            <p:cNvSpPr txBox="1"/>
            <p:nvPr/>
          </p:nvSpPr>
          <p:spPr>
            <a:xfrm rot="19740304">
              <a:off x="5720045" y="2171951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Science Fair</a:t>
              </a: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1AAE7E33-0F10-0F56-DE2E-BDEC1A2150CD}"/>
                </a:ext>
              </a:extLst>
            </p:cNvPr>
            <p:cNvSpPr/>
            <p:nvPr/>
          </p:nvSpPr>
          <p:spPr>
            <a:xfrm flipV="1">
              <a:off x="2081730" y="4950041"/>
              <a:ext cx="2196081" cy="1315296"/>
            </a:xfrm>
            <a:prstGeom prst="rtTriangle">
              <a:avLst/>
            </a:prstGeom>
            <a:solidFill>
              <a:srgbClr val="0A456B"/>
            </a:solidFill>
            <a:ln>
              <a:solidFill>
                <a:srgbClr val="0A45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78B855-D510-20D2-DE3A-B163659E80A7}"/>
                </a:ext>
              </a:extLst>
            </p:cNvPr>
            <p:cNvSpPr txBox="1"/>
            <p:nvPr/>
          </p:nvSpPr>
          <p:spPr>
            <a:xfrm rot="19740304">
              <a:off x="1141593" y="5253952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Speech Club</a:t>
              </a: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570DA44C-D5BC-7512-6486-93D9C4C938E2}"/>
                </a:ext>
              </a:extLst>
            </p:cNvPr>
            <p:cNvSpPr/>
            <p:nvPr/>
          </p:nvSpPr>
          <p:spPr>
            <a:xfrm flipV="1">
              <a:off x="6663051" y="4949080"/>
              <a:ext cx="2196081" cy="1315296"/>
            </a:xfrm>
            <a:prstGeom prst="rtTriangle">
              <a:avLst/>
            </a:prstGeom>
            <a:solidFill>
              <a:srgbClr val="0A456B"/>
            </a:solidFill>
            <a:ln>
              <a:solidFill>
                <a:srgbClr val="0A45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FA0EBC-77ED-1F2F-8B73-E9FBA313FD26}"/>
                </a:ext>
              </a:extLst>
            </p:cNvPr>
            <p:cNvSpPr txBox="1"/>
            <p:nvPr/>
          </p:nvSpPr>
          <p:spPr>
            <a:xfrm rot="19740304">
              <a:off x="5746672" y="5226159"/>
              <a:ext cx="3551743" cy="50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chemeClr val="bg1"/>
                  </a:solidFill>
                  <a:latin typeface="Denk One"/>
                </a:rPr>
                <a:t>Shop Class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nk One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9F37907-4851-C2C5-9C42-D889B83168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2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4AC04-64A6-B20F-67D5-7413AB08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Else?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26061A-BE3B-CD13-01C5-215A15AF2DE6}"/>
              </a:ext>
            </a:extLst>
          </p:cNvPr>
          <p:cNvGrpSpPr/>
          <p:nvPr/>
        </p:nvGrpSpPr>
        <p:grpSpPr>
          <a:xfrm>
            <a:off x="295025" y="1510693"/>
            <a:ext cx="11601950" cy="5171870"/>
            <a:chOff x="-477844" y="1496048"/>
            <a:chExt cx="11601950" cy="517187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A131374-E144-22EE-EE68-1DCB5578EF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477844" y="1496048"/>
              <a:ext cx="11601950" cy="5171870"/>
              <a:chOff x="668780" y="234544"/>
              <a:chExt cx="12394544" cy="6885679"/>
            </a:xfrm>
            <a:solidFill>
              <a:srgbClr val="070D17"/>
            </a:solidFill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5FB22D1-79A7-BC10-1D99-AE47E7A364B6}"/>
                  </a:ext>
                </a:extLst>
              </p:cNvPr>
              <p:cNvGrpSpPr/>
              <p:nvPr/>
            </p:nvGrpSpPr>
            <p:grpSpPr>
              <a:xfrm>
                <a:off x="5614489" y="2342111"/>
                <a:ext cx="2514040" cy="2612571"/>
                <a:chOff x="6117520" y="4167226"/>
                <a:chExt cx="2133840" cy="2452690"/>
              </a:xfrm>
              <a:grpFill/>
            </p:grpSpPr>
            <p:sp>
              <p:nvSpPr>
                <p:cNvPr id="57" name="Hexagon 56">
                  <a:extLst>
                    <a:ext uri="{FF2B5EF4-FFF2-40B4-BE49-F238E27FC236}">
                      <a16:creationId xmlns:a16="http://schemas.microsoft.com/office/drawing/2014/main" id="{5C93C7A7-E06A-6E43-EA59-7300F0C25EE1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58" name="Hexagon 4">
                  <a:extLst>
                    <a:ext uri="{FF2B5EF4-FFF2-40B4-BE49-F238E27FC236}">
                      <a16:creationId xmlns:a16="http://schemas.microsoft.com/office/drawing/2014/main" id="{E854C827-0BEC-4F29-AC05-F2675F7D48DC}"/>
                    </a:ext>
                  </a:extLst>
                </p:cNvPr>
                <p:cNvSpPr txBox="1"/>
                <p:nvPr/>
              </p:nvSpPr>
              <p:spPr>
                <a:xfrm>
                  <a:off x="6450043" y="4549437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Do your homework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9B0A514-4474-D58F-FEE5-070F9C07F160}"/>
                  </a:ext>
                </a:extLst>
              </p:cNvPr>
              <p:cNvGrpSpPr/>
              <p:nvPr/>
            </p:nvGrpSpPr>
            <p:grpSpPr>
              <a:xfrm>
                <a:off x="10549284" y="4486846"/>
                <a:ext cx="2514040" cy="2612571"/>
                <a:chOff x="6117520" y="4167226"/>
                <a:chExt cx="2133840" cy="2452690"/>
              </a:xfrm>
              <a:grpFill/>
            </p:grpSpPr>
            <p:sp>
              <p:nvSpPr>
                <p:cNvPr id="55" name="Hexagon 54">
                  <a:extLst>
                    <a:ext uri="{FF2B5EF4-FFF2-40B4-BE49-F238E27FC236}">
                      <a16:creationId xmlns:a16="http://schemas.microsoft.com/office/drawing/2014/main" id="{B6F195BB-7A02-6C82-C1FB-BAC97FD9BA90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56" name="Hexagon 4">
                  <a:extLst>
                    <a:ext uri="{FF2B5EF4-FFF2-40B4-BE49-F238E27FC236}">
                      <a16:creationId xmlns:a16="http://schemas.microsoft.com/office/drawing/2014/main" id="{A289F1D2-7C33-E4C2-D733-AD4A0C9E64C9}"/>
                    </a:ext>
                  </a:extLst>
                </p:cNvPr>
                <p:cNvSpPr txBox="1"/>
                <p:nvPr/>
              </p:nvSpPr>
              <p:spPr>
                <a:xfrm>
                  <a:off x="6450043" y="4549437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Pay attention in class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42B2865-0055-3F59-28D9-7345284972E8}"/>
                  </a:ext>
                </a:extLst>
              </p:cNvPr>
              <p:cNvGrpSpPr/>
              <p:nvPr/>
            </p:nvGrpSpPr>
            <p:grpSpPr>
              <a:xfrm>
                <a:off x="10549283" y="234544"/>
                <a:ext cx="2514040" cy="2612571"/>
                <a:chOff x="6117520" y="4167226"/>
                <a:chExt cx="2133840" cy="2452690"/>
              </a:xfrm>
              <a:grpFill/>
            </p:grpSpPr>
            <p:sp>
              <p:nvSpPr>
                <p:cNvPr id="53" name="Hexagon 52">
                  <a:extLst>
                    <a:ext uri="{FF2B5EF4-FFF2-40B4-BE49-F238E27FC236}">
                      <a16:creationId xmlns:a16="http://schemas.microsoft.com/office/drawing/2014/main" id="{B3D6DEC3-BA8F-61CF-B52D-B930640DEE37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54" name="Hexagon 4">
                  <a:extLst>
                    <a:ext uri="{FF2B5EF4-FFF2-40B4-BE49-F238E27FC236}">
                      <a16:creationId xmlns:a16="http://schemas.microsoft.com/office/drawing/2014/main" id="{24D1290D-8C48-F201-2622-2845DBC6285D}"/>
                    </a:ext>
                  </a:extLst>
                </p:cNvPr>
                <p:cNvSpPr txBox="1"/>
                <p:nvPr/>
              </p:nvSpPr>
              <p:spPr>
                <a:xfrm>
                  <a:off x="6450043" y="4549437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Don’t be too hard on yourself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DC66EFE-3E1B-4009-6510-7EB032114FFE}"/>
                  </a:ext>
                </a:extLst>
              </p:cNvPr>
              <p:cNvGrpSpPr/>
              <p:nvPr/>
            </p:nvGrpSpPr>
            <p:grpSpPr>
              <a:xfrm>
                <a:off x="7257490" y="234544"/>
                <a:ext cx="2514040" cy="2612571"/>
                <a:chOff x="6117520" y="4167226"/>
                <a:chExt cx="2133840" cy="2452690"/>
              </a:xfrm>
              <a:grpFill/>
            </p:grpSpPr>
            <p:sp>
              <p:nvSpPr>
                <p:cNvPr id="51" name="Hexagon 50">
                  <a:extLst>
                    <a:ext uri="{FF2B5EF4-FFF2-40B4-BE49-F238E27FC236}">
                      <a16:creationId xmlns:a16="http://schemas.microsoft.com/office/drawing/2014/main" id="{539F6257-043A-9ABB-1DBA-137F160CE904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52" name="Hexagon 4">
                  <a:extLst>
                    <a:ext uri="{FF2B5EF4-FFF2-40B4-BE49-F238E27FC236}">
                      <a16:creationId xmlns:a16="http://schemas.microsoft.com/office/drawing/2014/main" id="{BD171D0B-014F-C3A5-6BAC-45F28CB340C7}"/>
                    </a:ext>
                  </a:extLst>
                </p:cNvPr>
                <p:cNvSpPr txBox="1"/>
                <p:nvPr/>
              </p:nvSpPr>
              <p:spPr>
                <a:xfrm>
                  <a:off x="6450043" y="4549437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Stay out of trouble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7AC81E3-D9B0-95A1-2969-5945E4F97968}"/>
                  </a:ext>
                </a:extLst>
              </p:cNvPr>
              <p:cNvGrpSpPr/>
              <p:nvPr/>
            </p:nvGrpSpPr>
            <p:grpSpPr>
              <a:xfrm>
                <a:off x="7257491" y="4499340"/>
                <a:ext cx="2514040" cy="2612571"/>
                <a:chOff x="6117520" y="4167226"/>
                <a:chExt cx="2133840" cy="2452690"/>
              </a:xfrm>
              <a:grpFill/>
            </p:grpSpPr>
            <p:sp>
              <p:nvSpPr>
                <p:cNvPr id="49" name="Hexagon 48">
                  <a:extLst>
                    <a:ext uri="{FF2B5EF4-FFF2-40B4-BE49-F238E27FC236}">
                      <a16:creationId xmlns:a16="http://schemas.microsoft.com/office/drawing/2014/main" id="{7D158CA0-6002-6D09-E26D-68F77414EB64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50" name="Hexagon 4">
                  <a:extLst>
                    <a:ext uri="{FF2B5EF4-FFF2-40B4-BE49-F238E27FC236}">
                      <a16:creationId xmlns:a16="http://schemas.microsoft.com/office/drawing/2014/main" id="{9A6B5A95-3ECB-E629-106F-543172137E17}"/>
                    </a:ext>
                  </a:extLst>
                </p:cNvPr>
                <p:cNvSpPr txBox="1"/>
                <p:nvPr/>
              </p:nvSpPr>
              <p:spPr>
                <a:xfrm>
                  <a:off x="6450043" y="4549437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Practice reading and writing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F7FF2A3-6C59-9F33-5F01-AC878B417CD1}"/>
                  </a:ext>
                </a:extLst>
              </p:cNvPr>
              <p:cNvGrpSpPr/>
              <p:nvPr/>
            </p:nvGrpSpPr>
            <p:grpSpPr>
              <a:xfrm>
                <a:off x="8906282" y="2342112"/>
                <a:ext cx="2514040" cy="2612571"/>
                <a:chOff x="6117520" y="4167226"/>
                <a:chExt cx="2133840" cy="2452690"/>
              </a:xfrm>
              <a:grpFill/>
            </p:grpSpPr>
            <p:sp>
              <p:nvSpPr>
                <p:cNvPr id="47" name="Hexagon 46">
                  <a:extLst>
                    <a:ext uri="{FF2B5EF4-FFF2-40B4-BE49-F238E27FC236}">
                      <a16:creationId xmlns:a16="http://schemas.microsoft.com/office/drawing/2014/main" id="{03721752-0A45-6488-FB41-FB019D8955BD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48" name="Hexagon 4">
                  <a:extLst>
                    <a:ext uri="{FF2B5EF4-FFF2-40B4-BE49-F238E27FC236}">
                      <a16:creationId xmlns:a16="http://schemas.microsoft.com/office/drawing/2014/main" id="{29B596FD-E571-29E1-12B2-277227E1A010}"/>
                    </a:ext>
                  </a:extLst>
                </p:cNvPr>
                <p:cNvSpPr txBox="1"/>
                <p:nvPr/>
              </p:nvSpPr>
              <p:spPr>
                <a:xfrm>
                  <a:off x="6450043" y="4549437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Learn new skills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1AACED2-3F3B-FCB3-A9D5-B1D1282EA4FB}"/>
                  </a:ext>
                </a:extLst>
              </p:cNvPr>
              <p:cNvGrpSpPr/>
              <p:nvPr/>
            </p:nvGrpSpPr>
            <p:grpSpPr>
              <a:xfrm>
                <a:off x="668780" y="234544"/>
                <a:ext cx="4165377" cy="6885679"/>
                <a:chOff x="4715916" y="2188635"/>
                <a:chExt cx="3535444" cy="6464298"/>
              </a:xfrm>
              <a:grpFill/>
            </p:grpSpPr>
            <p:sp>
              <p:nvSpPr>
                <p:cNvPr id="43" name="Hexagon 42">
                  <a:extLst>
                    <a:ext uri="{FF2B5EF4-FFF2-40B4-BE49-F238E27FC236}">
                      <a16:creationId xmlns:a16="http://schemas.microsoft.com/office/drawing/2014/main" id="{874C132A-3BC9-297D-C18F-D7647C982587}"/>
                    </a:ext>
                  </a:extLst>
                </p:cNvPr>
                <p:cNvSpPr/>
                <p:nvPr/>
              </p:nvSpPr>
              <p:spPr>
                <a:xfrm rot="5400000">
                  <a:off x="4560014" y="2348060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44" name="Hexagon 43">
                  <a:extLst>
                    <a:ext uri="{FF2B5EF4-FFF2-40B4-BE49-F238E27FC236}">
                      <a16:creationId xmlns:a16="http://schemas.microsoft.com/office/drawing/2014/main" id="{5D71C3E3-B6AD-4D8E-BA8A-6726EC78635B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45" name="Hexagon 4">
                  <a:extLst>
                    <a:ext uri="{FF2B5EF4-FFF2-40B4-BE49-F238E27FC236}">
                      <a16:creationId xmlns:a16="http://schemas.microsoft.com/office/drawing/2014/main" id="{BB9C5A7E-997C-2B3F-B49B-3EAB0319FF88}"/>
                    </a:ext>
                  </a:extLst>
                </p:cNvPr>
                <p:cNvSpPr txBox="1"/>
                <p:nvPr/>
              </p:nvSpPr>
              <p:spPr>
                <a:xfrm>
                  <a:off x="6450043" y="4549436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Make friends</a:t>
                  </a:r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8849E681-77D9-555A-E07D-675AF751651D}"/>
                    </a:ext>
                  </a:extLst>
                </p:cNvPr>
                <p:cNvSpPr/>
                <p:nvPr/>
              </p:nvSpPr>
              <p:spPr>
                <a:xfrm rot="5400000">
                  <a:off x="4556491" y="6359668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DF3DBD9-651F-5137-3026-EBF76180A0C3}"/>
                  </a:ext>
                </a:extLst>
              </p:cNvPr>
              <p:cNvGrpSpPr/>
              <p:nvPr/>
            </p:nvGrpSpPr>
            <p:grpSpPr>
              <a:xfrm>
                <a:off x="3965697" y="234545"/>
                <a:ext cx="2514040" cy="2612571"/>
                <a:chOff x="6117520" y="4167226"/>
                <a:chExt cx="2133840" cy="2452690"/>
              </a:xfrm>
              <a:grpFill/>
            </p:grpSpPr>
            <p:sp>
              <p:nvSpPr>
                <p:cNvPr id="41" name="Hexagon 40">
                  <a:extLst>
                    <a:ext uri="{FF2B5EF4-FFF2-40B4-BE49-F238E27FC236}">
                      <a16:creationId xmlns:a16="http://schemas.microsoft.com/office/drawing/2014/main" id="{BFB4AA5E-480A-0946-F776-6E0A32CEBC55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42" name="Hexagon 4">
                  <a:extLst>
                    <a:ext uri="{FF2B5EF4-FFF2-40B4-BE49-F238E27FC236}">
                      <a16:creationId xmlns:a16="http://schemas.microsoft.com/office/drawing/2014/main" id="{41EE1614-BA54-33D2-A6E6-32E04629F5AC}"/>
                    </a:ext>
                  </a:extLst>
                </p:cNvPr>
                <p:cNvSpPr txBox="1"/>
                <p:nvPr/>
              </p:nvSpPr>
              <p:spPr>
                <a:xfrm>
                  <a:off x="6450043" y="4549437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Challenge yourself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C296E88-BFC1-604F-86B8-C89B2DC977F4}"/>
                  </a:ext>
                </a:extLst>
              </p:cNvPr>
              <p:cNvGrpSpPr/>
              <p:nvPr/>
            </p:nvGrpSpPr>
            <p:grpSpPr>
              <a:xfrm>
                <a:off x="3963152" y="4499339"/>
                <a:ext cx="2514040" cy="2612571"/>
                <a:chOff x="6117520" y="4167226"/>
                <a:chExt cx="2133840" cy="2452690"/>
              </a:xfrm>
              <a:grpFill/>
            </p:grpSpPr>
            <p:sp>
              <p:nvSpPr>
                <p:cNvPr id="39" name="Hexagon 38">
                  <a:extLst>
                    <a:ext uri="{FF2B5EF4-FFF2-40B4-BE49-F238E27FC236}">
                      <a16:creationId xmlns:a16="http://schemas.microsoft.com/office/drawing/2014/main" id="{3E0953DA-CDE7-31BA-2330-F47797847C5F}"/>
                    </a:ext>
                  </a:extLst>
                </p:cNvPr>
                <p:cNvSpPr/>
                <p:nvPr/>
              </p:nvSpPr>
              <p:spPr>
                <a:xfrm rot="5400000">
                  <a:off x="5958095" y="4326651"/>
                  <a:ext cx="2452690" cy="213384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0A456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Denk One"/>
                  </a:endParaRPr>
                </a:p>
              </p:txBody>
            </p:sp>
            <p:sp>
              <p:nvSpPr>
                <p:cNvPr id="40" name="Hexagon 4">
                  <a:extLst>
                    <a:ext uri="{FF2B5EF4-FFF2-40B4-BE49-F238E27FC236}">
                      <a16:creationId xmlns:a16="http://schemas.microsoft.com/office/drawing/2014/main" id="{B300D0A2-463D-9AC8-36A8-486986BDC29E}"/>
                    </a:ext>
                  </a:extLst>
                </p:cNvPr>
                <p:cNvSpPr txBox="1"/>
                <p:nvPr/>
              </p:nvSpPr>
              <p:spPr>
                <a:xfrm>
                  <a:off x="6450043" y="4549437"/>
                  <a:ext cx="1468794" cy="1688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marR="0" lvl="0" indent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Denk One"/>
                    </a:rPr>
                    <a:t>Figure out what you enjoy</a:t>
                  </a:r>
                </a:p>
              </p:txBody>
            </p:sp>
          </p:grpSp>
        </p:grpSp>
        <p:sp>
          <p:nvSpPr>
            <p:cNvPr id="28" name="Hexagon 4">
              <a:extLst>
                <a:ext uri="{FF2B5EF4-FFF2-40B4-BE49-F238E27FC236}">
                  <a16:creationId xmlns:a16="http://schemas.microsoft.com/office/drawing/2014/main" id="{E922BDC2-789A-B6AB-FCC2-D041D6D459A4}"/>
                </a:ext>
              </a:extLst>
            </p:cNvPr>
            <p:cNvSpPr txBox="1"/>
            <p:nvPr/>
          </p:nvSpPr>
          <p:spPr>
            <a:xfrm>
              <a:off x="-107240" y="1801842"/>
              <a:ext cx="1619838" cy="13507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Explore hobbies</a:t>
              </a:r>
            </a:p>
          </p:txBody>
        </p:sp>
        <p:sp>
          <p:nvSpPr>
            <p:cNvPr id="29" name="Hexagon 4">
              <a:extLst>
                <a:ext uri="{FF2B5EF4-FFF2-40B4-BE49-F238E27FC236}">
                  <a16:creationId xmlns:a16="http://schemas.microsoft.com/office/drawing/2014/main" id="{4A8F2A07-F270-8D42-ED5F-228D3D7F26EB}"/>
                </a:ext>
              </a:extLst>
            </p:cNvPr>
            <p:cNvSpPr txBox="1"/>
            <p:nvPr/>
          </p:nvSpPr>
          <p:spPr>
            <a:xfrm>
              <a:off x="-111125" y="5005152"/>
              <a:ext cx="1619838" cy="13507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enk One"/>
                </a:rPr>
                <a:t>Take care of yourself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4C30419E-5A9C-375C-3CC5-12131E20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5845" y="-122722"/>
            <a:ext cx="1880755" cy="8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4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49;p65">
            <a:extLst>
              <a:ext uri="{FF2B5EF4-FFF2-40B4-BE49-F238E27FC236}">
                <a16:creationId xmlns:a16="http://schemas.microsoft.com/office/drawing/2014/main" id="{3D48B35F-B342-E931-83EE-128E08FD9C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0800" y="639126"/>
            <a:ext cx="5730400" cy="220515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8000" b="1" dirty="0">
                <a:solidFill>
                  <a:schemeClr val="bg1"/>
                </a:solidFill>
              </a:rPr>
              <a:t>Thank you!</a:t>
            </a:r>
            <a:br>
              <a:rPr lang="en" sz="8000" b="1" dirty="0">
                <a:solidFill>
                  <a:schemeClr val="bg1"/>
                </a:solidFill>
              </a:rPr>
            </a:br>
            <a:r>
              <a:rPr lang="en" sz="8000" b="1" dirty="0">
                <a:solidFill>
                  <a:schemeClr val="bg1"/>
                </a:solidFill>
              </a:rPr>
              <a:t>Questions?</a:t>
            </a:r>
            <a:endParaRPr sz="8000" b="1" dirty="0">
              <a:solidFill>
                <a:schemeClr val="bg1"/>
              </a:solidFill>
            </a:endParaRPr>
          </a:p>
        </p:txBody>
      </p:sp>
      <p:sp>
        <p:nvSpPr>
          <p:cNvPr id="59" name="Google Shape;2048;p65">
            <a:extLst>
              <a:ext uri="{FF2B5EF4-FFF2-40B4-BE49-F238E27FC236}">
                <a16:creationId xmlns:a16="http://schemas.microsoft.com/office/drawing/2014/main" id="{7F81488F-BDBC-7363-6083-3ABBC9FD1D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10581" y="4989876"/>
            <a:ext cx="9370837" cy="16605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sz="2800" b="1" dirty="0">
                <a:latin typeface="Denk One"/>
              </a:rPr>
              <a:t>For future engagements, please contact:</a:t>
            </a:r>
          </a:p>
          <a:p>
            <a:pPr marL="0" indent="0"/>
            <a:r>
              <a:rPr lang="en-US" dirty="0">
                <a:latin typeface="Denk One"/>
              </a:rPr>
              <a:t>Kelsey Toral</a:t>
            </a:r>
            <a:endParaRPr dirty="0">
              <a:latin typeface="Denk One"/>
            </a:endParaRPr>
          </a:p>
          <a:p>
            <a:pPr marL="0" indent="0"/>
            <a:r>
              <a:rPr lang="en-US" dirty="0">
                <a:solidFill>
                  <a:schemeClr val="bg1"/>
                </a:solidFill>
                <a:latin typeface="Denk One"/>
              </a:rPr>
              <a:t>kelseytoral98@gmail.com</a:t>
            </a:r>
          </a:p>
          <a:p>
            <a:pPr marL="0" indent="0"/>
            <a:r>
              <a:rPr lang="en-US" dirty="0">
                <a:solidFill>
                  <a:schemeClr val="bg1"/>
                </a:solidFill>
                <a:latin typeface="Denk One"/>
              </a:rPr>
              <a:t>Or go to </a:t>
            </a:r>
            <a:r>
              <a:rPr lang="en-US" dirty="0">
                <a:solidFill>
                  <a:schemeClr val="bg1"/>
                </a:solidFill>
                <a:latin typeface="Denk On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https://STEMEducationToolbox.com</a:t>
            </a:r>
            <a:endParaRPr dirty="0">
              <a:solidFill>
                <a:schemeClr val="bg1"/>
              </a:solidFill>
              <a:latin typeface="Denk One"/>
            </a:endParaRPr>
          </a:p>
          <a:p>
            <a:pPr marL="0" indent="0"/>
            <a:endParaRPr sz="2800" dirty="0">
              <a:latin typeface="Denk One"/>
            </a:endParaRPr>
          </a:p>
        </p:txBody>
      </p:sp>
      <p:grpSp>
        <p:nvGrpSpPr>
          <p:cNvPr id="60" name="Google Shape;2051;p65">
            <a:extLst>
              <a:ext uri="{FF2B5EF4-FFF2-40B4-BE49-F238E27FC236}">
                <a16:creationId xmlns:a16="http://schemas.microsoft.com/office/drawing/2014/main" id="{41143C08-CBF8-5F57-752C-2D0910CA21EA}"/>
              </a:ext>
            </a:extLst>
          </p:cNvPr>
          <p:cNvGrpSpPr/>
          <p:nvPr/>
        </p:nvGrpSpPr>
        <p:grpSpPr>
          <a:xfrm>
            <a:off x="8662155" y="1681794"/>
            <a:ext cx="2460136" cy="2801111"/>
            <a:chOff x="6642025" y="1437375"/>
            <a:chExt cx="1546347" cy="1760671"/>
          </a:xfrm>
        </p:grpSpPr>
        <p:sp>
          <p:nvSpPr>
            <p:cNvPr id="61" name="Google Shape;2052;p65">
              <a:extLst>
                <a:ext uri="{FF2B5EF4-FFF2-40B4-BE49-F238E27FC236}">
                  <a16:creationId xmlns:a16="http://schemas.microsoft.com/office/drawing/2014/main" id="{17BE8CD1-900F-35B8-B0B0-F106A057A08A}"/>
                </a:ext>
              </a:extLst>
            </p:cNvPr>
            <p:cNvSpPr/>
            <p:nvPr/>
          </p:nvSpPr>
          <p:spPr>
            <a:xfrm rot="2212438">
              <a:off x="6699819" y="2133455"/>
              <a:ext cx="141301" cy="239733"/>
            </a:xfrm>
            <a:custGeom>
              <a:avLst/>
              <a:gdLst/>
              <a:ahLst/>
              <a:cxnLst/>
              <a:rect l="l" t="t" r="r" b="b"/>
              <a:pathLst>
                <a:path w="1180" h="2002" extrusionOk="0">
                  <a:moveTo>
                    <a:pt x="584" y="1"/>
                  </a:moveTo>
                  <a:cubicBezTo>
                    <a:pt x="453" y="108"/>
                    <a:pt x="346" y="275"/>
                    <a:pt x="275" y="465"/>
                  </a:cubicBezTo>
                  <a:cubicBezTo>
                    <a:pt x="263" y="465"/>
                    <a:pt x="263" y="453"/>
                    <a:pt x="251" y="453"/>
                  </a:cubicBezTo>
                  <a:cubicBezTo>
                    <a:pt x="108" y="572"/>
                    <a:pt x="1" y="811"/>
                    <a:pt x="1" y="1073"/>
                  </a:cubicBezTo>
                  <a:cubicBezTo>
                    <a:pt x="1" y="1346"/>
                    <a:pt x="108" y="1573"/>
                    <a:pt x="251" y="1692"/>
                  </a:cubicBezTo>
                  <a:cubicBezTo>
                    <a:pt x="275" y="1680"/>
                    <a:pt x="299" y="1656"/>
                    <a:pt x="322" y="1632"/>
                  </a:cubicBezTo>
                  <a:cubicBezTo>
                    <a:pt x="382" y="1787"/>
                    <a:pt x="477" y="1906"/>
                    <a:pt x="584" y="2001"/>
                  </a:cubicBezTo>
                  <a:cubicBezTo>
                    <a:pt x="703" y="1906"/>
                    <a:pt x="787" y="1775"/>
                    <a:pt x="858" y="1632"/>
                  </a:cubicBezTo>
                  <a:cubicBezTo>
                    <a:pt x="882" y="1656"/>
                    <a:pt x="906" y="1680"/>
                    <a:pt x="930" y="1692"/>
                  </a:cubicBezTo>
                  <a:cubicBezTo>
                    <a:pt x="1073" y="1573"/>
                    <a:pt x="1180" y="1346"/>
                    <a:pt x="1180" y="1073"/>
                  </a:cubicBezTo>
                  <a:cubicBezTo>
                    <a:pt x="1180" y="811"/>
                    <a:pt x="1073" y="572"/>
                    <a:pt x="930" y="453"/>
                  </a:cubicBezTo>
                  <a:cubicBezTo>
                    <a:pt x="918" y="465"/>
                    <a:pt x="918" y="465"/>
                    <a:pt x="906" y="477"/>
                  </a:cubicBezTo>
                  <a:cubicBezTo>
                    <a:pt x="834" y="275"/>
                    <a:pt x="727" y="108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053;p65">
              <a:extLst>
                <a:ext uri="{FF2B5EF4-FFF2-40B4-BE49-F238E27FC236}">
                  <a16:creationId xmlns:a16="http://schemas.microsoft.com/office/drawing/2014/main" id="{B504836B-38D4-9EB7-9EAF-F1E758BDD96C}"/>
                </a:ext>
              </a:extLst>
            </p:cNvPr>
            <p:cNvSpPr/>
            <p:nvPr/>
          </p:nvSpPr>
          <p:spPr>
            <a:xfrm rot="2212438">
              <a:off x="6717195" y="2161201"/>
              <a:ext cx="108491" cy="184051"/>
            </a:xfrm>
            <a:custGeom>
              <a:avLst/>
              <a:gdLst/>
              <a:ahLst/>
              <a:cxnLst/>
              <a:rect l="l" t="t" r="r" b="b"/>
              <a:pathLst>
                <a:path w="906" h="1537" extrusionOk="0">
                  <a:moveTo>
                    <a:pt x="441" y="0"/>
                  </a:moveTo>
                  <a:cubicBezTo>
                    <a:pt x="346" y="84"/>
                    <a:pt x="263" y="214"/>
                    <a:pt x="203" y="369"/>
                  </a:cubicBezTo>
                  <a:cubicBezTo>
                    <a:pt x="203" y="357"/>
                    <a:pt x="191" y="357"/>
                    <a:pt x="191" y="357"/>
                  </a:cubicBezTo>
                  <a:cubicBezTo>
                    <a:pt x="72" y="453"/>
                    <a:pt x="1" y="631"/>
                    <a:pt x="1" y="834"/>
                  </a:cubicBezTo>
                  <a:cubicBezTo>
                    <a:pt x="1" y="1036"/>
                    <a:pt x="72" y="1215"/>
                    <a:pt x="191" y="1310"/>
                  </a:cubicBezTo>
                  <a:cubicBezTo>
                    <a:pt x="203" y="1298"/>
                    <a:pt x="227" y="1274"/>
                    <a:pt x="239" y="1262"/>
                  </a:cubicBezTo>
                  <a:cubicBezTo>
                    <a:pt x="287" y="1369"/>
                    <a:pt x="358" y="1465"/>
                    <a:pt x="441" y="1536"/>
                  </a:cubicBezTo>
                  <a:cubicBezTo>
                    <a:pt x="525" y="1465"/>
                    <a:pt x="596" y="1369"/>
                    <a:pt x="656" y="1250"/>
                  </a:cubicBezTo>
                  <a:cubicBezTo>
                    <a:pt x="668" y="1274"/>
                    <a:pt x="691" y="1298"/>
                    <a:pt x="703" y="1310"/>
                  </a:cubicBezTo>
                  <a:cubicBezTo>
                    <a:pt x="822" y="1215"/>
                    <a:pt x="906" y="1036"/>
                    <a:pt x="906" y="834"/>
                  </a:cubicBezTo>
                  <a:cubicBezTo>
                    <a:pt x="906" y="631"/>
                    <a:pt x="822" y="453"/>
                    <a:pt x="703" y="357"/>
                  </a:cubicBezTo>
                  <a:cubicBezTo>
                    <a:pt x="703" y="357"/>
                    <a:pt x="691" y="357"/>
                    <a:pt x="691" y="369"/>
                  </a:cubicBezTo>
                  <a:cubicBezTo>
                    <a:pt x="632" y="214"/>
                    <a:pt x="549" y="84"/>
                    <a:pt x="441" y="0"/>
                  </a:cubicBezTo>
                  <a:close/>
                </a:path>
              </a:pathLst>
            </a:custGeom>
            <a:solidFill>
              <a:schemeClr val="dk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054;p65">
              <a:extLst>
                <a:ext uri="{FF2B5EF4-FFF2-40B4-BE49-F238E27FC236}">
                  <a16:creationId xmlns:a16="http://schemas.microsoft.com/office/drawing/2014/main" id="{EDAE53FA-1422-FE0D-D465-E9EF7A1D777D}"/>
                </a:ext>
              </a:extLst>
            </p:cNvPr>
            <p:cNvSpPr/>
            <p:nvPr/>
          </p:nvSpPr>
          <p:spPr>
            <a:xfrm rot="2212438">
              <a:off x="6744379" y="2165513"/>
              <a:ext cx="81308" cy="136991"/>
            </a:xfrm>
            <a:custGeom>
              <a:avLst/>
              <a:gdLst/>
              <a:ahLst/>
              <a:cxnLst/>
              <a:rect l="l" t="t" r="r" b="b"/>
              <a:pathLst>
                <a:path w="679" h="1144" extrusionOk="0">
                  <a:moveTo>
                    <a:pt x="333" y="0"/>
                  </a:moveTo>
                  <a:cubicBezTo>
                    <a:pt x="262" y="60"/>
                    <a:pt x="202" y="155"/>
                    <a:pt x="155" y="274"/>
                  </a:cubicBezTo>
                  <a:cubicBezTo>
                    <a:pt x="155" y="262"/>
                    <a:pt x="155" y="262"/>
                    <a:pt x="143" y="262"/>
                  </a:cubicBezTo>
                  <a:cubicBezTo>
                    <a:pt x="60" y="334"/>
                    <a:pt x="0" y="465"/>
                    <a:pt x="0" y="619"/>
                  </a:cubicBezTo>
                  <a:cubicBezTo>
                    <a:pt x="0" y="762"/>
                    <a:pt x="60" y="893"/>
                    <a:pt x="143" y="965"/>
                  </a:cubicBezTo>
                  <a:cubicBezTo>
                    <a:pt x="167" y="953"/>
                    <a:pt x="179" y="941"/>
                    <a:pt x="191" y="929"/>
                  </a:cubicBezTo>
                  <a:cubicBezTo>
                    <a:pt x="226" y="1012"/>
                    <a:pt x="274" y="1084"/>
                    <a:pt x="333" y="1143"/>
                  </a:cubicBezTo>
                  <a:cubicBezTo>
                    <a:pt x="405" y="1084"/>
                    <a:pt x="452" y="1012"/>
                    <a:pt x="488" y="929"/>
                  </a:cubicBezTo>
                  <a:cubicBezTo>
                    <a:pt x="500" y="941"/>
                    <a:pt x="512" y="953"/>
                    <a:pt x="536" y="965"/>
                  </a:cubicBezTo>
                  <a:cubicBezTo>
                    <a:pt x="619" y="893"/>
                    <a:pt x="679" y="762"/>
                    <a:pt x="679" y="619"/>
                  </a:cubicBezTo>
                  <a:cubicBezTo>
                    <a:pt x="679" y="465"/>
                    <a:pt x="619" y="334"/>
                    <a:pt x="536" y="262"/>
                  </a:cubicBezTo>
                  <a:cubicBezTo>
                    <a:pt x="524" y="262"/>
                    <a:pt x="524" y="274"/>
                    <a:pt x="524" y="274"/>
                  </a:cubicBezTo>
                  <a:cubicBezTo>
                    <a:pt x="476" y="155"/>
                    <a:pt x="417" y="60"/>
                    <a:pt x="333" y="0"/>
                  </a:cubicBezTo>
                  <a:close/>
                </a:path>
              </a:pathLst>
            </a:custGeom>
            <a:solidFill>
              <a:schemeClr val="lt1">
                <a:alpha val="5019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055;p65">
              <a:extLst>
                <a:ext uri="{FF2B5EF4-FFF2-40B4-BE49-F238E27FC236}">
                  <a16:creationId xmlns:a16="http://schemas.microsoft.com/office/drawing/2014/main" id="{49AE7215-0538-F4AE-E536-0E468E1C38F0}"/>
                </a:ext>
              </a:extLst>
            </p:cNvPr>
            <p:cNvSpPr/>
            <p:nvPr/>
          </p:nvSpPr>
          <p:spPr>
            <a:xfrm rot="2212438">
              <a:off x="7589477" y="2800772"/>
              <a:ext cx="141301" cy="239733"/>
            </a:xfrm>
            <a:custGeom>
              <a:avLst/>
              <a:gdLst/>
              <a:ahLst/>
              <a:cxnLst/>
              <a:rect l="l" t="t" r="r" b="b"/>
              <a:pathLst>
                <a:path w="1180" h="2002" extrusionOk="0">
                  <a:moveTo>
                    <a:pt x="584" y="1"/>
                  </a:moveTo>
                  <a:cubicBezTo>
                    <a:pt x="453" y="108"/>
                    <a:pt x="334" y="275"/>
                    <a:pt x="263" y="465"/>
                  </a:cubicBezTo>
                  <a:cubicBezTo>
                    <a:pt x="263" y="465"/>
                    <a:pt x="251" y="453"/>
                    <a:pt x="251" y="453"/>
                  </a:cubicBezTo>
                  <a:cubicBezTo>
                    <a:pt x="96" y="572"/>
                    <a:pt x="1" y="811"/>
                    <a:pt x="1" y="1073"/>
                  </a:cubicBezTo>
                  <a:cubicBezTo>
                    <a:pt x="1" y="1346"/>
                    <a:pt x="96" y="1573"/>
                    <a:pt x="251" y="1692"/>
                  </a:cubicBezTo>
                  <a:cubicBezTo>
                    <a:pt x="275" y="1680"/>
                    <a:pt x="287" y="1656"/>
                    <a:pt x="310" y="1632"/>
                  </a:cubicBezTo>
                  <a:cubicBezTo>
                    <a:pt x="382" y="1787"/>
                    <a:pt x="477" y="1906"/>
                    <a:pt x="584" y="2001"/>
                  </a:cubicBezTo>
                  <a:cubicBezTo>
                    <a:pt x="691" y="1906"/>
                    <a:pt x="787" y="1775"/>
                    <a:pt x="858" y="1632"/>
                  </a:cubicBezTo>
                  <a:cubicBezTo>
                    <a:pt x="870" y="1656"/>
                    <a:pt x="894" y="1680"/>
                    <a:pt x="918" y="1692"/>
                  </a:cubicBezTo>
                  <a:cubicBezTo>
                    <a:pt x="1072" y="1573"/>
                    <a:pt x="1180" y="1346"/>
                    <a:pt x="1180" y="1073"/>
                  </a:cubicBezTo>
                  <a:cubicBezTo>
                    <a:pt x="1180" y="811"/>
                    <a:pt x="1072" y="572"/>
                    <a:pt x="918" y="453"/>
                  </a:cubicBezTo>
                  <a:cubicBezTo>
                    <a:pt x="918" y="465"/>
                    <a:pt x="906" y="465"/>
                    <a:pt x="906" y="477"/>
                  </a:cubicBezTo>
                  <a:cubicBezTo>
                    <a:pt x="834" y="275"/>
                    <a:pt x="715" y="108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056;p65">
              <a:extLst>
                <a:ext uri="{FF2B5EF4-FFF2-40B4-BE49-F238E27FC236}">
                  <a16:creationId xmlns:a16="http://schemas.microsoft.com/office/drawing/2014/main" id="{D035F877-4AA5-D489-1AA0-C4394C012FDB}"/>
                </a:ext>
              </a:extLst>
            </p:cNvPr>
            <p:cNvSpPr/>
            <p:nvPr/>
          </p:nvSpPr>
          <p:spPr>
            <a:xfrm rot="2212438">
              <a:off x="7605703" y="2827656"/>
              <a:ext cx="108491" cy="184051"/>
            </a:xfrm>
            <a:custGeom>
              <a:avLst/>
              <a:gdLst/>
              <a:ahLst/>
              <a:cxnLst/>
              <a:rect l="l" t="t" r="r" b="b"/>
              <a:pathLst>
                <a:path w="906" h="1537" extrusionOk="0">
                  <a:moveTo>
                    <a:pt x="453" y="0"/>
                  </a:moveTo>
                  <a:cubicBezTo>
                    <a:pt x="346" y="84"/>
                    <a:pt x="263" y="214"/>
                    <a:pt x="215" y="369"/>
                  </a:cubicBezTo>
                  <a:cubicBezTo>
                    <a:pt x="203" y="357"/>
                    <a:pt x="203" y="357"/>
                    <a:pt x="191" y="357"/>
                  </a:cubicBezTo>
                  <a:cubicBezTo>
                    <a:pt x="84" y="453"/>
                    <a:pt x="1" y="631"/>
                    <a:pt x="1" y="834"/>
                  </a:cubicBezTo>
                  <a:cubicBezTo>
                    <a:pt x="1" y="1036"/>
                    <a:pt x="84" y="1215"/>
                    <a:pt x="191" y="1310"/>
                  </a:cubicBezTo>
                  <a:cubicBezTo>
                    <a:pt x="215" y="1298"/>
                    <a:pt x="227" y="1274"/>
                    <a:pt x="239" y="1262"/>
                  </a:cubicBezTo>
                  <a:cubicBezTo>
                    <a:pt x="298" y="1369"/>
                    <a:pt x="370" y="1465"/>
                    <a:pt x="453" y="1536"/>
                  </a:cubicBezTo>
                  <a:cubicBezTo>
                    <a:pt x="537" y="1465"/>
                    <a:pt x="608" y="1369"/>
                    <a:pt x="656" y="1250"/>
                  </a:cubicBezTo>
                  <a:cubicBezTo>
                    <a:pt x="679" y="1274"/>
                    <a:pt x="691" y="1298"/>
                    <a:pt x="715" y="1310"/>
                  </a:cubicBezTo>
                  <a:cubicBezTo>
                    <a:pt x="822" y="1215"/>
                    <a:pt x="906" y="1036"/>
                    <a:pt x="906" y="834"/>
                  </a:cubicBezTo>
                  <a:cubicBezTo>
                    <a:pt x="906" y="631"/>
                    <a:pt x="822" y="453"/>
                    <a:pt x="715" y="357"/>
                  </a:cubicBezTo>
                  <a:cubicBezTo>
                    <a:pt x="703" y="357"/>
                    <a:pt x="703" y="357"/>
                    <a:pt x="691" y="369"/>
                  </a:cubicBezTo>
                  <a:cubicBezTo>
                    <a:pt x="644" y="214"/>
                    <a:pt x="560" y="84"/>
                    <a:pt x="453" y="0"/>
                  </a:cubicBezTo>
                  <a:close/>
                </a:path>
              </a:pathLst>
            </a:custGeom>
            <a:solidFill>
              <a:schemeClr val="dk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057;p65">
              <a:extLst>
                <a:ext uri="{FF2B5EF4-FFF2-40B4-BE49-F238E27FC236}">
                  <a16:creationId xmlns:a16="http://schemas.microsoft.com/office/drawing/2014/main" id="{35210C4A-FB19-16A3-FF1B-7CC407C3C0AB}"/>
                </a:ext>
              </a:extLst>
            </p:cNvPr>
            <p:cNvSpPr/>
            <p:nvPr/>
          </p:nvSpPr>
          <p:spPr>
            <a:xfrm rot="2212438">
              <a:off x="7634073" y="2832363"/>
              <a:ext cx="79991" cy="136991"/>
            </a:xfrm>
            <a:custGeom>
              <a:avLst/>
              <a:gdLst/>
              <a:ahLst/>
              <a:cxnLst/>
              <a:rect l="l" t="t" r="r" b="b"/>
              <a:pathLst>
                <a:path w="668" h="1144" extrusionOk="0">
                  <a:moveTo>
                    <a:pt x="334" y="0"/>
                  </a:moveTo>
                  <a:cubicBezTo>
                    <a:pt x="251" y="60"/>
                    <a:pt x="191" y="155"/>
                    <a:pt x="156" y="274"/>
                  </a:cubicBezTo>
                  <a:cubicBezTo>
                    <a:pt x="156" y="262"/>
                    <a:pt x="144" y="262"/>
                    <a:pt x="144" y="262"/>
                  </a:cubicBezTo>
                  <a:cubicBezTo>
                    <a:pt x="60" y="334"/>
                    <a:pt x="1" y="465"/>
                    <a:pt x="1" y="619"/>
                  </a:cubicBezTo>
                  <a:cubicBezTo>
                    <a:pt x="1" y="762"/>
                    <a:pt x="60" y="893"/>
                    <a:pt x="144" y="965"/>
                  </a:cubicBezTo>
                  <a:cubicBezTo>
                    <a:pt x="156" y="953"/>
                    <a:pt x="168" y="941"/>
                    <a:pt x="179" y="929"/>
                  </a:cubicBezTo>
                  <a:cubicBezTo>
                    <a:pt x="215" y="1012"/>
                    <a:pt x="275" y="1084"/>
                    <a:pt x="334" y="1143"/>
                  </a:cubicBezTo>
                  <a:cubicBezTo>
                    <a:pt x="394" y="1084"/>
                    <a:pt x="453" y="1012"/>
                    <a:pt x="489" y="929"/>
                  </a:cubicBezTo>
                  <a:cubicBezTo>
                    <a:pt x="501" y="941"/>
                    <a:pt x="513" y="953"/>
                    <a:pt x="525" y="965"/>
                  </a:cubicBezTo>
                  <a:cubicBezTo>
                    <a:pt x="608" y="893"/>
                    <a:pt x="668" y="762"/>
                    <a:pt x="668" y="619"/>
                  </a:cubicBezTo>
                  <a:cubicBezTo>
                    <a:pt x="668" y="465"/>
                    <a:pt x="608" y="334"/>
                    <a:pt x="525" y="262"/>
                  </a:cubicBezTo>
                  <a:cubicBezTo>
                    <a:pt x="525" y="262"/>
                    <a:pt x="513" y="274"/>
                    <a:pt x="513" y="274"/>
                  </a:cubicBezTo>
                  <a:cubicBezTo>
                    <a:pt x="477" y="155"/>
                    <a:pt x="406" y="60"/>
                    <a:pt x="334" y="0"/>
                  </a:cubicBezTo>
                  <a:close/>
                </a:path>
              </a:pathLst>
            </a:custGeom>
            <a:solidFill>
              <a:schemeClr val="lt1">
                <a:alpha val="5019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058;p65">
              <a:extLst>
                <a:ext uri="{FF2B5EF4-FFF2-40B4-BE49-F238E27FC236}">
                  <a16:creationId xmlns:a16="http://schemas.microsoft.com/office/drawing/2014/main" id="{9DC3BE49-4444-261E-9D1E-D01DF02699B7}"/>
                </a:ext>
              </a:extLst>
            </p:cNvPr>
            <p:cNvSpPr/>
            <p:nvPr/>
          </p:nvSpPr>
          <p:spPr>
            <a:xfrm rot="2212438">
              <a:off x="6871767" y="2273544"/>
              <a:ext cx="506290" cy="858466"/>
            </a:xfrm>
            <a:custGeom>
              <a:avLst/>
              <a:gdLst/>
              <a:ahLst/>
              <a:cxnLst/>
              <a:rect l="l" t="t" r="r" b="b"/>
              <a:pathLst>
                <a:path w="4228" h="7169" extrusionOk="0">
                  <a:moveTo>
                    <a:pt x="2108" y="1"/>
                  </a:moveTo>
                  <a:cubicBezTo>
                    <a:pt x="1632" y="405"/>
                    <a:pt x="1227" y="989"/>
                    <a:pt x="977" y="1703"/>
                  </a:cubicBezTo>
                  <a:cubicBezTo>
                    <a:pt x="953" y="1679"/>
                    <a:pt x="929" y="1656"/>
                    <a:pt x="905" y="1644"/>
                  </a:cubicBezTo>
                  <a:cubicBezTo>
                    <a:pt x="370" y="2084"/>
                    <a:pt x="1" y="2918"/>
                    <a:pt x="1" y="3870"/>
                  </a:cubicBezTo>
                  <a:cubicBezTo>
                    <a:pt x="1" y="4823"/>
                    <a:pt x="370" y="5656"/>
                    <a:pt x="905" y="6097"/>
                  </a:cubicBezTo>
                  <a:cubicBezTo>
                    <a:pt x="989" y="6037"/>
                    <a:pt x="1060" y="5954"/>
                    <a:pt x="1144" y="5870"/>
                  </a:cubicBezTo>
                  <a:cubicBezTo>
                    <a:pt x="1394" y="6406"/>
                    <a:pt x="1715" y="6847"/>
                    <a:pt x="2108" y="7168"/>
                  </a:cubicBezTo>
                  <a:cubicBezTo>
                    <a:pt x="2501" y="6847"/>
                    <a:pt x="2834" y="6394"/>
                    <a:pt x="3084" y="5858"/>
                  </a:cubicBezTo>
                  <a:cubicBezTo>
                    <a:pt x="3156" y="5954"/>
                    <a:pt x="3239" y="6025"/>
                    <a:pt x="3322" y="6097"/>
                  </a:cubicBezTo>
                  <a:cubicBezTo>
                    <a:pt x="3870" y="5656"/>
                    <a:pt x="4227" y="4823"/>
                    <a:pt x="4227" y="3870"/>
                  </a:cubicBezTo>
                  <a:cubicBezTo>
                    <a:pt x="4227" y="2918"/>
                    <a:pt x="3870" y="2084"/>
                    <a:pt x="3322" y="1644"/>
                  </a:cubicBezTo>
                  <a:cubicBezTo>
                    <a:pt x="3299" y="1668"/>
                    <a:pt x="3275" y="1691"/>
                    <a:pt x="3251" y="1715"/>
                  </a:cubicBezTo>
                  <a:cubicBezTo>
                    <a:pt x="2989" y="1001"/>
                    <a:pt x="2596" y="405"/>
                    <a:pt x="2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059;p65">
              <a:extLst>
                <a:ext uri="{FF2B5EF4-FFF2-40B4-BE49-F238E27FC236}">
                  <a16:creationId xmlns:a16="http://schemas.microsoft.com/office/drawing/2014/main" id="{DB4C9500-F096-4689-E080-730F0424A2F2}"/>
                </a:ext>
              </a:extLst>
            </p:cNvPr>
            <p:cNvSpPr/>
            <p:nvPr/>
          </p:nvSpPr>
          <p:spPr>
            <a:xfrm rot="2212438">
              <a:off x="6930205" y="2373415"/>
              <a:ext cx="389417" cy="658728"/>
            </a:xfrm>
            <a:custGeom>
              <a:avLst/>
              <a:gdLst/>
              <a:ahLst/>
              <a:cxnLst/>
              <a:rect l="l" t="t" r="r" b="b"/>
              <a:pathLst>
                <a:path w="3252" h="5501" extrusionOk="0">
                  <a:moveTo>
                    <a:pt x="1620" y="0"/>
                  </a:moveTo>
                  <a:cubicBezTo>
                    <a:pt x="1251" y="310"/>
                    <a:pt x="953" y="762"/>
                    <a:pt x="751" y="1310"/>
                  </a:cubicBezTo>
                  <a:cubicBezTo>
                    <a:pt x="739" y="1286"/>
                    <a:pt x="715" y="1274"/>
                    <a:pt x="703" y="1262"/>
                  </a:cubicBezTo>
                  <a:cubicBezTo>
                    <a:pt x="287" y="1607"/>
                    <a:pt x="1" y="2238"/>
                    <a:pt x="1" y="2977"/>
                  </a:cubicBezTo>
                  <a:cubicBezTo>
                    <a:pt x="1" y="3703"/>
                    <a:pt x="287" y="4346"/>
                    <a:pt x="703" y="4679"/>
                  </a:cubicBezTo>
                  <a:cubicBezTo>
                    <a:pt x="763" y="4632"/>
                    <a:pt x="822" y="4572"/>
                    <a:pt x="882" y="4513"/>
                  </a:cubicBezTo>
                  <a:cubicBezTo>
                    <a:pt x="1072" y="4917"/>
                    <a:pt x="1322" y="5263"/>
                    <a:pt x="1620" y="5501"/>
                  </a:cubicBezTo>
                  <a:cubicBezTo>
                    <a:pt x="1930" y="5263"/>
                    <a:pt x="2180" y="4917"/>
                    <a:pt x="2370" y="4501"/>
                  </a:cubicBezTo>
                  <a:cubicBezTo>
                    <a:pt x="2430" y="4572"/>
                    <a:pt x="2489" y="4632"/>
                    <a:pt x="2561" y="4679"/>
                  </a:cubicBezTo>
                  <a:cubicBezTo>
                    <a:pt x="2965" y="4346"/>
                    <a:pt x="3251" y="3703"/>
                    <a:pt x="3251" y="2977"/>
                  </a:cubicBezTo>
                  <a:cubicBezTo>
                    <a:pt x="3251" y="2238"/>
                    <a:pt x="2965" y="1607"/>
                    <a:pt x="2561" y="1262"/>
                  </a:cubicBezTo>
                  <a:cubicBezTo>
                    <a:pt x="2537" y="1274"/>
                    <a:pt x="2513" y="1298"/>
                    <a:pt x="2501" y="1310"/>
                  </a:cubicBezTo>
                  <a:cubicBezTo>
                    <a:pt x="2299" y="762"/>
                    <a:pt x="2001" y="310"/>
                    <a:pt x="1620" y="0"/>
                  </a:cubicBezTo>
                  <a:close/>
                </a:path>
              </a:pathLst>
            </a:custGeom>
            <a:solidFill>
              <a:schemeClr val="dk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060;p65">
              <a:extLst>
                <a:ext uri="{FF2B5EF4-FFF2-40B4-BE49-F238E27FC236}">
                  <a16:creationId xmlns:a16="http://schemas.microsoft.com/office/drawing/2014/main" id="{419F0BF8-3515-6F47-EDCD-98210AF7062E}"/>
                </a:ext>
              </a:extLst>
            </p:cNvPr>
            <p:cNvSpPr/>
            <p:nvPr/>
          </p:nvSpPr>
          <p:spPr>
            <a:xfrm rot="2212438">
              <a:off x="7032775" y="2390962"/>
              <a:ext cx="288111" cy="487610"/>
            </a:xfrm>
            <a:custGeom>
              <a:avLst/>
              <a:gdLst/>
              <a:ahLst/>
              <a:cxnLst/>
              <a:rect l="l" t="t" r="r" b="b"/>
              <a:pathLst>
                <a:path w="2406" h="4072" extrusionOk="0">
                  <a:moveTo>
                    <a:pt x="1191" y="0"/>
                  </a:moveTo>
                  <a:cubicBezTo>
                    <a:pt x="917" y="226"/>
                    <a:pt x="691" y="560"/>
                    <a:pt x="548" y="964"/>
                  </a:cubicBezTo>
                  <a:cubicBezTo>
                    <a:pt x="536" y="953"/>
                    <a:pt x="524" y="941"/>
                    <a:pt x="512" y="929"/>
                  </a:cubicBezTo>
                  <a:cubicBezTo>
                    <a:pt x="203" y="1191"/>
                    <a:pt x="0" y="1655"/>
                    <a:pt x="0" y="2203"/>
                  </a:cubicBezTo>
                  <a:cubicBezTo>
                    <a:pt x="0" y="2739"/>
                    <a:pt x="203" y="3215"/>
                    <a:pt x="512" y="3465"/>
                  </a:cubicBezTo>
                  <a:cubicBezTo>
                    <a:pt x="560" y="3429"/>
                    <a:pt x="608" y="3381"/>
                    <a:pt x="643" y="3334"/>
                  </a:cubicBezTo>
                  <a:cubicBezTo>
                    <a:pt x="786" y="3643"/>
                    <a:pt x="977" y="3893"/>
                    <a:pt x="1191" y="4072"/>
                  </a:cubicBezTo>
                  <a:cubicBezTo>
                    <a:pt x="1417" y="3893"/>
                    <a:pt x="1608" y="3643"/>
                    <a:pt x="1751" y="3334"/>
                  </a:cubicBezTo>
                  <a:cubicBezTo>
                    <a:pt x="1798" y="3381"/>
                    <a:pt x="1834" y="3429"/>
                    <a:pt x="1882" y="3465"/>
                  </a:cubicBezTo>
                  <a:cubicBezTo>
                    <a:pt x="2191" y="3215"/>
                    <a:pt x="2405" y="2739"/>
                    <a:pt x="2405" y="2203"/>
                  </a:cubicBezTo>
                  <a:cubicBezTo>
                    <a:pt x="2405" y="1655"/>
                    <a:pt x="2191" y="1191"/>
                    <a:pt x="1882" y="929"/>
                  </a:cubicBezTo>
                  <a:cubicBezTo>
                    <a:pt x="1870" y="941"/>
                    <a:pt x="1858" y="964"/>
                    <a:pt x="1846" y="976"/>
                  </a:cubicBezTo>
                  <a:cubicBezTo>
                    <a:pt x="1691" y="572"/>
                    <a:pt x="1477" y="226"/>
                    <a:pt x="1191" y="0"/>
                  </a:cubicBezTo>
                  <a:close/>
                </a:path>
              </a:pathLst>
            </a:custGeom>
            <a:solidFill>
              <a:schemeClr val="lt1">
                <a:alpha val="5019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061;p65">
              <a:extLst>
                <a:ext uri="{FF2B5EF4-FFF2-40B4-BE49-F238E27FC236}">
                  <a16:creationId xmlns:a16="http://schemas.microsoft.com/office/drawing/2014/main" id="{3CA08F34-F6BE-AFF1-D162-77854ACB172E}"/>
                </a:ext>
              </a:extLst>
            </p:cNvPr>
            <p:cNvSpPr/>
            <p:nvPr/>
          </p:nvSpPr>
          <p:spPr>
            <a:xfrm rot="2212438">
              <a:off x="6933147" y="1909998"/>
              <a:ext cx="427856" cy="397919"/>
            </a:xfrm>
            <a:custGeom>
              <a:avLst/>
              <a:gdLst/>
              <a:ahLst/>
              <a:cxnLst/>
              <a:rect l="l" t="t" r="r" b="b"/>
              <a:pathLst>
                <a:path w="3573" h="3323" extrusionOk="0">
                  <a:moveTo>
                    <a:pt x="2691" y="477"/>
                  </a:moveTo>
                  <a:lnTo>
                    <a:pt x="2691" y="477"/>
                  </a:lnTo>
                  <a:lnTo>
                    <a:pt x="2691" y="477"/>
                  </a:lnTo>
                  <a:cubicBezTo>
                    <a:pt x="2691" y="477"/>
                    <a:pt x="2691" y="477"/>
                    <a:pt x="2691" y="477"/>
                  </a:cubicBezTo>
                  <a:close/>
                  <a:moveTo>
                    <a:pt x="0" y="1"/>
                  </a:moveTo>
                  <a:lnTo>
                    <a:pt x="0" y="3322"/>
                  </a:lnTo>
                  <a:cubicBezTo>
                    <a:pt x="0" y="3322"/>
                    <a:pt x="1123" y="2802"/>
                    <a:pt x="2237" y="2802"/>
                  </a:cubicBezTo>
                  <a:cubicBezTo>
                    <a:pt x="2713" y="2802"/>
                    <a:pt x="3187" y="2897"/>
                    <a:pt x="3572" y="3168"/>
                  </a:cubicBezTo>
                  <a:lnTo>
                    <a:pt x="2691" y="477"/>
                  </a:lnTo>
                  <a:lnTo>
                    <a:pt x="2691" y="477"/>
                  </a:lnTo>
                  <a:cubicBezTo>
                    <a:pt x="2686" y="480"/>
                    <a:pt x="2247" y="600"/>
                    <a:pt x="1693" y="600"/>
                  </a:cubicBezTo>
                  <a:cubicBezTo>
                    <a:pt x="1138" y="600"/>
                    <a:pt x="468" y="48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062;p65">
              <a:extLst>
                <a:ext uri="{FF2B5EF4-FFF2-40B4-BE49-F238E27FC236}">
                  <a16:creationId xmlns:a16="http://schemas.microsoft.com/office/drawing/2014/main" id="{E773830F-8DDB-BDD5-3886-862B66A06BFF}"/>
                </a:ext>
              </a:extLst>
            </p:cNvPr>
            <p:cNvSpPr/>
            <p:nvPr/>
          </p:nvSpPr>
          <p:spPr>
            <a:xfrm rot="2212438">
              <a:off x="6903420" y="1715263"/>
              <a:ext cx="144175" cy="538981"/>
            </a:xfrm>
            <a:custGeom>
              <a:avLst/>
              <a:gdLst/>
              <a:ahLst/>
              <a:cxnLst/>
              <a:rect l="l" t="t" r="r" b="b"/>
              <a:pathLst>
                <a:path w="1204" h="4501" extrusionOk="0">
                  <a:moveTo>
                    <a:pt x="1" y="0"/>
                  </a:moveTo>
                  <a:lnTo>
                    <a:pt x="1" y="4501"/>
                  </a:lnTo>
                  <a:lnTo>
                    <a:pt x="1203" y="4501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063;p65">
              <a:extLst>
                <a:ext uri="{FF2B5EF4-FFF2-40B4-BE49-F238E27FC236}">
                  <a16:creationId xmlns:a16="http://schemas.microsoft.com/office/drawing/2014/main" id="{7377829B-8AA5-E559-E85E-4E3ED1E318C6}"/>
                </a:ext>
              </a:extLst>
            </p:cNvPr>
            <p:cNvSpPr/>
            <p:nvPr/>
          </p:nvSpPr>
          <p:spPr>
            <a:xfrm rot="2212438">
              <a:off x="6913409" y="1685299"/>
              <a:ext cx="44306" cy="538981"/>
            </a:xfrm>
            <a:custGeom>
              <a:avLst/>
              <a:gdLst/>
              <a:ahLst/>
              <a:cxnLst/>
              <a:rect l="l" t="t" r="r" b="b"/>
              <a:pathLst>
                <a:path w="370" h="4501" extrusionOk="0">
                  <a:moveTo>
                    <a:pt x="1" y="0"/>
                  </a:moveTo>
                  <a:lnTo>
                    <a:pt x="1" y="4501"/>
                  </a:lnTo>
                  <a:lnTo>
                    <a:pt x="370" y="4501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064;p65">
              <a:extLst>
                <a:ext uri="{FF2B5EF4-FFF2-40B4-BE49-F238E27FC236}">
                  <a16:creationId xmlns:a16="http://schemas.microsoft.com/office/drawing/2014/main" id="{42D920A2-BB8B-008B-D2FB-5546DA34A15A}"/>
                </a:ext>
              </a:extLst>
            </p:cNvPr>
            <p:cNvSpPr/>
            <p:nvPr/>
          </p:nvSpPr>
          <p:spPr>
            <a:xfrm rot="2212438">
              <a:off x="6993303" y="1745227"/>
              <a:ext cx="44306" cy="538981"/>
            </a:xfrm>
            <a:custGeom>
              <a:avLst/>
              <a:gdLst/>
              <a:ahLst/>
              <a:cxnLst/>
              <a:rect l="l" t="t" r="r" b="b"/>
              <a:pathLst>
                <a:path w="370" h="4501" extrusionOk="0">
                  <a:moveTo>
                    <a:pt x="0" y="0"/>
                  </a:moveTo>
                  <a:lnTo>
                    <a:pt x="0" y="4501"/>
                  </a:lnTo>
                  <a:lnTo>
                    <a:pt x="369" y="4501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chemeClr val="lt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065;p65">
              <a:extLst>
                <a:ext uri="{FF2B5EF4-FFF2-40B4-BE49-F238E27FC236}">
                  <a16:creationId xmlns:a16="http://schemas.microsoft.com/office/drawing/2014/main" id="{0CD55C1C-0E0B-B59E-A084-D1FFB5ECBA9C}"/>
                </a:ext>
              </a:extLst>
            </p:cNvPr>
            <p:cNvSpPr/>
            <p:nvPr/>
          </p:nvSpPr>
          <p:spPr>
            <a:xfrm rot="2212438">
              <a:off x="6999906" y="2061777"/>
              <a:ext cx="144056" cy="168604"/>
            </a:xfrm>
            <a:custGeom>
              <a:avLst/>
              <a:gdLst/>
              <a:ahLst/>
              <a:cxnLst/>
              <a:rect l="l" t="t" r="r" b="b"/>
              <a:pathLst>
                <a:path w="1203" h="1408" extrusionOk="0">
                  <a:moveTo>
                    <a:pt x="517" y="0"/>
                  </a:moveTo>
                  <a:cubicBezTo>
                    <a:pt x="508" y="0"/>
                    <a:pt x="498" y="1"/>
                    <a:pt x="489" y="2"/>
                  </a:cubicBezTo>
                  <a:cubicBezTo>
                    <a:pt x="179" y="38"/>
                    <a:pt x="0" y="669"/>
                    <a:pt x="84" y="1407"/>
                  </a:cubicBezTo>
                  <a:cubicBezTo>
                    <a:pt x="417" y="1312"/>
                    <a:pt x="810" y="1240"/>
                    <a:pt x="1203" y="1228"/>
                  </a:cubicBezTo>
                  <a:cubicBezTo>
                    <a:pt x="1111" y="536"/>
                    <a:pt x="817" y="0"/>
                    <a:pt x="517" y="0"/>
                  </a:cubicBezTo>
                  <a:close/>
                </a:path>
              </a:pathLst>
            </a:custGeom>
            <a:solidFill>
              <a:schemeClr val="dk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066;p65">
              <a:extLst>
                <a:ext uri="{FF2B5EF4-FFF2-40B4-BE49-F238E27FC236}">
                  <a16:creationId xmlns:a16="http://schemas.microsoft.com/office/drawing/2014/main" id="{93A484F5-41CF-B4DE-9C47-CD1F4C17E8DE}"/>
                </a:ext>
              </a:extLst>
            </p:cNvPr>
            <p:cNvSpPr/>
            <p:nvPr/>
          </p:nvSpPr>
          <p:spPr>
            <a:xfrm rot="2212438">
              <a:off x="7480477" y="2321080"/>
              <a:ext cx="429293" cy="397919"/>
            </a:xfrm>
            <a:custGeom>
              <a:avLst/>
              <a:gdLst/>
              <a:ahLst/>
              <a:cxnLst/>
              <a:rect l="l" t="t" r="r" b="b"/>
              <a:pathLst>
                <a:path w="3585" h="3323" extrusionOk="0">
                  <a:moveTo>
                    <a:pt x="881" y="477"/>
                  </a:moveTo>
                  <a:cubicBezTo>
                    <a:pt x="881" y="477"/>
                    <a:pt x="881" y="477"/>
                    <a:pt x="881" y="477"/>
                  </a:cubicBezTo>
                  <a:lnTo>
                    <a:pt x="881" y="477"/>
                  </a:lnTo>
                  <a:lnTo>
                    <a:pt x="881" y="477"/>
                  </a:lnTo>
                  <a:close/>
                  <a:moveTo>
                    <a:pt x="3584" y="1"/>
                  </a:moveTo>
                  <a:cubicBezTo>
                    <a:pt x="3111" y="480"/>
                    <a:pt x="2437" y="600"/>
                    <a:pt x="1881" y="600"/>
                  </a:cubicBezTo>
                  <a:cubicBezTo>
                    <a:pt x="1325" y="600"/>
                    <a:pt x="886" y="480"/>
                    <a:pt x="881" y="477"/>
                  </a:cubicBezTo>
                  <a:lnTo>
                    <a:pt x="881" y="477"/>
                  </a:lnTo>
                  <a:lnTo>
                    <a:pt x="0" y="3168"/>
                  </a:lnTo>
                  <a:cubicBezTo>
                    <a:pt x="385" y="2897"/>
                    <a:pt x="860" y="2802"/>
                    <a:pt x="1338" y="2802"/>
                  </a:cubicBezTo>
                  <a:cubicBezTo>
                    <a:pt x="2456" y="2802"/>
                    <a:pt x="3584" y="3322"/>
                    <a:pt x="3584" y="3322"/>
                  </a:cubicBezTo>
                  <a:lnTo>
                    <a:pt x="35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067;p65">
              <a:extLst>
                <a:ext uri="{FF2B5EF4-FFF2-40B4-BE49-F238E27FC236}">
                  <a16:creationId xmlns:a16="http://schemas.microsoft.com/office/drawing/2014/main" id="{EF01047C-B8F1-7FA3-9BB6-E95EFEC15BB3}"/>
                </a:ext>
              </a:extLst>
            </p:cNvPr>
            <p:cNvSpPr/>
            <p:nvPr/>
          </p:nvSpPr>
          <p:spPr>
            <a:xfrm rot="2212438">
              <a:off x="7790923" y="2380425"/>
              <a:ext cx="142738" cy="538981"/>
            </a:xfrm>
            <a:custGeom>
              <a:avLst/>
              <a:gdLst/>
              <a:ahLst/>
              <a:cxnLst/>
              <a:rect l="l" t="t" r="r" b="b"/>
              <a:pathLst>
                <a:path w="1192" h="4501" extrusionOk="0">
                  <a:moveTo>
                    <a:pt x="1" y="0"/>
                  </a:moveTo>
                  <a:lnTo>
                    <a:pt x="1" y="4501"/>
                  </a:lnTo>
                  <a:lnTo>
                    <a:pt x="1192" y="4501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068;p65">
              <a:extLst>
                <a:ext uri="{FF2B5EF4-FFF2-40B4-BE49-F238E27FC236}">
                  <a16:creationId xmlns:a16="http://schemas.microsoft.com/office/drawing/2014/main" id="{D9F49BC5-4D79-DF33-3816-C1CDC2741EAB}"/>
                </a:ext>
              </a:extLst>
            </p:cNvPr>
            <p:cNvSpPr/>
            <p:nvPr/>
          </p:nvSpPr>
          <p:spPr>
            <a:xfrm rot="2212438">
              <a:off x="7879513" y="2409957"/>
              <a:ext cx="44306" cy="538981"/>
            </a:xfrm>
            <a:custGeom>
              <a:avLst/>
              <a:gdLst/>
              <a:ahLst/>
              <a:cxnLst/>
              <a:rect l="l" t="t" r="r" b="b"/>
              <a:pathLst>
                <a:path w="370" h="4501" extrusionOk="0">
                  <a:moveTo>
                    <a:pt x="0" y="0"/>
                  </a:moveTo>
                  <a:lnTo>
                    <a:pt x="0" y="4501"/>
                  </a:lnTo>
                  <a:lnTo>
                    <a:pt x="370" y="4501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069;p65">
              <a:extLst>
                <a:ext uri="{FF2B5EF4-FFF2-40B4-BE49-F238E27FC236}">
                  <a16:creationId xmlns:a16="http://schemas.microsoft.com/office/drawing/2014/main" id="{32D036F8-B56D-0A79-A595-6968DBAEB2BF}"/>
                </a:ext>
              </a:extLst>
            </p:cNvPr>
            <p:cNvSpPr/>
            <p:nvPr/>
          </p:nvSpPr>
          <p:spPr>
            <a:xfrm rot="2212438">
              <a:off x="7800756" y="2350928"/>
              <a:ext cx="44426" cy="538981"/>
            </a:xfrm>
            <a:custGeom>
              <a:avLst/>
              <a:gdLst/>
              <a:ahLst/>
              <a:cxnLst/>
              <a:rect l="l" t="t" r="r" b="b"/>
              <a:pathLst>
                <a:path w="371" h="4501" extrusionOk="0">
                  <a:moveTo>
                    <a:pt x="1" y="0"/>
                  </a:moveTo>
                  <a:lnTo>
                    <a:pt x="1" y="4501"/>
                  </a:lnTo>
                  <a:lnTo>
                    <a:pt x="370" y="4501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lt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070;p65">
              <a:extLst>
                <a:ext uri="{FF2B5EF4-FFF2-40B4-BE49-F238E27FC236}">
                  <a16:creationId xmlns:a16="http://schemas.microsoft.com/office/drawing/2014/main" id="{8E0BEE2B-E4D0-2097-ED32-CD16AF62BA2B}"/>
                </a:ext>
              </a:extLst>
            </p:cNvPr>
            <p:cNvSpPr/>
            <p:nvPr/>
          </p:nvSpPr>
          <p:spPr>
            <a:xfrm rot="2212438">
              <a:off x="7609121" y="2518200"/>
              <a:ext cx="142619" cy="168604"/>
            </a:xfrm>
            <a:custGeom>
              <a:avLst/>
              <a:gdLst/>
              <a:ahLst/>
              <a:cxnLst/>
              <a:rect l="l" t="t" r="r" b="b"/>
              <a:pathLst>
                <a:path w="1191" h="1408" extrusionOk="0">
                  <a:moveTo>
                    <a:pt x="675" y="0"/>
                  </a:moveTo>
                  <a:cubicBezTo>
                    <a:pt x="386" y="0"/>
                    <a:pt x="93" y="536"/>
                    <a:pt x="0" y="1228"/>
                  </a:cubicBezTo>
                  <a:cubicBezTo>
                    <a:pt x="393" y="1240"/>
                    <a:pt x="774" y="1312"/>
                    <a:pt x="1108" y="1407"/>
                  </a:cubicBezTo>
                  <a:cubicBezTo>
                    <a:pt x="1191" y="669"/>
                    <a:pt x="1012" y="38"/>
                    <a:pt x="703" y="2"/>
                  </a:cubicBezTo>
                  <a:cubicBezTo>
                    <a:pt x="694" y="1"/>
                    <a:pt x="684" y="0"/>
                    <a:pt x="675" y="0"/>
                  </a:cubicBezTo>
                  <a:close/>
                </a:path>
              </a:pathLst>
            </a:custGeom>
            <a:solidFill>
              <a:schemeClr val="dk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071;p65">
              <a:extLst>
                <a:ext uri="{FF2B5EF4-FFF2-40B4-BE49-F238E27FC236}">
                  <a16:creationId xmlns:a16="http://schemas.microsoft.com/office/drawing/2014/main" id="{34C78F7A-1302-0710-00D3-922ED62D9F2D}"/>
                </a:ext>
              </a:extLst>
            </p:cNvPr>
            <p:cNvSpPr/>
            <p:nvPr/>
          </p:nvSpPr>
          <p:spPr>
            <a:xfrm rot="2212438">
              <a:off x="7183539" y="1488255"/>
              <a:ext cx="643041" cy="1420199"/>
            </a:xfrm>
            <a:custGeom>
              <a:avLst/>
              <a:gdLst/>
              <a:ahLst/>
              <a:cxnLst/>
              <a:rect l="l" t="t" r="r" b="b"/>
              <a:pathLst>
                <a:path w="5370" h="11860" extrusionOk="0">
                  <a:moveTo>
                    <a:pt x="2691" y="1"/>
                  </a:moveTo>
                  <a:cubicBezTo>
                    <a:pt x="1036" y="1441"/>
                    <a:pt x="0" y="3561"/>
                    <a:pt x="0" y="5930"/>
                  </a:cubicBezTo>
                  <a:cubicBezTo>
                    <a:pt x="0" y="8287"/>
                    <a:pt x="1048" y="10407"/>
                    <a:pt x="2691" y="11859"/>
                  </a:cubicBezTo>
                  <a:cubicBezTo>
                    <a:pt x="4334" y="10407"/>
                    <a:pt x="5370" y="8287"/>
                    <a:pt x="5370" y="5930"/>
                  </a:cubicBezTo>
                  <a:cubicBezTo>
                    <a:pt x="5370" y="3561"/>
                    <a:pt x="4334" y="1441"/>
                    <a:pt x="2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2072;p65">
              <a:extLst>
                <a:ext uri="{FF2B5EF4-FFF2-40B4-BE49-F238E27FC236}">
                  <a16:creationId xmlns:a16="http://schemas.microsoft.com/office/drawing/2014/main" id="{20DAFEB9-19D2-6AE9-613A-4EE5DD80E9D4}"/>
                </a:ext>
              </a:extLst>
            </p:cNvPr>
            <p:cNvSpPr/>
            <p:nvPr/>
          </p:nvSpPr>
          <p:spPr>
            <a:xfrm rot="2212438">
              <a:off x="7215626" y="1392006"/>
              <a:ext cx="322239" cy="1420199"/>
            </a:xfrm>
            <a:custGeom>
              <a:avLst/>
              <a:gdLst/>
              <a:ahLst/>
              <a:cxnLst/>
              <a:rect l="l" t="t" r="r" b="b"/>
              <a:pathLst>
                <a:path w="2691" h="11860" extrusionOk="0">
                  <a:moveTo>
                    <a:pt x="2691" y="1"/>
                  </a:moveTo>
                  <a:lnTo>
                    <a:pt x="2691" y="1"/>
                  </a:lnTo>
                  <a:cubicBezTo>
                    <a:pt x="1036" y="1441"/>
                    <a:pt x="0" y="3561"/>
                    <a:pt x="0" y="5930"/>
                  </a:cubicBezTo>
                  <a:cubicBezTo>
                    <a:pt x="0" y="8287"/>
                    <a:pt x="1036" y="10407"/>
                    <a:pt x="2691" y="11859"/>
                  </a:cubicBezTo>
                  <a:cubicBezTo>
                    <a:pt x="1738" y="9621"/>
                    <a:pt x="1357" y="8287"/>
                    <a:pt x="1357" y="5930"/>
                  </a:cubicBezTo>
                  <a:cubicBezTo>
                    <a:pt x="1357" y="3739"/>
                    <a:pt x="1512" y="2001"/>
                    <a:pt x="2691" y="1"/>
                  </a:cubicBezTo>
                  <a:close/>
                </a:path>
              </a:pathLst>
            </a:custGeom>
            <a:solidFill>
              <a:schemeClr val="dk1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2073;p65">
              <a:extLst>
                <a:ext uri="{FF2B5EF4-FFF2-40B4-BE49-F238E27FC236}">
                  <a16:creationId xmlns:a16="http://schemas.microsoft.com/office/drawing/2014/main" id="{2404F4F2-576A-673A-66C0-BD888F7E08BA}"/>
                </a:ext>
              </a:extLst>
            </p:cNvPr>
            <p:cNvSpPr/>
            <p:nvPr/>
          </p:nvSpPr>
          <p:spPr>
            <a:xfrm rot="2212438">
              <a:off x="7473449" y="1584900"/>
              <a:ext cx="320922" cy="1420199"/>
            </a:xfrm>
            <a:custGeom>
              <a:avLst/>
              <a:gdLst/>
              <a:ahLst/>
              <a:cxnLst/>
              <a:rect l="l" t="t" r="r" b="b"/>
              <a:pathLst>
                <a:path w="2680" h="11860" extrusionOk="0">
                  <a:moveTo>
                    <a:pt x="1" y="1"/>
                  </a:moveTo>
                  <a:lnTo>
                    <a:pt x="1" y="1"/>
                  </a:lnTo>
                  <a:cubicBezTo>
                    <a:pt x="1168" y="2001"/>
                    <a:pt x="1322" y="3739"/>
                    <a:pt x="1322" y="5930"/>
                  </a:cubicBezTo>
                  <a:cubicBezTo>
                    <a:pt x="1322" y="8287"/>
                    <a:pt x="941" y="9621"/>
                    <a:pt x="1" y="11859"/>
                  </a:cubicBezTo>
                  <a:cubicBezTo>
                    <a:pt x="1644" y="10407"/>
                    <a:pt x="2680" y="8287"/>
                    <a:pt x="2680" y="5930"/>
                  </a:cubicBezTo>
                  <a:cubicBezTo>
                    <a:pt x="2680" y="3561"/>
                    <a:pt x="1644" y="1441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2074;p65">
              <a:extLst>
                <a:ext uri="{FF2B5EF4-FFF2-40B4-BE49-F238E27FC236}">
                  <a16:creationId xmlns:a16="http://schemas.microsoft.com/office/drawing/2014/main" id="{FB90561F-6EC6-595D-85CE-DA9AD92C2404}"/>
                </a:ext>
              </a:extLst>
            </p:cNvPr>
            <p:cNvSpPr/>
            <p:nvPr/>
          </p:nvSpPr>
          <p:spPr>
            <a:xfrm rot="2212438">
              <a:off x="7251353" y="2036004"/>
              <a:ext cx="452045" cy="350859"/>
            </a:xfrm>
            <a:custGeom>
              <a:avLst/>
              <a:gdLst/>
              <a:ahLst/>
              <a:cxnLst/>
              <a:rect l="l" t="t" r="r" b="b"/>
              <a:pathLst>
                <a:path w="3775" h="2930" extrusionOk="0">
                  <a:moveTo>
                    <a:pt x="358" y="1"/>
                  </a:moveTo>
                  <a:cubicBezTo>
                    <a:pt x="167" y="1"/>
                    <a:pt x="1" y="167"/>
                    <a:pt x="1" y="370"/>
                  </a:cubicBezTo>
                  <a:lnTo>
                    <a:pt x="1" y="2561"/>
                  </a:lnTo>
                  <a:cubicBezTo>
                    <a:pt x="1" y="2763"/>
                    <a:pt x="167" y="2930"/>
                    <a:pt x="358" y="2930"/>
                  </a:cubicBezTo>
                  <a:lnTo>
                    <a:pt x="3406" y="2930"/>
                  </a:lnTo>
                  <a:cubicBezTo>
                    <a:pt x="3608" y="2930"/>
                    <a:pt x="3775" y="2763"/>
                    <a:pt x="3775" y="2561"/>
                  </a:cubicBezTo>
                  <a:lnTo>
                    <a:pt x="3775" y="370"/>
                  </a:lnTo>
                  <a:cubicBezTo>
                    <a:pt x="3775" y="167"/>
                    <a:pt x="3608" y="1"/>
                    <a:pt x="3406" y="1"/>
                  </a:cubicBez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2075;p65">
              <a:extLst>
                <a:ext uri="{FF2B5EF4-FFF2-40B4-BE49-F238E27FC236}">
                  <a16:creationId xmlns:a16="http://schemas.microsoft.com/office/drawing/2014/main" id="{2FB54138-8CEE-A249-BBBC-793C58021C56}"/>
                </a:ext>
              </a:extLst>
            </p:cNvPr>
            <p:cNvSpPr/>
            <p:nvPr/>
          </p:nvSpPr>
          <p:spPr>
            <a:xfrm rot="2212438">
              <a:off x="7275543" y="2027503"/>
              <a:ext cx="452045" cy="350859"/>
            </a:xfrm>
            <a:custGeom>
              <a:avLst/>
              <a:gdLst/>
              <a:ahLst/>
              <a:cxnLst/>
              <a:rect l="l" t="t" r="r" b="b"/>
              <a:pathLst>
                <a:path w="3775" h="2930" extrusionOk="0">
                  <a:moveTo>
                    <a:pt x="370" y="0"/>
                  </a:moveTo>
                  <a:cubicBezTo>
                    <a:pt x="167" y="0"/>
                    <a:pt x="1" y="167"/>
                    <a:pt x="1" y="369"/>
                  </a:cubicBezTo>
                  <a:lnTo>
                    <a:pt x="1" y="2572"/>
                  </a:lnTo>
                  <a:cubicBezTo>
                    <a:pt x="1" y="2774"/>
                    <a:pt x="167" y="2929"/>
                    <a:pt x="370" y="2929"/>
                  </a:cubicBezTo>
                  <a:lnTo>
                    <a:pt x="3406" y="2929"/>
                  </a:lnTo>
                  <a:cubicBezTo>
                    <a:pt x="3608" y="2929"/>
                    <a:pt x="3775" y="2774"/>
                    <a:pt x="3775" y="2572"/>
                  </a:cubicBezTo>
                  <a:lnTo>
                    <a:pt x="3775" y="369"/>
                  </a:lnTo>
                  <a:cubicBezTo>
                    <a:pt x="3775" y="167"/>
                    <a:pt x="3608" y="0"/>
                    <a:pt x="3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2076;p65">
              <a:extLst>
                <a:ext uri="{FF2B5EF4-FFF2-40B4-BE49-F238E27FC236}">
                  <a16:creationId xmlns:a16="http://schemas.microsoft.com/office/drawing/2014/main" id="{500C276A-9B68-76B4-A157-C9BED591A7F1}"/>
                </a:ext>
              </a:extLst>
            </p:cNvPr>
            <p:cNvSpPr/>
            <p:nvPr/>
          </p:nvSpPr>
          <p:spPr>
            <a:xfrm rot="2212438">
              <a:off x="7322593" y="2074601"/>
              <a:ext cx="358044" cy="256738"/>
            </a:xfrm>
            <a:custGeom>
              <a:avLst/>
              <a:gdLst/>
              <a:ahLst/>
              <a:cxnLst/>
              <a:rect l="l" t="t" r="r" b="b"/>
              <a:pathLst>
                <a:path w="2990" h="2144" extrusionOk="0">
                  <a:moveTo>
                    <a:pt x="203" y="0"/>
                  </a:moveTo>
                  <a:cubicBezTo>
                    <a:pt x="96" y="0"/>
                    <a:pt x="1" y="95"/>
                    <a:pt x="1" y="202"/>
                  </a:cubicBezTo>
                  <a:lnTo>
                    <a:pt x="1" y="1941"/>
                  </a:lnTo>
                  <a:cubicBezTo>
                    <a:pt x="1" y="2060"/>
                    <a:pt x="96" y="2143"/>
                    <a:pt x="203" y="2143"/>
                  </a:cubicBezTo>
                  <a:lnTo>
                    <a:pt x="2787" y="2143"/>
                  </a:lnTo>
                  <a:cubicBezTo>
                    <a:pt x="2894" y="2143"/>
                    <a:pt x="2989" y="2060"/>
                    <a:pt x="2989" y="1941"/>
                  </a:cubicBezTo>
                  <a:lnTo>
                    <a:pt x="2989" y="202"/>
                  </a:lnTo>
                  <a:cubicBezTo>
                    <a:pt x="2989" y="95"/>
                    <a:pt x="2894" y="0"/>
                    <a:pt x="27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2077;p65">
              <a:extLst>
                <a:ext uri="{FF2B5EF4-FFF2-40B4-BE49-F238E27FC236}">
                  <a16:creationId xmlns:a16="http://schemas.microsoft.com/office/drawing/2014/main" id="{F3D00311-6CAD-752D-3F95-5361A335FA23}"/>
                </a:ext>
              </a:extLst>
            </p:cNvPr>
            <p:cNvSpPr/>
            <p:nvPr/>
          </p:nvSpPr>
          <p:spPr>
            <a:xfrm rot="2212438">
              <a:off x="7338139" y="2027967"/>
              <a:ext cx="202612" cy="256738"/>
            </a:xfrm>
            <a:custGeom>
              <a:avLst/>
              <a:gdLst/>
              <a:ahLst/>
              <a:cxnLst/>
              <a:rect l="l" t="t" r="r" b="b"/>
              <a:pathLst>
                <a:path w="1692" h="2144" extrusionOk="0">
                  <a:moveTo>
                    <a:pt x="203" y="0"/>
                  </a:moveTo>
                  <a:cubicBezTo>
                    <a:pt x="96" y="0"/>
                    <a:pt x="1" y="95"/>
                    <a:pt x="1" y="202"/>
                  </a:cubicBezTo>
                  <a:lnTo>
                    <a:pt x="1" y="1941"/>
                  </a:lnTo>
                  <a:cubicBezTo>
                    <a:pt x="1" y="2060"/>
                    <a:pt x="96" y="2143"/>
                    <a:pt x="203" y="2143"/>
                  </a:cubicBezTo>
                  <a:lnTo>
                    <a:pt x="1691" y="2143"/>
                  </a:lnTo>
                  <a:cubicBezTo>
                    <a:pt x="1584" y="2143"/>
                    <a:pt x="1501" y="2060"/>
                    <a:pt x="1501" y="1941"/>
                  </a:cubicBezTo>
                  <a:lnTo>
                    <a:pt x="1501" y="202"/>
                  </a:lnTo>
                  <a:cubicBezTo>
                    <a:pt x="1501" y="95"/>
                    <a:pt x="1584" y="0"/>
                    <a:pt x="1691" y="0"/>
                  </a:cubicBezTo>
                  <a:close/>
                </a:path>
              </a:pathLst>
            </a:custGeom>
            <a:solidFill>
              <a:schemeClr val="lt1">
                <a:alpha val="3137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2078;p65">
              <a:extLst>
                <a:ext uri="{FF2B5EF4-FFF2-40B4-BE49-F238E27FC236}">
                  <a16:creationId xmlns:a16="http://schemas.microsoft.com/office/drawing/2014/main" id="{4A93AC29-4809-58A1-2A81-19CD5BAC9E76}"/>
                </a:ext>
              </a:extLst>
            </p:cNvPr>
            <p:cNvSpPr/>
            <p:nvPr/>
          </p:nvSpPr>
          <p:spPr>
            <a:xfrm rot="2212438">
              <a:off x="7322880" y="2073739"/>
              <a:ext cx="355170" cy="256738"/>
            </a:xfrm>
            <a:custGeom>
              <a:avLst/>
              <a:gdLst/>
              <a:ahLst/>
              <a:cxnLst/>
              <a:rect l="l" t="t" r="r" b="b"/>
              <a:pathLst>
                <a:path w="2966" h="2144" extrusionOk="0">
                  <a:moveTo>
                    <a:pt x="203" y="0"/>
                  </a:moveTo>
                  <a:cubicBezTo>
                    <a:pt x="96" y="0"/>
                    <a:pt x="1" y="95"/>
                    <a:pt x="1" y="202"/>
                  </a:cubicBezTo>
                  <a:lnTo>
                    <a:pt x="1" y="1941"/>
                  </a:lnTo>
                  <a:cubicBezTo>
                    <a:pt x="1" y="2048"/>
                    <a:pt x="72" y="2131"/>
                    <a:pt x="179" y="2143"/>
                  </a:cubicBezTo>
                  <a:cubicBezTo>
                    <a:pt x="167" y="2119"/>
                    <a:pt x="155" y="2084"/>
                    <a:pt x="155" y="2060"/>
                  </a:cubicBezTo>
                  <a:lnTo>
                    <a:pt x="155" y="310"/>
                  </a:lnTo>
                  <a:cubicBezTo>
                    <a:pt x="155" y="202"/>
                    <a:pt x="239" y="107"/>
                    <a:pt x="358" y="107"/>
                  </a:cubicBezTo>
                  <a:lnTo>
                    <a:pt x="2941" y="107"/>
                  </a:lnTo>
                  <a:cubicBezTo>
                    <a:pt x="2953" y="107"/>
                    <a:pt x="2953" y="107"/>
                    <a:pt x="2965" y="119"/>
                  </a:cubicBezTo>
                  <a:cubicBezTo>
                    <a:pt x="2930" y="48"/>
                    <a:pt x="2870" y="0"/>
                    <a:pt x="2787" y="0"/>
                  </a:cubicBezTo>
                  <a:close/>
                </a:path>
              </a:pathLst>
            </a:custGeom>
            <a:solidFill>
              <a:schemeClr val="dk1">
                <a:alpha val="145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FFC90BBE-0684-ECDA-17EA-7811968A3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13" y="5026083"/>
            <a:ext cx="1900238" cy="162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4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C77A0C-07E9-F2CD-16EC-F2CEC45C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1999" cy="644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95009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 Lighted Golden Gate Bridge Stock Photo">
            <a:extLst>
              <a:ext uri="{FF2B5EF4-FFF2-40B4-BE49-F238E27FC236}">
                <a16:creationId xmlns:a16="http://schemas.microsoft.com/office/drawing/2014/main" id="{B261C2BF-F7F4-0C47-2F91-A92504042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1999" cy="64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Engineering</a:t>
            </a:r>
          </a:p>
        </p:txBody>
      </p:sp>
    </p:spTree>
    <p:extLst>
      <p:ext uri="{BB962C8B-B14F-4D97-AF65-F5344CB8AC3E}">
        <p14:creationId xmlns:p14="http://schemas.microsoft.com/office/powerpoint/2010/main" val="343298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Free Windmills on Seashore Under White Clouds Stock Photo">
            <a:extLst>
              <a:ext uri="{FF2B5EF4-FFF2-40B4-BE49-F238E27FC236}">
                <a16:creationId xmlns:a16="http://schemas.microsoft.com/office/drawing/2014/main" id="{300FE2D9-820B-287E-AFE6-0F4228CBE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91999" cy="59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670500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Green and Black Circuit Board Stock Photo">
            <a:extLst>
              <a:ext uri="{FF2B5EF4-FFF2-40B4-BE49-F238E27FC236}">
                <a16:creationId xmlns:a16="http://schemas.microsoft.com/office/drawing/2014/main" id="{EC134BCA-B662-FCDD-17C8-675A37F98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58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46516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C134BCA-B662-FCDD-17C8-675A37F9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59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3780F7-4EE0-15BE-8534-050FB602C1B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5434096"/>
            <a:ext cx="12192001" cy="1423904"/>
            <a:chOff x="0" y="-219748"/>
            <a:chExt cx="12192001" cy="1423904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9AD10D8F-D531-D755-4AD9-63B1DDAAF3C3}"/>
                </a:ext>
              </a:extLst>
            </p:cNvPr>
            <p:cNvSpPr/>
            <p:nvPr userDrawn="1"/>
          </p:nvSpPr>
          <p:spPr>
            <a:xfrm>
              <a:off x="0" y="-219748"/>
              <a:ext cx="12192001" cy="1268505"/>
            </a:xfrm>
            <a:prstGeom prst="flowChartDocument">
              <a:avLst/>
            </a:prstGeom>
            <a:solidFill>
              <a:srgbClr val="0A45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oogle Shape;351;p17">
              <a:extLst>
                <a:ext uri="{FF2B5EF4-FFF2-40B4-BE49-F238E27FC236}">
                  <a16:creationId xmlns:a16="http://schemas.microsoft.com/office/drawing/2014/main" id="{26435779-C325-2F20-811C-FD177E00F7A1}"/>
                </a:ext>
              </a:extLst>
            </p:cNvPr>
            <p:cNvGrpSpPr/>
            <p:nvPr userDrawn="1"/>
          </p:nvGrpSpPr>
          <p:grpSpPr>
            <a:xfrm flipV="1">
              <a:off x="138545" y="-162391"/>
              <a:ext cx="11820785" cy="1366547"/>
              <a:chOff x="550427" y="4128941"/>
              <a:chExt cx="8865589" cy="1024910"/>
            </a:xfrm>
          </p:grpSpPr>
          <p:sp>
            <p:nvSpPr>
              <p:cNvPr id="9" name="Google Shape;352;p17">
                <a:extLst>
                  <a:ext uri="{FF2B5EF4-FFF2-40B4-BE49-F238E27FC236}">
                    <a16:creationId xmlns:a16="http://schemas.microsoft.com/office/drawing/2014/main" id="{405F3731-6868-91C2-BE94-AF9FD2E232BF}"/>
                  </a:ext>
                </a:extLst>
              </p:cNvPr>
              <p:cNvSpPr/>
              <p:nvPr/>
            </p:nvSpPr>
            <p:spPr>
              <a:xfrm rot="-5400000">
                <a:off x="7743746" y="4763534"/>
                <a:ext cx="79648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489" extrusionOk="0">
                    <a:moveTo>
                      <a:pt x="1238" y="0"/>
                    </a:moveTo>
                    <a:cubicBezTo>
                      <a:pt x="548" y="0"/>
                      <a:pt x="0" y="560"/>
                      <a:pt x="0" y="1238"/>
                    </a:cubicBezTo>
                    <a:cubicBezTo>
                      <a:pt x="0" y="1929"/>
                      <a:pt x="548" y="2488"/>
                      <a:pt x="1238" y="2488"/>
                    </a:cubicBezTo>
                    <a:cubicBezTo>
                      <a:pt x="1929" y="2488"/>
                      <a:pt x="2489" y="1929"/>
                      <a:pt x="2489" y="1238"/>
                    </a:cubicBezTo>
                    <a:cubicBezTo>
                      <a:pt x="2489" y="560"/>
                      <a:pt x="1929" y="0"/>
                      <a:pt x="1238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" name="Google Shape;353;p17">
                <a:extLst>
                  <a:ext uri="{FF2B5EF4-FFF2-40B4-BE49-F238E27FC236}">
                    <a16:creationId xmlns:a16="http://schemas.microsoft.com/office/drawing/2014/main" id="{92F3B94C-A5E2-155D-E8B0-5C0346A4AE40}"/>
                  </a:ext>
                </a:extLst>
              </p:cNvPr>
              <p:cNvSpPr/>
              <p:nvPr/>
            </p:nvSpPr>
            <p:spPr>
              <a:xfrm rot="-5400000">
                <a:off x="5818490" y="4635537"/>
                <a:ext cx="79648" cy="80064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502" extrusionOk="0">
                    <a:moveTo>
                      <a:pt x="1250" y="1"/>
                    </a:moveTo>
                    <a:cubicBezTo>
                      <a:pt x="560" y="1"/>
                      <a:pt x="0" y="560"/>
                      <a:pt x="0" y="1251"/>
                    </a:cubicBezTo>
                    <a:cubicBezTo>
                      <a:pt x="0" y="1942"/>
                      <a:pt x="560" y="2501"/>
                      <a:pt x="1250" y="2501"/>
                    </a:cubicBezTo>
                    <a:cubicBezTo>
                      <a:pt x="1929" y="2501"/>
                      <a:pt x="2489" y="1942"/>
                      <a:pt x="2489" y="1251"/>
                    </a:cubicBezTo>
                    <a:cubicBezTo>
                      <a:pt x="2489" y="560"/>
                      <a:pt x="1929" y="1"/>
                      <a:pt x="125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354;p17">
                <a:extLst>
                  <a:ext uri="{FF2B5EF4-FFF2-40B4-BE49-F238E27FC236}">
                    <a16:creationId xmlns:a16="http://schemas.microsoft.com/office/drawing/2014/main" id="{E55CF42D-B92C-EE6F-F905-BFA9118EA59F}"/>
                  </a:ext>
                </a:extLst>
              </p:cNvPr>
              <p:cNvSpPr/>
              <p:nvPr/>
            </p:nvSpPr>
            <p:spPr>
              <a:xfrm rot="-5400000">
                <a:off x="5585499" y="4972472"/>
                <a:ext cx="79680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89" extrusionOk="0">
                    <a:moveTo>
                      <a:pt x="1239" y="0"/>
                    </a:moveTo>
                    <a:cubicBezTo>
                      <a:pt x="549" y="0"/>
                      <a:pt x="1" y="548"/>
                      <a:pt x="1" y="1239"/>
                    </a:cubicBezTo>
                    <a:cubicBezTo>
                      <a:pt x="1" y="1929"/>
                      <a:pt x="549" y="2489"/>
                      <a:pt x="1239" y="2489"/>
                    </a:cubicBezTo>
                    <a:cubicBezTo>
                      <a:pt x="1930" y="2489"/>
                      <a:pt x="2489" y="1929"/>
                      <a:pt x="2489" y="1239"/>
                    </a:cubicBezTo>
                    <a:cubicBezTo>
                      <a:pt x="2489" y="548"/>
                      <a:pt x="1930" y="0"/>
                      <a:pt x="123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355;p17">
                <a:extLst>
                  <a:ext uri="{FF2B5EF4-FFF2-40B4-BE49-F238E27FC236}">
                    <a16:creationId xmlns:a16="http://schemas.microsoft.com/office/drawing/2014/main" id="{9699EB24-FD93-F547-A1D2-DA159B0445AE}"/>
                  </a:ext>
                </a:extLst>
              </p:cNvPr>
              <p:cNvSpPr/>
              <p:nvPr/>
            </p:nvSpPr>
            <p:spPr>
              <a:xfrm rot="-5400000">
                <a:off x="3493886" y="4377416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29" y="0"/>
                    </a:moveTo>
                    <a:cubicBezTo>
                      <a:pt x="857" y="0"/>
                      <a:pt x="0" y="858"/>
                      <a:pt x="0" y="1929"/>
                    </a:cubicBezTo>
                    <a:cubicBezTo>
                      <a:pt x="0" y="2989"/>
                      <a:pt x="857" y="3858"/>
                      <a:pt x="1929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29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356;p17">
                <a:extLst>
                  <a:ext uri="{FF2B5EF4-FFF2-40B4-BE49-F238E27FC236}">
                    <a16:creationId xmlns:a16="http://schemas.microsoft.com/office/drawing/2014/main" id="{D28619E9-F62C-6158-EE03-5FC8F76CCBC8}"/>
                  </a:ext>
                </a:extLst>
              </p:cNvPr>
              <p:cNvSpPr/>
              <p:nvPr/>
            </p:nvSpPr>
            <p:spPr>
              <a:xfrm rot="-5400000">
                <a:off x="8474815" y="4224951"/>
                <a:ext cx="123488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59" extrusionOk="0">
                    <a:moveTo>
                      <a:pt x="1929" y="1"/>
                    </a:moveTo>
                    <a:cubicBezTo>
                      <a:pt x="858" y="1"/>
                      <a:pt x="0" y="858"/>
                      <a:pt x="0" y="1930"/>
                    </a:cubicBezTo>
                    <a:cubicBezTo>
                      <a:pt x="0" y="2989"/>
                      <a:pt x="858" y="3858"/>
                      <a:pt x="1929" y="3858"/>
                    </a:cubicBezTo>
                    <a:cubicBezTo>
                      <a:pt x="2989" y="3858"/>
                      <a:pt x="3858" y="2989"/>
                      <a:pt x="3858" y="1930"/>
                    </a:cubicBezTo>
                    <a:cubicBezTo>
                      <a:pt x="3858" y="858"/>
                      <a:pt x="2989" y="1"/>
                      <a:pt x="1929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357;p17">
                <a:extLst>
                  <a:ext uri="{FF2B5EF4-FFF2-40B4-BE49-F238E27FC236}">
                    <a16:creationId xmlns:a16="http://schemas.microsoft.com/office/drawing/2014/main" id="{E0D1AA94-885F-74FF-F211-6547992E9F2E}"/>
                  </a:ext>
                </a:extLst>
              </p:cNvPr>
              <p:cNvSpPr/>
              <p:nvPr/>
            </p:nvSpPr>
            <p:spPr>
              <a:xfrm rot="-5400000">
                <a:off x="4398303" y="4741812"/>
                <a:ext cx="123488" cy="123104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847" extrusionOk="0">
                    <a:moveTo>
                      <a:pt x="1930" y="1"/>
                    </a:moveTo>
                    <a:cubicBezTo>
                      <a:pt x="870" y="1"/>
                      <a:pt x="1" y="858"/>
                      <a:pt x="1" y="1929"/>
                    </a:cubicBezTo>
                    <a:cubicBezTo>
                      <a:pt x="1" y="2989"/>
                      <a:pt x="870" y="3846"/>
                      <a:pt x="1930" y="3846"/>
                    </a:cubicBezTo>
                    <a:cubicBezTo>
                      <a:pt x="2989" y="3846"/>
                      <a:pt x="3858" y="2989"/>
                      <a:pt x="3858" y="1929"/>
                    </a:cubicBezTo>
                    <a:cubicBezTo>
                      <a:pt x="3858" y="858"/>
                      <a:pt x="2989" y="1"/>
                      <a:pt x="1930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358;p17">
                <a:extLst>
                  <a:ext uri="{FF2B5EF4-FFF2-40B4-BE49-F238E27FC236}">
                    <a16:creationId xmlns:a16="http://schemas.microsoft.com/office/drawing/2014/main" id="{750944CE-A3CA-3F99-B573-E716B945F615}"/>
                  </a:ext>
                </a:extLst>
              </p:cNvPr>
              <p:cNvSpPr/>
              <p:nvPr/>
            </p:nvSpPr>
            <p:spPr>
              <a:xfrm rot="-5400000">
                <a:off x="8824395" y="4985974"/>
                <a:ext cx="123072" cy="123488"/>
              </a:xfrm>
              <a:custGeom>
                <a:avLst/>
                <a:gdLst/>
                <a:ahLst/>
                <a:cxnLst/>
                <a:rect l="l" t="t" r="r" b="b"/>
                <a:pathLst>
                  <a:path w="3846" h="3859" extrusionOk="0">
                    <a:moveTo>
                      <a:pt x="1917" y="0"/>
                    </a:moveTo>
                    <a:cubicBezTo>
                      <a:pt x="858" y="0"/>
                      <a:pt x="0" y="858"/>
                      <a:pt x="0" y="1929"/>
                    </a:cubicBezTo>
                    <a:cubicBezTo>
                      <a:pt x="0" y="2989"/>
                      <a:pt x="858" y="3858"/>
                      <a:pt x="1917" y="3858"/>
                    </a:cubicBezTo>
                    <a:cubicBezTo>
                      <a:pt x="2989" y="3858"/>
                      <a:pt x="3846" y="2989"/>
                      <a:pt x="3846" y="1929"/>
                    </a:cubicBezTo>
                    <a:cubicBezTo>
                      <a:pt x="3846" y="858"/>
                      <a:pt x="2989" y="0"/>
                      <a:pt x="1917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359;p17">
                <a:extLst>
                  <a:ext uri="{FF2B5EF4-FFF2-40B4-BE49-F238E27FC236}">
                    <a16:creationId xmlns:a16="http://schemas.microsoft.com/office/drawing/2014/main" id="{C9844C4C-3607-8D1E-FAF9-C6C2E5831FFC}"/>
                  </a:ext>
                </a:extLst>
              </p:cNvPr>
              <p:cNvSpPr/>
              <p:nvPr/>
            </p:nvSpPr>
            <p:spPr>
              <a:xfrm rot="-5400000">
                <a:off x="2638671" y="4898329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10" y="0"/>
                    </a:moveTo>
                    <a:cubicBezTo>
                      <a:pt x="358" y="0"/>
                      <a:pt x="1" y="369"/>
                      <a:pt x="1" y="822"/>
                    </a:cubicBezTo>
                    <a:cubicBezTo>
                      <a:pt x="1" y="1274"/>
                      <a:pt x="358" y="1631"/>
                      <a:pt x="810" y="1631"/>
                    </a:cubicBezTo>
                    <a:cubicBezTo>
                      <a:pt x="1263" y="1631"/>
                      <a:pt x="1632" y="1274"/>
                      <a:pt x="1632" y="822"/>
                    </a:cubicBezTo>
                    <a:cubicBezTo>
                      <a:pt x="1632" y="369"/>
                      <a:pt x="1263" y="0"/>
                      <a:pt x="810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360;p17">
                <a:extLst>
                  <a:ext uri="{FF2B5EF4-FFF2-40B4-BE49-F238E27FC236}">
                    <a16:creationId xmlns:a16="http://schemas.microsoft.com/office/drawing/2014/main" id="{C8C446DC-964B-38A8-D252-48BA41ACB31D}"/>
                  </a:ext>
                </a:extLst>
              </p:cNvPr>
              <p:cNvSpPr/>
              <p:nvPr/>
            </p:nvSpPr>
            <p:spPr>
              <a:xfrm rot="-5400000">
                <a:off x="4434110" y="4128957"/>
                <a:ext cx="51872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20" extrusionOk="0">
                    <a:moveTo>
                      <a:pt x="811" y="0"/>
                    </a:moveTo>
                    <a:cubicBezTo>
                      <a:pt x="358" y="0"/>
                      <a:pt x="1" y="357"/>
                      <a:pt x="1" y="810"/>
                    </a:cubicBezTo>
                    <a:cubicBezTo>
                      <a:pt x="1" y="1262"/>
                      <a:pt x="358" y="1619"/>
                      <a:pt x="811" y="1619"/>
                    </a:cubicBezTo>
                    <a:cubicBezTo>
                      <a:pt x="1263" y="1619"/>
                      <a:pt x="1620" y="1262"/>
                      <a:pt x="1620" y="810"/>
                    </a:cubicBezTo>
                    <a:cubicBezTo>
                      <a:pt x="1620" y="357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361;p17">
                <a:extLst>
                  <a:ext uri="{FF2B5EF4-FFF2-40B4-BE49-F238E27FC236}">
                    <a16:creationId xmlns:a16="http://schemas.microsoft.com/office/drawing/2014/main" id="{D2E6684D-63CE-B038-3F15-0177881FA6AF}"/>
                  </a:ext>
                </a:extLst>
              </p:cNvPr>
              <p:cNvSpPr/>
              <p:nvPr/>
            </p:nvSpPr>
            <p:spPr>
              <a:xfrm rot="-5400000">
                <a:off x="6370942" y="4898333"/>
                <a:ext cx="52224" cy="52224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32" extrusionOk="0">
                    <a:moveTo>
                      <a:pt x="822" y="0"/>
                    </a:moveTo>
                    <a:cubicBezTo>
                      <a:pt x="369" y="0"/>
                      <a:pt x="0" y="369"/>
                      <a:pt x="0" y="822"/>
                    </a:cubicBezTo>
                    <a:cubicBezTo>
                      <a:pt x="0" y="1262"/>
                      <a:pt x="369" y="1631"/>
                      <a:pt x="822" y="1631"/>
                    </a:cubicBezTo>
                    <a:cubicBezTo>
                      <a:pt x="1262" y="1631"/>
                      <a:pt x="1631" y="1262"/>
                      <a:pt x="1631" y="822"/>
                    </a:cubicBezTo>
                    <a:cubicBezTo>
                      <a:pt x="1631" y="369"/>
                      <a:pt x="1262" y="0"/>
                      <a:pt x="822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362;p17">
                <a:extLst>
                  <a:ext uri="{FF2B5EF4-FFF2-40B4-BE49-F238E27FC236}">
                    <a16:creationId xmlns:a16="http://schemas.microsoft.com/office/drawing/2014/main" id="{96DEE766-840D-1764-3AC6-E474E16559FC}"/>
                  </a:ext>
                </a:extLst>
              </p:cNvPr>
              <p:cNvSpPr/>
              <p:nvPr/>
            </p:nvSpPr>
            <p:spPr>
              <a:xfrm rot="-5400000">
                <a:off x="7224569" y="4777403"/>
                <a:ext cx="52224" cy="51872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621" extrusionOk="0">
                    <a:moveTo>
                      <a:pt x="822" y="1"/>
                    </a:moveTo>
                    <a:cubicBezTo>
                      <a:pt x="370" y="1"/>
                      <a:pt x="1" y="358"/>
                      <a:pt x="1" y="810"/>
                    </a:cubicBezTo>
                    <a:cubicBezTo>
                      <a:pt x="1" y="1263"/>
                      <a:pt x="370" y="1620"/>
                      <a:pt x="822" y="1620"/>
                    </a:cubicBezTo>
                    <a:cubicBezTo>
                      <a:pt x="1263" y="1620"/>
                      <a:pt x="1632" y="1263"/>
                      <a:pt x="1632" y="810"/>
                    </a:cubicBezTo>
                    <a:cubicBezTo>
                      <a:pt x="1632" y="358"/>
                      <a:pt x="1263" y="1"/>
                      <a:pt x="822" y="1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363;p17">
                <a:extLst>
                  <a:ext uri="{FF2B5EF4-FFF2-40B4-BE49-F238E27FC236}">
                    <a16:creationId xmlns:a16="http://schemas.microsoft.com/office/drawing/2014/main" id="{8D69D2AE-A674-E527-574C-BF1DAACBF10C}"/>
                  </a:ext>
                </a:extLst>
              </p:cNvPr>
              <p:cNvSpPr/>
              <p:nvPr/>
            </p:nvSpPr>
            <p:spPr>
              <a:xfrm rot="-5400000">
                <a:off x="1455261" y="5074011"/>
                <a:ext cx="80032" cy="7964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489" extrusionOk="0">
                    <a:moveTo>
                      <a:pt x="1251" y="0"/>
                    </a:moveTo>
                    <a:cubicBezTo>
                      <a:pt x="560" y="0"/>
                      <a:pt x="0" y="560"/>
                      <a:pt x="0" y="1250"/>
                    </a:cubicBezTo>
                    <a:cubicBezTo>
                      <a:pt x="0" y="1929"/>
                      <a:pt x="560" y="2489"/>
                      <a:pt x="1251" y="2489"/>
                    </a:cubicBezTo>
                    <a:cubicBezTo>
                      <a:pt x="1941" y="2489"/>
                      <a:pt x="2501" y="1929"/>
                      <a:pt x="2501" y="1250"/>
                    </a:cubicBezTo>
                    <a:cubicBezTo>
                      <a:pt x="2501" y="560"/>
                      <a:pt x="1941" y="0"/>
                      <a:pt x="1251" y="0"/>
                    </a:cubicBez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364;p17">
                <a:extLst>
                  <a:ext uri="{FF2B5EF4-FFF2-40B4-BE49-F238E27FC236}">
                    <a16:creationId xmlns:a16="http://schemas.microsoft.com/office/drawing/2014/main" id="{1BCCBC57-3E54-27E2-D1DB-F496FAF719CD}"/>
                  </a:ext>
                </a:extLst>
              </p:cNvPr>
              <p:cNvSpPr/>
              <p:nvPr/>
            </p:nvSpPr>
            <p:spPr>
              <a:xfrm>
                <a:off x="3931802" y="4547801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365;p17">
                <a:extLst>
                  <a:ext uri="{FF2B5EF4-FFF2-40B4-BE49-F238E27FC236}">
                    <a16:creationId xmlns:a16="http://schemas.microsoft.com/office/drawing/2014/main" id="{899F989B-983D-47F1-4015-BC5CE3FF1943}"/>
                  </a:ext>
                </a:extLst>
              </p:cNvPr>
              <p:cNvSpPr/>
              <p:nvPr/>
            </p:nvSpPr>
            <p:spPr>
              <a:xfrm>
                <a:off x="5058448" y="4348458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366;p17">
                <a:extLst>
                  <a:ext uri="{FF2B5EF4-FFF2-40B4-BE49-F238E27FC236}">
                    <a16:creationId xmlns:a16="http://schemas.microsoft.com/office/drawing/2014/main" id="{1CC8D821-2C08-18DE-72FC-A9B54DF768D1}"/>
                  </a:ext>
                </a:extLst>
              </p:cNvPr>
              <p:cNvSpPr/>
              <p:nvPr/>
            </p:nvSpPr>
            <p:spPr>
              <a:xfrm>
                <a:off x="3088199" y="4986082"/>
                <a:ext cx="123103" cy="12325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367;p17">
                <a:extLst>
                  <a:ext uri="{FF2B5EF4-FFF2-40B4-BE49-F238E27FC236}">
                    <a16:creationId xmlns:a16="http://schemas.microsoft.com/office/drawing/2014/main" id="{0A0179A2-4692-A116-6F6F-EDBD24128D32}"/>
                  </a:ext>
                </a:extLst>
              </p:cNvPr>
              <p:cNvSpPr/>
              <p:nvPr/>
            </p:nvSpPr>
            <p:spPr>
              <a:xfrm>
                <a:off x="6725448" y="4833733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368;p17">
                <a:extLst>
                  <a:ext uri="{FF2B5EF4-FFF2-40B4-BE49-F238E27FC236}">
                    <a16:creationId xmlns:a16="http://schemas.microsoft.com/office/drawing/2014/main" id="{4DD8FADA-B61C-880E-B28F-C6B14BE5E2DD}"/>
                  </a:ext>
                </a:extLst>
              </p:cNvPr>
              <p:cNvSpPr/>
              <p:nvPr/>
            </p:nvSpPr>
            <p:spPr>
              <a:xfrm>
                <a:off x="8421902" y="4613739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369;p17">
                <a:extLst>
                  <a:ext uri="{FF2B5EF4-FFF2-40B4-BE49-F238E27FC236}">
                    <a16:creationId xmlns:a16="http://schemas.microsoft.com/office/drawing/2014/main" id="{DB19C48F-AA57-F0C8-F1B7-C9CD710C2A12}"/>
                  </a:ext>
                </a:extLst>
              </p:cNvPr>
              <p:cNvSpPr/>
              <p:nvPr/>
            </p:nvSpPr>
            <p:spPr>
              <a:xfrm>
                <a:off x="550427" y="4985876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365;p17">
                <a:extLst>
                  <a:ext uri="{FF2B5EF4-FFF2-40B4-BE49-F238E27FC236}">
                    <a16:creationId xmlns:a16="http://schemas.microsoft.com/office/drawing/2014/main" id="{AF6FAF3A-37FE-A9BE-A17D-818F9E74490D}"/>
                  </a:ext>
                </a:extLst>
              </p:cNvPr>
              <p:cNvSpPr/>
              <p:nvPr userDrawn="1"/>
            </p:nvSpPr>
            <p:spPr>
              <a:xfrm>
                <a:off x="1506748" y="4382876"/>
                <a:ext cx="181206" cy="181411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368;p17">
                <a:extLst>
                  <a:ext uri="{FF2B5EF4-FFF2-40B4-BE49-F238E27FC236}">
                    <a16:creationId xmlns:a16="http://schemas.microsoft.com/office/drawing/2014/main" id="{016E24A6-91C2-780D-214C-182F43C29650}"/>
                  </a:ext>
                </a:extLst>
              </p:cNvPr>
              <p:cNvSpPr/>
              <p:nvPr userDrawn="1"/>
            </p:nvSpPr>
            <p:spPr>
              <a:xfrm>
                <a:off x="9292505" y="4506232"/>
                <a:ext cx="123511" cy="123669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0229" extrusionOk="0">
                    <a:moveTo>
                      <a:pt x="5108" y="1"/>
                    </a:moveTo>
                    <a:lnTo>
                      <a:pt x="3310" y="3311"/>
                    </a:lnTo>
                    <a:lnTo>
                      <a:pt x="0" y="5108"/>
                    </a:lnTo>
                    <a:lnTo>
                      <a:pt x="3310" y="6918"/>
                    </a:lnTo>
                    <a:lnTo>
                      <a:pt x="5108" y="10228"/>
                    </a:lnTo>
                    <a:lnTo>
                      <a:pt x="6918" y="6918"/>
                    </a:lnTo>
                    <a:lnTo>
                      <a:pt x="10216" y="5108"/>
                    </a:lnTo>
                    <a:lnTo>
                      <a:pt x="6918" y="3311"/>
                    </a:lnTo>
                    <a:lnTo>
                      <a:pt x="5108" y="1"/>
                    </a:lnTo>
                    <a:close/>
                  </a:path>
                </a:pathLst>
              </a:custGeom>
              <a:solidFill>
                <a:schemeClr val="lt1">
                  <a:alpha val="376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9B9F41E-D5A8-46F2-1A46-53A78553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Science Engineering</a:t>
            </a:r>
          </a:p>
        </p:txBody>
      </p:sp>
    </p:spTree>
    <p:extLst>
      <p:ext uri="{BB962C8B-B14F-4D97-AF65-F5344CB8AC3E}">
        <p14:creationId xmlns:p14="http://schemas.microsoft.com/office/powerpoint/2010/main" val="2406723899"/>
      </p:ext>
    </p:extLst>
  </p:cSld>
  <p:clrMapOvr>
    <a:masterClrMapping/>
  </p:clrMapOvr>
</p:sld>
</file>

<file path=ppt/theme/theme1.xml><?xml version="1.0" encoding="utf-8"?>
<a:theme xmlns:a="http://schemas.openxmlformats.org/drawingml/2006/main" name="Space Digital Learning Slides By Slidesgo">
  <a:themeElements>
    <a:clrScheme name="Simple Light">
      <a:dk1>
        <a:srgbClr val="182347"/>
      </a:dk1>
      <a:lt1>
        <a:srgbClr val="FFFFFF"/>
      </a:lt1>
      <a:dk2>
        <a:srgbClr val="4F73F5"/>
      </a:dk2>
      <a:lt2>
        <a:srgbClr val="EFCA2E"/>
      </a:lt2>
      <a:accent1>
        <a:srgbClr val="E6E7E8"/>
      </a:accent1>
      <a:accent2>
        <a:srgbClr val="FFFFFF"/>
      </a:accent2>
      <a:accent3>
        <a:srgbClr val="4F73F5"/>
      </a:accent3>
      <a:accent4>
        <a:srgbClr val="EFCA2E"/>
      </a:accent4>
      <a:accent5>
        <a:srgbClr val="E6E7E8"/>
      </a:accent5>
      <a:accent6>
        <a:srgbClr val="4F73F5"/>
      </a:accent6>
      <a:hlink>
        <a:srgbClr val="1823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pace Digital Learning Slides By Slidesgo">
  <a:themeElements>
    <a:clrScheme name="Simple Light">
      <a:dk1>
        <a:srgbClr val="182347"/>
      </a:dk1>
      <a:lt1>
        <a:srgbClr val="FFFFFF"/>
      </a:lt1>
      <a:dk2>
        <a:srgbClr val="4F73F5"/>
      </a:dk2>
      <a:lt2>
        <a:srgbClr val="EFCA2E"/>
      </a:lt2>
      <a:accent1>
        <a:srgbClr val="E6E7E8"/>
      </a:accent1>
      <a:accent2>
        <a:srgbClr val="FFFFFF"/>
      </a:accent2>
      <a:accent3>
        <a:srgbClr val="4F73F5"/>
      </a:accent3>
      <a:accent4>
        <a:srgbClr val="EFCA2E"/>
      </a:accent4>
      <a:accent5>
        <a:srgbClr val="E6E7E8"/>
      </a:accent5>
      <a:accent6>
        <a:srgbClr val="4F73F5"/>
      </a:accent6>
      <a:hlink>
        <a:srgbClr val="1823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468</Words>
  <Application>Microsoft Office PowerPoint</Application>
  <PresentationFormat>Widescreen</PresentationFormat>
  <Paragraphs>157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Denk One</vt:lpstr>
      <vt:lpstr>Roboto</vt:lpstr>
      <vt:lpstr>Roboto Condensed</vt:lpstr>
      <vt:lpstr>Space Digital Learning Slides By Slidesgo</vt:lpstr>
      <vt:lpstr>1_Space Digital Learning Slides By Slidesgo</vt:lpstr>
      <vt:lpstr>Intro to Aerospace</vt:lpstr>
      <vt:lpstr>Engineering Basics</vt:lpstr>
      <vt:lpstr>PowerPoint Presentation</vt:lpstr>
      <vt:lpstr>Aerospace Engineering</vt:lpstr>
      <vt:lpstr>Mechanical Engineering</vt:lpstr>
      <vt:lpstr>Civil Engineering</vt:lpstr>
      <vt:lpstr>Environmental Engineering</vt:lpstr>
      <vt:lpstr>Electrical Engineering</vt:lpstr>
      <vt:lpstr>Computer Science Engineering</vt:lpstr>
      <vt:lpstr>Biomedical Engineering</vt:lpstr>
      <vt:lpstr>Chemical Engineering</vt:lpstr>
      <vt:lpstr>Naval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Aerospace Principles</vt:lpstr>
      <vt:lpstr>Airplane Components</vt:lpstr>
      <vt:lpstr>Forces of Flight</vt:lpstr>
      <vt:lpstr>Rotational Control (Steering)</vt:lpstr>
      <vt:lpstr>How Does It Fly?</vt:lpstr>
      <vt:lpstr>The Engineering Process</vt:lpstr>
      <vt:lpstr>Where to Start?</vt:lpstr>
      <vt:lpstr>PowerPoint Presentation</vt:lpstr>
      <vt:lpstr>Path to Engineering</vt:lpstr>
      <vt:lpstr>Options after High School</vt:lpstr>
      <vt:lpstr>PowerPoint Presentation</vt:lpstr>
      <vt:lpstr>Isn’t It Hard?</vt:lpstr>
      <vt:lpstr>Isn’t It Expensive?</vt:lpstr>
      <vt:lpstr>PowerPoint Presentation</vt:lpstr>
      <vt:lpstr>Practice Engineering Skills</vt:lpstr>
      <vt:lpstr>What Else?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Hite</dc:creator>
  <cp:lastModifiedBy>Kelsey Hite</cp:lastModifiedBy>
  <cp:revision>68</cp:revision>
  <dcterms:created xsi:type="dcterms:W3CDTF">2023-09-09T18:57:38Z</dcterms:created>
  <dcterms:modified xsi:type="dcterms:W3CDTF">2024-05-07T04:24:20Z</dcterms:modified>
</cp:coreProperties>
</file>