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5" r:id="rId4"/>
    <p:sldId id="261" r:id="rId5"/>
    <p:sldId id="266" r:id="rId6"/>
    <p:sldId id="271" r:id="rId7"/>
    <p:sldId id="267" r:id="rId8"/>
    <p:sldId id="268" r:id="rId9"/>
    <p:sldId id="269" r:id="rId10"/>
    <p:sldId id="270" r:id="rId11"/>
    <p:sldId id="272" r:id="rId12"/>
    <p:sldId id="273" r:id="rId13"/>
    <p:sldId id="263" r:id="rId14"/>
    <p:sldId id="274" r:id="rId15"/>
    <p:sldId id="275" r:id="rId1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4"/>
  </p:normalViewPr>
  <p:slideViewPr>
    <p:cSldViewPr snapToGrid="0" snapToObjects="1">
      <p:cViewPr varScale="1">
        <p:scale>
          <a:sx n="104" d="100"/>
          <a:sy n="104" d="100"/>
        </p:scale>
        <p:origin x="8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4928A0-EE06-4A61-B03E-68C4D81F65F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8EB074A-F03C-4045-B8AB-89459653CECA}">
      <dgm:prSet/>
      <dgm:spPr/>
      <dgm:t>
        <a:bodyPr/>
        <a:lstStyle/>
        <a:p>
          <a:r>
            <a:rPr lang="es-ES_tradnl" b="1"/>
            <a:t>Impactante</a:t>
          </a:r>
          <a:r>
            <a:rPr lang="es-ES_tradnl"/>
            <a:t>: Llamando la atención de manera </a:t>
          </a:r>
          <a:r>
            <a:rPr lang="es-MX" b="0" i="0"/>
            <a:t>positiva del reclutador(a).</a:t>
          </a:r>
          <a:endParaRPr lang="en-US"/>
        </a:p>
      </dgm:t>
    </dgm:pt>
    <dgm:pt modelId="{B9E79BB5-04F1-4017-90B9-6D9F1CAC801D}" type="parTrans" cxnId="{1909BFE5-8513-4598-A8EB-5B723B074701}">
      <dgm:prSet/>
      <dgm:spPr/>
      <dgm:t>
        <a:bodyPr/>
        <a:lstStyle/>
        <a:p>
          <a:endParaRPr lang="en-US"/>
        </a:p>
      </dgm:t>
    </dgm:pt>
    <dgm:pt modelId="{456BF721-40F4-4B9A-8FD3-B7E8729C5748}" type="sibTrans" cxnId="{1909BFE5-8513-4598-A8EB-5B723B074701}">
      <dgm:prSet/>
      <dgm:spPr/>
      <dgm:t>
        <a:bodyPr/>
        <a:lstStyle/>
        <a:p>
          <a:endParaRPr lang="en-US"/>
        </a:p>
      </dgm:t>
    </dgm:pt>
    <dgm:pt modelId="{F15D031A-C1AC-4BB5-85F4-21901EA5ECE6}">
      <dgm:prSet/>
      <dgm:spPr/>
      <dgm:t>
        <a:bodyPr/>
        <a:lstStyle/>
        <a:p>
          <a:r>
            <a:rPr lang="es-ES_tradnl" b="1"/>
            <a:t>Limpio y Puntual</a:t>
          </a:r>
          <a:r>
            <a:rPr lang="es-ES_tradnl"/>
            <a:t>: </a:t>
          </a:r>
          <a:r>
            <a:rPr lang="es-MX" b="0" i="0"/>
            <a:t>Qué se entienda el mensaje que quieres transmitir. Intenta no repetir la misma palabra para cada función.</a:t>
          </a:r>
          <a:endParaRPr lang="en-US"/>
        </a:p>
      </dgm:t>
    </dgm:pt>
    <dgm:pt modelId="{5E34F500-8FFC-42DB-B91D-CDEDC01AE352}" type="parTrans" cxnId="{1ECDB420-F275-4DA5-A7DF-F161148F449E}">
      <dgm:prSet/>
      <dgm:spPr/>
      <dgm:t>
        <a:bodyPr/>
        <a:lstStyle/>
        <a:p>
          <a:endParaRPr lang="en-US"/>
        </a:p>
      </dgm:t>
    </dgm:pt>
    <dgm:pt modelId="{E06D709F-D179-4F6B-B423-507B482052F6}" type="sibTrans" cxnId="{1ECDB420-F275-4DA5-A7DF-F161148F449E}">
      <dgm:prSet/>
      <dgm:spPr/>
      <dgm:t>
        <a:bodyPr/>
        <a:lstStyle/>
        <a:p>
          <a:endParaRPr lang="en-US"/>
        </a:p>
      </dgm:t>
    </dgm:pt>
    <dgm:pt modelId="{9F6E5ED5-9F99-4651-A2D7-1D4483F2DF49}">
      <dgm:prSet/>
      <dgm:spPr/>
      <dgm:t>
        <a:bodyPr/>
        <a:lstStyle/>
        <a:p>
          <a:r>
            <a:rPr lang="es-ES_tradnl" b="1"/>
            <a:t>Transparente</a:t>
          </a:r>
          <a:r>
            <a:rPr lang="es-ES_tradnl"/>
            <a:t>: </a:t>
          </a:r>
          <a:r>
            <a:rPr lang="es-MX" b="0" i="0"/>
            <a:t>Qué demuestre honestidad. </a:t>
          </a:r>
          <a:endParaRPr lang="en-US"/>
        </a:p>
      </dgm:t>
    </dgm:pt>
    <dgm:pt modelId="{C30A15AA-6B11-44CD-A26C-816102D8360C}" type="parTrans" cxnId="{F0C77A79-F889-421F-B156-3D910A51B2DE}">
      <dgm:prSet/>
      <dgm:spPr/>
      <dgm:t>
        <a:bodyPr/>
        <a:lstStyle/>
        <a:p>
          <a:endParaRPr lang="en-US"/>
        </a:p>
      </dgm:t>
    </dgm:pt>
    <dgm:pt modelId="{6762D257-015C-465F-9C8A-A9B50A442A62}" type="sibTrans" cxnId="{F0C77A79-F889-421F-B156-3D910A51B2DE}">
      <dgm:prSet/>
      <dgm:spPr/>
      <dgm:t>
        <a:bodyPr/>
        <a:lstStyle/>
        <a:p>
          <a:endParaRPr lang="en-US"/>
        </a:p>
      </dgm:t>
    </dgm:pt>
    <dgm:pt modelId="{A86B8404-5FF7-9144-B7B0-90EACBD403B0}" type="pres">
      <dgm:prSet presAssocID="{934928A0-EE06-4A61-B03E-68C4D81F65FF}" presName="linear" presStyleCnt="0">
        <dgm:presLayoutVars>
          <dgm:animLvl val="lvl"/>
          <dgm:resizeHandles val="exact"/>
        </dgm:presLayoutVars>
      </dgm:prSet>
      <dgm:spPr/>
    </dgm:pt>
    <dgm:pt modelId="{8D5896ED-29D3-E341-AC76-3A6F21702760}" type="pres">
      <dgm:prSet presAssocID="{F8EB074A-F03C-4045-B8AB-89459653CEC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88D0ABD-02D3-1944-81A8-E32A45F7A12B}" type="pres">
      <dgm:prSet presAssocID="{456BF721-40F4-4B9A-8FD3-B7E8729C5748}" presName="spacer" presStyleCnt="0"/>
      <dgm:spPr/>
    </dgm:pt>
    <dgm:pt modelId="{0A9FDEA6-3D8D-0346-B575-FF22F4C2A1F6}" type="pres">
      <dgm:prSet presAssocID="{F15D031A-C1AC-4BB5-85F4-21901EA5ECE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5759B00-6DA0-794D-B70F-33B2CC97355F}" type="pres">
      <dgm:prSet presAssocID="{E06D709F-D179-4F6B-B423-507B482052F6}" presName="spacer" presStyleCnt="0"/>
      <dgm:spPr/>
    </dgm:pt>
    <dgm:pt modelId="{EA28F88C-C3F6-034A-B3B7-7868D9C41F66}" type="pres">
      <dgm:prSet presAssocID="{9F6E5ED5-9F99-4651-A2D7-1D4483F2DF4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1ECDB420-F275-4DA5-A7DF-F161148F449E}" srcId="{934928A0-EE06-4A61-B03E-68C4D81F65FF}" destId="{F15D031A-C1AC-4BB5-85F4-21901EA5ECE6}" srcOrd="1" destOrd="0" parTransId="{5E34F500-8FFC-42DB-B91D-CDEDC01AE352}" sibTransId="{E06D709F-D179-4F6B-B423-507B482052F6}"/>
    <dgm:cxn modelId="{5B44E337-ED57-EE42-AAF0-C1A4C915A971}" type="presOf" srcId="{F8EB074A-F03C-4045-B8AB-89459653CECA}" destId="{8D5896ED-29D3-E341-AC76-3A6F21702760}" srcOrd="0" destOrd="0" presId="urn:microsoft.com/office/officeart/2005/8/layout/vList2"/>
    <dgm:cxn modelId="{B3266048-9245-1D4E-B2D8-04744815B2F8}" type="presOf" srcId="{934928A0-EE06-4A61-B03E-68C4D81F65FF}" destId="{A86B8404-5FF7-9144-B7B0-90EACBD403B0}" srcOrd="0" destOrd="0" presId="urn:microsoft.com/office/officeart/2005/8/layout/vList2"/>
    <dgm:cxn modelId="{1AA15468-40A6-E54F-B162-42610F3845FA}" type="presOf" srcId="{F15D031A-C1AC-4BB5-85F4-21901EA5ECE6}" destId="{0A9FDEA6-3D8D-0346-B575-FF22F4C2A1F6}" srcOrd="0" destOrd="0" presId="urn:microsoft.com/office/officeart/2005/8/layout/vList2"/>
    <dgm:cxn modelId="{F0C77A79-F889-421F-B156-3D910A51B2DE}" srcId="{934928A0-EE06-4A61-B03E-68C4D81F65FF}" destId="{9F6E5ED5-9F99-4651-A2D7-1D4483F2DF49}" srcOrd="2" destOrd="0" parTransId="{C30A15AA-6B11-44CD-A26C-816102D8360C}" sibTransId="{6762D257-015C-465F-9C8A-A9B50A442A62}"/>
    <dgm:cxn modelId="{9C8DD8C4-DD57-C046-A6B3-113D36B33B6F}" type="presOf" srcId="{9F6E5ED5-9F99-4651-A2D7-1D4483F2DF49}" destId="{EA28F88C-C3F6-034A-B3B7-7868D9C41F66}" srcOrd="0" destOrd="0" presId="urn:microsoft.com/office/officeart/2005/8/layout/vList2"/>
    <dgm:cxn modelId="{1909BFE5-8513-4598-A8EB-5B723B074701}" srcId="{934928A0-EE06-4A61-B03E-68C4D81F65FF}" destId="{F8EB074A-F03C-4045-B8AB-89459653CECA}" srcOrd="0" destOrd="0" parTransId="{B9E79BB5-04F1-4017-90B9-6D9F1CAC801D}" sibTransId="{456BF721-40F4-4B9A-8FD3-B7E8729C5748}"/>
    <dgm:cxn modelId="{8B386EE9-5DB8-0F46-866F-DD3BA0339697}" type="presParOf" srcId="{A86B8404-5FF7-9144-B7B0-90EACBD403B0}" destId="{8D5896ED-29D3-E341-AC76-3A6F21702760}" srcOrd="0" destOrd="0" presId="urn:microsoft.com/office/officeart/2005/8/layout/vList2"/>
    <dgm:cxn modelId="{D1FF27C1-04A5-FF41-8ABA-A832A622C74D}" type="presParOf" srcId="{A86B8404-5FF7-9144-B7B0-90EACBD403B0}" destId="{D88D0ABD-02D3-1944-81A8-E32A45F7A12B}" srcOrd="1" destOrd="0" presId="urn:microsoft.com/office/officeart/2005/8/layout/vList2"/>
    <dgm:cxn modelId="{0B59DA84-EF44-7A48-8597-FE3C3A71DD76}" type="presParOf" srcId="{A86B8404-5FF7-9144-B7B0-90EACBD403B0}" destId="{0A9FDEA6-3D8D-0346-B575-FF22F4C2A1F6}" srcOrd="2" destOrd="0" presId="urn:microsoft.com/office/officeart/2005/8/layout/vList2"/>
    <dgm:cxn modelId="{2927B69C-0F93-1543-842C-32D6E16AC4D2}" type="presParOf" srcId="{A86B8404-5FF7-9144-B7B0-90EACBD403B0}" destId="{B5759B00-6DA0-794D-B70F-33B2CC97355F}" srcOrd="3" destOrd="0" presId="urn:microsoft.com/office/officeart/2005/8/layout/vList2"/>
    <dgm:cxn modelId="{8EBFAB36-89E0-F341-8CEA-46EB2C9BABA7}" type="presParOf" srcId="{A86B8404-5FF7-9144-B7B0-90EACBD403B0}" destId="{EA28F88C-C3F6-034A-B3B7-7868D9C41F6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BCB599-D46D-46DD-8891-5AEB0FDB69DD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1CC7B8C-4A5A-4746-8623-C44524FCCACD}">
      <dgm:prSet/>
      <dgm:spPr/>
      <dgm:t>
        <a:bodyPr/>
        <a:lstStyle/>
        <a:p>
          <a:r>
            <a:rPr lang="es-MX" b="0" i="0"/>
            <a:t>Hoy en día (2022), </a:t>
          </a:r>
          <a:r>
            <a:rPr lang="es-MX" b="1" i="0"/>
            <a:t>un buen CV debe contar con los siguientes 8 puntos</a:t>
          </a:r>
          <a:r>
            <a:rPr lang="es-MX" b="0" i="0"/>
            <a:t>:</a:t>
          </a:r>
          <a:endParaRPr lang="en-US"/>
        </a:p>
      </dgm:t>
    </dgm:pt>
    <dgm:pt modelId="{1C177176-C9AC-4D87-B012-2B71F6CA9CFF}" type="parTrans" cxnId="{D2A15A18-8326-48FE-8774-E96D8196F14B}">
      <dgm:prSet/>
      <dgm:spPr/>
      <dgm:t>
        <a:bodyPr/>
        <a:lstStyle/>
        <a:p>
          <a:endParaRPr lang="en-US"/>
        </a:p>
      </dgm:t>
    </dgm:pt>
    <dgm:pt modelId="{703096D6-41E4-4520-BBAE-DD179A77F395}" type="sibTrans" cxnId="{D2A15A18-8326-48FE-8774-E96D8196F14B}">
      <dgm:prSet/>
      <dgm:spPr/>
      <dgm:t>
        <a:bodyPr/>
        <a:lstStyle/>
        <a:p>
          <a:endParaRPr lang="en-US"/>
        </a:p>
      </dgm:t>
    </dgm:pt>
    <dgm:pt modelId="{44E92D93-2152-4058-99CA-486EC23BEE9C}">
      <dgm:prSet/>
      <dgm:spPr/>
      <dgm:t>
        <a:bodyPr/>
        <a:lstStyle/>
        <a:p>
          <a:r>
            <a:rPr lang="es-MX"/>
            <a:t>Propósito Personal</a:t>
          </a:r>
          <a:endParaRPr lang="en-US"/>
        </a:p>
      </dgm:t>
    </dgm:pt>
    <dgm:pt modelId="{23BE6813-8853-4D8D-8E84-76BF65E45945}" type="parTrans" cxnId="{22D46C85-D807-456A-B9F8-7E8BE8F5791A}">
      <dgm:prSet/>
      <dgm:spPr/>
      <dgm:t>
        <a:bodyPr/>
        <a:lstStyle/>
        <a:p>
          <a:endParaRPr lang="en-US"/>
        </a:p>
      </dgm:t>
    </dgm:pt>
    <dgm:pt modelId="{C6CD5F32-AD9C-4705-93F4-F005562FE626}" type="sibTrans" cxnId="{22D46C85-D807-456A-B9F8-7E8BE8F5791A}">
      <dgm:prSet/>
      <dgm:spPr/>
      <dgm:t>
        <a:bodyPr/>
        <a:lstStyle/>
        <a:p>
          <a:endParaRPr lang="en-US"/>
        </a:p>
      </dgm:t>
    </dgm:pt>
    <dgm:pt modelId="{6D8197D2-A061-4FF9-B271-3125794E4789}">
      <dgm:prSet/>
      <dgm:spPr/>
      <dgm:t>
        <a:bodyPr/>
        <a:lstStyle/>
        <a:p>
          <a:r>
            <a:rPr lang="es-MX"/>
            <a:t>Propósito Profesional</a:t>
          </a:r>
          <a:endParaRPr lang="en-US"/>
        </a:p>
      </dgm:t>
    </dgm:pt>
    <dgm:pt modelId="{B88DA918-848F-43CA-ADE5-7560E4379596}" type="parTrans" cxnId="{F0E68D89-7BB6-4D5F-83C1-46709ED02966}">
      <dgm:prSet/>
      <dgm:spPr/>
      <dgm:t>
        <a:bodyPr/>
        <a:lstStyle/>
        <a:p>
          <a:endParaRPr lang="en-US"/>
        </a:p>
      </dgm:t>
    </dgm:pt>
    <dgm:pt modelId="{C58EBEC0-35FF-4DCF-96E4-3ADD2767F0E8}" type="sibTrans" cxnId="{F0E68D89-7BB6-4D5F-83C1-46709ED02966}">
      <dgm:prSet/>
      <dgm:spPr/>
      <dgm:t>
        <a:bodyPr/>
        <a:lstStyle/>
        <a:p>
          <a:endParaRPr lang="en-US"/>
        </a:p>
      </dgm:t>
    </dgm:pt>
    <dgm:pt modelId="{62CC9DAC-7B4E-47BB-878A-74FEDE4B40A4}">
      <dgm:prSet/>
      <dgm:spPr/>
      <dgm:t>
        <a:bodyPr/>
        <a:lstStyle/>
        <a:p>
          <a:r>
            <a:rPr lang="es-MX"/>
            <a:t>Top 3 Competencias y Habilidades Laborales </a:t>
          </a:r>
          <a:endParaRPr lang="en-US"/>
        </a:p>
      </dgm:t>
    </dgm:pt>
    <dgm:pt modelId="{9AA9A5A6-9ABF-4282-AE68-D3B21F9E63C6}" type="parTrans" cxnId="{1E56D599-7EA9-42FB-80AA-BD23C7E74818}">
      <dgm:prSet/>
      <dgm:spPr/>
      <dgm:t>
        <a:bodyPr/>
        <a:lstStyle/>
        <a:p>
          <a:endParaRPr lang="en-US"/>
        </a:p>
      </dgm:t>
    </dgm:pt>
    <dgm:pt modelId="{25009B4D-22DB-4862-AD7F-3ECF9542DB30}" type="sibTrans" cxnId="{1E56D599-7EA9-42FB-80AA-BD23C7E74818}">
      <dgm:prSet/>
      <dgm:spPr/>
      <dgm:t>
        <a:bodyPr/>
        <a:lstStyle/>
        <a:p>
          <a:endParaRPr lang="en-US"/>
        </a:p>
      </dgm:t>
    </dgm:pt>
    <dgm:pt modelId="{57BCA329-2C24-4A43-96F4-F0CCC7A54637}">
      <dgm:prSet/>
      <dgm:spPr/>
      <dgm:t>
        <a:bodyPr/>
        <a:lstStyle/>
        <a:p>
          <a:r>
            <a:rPr lang="es-MX"/>
            <a:t>Top 3 Áreas en la que desea Desempeñarse</a:t>
          </a:r>
          <a:endParaRPr lang="en-US"/>
        </a:p>
      </dgm:t>
    </dgm:pt>
    <dgm:pt modelId="{91649D2A-29F7-4159-8ADD-B35EEB77C505}" type="parTrans" cxnId="{8A3E6F41-3272-4A6B-B11C-19AF87C93E5E}">
      <dgm:prSet/>
      <dgm:spPr/>
      <dgm:t>
        <a:bodyPr/>
        <a:lstStyle/>
        <a:p>
          <a:endParaRPr lang="en-US"/>
        </a:p>
      </dgm:t>
    </dgm:pt>
    <dgm:pt modelId="{2CE46A41-5D8D-4104-A25C-0E46AD94E584}" type="sibTrans" cxnId="{8A3E6F41-3272-4A6B-B11C-19AF87C93E5E}">
      <dgm:prSet/>
      <dgm:spPr/>
      <dgm:t>
        <a:bodyPr/>
        <a:lstStyle/>
        <a:p>
          <a:endParaRPr lang="en-US"/>
        </a:p>
      </dgm:t>
    </dgm:pt>
    <dgm:pt modelId="{4886B16E-AE97-4F8F-B8EC-0F6F894CA004}">
      <dgm:prSet/>
      <dgm:spPr/>
      <dgm:t>
        <a:bodyPr/>
        <a:lstStyle/>
        <a:p>
          <a:r>
            <a:rPr lang="es-MX"/>
            <a:t>Dominio de Idiomas</a:t>
          </a:r>
          <a:endParaRPr lang="en-US"/>
        </a:p>
      </dgm:t>
    </dgm:pt>
    <dgm:pt modelId="{5C014C18-88C1-4D2F-9095-35C9B8B17168}" type="parTrans" cxnId="{675CF6AE-FA17-49FC-A0A7-EC8BCA7F7A28}">
      <dgm:prSet/>
      <dgm:spPr/>
      <dgm:t>
        <a:bodyPr/>
        <a:lstStyle/>
        <a:p>
          <a:endParaRPr lang="en-US"/>
        </a:p>
      </dgm:t>
    </dgm:pt>
    <dgm:pt modelId="{C3E24254-5841-41E4-BA35-12BDF5C48F6B}" type="sibTrans" cxnId="{675CF6AE-FA17-49FC-A0A7-EC8BCA7F7A28}">
      <dgm:prSet/>
      <dgm:spPr/>
      <dgm:t>
        <a:bodyPr/>
        <a:lstStyle/>
        <a:p>
          <a:endParaRPr lang="en-US"/>
        </a:p>
      </dgm:t>
    </dgm:pt>
    <dgm:pt modelId="{E72FFDB1-2C9B-41F2-8DDD-B2EFBB3352D1}">
      <dgm:prSet/>
      <dgm:spPr/>
      <dgm:t>
        <a:bodyPr/>
        <a:lstStyle/>
        <a:p>
          <a:r>
            <a:rPr lang="es-MX"/>
            <a:t>Experiencia y Logros Profesional </a:t>
          </a:r>
          <a:endParaRPr lang="en-US"/>
        </a:p>
      </dgm:t>
    </dgm:pt>
    <dgm:pt modelId="{B4FB5F53-5F68-4E7B-A21B-23E2DCD17114}" type="parTrans" cxnId="{5F8BEEBA-1641-4A8F-8589-CE6419A8ED47}">
      <dgm:prSet/>
      <dgm:spPr/>
      <dgm:t>
        <a:bodyPr/>
        <a:lstStyle/>
        <a:p>
          <a:endParaRPr lang="en-US"/>
        </a:p>
      </dgm:t>
    </dgm:pt>
    <dgm:pt modelId="{6CF56FB2-B706-4B2F-BC87-B767CE52F219}" type="sibTrans" cxnId="{5F8BEEBA-1641-4A8F-8589-CE6419A8ED47}">
      <dgm:prSet/>
      <dgm:spPr/>
      <dgm:t>
        <a:bodyPr/>
        <a:lstStyle/>
        <a:p>
          <a:endParaRPr lang="en-US"/>
        </a:p>
      </dgm:t>
    </dgm:pt>
    <dgm:pt modelId="{199D6A73-D720-4A0F-A958-FA8B9D6F962A}">
      <dgm:prSet/>
      <dgm:spPr/>
      <dgm:t>
        <a:bodyPr/>
        <a:lstStyle/>
        <a:p>
          <a:r>
            <a:rPr lang="es-MX"/>
            <a:t>Estudios y Preparación Académicos</a:t>
          </a:r>
          <a:endParaRPr lang="en-US"/>
        </a:p>
      </dgm:t>
    </dgm:pt>
    <dgm:pt modelId="{F4B22060-7FE0-4F23-8EAB-0FBB3B3EC76A}" type="parTrans" cxnId="{2454A537-DB03-4D18-ACE4-628D3D54F36F}">
      <dgm:prSet/>
      <dgm:spPr/>
      <dgm:t>
        <a:bodyPr/>
        <a:lstStyle/>
        <a:p>
          <a:endParaRPr lang="en-US"/>
        </a:p>
      </dgm:t>
    </dgm:pt>
    <dgm:pt modelId="{6657C3E6-91F4-44F8-93F7-ED24D6953B8B}" type="sibTrans" cxnId="{2454A537-DB03-4D18-ACE4-628D3D54F36F}">
      <dgm:prSet/>
      <dgm:spPr/>
      <dgm:t>
        <a:bodyPr/>
        <a:lstStyle/>
        <a:p>
          <a:endParaRPr lang="en-US"/>
        </a:p>
      </dgm:t>
    </dgm:pt>
    <dgm:pt modelId="{F24E12E6-C3A8-452E-A956-B449291211B7}">
      <dgm:prSet/>
      <dgm:spPr/>
      <dgm:t>
        <a:bodyPr/>
        <a:lstStyle/>
        <a:p>
          <a:r>
            <a:rPr lang="es-MX"/>
            <a:t>Actividades Extra-curriculares</a:t>
          </a:r>
          <a:endParaRPr lang="en-US"/>
        </a:p>
      </dgm:t>
    </dgm:pt>
    <dgm:pt modelId="{4BB5B79D-A6B4-411B-B103-D288E87610FE}" type="parTrans" cxnId="{37EA7E04-9D1D-4EA6-99CA-86E23AE899CB}">
      <dgm:prSet/>
      <dgm:spPr/>
      <dgm:t>
        <a:bodyPr/>
        <a:lstStyle/>
        <a:p>
          <a:endParaRPr lang="en-US"/>
        </a:p>
      </dgm:t>
    </dgm:pt>
    <dgm:pt modelId="{05B6E887-1D77-4503-9E9A-5FF78AD78031}" type="sibTrans" cxnId="{37EA7E04-9D1D-4EA6-99CA-86E23AE899CB}">
      <dgm:prSet/>
      <dgm:spPr/>
      <dgm:t>
        <a:bodyPr/>
        <a:lstStyle/>
        <a:p>
          <a:endParaRPr lang="en-US"/>
        </a:p>
      </dgm:t>
    </dgm:pt>
    <dgm:pt modelId="{E7C4A1B8-3B05-6248-AAE4-16EF9149B63C}" type="pres">
      <dgm:prSet presAssocID="{95BCB599-D46D-46DD-8891-5AEB0FDB69DD}" presName="vert0" presStyleCnt="0">
        <dgm:presLayoutVars>
          <dgm:dir/>
          <dgm:animOne val="branch"/>
          <dgm:animLvl val="lvl"/>
        </dgm:presLayoutVars>
      </dgm:prSet>
      <dgm:spPr/>
    </dgm:pt>
    <dgm:pt modelId="{68E1B372-1B1C-2C49-B0D8-3622B4E5CC06}" type="pres">
      <dgm:prSet presAssocID="{41CC7B8C-4A5A-4746-8623-C44524FCCACD}" presName="thickLine" presStyleLbl="alignNode1" presStyleIdx="0" presStyleCnt="9"/>
      <dgm:spPr/>
    </dgm:pt>
    <dgm:pt modelId="{FC99FB44-70FD-314A-8C71-6C5733DC1E13}" type="pres">
      <dgm:prSet presAssocID="{41CC7B8C-4A5A-4746-8623-C44524FCCACD}" presName="horz1" presStyleCnt="0"/>
      <dgm:spPr/>
    </dgm:pt>
    <dgm:pt modelId="{3CB6ABA0-2D3A-8F4A-9E71-3D7657E11C16}" type="pres">
      <dgm:prSet presAssocID="{41CC7B8C-4A5A-4746-8623-C44524FCCACD}" presName="tx1" presStyleLbl="revTx" presStyleIdx="0" presStyleCnt="9"/>
      <dgm:spPr/>
    </dgm:pt>
    <dgm:pt modelId="{DC22BADC-6236-4C4C-A1EA-9A21678E002A}" type="pres">
      <dgm:prSet presAssocID="{41CC7B8C-4A5A-4746-8623-C44524FCCACD}" presName="vert1" presStyleCnt="0"/>
      <dgm:spPr/>
    </dgm:pt>
    <dgm:pt modelId="{05C24AE4-8ED1-1D4A-9D00-45CA61B7FB75}" type="pres">
      <dgm:prSet presAssocID="{44E92D93-2152-4058-99CA-486EC23BEE9C}" presName="thickLine" presStyleLbl="alignNode1" presStyleIdx="1" presStyleCnt="9"/>
      <dgm:spPr/>
    </dgm:pt>
    <dgm:pt modelId="{0FAEA417-6CC9-FC4E-81B3-72A89426F4D0}" type="pres">
      <dgm:prSet presAssocID="{44E92D93-2152-4058-99CA-486EC23BEE9C}" presName="horz1" presStyleCnt="0"/>
      <dgm:spPr/>
    </dgm:pt>
    <dgm:pt modelId="{47445702-F6FF-104D-A887-EC3980D9BD73}" type="pres">
      <dgm:prSet presAssocID="{44E92D93-2152-4058-99CA-486EC23BEE9C}" presName="tx1" presStyleLbl="revTx" presStyleIdx="1" presStyleCnt="9"/>
      <dgm:spPr/>
    </dgm:pt>
    <dgm:pt modelId="{82F35BAD-0957-0D41-9A98-C98D95ACAA3F}" type="pres">
      <dgm:prSet presAssocID="{44E92D93-2152-4058-99CA-486EC23BEE9C}" presName="vert1" presStyleCnt="0"/>
      <dgm:spPr/>
    </dgm:pt>
    <dgm:pt modelId="{0A17FF54-F0CB-9E47-8778-25407AC0CEFC}" type="pres">
      <dgm:prSet presAssocID="{6D8197D2-A061-4FF9-B271-3125794E4789}" presName="thickLine" presStyleLbl="alignNode1" presStyleIdx="2" presStyleCnt="9"/>
      <dgm:spPr/>
    </dgm:pt>
    <dgm:pt modelId="{0D86D63E-ED64-7144-8CD5-216907ACB1BB}" type="pres">
      <dgm:prSet presAssocID="{6D8197D2-A061-4FF9-B271-3125794E4789}" presName="horz1" presStyleCnt="0"/>
      <dgm:spPr/>
    </dgm:pt>
    <dgm:pt modelId="{5E722DC5-048A-FA48-BF62-393C84AD0DC3}" type="pres">
      <dgm:prSet presAssocID="{6D8197D2-A061-4FF9-B271-3125794E4789}" presName="tx1" presStyleLbl="revTx" presStyleIdx="2" presStyleCnt="9"/>
      <dgm:spPr/>
    </dgm:pt>
    <dgm:pt modelId="{F0A17F8C-0A56-D742-9E2A-F1B857528A7F}" type="pres">
      <dgm:prSet presAssocID="{6D8197D2-A061-4FF9-B271-3125794E4789}" presName="vert1" presStyleCnt="0"/>
      <dgm:spPr/>
    </dgm:pt>
    <dgm:pt modelId="{4B1DAD88-6873-CC4A-B45F-FA8159C31AA1}" type="pres">
      <dgm:prSet presAssocID="{62CC9DAC-7B4E-47BB-878A-74FEDE4B40A4}" presName="thickLine" presStyleLbl="alignNode1" presStyleIdx="3" presStyleCnt="9"/>
      <dgm:spPr/>
    </dgm:pt>
    <dgm:pt modelId="{9E3421F6-18D0-734D-8DBE-B83CF29B6A0E}" type="pres">
      <dgm:prSet presAssocID="{62CC9DAC-7B4E-47BB-878A-74FEDE4B40A4}" presName="horz1" presStyleCnt="0"/>
      <dgm:spPr/>
    </dgm:pt>
    <dgm:pt modelId="{E8F5783A-FA6C-B540-B9C2-86F57835F3AA}" type="pres">
      <dgm:prSet presAssocID="{62CC9DAC-7B4E-47BB-878A-74FEDE4B40A4}" presName="tx1" presStyleLbl="revTx" presStyleIdx="3" presStyleCnt="9"/>
      <dgm:spPr/>
    </dgm:pt>
    <dgm:pt modelId="{3E8D065D-4329-4448-8C66-76232399AABB}" type="pres">
      <dgm:prSet presAssocID="{62CC9DAC-7B4E-47BB-878A-74FEDE4B40A4}" presName="vert1" presStyleCnt="0"/>
      <dgm:spPr/>
    </dgm:pt>
    <dgm:pt modelId="{0BC50936-5391-BE40-85BC-AFC9EE4A6C07}" type="pres">
      <dgm:prSet presAssocID="{57BCA329-2C24-4A43-96F4-F0CCC7A54637}" presName="thickLine" presStyleLbl="alignNode1" presStyleIdx="4" presStyleCnt="9"/>
      <dgm:spPr/>
    </dgm:pt>
    <dgm:pt modelId="{02886FE6-34CF-9C43-A3C6-B8D89DDDBE33}" type="pres">
      <dgm:prSet presAssocID="{57BCA329-2C24-4A43-96F4-F0CCC7A54637}" presName="horz1" presStyleCnt="0"/>
      <dgm:spPr/>
    </dgm:pt>
    <dgm:pt modelId="{8C0B1FA2-8C87-2A4D-98A2-9F87BE51C15C}" type="pres">
      <dgm:prSet presAssocID="{57BCA329-2C24-4A43-96F4-F0CCC7A54637}" presName="tx1" presStyleLbl="revTx" presStyleIdx="4" presStyleCnt="9"/>
      <dgm:spPr/>
    </dgm:pt>
    <dgm:pt modelId="{4F0C83D8-FA1B-5248-AB1D-64FE38F4D691}" type="pres">
      <dgm:prSet presAssocID="{57BCA329-2C24-4A43-96F4-F0CCC7A54637}" presName="vert1" presStyleCnt="0"/>
      <dgm:spPr/>
    </dgm:pt>
    <dgm:pt modelId="{A94AC0C1-28B7-7C4B-8BD2-2C1B909868B5}" type="pres">
      <dgm:prSet presAssocID="{4886B16E-AE97-4F8F-B8EC-0F6F894CA004}" presName="thickLine" presStyleLbl="alignNode1" presStyleIdx="5" presStyleCnt="9"/>
      <dgm:spPr/>
    </dgm:pt>
    <dgm:pt modelId="{CC7111BC-4A47-AA40-870E-FA6E0EA5F54C}" type="pres">
      <dgm:prSet presAssocID="{4886B16E-AE97-4F8F-B8EC-0F6F894CA004}" presName="horz1" presStyleCnt="0"/>
      <dgm:spPr/>
    </dgm:pt>
    <dgm:pt modelId="{D77A5389-28B6-4841-BFF4-DEE4C26834F3}" type="pres">
      <dgm:prSet presAssocID="{4886B16E-AE97-4F8F-B8EC-0F6F894CA004}" presName="tx1" presStyleLbl="revTx" presStyleIdx="5" presStyleCnt="9"/>
      <dgm:spPr/>
    </dgm:pt>
    <dgm:pt modelId="{794A4358-D8EC-0E4C-AA5B-EC718388C1D8}" type="pres">
      <dgm:prSet presAssocID="{4886B16E-AE97-4F8F-B8EC-0F6F894CA004}" presName="vert1" presStyleCnt="0"/>
      <dgm:spPr/>
    </dgm:pt>
    <dgm:pt modelId="{A00F0D04-B964-224A-9312-4846B99C0545}" type="pres">
      <dgm:prSet presAssocID="{E72FFDB1-2C9B-41F2-8DDD-B2EFBB3352D1}" presName="thickLine" presStyleLbl="alignNode1" presStyleIdx="6" presStyleCnt="9"/>
      <dgm:spPr/>
    </dgm:pt>
    <dgm:pt modelId="{2B48BB5E-7D44-4D4A-A385-C51E9882DFAC}" type="pres">
      <dgm:prSet presAssocID="{E72FFDB1-2C9B-41F2-8DDD-B2EFBB3352D1}" presName="horz1" presStyleCnt="0"/>
      <dgm:spPr/>
    </dgm:pt>
    <dgm:pt modelId="{991E4DDB-B219-4441-B0BF-E314B2B71F97}" type="pres">
      <dgm:prSet presAssocID="{E72FFDB1-2C9B-41F2-8DDD-B2EFBB3352D1}" presName="tx1" presStyleLbl="revTx" presStyleIdx="6" presStyleCnt="9"/>
      <dgm:spPr/>
    </dgm:pt>
    <dgm:pt modelId="{3D26EFBF-10FA-7F4B-9CEF-C8F2022D3A13}" type="pres">
      <dgm:prSet presAssocID="{E72FFDB1-2C9B-41F2-8DDD-B2EFBB3352D1}" presName="vert1" presStyleCnt="0"/>
      <dgm:spPr/>
    </dgm:pt>
    <dgm:pt modelId="{33F7D6A5-2CF5-5A4E-96A5-97A4927EF1E3}" type="pres">
      <dgm:prSet presAssocID="{199D6A73-D720-4A0F-A958-FA8B9D6F962A}" presName="thickLine" presStyleLbl="alignNode1" presStyleIdx="7" presStyleCnt="9"/>
      <dgm:spPr/>
    </dgm:pt>
    <dgm:pt modelId="{6011AEF4-9BDF-AC42-A390-A2412B79543D}" type="pres">
      <dgm:prSet presAssocID="{199D6A73-D720-4A0F-A958-FA8B9D6F962A}" presName="horz1" presStyleCnt="0"/>
      <dgm:spPr/>
    </dgm:pt>
    <dgm:pt modelId="{4B112AD8-394B-7146-8AE1-85014C04D6F9}" type="pres">
      <dgm:prSet presAssocID="{199D6A73-D720-4A0F-A958-FA8B9D6F962A}" presName="tx1" presStyleLbl="revTx" presStyleIdx="7" presStyleCnt="9"/>
      <dgm:spPr/>
    </dgm:pt>
    <dgm:pt modelId="{D647F94B-B1D3-E54A-8EDD-04457EFA5FCC}" type="pres">
      <dgm:prSet presAssocID="{199D6A73-D720-4A0F-A958-FA8B9D6F962A}" presName="vert1" presStyleCnt="0"/>
      <dgm:spPr/>
    </dgm:pt>
    <dgm:pt modelId="{9B603073-BCF0-CD43-8576-46986EFD4749}" type="pres">
      <dgm:prSet presAssocID="{F24E12E6-C3A8-452E-A956-B449291211B7}" presName="thickLine" presStyleLbl="alignNode1" presStyleIdx="8" presStyleCnt="9"/>
      <dgm:spPr/>
    </dgm:pt>
    <dgm:pt modelId="{867BE173-C42E-8F45-A8A8-902EBB1F0F69}" type="pres">
      <dgm:prSet presAssocID="{F24E12E6-C3A8-452E-A956-B449291211B7}" presName="horz1" presStyleCnt="0"/>
      <dgm:spPr/>
    </dgm:pt>
    <dgm:pt modelId="{2185BDEE-EEC4-0B45-960D-46E6110C864E}" type="pres">
      <dgm:prSet presAssocID="{F24E12E6-C3A8-452E-A956-B449291211B7}" presName="tx1" presStyleLbl="revTx" presStyleIdx="8" presStyleCnt="9"/>
      <dgm:spPr/>
    </dgm:pt>
    <dgm:pt modelId="{74FFE4D3-DBDE-D04F-B23C-F7F7DB5AC268}" type="pres">
      <dgm:prSet presAssocID="{F24E12E6-C3A8-452E-A956-B449291211B7}" presName="vert1" presStyleCnt="0"/>
      <dgm:spPr/>
    </dgm:pt>
  </dgm:ptLst>
  <dgm:cxnLst>
    <dgm:cxn modelId="{37EA7E04-9D1D-4EA6-99CA-86E23AE899CB}" srcId="{95BCB599-D46D-46DD-8891-5AEB0FDB69DD}" destId="{F24E12E6-C3A8-452E-A956-B449291211B7}" srcOrd="8" destOrd="0" parTransId="{4BB5B79D-A6B4-411B-B103-D288E87610FE}" sibTransId="{05B6E887-1D77-4503-9E9A-5FF78AD78031}"/>
    <dgm:cxn modelId="{61C77114-6555-404C-AACE-85718A228A36}" type="presOf" srcId="{199D6A73-D720-4A0F-A958-FA8B9D6F962A}" destId="{4B112AD8-394B-7146-8AE1-85014C04D6F9}" srcOrd="0" destOrd="0" presId="urn:microsoft.com/office/officeart/2008/layout/LinedList"/>
    <dgm:cxn modelId="{D2A15A18-8326-48FE-8774-E96D8196F14B}" srcId="{95BCB599-D46D-46DD-8891-5AEB0FDB69DD}" destId="{41CC7B8C-4A5A-4746-8623-C44524FCCACD}" srcOrd="0" destOrd="0" parTransId="{1C177176-C9AC-4D87-B012-2B71F6CA9CFF}" sibTransId="{703096D6-41E4-4520-BBAE-DD179A77F395}"/>
    <dgm:cxn modelId="{B2AA2D31-F0F9-C949-82AF-9B5AA87F8925}" type="presOf" srcId="{44E92D93-2152-4058-99CA-486EC23BEE9C}" destId="{47445702-F6FF-104D-A887-EC3980D9BD73}" srcOrd="0" destOrd="0" presId="urn:microsoft.com/office/officeart/2008/layout/LinedList"/>
    <dgm:cxn modelId="{DFEE3534-18BC-D743-A0B0-CAA948D50046}" type="presOf" srcId="{41CC7B8C-4A5A-4746-8623-C44524FCCACD}" destId="{3CB6ABA0-2D3A-8F4A-9E71-3D7657E11C16}" srcOrd="0" destOrd="0" presId="urn:microsoft.com/office/officeart/2008/layout/LinedList"/>
    <dgm:cxn modelId="{2454A537-DB03-4D18-ACE4-628D3D54F36F}" srcId="{95BCB599-D46D-46DD-8891-5AEB0FDB69DD}" destId="{199D6A73-D720-4A0F-A958-FA8B9D6F962A}" srcOrd="7" destOrd="0" parTransId="{F4B22060-7FE0-4F23-8EAB-0FBB3B3EC76A}" sibTransId="{6657C3E6-91F4-44F8-93F7-ED24D6953B8B}"/>
    <dgm:cxn modelId="{81702A38-335D-0A44-B5E3-6A10F3A71286}" type="presOf" srcId="{4886B16E-AE97-4F8F-B8EC-0F6F894CA004}" destId="{D77A5389-28B6-4841-BFF4-DEE4C26834F3}" srcOrd="0" destOrd="0" presId="urn:microsoft.com/office/officeart/2008/layout/LinedList"/>
    <dgm:cxn modelId="{9876923D-5EF8-F441-81E8-6BB3C9DAAEA9}" type="presOf" srcId="{62CC9DAC-7B4E-47BB-878A-74FEDE4B40A4}" destId="{E8F5783A-FA6C-B540-B9C2-86F57835F3AA}" srcOrd="0" destOrd="0" presId="urn:microsoft.com/office/officeart/2008/layout/LinedList"/>
    <dgm:cxn modelId="{8A3E6F41-3272-4A6B-B11C-19AF87C93E5E}" srcId="{95BCB599-D46D-46DD-8891-5AEB0FDB69DD}" destId="{57BCA329-2C24-4A43-96F4-F0CCC7A54637}" srcOrd="4" destOrd="0" parTransId="{91649D2A-29F7-4159-8ADD-B35EEB77C505}" sibTransId="{2CE46A41-5D8D-4104-A25C-0E46AD94E584}"/>
    <dgm:cxn modelId="{22D46C85-D807-456A-B9F8-7E8BE8F5791A}" srcId="{95BCB599-D46D-46DD-8891-5AEB0FDB69DD}" destId="{44E92D93-2152-4058-99CA-486EC23BEE9C}" srcOrd="1" destOrd="0" parTransId="{23BE6813-8853-4D8D-8E84-76BF65E45945}" sibTransId="{C6CD5F32-AD9C-4705-93F4-F005562FE626}"/>
    <dgm:cxn modelId="{43388C88-4BEC-A94D-9AD1-CA7544CDACEC}" type="presOf" srcId="{95BCB599-D46D-46DD-8891-5AEB0FDB69DD}" destId="{E7C4A1B8-3B05-6248-AAE4-16EF9149B63C}" srcOrd="0" destOrd="0" presId="urn:microsoft.com/office/officeart/2008/layout/LinedList"/>
    <dgm:cxn modelId="{F0E68D89-7BB6-4D5F-83C1-46709ED02966}" srcId="{95BCB599-D46D-46DD-8891-5AEB0FDB69DD}" destId="{6D8197D2-A061-4FF9-B271-3125794E4789}" srcOrd="2" destOrd="0" parTransId="{B88DA918-848F-43CA-ADE5-7560E4379596}" sibTransId="{C58EBEC0-35FF-4DCF-96E4-3ADD2767F0E8}"/>
    <dgm:cxn modelId="{2D5F5A96-1C42-3741-9CA6-E6C89377D33B}" type="presOf" srcId="{57BCA329-2C24-4A43-96F4-F0CCC7A54637}" destId="{8C0B1FA2-8C87-2A4D-98A2-9F87BE51C15C}" srcOrd="0" destOrd="0" presId="urn:microsoft.com/office/officeart/2008/layout/LinedList"/>
    <dgm:cxn modelId="{1E56D599-7EA9-42FB-80AA-BD23C7E74818}" srcId="{95BCB599-D46D-46DD-8891-5AEB0FDB69DD}" destId="{62CC9DAC-7B4E-47BB-878A-74FEDE4B40A4}" srcOrd="3" destOrd="0" parTransId="{9AA9A5A6-9ABF-4282-AE68-D3B21F9E63C6}" sibTransId="{25009B4D-22DB-4862-AD7F-3ECF9542DB30}"/>
    <dgm:cxn modelId="{AC565D9F-AC93-7342-AA59-20237AA08F5E}" type="presOf" srcId="{E72FFDB1-2C9B-41F2-8DDD-B2EFBB3352D1}" destId="{991E4DDB-B219-4441-B0BF-E314B2B71F97}" srcOrd="0" destOrd="0" presId="urn:microsoft.com/office/officeart/2008/layout/LinedList"/>
    <dgm:cxn modelId="{675CF6AE-FA17-49FC-A0A7-EC8BCA7F7A28}" srcId="{95BCB599-D46D-46DD-8891-5AEB0FDB69DD}" destId="{4886B16E-AE97-4F8F-B8EC-0F6F894CA004}" srcOrd="5" destOrd="0" parTransId="{5C014C18-88C1-4D2F-9095-35C9B8B17168}" sibTransId="{C3E24254-5841-41E4-BA35-12BDF5C48F6B}"/>
    <dgm:cxn modelId="{5F8BEEBA-1641-4A8F-8589-CE6419A8ED47}" srcId="{95BCB599-D46D-46DD-8891-5AEB0FDB69DD}" destId="{E72FFDB1-2C9B-41F2-8DDD-B2EFBB3352D1}" srcOrd="6" destOrd="0" parTransId="{B4FB5F53-5F68-4E7B-A21B-23E2DCD17114}" sibTransId="{6CF56FB2-B706-4B2F-BC87-B767CE52F219}"/>
    <dgm:cxn modelId="{703076E0-1FCD-CA45-9FA9-FA34DCC71F8A}" type="presOf" srcId="{F24E12E6-C3A8-452E-A956-B449291211B7}" destId="{2185BDEE-EEC4-0B45-960D-46E6110C864E}" srcOrd="0" destOrd="0" presId="urn:microsoft.com/office/officeart/2008/layout/LinedList"/>
    <dgm:cxn modelId="{97477FE9-D4A9-034B-9862-D3907CDA0C72}" type="presOf" srcId="{6D8197D2-A061-4FF9-B271-3125794E4789}" destId="{5E722DC5-048A-FA48-BF62-393C84AD0DC3}" srcOrd="0" destOrd="0" presId="urn:microsoft.com/office/officeart/2008/layout/LinedList"/>
    <dgm:cxn modelId="{B2D9BE83-DE6C-3040-97D4-058B4FF3DB44}" type="presParOf" srcId="{E7C4A1B8-3B05-6248-AAE4-16EF9149B63C}" destId="{68E1B372-1B1C-2C49-B0D8-3622B4E5CC06}" srcOrd="0" destOrd="0" presId="urn:microsoft.com/office/officeart/2008/layout/LinedList"/>
    <dgm:cxn modelId="{7E9FEDAB-5465-DF4D-9B1D-1E29466D59DF}" type="presParOf" srcId="{E7C4A1B8-3B05-6248-AAE4-16EF9149B63C}" destId="{FC99FB44-70FD-314A-8C71-6C5733DC1E13}" srcOrd="1" destOrd="0" presId="urn:microsoft.com/office/officeart/2008/layout/LinedList"/>
    <dgm:cxn modelId="{FA823241-3CE1-FC44-A559-5C8205E062B4}" type="presParOf" srcId="{FC99FB44-70FD-314A-8C71-6C5733DC1E13}" destId="{3CB6ABA0-2D3A-8F4A-9E71-3D7657E11C16}" srcOrd="0" destOrd="0" presId="urn:microsoft.com/office/officeart/2008/layout/LinedList"/>
    <dgm:cxn modelId="{E01124B4-4565-7B4B-9E93-E242386F3A33}" type="presParOf" srcId="{FC99FB44-70FD-314A-8C71-6C5733DC1E13}" destId="{DC22BADC-6236-4C4C-A1EA-9A21678E002A}" srcOrd="1" destOrd="0" presId="urn:microsoft.com/office/officeart/2008/layout/LinedList"/>
    <dgm:cxn modelId="{E46649ED-4579-8648-9BD9-1EDD4BA9023B}" type="presParOf" srcId="{E7C4A1B8-3B05-6248-AAE4-16EF9149B63C}" destId="{05C24AE4-8ED1-1D4A-9D00-45CA61B7FB75}" srcOrd="2" destOrd="0" presId="urn:microsoft.com/office/officeart/2008/layout/LinedList"/>
    <dgm:cxn modelId="{8772F1B0-8592-664B-94EA-F2331047721A}" type="presParOf" srcId="{E7C4A1B8-3B05-6248-AAE4-16EF9149B63C}" destId="{0FAEA417-6CC9-FC4E-81B3-72A89426F4D0}" srcOrd="3" destOrd="0" presId="urn:microsoft.com/office/officeart/2008/layout/LinedList"/>
    <dgm:cxn modelId="{8E6ACD2A-D431-144F-BDCA-850792D15F86}" type="presParOf" srcId="{0FAEA417-6CC9-FC4E-81B3-72A89426F4D0}" destId="{47445702-F6FF-104D-A887-EC3980D9BD73}" srcOrd="0" destOrd="0" presId="urn:microsoft.com/office/officeart/2008/layout/LinedList"/>
    <dgm:cxn modelId="{6F7A37A6-8139-9B4A-9FF3-E39DC8AD5071}" type="presParOf" srcId="{0FAEA417-6CC9-FC4E-81B3-72A89426F4D0}" destId="{82F35BAD-0957-0D41-9A98-C98D95ACAA3F}" srcOrd="1" destOrd="0" presId="urn:microsoft.com/office/officeart/2008/layout/LinedList"/>
    <dgm:cxn modelId="{870A41CD-84F9-FD4D-8BE5-7A3473BBB7D6}" type="presParOf" srcId="{E7C4A1B8-3B05-6248-AAE4-16EF9149B63C}" destId="{0A17FF54-F0CB-9E47-8778-25407AC0CEFC}" srcOrd="4" destOrd="0" presId="urn:microsoft.com/office/officeart/2008/layout/LinedList"/>
    <dgm:cxn modelId="{8EDF6FCD-9845-CA46-AACD-AC4FCFEC76D9}" type="presParOf" srcId="{E7C4A1B8-3B05-6248-AAE4-16EF9149B63C}" destId="{0D86D63E-ED64-7144-8CD5-216907ACB1BB}" srcOrd="5" destOrd="0" presId="urn:microsoft.com/office/officeart/2008/layout/LinedList"/>
    <dgm:cxn modelId="{95FEB015-F7F0-8247-9A5E-6618E7D2B596}" type="presParOf" srcId="{0D86D63E-ED64-7144-8CD5-216907ACB1BB}" destId="{5E722DC5-048A-FA48-BF62-393C84AD0DC3}" srcOrd="0" destOrd="0" presId="urn:microsoft.com/office/officeart/2008/layout/LinedList"/>
    <dgm:cxn modelId="{15DDEFF5-034E-6540-BB2E-C17DB00D9E9D}" type="presParOf" srcId="{0D86D63E-ED64-7144-8CD5-216907ACB1BB}" destId="{F0A17F8C-0A56-D742-9E2A-F1B857528A7F}" srcOrd="1" destOrd="0" presId="urn:microsoft.com/office/officeart/2008/layout/LinedList"/>
    <dgm:cxn modelId="{D353B2CA-6303-224F-B0AB-BD91AC422B07}" type="presParOf" srcId="{E7C4A1B8-3B05-6248-AAE4-16EF9149B63C}" destId="{4B1DAD88-6873-CC4A-B45F-FA8159C31AA1}" srcOrd="6" destOrd="0" presId="urn:microsoft.com/office/officeart/2008/layout/LinedList"/>
    <dgm:cxn modelId="{62B76434-93E7-154F-8795-BB004CB009EA}" type="presParOf" srcId="{E7C4A1B8-3B05-6248-AAE4-16EF9149B63C}" destId="{9E3421F6-18D0-734D-8DBE-B83CF29B6A0E}" srcOrd="7" destOrd="0" presId="urn:microsoft.com/office/officeart/2008/layout/LinedList"/>
    <dgm:cxn modelId="{C6A6F782-7EAE-E04E-A428-2C79F55AB831}" type="presParOf" srcId="{9E3421F6-18D0-734D-8DBE-B83CF29B6A0E}" destId="{E8F5783A-FA6C-B540-B9C2-86F57835F3AA}" srcOrd="0" destOrd="0" presId="urn:microsoft.com/office/officeart/2008/layout/LinedList"/>
    <dgm:cxn modelId="{DFB36AAE-4A7C-AB4A-95FE-49A4587EE29B}" type="presParOf" srcId="{9E3421F6-18D0-734D-8DBE-B83CF29B6A0E}" destId="{3E8D065D-4329-4448-8C66-76232399AABB}" srcOrd="1" destOrd="0" presId="urn:microsoft.com/office/officeart/2008/layout/LinedList"/>
    <dgm:cxn modelId="{7F748CF2-1AC4-CE47-AD56-01135D50D28B}" type="presParOf" srcId="{E7C4A1B8-3B05-6248-AAE4-16EF9149B63C}" destId="{0BC50936-5391-BE40-85BC-AFC9EE4A6C07}" srcOrd="8" destOrd="0" presId="urn:microsoft.com/office/officeart/2008/layout/LinedList"/>
    <dgm:cxn modelId="{50FA7232-DDC8-4F48-B714-B2475AAFAD35}" type="presParOf" srcId="{E7C4A1B8-3B05-6248-AAE4-16EF9149B63C}" destId="{02886FE6-34CF-9C43-A3C6-B8D89DDDBE33}" srcOrd="9" destOrd="0" presId="urn:microsoft.com/office/officeart/2008/layout/LinedList"/>
    <dgm:cxn modelId="{8DF44C12-32B3-C647-9A0F-DE7C9BA51EF8}" type="presParOf" srcId="{02886FE6-34CF-9C43-A3C6-B8D89DDDBE33}" destId="{8C0B1FA2-8C87-2A4D-98A2-9F87BE51C15C}" srcOrd="0" destOrd="0" presId="urn:microsoft.com/office/officeart/2008/layout/LinedList"/>
    <dgm:cxn modelId="{63924801-D1F5-104B-9607-58A07F4F1DF8}" type="presParOf" srcId="{02886FE6-34CF-9C43-A3C6-B8D89DDDBE33}" destId="{4F0C83D8-FA1B-5248-AB1D-64FE38F4D691}" srcOrd="1" destOrd="0" presId="urn:microsoft.com/office/officeart/2008/layout/LinedList"/>
    <dgm:cxn modelId="{A8EE6611-6C0A-FE43-BBB2-5E218A5AB29C}" type="presParOf" srcId="{E7C4A1B8-3B05-6248-AAE4-16EF9149B63C}" destId="{A94AC0C1-28B7-7C4B-8BD2-2C1B909868B5}" srcOrd="10" destOrd="0" presId="urn:microsoft.com/office/officeart/2008/layout/LinedList"/>
    <dgm:cxn modelId="{44EBF1E1-27BA-A844-B0B3-20B1632CA91D}" type="presParOf" srcId="{E7C4A1B8-3B05-6248-AAE4-16EF9149B63C}" destId="{CC7111BC-4A47-AA40-870E-FA6E0EA5F54C}" srcOrd="11" destOrd="0" presId="urn:microsoft.com/office/officeart/2008/layout/LinedList"/>
    <dgm:cxn modelId="{37D8BF7E-200B-E94F-98C4-CE0A06683F4E}" type="presParOf" srcId="{CC7111BC-4A47-AA40-870E-FA6E0EA5F54C}" destId="{D77A5389-28B6-4841-BFF4-DEE4C26834F3}" srcOrd="0" destOrd="0" presId="urn:microsoft.com/office/officeart/2008/layout/LinedList"/>
    <dgm:cxn modelId="{829785B9-A88C-604C-B36C-217CDF1C5B96}" type="presParOf" srcId="{CC7111BC-4A47-AA40-870E-FA6E0EA5F54C}" destId="{794A4358-D8EC-0E4C-AA5B-EC718388C1D8}" srcOrd="1" destOrd="0" presId="urn:microsoft.com/office/officeart/2008/layout/LinedList"/>
    <dgm:cxn modelId="{E623A99F-53E9-0E47-8C98-8BD41735DF3F}" type="presParOf" srcId="{E7C4A1B8-3B05-6248-AAE4-16EF9149B63C}" destId="{A00F0D04-B964-224A-9312-4846B99C0545}" srcOrd="12" destOrd="0" presId="urn:microsoft.com/office/officeart/2008/layout/LinedList"/>
    <dgm:cxn modelId="{6E0F68C4-E432-FF46-BF94-A57B3936CA7D}" type="presParOf" srcId="{E7C4A1B8-3B05-6248-AAE4-16EF9149B63C}" destId="{2B48BB5E-7D44-4D4A-A385-C51E9882DFAC}" srcOrd="13" destOrd="0" presId="urn:microsoft.com/office/officeart/2008/layout/LinedList"/>
    <dgm:cxn modelId="{362A0E59-7B75-AE4E-8367-8C2CC8230B3F}" type="presParOf" srcId="{2B48BB5E-7D44-4D4A-A385-C51E9882DFAC}" destId="{991E4DDB-B219-4441-B0BF-E314B2B71F97}" srcOrd="0" destOrd="0" presId="urn:microsoft.com/office/officeart/2008/layout/LinedList"/>
    <dgm:cxn modelId="{C2F66148-68B7-774B-AD2F-D9421FCBA6E0}" type="presParOf" srcId="{2B48BB5E-7D44-4D4A-A385-C51E9882DFAC}" destId="{3D26EFBF-10FA-7F4B-9CEF-C8F2022D3A13}" srcOrd="1" destOrd="0" presId="urn:microsoft.com/office/officeart/2008/layout/LinedList"/>
    <dgm:cxn modelId="{403B23EF-2E78-0342-A4BC-22F983750F9F}" type="presParOf" srcId="{E7C4A1B8-3B05-6248-AAE4-16EF9149B63C}" destId="{33F7D6A5-2CF5-5A4E-96A5-97A4927EF1E3}" srcOrd="14" destOrd="0" presId="urn:microsoft.com/office/officeart/2008/layout/LinedList"/>
    <dgm:cxn modelId="{36CF474C-9412-F54F-B619-B23E6ECC678F}" type="presParOf" srcId="{E7C4A1B8-3B05-6248-AAE4-16EF9149B63C}" destId="{6011AEF4-9BDF-AC42-A390-A2412B79543D}" srcOrd="15" destOrd="0" presId="urn:microsoft.com/office/officeart/2008/layout/LinedList"/>
    <dgm:cxn modelId="{2712B5EB-7A3B-1346-A070-3DF003F36856}" type="presParOf" srcId="{6011AEF4-9BDF-AC42-A390-A2412B79543D}" destId="{4B112AD8-394B-7146-8AE1-85014C04D6F9}" srcOrd="0" destOrd="0" presId="urn:microsoft.com/office/officeart/2008/layout/LinedList"/>
    <dgm:cxn modelId="{145ECB31-6E97-E044-97D1-E8A0AF45AE4B}" type="presParOf" srcId="{6011AEF4-9BDF-AC42-A390-A2412B79543D}" destId="{D647F94B-B1D3-E54A-8EDD-04457EFA5FCC}" srcOrd="1" destOrd="0" presId="urn:microsoft.com/office/officeart/2008/layout/LinedList"/>
    <dgm:cxn modelId="{5F110F54-FF51-B244-90CA-1180A0EB5D45}" type="presParOf" srcId="{E7C4A1B8-3B05-6248-AAE4-16EF9149B63C}" destId="{9B603073-BCF0-CD43-8576-46986EFD4749}" srcOrd="16" destOrd="0" presId="urn:microsoft.com/office/officeart/2008/layout/LinedList"/>
    <dgm:cxn modelId="{95946820-71FF-EC4C-B498-CE339135CE8F}" type="presParOf" srcId="{E7C4A1B8-3B05-6248-AAE4-16EF9149B63C}" destId="{867BE173-C42E-8F45-A8A8-902EBB1F0F69}" srcOrd="17" destOrd="0" presId="urn:microsoft.com/office/officeart/2008/layout/LinedList"/>
    <dgm:cxn modelId="{CAD7613C-4E2D-504F-BE09-67E1C5A006C4}" type="presParOf" srcId="{867BE173-C42E-8F45-A8A8-902EBB1F0F69}" destId="{2185BDEE-EEC4-0B45-960D-46E6110C864E}" srcOrd="0" destOrd="0" presId="urn:microsoft.com/office/officeart/2008/layout/LinedList"/>
    <dgm:cxn modelId="{121551DD-2E7B-6741-BB20-085EFF0A079C}" type="presParOf" srcId="{867BE173-C42E-8F45-A8A8-902EBB1F0F69}" destId="{74FFE4D3-DBDE-D04F-B23C-F7F7DB5AC26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B94F40-71F7-4138-800A-872BA7863DAE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63F2D488-183D-47E4-BD0C-F59D5213C2EF}">
      <dgm:prSet/>
      <dgm:spPr/>
      <dgm:t>
        <a:bodyPr/>
        <a:lstStyle/>
        <a:p>
          <a:r>
            <a:rPr lang="es-MX" b="1" i="0"/>
            <a:t>Propósito Personal</a:t>
          </a:r>
          <a:r>
            <a:rPr lang="es-MX" b="0" i="0"/>
            <a:t>: Es la misión de vida de la persona, aquello que lo mueve a levantarse cada día, su razón de ser, las respuestas de ¿Para qué estoy aquí? y ¿Qué hago aquí?, es el Legado que quiere dejar.</a:t>
          </a:r>
          <a:endParaRPr lang="en-US"/>
        </a:p>
      </dgm:t>
    </dgm:pt>
    <dgm:pt modelId="{FD7D030D-9858-415D-B745-F08491E807AE}" type="parTrans" cxnId="{1C43FA02-DF1F-43C9-B057-B2BC5595517E}">
      <dgm:prSet/>
      <dgm:spPr/>
      <dgm:t>
        <a:bodyPr/>
        <a:lstStyle/>
        <a:p>
          <a:endParaRPr lang="en-US"/>
        </a:p>
      </dgm:t>
    </dgm:pt>
    <dgm:pt modelId="{A9C09837-18B9-4B83-85E9-EBF71031F5B5}" type="sibTrans" cxnId="{1C43FA02-DF1F-43C9-B057-B2BC5595517E}">
      <dgm:prSet/>
      <dgm:spPr/>
      <dgm:t>
        <a:bodyPr/>
        <a:lstStyle/>
        <a:p>
          <a:endParaRPr lang="en-US"/>
        </a:p>
      </dgm:t>
    </dgm:pt>
    <dgm:pt modelId="{C4356B3D-7356-4D63-B434-7550BB5C8F9D}">
      <dgm:prSet/>
      <dgm:spPr/>
      <dgm:t>
        <a:bodyPr/>
        <a:lstStyle/>
        <a:p>
          <a:r>
            <a:rPr lang="es-MX" b="1" i="0"/>
            <a:t>Propósito Profesional</a:t>
          </a:r>
          <a:r>
            <a:rPr lang="es-MX" b="0" i="0"/>
            <a:t>: Es describir lo que desea encontrar en una empresa, cómo puede añadir valor profesional y personal a su próximo rol laboral. </a:t>
          </a:r>
          <a:endParaRPr lang="en-US"/>
        </a:p>
      </dgm:t>
    </dgm:pt>
    <dgm:pt modelId="{2B5EA560-CF75-41D9-88C1-71C6EA6A2EEE}" type="parTrans" cxnId="{17560C58-7137-4BE7-AD4C-F9A3C951F7B5}">
      <dgm:prSet/>
      <dgm:spPr/>
      <dgm:t>
        <a:bodyPr/>
        <a:lstStyle/>
        <a:p>
          <a:endParaRPr lang="en-US"/>
        </a:p>
      </dgm:t>
    </dgm:pt>
    <dgm:pt modelId="{6D32D3EF-F692-4388-A05B-F493791AA0F3}" type="sibTrans" cxnId="{17560C58-7137-4BE7-AD4C-F9A3C951F7B5}">
      <dgm:prSet/>
      <dgm:spPr/>
      <dgm:t>
        <a:bodyPr/>
        <a:lstStyle/>
        <a:p>
          <a:endParaRPr lang="en-US"/>
        </a:p>
      </dgm:t>
    </dgm:pt>
    <dgm:pt modelId="{CBBBF89B-EA43-4773-91AA-901FA62A22B2}">
      <dgm:prSet/>
      <dgm:spPr/>
      <dgm:t>
        <a:bodyPr/>
        <a:lstStyle/>
        <a:p>
          <a:r>
            <a:rPr lang="es-MX" b="1" i="0"/>
            <a:t>Top 3 Competencias y Habilidades Laborales</a:t>
          </a:r>
          <a:r>
            <a:rPr lang="es-MX" b="0" i="0"/>
            <a:t>: Se refiere a las Mejores Cualidades que posee la persona, las cuales le permitirán sobresalir entre el resto.</a:t>
          </a:r>
          <a:endParaRPr lang="en-US"/>
        </a:p>
      </dgm:t>
    </dgm:pt>
    <dgm:pt modelId="{F6280EAB-FA08-47F1-8C07-CB4FADC83405}" type="parTrans" cxnId="{364498C6-888E-43CA-A146-8E058F5440E8}">
      <dgm:prSet/>
      <dgm:spPr/>
      <dgm:t>
        <a:bodyPr/>
        <a:lstStyle/>
        <a:p>
          <a:endParaRPr lang="en-US"/>
        </a:p>
      </dgm:t>
    </dgm:pt>
    <dgm:pt modelId="{9DCD7460-DF24-4C01-944C-00D49B316D5E}" type="sibTrans" cxnId="{364498C6-888E-43CA-A146-8E058F5440E8}">
      <dgm:prSet/>
      <dgm:spPr/>
      <dgm:t>
        <a:bodyPr/>
        <a:lstStyle/>
        <a:p>
          <a:endParaRPr lang="en-US"/>
        </a:p>
      </dgm:t>
    </dgm:pt>
    <dgm:pt modelId="{70D48607-8556-4858-A736-5B32C20E792E}">
      <dgm:prSet/>
      <dgm:spPr/>
      <dgm:t>
        <a:bodyPr/>
        <a:lstStyle/>
        <a:p>
          <a:r>
            <a:rPr lang="es-MX" b="1" i="0"/>
            <a:t>Top 3 Áreas en la que desea Desempeñarse</a:t>
          </a:r>
          <a:r>
            <a:rPr lang="es-MX" b="0" i="0"/>
            <a:t>: Se refiere a las áreas que pre-domina tu experiencia.</a:t>
          </a:r>
          <a:endParaRPr lang="en-US"/>
        </a:p>
      </dgm:t>
    </dgm:pt>
    <dgm:pt modelId="{E02E608F-2312-4053-B4F3-C412F16947A4}" type="parTrans" cxnId="{3C0EFCC4-06C6-42AB-AAE6-5FA414EA6462}">
      <dgm:prSet/>
      <dgm:spPr/>
      <dgm:t>
        <a:bodyPr/>
        <a:lstStyle/>
        <a:p>
          <a:endParaRPr lang="en-US"/>
        </a:p>
      </dgm:t>
    </dgm:pt>
    <dgm:pt modelId="{3C13D8AB-EB0C-4910-997F-4ECAD988DC3F}" type="sibTrans" cxnId="{3C0EFCC4-06C6-42AB-AAE6-5FA414EA6462}">
      <dgm:prSet/>
      <dgm:spPr/>
      <dgm:t>
        <a:bodyPr/>
        <a:lstStyle/>
        <a:p>
          <a:endParaRPr lang="en-US"/>
        </a:p>
      </dgm:t>
    </dgm:pt>
    <dgm:pt modelId="{C1A86431-E57E-4940-9DBF-3C35F8B60FD5}" type="pres">
      <dgm:prSet presAssocID="{36B94F40-71F7-4138-800A-872BA7863DAE}" presName="matrix" presStyleCnt="0">
        <dgm:presLayoutVars>
          <dgm:chMax val="1"/>
          <dgm:dir/>
          <dgm:resizeHandles val="exact"/>
        </dgm:presLayoutVars>
      </dgm:prSet>
      <dgm:spPr/>
    </dgm:pt>
    <dgm:pt modelId="{43F3A4B0-A16A-674D-8118-316393E0CDEC}" type="pres">
      <dgm:prSet presAssocID="{36B94F40-71F7-4138-800A-872BA7863DAE}" presName="diamond" presStyleLbl="bgShp" presStyleIdx="0" presStyleCnt="1"/>
      <dgm:spPr/>
    </dgm:pt>
    <dgm:pt modelId="{8EFC9EED-CC76-8D47-A44D-49A7F2E3EB80}" type="pres">
      <dgm:prSet presAssocID="{36B94F40-71F7-4138-800A-872BA7863DAE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ECF23B24-1524-DE44-8FC9-597F26E64A0B}" type="pres">
      <dgm:prSet presAssocID="{36B94F40-71F7-4138-800A-872BA7863DAE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F295C584-B359-A04C-870E-ABF6A68722CC}" type="pres">
      <dgm:prSet presAssocID="{36B94F40-71F7-4138-800A-872BA7863DAE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49169632-8CE6-5044-973A-F1BC9193C7DD}" type="pres">
      <dgm:prSet presAssocID="{36B94F40-71F7-4138-800A-872BA7863DAE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1C43FA02-DF1F-43C9-B057-B2BC5595517E}" srcId="{36B94F40-71F7-4138-800A-872BA7863DAE}" destId="{63F2D488-183D-47E4-BD0C-F59D5213C2EF}" srcOrd="0" destOrd="0" parTransId="{FD7D030D-9858-415D-B745-F08491E807AE}" sibTransId="{A9C09837-18B9-4B83-85E9-EBF71031F5B5}"/>
    <dgm:cxn modelId="{28A3B02A-74C8-C54C-92A4-7ED588B3BDCA}" type="presOf" srcId="{C4356B3D-7356-4D63-B434-7550BB5C8F9D}" destId="{ECF23B24-1524-DE44-8FC9-597F26E64A0B}" srcOrd="0" destOrd="0" presId="urn:microsoft.com/office/officeart/2005/8/layout/matrix3"/>
    <dgm:cxn modelId="{17560C58-7137-4BE7-AD4C-F9A3C951F7B5}" srcId="{36B94F40-71F7-4138-800A-872BA7863DAE}" destId="{C4356B3D-7356-4D63-B434-7550BB5C8F9D}" srcOrd="1" destOrd="0" parTransId="{2B5EA560-CF75-41D9-88C1-71C6EA6A2EEE}" sibTransId="{6D32D3EF-F692-4388-A05B-F493791AA0F3}"/>
    <dgm:cxn modelId="{3ED3508A-661B-B443-A092-ADE9EDA45A2E}" type="presOf" srcId="{CBBBF89B-EA43-4773-91AA-901FA62A22B2}" destId="{F295C584-B359-A04C-870E-ABF6A68722CC}" srcOrd="0" destOrd="0" presId="urn:microsoft.com/office/officeart/2005/8/layout/matrix3"/>
    <dgm:cxn modelId="{3C0EFCC4-06C6-42AB-AAE6-5FA414EA6462}" srcId="{36B94F40-71F7-4138-800A-872BA7863DAE}" destId="{70D48607-8556-4858-A736-5B32C20E792E}" srcOrd="3" destOrd="0" parTransId="{E02E608F-2312-4053-B4F3-C412F16947A4}" sibTransId="{3C13D8AB-EB0C-4910-997F-4ECAD988DC3F}"/>
    <dgm:cxn modelId="{364498C6-888E-43CA-A146-8E058F5440E8}" srcId="{36B94F40-71F7-4138-800A-872BA7863DAE}" destId="{CBBBF89B-EA43-4773-91AA-901FA62A22B2}" srcOrd="2" destOrd="0" parTransId="{F6280EAB-FA08-47F1-8C07-CB4FADC83405}" sibTransId="{9DCD7460-DF24-4C01-944C-00D49B316D5E}"/>
    <dgm:cxn modelId="{79F7B2E8-E285-8C46-BE2D-C7931A6FF782}" type="presOf" srcId="{36B94F40-71F7-4138-800A-872BA7863DAE}" destId="{C1A86431-E57E-4940-9DBF-3C35F8B60FD5}" srcOrd="0" destOrd="0" presId="urn:microsoft.com/office/officeart/2005/8/layout/matrix3"/>
    <dgm:cxn modelId="{79A6CAF2-2A57-EC49-B493-DD9BCAA36D9A}" type="presOf" srcId="{70D48607-8556-4858-A736-5B32C20E792E}" destId="{49169632-8CE6-5044-973A-F1BC9193C7DD}" srcOrd="0" destOrd="0" presId="urn:microsoft.com/office/officeart/2005/8/layout/matrix3"/>
    <dgm:cxn modelId="{969A86FE-EF95-C349-97D2-A1C553FA0445}" type="presOf" srcId="{63F2D488-183D-47E4-BD0C-F59D5213C2EF}" destId="{8EFC9EED-CC76-8D47-A44D-49A7F2E3EB80}" srcOrd="0" destOrd="0" presId="urn:microsoft.com/office/officeart/2005/8/layout/matrix3"/>
    <dgm:cxn modelId="{498AC7A8-C806-034E-B529-3CA4EF01709A}" type="presParOf" srcId="{C1A86431-E57E-4940-9DBF-3C35F8B60FD5}" destId="{43F3A4B0-A16A-674D-8118-316393E0CDEC}" srcOrd="0" destOrd="0" presId="urn:microsoft.com/office/officeart/2005/8/layout/matrix3"/>
    <dgm:cxn modelId="{F19F31AF-B7ED-504C-9474-565E510B8E3F}" type="presParOf" srcId="{C1A86431-E57E-4940-9DBF-3C35F8B60FD5}" destId="{8EFC9EED-CC76-8D47-A44D-49A7F2E3EB80}" srcOrd="1" destOrd="0" presId="urn:microsoft.com/office/officeart/2005/8/layout/matrix3"/>
    <dgm:cxn modelId="{C4559F49-9E9C-3E46-9AE4-7BF8699554FC}" type="presParOf" srcId="{C1A86431-E57E-4940-9DBF-3C35F8B60FD5}" destId="{ECF23B24-1524-DE44-8FC9-597F26E64A0B}" srcOrd="2" destOrd="0" presId="urn:microsoft.com/office/officeart/2005/8/layout/matrix3"/>
    <dgm:cxn modelId="{754EF3A8-ED9D-3C4A-8A11-E506EF8FBC0F}" type="presParOf" srcId="{C1A86431-E57E-4940-9DBF-3C35F8B60FD5}" destId="{F295C584-B359-A04C-870E-ABF6A68722CC}" srcOrd="3" destOrd="0" presId="urn:microsoft.com/office/officeart/2005/8/layout/matrix3"/>
    <dgm:cxn modelId="{A8BDE406-9BF3-A347-B00B-32E1E27F5852}" type="presParOf" srcId="{C1A86431-E57E-4940-9DBF-3C35F8B60FD5}" destId="{49169632-8CE6-5044-973A-F1BC9193C7DD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1D4393-2F07-4CD8-9ECB-9AA817AB109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D21F397-2776-46EA-8030-1FDA927EE5A0}">
      <dgm:prSet/>
      <dgm:spPr/>
      <dgm:t>
        <a:bodyPr/>
        <a:lstStyle/>
        <a:p>
          <a:r>
            <a:rPr lang="es-MX" b="1" i="0"/>
            <a:t>Dominio de Idiomas</a:t>
          </a:r>
          <a:r>
            <a:rPr lang="es-MX" b="0" i="0"/>
            <a:t>: Se refiere a idioma de lenguaje como tecnológico. </a:t>
          </a:r>
          <a:endParaRPr lang="en-US"/>
        </a:p>
      </dgm:t>
    </dgm:pt>
    <dgm:pt modelId="{3D2D68FA-CA7D-4FA9-8854-88AC4C5D0F73}" type="parTrans" cxnId="{0DD141D0-64F7-46F0-883F-BF6A6AE541A4}">
      <dgm:prSet/>
      <dgm:spPr/>
      <dgm:t>
        <a:bodyPr/>
        <a:lstStyle/>
        <a:p>
          <a:endParaRPr lang="en-US"/>
        </a:p>
      </dgm:t>
    </dgm:pt>
    <dgm:pt modelId="{B4269A8B-7B0F-4DC2-A63F-18F1BD0FB74B}" type="sibTrans" cxnId="{0DD141D0-64F7-46F0-883F-BF6A6AE541A4}">
      <dgm:prSet/>
      <dgm:spPr/>
      <dgm:t>
        <a:bodyPr/>
        <a:lstStyle/>
        <a:p>
          <a:endParaRPr lang="en-US"/>
        </a:p>
      </dgm:t>
    </dgm:pt>
    <dgm:pt modelId="{CBCDF79C-368C-47DB-8C0C-698A79280F06}">
      <dgm:prSet/>
      <dgm:spPr/>
      <dgm:t>
        <a:bodyPr/>
        <a:lstStyle/>
        <a:p>
          <a:r>
            <a:rPr lang="es-MX" b="1" i="0"/>
            <a:t>Experiencia y Logros Profesional</a:t>
          </a:r>
          <a:r>
            <a:rPr lang="es-MX" b="0" i="0"/>
            <a:t>: Establecer claramente las fechas, de año a actual, no actual a año (recuerda, hay que facilitar la venta al reclutador). Que los logros especifiquen con estadística el cumplimiento de tus KPI. Se recomienda comenzar por el último trabajo hacia atrás. </a:t>
          </a:r>
          <a:endParaRPr lang="en-US"/>
        </a:p>
      </dgm:t>
    </dgm:pt>
    <dgm:pt modelId="{B715F685-05F1-4C9D-A5B9-EB77E735675A}" type="parTrans" cxnId="{F15A8E4A-84C4-406C-B5CA-96ED5B2BAAD4}">
      <dgm:prSet/>
      <dgm:spPr/>
      <dgm:t>
        <a:bodyPr/>
        <a:lstStyle/>
        <a:p>
          <a:endParaRPr lang="en-US"/>
        </a:p>
      </dgm:t>
    </dgm:pt>
    <dgm:pt modelId="{93CB2212-6C49-4386-8870-DC1CB48B8397}" type="sibTrans" cxnId="{F15A8E4A-84C4-406C-B5CA-96ED5B2BAAD4}">
      <dgm:prSet/>
      <dgm:spPr/>
      <dgm:t>
        <a:bodyPr/>
        <a:lstStyle/>
        <a:p>
          <a:endParaRPr lang="en-US"/>
        </a:p>
      </dgm:t>
    </dgm:pt>
    <dgm:pt modelId="{707DA7FC-6F79-4A8F-ADAF-58FAA8445EB1}">
      <dgm:prSet/>
      <dgm:spPr/>
      <dgm:t>
        <a:bodyPr/>
        <a:lstStyle/>
        <a:p>
          <a:r>
            <a:rPr lang="es-MX" b="1" i="0"/>
            <a:t>Estudios y Preparación Académicos</a:t>
          </a:r>
          <a:r>
            <a:rPr lang="es-MX" b="0" i="0"/>
            <a:t>: Establecer la lista de cursos, diplomados, talleres, por año y únicamente los más relevantes.</a:t>
          </a:r>
          <a:endParaRPr lang="en-US"/>
        </a:p>
      </dgm:t>
    </dgm:pt>
    <dgm:pt modelId="{D8884171-A3F2-4AD0-B291-248033489A18}" type="parTrans" cxnId="{F646F0DB-AA3B-48B9-9A7F-7067BE7F3888}">
      <dgm:prSet/>
      <dgm:spPr/>
      <dgm:t>
        <a:bodyPr/>
        <a:lstStyle/>
        <a:p>
          <a:endParaRPr lang="en-US"/>
        </a:p>
      </dgm:t>
    </dgm:pt>
    <dgm:pt modelId="{29069AE3-279A-45C4-A48B-8EBD9031AA86}" type="sibTrans" cxnId="{F646F0DB-AA3B-48B9-9A7F-7067BE7F3888}">
      <dgm:prSet/>
      <dgm:spPr/>
      <dgm:t>
        <a:bodyPr/>
        <a:lstStyle/>
        <a:p>
          <a:endParaRPr lang="en-US"/>
        </a:p>
      </dgm:t>
    </dgm:pt>
    <dgm:pt modelId="{5C6E8B23-BA21-44F8-80A9-84FBB582A5ED}">
      <dgm:prSet/>
      <dgm:spPr/>
      <dgm:t>
        <a:bodyPr/>
        <a:lstStyle/>
        <a:p>
          <a:r>
            <a:rPr lang="es-MX" b="1" i="0"/>
            <a:t>Actividades Extra-curriculares</a:t>
          </a:r>
          <a:r>
            <a:rPr lang="es-MX" b="0" i="0"/>
            <a:t>: Si has participado en actividades extra o en voluntariados, establecer Asociación, Duración, Rol y Logros.</a:t>
          </a:r>
          <a:endParaRPr lang="en-US"/>
        </a:p>
      </dgm:t>
    </dgm:pt>
    <dgm:pt modelId="{CC8F92D6-A6F5-47D2-BBED-EFB486069FAF}" type="parTrans" cxnId="{CFD99F0C-A8F2-43DC-BC90-DF4C01E299D5}">
      <dgm:prSet/>
      <dgm:spPr/>
      <dgm:t>
        <a:bodyPr/>
        <a:lstStyle/>
        <a:p>
          <a:endParaRPr lang="en-US"/>
        </a:p>
      </dgm:t>
    </dgm:pt>
    <dgm:pt modelId="{3996D6C9-CB7B-4283-A04A-F4ACF7B8EA96}" type="sibTrans" cxnId="{CFD99F0C-A8F2-43DC-BC90-DF4C01E299D5}">
      <dgm:prSet/>
      <dgm:spPr/>
      <dgm:t>
        <a:bodyPr/>
        <a:lstStyle/>
        <a:p>
          <a:endParaRPr lang="en-US"/>
        </a:p>
      </dgm:t>
    </dgm:pt>
    <dgm:pt modelId="{3A548FBF-B08E-184E-896A-C68F42C7CFB3}" type="pres">
      <dgm:prSet presAssocID="{121D4393-2F07-4CD8-9ECB-9AA817AB1094}" presName="linear" presStyleCnt="0">
        <dgm:presLayoutVars>
          <dgm:animLvl val="lvl"/>
          <dgm:resizeHandles val="exact"/>
        </dgm:presLayoutVars>
      </dgm:prSet>
      <dgm:spPr/>
    </dgm:pt>
    <dgm:pt modelId="{B3AA0544-05C6-8745-B389-F671EF9851A4}" type="pres">
      <dgm:prSet presAssocID="{7D21F397-2776-46EA-8030-1FDA927EE5A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9306EBB-F88F-4540-86BB-C37A982D18F0}" type="pres">
      <dgm:prSet presAssocID="{B4269A8B-7B0F-4DC2-A63F-18F1BD0FB74B}" presName="spacer" presStyleCnt="0"/>
      <dgm:spPr/>
    </dgm:pt>
    <dgm:pt modelId="{FFFF22F4-58A7-5443-AFCA-AF6360BCE3FB}" type="pres">
      <dgm:prSet presAssocID="{CBCDF79C-368C-47DB-8C0C-698A79280F0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A1BC359-F0C2-D545-B9CA-99C069AC48FC}" type="pres">
      <dgm:prSet presAssocID="{93CB2212-6C49-4386-8870-DC1CB48B8397}" presName="spacer" presStyleCnt="0"/>
      <dgm:spPr/>
    </dgm:pt>
    <dgm:pt modelId="{040B767B-9E7B-5641-8E04-9E0381237257}" type="pres">
      <dgm:prSet presAssocID="{707DA7FC-6F79-4A8F-ADAF-58FAA8445EB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EE830DB-EAC8-B441-B5C1-A9877096C7D0}" type="pres">
      <dgm:prSet presAssocID="{29069AE3-279A-45C4-A48B-8EBD9031AA86}" presName="spacer" presStyleCnt="0"/>
      <dgm:spPr/>
    </dgm:pt>
    <dgm:pt modelId="{535856D9-0430-7645-BBD3-5CA7C26C3079}" type="pres">
      <dgm:prSet presAssocID="{5C6E8B23-BA21-44F8-80A9-84FBB582A5ED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CFD99F0C-A8F2-43DC-BC90-DF4C01E299D5}" srcId="{121D4393-2F07-4CD8-9ECB-9AA817AB1094}" destId="{5C6E8B23-BA21-44F8-80A9-84FBB582A5ED}" srcOrd="3" destOrd="0" parTransId="{CC8F92D6-A6F5-47D2-BBED-EFB486069FAF}" sibTransId="{3996D6C9-CB7B-4283-A04A-F4ACF7B8EA96}"/>
    <dgm:cxn modelId="{1BCA8625-1460-4E4B-84DF-9B02D639A49D}" type="presOf" srcId="{CBCDF79C-368C-47DB-8C0C-698A79280F06}" destId="{FFFF22F4-58A7-5443-AFCA-AF6360BCE3FB}" srcOrd="0" destOrd="0" presId="urn:microsoft.com/office/officeart/2005/8/layout/vList2"/>
    <dgm:cxn modelId="{E8ECE726-FF1F-FE40-A639-DF4B42CA6373}" type="presOf" srcId="{7D21F397-2776-46EA-8030-1FDA927EE5A0}" destId="{B3AA0544-05C6-8745-B389-F671EF9851A4}" srcOrd="0" destOrd="0" presId="urn:microsoft.com/office/officeart/2005/8/layout/vList2"/>
    <dgm:cxn modelId="{52E40235-72DF-124A-BDEB-E06D37201365}" type="presOf" srcId="{5C6E8B23-BA21-44F8-80A9-84FBB582A5ED}" destId="{535856D9-0430-7645-BBD3-5CA7C26C3079}" srcOrd="0" destOrd="0" presId="urn:microsoft.com/office/officeart/2005/8/layout/vList2"/>
    <dgm:cxn modelId="{F15A8E4A-84C4-406C-B5CA-96ED5B2BAAD4}" srcId="{121D4393-2F07-4CD8-9ECB-9AA817AB1094}" destId="{CBCDF79C-368C-47DB-8C0C-698A79280F06}" srcOrd="1" destOrd="0" parTransId="{B715F685-05F1-4C9D-A5B9-EB77E735675A}" sibTransId="{93CB2212-6C49-4386-8870-DC1CB48B8397}"/>
    <dgm:cxn modelId="{9AF2FB5D-20EA-074D-83CC-61B6579E662C}" type="presOf" srcId="{707DA7FC-6F79-4A8F-ADAF-58FAA8445EB1}" destId="{040B767B-9E7B-5641-8E04-9E0381237257}" srcOrd="0" destOrd="0" presId="urn:microsoft.com/office/officeart/2005/8/layout/vList2"/>
    <dgm:cxn modelId="{0DD141D0-64F7-46F0-883F-BF6A6AE541A4}" srcId="{121D4393-2F07-4CD8-9ECB-9AA817AB1094}" destId="{7D21F397-2776-46EA-8030-1FDA927EE5A0}" srcOrd="0" destOrd="0" parTransId="{3D2D68FA-CA7D-4FA9-8854-88AC4C5D0F73}" sibTransId="{B4269A8B-7B0F-4DC2-A63F-18F1BD0FB74B}"/>
    <dgm:cxn modelId="{F646F0DB-AA3B-48B9-9A7F-7067BE7F3888}" srcId="{121D4393-2F07-4CD8-9ECB-9AA817AB1094}" destId="{707DA7FC-6F79-4A8F-ADAF-58FAA8445EB1}" srcOrd="2" destOrd="0" parTransId="{D8884171-A3F2-4AD0-B291-248033489A18}" sibTransId="{29069AE3-279A-45C4-A48B-8EBD9031AA86}"/>
    <dgm:cxn modelId="{0E61E8EA-084D-AD4C-B01C-79678D901C03}" type="presOf" srcId="{121D4393-2F07-4CD8-9ECB-9AA817AB1094}" destId="{3A548FBF-B08E-184E-896A-C68F42C7CFB3}" srcOrd="0" destOrd="0" presId="urn:microsoft.com/office/officeart/2005/8/layout/vList2"/>
    <dgm:cxn modelId="{5D777579-9C6E-E841-918B-D904BD8FDA4C}" type="presParOf" srcId="{3A548FBF-B08E-184E-896A-C68F42C7CFB3}" destId="{B3AA0544-05C6-8745-B389-F671EF9851A4}" srcOrd="0" destOrd="0" presId="urn:microsoft.com/office/officeart/2005/8/layout/vList2"/>
    <dgm:cxn modelId="{29448CE6-B3EC-B143-8E1A-7C05AA36F28D}" type="presParOf" srcId="{3A548FBF-B08E-184E-896A-C68F42C7CFB3}" destId="{79306EBB-F88F-4540-86BB-C37A982D18F0}" srcOrd="1" destOrd="0" presId="urn:microsoft.com/office/officeart/2005/8/layout/vList2"/>
    <dgm:cxn modelId="{C895DE9C-E144-D847-AD39-6DC7FDAD484B}" type="presParOf" srcId="{3A548FBF-B08E-184E-896A-C68F42C7CFB3}" destId="{FFFF22F4-58A7-5443-AFCA-AF6360BCE3FB}" srcOrd="2" destOrd="0" presId="urn:microsoft.com/office/officeart/2005/8/layout/vList2"/>
    <dgm:cxn modelId="{1BDE9523-51FF-6E49-8026-3609A66D6F89}" type="presParOf" srcId="{3A548FBF-B08E-184E-896A-C68F42C7CFB3}" destId="{3A1BC359-F0C2-D545-B9CA-99C069AC48FC}" srcOrd="3" destOrd="0" presId="urn:microsoft.com/office/officeart/2005/8/layout/vList2"/>
    <dgm:cxn modelId="{A3725AE1-787E-6649-9E4C-865292BBD5CF}" type="presParOf" srcId="{3A548FBF-B08E-184E-896A-C68F42C7CFB3}" destId="{040B767B-9E7B-5641-8E04-9E0381237257}" srcOrd="4" destOrd="0" presId="urn:microsoft.com/office/officeart/2005/8/layout/vList2"/>
    <dgm:cxn modelId="{F2C2BD52-EAF3-A546-A2E8-4F8FC272AC05}" type="presParOf" srcId="{3A548FBF-B08E-184E-896A-C68F42C7CFB3}" destId="{AEE830DB-EAC8-B441-B5C1-A9877096C7D0}" srcOrd="5" destOrd="0" presId="urn:microsoft.com/office/officeart/2005/8/layout/vList2"/>
    <dgm:cxn modelId="{5A40D662-9453-5C41-8D06-85BEC1B3D259}" type="presParOf" srcId="{3A548FBF-B08E-184E-896A-C68F42C7CFB3}" destId="{535856D9-0430-7645-BBD3-5CA7C26C307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0A72807-FFF6-47C0-B29A-3F7F7A1D8216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0F2955F-FC83-42E2-BF0D-E6BA37DA6CA9}">
      <dgm:prSet/>
      <dgm:spPr/>
      <dgm:t>
        <a:bodyPr/>
        <a:lstStyle/>
        <a:p>
          <a:r>
            <a:rPr lang="es-MX"/>
            <a:t>El fondo.</a:t>
          </a:r>
          <a:endParaRPr lang="en-US"/>
        </a:p>
      </dgm:t>
    </dgm:pt>
    <dgm:pt modelId="{0EF8C550-064E-4B3F-A26C-FC5F6AD9EE46}" type="parTrans" cxnId="{4984A802-FCAA-4722-B2CF-92A764484988}">
      <dgm:prSet/>
      <dgm:spPr/>
      <dgm:t>
        <a:bodyPr/>
        <a:lstStyle/>
        <a:p>
          <a:endParaRPr lang="en-US"/>
        </a:p>
      </dgm:t>
    </dgm:pt>
    <dgm:pt modelId="{E108C1FD-1465-4457-A2D1-24EAB21A4AF9}" type="sibTrans" cxnId="{4984A802-FCAA-4722-B2CF-92A764484988}">
      <dgm:prSet/>
      <dgm:spPr/>
      <dgm:t>
        <a:bodyPr/>
        <a:lstStyle/>
        <a:p>
          <a:endParaRPr lang="en-US"/>
        </a:p>
      </dgm:t>
    </dgm:pt>
    <dgm:pt modelId="{812A87F0-656D-4BCF-A2FA-958F7AC061A1}">
      <dgm:prSet/>
      <dgm:spPr/>
      <dgm:t>
        <a:bodyPr/>
        <a:lstStyle/>
        <a:p>
          <a:r>
            <a:rPr lang="es-MX"/>
            <a:t>Mismo color y tamaño de letra.</a:t>
          </a:r>
          <a:endParaRPr lang="en-US"/>
        </a:p>
      </dgm:t>
    </dgm:pt>
    <dgm:pt modelId="{2AFD2D18-6944-4F96-9D32-98F0BF981464}" type="parTrans" cxnId="{00C16ACF-9DB9-438A-98C3-75F4ED7469C5}">
      <dgm:prSet/>
      <dgm:spPr/>
      <dgm:t>
        <a:bodyPr/>
        <a:lstStyle/>
        <a:p>
          <a:endParaRPr lang="en-US"/>
        </a:p>
      </dgm:t>
    </dgm:pt>
    <dgm:pt modelId="{B6824791-8C1C-4C71-A6EA-EE1FB90E0ACE}" type="sibTrans" cxnId="{00C16ACF-9DB9-438A-98C3-75F4ED7469C5}">
      <dgm:prSet/>
      <dgm:spPr/>
      <dgm:t>
        <a:bodyPr/>
        <a:lstStyle/>
        <a:p>
          <a:endParaRPr lang="en-US"/>
        </a:p>
      </dgm:t>
    </dgm:pt>
    <dgm:pt modelId="{66F35599-03EA-4C28-AC58-02DF88CB5CD3}">
      <dgm:prSet/>
      <dgm:spPr/>
      <dgm:t>
        <a:bodyPr/>
        <a:lstStyle/>
        <a:p>
          <a:r>
            <a:rPr lang="es-MX"/>
            <a:t>Sin problemas de ortografía o redacción.</a:t>
          </a:r>
          <a:endParaRPr lang="en-US"/>
        </a:p>
      </dgm:t>
    </dgm:pt>
    <dgm:pt modelId="{E85AC66D-E1F3-422F-B2AD-485C56D9A874}" type="parTrans" cxnId="{FF754597-4B80-4D6A-A313-D2DB560E0674}">
      <dgm:prSet/>
      <dgm:spPr/>
      <dgm:t>
        <a:bodyPr/>
        <a:lstStyle/>
        <a:p>
          <a:endParaRPr lang="en-US"/>
        </a:p>
      </dgm:t>
    </dgm:pt>
    <dgm:pt modelId="{E4732ACC-8E36-468C-8EAA-D4E4E8C717CB}" type="sibTrans" cxnId="{FF754597-4B80-4D6A-A313-D2DB560E0674}">
      <dgm:prSet/>
      <dgm:spPr/>
      <dgm:t>
        <a:bodyPr/>
        <a:lstStyle/>
        <a:p>
          <a:endParaRPr lang="en-US"/>
        </a:p>
      </dgm:t>
    </dgm:pt>
    <dgm:pt modelId="{8A059667-81BD-475A-A6DE-4A9FEDB4A115}">
      <dgm:prSet/>
      <dgm:spPr/>
      <dgm:t>
        <a:bodyPr/>
        <a:lstStyle/>
        <a:p>
          <a:r>
            <a:rPr lang="es-MX"/>
            <a:t>Se estableció un correo más adecuado para la situación.</a:t>
          </a:r>
          <a:endParaRPr lang="en-US"/>
        </a:p>
      </dgm:t>
    </dgm:pt>
    <dgm:pt modelId="{727A8BC2-1D89-4E4A-9D2C-645ED8579666}" type="parTrans" cxnId="{E6D82BC9-F0C7-4A10-9B68-41455B34A128}">
      <dgm:prSet/>
      <dgm:spPr/>
      <dgm:t>
        <a:bodyPr/>
        <a:lstStyle/>
        <a:p>
          <a:endParaRPr lang="en-US"/>
        </a:p>
      </dgm:t>
    </dgm:pt>
    <dgm:pt modelId="{A2881B28-B423-4A8A-AD69-7A6CCB9485A0}" type="sibTrans" cxnId="{E6D82BC9-F0C7-4A10-9B68-41455B34A128}">
      <dgm:prSet/>
      <dgm:spPr/>
      <dgm:t>
        <a:bodyPr/>
        <a:lstStyle/>
        <a:p>
          <a:endParaRPr lang="en-US"/>
        </a:p>
      </dgm:t>
    </dgm:pt>
    <dgm:pt modelId="{BC0403BF-049E-4B4A-AE7B-88D8F41F71BA}">
      <dgm:prSet/>
      <dgm:spPr/>
      <dgm:t>
        <a:bodyPr/>
        <a:lstStyle/>
        <a:p>
          <a:r>
            <a:rPr lang="es-MX"/>
            <a:t>Menciona los 8 puntos, mostrando datos estadísticos en Idiomas y Logros.</a:t>
          </a:r>
          <a:endParaRPr lang="en-US"/>
        </a:p>
      </dgm:t>
    </dgm:pt>
    <dgm:pt modelId="{1B74D877-D01E-4F36-B1CD-062922BFC7DB}" type="parTrans" cxnId="{8BB88CE9-B332-4472-A184-9EA22F963FC4}">
      <dgm:prSet/>
      <dgm:spPr/>
      <dgm:t>
        <a:bodyPr/>
        <a:lstStyle/>
        <a:p>
          <a:endParaRPr lang="en-US"/>
        </a:p>
      </dgm:t>
    </dgm:pt>
    <dgm:pt modelId="{5F31D055-3236-4647-BEC7-FC8C50289A14}" type="sibTrans" cxnId="{8BB88CE9-B332-4472-A184-9EA22F963FC4}">
      <dgm:prSet/>
      <dgm:spPr/>
      <dgm:t>
        <a:bodyPr/>
        <a:lstStyle/>
        <a:p>
          <a:endParaRPr lang="en-US"/>
        </a:p>
      </dgm:t>
    </dgm:pt>
    <dgm:pt modelId="{7DF40802-A714-491B-8847-A2B83D5E3FE3}">
      <dgm:prSet/>
      <dgm:spPr/>
      <dgm:t>
        <a:bodyPr/>
        <a:lstStyle/>
        <a:p>
          <a:r>
            <a:rPr lang="es-MX"/>
            <a:t>Impacta leer los Propósitos (vida y laboral).</a:t>
          </a:r>
          <a:endParaRPr lang="en-US"/>
        </a:p>
      </dgm:t>
    </dgm:pt>
    <dgm:pt modelId="{882D0181-4E60-44E6-AC96-ABBEF729130B}" type="parTrans" cxnId="{B734BF76-E8B2-4F42-9838-D4E50DEC0565}">
      <dgm:prSet/>
      <dgm:spPr/>
      <dgm:t>
        <a:bodyPr/>
        <a:lstStyle/>
        <a:p>
          <a:endParaRPr lang="en-US"/>
        </a:p>
      </dgm:t>
    </dgm:pt>
    <dgm:pt modelId="{2D7ED794-B070-495B-8B0D-E69AE065239F}" type="sibTrans" cxnId="{B734BF76-E8B2-4F42-9838-D4E50DEC0565}">
      <dgm:prSet/>
      <dgm:spPr/>
      <dgm:t>
        <a:bodyPr/>
        <a:lstStyle/>
        <a:p>
          <a:endParaRPr lang="en-US"/>
        </a:p>
      </dgm:t>
    </dgm:pt>
    <dgm:pt modelId="{9F4FD40E-72F6-4A39-9B95-8708005BAA70}">
      <dgm:prSet/>
      <dgm:spPr/>
      <dgm:t>
        <a:bodyPr/>
        <a:lstStyle/>
        <a:p>
          <a:r>
            <a:rPr lang="es-MX"/>
            <a:t>Deja en claro quién es, qué hace, cómo lo hace y sus ventajas competitivas.</a:t>
          </a:r>
          <a:endParaRPr lang="en-US"/>
        </a:p>
      </dgm:t>
    </dgm:pt>
    <dgm:pt modelId="{FCE0607B-BA81-436C-81F9-AE46AB9DCE88}" type="parTrans" cxnId="{A25E0EFE-1724-409B-8DCE-FE0B38ACA1B5}">
      <dgm:prSet/>
      <dgm:spPr/>
      <dgm:t>
        <a:bodyPr/>
        <a:lstStyle/>
        <a:p>
          <a:endParaRPr lang="en-US"/>
        </a:p>
      </dgm:t>
    </dgm:pt>
    <dgm:pt modelId="{0EAA28CB-2888-4F5F-8087-91C4F0E8C181}" type="sibTrans" cxnId="{A25E0EFE-1724-409B-8DCE-FE0B38ACA1B5}">
      <dgm:prSet/>
      <dgm:spPr/>
      <dgm:t>
        <a:bodyPr/>
        <a:lstStyle/>
        <a:p>
          <a:endParaRPr lang="en-US"/>
        </a:p>
      </dgm:t>
    </dgm:pt>
    <dgm:pt modelId="{C3550B8B-125B-D441-9B27-4D1E00D40B2E}" type="pres">
      <dgm:prSet presAssocID="{00A72807-FFF6-47C0-B29A-3F7F7A1D8216}" presName="Name0" presStyleCnt="0">
        <dgm:presLayoutVars>
          <dgm:dir/>
          <dgm:resizeHandles val="exact"/>
        </dgm:presLayoutVars>
      </dgm:prSet>
      <dgm:spPr/>
    </dgm:pt>
    <dgm:pt modelId="{A231982C-8608-5740-AAAD-4010689C1AE5}" type="pres">
      <dgm:prSet presAssocID="{60F2955F-FC83-42E2-BF0D-E6BA37DA6CA9}" presName="node" presStyleLbl="node1" presStyleIdx="0" presStyleCnt="7">
        <dgm:presLayoutVars>
          <dgm:bulletEnabled val="1"/>
        </dgm:presLayoutVars>
      </dgm:prSet>
      <dgm:spPr/>
    </dgm:pt>
    <dgm:pt modelId="{040CC60A-DDE6-D14A-9798-79FF1E2D11C0}" type="pres">
      <dgm:prSet presAssocID="{E108C1FD-1465-4457-A2D1-24EAB21A4AF9}" presName="sibTrans" presStyleLbl="sibTrans1D1" presStyleIdx="0" presStyleCnt="6"/>
      <dgm:spPr/>
    </dgm:pt>
    <dgm:pt modelId="{546CB0A1-EDA7-D247-957F-87F7CBABD7AA}" type="pres">
      <dgm:prSet presAssocID="{E108C1FD-1465-4457-A2D1-24EAB21A4AF9}" presName="connectorText" presStyleLbl="sibTrans1D1" presStyleIdx="0" presStyleCnt="6"/>
      <dgm:spPr/>
    </dgm:pt>
    <dgm:pt modelId="{6AE44635-3053-7D4D-BCAF-776EB57D5C27}" type="pres">
      <dgm:prSet presAssocID="{812A87F0-656D-4BCF-A2FA-958F7AC061A1}" presName="node" presStyleLbl="node1" presStyleIdx="1" presStyleCnt="7">
        <dgm:presLayoutVars>
          <dgm:bulletEnabled val="1"/>
        </dgm:presLayoutVars>
      </dgm:prSet>
      <dgm:spPr/>
    </dgm:pt>
    <dgm:pt modelId="{48788D1B-8668-9846-92B3-961AB90CB53D}" type="pres">
      <dgm:prSet presAssocID="{B6824791-8C1C-4C71-A6EA-EE1FB90E0ACE}" presName="sibTrans" presStyleLbl="sibTrans1D1" presStyleIdx="1" presStyleCnt="6"/>
      <dgm:spPr/>
    </dgm:pt>
    <dgm:pt modelId="{A162B1F2-979E-2840-BA63-EAACFC7D9916}" type="pres">
      <dgm:prSet presAssocID="{B6824791-8C1C-4C71-A6EA-EE1FB90E0ACE}" presName="connectorText" presStyleLbl="sibTrans1D1" presStyleIdx="1" presStyleCnt="6"/>
      <dgm:spPr/>
    </dgm:pt>
    <dgm:pt modelId="{2E7AC659-C691-9D46-9A5C-50A070A7C4B2}" type="pres">
      <dgm:prSet presAssocID="{66F35599-03EA-4C28-AC58-02DF88CB5CD3}" presName="node" presStyleLbl="node1" presStyleIdx="2" presStyleCnt="7">
        <dgm:presLayoutVars>
          <dgm:bulletEnabled val="1"/>
        </dgm:presLayoutVars>
      </dgm:prSet>
      <dgm:spPr/>
    </dgm:pt>
    <dgm:pt modelId="{2D13CC29-E8DD-2845-A0BB-D35785B21633}" type="pres">
      <dgm:prSet presAssocID="{E4732ACC-8E36-468C-8EAA-D4E4E8C717CB}" presName="sibTrans" presStyleLbl="sibTrans1D1" presStyleIdx="2" presStyleCnt="6"/>
      <dgm:spPr/>
    </dgm:pt>
    <dgm:pt modelId="{41E1059D-F9B2-CF40-A90B-D529315BE237}" type="pres">
      <dgm:prSet presAssocID="{E4732ACC-8E36-468C-8EAA-D4E4E8C717CB}" presName="connectorText" presStyleLbl="sibTrans1D1" presStyleIdx="2" presStyleCnt="6"/>
      <dgm:spPr/>
    </dgm:pt>
    <dgm:pt modelId="{47CBA2D0-F301-BD4E-86B4-4A07E0FEFA5B}" type="pres">
      <dgm:prSet presAssocID="{8A059667-81BD-475A-A6DE-4A9FEDB4A115}" presName="node" presStyleLbl="node1" presStyleIdx="3" presStyleCnt="7">
        <dgm:presLayoutVars>
          <dgm:bulletEnabled val="1"/>
        </dgm:presLayoutVars>
      </dgm:prSet>
      <dgm:spPr/>
    </dgm:pt>
    <dgm:pt modelId="{0576AA42-20DE-8343-9F59-6702A781E3FD}" type="pres">
      <dgm:prSet presAssocID="{A2881B28-B423-4A8A-AD69-7A6CCB9485A0}" presName="sibTrans" presStyleLbl="sibTrans1D1" presStyleIdx="3" presStyleCnt="6"/>
      <dgm:spPr/>
    </dgm:pt>
    <dgm:pt modelId="{5C82CF26-951D-5E41-82EE-5D0EEDC46ACA}" type="pres">
      <dgm:prSet presAssocID="{A2881B28-B423-4A8A-AD69-7A6CCB9485A0}" presName="connectorText" presStyleLbl="sibTrans1D1" presStyleIdx="3" presStyleCnt="6"/>
      <dgm:spPr/>
    </dgm:pt>
    <dgm:pt modelId="{63C764C1-ADCC-B84D-9467-F552B64CE7BC}" type="pres">
      <dgm:prSet presAssocID="{BC0403BF-049E-4B4A-AE7B-88D8F41F71BA}" presName="node" presStyleLbl="node1" presStyleIdx="4" presStyleCnt="7">
        <dgm:presLayoutVars>
          <dgm:bulletEnabled val="1"/>
        </dgm:presLayoutVars>
      </dgm:prSet>
      <dgm:spPr/>
    </dgm:pt>
    <dgm:pt modelId="{CDD11707-EAEB-9C48-BCC7-FB4CB82F1FC2}" type="pres">
      <dgm:prSet presAssocID="{5F31D055-3236-4647-BEC7-FC8C50289A14}" presName="sibTrans" presStyleLbl="sibTrans1D1" presStyleIdx="4" presStyleCnt="6"/>
      <dgm:spPr/>
    </dgm:pt>
    <dgm:pt modelId="{274066B6-D73E-1E47-8FAA-D9221E40AB57}" type="pres">
      <dgm:prSet presAssocID="{5F31D055-3236-4647-BEC7-FC8C50289A14}" presName="connectorText" presStyleLbl="sibTrans1D1" presStyleIdx="4" presStyleCnt="6"/>
      <dgm:spPr/>
    </dgm:pt>
    <dgm:pt modelId="{E0D77C3D-4825-EA48-B690-8ACB63FC5E20}" type="pres">
      <dgm:prSet presAssocID="{7DF40802-A714-491B-8847-A2B83D5E3FE3}" presName="node" presStyleLbl="node1" presStyleIdx="5" presStyleCnt="7">
        <dgm:presLayoutVars>
          <dgm:bulletEnabled val="1"/>
        </dgm:presLayoutVars>
      </dgm:prSet>
      <dgm:spPr/>
    </dgm:pt>
    <dgm:pt modelId="{CBBEF205-E112-E94E-9466-3C036EE24293}" type="pres">
      <dgm:prSet presAssocID="{2D7ED794-B070-495B-8B0D-E69AE065239F}" presName="sibTrans" presStyleLbl="sibTrans1D1" presStyleIdx="5" presStyleCnt="6"/>
      <dgm:spPr/>
    </dgm:pt>
    <dgm:pt modelId="{75D2C039-46BA-2040-A881-84306CBA6195}" type="pres">
      <dgm:prSet presAssocID="{2D7ED794-B070-495B-8B0D-E69AE065239F}" presName="connectorText" presStyleLbl="sibTrans1D1" presStyleIdx="5" presStyleCnt="6"/>
      <dgm:spPr/>
    </dgm:pt>
    <dgm:pt modelId="{91C07B3E-94EE-A442-97B8-BE0742042DA8}" type="pres">
      <dgm:prSet presAssocID="{9F4FD40E-72F6-4A39-9B95-8708005BAA70}" presName="node" presStyleLbl="node1" presStyleIdx="6" presStyleCnt="7">
        <dgm:presLayoutVars>
          <dgm:bulletEnabled val="1"/>
        </dgm:presLayoutVars>
      </dgm:prSet>
      <dgm:spPr/>
    </dgm:pt>
  </dgm:ptLst>
  <dgm:cxnLst>
    <dgm:cxn modelId="{8F8FEF00-2946-C244-8EC2-4477F7DB2484}" type="presOf" srcId="{5F31D055-3236-4647-BEC7-FC8C50289A14}" destId="{CDD11707-EAEB-9C48-BCC7-FB4CB82F1FC2}" srcOrd="0" destOrd="0" presId="urn:microsoft.com/office/officeart/2016/7/layout/RepeatingBendingProcessNew"/>
    <dgm:cxn modelId="{4984A802-FCAA-4722-B2CF-92A764484988}" srcId="{00A72807-FFF6-47C0-B29A-3F7F7A1D8216}" destId="{60F2955F-FC83-42E2-BF0D-E6BA37DA6CA9}" srcOrd="0" destOrd="0" parTransId="{0EF8C550-064E-4B3F-A26C-FC5F6AD9EE46}" sibTransId="{E108C1FD-1465-4457-A2D1-24EAB21A4AF9}"/>
    <dgm:cxn modelId="{6D6BB312-C6F1-4A4A-9C63-C00A9DB2E81B}" type="presOf" srcId="{9F4FD40E-72F6-4A39-9B95-8708005BAA70}" destId="{91C07B3E-94EE-A442-97B8-BE0742042DA8}" srcOrd="0" destOrd="0" presId="urn:microsoft.com/office/officeart/2016/7/layout/RepeatingBendingProcessNew"/>
    <dgm:cxn modelId="{325A0245-07EC-3641-85D0-54CD5B19F296}" type="presOf" srcId="{B6824791-8C1C-4C71-A6EA-EE1FB90E0ACE}" destId="{48788D1B-8668-9846-92B3-961AB90CB53D}" srcOrd="0" destOrd="0" presId="urn:microsoft.com/office/officeart/2016/7/layout/RepeatingBendingProcessNew"/>
    <dgm:cxn modelId="{5F755248-4F8A-3343-B3AE-EE64E8FF7E34}" type="presOf" srcId="{A2881B28-B423-4A8A-AD69-7A6CCB9485A0}" destId="{0576AA42-20DE-8343-9F59-6702A781E3FD}" srcOrd="0" destOrd="0" presId="urn:microsoft.com/office/officeart/2016/7/layout/RepeatingBendingProcessNew"/>
    <dgm:cxn modelId="{8D84514A-DBA7-7848-976A-4F862F49FE3E}" type="presOf" srcId="{00A72807-FFF6-47C0-B29A-3F7F7A1D8216}" destId="{C3550B8B-125B-D441-9B27-4D1E00D40B2E}" srcOrd="0" destOrd="0" presId="urn:microsoft.com/office/officeart/2016/7/layout/RepeatingBendingProcessNew"/>
    <dgm:cxn modelId="{BDC7944B-DB8E-2848-ADE9-0A71DE85274B}" type="presOf" srcId="{BC0403BF-049E-4B4A-AE7B-88D8F41F71BA}" destId="{63C764C1-ADCC-B84D-9467-F552B64CE7BC}" srcOrd="0" destOrd="0" presId="urn:microsoft.com/office/officeart/2016/7/layout/RepeatingBendingProcessNew"/>
    <dgm:cxn modelId="{954F244C-F32C-A444-9C87-BF04C7D771A8}" type="presOf" srcId="{E4732ACC-8E36-468C-8EAA-D4E4E8C717CB}" destId="{41E1059D-F9B2-CF40-A90B-D529315BE237}" srcOrd="1" destOrd="0" presId="urn:microsoft.com/office/officeart/2016/7/layout/RepeatingBendingProcessNew"/>
    <dgm:cxn modelId="{2279D04D-8EEE-B046-BF9D-349D4E86E8EF}" type="presOf" srcId="{A2881B28-B423-4A8A-AD69-7A6CCB9485A0}" destId="{5C82CF26-951D-5E41-82EE-5D0EEDC46ACA}" srcOrd="1" destOrd="0" presId="urn:microsoft.com/office/officeart/2016/7/layout/RepeatingBendingProcessNew"/>
    <dgm:cxn modelId="{13BCEA63-A584-194D-A72F-B57A2F95A3E3}" type="presOf" srcId="{2D7ED794-B070-495B-8B0D-E69AE065239F}" destId="{75D2C039-46BA-2040-A881-84306CBA6195}" srcOrd="1" destOrd="0" presId="urn:microsoft.com/office/officeart/2016/7/layout/RepeatingBendingProcessNew"/>
    <dgm:cxn modelId="{B734BF76-E8B2-4F42-9838-D4E50DEC0565}" srcId="{00A72807-FFF6-47C0-B29A-3F7F7A1D8216}" destId="{7DF40802-A714-491B-8847-A2B83D5E3FE3}" srcOrd="5" destOrd="0" parTransId="{882D0181-4E60-44E6-AC96-ABBEF729130B}" sibTransId="{2D7ED794-B070-495B-8B0D-E69AE065239F}"/>
    <dgm:cxn modelId="{B4886A80-95AA-6C4C-8E36-C0A72501B316}" type="presOf" srcId="{60F2955F-FC83-42E2-BF0D-E6BA37DA6CA9}" destId="{A231982C-8608-5740-AAAD-4010689C1AE5}" srcOrd="0" destOrd="0" presId="urn:microsoft.com/office/officeart/2016/7/layout/RepeatingBendingProcessNew"/>
    <dgm:cxn modelId="{9B69478C-8069-A844-9505-827CCB3D3587}" type="presOf" srcId="{2D7ED794-B070-495B-8B0D-E69AE065239F}" destId="{CBBEF205-E112-E94E-9466-3C036EE24293}" srcOrd="0" destOrd="0" presId="urn:microsoft.com/office/officeart/2016/7/layout/RepeatingBendingProcessNew"/>
    <dgm:cxn modelId="{89384D8C-AAF4-864D-9A6A-13116EF4FCCC}" type="presOf" srcId="{E108C1FD-1465-4457-A2D1-24EAB21A4AF9}" destId="{040CC60A-DDE6-D14A-9798-79FF1E2D11C0}" srcOrd="0" destOrd="0" presId="urn:microsoft.com/office/officeart/2016/7/layout/RepeatingBendingProcessNew"/>
    <dgm:cxn modelId="{FF754597-4B80-4D6A-A313-D2DB560E0674}" srcId="{00A72807-FFF6-47C0-B29A-3F7F7A1D8216}" destId="{66F35599-03EA-4C28-AC58-02DF88CB5CD3}" srcOrd="2" destOrd="0" parTransId="{E85AC66D-E1F3-422F-B2AD-485C56D9A874}" sibTransId="{E4732ACC-8E36-468C-8EAA-D4E4E8C717CB}"/>
    <dgm:cxn modelId="{B414449D-2F91-8745-A6DB-87355CDCAAE4}" type="presOf" srcId="{7DF40802-A714-491B-8847-A2B83D5E3FE3}" destId="{E0D77C3D-4825-EA48-B690-8ACB63FC5E20}" srcOrd="0" destOrd="0" presId="urn:microsoft.com/office/officeart/2016/7/layout/RepeatingBendingProcessNew"/>
    <dgm:cxn modelId="{9F5A41B5-AE80-7443-8787-9987CB0B8DFB}" type="presOf" srcId="{812A87F0-656D-4BCF-A2FA-958F7AC061A1}" destId="{6AE44635-3053-7D4D-BCAF-776EB57D5C27}" srcOrd="0" destOrd="0" presId="urn:microsoft.com/office/officeart/2016/7/layout/RepeatingBendingProcessNew"/>
    <dgm:cxn modelId="{3341A1C0-08C6-5A42-AC01-E27F7F9AC9E1}" type="presOf" srcId="{5F31D055-3236-4647-BEC7-FC8C50289A14}" destId="{274066B6-D73E-1E47-8FAA-D9221E40AB57}" srcOrd="1" destOrd="0" presId="urn:microsoft.com/office/officeart/2016/7/layout/RepeatingBendingProcessNew"/>
    <dgm:cxn modelId="{BD5B75C5-36E1-5547-8ED9-2237E75D03D8}" type="presOf" srcId="{E4732ACC-8E36-468C-8EAA-D4E4E8C717CB}" destId="{2D13CC29-E8DD-2845-A0BB-D35785B21633}" srcOrd="0" destOrd="0" presId="urn:microsoft.com/office/officeart/2016/7/layout/RepeatingBendingProcessNew"/>
    <dgm:cxn modelId="{E6D82BC9-F0C7-4A10-9B68-41455B34A128}" srcId="{00A72807-FFF6-47C0-B29A-3F7F7A1D8216}" destId="{8A059667-81BD-475A-A6DE-4A9FEDB4A115}" srcOrd="3" destOrd="0" parTransId="{727A8BC2-1D89-4E4A-9D2C-645ED8579666}" sibTransId="{A2881B28-B423-4A8A-AD69-7A6CCB9485A0}"/>
    <dgm:cxn modelId="{00C16ACF-9DB9-438A-98C3-75F4ED7469C5}" srcId="{00A72807-FFF6-47C0-B29A-3F7F7A1D8216}" destId="{812A87F0-656D-4BCF-A2FA-958F7AC061A1}" srcOrd="1" destOrd="0" parTransId="{2AFD2D18-6944-4F96-9D32-98F0BF981464}" sibTransId="{B6824791-8C1C-4C71-A6EA-EE1FB90E0ACE}"/>
    <dgm:cxn modelId="{65D222D9-3091-BF4C-A7DD-F951B1685AFD}" type="presOf" srcId="{66F35599-03EA-4C28-AC58-02DF88CB5CD3}" destId="{2E7AC659-C691-9D46-9A5C-50A070A7C4B2}" srcOrd="0" destOrd="0" presId="urn:microsoft.com/office/officeart/2016/7/layout/RepeatingBendingProcessNew"/>
    <dgm:cxn modelId="{88B866D9-7AA6-2748-9F71-55DC053ADF81}" type="presOf" srcId="{B6824791-8C1C-4C71-A6EA-EE1FB90E0ACE}" destId="{A162B1F2-979E-2840-BA63-EAACFC7D9916}" srcOrd="1" destOrd="0" presId="urn:microsoft.com/office/officeart/2016/7/layout/RepeatingBendingProcessNew"/>
    <dgm:cxn modelId="{A8A71FE8-612F-8748-8731-D2DB4C4F02E5}" type="presOf" srcId="{E108C1FD-1465-4457-A2D1-24EAB21A4AF9}" destId="{546CB0A1-EDA7-D247-957F-87F7CBABD7AA}" srcOrd="1" destOrd="0" presId="urn:microsoft.com/office/officeart/2016/7/layout/RepeatingBendingProcessNew"/>
    <dgm:cxn modelId="{8BB88CE9-B332-4472-A184-9EA22F963FC4}" srcId="{00A72807-FFF6-47C0-B29A-3F7F7A1D8216}" destId="{BC0403BF-049E-4B4A-AE7B-88D8F41F71BA}" srcOrd="4" destOrd="0" parTransId="{1B74D877-D01E-4F36-B1CD-062922BFC7DB}" sibTransId="{5F31D055-3236-4647-BEC7-FC8C50289A14}"/>
    <dgm:cxn modelId="{75306FF7-D082-5949-9BFB-81E1D3B62018}" type="presOf" srcId="{8A059667-81BD-475A-A6DE-4A9FEDB4A115}" destId="{47CBA2D0-F301-BD4E-86B4-4A07E0FEFA5B}" srcOrd="0" destOrd="0" presId="urn:microsoft.com/office/officeart/2016/7/layout/RepeatingBendingProcessNew"/>
    <dgm:cxn modelId="{A25E0EFE-1724-409B-8DCE-FE0B38ACA1B5}" srcId="{00A72807-FFF6-47C0-B29A-3F7F7A1D8216}" destId="{9F4FD40E-72F6-4A39-9B95-8708005BAA70}" srcOrd="6" destOrd="0" parTransId="{FCE0607B-BA81-436C-81F9-AE46AB9DCE88}" sibTransId="{0EAA28CB-2888-4F5F-8087-91C4F0E8C181}"/>
    <dgm:cxn modelId="{8CD81FBB-EE67-C344-A86B-DFB7392003B8}" type="presParOf" srcId="{C3550B8B-125B-D441-9B27-4D1E00D40B2E}" destId="{A231982C-8608-5740-AAAD-4010689C1AE5}" srcOrd="0" destOrd="0" presId="urn:microsoft.com/office/officeart/2016/7/layout/RepeatingBendingProcessNew"/>
    <dgm:cxn modelId="{EF39DA14-0783-AB4B-B29A-E96290ACAEB7}" type="presParOf" srcId="{C3550B8B-125B-D441-9B27-4D1E00D40B2E}" destId="{040CC60A-DDE6-D14A-9798-79FF1E2D11C0}" srcOrd="1" destOrd="0" presId="urn:microsoft.com/office/officeart/2016/7/layout/RepeatingBendingProcessNew"/>
    <dgm:cxn modelId="{3949F4ED-032B-4B4C-AAAE-24807912688B}" type="presParOf" srcId="{040CC60A-DDE6-D14A-9798-79FF1E2D11C0}" destId="{546CB0A1-EDA7-D247-957F-87F7CBABD7AA}" srcOrd="0" destOrd="0" presId="urn:microsoft.com/office/officeart/2016/7/layout/RepeatingBendingProcessNew"/>
    <dgm:cxn modelId="{86FD8B75-FECF-E241-9C3D-A27BE2860AA1}" type="presParOf" srcId="{C3550B8B-125B-D441-9B27-4D1E00D40B2E}" destId="{6AE44635-3053-7D4D-BCAF-776EB57D5C27}" srcOrd="2" destOrd="0" presId="urn:microsoft.com/office/officeart/2016/7/layout/RepeatingBendingProcessNew"/>
    <dgm:cxn modelId="{210C6255-A700-964B-8624-7198749C8703}" type="presParOf" srcId="{C3550B8B-125B-D441-9B27-4D1E00D40B2E}" destId="{48788D1B-8668-9846-92B3-961AB90CB53D}" srcOrd="3" destOrd="0" presId="urn:microsoft.com/office/officeart/2016/7/layout/RepeatingBendingProcessNew"/>
    <dgm:cxn modelId="{68AC36D8-07E6-B94D-A6F5-3DF14B6E9BE1}" type="presParOf" srcId="{48788D1B-8668-9846-92B3-961AB90CB53D}" destId="{A162B1F2-979E-2840-BA63-EAACFC7D9916}" srcOrd="0" destOrd="0" presId="urn:microsoft.com/office/officeart/2016/7/layout/RepeatingBendingProcessNew"/>
    <dgm:cxn modelId="{49607CC4-3BF8-DE46-8DD7-70E8E9C7CF30}" type="presParOf" srcId="{C3550B8B-125B-D441-9B27-4D1E00D40B2E}" destId="{2E7AC659-C691-9D46-9A5C-50A070A7C4B2}" srcOrd="4" destOrd="0" presId="urn:microsoft.com/office/officeart/2016/7/layout/RepeatingBendingProcessNew"/>
    <dgm:cxn modelId="{E070FFC8-FE71-EE43-B2A0-D6F60B404B54}" type="presParOf" srcId="{C3550B8B-125B-D441-9B27-4D1E00D40B2E}" destId="{2D13CC29-E8DD-2845-A0BB-D35785B21633}" srcOrd="5" destOrd="0" presId="urn:microsoft.com/office/officeart/2016/7/layout/RepeatingBendingProcessNew"/>
    <dgm:cxn modelId="{AB906416-7802-A242-8333-537644F4C4CE}" type="presParOf" srcId="{2D13CC29-E8DD-2845-A0BB-D35785B21633}" destId="{41E1059D-F9B2-CF40-A90B-D529315BE237}" srcOrd="0" destOrd="0" presId="urn:microsoft.com/office/officeart/2016/7/layout/RepeatingBendingProcessNew"/>
    <dgm:cxn modelId="{26108023-D609-EB45-B1C3-D29C07D311BA}" type="presParOf" srcId="{C3550B8B-125B-D441-9B27-4D1E00D40B2E}" destId="{47CBA2D0-F301-BD4E-86B4-4A07E0FEFA5B}" srcOrd="6" destOrd="0" presId="urn:microsoft.com/office/officeart/2016/7/layout/RepeatingBendingProcessNew"/>
    <dgm:cxn modelId="{C050E2A6-F353-D249-BA70-7926EF81AE62}" type="presParOf" srcId="{C3550B8B-125B-D441-9B27-4D1E00D40B2E}" destId="{0576AA42-20DE-8343-9F59-6702A781E3FD}" srcOrd="7" destOrd="0" presId="urn:microsoft.com/office/officeart/2016/7/layout/RepeatingBendingProcessNew"/>
    <dgm:cxn modelId="{4318320D-A1C7-644B-9356-83A1E56DC50F}" type="presParOf" srcId="{0576AA42-20DE-8343-9F59-6702A781E3FD}" destId="{5C82CF26-951D-5E41-82EE-5D0EEDC46ACA}" srcOrd="0" destOrd="0" presId="urn:microsoft.com/office/officeart/2016/7/layout/RepeatingBendingProcessNew"/>
    <dgm:cxn modelId="{6F8BDEB0-0E2C-7646-ABA1-4F1F1B4E07CE}" type="presParOf" srcId="{C3550B8B-125B-D441-9B27-4D1E00D40B2E}" destId="{63C764C1-ADCC-B84D-9467-F552B64CE7BC}" srcOrd="8" destOrd="0" presId="urn:microsoft.com/office/officeart/2016/7/layout/RepeatingBendingProcessNew"/>
    <dgm:cxn modelId="{F3580F12-97B6-0F49-9A2C-80E69C182853}" type="presParOf" srcId="{C3550B8B-125B-D441-9B27-4D1E00D40B2E}" destId="{CDD11707-EAEB-9C48-BCC7-FB4CB82F1FC2}" srcOrd="9" destOrd="0" presId="urn:microsoft.com/office/officeart/2016/7/layout/RepeatingBendingProcessNew"/>
    <dgm:cxn modelId="{7FB287D9-7309-E847-8E1A-D5B8C14C000A}" type="presParOf" srcId="{CDD11707-EAEB-9C48-BCC7-FB4CB82F1FC2}" destId="{274066B6-D73E-1E47-8FAA-D9221E40AB57}" srcOrd="0" destOrd="0" presId="urn:microsoft.com/office/officeart/2016/7/layout/RepeatingBendingProcessNew"/>
    <dgm:cxn modelId="{AD88428C-0D43-A242-AB32-7978EC65EA22}" type="presParOf" srcId="{C3550B8B-125B-D441-9B27-4D1E00D40B2E}" destId="{E0D77C3D-4825-EA48-B690-8ACB63FC5E20}" srcOrd="10" destOrd="0" presId="urn:microsoft.com/office/officeart/2016/7/layout/RepeatingBendingProcessNew"/>
    <dgm:cxn modelId="{0BBC6905-470E-D542-9139-B677452D0FBF}" type="presParOf" srcId="{C3550B8B-125B-D441-9B27-4D1E00D40B2E}" destId="{CBBEF205-E112-E94E-9466-3C036EE24293}" srcOrd="11" destOrd="0" presId="urn:microsoft.com/office/officeart/2016/7/layout/RepeatingBendingProcessNew"/>
    <dgm:cxn modelId="{905CCDB7-1EF4-F447-9ABF-7934B6D56ADF}" type="presParOf" srcId="{CBBEF205-E112-E94E-9466-3C036EE24293}" destId="{75D2C039-46BA-2040-A881-84306CBA6195}" srcOrd="0" destOrd="0" presId="urn:microsoft.com/office/officeart/2016/7/layout/RepeatingBendingProcessNew"/>
    <dgm:cxn modelId="{46193187-9C5E-A14B-854B-C0BC180C741E}" type="presParOf" srcId="{C3550B8B-125B-D441-9B27-4D1E00D40B2E}" destId="{91C07B3E-94EE-A442-97B8-BE0742042DA8}" srcOrd="12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26C0F26-67F0-440F-8B7D-A3B460679174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DD244FD-6264-4A39-B9E0-22C6549D272A}">
      <dgm:prSet/>
      <dgm:spPr/>
      <dgm:t>
        <a:bodyPr/>
        <a:lstStyle/>
        <a:p>
          <a:r>
            <a:rPr lang="es-MX" b="0" i="0"/>
            <a:t>Un </a:t>
          </a:r>
          <a:r>
            <a:rPr lang="es-MX" b="1" i="0"/>
            <a:t>Currículum</a:t>
          </a:r>
          <a:r>
            <a:rPr lang="es-MX" b="0" i="0"/>
            <a:t> con mejor presentación te permite contar con </a:t>
          </a:r>
          <a:r>
            <a:rPr lang="es-MX" b="1" i="1"/>
            <a:t>más oportunidades </a:t>
          </a:r>
          <a:r>
            <a:rPr lang="es-MX" b="0" i="0"/>
            <a:t>de una entrevista.</a:t>
          </a:r>
          <a:endParaRPr lang="en-US"/>
        </a:p>
      </dgm:t>
    </dgm:pt>
    <dgm:pt modelId="{7B7972D1-E482-4F96-A21C-61FAFCE5DAF3}" type="parTrans" cxnId="{5A54C310-4B2F-4E5B-AF63-61FD2DAE9E04}">
      <dgm:prSet/>
      <dgm:spPr/>
      <dgm:t>
        <a:bodyPr/>
        <a:lstStyle/>
        <a:p>
          <a:endParaRPr lang="en-US"/>
        </a:p>
      </dgm:t>
    </dgm:pt>
    <dgm:pt modelId="{D3D953EB-4310-4C02-BDF6-E758320BFEF3}" type="sibTrans" cxnId="{5A54C310-4B2F-4E5B-AF63-61FD2DAE9E04}">
      <dgm:prSet/>
      <dgm:spPr/>
      <dgm:t>
        <a:bodyPr/>
        <a:lstStyle/>
        <a:p>
          <a:endParaRPr lang="en-US"/>
        </a:p>
      </dgm:t>
    </dgm:pt>
    <dgm:pt modelId="{1E3C4F9D-04BF-43DB-8899-823A8C5C9DB7}">
      <dgm:prSet/>
      <dgm:spPr/>
      <dgm:t>
        <a:bodyPr/>
        <a:lstStyle/>
        <a:p>
          <a:r>
            <a:rPr lang="es-MX" b="0" i="0"/>
            <a:t>Tienes de </a:t>
          </a:r>
          <a:r>
            <a:rPr lang="es-MX" b="1" i="1"/>
            <a:t>30 a 60 segundos para impactar al Reclutador</a:t>
          </a:r>
          <a:r>
            <a:rPr lang="es-MX" b="0" i="0"/>
            <a:t>, y te pase de la lista de "aspirante" a "posible candidato".</a:t>
          </a:r>
          <a:endParaRPr lang="en-US"/>
        </a:p>
      </dgm:t>
    </dgm:pt>
    <dgm:pt modelId="{127EFEE8-10A2-40A3-AE99-2DC76E3685B0}" type="parTrans" cxnId="{A207A427-8FE3-47F9-90E6-B0982C41D8D5}">
      <dgm:prSet/>
      <dgm:spPr/>
      <dgm:t>
        <a:bodyPr/>
        <a:lstStyle/>
        <a:p>
          <a:endParaRPr lang="en-US"/>
        </a:p>
      </dgm:t>
    </dgm:pt>
    <dgm:pt modelId="{3CB67135-8C96-45CB-9B64-29B0AA283087}" type="sibTrans" cxnId="{A207A427-8FE3-47F9-90E6-B0982C41D8D5}">
      <dgm:prSet/>
      <dgm:spPr/>
      <dgm:t>
        <a:bodyPr/>
        <a:lstStyle/>
        <a:p>
          <a:endParaRPr lang="en-US"/>
        </a:p>
      </dgm:t>
    </dgm:pt>
    <dgm:pt modelId="{E3DB3C1D-D14D-43B3-93B7-FE9359759FD2}">
      <dgm:prSet/>
      <dgm:spPr/>
      <dgm:t>
        <a:bodyPr/>
        <a:lstStyle/>
        <a:p>
          <a:r>
            <a:rPr lang="es-MX" b="0" i="0"/>
            <a:t>Debes establecer </a:t>
          </a:r>
          <a:r>
            <a:rPr lang="es-MX" b="1" i="1"/>
            <a:t>los logros principales</a:t>
          </a:r>
          <a:r>
            <a:rPr lang="es-MX" b="0" i="0"/>
            <a:t>, ya en la entrevista, te explayas y comentas el proceso de principio a fin.</a:t>
          </a:r>
          <a:endParaRPr lang="en-US"/>
        </a:p>
      </dgm:t>
    </dgm:pt>
    <dgm:pt modelId="{1AA5DDB3-1321-4D52-B17C-D41980ED09F9}" type="parTrans" cxnId="{3910A1B2-7A3C-4A8C-8448-B9CCA160572D}">
      <dgm:prSet/>
      <dgm:spPr/>
      <dgm:t>
        <a:bodyPr/>
        <a:lstStyle/>
        <a:p>
          <a:endParaRPr lang="en-US"/>
        </a:p>
      </dgm:t>
    </dgm:pt>
    <dgm:pt modelId="{B859C679-EE68-4545-B210-4D1F8D4E795C}" type="sibTrans" cxnId="{3910A1B2-7A3C-4A8C-8448-B9CCA160572D}">
      <dgm:prSet/>
      <dgm:spPr/>
      <dgm:t>
        <a:bodyPr/>
        <a:lstStyle/>
        <a:p>
          <a:endParaRPr lang="en-US"/>
        </a:p>
      </dgm:t>
    </dgm:pt>
    <dgm:pt modelId="{70F80D7B-129B-4C13-B27E-E46E20EE4182}">
      <dgm:prSet/>
      <dgm:spPr/>
      <dgm:t>
        <a:bodyPr/>
        <a:lstStyle/>
        <a:p>
          <a:r>
            <a:rPr lang="es-MX" b="0" i="0"/>
            <a:t>Se recomienda que sea: </a:t>
          </a:r>
          <a:r>
            <a:rPr lang="es-MX" b="1" i="1"/>
            <a:t>impactante, limpio, puntual y transparente</a:t>
          </a:r>
          <a:r>
            <a:rPr lang="es-MX" b="0" i="0"/>
            <a:t>.</a:t>
          </a:r>
          <a:endParaRPr lang="en-US"/>
        </a:p>
      </dgm:t>
    </dgm:pt>
    <dgm:pt modelId="{957814AC-E9A1-488D-9A30-491BBFEE6EE6}" type="parTrans" cxnId="{D21C7084-1931-484B-B900-351F8B71A29B}">
      <dgm:prSet/>
      <dgm:spPr/>
      <dgm:t>
        <a:bodyPr/>
        <a:lstStyle/>
        <a:p>
          <a:endParaRPr lang="en-US"/>
        </a:p>
      </dgm:t>
    </dgm:pt>
    <dgm:pt modelId="{0D268553-E1AA-4E35-B97C-4B638ECE7D0D}" type="sibTrans" cxnId="{D21C7084-1931-484B-B900-351F8B71A29B}">
      <dgm:prSet/>
      <dgm:spPr/>
      <dgm:t>
        <a:bodyPr/>
        <a:lstStyle/>
        <a:p>
          <a:endParaRPr lang="en-US"/>
        </a:p>
      </dgm:t>
    </dgm:pt>
    <dgm:pt modelId="{7A5FB04F-9DEB-48F7-A270-0A141DF167F9}">
      <dgm:prSet/>
      <dgm:spPr/>
      <dgm:t>
        <a:bodyPr/>
        <a:lstStyle/>
        <a:p>
          <a:r>
            <a:rPr lang="es-MX" b="0" i="0"/>
            <a:t>Si cuenta con los </a:t>
          </a:r>
          <a:r>
            <a:rPr lang="es-MX" b="1" i="1"/>
            <a:t>8 puntos </a:t>
          </a:r>
          <a:r>
            <a:rPr lang="es-MX" b="0" i="0"/>
            <a:t>mencionados, tienes hasta un </a:t>
          </a:r>
          <a:r>
            <a:rPr lang="es-MX" b="1" i="1"/>
            <a:t>77% mas de probabilidad </a:t>
          </a:r>
          <a:r>
            <a:rPr lang="es-MX" b="0" i="0"/>
            <a:t>que captes la atención del Reclutador. </a:t>
          </a:r>
          <a:endParaRPr lang="en-US"/>
        </a:p>
      </dgm:t>
    </dgm:pt>
    <dgm:pt modelId="{38E75CC0-B78C-48B7-94A8-C4488738CBBF}" type="parTrans" cxnId="{79364644-C937-4634-BBF3-768C55D401E3}">
      <dgm:prSet/>
      <dgm:spPr/>
      <dgm:t>
        <a:bodyPr/>
        <a:lstStyle/>
        <a:p>
          <a:endParaRPr lang="en-US"/>
        </a:p>
      </dgm:t>
    </dgm:pt>
    <dgm:pt modelId="{63E7AA5E-C127-408E-986D-7B0655680614}" type="sibTrans" cxnId="{79364644-C937-4634-BBF3-768C55D401E3}">
      <dgm:prSet/>
      <dgm:spPr/>
      <dgm:t>
        <a:bodyPr/>
        <a:lstStyle/>
        <a:p>
          <a:endParaRPr lang="en-US"/>
        </a:p>
      </dgm:t>
    </dgm:pt>
    <dgm:pt modelId="{9635F7B5-35C7-4C26-9ED6-324959C80014}">
      <dgm:prSet/>
      <dgm:spPr/>
      <dgm:t>
        <a:bodyPr/>
        <a:lstStyle/>
        <a:p>
          <a:r>
            <a:rPr lang="es-MX" b="0" i="0"/>
            <a:t>Es recomendable tener una </a:t>
          </a:r>
          <a:r>
            <a:rPr lang="es-MX" b="1" i="1"/>
            <a:t>copia en Inglés</a:t>
          </a:r>
          <a:r>
            <a:rPr lang="es-MX" b="0" i="0"/>
            <a:t>, asegúrate que la traducción sea correcta.</a:t>
          </a:r>
          <a:endParaRPr lang="en-US"/>
        </a:p>
      </dgm:t>
    </dgm:pt>
    <dgm:pt modelId="{71669950-A168-46DC-8AE2-CE01491D4768}" type="parTrans" cxnId="{C5461278-8DE7-46FA-85AD-60530517B278}">
      <dgm:prSet/>
      <dgm:spPr/>
      <dgm:t>
        <a:bodyPr/>
        <a:lstStyle/>
        <a:p>
          <a:endParaRPr lang="en-US"/>
        </a:p>
      </dgm:t>
    </dgm:pt>
    <dgm:pt modelId="{DF4F8D96-3D8E-46F4-A123-F5804C97B103}" type="sibTrans" cxnId="{C5461278-8DE7-46FA-85AD-60530517B278}">
      <dgm:prSet/>
      <dgm:spPr/>
      <dgm:t>
        <a:bodyPr/>
        <a:lstStyle/>
        <a:p>
          <a:endParaRPr lang="en-US"/>
        </a:p>
      </dgm:t>
    </dgm:pt>
    <dgm:pt modelId="{40E4A319-983C-9E44-B4C1-DF0D75FF851E}" type="pres">
      <dgm:prSet presAssocID="{B26C0F26-67F0-440F-8B7D-A3B460679174}" presName="diagram" presStyleCnt="0">
        <dgm:presLayoutVars>
          <dgm:dir/>
          <dgm:resizeHandles val="exact"/>
        </dgm:presLayoutVars>
      </dgm:prSet>
      <dgm:spPr/>
    </dgm:pt>
    <dgm:pt modelId="{36BD32D5-540A-CD4D-A220-9D777AA64386}" type="pres">
      <dgm:prSet presAssocID="{1DD244FD-6264-4A39-B9E0-22C6549D272A}" presName="node" presStyleLbl="node1" presStyleIdx="0" presStyleCnt="6">
        <dgm:presLayoutVars>
          <dgm:bulletEnabled val="1"/>
        </dgm:presLayoutVars>
      </dgm:prSet>
      <dgm:spPr/>
    </dgm:pt>
    <dgm:pt modelId="{676AA964-9345-CF40-B6C3-CB6ACE75C185}" type="pres">
      <dgm:prSet presAssocID="{D3D953EB-4310-4C02-BDF6-E758320BFEF3}" presName="sibTrans" presStyleCnt="0"/>
      <dgm:spPr/>
    </dgm:pt>
    <dgm:pt modelId="{EE73C2E2-0DAD-5A47-903C-F009AF44C01B}" type="pres">
      <dgm:prSet presAssocID="{1E3C4F9D-04BF-43DB-8899-823A8C5C9DB7}" presName="node" presStyleLbl="node1" presStyleIdx="1" presStyleCnt="6">
        <dgm:presLayoutVars>
          <dgm:bulletEnabled val="1"/>
        </dgm:presLayoutVars>
      </dgm:prSet>
      <dgm:spPr/>
    </dgm:pt>
    <dgm:pt modelId="{E9AB12C7-33F7-904C-BE0A-9D6750AA1152}" type="pres">
      <dgm:prSet presAssocID="{3CB67135-8C96-45CB-9B64-29B0AA283087}" presName="sibTrans" presStyleCnt="0"/>
      <dgm:spPr/>
    </dgm:pt>
    <dgm:pt modelId="{EC162704-1060-AC45-A0AB-F627E26CE1C1}" type="pres">
      <dgm:prSet presAssocID="{E3DB3C1D-D14D-43B3-93B7-FE9359759FD2}" presName="node" presStyleLbl="node1" presStyleIdx="2" presStyleCnt="6">
        <dgm:presLayoutVars>
          <dgm:bulletEnabled val="1"/>
        </dgm:presLayoutVars>
      </dgm:prSet>
      <dgm:spPr/>
    </dgm:pt>
    <dgm:pt modelId="{AD7E3C95-B2DA-FA42-98AA-E21423172096}" type="pres">
      <dgm:prSet presAssocID="{B859C679-EE68-4545-B210-4D1F8D4E795C}" presName="sibTrans" presStyleCnt="0"/>
      <dgm:spPr/>
    </dgm:pt>
    <dgm:pt modelId="{B618BFB3-3414-A24D-A96C-2EAD2E3DE136}" type="pres">
      <dgm:prSet presAssocID="{70F80D7B-129B-4C13-B27E-E46E20EE4182}" presName="node" presStyleLbl="node1" presStyleIdx="3" presStyleCnt="6">
        <dgm:presLayoutVars>
          <dgm:bulletEnabled val="1"/>
        </dgm:presLayoutVars>
      </dgm:prSet>
      <dgm:spPr/>
    </dgm:pt>
    <dgm:pt modelId="{3D5DBC9D-659F-4948-BAC2-0E703FE48F99}" type="pres">
      <dgm:prSet presAssocID="{0D268553-E1AA-4E35-B97C-4B638ECE7D0D}" presName="sibTrans" presStyleCnt="0"/>
      <dgm:spPr/>
    </dgm:pt>
    <dgm:pt modelId="{ED767FFB-20F5-504E-B161-A1BA88E9BE3D}" type="pres">
      <dgm:prSet presAssocID="{7A5FB04F-9DEB-48F7-A270-0A141DF167F9}" presName="node" presStyleLbl="node1" presStyleIdx="4" presStyleCnt="6">
        <dgm:presLayoutVars>
          <dgm:bulletEnabled val="1"/>
        </dgm:presLayoutVars>
      </dgm:prSet>
      <dgm:spPr/>
    </dgm:pt>
    <dgm:pt modelId="{F64BF72F-D86D-B446-9000-DAB7F8F8355D}" type="pres">
      <dgm:prSet presAssocID="{63E7AA5E-C127-408E-986D-7B0655680614}" presName="sibTrans" presStyleCnt="0"/>
      <dgm:spPr/>
    </dgm:pt>
    <dgm:pt modelId="{F89520B5-D285-D145-881B-E94247DE15B6}" type="pres">
      <dgm:prSet presAssocID="{9635F7B5-35C7-4C26-9ED6-324959C80014}" presName="node" presStyleLbl="node1" presStyleIdx="5" presStyleCnt="6">
        <dgm:presLayoutVars>
          <dgm:bulletEnabled val="1"/>
        </dgm:presLayoutVars>
      </dgm:prSet>
      <dgm:spPr/>
    </dgm:pt>
  </dgm:ptLst>
  <dgm:cxnLst>
    <dgm:cxn modelId="{5A54C310-4B2F-4E5B-AF63-61FD2DAE9E04}" srcId="{B26C0F26-67F0-440F-8B7D-A3B460679174}" destId="{1DD244FD-6264-4A39-B9E0-22C6549D272A}" srcOrd="0" destOrd="0" parTransId="{7B7972D1-E482-4F96-A21C-61FAFCE5DAF3}" sibTransId="{D3D953EB-4310-4C02-BDF6-E758320BFEF3}"/>
    <dgm:cxn modelId="{A207A427-8FE3-47F9-90E6-B0982C41D8D5}" srcId="{B26C0F26-67F0-440F-8B7D-A3B460679174}" destId="{1E3C4F9D-04BF-43DB-8899-823A8C5C9DB7}" srcOrd="1" destOrd="0" parTransId="{127EFEE8-10A2-40A3-AE99-2DC76E3685B0}" sibTransId="{3CB67135-8C96-45CB-9B64-29B0AA283087}"/>
    <dgm:cxn modelId="{79364644-C937-4634-BBF3-768C55D401E3}" srcId="{B26C0F26-67F0-440F-8B7D-A3B460679174}" destId="{7A5FB04F-9DEB-48F7-A270-0A141DF167F9}" srcOrd="4" destOrd="0" parTransId="{38E75CC0-B78C-48B7-94A8-C4488738CBBF}" sibTransId="{63E7AA5E-C127-408E-986D-7B0655680614}"/>
    <dgm:cxn modelId="{82243160-2B9F-7C4B-91D9-D81D7F69F77A}" type="presOf" srcId="{9635F7B5-35C7-4C26-9ED6-324959C80014}" destId="{F89520B5-D285-D145-881B-E94247DE15B6}" srcOrd="0" destOrd="0" presId="urn:microsoft.com/office/officeart/2005/8/layout/default"/>
    <dgm:cxn modelId="{9E635063-05CD-3140-B611-16C97DB6D5AD}" type="presOf" srcId="{1E3C4F9D-04BF-43DB-8899-823A8C5C9DB7}" destId="{EE73C2E2-0DAD-5A47-903C-F009AF44C01B}" srcOrd="0" destOrd="0" presId="urn:microsoft.com/office/officeart/2005/8/layout/default"/>
    <dgm:cxn modelId="{80A21775-5B54-7C47-98B4-72C97CC842A9}" type="presOf" srcId="{70F80D7B-129B-4C13-B27E-E46E20EE4182}" destId="{B618BFB3-3414-A24D-A96C-2EAD2E3DE136}" srcOrd="0" destOrd="0" presId="urn:microsoft.com/office/officeart/2005/8/layout/default"/>
    <dgm:cxn modelId="{C5461278-8DE7-46FA-85AD-60530517B278}" srcId="{B26C0F26-67F0-440F-8B7D-A3B460679174}" destId="{9635F7B5-35C7-4C26-9ED6-324959C80014}" srcOrd="5" destOrd="0" parTransId="{71669950-A168-46DC-8AE2-CE01491D4768}" sibTransId="{DF4F8D96-3D8E-46F4-A123-F5804C97B103}"/>
    <dgm:cxn modelId="{D21C7084-1931-484B-B900-351F8B71A29B}" srcId="{B26C0F26-67F0-440F-8B7D-A3B460679174}" destId="{70F80D7B-129B-4C13-B27E-E46E20EE4182}" srcOrd="3" destOrd="0" parTransId="{957814AC-E9A1-488D-9A30-491BBFEE6EE6}" sibTransId="{0D268553-E1AA-4E35-B97C-4B638ECE7D0D}"/>
    <dgm:cxn modelId="{3910A1B2-7A3C-4A8C-8448-B9CCA160572D}" srcId="{B26C0F26-67F0-440F-8B7D-A3B460679174}" destId="{E3DB3C1D-D14D-43B3-93B7-FE9359759FD2}" srcOrd="2" destOrd="0" parTransId="{1AA5DDB3-1321-4D52-B17C-D41980ED09F9}" sibTransId="{B859C679-EE68-4545-B210-4D1F8D4E795C}"/>
    <dgm:cxn modelId="{9D8458BE-D80A-4D41-B2D5-6AE192A5EFB4}" type="presOf" srcId="{7A5FB04F-9DEB-48F7-A270-0A141DF167F9}" destId="{ED767FFB-20F5-504E-B161-A1BA88E9BE3D}" srcOrd="0" destOrd="0" presId="urn:microsoft.com/office/officeart/2005/8/layout/default"/>
    <dgm:cxn modelId="{D8C94CCC-0C96-EE42-875E-878FA8CF2296}" type="presOf" srcId="{E3DB3C1D-D14D-43B3-93B7-FE9359759FD2}" destId="{EC162704-1060-AC45-A0AB-F627E26CE1C1}" srcOrd="0" destOrd="0" presId="urn:microsoft.com/office/officeart/2005/8/layout/default"/>
    <dgm:cxn modelId="{63856BE6-7D86-524A-AE80-9F485B59FD5F}" type="presOf" srcId="{B26C0F26-67F0-440F-8B7D-A3B460679174}" destId="{40E4A319-983C-9E44-B4C1-DF0D75FF851E}" srcOrd="0" destOrd="0" presId="urn:microsoft.com/office/officeart/2005/8/layout/default"/>
    <dgm:cxn modelId="{FB5EC9FA-C7AF-E04F-ABB8-E19E7E0B1451}" type="presOf" srcId="{1DD244FD-6264-4A39-B9E0-22C6549D272A}" destId="{36BD32D5-540A-CD4D-A220-9D777AA64386}" srcOrd="0" destOrd="0" presId="urn:microsoft.com/office/officeart/2005/8/layout/default"/>
    <dgm:cxn modelId="{C7AE3454-DEA4-A043-B6AA-4870F7017B92}" type="presParOf" srcId="{40E4A319-983C-9E44-B4C1-DF0D75FF851E}" destId="{36BD32D5-540A-CD4D-A220-9D777AA64386}" srcOrd="0" destOrd="0" presId="urn:microsoft.com/office/officeart/2005/8/layout/default"/>
    <dgm:cxn modelId="{08D6218F-680A-854B-9BDB-9D18F8EDFC2A}" type="presParOf" srcId="{40E4A319-983C-9E44-B4C1-DF0D75FF851E}" destId="{676AA964-9345-CF40-B6C3-CB6ACE75C185}" srcOrd="1" destOrd="0" presId="urn:microsoft.com/office/officeart/2005/8/layout/default"/>
    <dgm:cxn modelId="{2EE05CC1-C340-E843-8B9B-3D848F21BAD1}" type="presParOf" srcId="{40E4A319-983C-9E44-B4C1-DF0D75FF851E}" destId="{EE73C2E2-0DAD-5A47-903C-F009AF44C01B}" srcOrd="2" destOrd="0" presId="urn:microsoft.com/office/officeart/2005/8/layout/default"/>
    <dgm:cxn modelId="{D8266ED4-C21F-D34A-BC81-6CE9D405FD0D}" type="presParOf" srcId="{40E4A319-983C-9E44-B4C1-DF0D75FF851E}" destId="{E9AB12C7-33F7-904C-BE0A-9D6750AA1152}" srcOrd="3" destOrd="0" presId="urn:microsoft.com/office/officeart/2005/8/layout/default"/>
    <dgm:cxn modelId="{A0749ECC-F93C-A64D-9EDB-5069B906CB25}" type="presParOf" srcId="{40E4A319-983C-9E44-B4C1-DF0D75FF851E}" destId="{EC162704-1060-AC45-A0AB-F627E26CE1C1}" srcOrd="4" destOrd="0" presId="urn:microsoft.com/office/officeart/2005/8/layout/default"/>
    <dgm:cxn modelId="{A62B7DB1-D3F5-DF41-B987-2BC7E3D9995B}" type="presParOf" srcId="{40E4A319-983C-9E44-B4C1-DF0D75FF851E}" destId="{AD7E3C95-B2DA-FA42-98AA-E21423172096}" srcOrd="5" destOrd="0" presId="urn:microsoft.com/office/officeart/2005/8/layout/default"/>
    <dgm:cxn modelId="{F60F9744-94AA-AF43-AAF2-BC080F88D26A}" type="presParOf" srcId="{40E4A319-983C-9E44-B4C1-DF0D75FF851E}" destId="{B618BFB3-3414-A24D-A96C-2EAD2E3DE136}" srcOrd="6" destOrd="0" presId="urn:microsoft.com/office/officeart/2005/8/layout/default"/>
    <dgm:cxn modelId="{2717244B-818A-8840-980C-08DC99F78538}" type="presParOf" srcId="{40E4A319-983C-9E44-B4C1-DF0D75FF851E}" destId="{3D5DBC9D-659F-4948-BAC2-0E703FE48F99}" srcOrd="7" destOrd="0" presId="urn:microsoft.com/office/officeart/2005/8/layout/default"/>
    <dgm:cxn modelId="{E16D1A75-6D51-9F40-BC95-85F03B9DB18D}" type="presParOf" srcId="{40E4A319-983C-9E44-B4C1-DF0D75FF851E}" destId="{ED767FFB-20F5-504E-B161-A1BA88E9BE3D}" srcOrd="8" destOrd="0" presId="urn:microsoft.com/office/officeart/2005/8/layout/default"/>
    <dgm:cxn modelId="{E9E08A56-4790-0646-A22C-18C000ED5DB9}" type="presParOf" srcId="{40E4A319-983C-9E44-B4C1-DF0D75FF851E}" destId="{F64BF72F-D86D-B446-9000-DAB7F8F8355D}" srcOrd="9" destOrd="0" presId="urn:microsoft.com/office/officeart/2005/8/layout/default"/>
    <dgm:cxn modelId="{B2DCDB77-AD2C-6444-8D75-19D2818ADD18}" type="presParOf" srcId="{40E4A319-983C-9E44-B4C1-DF0D75FF851E}" destId="{F89520B5-D285-D145-881B-E94247DE15B6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5896ED-29D3-E341-AC76-3A6F21702760}">
      <dsp:nvSpPr>
        <dsp:cNvPr id="0" name=""/>
        <dsp:cNvSpPr/>
      </dsp:nvSpPr>
      <dsp:spPr>
        <a:xfrm>
          <a:off x="0" y="495779"/>
          <a:ext cx="6263640" cy="145445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600" b="1" kern="1200"/>
            <a:t>Impactante</a:t>
          </a:r>
          <a:r>
            <a:rPr lang="es-ES_tradnl" sz="2600" kern="1200"/>
            <a:t>: Llamando la atención de manera </a:t>
          </a:r>
          <a:r>
            <a:rPr lang="es-MX" sz="2600" b="0" i="0" kern="1200"/>
            <a:t>positiva del reclutador(a).</a:t>
          </a:r>
          <a:endParaRPr lang="en-US" sz="2600" kern="1200"/>
        </a:p>
      </dsp:txBody>
      <dsp:txXfrm>
        <a:off x="71001" y="566780"/>
        <a:ext cx="6121638" cy="1312454"/>
      </dsp:txXfrm>
    </dsp:sp>
    <dsp:sp modelId="{0A9FDEA6-3D8D-0346-B575-FF22F4C2A1F6}">
      <dsp:nvSpPr>
        <dsp:cNvPr id="0" name=""/>
        <dsp:cNvSpPr/>
      </dsp:nvSpPr>
      <dsp:spPr>
        <a:xfrm>
          <a:off x="0" y="2025115"/>
          <a:ext cx="6263640" cy="1454456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600" b="1" kern="1200"/>
            <a:t>Limpio y Puntual</a:t>
          </a:r>
          <a:r>
            <a:rPr lang="es-ES_tradnl" sz="2600" kern="1200"/>
            <a:t>: </a:t>
          </a:r>
          <a:r>
            <a:rPr lang="es-MX" sz="2600" b="0" i="0" kern="1200"/>
            <a:t>Qué se entienda el mensaje que quieres transmitir. Intenta no repetir la misma palabra para cada función.</a:t>
          </a:r>
          <a:endParaRPr lang="en-US" sz="2600" kern="1200"/>
        </a:p>
      </dsp:txBody>
      <dsp:txXfrm>
        <a:off x="71001" y="2096116"/>
        <a:ext cx="6121638" cy="1312454"/>
      </dsp:txXfrm>
    </dsp:sp>
    <dsp:sp modelId="{EA28F88C-C3F6-034A-B3B7-7868D9C41F66}">
      <dsp:nvSpPr>
        <dsp:cNvPr id="0" name=""/>
        <dsp:cNvSpPr/>
      </dsp:nvSpPr>
      <dsp:spPr>
        <a:xfrm>
          <a:off x="0" y="3554452"/>
          <a:ext cx="6263640" cy="1454456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600" b="1" kern="1200"/>
            <a:t>Transparente</a:t>
          </a:r>
          <a:r>
            <a:rPr lang="es-ES_tradnl" sz="2600" kern="1200"/>
            <a:t>: </a:t>
          </a:r>
          <a:r>
            <a:rPr lang="es-MX" sz="2600" b="0" i="0" kern="1200"/>
            <a:t>Qué demuestre honestidad. </a:t>
          </a:r>
          <a:endParaRPr lang="en-US" sz="2600" kern="1200"/>
        </a:p>
      </dsp:txBody>
      <dsp:txXfrm>
        <a:off x="71001" y="3625453"/>
        <a:ext cx="6121638" cy="13124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E1B372-1B1C-2C49-B0D8-3622B4E5CC06}">
      <dsp:nvSpPr>
        <dsp:cNvPr id="0" name=""/>
        <dsp:cNvSpPr/>
      </dsp:nvSpPr>
      <dsp:spPr>
        <a:xfrm>
          <a:off x="0" y="675"/>
          <a:ext cx="629171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B6ABA0-2D3A-8F4A-9E71-3D7657E11C16}">
      <dsp:nvSpPr>
        <dsp:cNvPr id="0" name=""/>
        <dsp:cNvSpPr/>
      </dsp:nvSpPr>
      <dsp:spPr>
        <a:xfrm>
          <a:off x="0" y="675"/>
          <a:ext cx="6291714" cy="614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b="0" i="0" kern="1200"/>
            <a:t>Hoy en día (2022), </a:t>
          </a:r>
          <a:r>
            <a:rPr lang="es-MX" sz="1700" b="1" i="0" kern="1200"/>
            <a:t>un buen CV debe contar con los siguientes 8 puntos</a:t>
          </a:r>
          <a:r>
            <a:rPr lang="es-MX" sz="1700" b="0" i="0" kern="1200"/>
            <a:t>:</a:t>
          </a:r>
          <a:endParaRPr lang="en-US" sz="1700" kern="1200"/>
        </a:p>
      </dsp:txBody>
      <dsp:txXfrm>
        <a:off x="0" y="675"/>
        <a:ext cx="6291714" cy="614376"/>
      </dsp:txXfrm>
    </dsp:sp>
    <dsp:sp modelId="{05C24AE4-8ED1-1D4A-9D00-45CA61B7FB75}">
      <dsp:nvSpPr>
        <dsp:cNvPr id="0" name=""/>
        <dsp:cNvSpPr/>
      </dsp:nvSpPr>
      <dsp:spPr>
        <a:xfrm>
          <a:off x="0" y="615051"/>
          <a:ext cx="6291714" cy="0"/>
        </a:xfrm>
        <a:prstGeom prst="line">
          <a:avLst/>
        </a:prstGeom>
        <a:solidFill>
          <a:schemeClr val="accent5">
            <a:hueOff val="-844818"/>
            <a:satOff val="-2177"/>
            <a:lumOff val="-1471"/>
            <a:alphaOff val="0"/>
          </a:schemeClr>
        </a:solidFill>
        <a:ln w="12700" cap="flat" cmpd="sng" algn="ctr">
          <a:solidFill>
            <a:schemeClr val="accent5">
              <a:hueOff val="-844818"/>
              <a:satOff val="-2177"/>
              <a:lumOff val="-1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445702-F6FF-104D-A887-EC3980D9BD73}">
      <dsp:nvSpPr>
        <dsp:cNvPr id="0" name=""/>
        <dsp:cNvSpPr/>
      </dsp:nvSpPr>
      <dsp:spPr>
        <a:xfrm>
          <a:off x="0" y="615051"/>
          <a:ext cx="6291714" cy="614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/>
            <a:t>Propósito Personal</a:t>
          </a:r>
          <a:endParaRPr lang="en-US" sz="1700" kern="1200"/>
        </a:p>
      </dsp:txBody>
      <dsp:txXfrm>
        <a:off x="0" y="615051"/>
        <a:ext cx="6291714" cy="614376"/>
      </dsp:txXfrm>
    </dsp:sp>
    <dsp:sp modelId="{0A17FF54-F0CB-9E47-8778-25407AC0CEFC}">
      <dsp:nvSpPr>
        <dsp:cNvPr id="0" name=""/>
        <dsp:cNvSpPr/>
      </dsp:nvSpPr>
      <dsp:spPr>
        <a:xfrm>
          <a:off x="0" y="1229427"/>
          <a:ext cx="6291714" cy="0"/>
        </a:xfrm>
        <a:prstGeom prst="line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accent5">
              <a:hueOff val="-1689636"/>
              <a:satOff val="-4355"/>
              <a:lumOff val="-29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722DC5-048A-FA48-BF62-393C84AD0DC3}">
      <dsp:nvSpPr>
        <dsp:cNvPr id="0" name=""/>
        <dsp:cNvSpPr/>
      </dsp:nvSpPr>
      <dsp:spPr>
        <a:xfrm>
          <a:off x="0" y="1229427"/>
          <a:ext cx="6291714" cy="614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/>
            <a:t>Propósito Profesional</a:t>
          </a:r>
          <a:endParaRPr lang="en-US" sz="1700" kern="1200"/>
        </a:p>
      </dsp:txBody>
      <dsp:txXfrm>
        <a:off x="0" y="1229427"/>
        <a:ext cx="6291714" cy="614376"/>
      </dsp:txXfrm>
    </dsp:sp>
    <dsp:sp modelId="{4B1DAD88-6873-CC4A-B45F-FA8159C31AA1}">
      <dsp:nvSpPr>
        <dsp:cNvPr id="0" name=""/>
        <dsp:cNvSpPr/>
      </dsp:nvSpPr>
      <dsp:spPr>
        <a:xfrm>
          <a:off x="0" y="1843803"/>
          <a:ext cx="6291714" cy="0"/>
        </a:xfrm>
        <a:prstGeom prst="line">
          <a:avLst/>
        </a:prstGeom>
        <a:solidFill>
          <a:schemeClr val="accent5">
            <a:hueOff val="-2534453"/>
            <a:satOff val="-6532"/>
            <a:lumOff val="-4412"/>
            <a:alphaOff val="0"/>
          </a:schemeClr>
        </a:solidFill>
        <a:ln w="12700" cap="flat" cmpd="sng" algn="ctr">
          <a:solidFill>
            <a:schemeClr val="accent5">
              <a:hueOff val="-2534453"/>
              <a:satOff val="-6532"/>
              <a:lumOff val="-4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F5783A-FA6C-B540-B9C2-86F57835F3AA}">
      <dsp:nvSpPr>
        <dsp:cNvPr id="0" name=""/>
        <dsp:cNvSpPr/>
      </dsp:nvSpPr>
      <dsp:spPr>
        <a:xfrm>
          <a:off x="0" y="1843803"/>
          <a:ext cx="6291714" cy="614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/>
            <a:t>Top 3 Competencias y Habilidades Laborales </a:t>
          </a:r>
          <a:endParaRPr lang="en-US" sz="1700" kern="1200"/>
        </a:p>
      </dsp:txBody>
      <dsp:txXfrm>
        <a:off x="0" y="1843803"/>
        <a:ext cx="6291714" cy="614376"/>
      </dsp:txXfrm>
    </dsp:sp>
    <dsp:sp modelId="{0BC50936-5391-BE40-85BC-AFC9EE4A6C07}">
      <dsp:nvSpPr>
        <dsp:cNvPr id="0" name=""/>
        <dsp:cNvSpPr/>
      </dsp:nvSpPr>
      <dsp:spPr>
        <a:xfrm>
          <a:off x="0" y="2458179"/>
          <a:ext cx="6291714" cy="0"/>
        </a:xfrm>
        <a:prstGeom prst="lin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0B1FA2-8C87-2A4D-98A2-9F87BE51C15C}">
      <dsp:nvSpPr>
        <dsp:cNvPr id="0" name=""/>
        <dsp:cNvSpPr/>
      </dsp:nvSpPr>
      <dsp:spPr>
        <a:xfrm>
          <a:off x="0" y="2458179"/>
          <a:ext cx="6291714" cy="614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/>
            <a:t>Top 3 Áreas en la que desea Desempeñarse</a:t>
          </a:r>
          <a:endParaRPr lang="en-US" sz="1700" kern="1200"/>
        </a:p>
      </dsp:txBody>
      <dsp:txXfrm>
        <a:off x="0" y="2458179"/>
        <a:ext cx="6291714" cy="614376"/>
      </dsp:txXfrm>
    </dsp:sp>
    <dsp:sp modelId="{A94AC0C1-28B7-7C4B-8BD2-2C1B909868B5}">
      <dsp:nvSpPr>
        <dsp:cNvPr id="0" name=""/>
        <dsp:cNvSpPr/>
      </dsp:nvSpPr>
      <dsp:spPr>
        <a:xfrm>
          <a:off x="0" y="3072555"/>
          <a:ext cx="6291714" cy="0"/>
        </a:xfrm>
        <a:prstGeom prst="line">
          <a:avLst/>
        </a:prstGeom>
        <a:solidFill>
          <a:schemeClr val="accent5">
            <a:hueOff val="-4224089"/>
            <a:satOff val="-10887"/>
            <a:lumOff val="-7353"/>
            <a:alphaOff val="0"/>
          </a:schemeClr>
        </a:solidFill>
        <a:ln w="12700" cap="flat" cmpd="sng" algn="ctr">
          <a:solidFill>
            <a:schemeClr val="accent5">
              <a:hueOff val="-4224089"/>
              <a:satOff val="-10887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7A5389-28B6-4841-BFF4-DEE4C26834F3}">
      <dsp:nvSpPr>
        <dsp:cNvPr id="0" name=""/>
        <dsp:cNvSpPr/>
      </dsp:nvSpPr>
      <dsp:spPr>
        <a:xfrm>
          <a:off x="0" y="3072555"/>
          <a:ext cx="6291714" cy="614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/>
            <a:t>Dominio de Idiomas</a:t>
          </a:r>
          <a:endParaRPr lang="en-US" sz="1700" kern="1200"/>
        </a:p>
      </dsp:txBody>
      <dsp:txXfrm>
        <a:off x="0" y="3072555"/>
        <a:ext cx="6291714" cy="614376"/>
      </dsp:txXfrm>
    </dsp:sp>
    <dsp:sp modelId="{A00F0D04-B964-224A-9312-4846B99C0545}">
      <dsp:nvSpPr>
        <dsp:cNvPr id="0" name=""/>
        <dsp:cNvSpPr/>
      </dsp:nvSpPr>
      <dsp:spPr>
        <a:xfrm>
          <a:off x="0" y="3686931"/>
          <a:ext cx="6291714" cy="0"/>
        </a:xfrm>
        <a:prstGeom prst="line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accent5">
              <a:hueOff val="-5068907"/>
              <a:satOff val="-13064"/>
              <a:lumOff val="-88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1E4DDB-B219-4441-B0BF-E314B2B71F97}">
      <dsp:nvSpPr>
        <dsp:cNvPr id="0" name=""/>
        <dsp:cNvSpPr/>
      </dsp:nvSpPr>
      <dsp:spPr>
        <a:xfrm>
          <a:off x="0" y="3686931"/>
          <a:ext cx="6291714" cy="614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/>
            <a:t>Experiencia y Logros Profesional </a:t>
          </a:r>
          <a:endParaRPr lang="en-US" sz="1700" kern="1200"/>
        </a:p>
      </dsp:txBody>
      <dsp:txXfrm>
        <a:off x="0" y="3686931"/>
        <a:ext cx="6291714" cy="614376"/>
      </dsp:txXfrm>
    </dsp:sp>
    <dsp:sp modelId="{33F7D6A5-2CF5-5A4E-96A5-97A4927EF1E3}">
      <dsp:nvSpPr>
        <dsp:cNvPr id="0" name=""/>
        <dsp:cNvSpPr/>
      </dsp:nvSpPr>
      <dsp:spPr>
        <a:xfrm>
          <a:off x="0" y="4301307"/>
          <a:ext cx="6291714" cy="0"/>
        </a:xfrm>
        <a:prstGeom prst="line">
          <a:avLst/>
        </a:prstGeom>
        <a:solidFill>
          <a:schemeClr val="accent5">
            <a:hueOff val="-5913725"/>
            <a:satOff val="-15242"/>
            <a:lumOff val="-10294"/>
            <a:alphaOff val="0"/>
          </a:schemeClr>
        </a:solidFill>
        <a:ln w="12700" cap="flat" cmpd="sng" algn="ctr">
          <a:solidFill>
            <a:schemeClr val="accent5">
              <a:hueOff val="-5913725"/>
              <a:satOff val="-15242"/>
              <a:lumOff val="-1029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112AD8-394B-7146-8AE1-85014C04D6F9}">
      <dsp:nvSpPr>
        <dsp:cNvPr id="0" name=""/>
        <dsp:cNvSpPr/>
      </dsp:nvSpPr>
      <dsp:spPr>
        <a:xfrm>
          <a:off x="0" y="4301307"/>
          <a:ext cx="6291714" cy="614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/>
            <a:t>Estudios y Preparación Académicos</a:t>
          </a:r>
          <a:endParaRPr lang="en-US" sz="1700" kern="1200"/>
        </a:p>
      </dsp:txBody>
      <dsp:txXfrm>
        <a:off x="0" y="4301307"/>
        <a:ext cx="6291714" cy="614376"/>
      </dsp:txXfrm>
    </dsp:sp>
    <dsp:sp modelId="{9B603073-BCF0-CD43-8576-46986EFD4749}">
      <dsp:nvSpPr>
        <dsp:cNvPr id="0" name=""/>
        <dsp:cNvSpPr/>
      </dsp:nvSpPr>
      <dsp:spPr>
        <a:xfrm>
          <a:off x="0" y="4915683"/>
          <a:ext cx="6291714" cy="0"/>
        </a:xfrm>
        <a:prstGeom prst="lin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85BDEE-EEC4-0B45-960D-46E6110C864E}">
      <dsp:nvSpPr>
        <dsp:cNvPr id="0" name=""/>
        <dsp:cNvSpPr/>
      </dsp:nvSpPr>
      <dsp:spPr>
        <a:xfrm>
          <a:off x="0" y="4915683"/>
          <a:ext cx="6291714" cy="614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/>
            <a:t>Actividades Extra-curriculares</a:t>
          </a:r>
          <a:endParaRPr lang="en-US" sz="1700" kern="1200"/>
        </a:p>
      </dsp:txBody>
      <dsp:txXfrm>
        <a:off x="0" y="4915683"/>
        <a:ext cx="6291714" cy="6143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F3A4B0-A16A-674D-8118-316393E0CDEC}">
      <dsp:nvSpPr>
        <dsp:cNvPr id="0" name=""/>
        <dsp:cNvSpPr/>
      </dsp:nvSpPr>
      <dsp:spPr>
        <a:xfrm>
          <a:off x="379476" y="0"/>
          <a:ext cx="5504687" cy="5504687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FC9EED-CC76-8D47-A44D-49A7F2E3EB80}">
      <dsp:nvSpPr>
        <dsp:cNvPr id="0" name=""/>
        <dsp:cNvSpPr/>
      </dsp:nvSpPr>
      <dsp:spPr>
        <a:xfrm>
          <a:off x="902421" y="522945"/>
          <a:ext cx="2146828" cy="214682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i="0" kern="1200"/>
            <a:t>Propósito Personal</a:t>
          </a:r>
          <a:r>
            <a:rPr lang="es-MX" sz="1400" b="0" i="0" kern="1200"/>
            <a:t>: Es la misión de vida de la persona, aquello que lo mueve a levantarse cada día, su razón de ser, las respuestas de ¿Para qué estoy aquí? y ¿Qué hago aquí?, es el Legado que quiere dejar.</a:t>
          </a:r>
          <a:endParaRPr lang="en-US" sz="1400" kern="1200"/>
        </a:p>
      </dsp:txBody>
      <dsp:txXfrm>
        <a:off x="1007221" y="627745"/>
        <a:ext cx="1937228" cy="1937228"/>
      </dsp:txXfrm>
    </dsp:sp>
    <dsp:sp modelId="{ECF23B24-1524-DE44-8FC9-597F26E64A0B}">
      <dsp:nvSpPr>
        <dsp:cNvPr id="0" name=""/>
        <dsp:cNvSpPr/>
      </dsp:nvSpPr>
      <dsp:spPr>
        <a:xfrm>
          <a:off x="3214390" y="522945"/>
          <a:ext cx="2146828" cy="214682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i="0" kern="1200"/>
            <a:t>Propósito Profesional</a:t>
          </a:r>
          <a:r>
            <a:rPr lang="es-MX" sz="1400" b="0" i="0" kern="1200"/>
            <a:t>: Es describir lo que desea encontrar en una empresa, cómo puede añadir valor profesional y personal a su próximo rol laboral. </a:t>
          </a:r>
          <a:endParaRPr lang="en-US" sz="1400" kern="1200"/>
        </a:p>
      </dsp:txBody>
      <dsp:txXfrm>
        <a:off x="3319190" y="627745"/>
        <a:ext cx="1937228" cy="1937228"/>
      </dsp:txXfrm>
    </dsp:sp>
    <dsp:sp modelId="{F295C584-B359-A04C-870E-ABF6A68722CC}">
      <dsp:nvSpPr>
        <dsp:cNvPr id="0" name=""/>
        <dsp:cNvSpPr/>
      </dsp:nvSpPr>
      <dsp:spPr>
        <a:xfrm>
          <a:off x="902421" y="2834914"/>
          <a:ext cx="2146828" cy="214682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i="0" kern="1200"/>
            <a:t>Top 3 Competencias y Habilidades Laborales</a:t>
          </a:r>
          <a:r>
            <a:rPr lang="es-MX" sz="1400" b="0" i="0" kern="1200"/>
            <a:t>: Se refiere a las Mejores Cualidades que posee la persona, las cuales le permitirán sobresalir entre el resto.</a:t>
          </a:r>
          <a:endParaRPr lang="en-US" sz="1400" kern="1200"/>
        </a:p>
      </dsp:txBody>
      <dsp:txXfrm>
        <a:off x="1007221" y="2939714"/>
        <a:ext cx="1937228" cy="1937228"/>
      </dsp:txXfrm>
    </dsp:sp>
    <dsp:sp modelId="{49169632-8CE6-5044-973A-F1BC9193C7DD}">
      <dsp:nvSpPr>
        <dsp:cNvPr id="0" name=""/>
        <dsp:cNvSpPr/>
      </dsp:nvSpPr>
      <dsp:spPr>
        <a:xfrm>
          <a:off x="3214390" y="2834914"/>
          <a:ext cx="2146828" cy="214682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i="0" kern="1200"/>
            <a:t>Top 3 Áreas en la que desea Desempeñarse</a:t>
          </a:r>
          <a:r>
            <a:rPr lang="es-MX" sz="1400" b="0" i="0" kern="1200"/>
            <a:t>: Se refiere a las áreas que pre-domina tu experiencia.</a:t>
          </a:r>
          <a:endParaRPr lang="en-US" sz="1400" kern="1200"/>
        </a:p>
      </dsp:txBody>
      <dsp:txXfrm>
        <a:off x="3319190" y="2939714"/>
        <a:ext cx="1937228" cy="19372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AA0544-05C6-8745-B389-F671EF9851A4}">
      <dsp:nvSpPr>
        <dsp:cNvPr id="0" name=""/>
        <dsp:cNvSpPr/>
      </dsp:nvSpPr>
      <dsp:spPr>
        <a:xfrm>
          <a:off x="0" y="433206"/>
          <a:ext cx="6364224" cy="112729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1" i="0" kern="1200"/>
            <a:t>Dominio de Idiomas</a:t>
          </a:r>
          <a:r>
            <a:rPr lang="es-MX" sz="1600" b="0" i="0" kern="1200"/>
            <a:t>: Se refiere a idioma de lenguaje como tecnológico. </a:t>
          </a:r>
          <a:endParaRPr lang="en-US" sz="1600" kern="1200"/>
        </a:p>
      </dsp:txBody>
      <dsp:txXfrm>
        <a:off x="55030" y="488236"/>
        <a:ext cx="6254164" cy="1017235"/>
      </dsp:txXfrm>
    </dsp:sp>
    <dsp:sp modelId="{FFFF22F4-58A7-5443-AFCA-AF6360BCE3FB}">
      <dsp:nvSpPr>
        <dsp:cNvPr id="0" name=""/>
        <dsp:cNvSpPr/>
      </dsp:nvSpPr>
      <dsp:spPr>
        <a:xfrm>
          <a:off x="0" y="1606581"/>
          <a:ext cx="6364224" cy="1127295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1" i="0" kern="1200"/>
            <a:t>Experiencia y Logros Profesional</a:t>
          </a:r>
          <a:r>
            <a:rPr lang="es-MX" sz="1600" b="0" i="0" kern="1200"/>
            <a:t>: Establecer claramente las fechas, de año a actual, no actual a año (recuerda, hay que facilitar la venta al reclutador). Que los logros especifiquen con estadística el cumplimiento de tus KPI. Se recomienda comenzar por el último trabajo hacia atrás. </a:t>
          </a:r>
          <a:endParaRPr lang="en-US" sz="1600" kern="1200"/>
        </a:p>
      </dsp:txBody>
      <dsp:txXfrm>
        <a:off x="55030" y="1661611"/>
        <a:ext cx="6254164" cy="1017235"/>
      </dsp:txXfrm>
    </dsp:sp>
    <dsp:sp modelId="{040B767B-9E7B-5641-8E04-9E0381237257}">
      <dsp:nvSpPr>
        <dsp:cNvPr id="0" name=""/>
        <dsp:cNvSpPr/>
      </dsp:nvSpPr>
      <dsp:spPr>
        <a:xfrm>
          <a:off x="0" y="2779956"/>
          <a:ext cx="6364224" cy="1127295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1" i="0" kern="1200"/>
            <a:t>Estudios y Preparación Académicos</a:t>
          </a:r>
          <a:r>
            <a:rPr lang="es-MX" sz="1600" b="0" i="0" kern="1200"/>
            <a:t>: Establecer la lista de cursos, diplomados, talleres, por año y únicamente los más relevantes.</a:t>
          </a:r>
          <a:endParaRPr lang="en-US" sz="1600" kern="1200"/>
        </a:p>
      </dsp:txBody>
      <dsp:txXfrm>
        <a:off x="55030" y="2834986"/>
        <a:ext cx="6254164" cy="1017235"/>
      </dsp:txXfrm>
    </dsp:sp>
    <dsp:sp modelId="{535856D9-0430-7645-BBD3-5CA7C26C3079}">
      <dsp:nvSpPr>
        <dsp:cNvPr id="0" name=""/>
        <dsp:cNvSpPr/>
      </dsp:nvSpPr>
      <dsp:spPr>
        <a:xfrm>
          <a:off x="0" y="3953331"/>
          <a:ext cx="6364224" cy="112729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1" i="0" kern="1200"/>
            <a:t>Actividades Extra-curriculares</a:t>
          </a:r>
          <a:r>
            <a:rPr lang="es-MX" sz="1600" b="0" i="0" kern="1200"/>
            <a:t>: Si has participado en actividades extra o en voluntariados, establecer Asociación, Duración, Rol y Logros.</a:t>
          </a:r>
          <a:endParaRPr lang="en-US" sz="1600" kern="1200"/>
        </a:p>
      </dsp:txBody>
      <dsp:txXfrm>
        <a:off x="55030" y="4008361"/>
        <a:ext cx="6254164" cy="10172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0CC60A-DDE6-D14A-9798-79FF1E2D11C0}">
      <dsp:nvSpPr>
        <dsp:cNvPr id="0" name=""/>
        <dsp:cNvSpPr/>
      </dsp:nvSpPr>
      <dsp:spPr>
        <a:xfrm>
          <a:off x="2241532" y="993820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471087" y="1036962"/>
        <a:ext cx="25774" cy="5154"/>
      </dsp:txXfrm>
    </dsp:sp>
    <dsp:sp modelId="{A231982C-8608-5740-AAAD-4010689C1AE5}">
      <dsp:nvSpPr>
        <dsp:cNvPr id="0" name=""/>
        <dsp:cNvSpPr/>
      </dsp:nvSpPr>
      <dsp:spPr>
        <a:xfrm>
          <a:off x="2092" y="367168"/>
          <a:ext cx="2241239" cy="134474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823" tIns="115278" rIns="109823" bIns="115278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/>
            <a:t>El fondo.</a:t>
          </a:r>
          <a:endParaRPr lang="en-US" sz="1800" kern="1200"/>
        </a:p>
      </dsp:txBody>
      <dsp:txXfrm>
        <a:off x="2092" y="367168"/>
        <a:ext cx="2241239" cy="1344743"/>
      </dsp:txXfrm>
    </dsp:sp>
    <dsp:sp modelId="{48788D1B-8668-9846-92B3-961AB90CB53D}">
      <dsp:nvSpPr>
        <dsp:cNvPr id="0" name=""/>
        <dsp:cNvSpPr/>
      </dsp:nvSpPr>
      <dsp:spPr>
        <a:xfrm>
          <a:off x="4998257" y="993820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2">
              <a:hueOff val="-291073"/>
              <a:satOff val="-16786"/>
              <a:lumOff val="1726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27812" y="1036962"/>
        <a:ext cx="25774" cy="5154"/>
      </dsp:txXfrm>
    </dsp:sp>
    <dsp:sp modelId="{6AE44635-3053-7D4D-BCAF-776EB57D5C27}">
      <dsp:nvSpPr>
        <dsp:cNvPr id="0" name=""/>
        <dsp:cNvSpPr/>
      </dsp:nvSpPr>
      <dsp:spPr>
        <a:xfrm>
          <a:off x="2758817" y="367168"/>
          <a:ext cx="2241239" cy="1344743"/>
        </a:xfrm>
        <a:prstGeom prst="rect">
          <a:avLst/>
        </a:prstGeom>
        <a:solidFill>
          <a:schemeClr val="accent2">
            <a:hueOff val="-242561"/>
            <a:satOff val="-13988"/>
            <a:lumOff val="14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823" tIns="115278" rIns="109823" bIns="115278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/>
            <a:t>Mismo color y tamaño de letra.</a:t>
          </a:r>
          <a:endParaRPr lang="en-US" sz="1800" kern="1200"/>
        </a:p>
      </dsp:txBody>
      <dsp:txXfrm>
        <a:off x="2758817" y="367168"/>
        <a:ext cx="2241239" cy="1344743"/>
      </dsp:txXfrm>
    </dsp:sp>
    <dsp:sp modelId="{2D13CC29-E8DD-2845-A0BB-D35785B21633}">
      <dsp:nvSpPr>
        <dsp:cNvPr id="0" name=""/>
        <dsp:cNvSpPr/>
      </dsp:nvSpPr>
      <dsp:spPr>
        <a:xfrm>
          <a:off x="7754982" y="993820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2">
              <a:hueOff val="-582145"/>
              <a:satOff val="-33571"/>
              <a:lumOff val="345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984537" y="1036962"/>
        <a:ext cx="25774" cy="5154"/>
      </dsp:txXfrm>
    </dsp:sp>
    <dsp:sp modelId="{2E7AC659-C691-9D46-9A5C-50A070A7C4B2}">
      <dsp:nvSpPr>
        <dsp:cNvPr id="0" name=""/>
        <dsp:cNvSpPr/>
      </dsp:nvSpPr>
      <dsp:spPr>
        <a:xfrm>
          <a:off x="5515542" y="367168"/>
          <a:ext cx="2241239" cy="1344743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823" tIns="115278" rIns="109823" bIns="115278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/>
            <a:t>Sin problemas de ortografía o redacción.</a:t>
          </a:r>
          <a:endParaRPr lang="en-US" sz="1800" kern="1200"/>
        </a:p>
      </dsp:txBody>
      <dsp:txXfrm>
        <a:off x="5515542" y="367168"/>
        <a:ext cx="2241239" cy="1344743"/>
      </dsp:txXfrm>
    </dsp:sp>
    <dsp:sp modelId="{0576AA42-20DE-8343-9F59-6702A781E3FD}">
      <dsp:nvSpPr>
        <dsp:cNvPr id="0" name=""/>
        <dsp:cNvSpPr/>
      </dsp:nvSpPr>
      <dsp:spPr>
        <a:xfrm>
          <a:off x="1122712" y="1710112"/>
          <a:ext cx="8270175" cy="484885"/>
        </a:xfrm>
        <a:custGeom>
          <a:avLst/>
          <a:gdLst/>
          <a:ahLst/>
          <a:cxnLst/>
          <a:rect l="0" t="0" r="0" b="0"/>
          <a:pathLst>
            <a:path>
              <a:moveTo>
                <a:pt x="8270175" y="0"/>
              </a:moveTo>
              <a:lnTo>
                <a:pt x="8270175" y="259542"/>
              </a:lnTo>
              <a:lnTo>
                <a:pt x="0" y="259542"/>
              </a:lnTo>
              <a:lnTo>
                <a:pt x="0" y="484885"/>
              </a:lnTo>
            </a:path>
          </a:pathLst>
        </a:custGeom>
        <a:noFill/>
        <a:ln w="6350" cap="flat" cmpd="sng" algn="ctr">
          <a:solidFill>
            <a:schemeClr val="accent2">
              <a:hueOff val="-873218"/>
              <a:satOff val="-50357"/>
              <a:lumOff val="5177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50644" y="1949977"/>
        <a:ext cx="414311" cy="5154"/>
      </dsp:txXfrm>
    </dsp:sp>
    <dsp:sp modelId="{47CBA2D0-F301-BD4E-86B4-4A07E0FEFA5B}">
      <dsp:nvSpPr>
        <dsp:cNvPr id="0" name=""/>
        <dsp:cNvSpPr/>
      </dsp:nvSpPr>
      <dsp:spPr>
        <a:xfrm>
          <a:off x="8272267" y="367168"/>
          <a:ext cx="2241239" cy="1344743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823" tIns="115278" rIns="109823" bIns="115278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/>
            <a:t>Se estableció un correo más adecuado para la situación.</a:t>
          </a:r>
          <a:endParaRPr lang="en-US" sz="1800" kern="1200"/>
        </a:p>
      </dsp:txBody>
      <dsp:txXfrm>
        <a:off x="8272267" y="367168"/>
        <a:ext cx="2241239" cy="1344743"/>
      </dsp:txXfrm>
    </dsp:sp>
    <dsp:sp modelId="{CDD11707-EAEB-9C48-BCC7-FB4CB82F1FC2}">
      <dsp:nvSpPr>
        <dsp:cNvPr id="0" name=""/>
        <dsp:cNvSpPr/>
      </dsp:nvSpPr>
      <dsp:spPr>
        <a:xfrm>
          <a:off x="2241532" y="2854049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2">
              <a:hueOff val="-1164290"/>
              <a:satOff val="-67142"/>
              <a:lumOff val="6902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471087" y="2897192"/>
        <a:ext cx="25774" cy="5154"/>
      </dsp:txXfrm>
    </dsp:sp>
    <dsp:sp modelId="{63C764C1-ADCC-B84D-9467-F552B64CE7BC}">
      <dsp:nvSpPr>
        <dsp:cNvPr id="0" name=""/>
        <dsp:cNvSpPr/>
      </dsp:nvSpPr>
      <dsp:spPr>
        <a:xfrm>
          <a:off x="2092" y="2227397"/>
          <a:ext cx="2241239" cy="1344743"/>
        </a:xfrm>
        <a:prstGeom prst="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823" tIns="115278" rIns="109823" bIns="115278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/>
            <a:t>Menciona los 8 puntos, mostrando datos estadísticos en Idiomas y Logros.</a:t>
          </a:r>
          <a:endParaRPr lang="en-US" sz="1800" kern="1200"/>
        </a:p>
      </dsp:txBody>
      <dsp:txXfrm>
        <a:off x="2092" y="2227397"/>
        <a:ext cx="2241239" cy="1344743"/>
      </dsp:txXfrm>
    </dsp:sp>
    <dsp:sp modelId="{CBBEF205-E112-E94E-9466-3C036EE24293}">
      <dsp:nvSpPr>
        <dsp:cNvPr id="0" name=""/>
        <dsp:cNvSpPr/>
      </dsp:nvSpPr>
      <dsp:spPr>
        <a:xfrm>
          <a:off x="4998257" y="2854049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27812" y="2897192"/>
        <a:ext cx="25774" cy="5154"/>
      </dsp:txXfrm>
    </dsp:sp>
    <dsp:sp modelId="{E0D77C3D-4825-EA48-B690-8ACB63FC5E20}">
      <dsp:nvSpPr>
        <dsp:cNvPr id="0" name=""/>
        <dsp:cNvSpPr/>
      </dsp:nvSpPr>
      <dsp:spPr>
        <a:xfrm>
          <a:off x="2758817" y="2227397"/>
          <a:ext cx="2241239" cy="1344743"/>
        </a:xfrm>
        <a:prstGeom prst="rect">
          <a:avLst/>
        </a:prstGeom>
        <a:solidFill>
          <a:schemeClr val="accent2">
            <a:hueOff val="-1212803"/>
            <a:satOff val="-69940"/>
            <a:lumOff val="71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823" tIns="115278" rIns="109823" bIns="115278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/>
            <a:t>Impacta leer los Propósitos (vida y laboral).</a:t>
          </a:r>
          <a:endParaRPr lang="en-US" sz="1800" kern="1200"/>
        </a:p>
      </dsp:txBody>
      <dsp:txXfrm>
        <a:off x="2758817" y="2227397"/>
        <a:ext cx="2241239" cy="1344743"/>
      </dsp:txXfrm>
    </dsp:sp>
    <dsp:sp modelId="{91C07B3E-94EE-A442-97B8-BE0742042DA8}">
      <dsp:nvSpPr>
        <dsp:cNvPr id="0" name=""/>
        <dsp:cNvSpPr/>
      </dsp:nvSpPr>
      <dsp:spPr>
        <a:xfrm>
          <a:off x="5515542" y="2227397"/>
          <a:ext cx="2241239" cy="1344743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823" tIns="115278" rIns="109823" bIns="115278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/>
            <a:t>Deja en claro quién es, qué hace, cómo lo hace y sus ventajas competitivas.</a:t>
          </a:r>
          <a:endParaRPr lang="en-US" sz="1800" kern="1200"/>
        </a:p>
      </dsp:txBody>
      <dsp:txXfrm>
        <a:off x="5515542" y="2227397"/>
        <a:ext cx="2241239" cy="134474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D32D5-540A-CD4D-A220-9D777AA64386}">
      <dsp:nvSpPr>
        <dsp:cNvPr id="0" name=""/>
        <dsp:cNvSpPr/>
      </dsp:nvSpPr>
      <dsp:spPr>
        <a:xfrm>
          <a:off x="410765" y="547"/>
          <a:ext cx="3029396" cy="181763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0" i="0" kern="1200"/>
            <a:t>Un </a:t>
          </a:r>
          <a:r>
            <a:rPr lang="es-MX" sz="2000" b="1" i="0" kern="1200"/>
            <a:t>Currículum</a:t>
          </a:r>
          <a:r>
            <a:rPr lang="es-MX" sz="2000" b="0" i="0" kern="1200"/>
            <a:t> con mejor presentación te permite contar con </a:t>
          </a:r>
          <a:r>
            <a:rPr lang="es-MX" sz="2000" b="1" i="1" kern="1200"/>
            <a:t>más oportunidades </a:t>
          </a:r>
          <a:r>
            <a:rPr lang="es-MX" sz="2000" b="0" i="0" kern="1200"/>
            <a:t>de una entrevista.</a:t>
          </a:r>
          <a:endParaRPr lang="en-US" sz="2000" kern="1200"/>
        </a:p>
      </dsp:txBody>
      <dsp:txXfrm>
        <a:off x="410765" y="547"/>
        <a:ext cx="3029396" cy="1817637"/>
      </dsp:txXfrm>
    </dsp:sp>
    <dsp:sp modelId="{EE73C2E2-0DAD-5A47-903C-F009AF44C01B}">
      <dsp:nvSpPr>
        <dsp:cNvPr id="0" name=""/>
        <dsp:cNvSpPr/>
      </dsp:nvSpPr>
      <dsp:spPr>
        <a:xfrm>
          <a:off x="3743101" y="547"/>
          <a:ext cx="3029396" cy="1817637"/>
        </a:xfrm>
        <a:prstGeom prst="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0" i="0" kern="1200"/>
            <a:t>Tienes de </a:t>
          </a:r>
          <a:r>
            <a:rPr lang="es-MX" sz="2000" b="1" i="1" kern="1200"/>
            <a:t>30 a 60 segundos para impactar al Reclutador</a:t>
          </a:r>
          <a:r>
            <a:rPr lang="es-MX" sz="2000" b="0" i="0" kern="1200"/>
            <a:t>, y te pase de la lista de "aspirante" a "posible candidato".</a:t>
          </a:r>
          <a:endParaRPr lang="en-US" sz="2000" kern="1200"/>
        </a:p>
      </dsp:txBody>
      <dsp:txXfrm>
        <a:off x="3743101" y="547"/>
        <a:ext cx="3029396" cy="1817637"/>
      </dsp:txXfrm>
    </dsp:sp>
    <dsp:sp modelId="{EC162704-1060-AC45-A0AB-F627E26CE1C1}">
      <dsp:nvSpPr>
        <dsp:cNvPr id="0" name=""/>
        <dsp:cNvSpPr/>
      </dsp:nvSpPr>
      <dsp:spPr>
        <a:xfrm>
          <a:off x="7075437" y="547"/>
          <a:ext cx="3029396" cy="1817637"/>
        </a:xfrm>
        <a:prstGeom prst="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0" i="0" kern="1200"/>
            <a:t>Debes establecer </a:t>
          </a:r>
          <a:r>
            <a:rPr lang="es-MX" sz="2000" b="1" i="1" kern="1200"/>
            <a:t>los logros principales</a:t>
          </a:r>
          <a:r>
            <a:rPr lang="es-MX" sz="2000" b="0" i="0" kern="1200"/>
            <a:t>, ya en la entrevista, te explayas y comentas el proceso de principio a fin.</a:t>
          </a:r>
          <a:endParaRPr lang="en-US" sz="2000" kern="1200"/>
        </a:p>
      </dsp:txBody>
      <dsp:txXfrm>
        <a:off x="7075437" y="547"/>
        <a:ext cx="3029396" cy="1817637"/>
      </dsp:txXfrm>
    </dsp:sp>
    <dsp:sp modelId="{B618BFB3-3414-A24D-A96C-2EAD2E3DE136}">
      <dsp:nvSpPr>
        <dsp:cNvPr id="0" name=""/>
        <dsp:cNvSpPr/>
      </dsp:nvSpPr>
      <dsp:spPr>
        <a:xfrm>
          <a:off x="410765" y="2121124"/>
          <a:ext cx="3029396" cy="1817637"/>
        </a:xfrm>
        <a:prstGeom prst="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0" i="0" kern="1200"/>
            <a:t>Se recomienda que sea: </a:t>
          </a:r>
          <a:r>
            <a:rPr lang="es-MX" sz="2000" b="1" i="1" kern="1200"/>
            <a:t>impactante, limpio, puntual y transparente</a:t>
          </a:r>
          <a:r>
            <a:rPr lang="es-MX" sz="2000" b="0" i="0" kern="1200"/>
            <a:t>.</a:t>
          </a:r>
          <a:endParaRPr lang="en-US" sz="2000" kern="1200"/>
        </a:p>
      </dsp:txBody>
      <dsp:txXfrm>
        <a:off x="410765" y="2121124"/>
        <a:ext cx="3029396" cy="1817637"/>
      </dsp:txXfrm>
    </dsp:sp>
    <dsp:sp modelId="{ED767FFB-20F5-504E-B161-A1BA88E9BE3D}">
      <dsp:nvSpPr>
        <dsp:cNvPr id="0" name=""/>
        <dsp:cNvSpPr/>
      </dsp:nvSpPr>
      <dsp:spPr>
        <a:xfrm>
          <a:off x="3743101" y="2121124"/>
          <a:ext cx="3029396" cy="1817637"/>
        </a:xfrm>
        <a:prstGeom prst="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0" i="0" kern="1200"/>
            <a:t>Si cuenta con los </a:t>
          </a:r>
          <a:r>
            <a:rPr lang="es-MX" sz="2000" b="1" i="1" kern="1200"/>
            <a:t>8 puntos </a:t>
          </a:r>
          <a:r>
            <a:rPr lang="es-MX" sz="2000" b="0" i="0" kern="1200"/>
            <a:t>mencionados, tienes hasta un </a:t>
          </a:r>
          <a:r>
            <a:rPr lang="es-MX" sz="2000" b="1" i="1" kern="1200"/>
            <a:t>77% mas de probabilidad </a:t>
          </a:r>
          <a:r>
            <a:rPr lang="es-MX" sz="2000" b="0" i="0" kern="1200"/>
            <a:t>que captes la atención del Reclutador. </a:t>
          </a:r>
          <a:endParaRPr lang="en-US" sz="2000" kern="1200"/>
        </a:p>
      </dsp:txBody>
      <dsp:txXfrm>
        <a:off x="3743101" y="2121124"/>
        <a:ext cx="3029396" cy="1817637"/>
      </dsp:txXfrm>
    </dsp:sp>
    <dsp:sp modelId="{F89520B5-D285-D145-881B-E94247DE15B6}">
      <dsp:nvSpPr>
        <dsp:cNvPr id="0" name=""/>
        <dsp:cNvSpPr/>
      </dsp:nvSpPr>
      <dsp:spPr>
        <a:xfrm>
          <a:off x="7075437" y="2121124"/>
          <a:ext cx="3029396" cy="1817637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0" i="0" kern="1200"/>
            <a:t>Es recomendable tener una </a:t>
          </a:r>
          <a:r>
            <a:rPr lang="es-MX" sz="2000" b="1" i="1" kern="1200"/>
            <a:t>copia en Inglés</a:t>
          </a:r>
          <a:r>
            <a:rPr lang="es-MX" sz="2000" b="0" i="0" kern="1200"/>
            <a:t>, asegúrate que la traducción sea correcta.</a:t>
          </a:r>
          <a:endParaRPr lang="en-US" sz="2000" kern="1200"/>
        </a:p>
      </dsp:txBody>
      <dsp:txXfrm>
        <a:off x="7075437" y="2121124"/>
        <a:ext cx="3029396" cy="18176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30BD8F-9F65-8249-B405-6F948B9F63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DC27DA9-2FEB-6A41-A221-094C9E3D30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43EC35-8046-074D-B4D6-3A97C5463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0E64-648E-8244-AA56-8622ADF705D3}" type="datetimeFigureOut">
              <a:rPr lang="es-ES_tradnl" smtClean="0"/>
              <a:t>29/12/22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C12EFC-C629-D745-9B7F-36B917A7F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E72C9D-9972-6743-8A38-C2E83565A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F329-D2CF-674E-9C13-61C9E741246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38483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850571-371C-4144-86EB-2EE0E58E6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E7DEADC-74D4-2446-90BE-762F2CBDD0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C91D19-AA71-2A4B-BBF4-A5E9D2539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0E64-648E-8244-AA56-8622ADF705D3}" type="datetimeFigureOut">
              <a:rPr lang="es-ES_tradnl" smtClean="0"/>
              <a:t>29/12/22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075CDB-C1F1-604F-9AB3-788F16C38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C71B64-E07A-2D41-A41F-EF6EE53F4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F329-D2CF-674E-9C13-61C9E741246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18335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C8E97C7-D368-1C41-A451-0DCEAE2FA2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9CBD12F-34A1-D649-9C31-06F77EA0E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4B2662-120F-7449-8370-2C479B602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0E64-648E-8244-AA56-8622ADF705D3}" type="datetimeFigureOut">
              <a:rPr lang="es-ES_tradnl" smtClean="0"/>
              <a:t>29/12/22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2C36AD-4231-2D45-8FAC-F008D0335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DE0D70-6545-864E-BC20-E3B202086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F329-D2CF-674E-9C13-61C9E741246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40726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BD5061-36B8-A84A-AA58-6A5D2C8FB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4F132D-6659-A243-B3DF-F778BA443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412BB8-6985-B34B-BD3A-4A3B0CA1B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0E64-648E-8244-AA56-8622ADF705D3}" type="datetimeFigureOut">
              <a:rPr lang="es-ES_tradnl" smtClean="0"/>
              <a:t>29/12/22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23DD2E-4324-184C-9A9A-DE812BBFD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6560A9-8ADE-704A-8CB3-E30784846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F329-D2CF-674E-9C13-61C9E741246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2307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F083C4-DC77-9149-9121-DE9A05A4B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996155-F193-7A4C-84A1-9E0B276FC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93E710-6417-1E46-8E89-0EB97FC08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0E64-648E-8244-AA56-8622ADF705D3}" type="datetimeFigureOut">
              <a:rPr lang="es-ES_tradnl" smtClean="0"/>
              <a:t>29/12/22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E565002-E080-D745-BC73-AA871DA23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6F8FF7-6604-B445-B7A8-5444B6214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F329-D2CF-674E-9C13-61C9E741246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0636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BE768C-DE17-2C4C-8003-5E1E867CE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9161F0-F6B8-CF44-BCDE-29374E3A59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2A0A40E-0137-934E-8EEA-FDB9CA42CE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BDD395F-047D-F34C-B858-9C9D44B2E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0E64-648E-8244-AA56-8622ADF705D3}" type="datetimeFigureOut">
              <a:rPr lang="es-ES_tradnl" smtClean="0"/>
              <a:t>29/12/22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813F149-588E-DE4D-9701-873AEE72F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C55865-E3FA-6E45-AB79-8F75212FA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F329-D2CF-674E-9C13-61C9E741246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95944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3CBF7A-9DBA-A44B-8B72-40963AEB1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B66705-BD1A-BF4B-A80D-8DA3D02378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39F0587-6F23-3946-8487-A6B29A5CAA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9CD8BD5-58A4-C74C-ADEC-93EE66144C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ABBA8CC-CB2C-BE4D-9ADC-80EF5A23FC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93EF637-AB28-174F-B9F6-91923E7D3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0E64-648E-8244-AA56-8622ADF705D3}" type="datetimeFigureOut">
              <a:rPr lang="es-ES_tradnl" smtClean="0"/>
              <a:t>29/12/22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6101EC1-DC7B-9841-88C6-03A91AFD3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EF27C6C-F79B-2649-A332-2979E9BDA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F329-D2CF-674E-9C13-61C9E741246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77252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452E89-9284-8842-8BAC-F0D064430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BC48C72-814F-D74D-9B63-9C817F489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0E64-648E-8244-AA56-8622ADF705D3}" type="datetimeFigureOut">
              <a:rPr lang="es-ES_tradnl" smtClean="0"/>
              <a:t>29/12/22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9DFE637-5738-ED49-917E-879EC5D22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B4D2084-42F3-2E4B-8D28-BE75B5541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F329-D2CF-674E-9C13-61C9E741246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71827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07FF334-C17C-7344-BE04-4A3E2497B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0E64-648E-8244-AA56-8622ADF705D3}" type="datetimeFigureOut">
              <a:rPr lang="es-ES_tradnl" smtClean="0"/>
              <a:t>29/12/22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4E22F01-9433-514D-9A52-7C72DE909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5E58348-A26E-2749-878A-51C5254E0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F329-D2CF-674E-9C13-61C9E741246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9268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0DA6EF-105A-3144-8DD2-DF75F4472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510EFB-646E-E143-8C09-66CAAD943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07369F3-5127-224D-B89B-95E37B611C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E7B2D79-A6D3-974B-842B-26882B0B4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0E64-648E-8244-AA56-8622ADF705D3}" type="datetimeFigureOut">
              <a:rPr lang="es-ES_tradnl" smtClean="0"/>
              <a:t>29/12/22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A24A87-6854-B94E-8891-767241D83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62A156-634E-5345-92F9-5CE09F023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F329-D2CF-674E-9C13-61C9E741246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49276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2DD069-494B-ED48-88D2-A88DEF9E4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DF5E8F5-2200-014E-BD5A-F6E5B2A884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1C9C67D-5E69-5E46-8721-50EDB2464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47817E-944D-754A-97FF-682B430D0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0E64-648E-8244-AA56-8622ADF705D3}" type="datetimeFigureOut">
              <a:rPr lang="es-ES_tradnl" smtClean="0"/>
              <a:t>29/12/22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83D62E2-7ACB-8A4B-9977-CD92290A5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E31F2EA-98BF-1447-B272-DFB9036CB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F329-D2CF-674E-9C13-61C9E741246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01843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3B2B366-A666-D046-9C5C-3407BFF04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8593D97-2C24-AC41-AD2D-16400303A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72AFF0-8814-2B4E-BD17-4918DE310F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E0E64-648E-8244-AA56-8622ADF705D3}" type="datetimeFigureOut">
              <a:rPr lang="es-ES_tradnl" smtClean="0"/>
              <a:t>29/12/22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9EA526-FE8D-F346-B9E5-BBDCF157CB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8DF708-C5FB-3843-B9BE-C1E1ACE5A8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9F329-D2CF-674E-9C13-61C9E741246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1181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agram.com/joerodriguezmx/" TargetMode="External"/><Relationship Id="rId2" Type="http://schemas.openxmlformats.org/officeDocument/2006/relationships/hyperlink" Target="https://todorh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E7C018E-4E96-0C42-A346-5356EDA7E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Autofit/>
          </a:bodyPr>
          <a:lstStyle/>
          <a:p>
            <a:pPr algn="l"/>
            <a:r>
              <a:rPr lang="es-ES_tradnl" b="1" dirty="0"/>
              <a:t>Renueva tu Currículum Vitae (CV): Incrementa tus Oportunidades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BA0E1D3-CD5B-F141-8704-92524CD495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r>
              <a:rPr lang="es-ES_tradnl" b="1"/>
              <a:t>Instructor:</a:t>
            </a:r>
          </a:p>
          <a:p>
            <a:pPr algn="l"/>
            <a:r>
              <a:rPr lang="es-ES_tradnl"/>
              <a:t>Héctor José Rodríguez</a:t>
            </a:r>
          </a:p>
          <a:p>
            <a:pPr algn="l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71393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D715594-E5C5-30C8-338F-83C0D7508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Ejemplo de un buen Currículum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AA25E929-FE7A-B766-528D-DB7B1F2715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6531" y="1406623"/>
            <a:ext cx="9278938" cy="5451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931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DF2AA3E-C714-4E8D-9F46-9E6FFF7FBA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3308" y="338328"/>
            <a:ext cx="11438793" cy="15777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3427ED8-56E4-4CF5-8A7E-1B33E680C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7541"/>
            <a:ext cx="10515600" cy="1325563"/>
          </a:xfrm>
        </p:spPr>
        <p:txBody>
          <a:bodyPr>
            <a:normAutofit/>
          </a:bodyPr>
          <a:lstStyle/>
          <a:p>
            <a:r>
              <a:rPr lang="es-ES_tradnl">
                <a:solidFill>
                  <a:schemeClr val="bg1"/>
                </a:solidFill>
              </a:rPr>
              <a:t>¿Qué cambió?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C6C6737F-D212-B48C-53F9-9EA5ABB958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1435797"/>
              </p:ext>
            </p:extLst>
          </p:nvPr>
        </p:nvGraphicFramePr>
        <p:xfrm>
          <a:off x="838200" y="2281565"/>
          <a:ext cx="10515600" cy="3939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1857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>
            <a:extLst>
              <a:ext uri="{FF2B5EF4-FFF2-40B4-BE49-F238E27FC236}">
                <a16:creationId xmlns:a16="http://schemas.microsoft.com/office/drawing/2014/main" id="{ADF2AA3E-C714-4E8D-9F46-9E6FFF7FBA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3308" y="338328"/>
            <a:ext cx="11438793" cy="15777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51798F4-8379-2D31-9946-A2A94DE68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7541"/>
            <a:ext cx="10515600" cy="1325563"/>
          </a:xfrm>
        </p:spPr>
        <p:txBody>
          <a:bodyPr>
            <a:normAutofit/>
          </a:bodyPr>
          <a:lstStyle/>
          <a:p>
            <a:r>
              <a:rPr lang="es-ES_tradnl" b="1" dirty="0">
                <a:solidFill>
                  <a:schemeClr val="bg1"/>
                </a:solidFill>
              </a:rPr>
              <a:t>Conclusión -&gt; Recuerda estos puntos a la hora de realizar un CV</a:t>
            </a:r>
          </a:p>
        </p:txBody>
      </p:sp>
      <p:graphicFrame>
        <p:nvGraphicFramePr>
          <p:cNvPr id="21" name="Marcador de contenido 2">
            <a:extLst>
              <a:ext uri="{FF2B5EF4-FFF2-40B4-BE49-F238E27FC236}">
                <a16:creationId xmlns:a16="http://schemas.microsoft.com/office/drawing/2014/main" id="{7E84A228-BA1C-6887-D05B-5C6DF9F546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7803011"/>
              </p:ext>
            </p:extLst>
          </p:nvPr>
        </p:nvGraphicFramePr>
        <p:xfrm>
          <a:off x="838200" y="2281565"/>
          <a:ext cx="10515600" cy="3939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5132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9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4334256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C596171-47F4-7A45-A7DF-619064C6A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40263"/>
            <a:ext cx="3822192" cy="1344975"/>
          </a:xfrm>
        </p:spPr>
        <p:txBody>
          <a:bodyPr>
            <a:normAutofit/>
          </a:bodyPr>
          <a:lstStyle/>
          <a:p>
            <a:r>
              <a:rPr lang="es-ES_tradnl" sz="2800">
                <a:solidFill>
                  <a:schemeClr val="bg1"/>
                </a:solidFill>
              </a:rPr>
              <a:t>¿Qué Bolsas de Trabajo me recomiendas?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4088" y="2050687"/>
            <a:ext cx="3685032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387EDB-49E7-B248-9E96-94ABA5A9F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610" y="2121763"/>
            <a:ext cx="3822192" cy="3773010"/>
          </a:xfrm>
        </p:spPr>
        <p:txBody>
          <a:bodyPr numCol="2">
            <a:normAutofit fontScale="92500" lnSpcReduction="10000"/>
          </a:bodyPr>
          <a:lstStyle/>
          <a:p>
            <a:r>
              <a:rPr lang="es-ES_tradnl" sz="1600" dirty="0">
                <a:solidFill>
                  <a:schemeClr val="bg1"/>
                </a:solidFill>
              </a:rPr>
              <a:t>En las más reconocidas, que son:</a:t>
            </a:r>
          </a:p>
          <a:p>
            <a:pPr lvl="1"/>
            <a:r>
              <a:rPr lang="es-ES_tradnl" sz="1600" dirty="0">
                <a:solidFill>
                  <a:schemeClr val="bg1"/>
                </a:solidFill>
              </a:rPr>
              <a:t>OCC</a:t>
            </a:r>
          </a:p>
          <a:p>
            <a:pPr lvl="1"/>
            <a:endParaRPr lang="es-ES_tradnl" sz="1600" dirty="0">
              <a:solidFill>
                <a:schemeClr val="bg1"/>
              </a:solidFill>
            </a:endParaRPr>
          </a:p>
          <a:p>
            <a:pPr lvl="1"/>
            <a:r>
              <a:rPr lang="es-ES_tradnl" sz="1600" dirty="0" err="1">
                <a:solidFill>
                  <a:schemeClr val="bg1"/>
                </a:solidFill>
              </a:rPr>
              <a:t>LinkedIN</a:t>
            </a:r>
            <a:endParaRPr lang="es-ES_tradnl" sz="1600" dirty="0">
              <a:solidFill>
                <a:schemeClr val="bg1"/>
              </a:solidFill>
            </a:endParaRPr>
          </a:p>
          <a:p>
            <a:pPr lvl="1"/>
            <a:endParaRPr lang="es-ES_tradnl" sz="1600" dirty="0">
              <a:solidFill>
                <a:schemeClr val="bg1"/>
              </a:solidFill>
            </a:endParaRPr>
          </a:p>
          <a:p>
            <a:pPr lvl="1"/>
            <a:r>
              <a:rPr lang="es-ES_tradnl" sz="1600" dirty="0">
                <a:solidFill>
                  <a:schemeClr val="bg1"/>
                </a:solidFill>
              </a:rPr>
              <a:t>Michael Page</a:t>
            </a:r>
          </a:p>
          <a:p>
            <a:pPr lvl="1"/>
            <a:endParaRPr lang="es-ES_tradnl" sz="1600" dirty="0">
              <a:solidFill>
                <a:schemeClr val="bg1"/>
              </a:solidFill>
            </a:endParaRPr>
          </a:p>
          <a:p>
            <a:pPr lvl="1"/>
            <a:r>
              <a:rPr lang="es-ES_tradnl" sz="1600" dirty="0" err="1">
                <a:solidFill>
                  <a:schemeClr val="bg1"/>
                </a:solidFill>
              </a:rPr>
              <a:t>Bumeran</a:t>
            </a:r>
            <a:endParaRPr lang="es-ES_tradnl" sz="1600" dirty="0">
              <a:solidFill>
                <a:schemeClr val="bg1"/>
              </a:solidFill>
            </a:endParaRPr>
          </a:p>
          <a:p>
            <a:pPr lvl="1"/>
            <a:endParaRPr lang="es-ES_tradnl" sz="1600" dirty="0">
              <a:solidFill>
                <a:schemeClr val="bg1"/>
              </a:solidFill>
            </a:endParaRPr>
          </a:p>
          <a:p>
            <a:pPr lvl="1"/>
            <a:r>
              <a:rPr lang="es-ES_tradnl" sz="1600" dirty="0" err="1">
                <a:solidFill>
                  <a:schemeClr val="bg1"/>
                </a:solidFill>
              </a:rPr>
              <a:t>Compu</a:t>
            </a:r>
            <a:r>
              <a:rPr lang="es-ES_tradnl" sz="1600" dirty="0">
                <a:solidFill>
                  <a:schemeClr val="bg1"/>
                </a:solidFill>
              </a:rPr>
              <a:t>-Trabajo</a:t>
            </a:r>
          </a:p>
          <a:p>
            <a:pPr lvl="1"/>
            <a:endParaRPr lang="es-ES_tradnl" sz="1600" dirty="0">
              <a:solidFill>
                <a:schemeClr val="bg1"/>
              </a:solidFill>
            </a:endParaRPr>
          </a:p>
          <a:p>
            <a:pPr lvl="1"/>
            <a:r>
              <a:rPr lang="es-ES_tradnl" sz="1600" dirty="0" err="1">
                <a:solidFill>
                  <a:schemeClr val="bg1"/>
                </a:solidFill>
              </a:rPr>
              <a:t>Indeed</a:t>
            </a:r>
            <a:endParaRPr lang="es-ES_tradnl" sz="1600" dirty="0">
              <a:solidFill>
                <a:schemeClr val="bg1"/>
              </a:solidFill>
            </a:endParaRPr>
          </a:p>
          <a:p>
            <a:pPr lvl="1"/>
            <a:endParaRPr lang="es-ES_tradnl" sz="1600" dirty="0">
              <a:solidFill>
                <a:schemeClr val="bg1"/>
              </a:solidFill>
            </a:endParaRPr>
          </a:p>
          <a:p>
            <a:pPr lvl="1"/>
            <a:r>
              <a:rPr lang="es-ES_tradnl" sz="1600" dirty="0" err="1">
                <a:solidFill>
                  <a:schemeClr val="bg1"/>
                </a:solidFill>
              </a:rPr>
              <a:t>Bumeran</a:t>
            </a:r>
            <a:endParaRPr lang="es-ES_tradnl" sz="1600" dirty="0">
              <a:solidFill>
                <a:schemeClr val="bg1"/>
              </a:solidFill>
            </a:endParaRPr>
          </a:p>
          <a:p>
            <a:pPr lvl="1"/>
            <a:endParaRPr lang="es-ES_tradnl" sz="1600" dirty="0">
              <a:solidFill>
                <a:schemeClr val="bg1"/>
              </a:solidFill>
            </a:endParaRPr>
          </a:p>
          <a:p>
            <a:pPr lvl="1"/>
            <a:r>
              <a:rPr lang="es-ES_tradnl" sz="1600" dirty="0">
                <a:solidFill>
                  <a:schemeClr val="bg1"/>
                </a:solidFill>
              </a:rPr>
              <a:t>Quiero chamba</a:t>
            </a:r>
          </a:p>
          <a:p>
            <a:pPr lvl="1"/>
            <a:endParaRPr lang="es-ES_tradnl" sz="1600" dirty="0">
              <a:solidFill>
                <a:schemeClr val="bg1"/>
              </a:solidFill>
            </a:endParaRPr>
          </a:p>
          <a:p>
            <a:pPr lvl="1"/>
            <a:r>
              <a:rPr lang="es-ES_tradnl" sz="1600" dirty="0" err="1">
                <a:solidFill>
                  <a:schemeClr val="bg1"/>
                </a:solidFill>
              </a:rPr>
              <a:t>Gob.mx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</a:p>
          <a:p>
            <a:pPr lvl="1"/>
            <a:endParaRPr lang="es-ES_tradnl" sz="1600" dirty="0">
              <a:solidFill>
                <a:schemeClr val="bg1"/>
              </a:solidFill>
            </a:endParaRPr>
          </a:p>
          <a:p>
            <a:pPr lvl="1"/>
            <a:r>
              <a:rPr lang="es-ES_tradnl" sz="1600" dirty="0" err="1">
                <a:solidFill>
                  <a:schemeClr val="bg1"/>
                </a:solidFill>
              </a:rPr>
              <a:t>Trabajos.mx</a:t>
            </a:r>
            <a:endParaRPr lang="es-ES_tradnl" sz="1600" dirty="0">
              <a:solidFill>
                <a:schemeClr val="bg1"/>
              </a:solidFill>
            </a:endParaRPr>
          </a:p>
          <a:p>
            <a:pPr lvl="1"/>
            <a:endParaRPr lang="es-ES_tradnl" sz="1600" dirty="0">
              <a:solidFill>
                <a:schemeClr val="bg1"/>
              </a:solidFill>
            </a:endParaRPr>
          </a:p>
          <a:p>
            <a:pPr lvl="1"/>
            <a:r>
              <a:rPr lang="es-ES_tradnl" sz="1600" dirty="0">
                <a:solidFill>
                  <a:schemeClr val="bg1"/>
                </a:solidFill>
              </a:rPr>
              <a:t>Universidades</a:t>
            </a:r>
          </a:p>
          <a:p>
            <a:pPr lvl="1"/>
            <a:endParaRPr lang="es-ES_tradnl" sz="1600" dirty="0">
              <a:solidFill>
                <a:schemeClr val="bg1"/>
              </a:solidFill>
            </a:endParaRPr>
          </a:p>
          <a:p>
            <a:pPr lvl="1"/>
            <a:r>
              <a:rPr lang="es-ES_tradnl" sz="1600" dirty="0">
                <a:solidFill>
                  <a:schemeClr val="bg1"/>
                </a:solidFill>
              </a:rPr>
              <a:t>Bolsas de Trabajo de Empresas</a:t>
            </a:r>
          </a:p>
        </p:txBody>
      </p:sp>
      <p:pic>
        <p:nvPicPr>
          <p:cNvPr id="8" name="Graphic 7" descr="Office Worker">
            <a:extLst>
              <a:ext uri="{FF2B5EF4-FFF2-40B4-BE49-F238E27FC236}">
                <a16:creationId xmlns:a16="http://schemas.microsoft.com/office/drawing/2014/main" id="{C533DDB6-E24E-4AA8-A03E-E03F2BA38D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42398" y="484632"/>
            <a:ext cx="5733287" cy="5733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301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51BA4DF-2BD4-4EC2-B1DB-B27C8AC71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CE715D6-E719-7701-0E34-60488DE58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3733" y="548464"/>
            <a:ext cx="6798541" cy="1675623"/>
          </a:xfrm>
        </p:spPr>
        <p:txBody>
          <a:bodyPr anchor="b">
            <a:normAutofit/>
          </a:bodyPr>
          <a:lstStyle/>
          <a:p>
            <a:r>
              <a:rPr lang="es-ES_tradnl" sz="4000"/>
              <a:t>¿Dónde puedo hacer mi Currículum?</a:t>
            </a:r>
          </a:p>
        </p:txBody>
      </p:sp>
      <p:pic>
        <p:nvPicPr>
          <p:cNvPr id="5" name="Picture 4" descr="Bolígrafo situado en la parte superior de una línea de firma">
            <a:extLst>
              <a:ext uri="{FF2B5EF4-FFF2-40B4-BE49-F238E27FC236}">
                <a16:creationId xmlns:a16="http://schemas.microsoft.com/office/drawing/2014/main" id="{EDE46572-84AA-58A3-73F4-0333C0FE9E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524" r="4630" b="-1"/>
          <a:stretch/>
        </p:blipFill>
        <p:spPr>
          <a:xfrm>
            <a:off x="1" y="10"/>
            <a:ext cx="4196496" cy="6857990"/>
          </a:xfrm>
          <a:prstGeom prst="rect">
            <a:avLst/>
          </a:prstGeom>
          <a:effectLst/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71A596-919F-70C7-B760-B6500A7B1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3734" y="2409830"/>
            <a:ext cx="6798539" cy="3705217"/>
          </a:xfrm>
        </p:spPr>
        <p:txBody>
          <a:bodyPr>
            <a:normAutofit/>
          </a:bodyPr>
          <a:lstStyle/>
          <a:p>
            <a:r>
              <a:rPr lang="es-ES_tradnl" sz="2000"/>
              <a:t>Microsoft Word</a:t>
            </a:r>
          </a:p>
          <a:p>
            <a:endParaRPr lang="es-ES_tradnl" sz="2000"/>
          </a:p>
          <a:p>
            <a:r>
              <a:rPr lang="es-ES_tradnl" sz="2000"/>
              <a:t>Microsoft Power Point</a:t>
            </a:r>
          </a:p>
          <a:p>
            <a:endParaRPr lang="es-ES_tradnl" sz="2000"/>
          </a:p>
          <a:p>
            <a:r>
              <a:rPr lang="es-ES_tradnl" sz="2000"/>
              <a:t>Canva</a:t>
            </a:r>
          </a:p>
          <a:p>
            <a:endParaRPr lang="es-ES_tradnl" sz="2000"/>
          </a:p>
          <a:p>
            <a:r>
              <a:rPr lang="es-ES_tradnl" sz="2000"/>
              <a:t>Pages de iOS</a:t>
            </a:r>
          </a:p>
          <a:p>
            <a:pPr marL="0" indent="0">
              <a:buNone/>
            </a:pPr>
            <a:endParaRPr lang="es-ES_tradnl" sz="2000"/>
          </a:p>
          <a:p>
            <a:pPr marL="0" indent="0">
              <a:buNone/>
            </a:pPr>
            <a:endParaRPr lang="es-ES_tradnl" sz="2000"/>
          </a:p>
        </p:txBody>
      </p:sp>
    </p:spTree>
    <p:extLst>
      <p:ext uri="{BB962C8B-B14F-4D97-AF65-F5344CB8AC3E}">
        <p14:creationId xmlns:p14="http://schemas.microsoft.com/office/powerpoint/2010/main" val="3604193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8D436F-9ACD-4C92-AFC8-C934C527A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0538E0-A884-4E60-A6AB-77D830E2F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D139E78-ACCB-E715-6685-46DE4C54D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3478" y="3050434"/>
            <a:ext cx="4556660" cy="757130"/>
          </a:xfrm>
          <a:ln w="25400" cap="sq">
            <a:solidFill>
              <a:srgbClr val="FFFFFF"/>
            </a:solidFill>
            <a:miter lim="800000"/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marL="0" indent="0" algn="ctr"/>
            <a:r>
              <a:rPr lang="en-US" sz="6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3 Pasos para </a:t>
            </a:r>
            <a:r>
              <a:rPr lang="en-US" sz="6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adquirir</a:t>
            </a:r>
            <a:r>
              <a:rPr lang="en-US" sz="6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4 </a:t>
            </a:r>
            <a:r>
              <a:rPr lang="en-US" sz="6000" b="1" dirty="0" err="1">
                <a:solidFill>
                  <a:srgbClr val="FFFFFF"/>
                </a:solidFill>
              </a:rPr>
              <a:t>P</a:t>
            </a:r>
            <a:r>
              <a:rPr lang="en-US" sz="6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lantillas</a:t>
            </a:r>
            <a:r>
              <a:rPr lang="en-US" sz="6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b="1" dirty="0">
                <a:solidFill>
                  <a:srgbClr val="FFFFFF"/>
                </a:solidFill>
              </a:rPr>
              <a:t>de CV Gratis</a:t>
            </a:r>
            <a:r>
              <a:rPr lang="en-US" sz="6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: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B0D7DD0-1C67-4D4C-9E06-678233DB8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DA59CC-B48C-DCC6-3CFC-BD2089A33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4536" y="640080"/>
            <a:ext cx="5053066" cy="3747930"/>
          </a:xfrm>
        </p:spPr>
        <p:txBody>
          <a:bodyPr vert="horz" lIns="91440" tIns="45720" rIns="91440" bIns="45720" rtlCol="0">
            <a:normAutofit/>
          </a:bodyPr>
          <a:lstStyle/>
          <a:p>
            <a:pPr marL="742950" indent="-457200">
              <a:buFont typeface="+mj-lt"/>
              <a:buAutoNum type="arabicPeriod"/>
            </a:pPr>
            <a:r>
              <a:rPr lang="en-US" sz="2000" dirty="0" err="1"/>
              <a:t>Entra</a:t>
            </a:r>
            <a:r>
              <a:rPr lang="en-US" sz="2000" dirty="0"/>
              <a:t> al sitio de TodoRH: </a:t>
            </a:r>
            <a:r>
              <a:rPr lang="en-US" sz="2000" dirty="0">
                <a:hlinkClick r:id="rId2"/>
              </a:rPr>
              <a:t>https://todorh.com/</a:t>
            </a:r>
            <a:r>
              <a:rPr lang="en-US" sz="2000" dirty="0"/>
              <a:t> </a:t>
            </a:r>
          </a:p>
          <a:p>
            <a:pPr marL="742950" indent="-457200">
              <a:buFont typeface="+mj-lt"/>
              <a:buAutoNum type="arabicPeriod"/>
            </a:pPr>
            <a:endParaRPr lang="en-US" sz="2000" dirty="0"/>
          </a:p>
          <a:p>
            <a:pPr marL="742950" indent="-457200">
              <a:buFont typeface="+mj-lt"/>
              <a:buAutoNum type="arabicPeriod"/>
            </a:pPr>
            <a:r>
              <a:rPr lang="en-US" sz="2000" dirty="0"/>
              <a:t>Da </a:t>
            </a:r>
            <a:r>
              <a:rPr lang="en-US" sz="2000" dirty="0" err="1"/>
              <a:t>clic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la </a:t>
            </a:r>
            <a:r>
              <a:rPr lang="en-US" sz="2000" dirty="0" err="1"/>
              <a:t>parte</a:t>
            </a:r>
            <a:r>
              <a:rPr lang="en-US" sz="2000" dirty="0"/>
              <a:t> superior </a:t>
            </a:r>
            <a:r>
              <a:rPr lang="en-US" sz="2000" dirty="0" err="1"/>
              <a:t>derecha</a:t>
            </a:r>
            <a:r>
              <a:rPr lang="en-US" sz="2000" dirty="0"/>
              <a:t> </a:t>
            </a:r>
            <a:r>
              <a:rPr lang="en-US" sz="2000" dirty="0" err="1"/>
              <a:t>donde</a:t>
            </a:r>
            <a:r>
              <a:rPr lang="en-US" sz="2000" dirty="0"/>
              <a:t> dice </a:t>
            </a:r>
            <a:r>
              <a:rPr lang="en-US" sz="2000" dirty="0" err="1"/>
              <a:t>en</a:t>
            </a:r>
            <a:r>
              <a:rPr lang="en-US" sz="2000" dirty="0"/>
              <a:t> rojo: </a:t>
            </a:r>
            <a:r>
              <a:rPr lang="en-US" sz="2000" b="1" dirty="0">
                <a:solidFill>
                  <a:srgbClr val="C00000"/>
                </a:solidFill>
              </a:rPr>
              <a:t>Blog RH </a:t>
            </a:r>
          </a:p>
          <a:p>
            <a:pPr marL="742950" indent="-457200">
              <a:buFont typeface="+mj-lt"/>
              <a:buAutoNum type="arabicPeriod"/>
            </a:pPr>
            <a:endParaRPr lang="en-US" sz="2000" dirty="0"/>
          </a:p>
          <a:p>
            <a:pPr marL="742950" indent="-457200">
              <a:buFont typeface="+mj-lt"/>
              <a:buAutoNum type="arabicPeriod"/>
            </a:pPr>
            <a:r>
              <a:rPr lang="en-US" sz="2000" dirty="0" err="1"/>
              <a:t>En</a:t>
            </a:r>
            <a:r>
              <a:rPr lang="en-US" sz="2000" dirty="0"/>
              <a:t> la </a:t>
            </a:r>
            <a:r>
              <a:rPr lang="en-US" sz="2000" dirty="0" err="1"/>
              <a:t>página</a:t>
            </a:r>
            <a:r>
              <a:rPr lang="en-US" sz="2000" dirty="0"/>
              <a:t> de Blog RH, </a:t>
            </a:r>
            <a:r>
              <a:rPr lang="en-US" sz="2000" dirty="0" err="1"/>
              <a:t>desliza</a:t>
            </a:r>
            <a:r>
              <a:rPr lang="en-US" sz="2000" dirty="0"/>
              <a:t> hasta </a:t>
            </a:r>
            <a:r>
              <a:rPr lang="en-US" sz="2000" dirty="0" err="1"/>
              <a:t>abajo</a:t>
            </a:r>
            <a:r>
              <a:rPr lang="en-US" sz="2000" dirty="0"/>
              <a:t> y </a:t>
            </a:r>
            <a:r>
              <a:rPr lang="en-US" sz="2000" dirty="0" err="1"/>
              <a:t>verás</a:t>
            </a:r>
            <a:r>
              <a:rPr lang="en-US" sz="2000" dirty="0"/>
              <a:t> </a:t>
            </a:r>
            <a:r>
              <a:rPr lang="en-US" sz="2000" dirty="0" err="1"/>
              <a:t>los</a:t>
            </a:r>
            <a:r>
              <a:rPr lang="en-US" sz="2000" dirty="0"/>
              <a:t> </a:t>
            </a:r>
            <a:r>
              <a:rPr lang="en-US" sz="2000" dirty="0" err="1"/>
              <a:t>archivos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PDF, no es </a:t>
            </a:r>
            <a:r>
              <a:rPr lang="en-US" sz="2000" dirty="0" err="1"/>
              <a:t>necesario</a:t>
            </a:r>
            <a:r>
              <a:rPr lang="en-US" sz="2000" dirty="0"/>
              <a:t> que </a:t>
            </a:r>
            <a:r>
              <a:rPr lang="en-US" sz="2000" dirty="0" err="1"/>
              <a:t>nos</a:t>
            </a:r>
            <a:r>
              <a:rPr lang="en-US" sz="2000" dirty="0"/>
              <a:t> </a:t>
            </a:r>
            <a:r>
              <a:rPr lang="en-US" sz="2000" dirty="0" err="1"/>
              <a:t>compartas</a:t>
            </a:r>
            <a:r>
              <a:rPr lang="en-US" sz="2000" dirty="0"/>
              <a:t> </a:t>
            </a:r>
            <a:r>
              <a:rPr lang="en-US" sz="2000" dirty="0" err="1"/>
              <a:t>tu</a:t>
            </a:r>
            <a:r>
              <a:rPr lang="en-US" sz="2000" dirty="0"/>
              <a:t> </a:t>
            </a:r>
            <a:r>
              <a:rPr lang="en-US" sz="2000" dirty="0" err="1"/>
              <a:t>información</a:t>
            </a:r>
            <a:r>
              <a:rPr lang="en-US" sz="2000" dirty="0"/>
              <a:t>, </a:t>
            </a:r>
            <a:r>
              <a:rPr lang="en-US" sz="2000" dirty="0" err="1"/>
              <a:t>únicamente</a:t>
            </a:r>
            <a:r>
              <a:rPr lang="en-US" sz="2000" dirty="0"/>
              <a:t> da </a:t>
            </a:r>
            <a:r>
              <a:rPr lang="en-US" sz="2000" dirty="0" err="1"/>
              <a:t>clic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el</a:t>
            </a:r>
            <a:r>
              <a:rPr lang="en-US" sz="2000" dirty="0"/>
              <a:t> </a:t>
            </a:r>
            <a:r>
              <a:rPr lang="en-US" sz="2000" dirty="0" err="1"/>
              <a:t>nombre</a:t>
            </a:r>
            <a:r>
              <a:rPr lang="en-US" sz="2000" dirty="0"/>
              <a:t> de la Plantilla y se </a:t>
            </a:r>
            <a:r>
              <a:rPr lang="en-US" sz="2000" dirty="0" err="1"/>
              <a:t>descargarán</a:t>
            </a:r>
            <a:r>
              <a:rPr lang="en-US" sz="2000" dirty="0"/>
              <a:t>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21E9F75-1E08-3BF2-3A4B-193437ACC2D1}"/>
              </a:ext>
            </a:extLst>
          </p:cNvPr>
          <p:cNvSpPr txBox="1"/>
          <p:nvPr/>
        </p:nvSpPr>
        <p:spPr>
          <a:xfrm>
            <a:off x="6622734" y="4906992"/>
            <a:ext cx="5004868" cy="143202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</a:t>
            </a:r>
            <a:r>
              <a:rPr lang="en-US" sz="2000" b="0" i="0" dirty="0">
                <a:effectLst/>
              </a:rPr>
              <a:t>i </a:t>
            </a:r>
            <a:r>
              <a:rPr lang="en-US" sz="2000" b="0" i="0" dirty="0" err="1">
                <a:effectLst/>
              </a:rPr>
              <a:t>deseas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conocer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más</a:t>
            </a:r>
            <a:r>
              <a:rPr lang="en-US" sz="2000" b="0" i="0" dirty="0">
                <a:effectLst/>
              </a:rPr>
              <a:t> de </a:t>
            </a:r>
            <a:r>
              <a:rPr lang="en-US" sz="2000" b="1" i="1" dirty="0" err="1">
                <a:effectLst/>
              </a:rPr>
              <a:t>Recursos</a:t>
            </a:r>
            <a:r>
              <a:rPr lang="en-US" sz="2000" b="1" i="1" dirty="0">
                <a:effectLst/>
              </a:rPr>
              <a:t> Humanos y/o de Felicidad </a:t>
            </a:r>
            <a:r>
              <a:rPr lang="en-US" sz="2000" b="1" i="1" dirty="0" err="1">
                <a:effectLst/>
              </a:rPr>
              <a:t>Organizacional</a:t>
            </a:r>
            <a:r>
              <a:rPr lang="en-US" sz="2000" b="1" i="1" dirty="0">
                <a:effectLst/>
              </a:rPr>
              <a:t>,</a:t>
            </a:r>
            <a:r>
              <a:rPr lang="en-US" sz="2000" b="0" i="0" dirty="0">
                <a:effectLst/>
              </a:rPr>
              <a:t> 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T</a:t>
            </a:r>
            <a:r>
              <a:rPr lang="en-US" sz="2000" b="0" i="0" dirty="0" err="1">
                <a:effectLst/>
              </a:rPr>
              <a:t>e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invito</a:t>
            </a:r>
            <a:r>
              <a:rPr lang="en-US" sz="2000" b="0" i="0" dirty="0">
                <a:effectLst/>
              </a:rPr>
              <a:t> a que me </a:t>
            </a:r>
            <a:r>
              <a:rPr lang="en-US" sz="2000" b="0" i="0" dirty="0" err="1">
                <a:effectLst/>
              </a:rPr>
              <a:t>sigas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b="1" i="1" dirty="0">
                <a:effectLst/>
              </a:rPr>
              <a:t>Instagram</a:t>
            </a:r>
            <a:r>
              <a:rPr lang="en-US" sz="2000" b="0" i="1" dirty="0">
                <a:effectLst/>
              </a:rPr>
              <a:t>: </a:t>
            </a:r>
            <a:r>
              <a:rPr lang="en-US" sz="2000" b="1" i="1" u="sng" dirty="0"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@JoeRodriguezmx 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19252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EB5CE93-DFEC-510D-0584-E4730C753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s-ES_tradnl" sz="4000">
                <a:solidFill>
                  <a:srgbClr val="FFFFFF"/>
                </a:solidFill>
              </a:rPr>
              <a:t>Introducción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9638C2-B86F-F242-341A-4F09776C9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s-ES_tradnl" sz="2000"/>
              <a:t>Hay que envolver bien los regalos antes de regalarlos…</a:t>
            </a:r>
          </a:p>
          <a:p>
            <a:endParaRPr lang="es-ES_tradnl" sz="2000"/>
          </a:p>
          <a:p>
            <a:r>
              <a:rPr lang="es-ES_tradnl" sz="2000"/>
              <a:t>En promedio una vacante genera 200 CVs, si se cuenta con 10 vacantes, se pueden tener hasta 2,000 CVs en la bandeja de correo.</a:t>
            </a:r>
          </a:p>
          <a:p>
            <a:endParaRPr lang="es-ES_tradnl" sz="2000"/>
          </a:p>
          <a:p>
            <a:r>
              <a:rPr lang="es-ES_tradnl" sz="2000"/>
              <a:t>Tenemos 30 segundos para captar la atención del reclutador.</a:t>
            </a:r>
          </a:p>
          <a:p>
            <a:endParaRPr lang="es-ES_tradnl" sz="2000"/>
          </a:p>
          <a:p>
            <a:r>
              <a:rPr lang="es-ES_tradnl" sz="2000"/>
              <a:t>Se cumplen prioridades </a:t>
            </a:r>
          </a:p>
          <a:p>
            <a:pPr lvl="1"/>
            <a:r>
              <a:rPr lang="es-ES_tradnl" sz="2000"/>
              <a:t>Colaboradores Internos</a:t>
            </a:r>
          </a:p>
          <a:p>
            <a:pPr lvl="1"/>
            <a:r>
              <a:rPr lang="es-ES_tradnl" sz="2000"/>
              <a:t>Recomendaciones</a:t>
            </a:r>
          </a:p>
          <a:p>
            <a:pPr lvl="1"/>
            <a:r>
              <a:rPr lang="es-ES_tradnl" sz="2000"/>
              <a:t>Bolsas de Trabajo Interna</a:t>
            </a:r>
          </a:p>
          <a:p>
            <a:pPr lvl="1"/>
            <a:r>
              <a:rPr lang="es-ES_tradnl" sz="2000"/>
              <a:t>Público en General</a:t>
            </a:r>
          </a:p>
        </p:txBody>
      </p:sp>
    </p:spTree>
    <p:extLst>
      <p:ext uri="{BB962C8B-B14F-4D97-AF65-F5344CB8AC3E}">
        <p14:creationId xmlns:p14="http://schemas.microsoft.com/office/powerpoint/2010/main" val="3025205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463866-44B2-9C0B-6C0B-FC7CACF6F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s-ES_tradnl" sz="5600">
                <a:solidFill>
                  <a:schemeClr val="accent5"/>
                </a:solidFill>
              </a:rPr>
              <a:t>¿Cómo hacer para que tu CV marque la diferencia ante 2,000 aspirantes?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63B221ED-3A74-6C6F-CCB0-7527E7F24F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7599291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4688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C596171-47F4-7A45-A7DF-619064C6A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s-ES_tradnl">
                <a:solidFill>
                  <a:srgbClr val="FFFFFF"/>
                </a:solidFill>
              </a:rPr>
              <a:t>Definición y Vocabulario importante a conocer.</a:t>
            </a:r>
          </a:p>
        </p:txBody>
      </p:sp>
      <p:sp>
        <p:nvSpPr>
          <p:cNvPr id="45" name="Arc 4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387EDB-49E7-B248-9E96-94ABA5A9F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s-ES_tradnl" sz="1800" b="1" dirty="0"/>
              <a:t>¿Qué es un CV?</a:t>
            </a:r>
          </a:p>
          <a:p>
            <a:pPr marL="0" indent="0">
              <a:buNone/>
            </a:pPr>
            <a:r>
              <a:rPr lang="es-ES_tradnl" sz="1800" dirty="0"/>
              <a:t>Las siglas CV se refiere a </a:t>
            </a:r>
            <a:r>
              <a:rPr lang="es-ES_tradnl" sz="1800" b="1" dirty="0"/>
              <a:t>Currículum Vitae</a:t>
            </a:r>
            <a:r>
              <a:rPr lang="es-ES_tradnl" sz="1800" dirty="0"/>
              <a:t>, también conocido como "Hoja de Vida", "Resumen de Vida", y se refiere a la parte profesional. El </a:t>
            </a:r>
            <a:r>
              <a:rPr lang="es-ES_tradnl" sz="1800" b="1" dirty="0"/>
              <a:t>CV</a:t>
            </a:r>
            <a:r>
              <a:rPr lang="es-ES_tradnl" sz="1800" dirty="0"/>
              <a:t> permite demostrar las razones por las cuales te convierten en una mejor candidatura para el puesto a desempeñar. </a:t>
            </a:r>
          </a:p>
          <a:p>
            <a:pPr marL="0" indent="0">
              <a:buNone/>
            </a:pPr>
            <a:endParaRPr lang="es-ES_tradnl" sz="1800" dirty="0"/>
          </a:p>
          <a:p>
            <a:pPr marL="0" indent="0">
              <a:buNone/>
            </a:pPr>
            <a:r>
              <a:rPr lang="es-MX" sz="1800" b="1" i="0" dirty="0">
                <a:effectLst/>
                <a:latin typeface="Lato" panose="020F0502020204030203" pitchFamily="34" charset="0"/>
              </a:rPr>
              <a:t>Vocabulario importante a conocer:</a:t>
            </a:r>
            <a:endParaRPr lang="es-MX" sz="1800" b="1" i="0">
              <a:effectLst/>
              <a:latin typeface="Lato" panose="020F0502020204030203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MX" sz="1800" b="1" dirty="0">
                <a:effectLst/>
                <a:latin typeface="Lato" panose="020F0502020204030203" pitchFamily="34" charset="0"/>
              </a:rPr>
              <a:t>Vacante</a:t>
            </a:r>
            <a:r>
              <a:rPr lang="es-MX" sz="1800" dirty="0">
                <a:effectLst/>
              </a:rPr>
              <a:t>: Se refiere al cargo, puesto, función o rol que no está ocupado por nadie. </a:t>
            </a:r>
            <a:endParaRPr lang="es-MX" sz="180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MX" sz="1800" b="1" dirty="0">
                <a:effectLst/>
                <a:latin typeface="Lato" panose="020F0502020204030203" pitchFamily="34" charset="0"/>
              </a:rPr>
              <a:t>Aspirante</a:t>
            </a:r>
            <a:r>
              <a:rPr lang="es-MX" sz="1800" dirty="0">
                <a:effectLst/>
              </a:rPr>
              <a:t>: Persona que aspira a conseguir un empleo.</a:t>
            </a:r>
            <a:endParaRPr lang="es-MX" sz="180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MX" sz="1800" b="1" dirty="0">
                <a:effectLst/>
                <a:latin typeface="Lato" panose="020F0502020204030203" pitchFamily="34" charset="0"/>
              </a:rPr>
              <a:t>Reclutador</a:t>
            </a:r>
            <a:r>
              <a:rPr lang="es-MX" sz="1800" dirty="0">
                <a:effectLst/>
              </a:rPr>
              <a:t>: Persona encargada de buscar talentos, para seleccionar al que más se asimile a la vacante a desempeñar.</a:t>
            </a:r>
            <a:endParaRPr lang="es-MX" sz="180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MX" sz="1800" b="1" dirty="0">
                <a:effectLst/>
                <a:latin typeface="Lato" panose="020F0502020204030203" pitchFamily="34" charset="0"/>
              </a:rPr>
              <a:t>Candidata/o</a:t>
            </a:r>
            <a:r>
              <a:rPr lang="es-MX" sz="1800" dirty="0">
                <a:effectLst/>
              </a:rPr>
              <a:t>: Conjunto de personas con perfiles más similares a la vacante.</a:t>
            </a:r>
            <a:endParaRPr lang="es-MX" sz="180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MX" sz="1800" b="1" dirty="0">
                <a:effectLst/>
                <a:latin typeface="Lato" panose="020F0502020204030203" pitchFamily="34" charset="0"/>
              </a:rPr>
              <a:t>Reclutamiento</a:t>
            </a:r>
            <a:r>
              <a:rPr lang="es-MX" sz="1800" dirty="0">
                <a:effectLst/>
              </a:rPr>
              <a:t>: Proceso por el cual se lleva acabo la ejecución de Contratar Personal.</a:t>
            </a:r>
            <a:endParaRPr lang="es-MX" sz="18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68795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C463866-44B2-9C0B-6C0B-FC7CACF6F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Ejemplo de CV que no va de acorde a lo mencionado: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DF954C2A-07E2-BD54-C5D7-76EDBE5CDA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8309" y="2427541"/>
            <a:ext cx="8200282" cy="399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371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3A58148-D452-4F6F-A2FE-EED968DE1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386463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9CA826D-5B04-51EE-71B0-9AF7347CC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724" y="3433763"/>
            <a:ext cx="3197013" cy="2743200"/>
          </a:xfrm>
        </p:spPr>
        <p:txBody>
          <a:bodyPr anchor="t">
            <a:normAutofit/>
          </a:bodyPr>
          <a:lstStyle/>
          <a:p>
            <a:pPr algn="ctr"/>
            <a:r>
              <a:rPr lang="es-ES_tradnl" sz="3000">
                <a:solidFill>
                  <a:schemeClr val="bg1"/>
                </a:solidFill>
              </a:rPr>
              <a:t>Recomendaciones</a:t>
            </a:r>
          </a:p>
        </p:txBody>
      </p:sp>
      <p:pic>
        <p:nvPicPr>
          <p:cNvPr id="7" name="Graphic 6" descr="Tijeras">
            <a:extLst>
              <a:ext uri="{FF2B5EF4-FFF2-40B4-BE49-F238E27FC236}">
                <a16:creationId xmlns:a16="http://schemas.microsoft.com/office/drawing/2014/main" id="{DBF49FD1-411C-B6DF-AF5D-D4B0BC86D8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02271" y="2122544"/>
            <a:ext cx="914400" cy="914400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2C2153-E27F-3D2E-56B8-2C9E90CA2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0719" y="641615"/>
            <a:ext cx="7289799" cy="553349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MX" b="1" i="0">
                <a:effectLst/>
                <a:latin typeface="Lato" panose="020F0502020204030203" pitchFamily="34" charset="0"/>
              </a:rPr>
              <a:t>Recomendaciones a Puntos a mejorar</a:t>
            </a:r>
            <a:r>
              <a:rPr lang="es-MX" b="0" i="0">
                <a:effectLst/>
                <a:latin typeface="Lato" panose="020F0502020204030203" pitchFamily="34" charset="0"/>
              </a:rPr>
              <a:t>:</a:t>
            </a:r>
          </a:p>
          <a:p>
            <a:pPr>
              <a:buFont typeface="+mj-lt"/>
              <a:buAutoNum type="arabicPeriod"/>
            </a:pPr>
            <a:r>
              <a:rPr lang="es-MX">
                <a:effectLst/>
              </a:rPr>
              <a:t>Cambiar el Fondo a un color más claro.</a:t>
            </a:r>
          </a:p>
          <a:p>
            <a:pPr>
              <a:buFont typeface="+mj-lt"/>
              <a:buAutoNum type="arabicPeriod"/>
            </a:pPr>
            <a:endParaRPr lang="es-MX">
              <a:effectLst/>
            </a:endParaRPr>
          </a:p>
          <a:p>
            <a:pPr>
              <a:buFont typeface="+mj-lt"/>
              <a:buAutoNum type="arabicPeriod"/>
            </a:pPr>
            <a:r>
              <a:rPr lang="es-MX">
                <a:effectLst/>
              </a:rPr>
              <a:t>Modificar el color de las letras</a:t>
            </a:r>
          </a:p>
          <a:p>
            <a:pPr>
              <a:buFont typeface="+mj-lt"/>
              <a:buAutoNum type="arabicPeriod"/>
            </a:pPr>
            <a:endParaRPr lang="es-MX">
              <a:effectLst/>
            </a:endParaRPr>
          </a:p>
          <a:p>
            <a:pPr>
              <a:buFont typeface="+mj-lt"/>
              <a:buAutoNum type="arabicPeriod"/>
            </a:pPr>
            <a:r>
              <a:rPr lang="es-MX">
                <a:effectLst/>
              </a:rPr>
              <a:t>Darle un orden con viñetas o números</a:t>
            </a:r>
          </a:p>
          <a:p>
            <a:pPr>
              <a:buFont typeface="+mj-lt"/>
              <a:buAutoNum type="arabicPeriod"/>
            </a:pPr>
            <a:endParaRPr lang="es-MX">
              <a:effectLst/>
            </a:endParaRPr>
          </a:p>
          <a:p>
            <a:pPr>
              <a:buFont typeface="+mj-lt"/>
              <a:buAutoNum type="arabicPeriod"/>
            </a:pPr>
            <a:r>
              <a:rPr lang="es-MX">
                <a:effectLst/>
              </a:rPr>
              <a:t>Que no cuente con errores de ortografía</a:t>
            </a:r>
          </a:p>
          <a:p>
            <a:pPr>
              <a:buFont typeface="+mj-lt"/>
              <a:buAutoNum type="arabicPeriod"/>
            </a:pPr>
            <a:endParaRPr lang="es-MX">
              <a:effectLst/>
            </a:endParaRPr>
          </a:p>
          <a:p>
            <a:pPr>
              <a:buFont typeface="+mj-lt"/>
              <a:buAutoNum type="arabicPeriod"/>
            </a:pPr>
            <a:r>
              <a:rPr lang="es-MX">
                <a:effectLst/>
              </a:rPr>
              <a:t>Cambiar el Correo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122160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D715594-E5C5-30C8-338F-83C0D7508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es-ES_tradnl">
                <a:solidFill>
                  <a:srgbClr val="FFFFFF"/>
                </a:solidFill>
              </a:rPr>
              <a:t>¿Cómo hacer un CV?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3623A741-F2B8-5C04-606F-A41F5DE2F7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8853951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5945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715594-E5C5-30C8-338F-83C0D7508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s-ES_tradnl" sz="6000">
                <a:solidFill>
                  <a:schemeClr val="accent5"/>
                </a:solidFill>
              </a:rPr>
              <a:t>8 Puntos de un buen Currículum (1-4)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31653A82-9E4A-AB37-6A57-2FCE35DEE3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4350581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9232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D715594-E5C5-30C8-338F-83C0D7508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s-ES_tradnl" sz="4000"/>
              <a:t>8 Puntos de un buen Currículum (5-8)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368CB570-C0D3-9F36-6816-A04B0A4550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4344140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68154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1376</TotalTime>
  <Words>989</Words>
  <Application>Microsoft Macintosh PowerPoint</Application>
  <PresentationFormat>Panorámica</PresentationFormat>
  <Paragraphs>119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Lato</vt:lpstr>
      <vt:lpstr>Tema de Office</vt:lpstr>
      <vt:lpstr>Renueva tu Currículum Vitae (CV): Incrementa tus Oportunidades</vt:lpstr>
      <vt:lpstr>Introducción</vt:lpstr>
      <vt:lpstr>¿Cómo hacer para que tu CV marque la diferencia ante 2,000 aspirantes?</vt:lpstr>
      <vt:lpstr>Definición y Vocabulario importante a conocer.</vt:lpstr>
      <vt:lpstr>Ejemplo de CV que no va de acorde a lo mencionado:</vt:lpstr>
      <vt:lpstr>Recomendaciones</vt:lpstr>
      <vt:lpstr>¿Cómo hacer un CV?</vt:lpstr>
      <vt:lpstr>8 Puntos de un buen Currículum (1-4)</vt:lpstr>
      <vt:lpstr>8 Puntos de un buen Currículum (5-8)</vt:lpstr>
      <vt:lpstr>Ejemplo de un buen Currículum</vt:lpstr>
      <vt:lpstr>¿Qué cambió?</vt:lpstr>
      <vt:lpstr>Conclusión -&gt; Recuerda estos puntos a la hora de realizar un CV</vt:lpstr>
      <vt:lpstr>¿Qué Bolsas de Trabajo me recomiendas?</vt:lpstr>
      <vt:lpstr>¿Dónde puedo hacer mi Currículum?</vt:lpstr>
      <vt:lpstr>3 Pasos para adquirir 4 Plantillas de CV Gratis: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 del Curso / Taller </dc:title>
  <dc:creator>Hector Jose Rodriguez</dc:creator>
  <cp:lastModifiedBy>Hector Jose Rodriguez</cp:lastModifiedBy>
  <cp:revision>11</cp:revision>
  <dcterms:created xsi:type="dcterms:W3CDTF">2020-11-03T23:25:47Z</dcterms:created>
  <dcterms:modified xsi:type="dcterms:W3CDTF">2022-12-30T00:28:08Z</dcterms:modified>
</cp:coreProperties>
</file>