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4"/>
    <p:sldMasterId id="2147483734" r:id="rId5"/>
    <p:sldMasterId id="2147483659" r:id="rId6"/>
  </p:sldMasterIdLst>
  <p:notesMasterIdLst>
    <p:notesMasterId r:id="rId51"/>
  </p:notesMasterIdLst>
  <p:sldIdLst>
    <p:sldId id="256" r:id="rId7"/>
    <p:sldId id="257" r:id="rId8"/>
    <p:sldId id="258" r:id="rId9"/>
    <p:sldId id="259" r:id="rId10"/>
    <p:sldId id="260" r:id="rId11"/>
    <p:sldId id="262" r:id="rId12"/>
    <p:sldId id="263" r:id="rId13"/>
    <p:sldId id="264" r:id="rId14"/>
    <p:sldId id="265" r:id="rId15"/>
    <p:sldId id="266" r:id="rId16"/>
    <p:sldId id="267" r:id="rId17"/>
    <p:sldId id="268" r:id="rId18"/>
    <p:sldId id="269" r:id="rId19"/>
    <p:sldId id="270" r:id="rId20"/>
    <p:sldId id="271" r:id="rId21"/>
    <p:sldId id="272" r:id="rId22"/>
    <p:sldId id="289" r:id="rId23"/>
    <p:sldId id="290" r:id="rId24"/>
    <p:sldId id="291" r:id="rId25"/>
    <p:sldId id="292" r:id="rId26"/>
    <p:sldId id="293" r:id="rId27"/>
    <p:sldId id="294" r:id="rId28"/>
    <p:sldId id="261" r:id="rId29"/>
    <p:sldId id="297" r:id="rId30"/>
    <p:sldId id="303" r:id="rId31"/>
    <p:sldId id="304" r:id="rId32"/>
    <p:sldId id="306" r:id="rId33"/>
    <p:sldId id="307" r:id="rId34"/>
    <p:sldId id="308" r:id="rId35"/>
    <p:sldId id="309"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36"/>
  </p:normalViewPr>
  <p:slideViewPr>
    <p:cSldViewPr snapToGrid="0">
      <p:cViewPr varScale="1">
        <p:scale>
          <a:sx n="88" d="100"/>
          <a:sy n="88" d="100"/>
        </p:scale>
        <p:origin x="9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36473-C44F-4D2A-A45F-96BB15484D27}" type="datetimeFigureOut">
              <a:rPr lang="en-US" smtClean="0"/>
              <a:t>8/6/21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A1136-94C8-4748-AE43-58A84B9A4277}" type="slidenum">
              <a:rPr lang="en-US" smtClean="0"/>
              <a:t>‹#›</a:t>
            </a:fld>
            <a:endParaRPr lang="en-US"/>
          </a:p>
        </p:txBody>
      </p:sp>
    </p:spTree>
    <p:extLst>
      <p:ext uri="{BB962C8B-B14F-4D97-AF65-F5344CB8AC3E}">
        <p14:creationId xmlns:p14="http://schemas.microsoft.com/office/powerpoint/2010/main" val="39396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200">
              <a:solidFill>
                <a:srgbClr val="404040"/>
              </a:solidFill>
              <a:highlight>
                <a:srgbClr val="FFFFFF"/>
              </a:highlight>
              <a:latin typeface="Roboto"/>
              <a:ea typeface="Roboto"/>
              <a:cs typeface="Roboto"/>
              <a:sym typeface="Roboto"/>
            </a:endParaRPr>
          </a:p>
          <a:p>
            <a:pPr marL="0" lvl="0" indent="0" algn="l" rtl="0">
              <a:spcBef>
                <a:spcPts val="180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8935bb18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c8935bb1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2E96F-BFD9-49E0-81C6-790D50CF2BFD}" type="slidenum">
              <a:rPr lang="en-US" smtClean="0"/>
              <a:t>17</a:t>
            </a:fld>
            <a:endParaRPr lang="en-US"/>
          </a:p>
        </p:txBody>
      </p:sp>
    </p:spTree>
    <p:extLst>
      <p:ext uri="{BB962C8B-B14F-4D97-AF65-F5344CB8AC3E}">
        <p14:creationId xmlns:p14="http://schemas.microsoft.com/office/powerpoint/2010/main" val="3903740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www.groupme.com via your computer. It is best to do this from your computer if you really want to see the platform on a larger scale. </a:t>
            </a:r>
          </a:p>
          <a:p>
            <a:r>
              <a:rPr lang="en-US" dirty="0"/>
              <a:t>Click on Log-in.</a:t>
            </a:r>
          </a:p>
        </p:txBody>
      </p:sp>
      <p:sp>
        <p:nvSpPr>
          <p:cNvPr id="4" name="Slide Number Placeholder 3"/>
          <p:cNvSpPr>
            <a:spLocks noGrp="1"/>
          </p:cNvSpPr>
          <p:nvPr>
            <p:ph type="sldNum" sz="quarter" idx="5"/>
          </p:nvPr>
        </p:nvSpPr>
        <p:spPr/>
        <p:txBody>
          <a:bodyPr/>
          <a:lstStyle/>
          <a:p>
            <a:fld id="{C242E96F-BFD9-49E0-81C6-790D50CF2BFD}" type="slidenum">
              <a:rPr lang="en-US" smtClean="0"/>
              <a:t>20</a:t>
            </a:fld>
            <a:endParaRPr lang="en-US"/>
          </a:p>
        </p:txBody>
      </p:sp>
    </p:spTree>
    <p:extLst>
      <p:ext uri="{BB962C8B-B14F-4D97-AF65-F5344CB8AC3E}">
        <p14:creationId xmlns:p14="http://schemas.microsoft.com/office/powerpoint/2010/main" val="310079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2E96F-BFD9-49E0-81C6-790D50CF2BFD}" type="slidenum">
              <a:rPr lang="en-US" smtClean="0"/>
              <a:t>24</a:t>
            </a:fld>
            <a:endParaRPr lang="en-US"/>
          </a:p>
        </p:txBody>
      </p:sp>
    </p:spTree>
    <p:extLst>
      <p:ext uri="{BB962C8B-B14F-4D97-AF65-F5344CB8AC3E}">
        <p14:creationId xmlns:p14="http://schemas.microsoft.com/office/powerpoint/2010/main" val="410202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muted the group, you will see the bell with a slash symbol.  </a:t>
            </a:r>
          </a:p>
        </p:txBody>
      </p:sp>
      <p:sp>
        <p:nvSpPr>
          <p:cNvPr id="4" name="Slide Number Placeholder 3"/>
          <p:cNvSpPr>
            <a:spLocks noGrp="1"/>
          </p:cNvSpPr>
          <p:nvPr>
            <p:ph type="sldNum" sz="quarter" idx="5"/>
          </p:nvPr>
        </p:nvSpPr>
        <p:spPr/>
        <p:txBody>
          <a:bodyPr/>
          <a:lstStyle/>
          <a:p>
            <a:fld id="{C242E96F-BFD9-49E0-81C6-790D50CF2BFD}" type="slidenum">
              <a:rPr lang="en-US" smtClean="0"/>
              <a:t>25</a:t>
            </a:fld>
            <a:endParaRPr lang="en-US"/>
          </a:p>
        </p:txBody>
      </p:sp>
    </p:spTree>
    <p:extLst>
      <p:ext uri="{BB962C8B-B14F-4D97-AF65-F5344CB8AC3E}">
        <p14:creationId xmlns:p14="http://schemas.microsoft.com/office/powerpoint/2010/main" val="1561633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Committee Chairs can create committee groups by clicking this icon and selecting start group.  </a:t>
            </a:r>
          </a:p>
        </p:txBody>
      </p:sp>
      <p:sp>
        <p:nvSpPr>
          <p:cNvPr id="4" name="Slide Number Placeholder 3"/>
          <p:cNvSpPr>
            <a:spLocks noGrp="1"/>
          </p:cNvSpPr>
          <p:nvPr>
            <p:ph type="sldNum" sz="quarter" idx="5"/>
          </p:nvPr>
        </p:nvSpPr>
        <p:spPr/>
        <p:txBody>
          <a:bodyPr/>
          <a:lstStyle/>
          <a:p>
            <a:fld id="{C242E96F-BFD9-49E0-81C6-790D50CF2BFD}" type="slidenum">
              <a:rPr lang="en-US" smtClean="0"/>
              <a:t>26</a:t>
            </a:fld>
            <a:endParaRPr lang="en-US"/>
          </a:p>
        </p:txBody>
      </p:sp>
    </p:spTree>
    <p:extLst>
      <p:ext uri="{BB962C8B-B14F-4D97-AF65-F5344CB8AC3E}">
        <p14:creationId xmlns:p14="http://schemas.microsoft.com/office/powerpoint/2010/main" val="346359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have the mobile application on your phone, please download the app through the App store for </a:t>
            </a:r>
            <a:r>
              <a:rPr lang="en-US" dirty="0" err="1"/>
              <a:t>iphone</a:t>
            </a:r>
            <a:r>
              <a:rPr lang="en-US" dirty="0"/>
              <a:t> users or Google Play for Android users.  Log in using your credentials previously created on the website – OR sign up through the app to create your account.  Utilize the same steps in slides 5-7. </a:t>
            </a:r>
          </a:p>
        </p:txBody>
      </p:sp>
      <p:sp>
        <p:nvSpPr>
          <p:cNvPr id="4" name="Slide Number Placeholder 3"/>
          <p:cNvSpPr>
            <a:spLocks noGrp="1"/>
          </p:cNvSpPr>
          <p:nvPr>
            <p:ph type="sldNum" sz="quarter" idx="5"/>
          </p:nvPr>
        </p:nvSpPr>
        <p:spPr/>
        <p:txBody>
          <a:bodyPr/>
          <a:lstStyle/>
          <a:p>
            <a:fld id="{C242E96F-BFD9-49E0-81C6-790D50CF2BFD}" type="slidenum">
              <a:rPr lang="en-US" smtClean="0"/>
              <a:t>27</a:t>
            </a:fld>
            <a:endParaRPr lang="en-US"/>
          </a:p>
        </p:txBody>
      </p:sp>
    </p:spTree>
    <p:extLst>
      <p:ext uri="{BB962C8B-B14F-4D97-AF65-F5344CB8AC3E}">
        <p14:creationId xmlns:p14="http://schemas.microsoft.com/office/powerpoint/2010/main" val="2688067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log into the app, this is a view of the groups from the mobile application. I have changed my background color so don’t be distracted.  </a:t>
            </a:r>
          </a:p>
        </p:txBody>
      </p:sp>
      <p:sp>
        <p:nvSpPr>
          <p:cNvPr id="4" name="Slide Number Placeholder 3"/>
          <p:cNvSpPr>
            <a:spLocks noGrp="1"/>
          </p:cNvSpPr>
          <p:nvPr>
            <p:ph type="sldNum" sz="quarter" idx="5"/>
          </p:nvPr>
        </p:nvSpPr>
        <p:spPr/>
        <p:txBody>
          <a:bodyPr/>
          <a:lstStyle/>
          <a:p>
            <a:fld id="{C242E96F-BFD9-49E0-81C6-790D50CF2BFD}" type="slidenum">
              <a:rPr lang="en-US" smtClean="0"/>
              <a:t>28</a:t>
            </a:fld>
            <a:endParaRPr lang="en-US"/>
          </a:p>
        </p:txBody>
      </p:sp>
    </p:spTree>
    <p:extLst>
      <p:ext uri="{BB962C8B-B14F-4D97-AF65-F5344CB8AC3E}">
        <p14:creationId xmlns:p14="http://schemas.microsoft.com/office/powerpoint/2010/main" val="2049226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open the TAC group, you will start to see the last message that you read. Scroll down to read all new messages. This screenshot shows</a:t>
            </a:r>
          </a:p>
        </p:txBody>
      </p:sp>
      <p:sp>
        <p:nvSpPr>
          <p:cNvPr id="4" name="Slide Number Placeholder 3"/>
          <p:cNvSpPr>
            <a:spLocks noGrp="1"/>
          </p:cNvSpPr>
          <p:nvPr>
            <p:ph type="sldNum" sz="quarter" idx="5"/>
          </p:nvPr>
        </p:nvSpPr>
        <p:spPr/>
        <p:txBody>
          <a:bodyPr/>
          <a:lstStyle/>
          <a:p>
            <a:fld id="{C242E96F-BFD9-49E0-81C6-790D50CF2BFD}" type="slidenum">
              <a:rPr lang="en-US" smtClean="0"/>
              <a:t>29</a:t>
            </a:fld>
            <a:endParaRPr lang="en-US"/>
          </a:p>
        </p:txBody>
      </p:sp>
    </p:spTree>
    <p:extLst>
      <p:ext uri="{BB962C8B-B14F-4D97-AF65-F5344CB8AC3E}">
        <p14:creationId xmlns:p14="http://schemas.microsoft.com/office/powerpoint/2010/main" val="323146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8935bb18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c8935bb1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39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c8935bb1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c8935bb1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sz="1200" dirty="0">
              <a:solidFill>
                <a:srgbClr val="404040"/>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endParaRPr sz="1200" dirty="0">
              <a:solidFill>
                <a:srgbClr val="404040"/>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endParaRPr sz="1200" dirty="0">
              <a:solidFill>
                <a:srgbClr val="404040"/>
              </a:solidFill>
              <a:highlight>
                <a:srgbClr val="FFFFFF"/>
              </a:highlight>
              <a:latin typeface="Roboto"/>
              <a:ea typeface="Roboto"/>
              <a:cs typeface="Roboto"/>
              <a:sym typeface="Roboto"/>
            </a:endParaRPr>
          </a:p>
          <a:p>
            <a:pPr marL="0" lvl="0" indent="0" algn="l" rtl="0">
              <a:spcBef>
                <a:spcPts val="180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9f6b6190f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9f6b6190f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Greetings Sorors!  You asked and we listened!  Today we are going to provide a brief overview of Google Drive.  As you know, the chapter no longer utilizes yahoo groups.  We have implemented the use of Google, which allows more flexibility and manageability of the chapters documents, spreadsheets, powerpoints, calendar, etc.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200">
              <a:solidFill>
                <a:srgbClr val="404040"/>
              </a:solidFill>
              <a:highlight>
                <a:srgbClr val="FFFFFF"/>
              </a:highlight>
              <a:latin typeface="Roboto"/>
              <a:ea typeface="Roboto"/>
              <a:cs typeface="Roboto"/>
              <a:sym typeface="Roboto"/>
            </a:endParaRPr>
          </a:p>
          <a:p>
            <a:pPr marL="0" lvl="0" indent="0" algn="l" rtl="0">
              <a:spcBef>
                <a:spcPts val="18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c8935bb18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c8935bb1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2000" b="0" i="0" dirty="0">
                <a:solidFill>
                  <a:srgbClr val="111111"/>
                </a:solidFill>
                <a:effectLst/>
                <a:latin typeface="TiemposTextWeb"/>
              </a:rPr>
              <a:t>Zoom is a cloud-based video communications app that allows you to set up virtual video and audio conferencing, webinars, live chats, screen-sharing, and other collaborative capabilities.</a:t>
            </a:r>
          </a:p>
          <a:p>
            <a:pPr algn="l"/>
            <a:r>
              <a:rPr lang="en-US" sz="2000" b="0" i="0" dirty="0">
                <a:solidFill>
                  <a:srgbClr val="111111"/>
                </a:solidFill>
                <a:effectLst/>
                <a:latin typeface="TiemposTextWeb"/>
              </a:rPr>
              <a:t>You don't need an account to attend a Zoom meeting, and the platform is compatible with Mac, Windows, Linux, iOS, and Android, meaning nearly anyone can access it.</a:t>
            </a:r>
          </a:p>
          <a:p>
            <a:pPr marL="0" lvl="0" indent="0" algn="l" rtl="0">
              <a:lnSpc>
                <a:spcPct val="115000"/>
              </a:lnSpc>
              <a:spcBef>
                <a:spcPts val="1800"/>
              </a:spcBef>
              <a:spcAft>
                <a:spcPts val="0"/>
              </a:spcAft>
              <a:buClr>
                <a:schemeClr val="dk1"/>
              </a:buClr>
              <a:buSzPts val="1100"/>
              <a:buFont typeface="Arial"/>
              <a:buNone/>
            </a:pPr>
            <a:r>
              <a:rPr lang="en-US" sz="1200" dirty="0">
                <a:solidFill>
                  <a:srgbClr val="404040"/>
                </a:solidFill>
                <a:highlight>
                  <a:srgbClr val="FFFFFF"/>
                </a:highlight>
                <a:latin typeface="Roboto"/>
                <a:ea typeface="Roboto"/>
                <a:cs typeface="Roboto"/>
                <a:sym typeface="Roboto"/>
              </a:rPr>
              <a:t>https://www.businessinsider.com/what-is-zoom-guide#what-is-zoom? </a:t>
            </a:r>
            <a:endParaRPr sz="1200" dirty="0">
              <a:solidFill>
                <a:srgbClr val="404040"/>
              </a:solidFill>
              <a:highlight>
                <a:srgbClr val="FFFFFF"/>
              </a:highlight>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endParaRPr sz="1200" dirty="0">
              <a:solidFill>
                <a:srgbClr val="404040"/>
              </a:solidFill>
              <a:highlight>
                <a:srgbClr val="FFFFFF"/>
              </a:highlight>
              <a:latin typeface="Roboto"/>
              <a:ea typeface="Roboto"/>
              <a:cs typeface="Roboto"/>
              <a:sym typeface="Roboto"/>
            </a:endParaRPr>
          </a:p>
          <a:p>
            <a:pPr marL="0" lvl="0" indent="0" algn="l" rtl="0">
              <a:spcBef>
                <a:spcPts val="180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9f6b6190f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9f6b6190f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you do not already have a zoom account, you will need to create one.  Go to </a:t>
            </a:r>
            <a:r>
              <a:rPr lang="en-US" dirty="0"/>
              <a:t>https://zoom.us/support/download </a:t>
            </a:r>
            <a:r>
              <a:rPr lang="en" dirty="0"/>
              <a:t>to start the process</a:t>
            </a:r>
            <a:r>
              <a:rPr lang="en"/>
              <a:t>.  </a:t>
            </a:r>
            <a:r>
              <a:rPr lang="en-US"/>
              <a:t>Click create account and select for myself.  </a:t>
            </a:r>
          </a:p>
          <a:p>
            <a:pPr marL="0" lvl="0" indent="0" algn="l" rtl="0">
              <a:spcBef>
                <a:spcPts val="0"/>
              </a:spcBef>
              <a:spcAft>
                <a:spcPts val="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9f6b6190fc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9f6b6190f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you create an account go to your email to activate the account</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9f6b6190fc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9f6b6190f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 New Meeting: Start a new meeting by clicking the downwards arrow. </a:t>
            </a:r>
          </a:p>
          <a:p>
            <a:pPr marL="0" lvl="0" indent="0" algn="l" rtl="0">
              <a:spcBef>
                <a:spcPts val="0"/>
              </a:spcBef>
              <a:spcAft>
                <a:spcPts val="0"/>
              </a:spcAft>
              <a:buClr>
                <a:schemeClr val="dk1"/>
              </a:buClr>
              <a:buSzPts val="1100"/>
              <a:buFont typeface="Arial"/>
              <a:buNone/>
            </a:pPr>
            <a:r>
              <a:rPr lang="en-US" dirty="0"/>
              <a:t>• Join: Join a meeting that is in progress. </a:t>
            </a:r>
          </a:p>
          <a:p>
            <a:pPr marL="0" lvl="0" indent="0" algn="l" rtl="0">
              <a:spcBef>
                <a:spcPts val="0"/>
              </a:spcBef>
              <a:spcAft>
                <a:spcPts val="0"/>
              </a:spcAft>
              <a:buClr>
                <a:schemeClr val="dk1"/>
              </a:buClr>
              <a:buSzPts val="1100"/>
              <a:buFont typeface="Arial"/>
              <a:buNone/>
            </a:pPr>
            <a:r>
              <a:rPr lang="en-US" dirty="0"/>
              <a:t>• Schedule: Setup a future meeting. </a:t>
            </a:r>
          </a:p>
          <a:p>
            <a:pPr marL="0" lvl="0" indent="0" algn="l" rtl="0">
              <a:spcBef>
                <a:spcPts val="0"/>
              </a:spcBef>
              <a:spcAft>
                <a:spcPts val="0"/>
              </a:spcAft>
              <a:buClr>
                <a:schemeClr val="dk1"/>
              </a:buClr>
              <a:buSzPts val="1100"/>
              <a:buFont typeface="Arial"/>
              <a:buNone/>
            </a:pPr>
            <a:r>
              <a:rPr lang="en-US" dirty="0"/>
              <a:t>• Share Screen: Share your computer screen in Zoom Room by entering in the sharing key or meeting ID.</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149f785c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149f785c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 to settings, In the right corner of your screen, then choose Background &amp; Filters- choose appropriate backgrounds. If you do not wish to use the given backgrounds, you may add an image then select your image.  Zoom backgrounds can be found in the members only section.  </a:t>
            </a:r>
            <a:endParaRPr dirty="0"/>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f6b6190f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f6b6190f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3607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f6b6190f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f6b6190f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Tree>
    <p:extLst>
      <p:ext uri="{BB962C8B-B14F-4D97-AF65-F5344CB8AC3E}">
        <p14:creationId xmlns:p14="http://schemas.microsoft.com/office/powerpoint/2010/main" val="561823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f6b6190f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f6b6190f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9f6b6190f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9f6b6190f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do not already have a google account, you will need to create one.  Go to accounts.google.com to start the process.  Click create account and select for myself.  </a:t>
            </a:r>
            <a:endParaRPr/>
          </a:p>
          <a:p>
            <a:pPr marL="0" lvl="0" indent="0" algn="l" rtl="0">
              <a:spcBef>
                <a:spcPts val="0"/>
              </a:spcBef>
              <a:spcAft>
                <a:spcPts val="0"/>
              </a:spcAft>
              <a:buNone/>
            </a:pPr>
            <a:endParaRPr/>
          </a:p>
          <a:p>
            <a:pPr marL="0" lvl="0" indent="0" algn="l" rtl="0">
              <a:spcBef>
                <a:spcPts val="0"/>
              </a:spcBef>
              <a:spcAft>
                <a:spcPts val="0"/>
              </a:spcAft>
              <a:buNone/>
            </a:pPr>
            <a:r>
              <a:rPr lang="en"/>
              <a:t>Why can’t I keep using my other email account?  Well, google does allow users to share documents with non-gmail users; however, the TAC calendar cannot be shared with non-gmail users, unless the calendar is made public.  Unfortunately, we will not make the TAC calendar public.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9f6b6190fc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9f6b6190fc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time permits, we can allow 1-2 sorors to navigate your zoom account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ac8935bb1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ac8935bb1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let’s briefly review a few videos regarding Zoom.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By establishing a google account, you now have a Youtube account.  You can search how-to videos to learn how to do anything you can possibly think of. Zoom has a channel that you can subscribe to as well.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ac8935bb18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ac8935bb1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f6b6195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f6b6195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9f6b6190fc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9f6b6190f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Fill in the information to start creating your account.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9f6b6190fc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9f6b6190f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Once you have established a google account, you have access to the entire google platform.  When you open your email, at the top right-hand corner are a series of 9 dots.  Click on these dots and you will see this window pane.  This is another way to access to your drive while logged into your Gmail.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149f785c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149f785c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Google offers many services within its platform, but the 2 we will focus on today are the drive and the calendar.  </a:t>
            </a:r>
            <a:endParaRPr/>
          </a:p>
          <a:p>
            <a:pPr marL="0" lvl="0" indent="0" algn="l" rtl="0">
              <a:spcBef>
                <a:spcPts val="0"/>
              </a:spcBef>
              <a:spcAft>
                <a:spcPts val="0"/>
              </a:spcAft>
              <a:buNone/>
            </a:pPr>
            <a:endParaRPr/>
          </a:p>
          <a:p>
            <a:pPr marL="0" lvl="0" indent="0" algn="l" rtl="0">
              <a:spcBef>
                <a:spcPts val="0"/>
              </a:spcBef>
              <a:spcAft>
                <a:spcPts val="0"/>
              </a:spcAft>
              <a:buNone/>
            </a:pPr>
            <a:r>
              <a:rPr lang="en"/>
              <a:t>To access your drive, click on Drive.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f6b6190fc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f6b6190fc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this session, we are not going to go deeper into creating documents. In the meantime, keep in mind, this is just like using Microsoft Word.  </a:t>
            </a:r>
            <a:endParaRPr/>
          </a:p>
          <a:p>
            <a:pPr marL="0" lvl="0" indent="0" algn="l" rtl="0">
              <a:spcBef>
                <a:spcPts val="0"/>
              </a:spcBef>
              <a:spcAft>
                <a:spcPts val="0"/>
              </a:spcAft>
              <a:buNone/>
            </a:pPr>
            <a:endParaRPr/>
          </a:p>
          <a:p>
            <a:pPr marL="0" lvl="0" indent="0" algn="l" rtl="0">
              <a:spcBef>
                <a:spcPts val="0"/>
              </a:spcBef>
              <a:spcAft>
                <a:spcPts val="0"/>
              </a:spcAft>
              <a:buNone/>
            </a:pPr>
            <a:r>
              <a:rPr lang="en"/>
              <a:t>From this pane you can access your drive as well as shared files.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4241df18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4241df18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what you will see next.  </a:t>
            </a:r>
            <a:endParaRPr/>
          </a:p>
          <a:p>
            <a:pPr marL="0" lvl="0" indent="0" algn="l" rtl="0">
              <a:spcBef>
                <a:spcPts val="0"/>
              </a:spcBef>
              <a:spcAft>
                <a:spcPts val="0"/>
              </a:spcAft>
              <a:buNone/>
            </a:pPr>
            <a:endParaRPr/>
          </a:p>
          <a:p>
            <a:pPr marL="0" lvl="0" indent="0" algn="l" rtl="0">
              <a:spcBef>
                <a:spcPts val="0"/>
              </a:spcBef>
              <a:spcAft>
                <a:spcPts val="0"/>
              </a:spcAft>
              <a:buNone/>
            </a:pPr>
            <a:r>
              <a:rPr lang="en"/>
              <a:t>Shared files are good for collaborating with your committee before the document is disseminated to the chapter.  You can use shared files to review committee minutes or notes before they are submitted to executive board and for the chapter meeting powerpoint. Multiple people can work in a file at the same time and you will be able to see that person in the file while you are in the file.  You don’t have to worry about saving the document because they are automatically saved.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ab498973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ab498973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2802-5E7C-4A7A-B6F7-8F1163131C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1E8CD-C9A5-47C4-99AA-5A16B746C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5C84E2-7585-43D8-83E3-1C56036A43B1}"/>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5" name="Footer Placeholder 4">
            <a:extLst>
              <a:ext uri="{FF2B5EF4-FFF2-40B4-BE49-F238E27FC236}">
                <a16:creationId xmlns:a16="http://schemas.microsoft.com/office/drawing/2014/main" id="{50F4CD8E-9BA6-4356-AD27-DC019CDBB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92485-8A2A-41DE-96DC-6CD1C219723D}"/>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2543441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A442-EA57-4589-9E0F-36A5EFFC63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A2744C-0C7A-4D9E-A32E-E3E4A86664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1268B-CAC7-479D-B5E1-E43722FA4EB6}"/>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5" name="Footer Placeholder 4">
            <a:extLst>
              <a:ext uri="{FF2B5EF4-FFF2-40B4-BE49-F238E27FC236}">
                <a16:creationId xmlns:a16="http://schemas.microsoft.com/office/drawing/2014/main" id="{A79EFDE4-6D0D-4A2B-A6F6-891ADF280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5504B-F126-4976-B9A5-B518C5744D77}"/>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102404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0B2CD3-25A7-4BD1-96E7-E7A330129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02DAB6-E846-4EB8-97C2-612DB778AD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260A7-915B-4D99-B216-5C7306146DD9}"/>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5" name="Footer Placeholder 4">
            <a:extLst>
              <a:ext uri="{FF2B5EF4-FFF2-40B4-BE49-F238E27FC236}">
                <a16:creationId xmlns:a16="http://schemas.microsoft.com/office/drawing/2014/main" id="{2FE131DB-F085-4A28-84A2-31FF3128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B2928-6B64-4C21-9708-282FAA2C703D}"/>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75804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6" y="0"/>
            <a:ext cx="11683811"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1" y="4282258"/>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799" y="293318"/>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3" y="3505210"/>
            <a:ext cx="9755187" cy="550333"/>
          </a:xfrm>
        </p:spPr>
        <p:txBody>
          <a:bodyPr anchor="t">
            <a:noAutofit/>
          </a:bodyPr>
          <a:lstStyle>
            <a:lvl1pPr marL="0" indent="0" algn="r">
              <a:buNone/>
              <a:defRPr sz="28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2" y="4578463"/>
            <a:ext cx="6143653" cy="1163112"/>
          </a:xfrm>
        </p:spPr>
        <p:txBody>
          <a:bodyPr/>
          <a:lstStyle>
            <a:lvl1pPr algn="ctr">
              <a:defRPr sz="5400">
                <a:solidFill>
                  <a:schemeClr val="accent1">
                    <a:lumMod val="50000"/>
                  </a:schemeClr>
                </a:solidFill>
              </a:defRPr>
            </a:lvl1pPr>
          </a:lstStyle>
          <a:p>
            <a:fld id="{B61BEF0D-F0BB-DE4B-95CE-6DB70DBA9567}" type="datetimeFigureOut">
              <a:rPr lang="en-US" smtClean="0"/>
              <a:pPr/>
              <a:t>8/6/21</a:t>
            </a:fld>
            <a:endParaRPr lang="en-US" dirty="0"/>
          </a:p>
        </p:txBody>
      </p:sp>
      <p:sp>
        <p:nvSpPr>
          <p:cNvPr id="5" name="Footer Placeholder 4"/>
          <p:cNvSpPr>
            <a:spLocks noGrp="1"/>
          </p:cNvSpPr>
          <p:nvPr>
            <p:ph type="ftr" sz="quarter" idx="11"/>
          </p:nvPr>
        </p:nvSpPr>
        <p:spPr>
          <a:xfrm rot="21420000">
            <a:off x="-5559" y="4883024"/>
            <a:ext cx="4047239" cy="1195539"/>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7" y="3832649"/>
            <a:ext cx="907187" cy="498471"/>
          </a:xfrm>
        </p:spPr>
        <p:txBody>
          <a:bodyPr/>
          <a:lstStyle>
            <a:lvl1pPr>
              <a:defRPr sz="2400">
                <a:solidFill>
                  <a:schemeClr val="tx1">
                    <a:lumMod val="75000"/>
                    <a:lumOff val="25000"/>
                  </a:schemeClr>
                </a:solidFill>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25" name="5-Point Star 24"/>
          <p:cNvSpPr/>
          <p:nvPr/>
        </p:nvSpPr>
        <p:spPr>
          <a:xfrm rot="21420000">
            <a:off x="4221385" y="5111356"/>
            <a:ext cx="515387" cy="515387"/>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937519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1"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084473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2"/>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5"/>
          </a:xfrm>
        </p:spPr>
        <p:txBody>
          <a:bodyPr anchor="t">
            <a:normAutofit/>
          </a:bodyPr>
          <a:lstStyle>
            <a:lvl1pPr marL="0" indent="0" algn="l">
              <a:buNone/>
              <a:defRPr sz="2000">
                <a:solidFill>
                  <a:schemeClr val="bg1">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7647902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1"/>
            <a:ext cx="10396883"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5"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9"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68005298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1"/>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7" y="2063396"/>
            <a:ext cx="4856159" cy="679995"/>
          </a:xfrm>
        </p:spPr>
        <p:txBody>
          <a:bodyPr anchor="b">
            <a:noAutofit/>
          </a:bodyPr>
          <a:lstStyle>
            <a:lvl1pPr marL="0" indent="0">
              <a:lnSpc>
                <a:spcPct val="90000"/>
              </a:lnSpc>
              <a:buNone/>
              <a:defRPr sz="26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3" y="2861734"/>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2" y="2063396"/>
            <a:ext cx="4864491" cy="679995"/>
          </a:xfrm>
        </p:spPr>
        <p:txBody>
          <a:bodyPr anchor="b">
            <a:noAutofit/>
          </a:bodyPr>
          <a:lstStyle>
            <a:lvl1pPr marL="0" indent="0">
              <a:lnSpc>
                <a:spcPct val="90000"/>
              </a:lnSpc>
              <a:buNone/>
              <a:defRPr sz="26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70" y="2861734"/>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58733674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387430386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40000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1"/>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4" y="685801"/>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3" y="2709052"/>
            <a:ext cx="4126861" cy="2665533"/>
          </a:xfrm>
        </p:spPr>
        <p:txBody>
          <a:bodyPr anchor="t">
            <a:normAutofit/>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39040408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A3BF-EE12-4A81-979D-50AF01888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2975F-E86C-493A-A47C-C65C07D680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0FF53-DA8F-4F88-A43D-2FC1268167CC}"/>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5" name="Footer Placeholder 4">
            <a:extLst>
              <a:ext uri="{FF2B5EF4-FFF2-40B4-BE49-F238E27FC236}">
                <a16:creationId xmlns:a16="http://schemas.microsoft.com/office/drawing/2014/main" id="{B1D33311-E2C0-467C-9913-03E3A9057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A4266-3083-4E44-8961-B623D7A6AC60}"/>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899809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1"/>
            <a:ext cx="6345303"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1" y="0"/>
            <a:ext cx="3598147" cy="5071533"/>
          </a:xfrm>
          <a:ln w="57150" cmpd="thinThick">
            <a:solidFill>
              <a:schemeClr val="bg1">
                <a:lumMod val="50000"/>
              </a:schemeClr>
            </a:solidFill>
            <a:miter lim="800000"/>
          </a:ln>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2" y="2709053"/>
            <a:ext cx="6345301" cy="2362481"/>
          </a:xfrm>
        </p:spPr>
        <p:txBody>
          <a:bodyPr anchor="t">
            <a:normAutofit/>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391809492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4106333"/>
            <a:ext cx="10394708" cy="588847"/>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2" y="685801"/>
            <a:ext cx="10392513" cy="3194903"/>
          </a:xfrm>
          <a:ln w="57150" cmpd="thinThick">
            <a:solidFill>
              <a:schemeClr val="bg1">
                <a:lumMod val="50000"/>
              </a:schemeClr>
            </a:solidFill>
            <a:miter lim="800000"/>
          </a:ln>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26556546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2" y="685802"/>
            <a:ext cx="10396903"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81" y="4106334"/>
            <a:ext cx="10394729" cy="1273607"/>
          </a:xfrm>
        </p:spPr>
        <p:txBody>
          <a:bodyPr anchor="ctr">
            <a:normAutofit/>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51039472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3"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5" y="3610032"/>
            <a:ext cx="8667956" cy="377768"/>
          </a:xfrm>
        </p:spPr>
        <p:txBody>
          <a:bodyPr anchor="t">
            <a:normAutofit/>
          </a:bodyPr>
          <a:lstStyle>
            <a:lvl1pPr marL="0" indent="0" algn="r">
              <a:buNone/>
              <a:defRPr sz="1400">
                <a:solidFill>
                  <a:schemeClr val="tx1">
                    <a:lumMod val="50000"/>
                    <a:lumOff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5"/>
            <a:ext cx="10396883" cy="1268252"/>
          </a:xfrm>
        </p:spPr>
        <p:txBody>
          <a:bodyPr anchor="ctr">
            <a:normAutofit/>
          </a:bodyPr>
          <a:lstStyle>
            <a:lvl1pPr marL="0" indent="0" algn="ctr">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358457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1" y="1723855"/>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1" y="4247469"/>
            <a:ext cx="10394707" cy="1140644"/>
          </a:xfrm>
        </p:spPr>
        <p:txBody>
          <a:bodyPr anchor="t">
            <a:normAutofit/>
          </a:bodyPr>
          <a:lstStyle>
            <a:lvl1pPr marL="0" indent="0" algn="l">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2068275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1" y="685800"/>
            <a:ext cx="10394707"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3" y="2063395"/>
            <a:ext cx="3310128" cy="576263"/>
          </a:xfrm>
        </p:spPr>
        <p:txBody>
          <a:bodyPr anchor="b">
            <a:noAutofit/>
          </a:bodyPr>
          <a:lstStyle>
            <a:lvl1pPr marL="0" indent="0" algn="ctr">
              <a:lnSpc>
                <a:spcPct val="90000"/>
              </a:lnSpc>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3" y="2639659"/>
            <a:ext cx="3310128" cy="2734928"/>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3" y="2063395"/>
            <a:ext cx="3310128" cy="576263"/>
          </a:xfrm>
        </p:spPr>
        <p:txBody>
          <a:bodyPr anchor="b">
            <a:noAutofit/>
          </a:bodyPr>
          <a:lstStyle>
            <a:lvl1pPr marL="0" indent="0" algn="ctr">
              <a:lnSpc>
                <a:spcPct val="90000"/>
              </a:lnSpc>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9"/>
            <a:ext cx="3310128" cy="2734928"/>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3"/>
          </a:xfrm>
        </p:spPr>
        <p:txBody>
          <a:bodyPr anchor="b">
            <a:noAutofit/>
          </a:bodyPr>
          <a:lstStyle>
            <a:lvl1pPr marL="0" indent="0" algn="ctr">
              <a:lnSpc>
                <a:spcPct val="90000"/>
              </a:lnSpc>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9"/>
            <a:ext cx="3310128" cy="2734928"/>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414467307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3"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6"/>
            <a:ext cx="3310128" cy="576263"/>
          </a:xfrm>
        </p:spPr>
        <p:txBody>
          <a:bodyPr anchor="b">
            <a:noAutofit/>
          </a:bodyPr>
          <a:lstStyle>
            <a:lvl1pPr marL="0" indent="0" algn="ctr">
              <a:lnSpc>
                <a:spcPct val="90000"/>
              </a:lnSpc>
              <a:buNone/>
              <a:defRPr sz="22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6"/>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8"/>
            <a:ext cx="3310128" cy="985299"/>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1" y="3813026"/>
            <a:ext cx="3310128" cy="576263"/>
          </a:xfrm>
        </p:spPr>
        <p:txBody>
          <a:bodyPr anchor="b">
            <a:noAutofit/>
          </a:bodyPr>
          <a:lstStyle>
            <a:lvl1pPr marL="0" indent="0" algn="ctr">
              <a:lnSpc>
                <a:spcPct val="90000"/>
              </a:lnSpc>
              <a:buNone/>
              <a:defRPr sz="22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6"/>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7"/>
            <a:ext cx="3310128" cy="985300"/>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6"/>
            <a:ext cx="3310128" cy="576263"/>
          </a:xfrm>
        </p:spPr>
        <p:txBody>
          <a:bodyPr anchor="b">
            <a:noAutofit/>
          </a:bodyPr>
          <a:lstStyle>
            <a:lvl1pPr marL="0" indent="0" algn="ctr">
              <a:lnSpc>
                <a:spcPct val="90000"/>
              </a:lnSpc>
              <a:buNone/>
              <a:defRPr sz="22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5"/>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5"/>
            <a:ext cx="3310128" cy="985303"/>
          </a:xfrm>
        </p:spPr>
        <p:txBody>
          <a:bodyPr anchor="t">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55667291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1" y="2063396"/>
            <a:ext cx="10394707" cy="331119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52931934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1"/>
            <a:ext cx="2264647"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2" y="685801"/>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88568146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737000" y="1070000"/>
            <a:ext cx="4718000" cy="47180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07582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6159-48AA-41E1-B8CB-483AFFCD9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65A58-2584-4E6C-82FA-D015B1F27D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993A24-DCD3-4218-92B4-A196E65FAB3C}"/>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5" name="Footer Placeholder 4">
            <a:extLst>
              <a:ext uri="{FF2B5EF4-FFF2-40B4-BE49-F238E27FC236}">
                <a16:creationId xmlns:a16="http://schemas.microsoft.com/office/drawing/2014/main" id="{2B9CEA62-F539-41BA-AB6E-13DBF8A30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779F3-F316-4139-B9B3-8DA55A94556F}"/>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324902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9" name="Google Shape;39;p9"/>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40" name="Google Shape;40;p9"/>
          <p:cNvSpPr txBox="1">
            <a:spLocks noGrp="1"/>
          </p:cNvSpPr>
          <p:nvPr>
            <p:ph type="subTitle" idx="1"/>
          </p:nvPr>
        </p:nvSpPr>
        <p:spPr>
          <a:xfrm>
            <a:off x="354000" y="379363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accent1"/>
              </a:buClr>
              <a:buSzPts val="1800"/>
              <a:buChar char="●"/>
              <a:defRPr>
                <a:solidFill>
                  <a:schemeClr val="accent1"/>
                </a:solidFill>
                <a:highlight>
                  <a:schemeClr val="lt1"/>
                </a:highlight>
              </a:defRPr>
            </a:lvl1pPr>
            <a:lvl2pPr marL="1219170" lvl="1" indent="-423323">
              <a:spcBef>
                <a:spcPts val="2133"/>
              </a:spcBef>
              <a:spcAft>
                <a:spcPts val="0"/>
              </a:spcAft>
              <a:buClr>
                <a:schemeClr val="accent1"/>
              </a:buClr>
              <a:buSzPts val="1400"/>
              <a:buChar char="○"/>
              <a:defRPr>
                <a:solidFill>
                  <a:schemeClr val="accent1"/>
                </a:solidFill>
                <a:highlight>
                  <a:schemeClr val="lt1"/>
                </a:highlight>
              </a:defRPr>
            </a:lvl2pPr>
            <a:lvl3pPr marL="1828754" lvl="2" indent="-423323">
              <a:spcBef>
                <a:spcPts val="2133"/>
              </a:spcBef>
              <a:spcAft>
                <a:spcPts val="0"/>
              </a:spcAft>
              <a:buClr>
                <a:schemeClr val="accent1"/>
              </a:buClr>
              <a:buSzPts val="1400"/>
              <a:buChar char="■"/>
              <a:defRPr>
                <a:solidFill>
                  <a:schemeClr val="accent1"/>
                </a:solidFill>
                <a:highlight>
                  <a:schemeClr val="lt1"/>
                </a:highlight>
              </a:defRPr>
            </a:lvl3pPr>
            <a:lvl4pPr marL="2438339" lvl="3" indent="-423323">
              <a:spcBef>
                <a:spcPts val="2133"/>
              </a:spcBef>
              <a:spcAft>
                <a:spcPts val="0"/>
              </a:spcAft>
              <a:buClr>
                <a:schemeClr val="accent1"/>
              </a:buClr>
              <a:buSzPts val="1400"/>
              <a:buChar char="●"/>
              <a:defRPr>
                <a:solidFill>
                  <a:schemeClr val="accent1"/>
                </a:solidFill>
                <a:highlight>
                  <a:schemeClr val="lt1"/>
                </a:highlight>
              </a:defRPr>
            </a:lvl4pPr>
            <a:lvl5pPr marL="3047924" lvl="4" indent="-423323">
              <a:spcBef>
                <a:spcPts val="2133"/>
              </a:spcBef>
              <a:spcAft>
                <a:spcPts val="0"/>
              </a:spcAft>
              <a:buClr>
                <a:schemeClr val="accent1"/>
              </a:buClr>
              <a:buSzPts val="1400"/>
              <a:buChar char="○"/>
              <a:defRPr>
                <a:solidFill>
                  <a:schemeClr val="accent1"/>
                </a:solidFill>
                <a:highlight>
                  <a:schemeClr val="lt1"/>
                </a:highlight>
              </a:defRPr>
            </a:lvl5pPr>
            <a:lvl6pPr marL="3657509" lvl="5" indent="-423323">
              <a:spcBef>
                <a:spcPts val="2133"/>
              </a:spcBef>
              <a:spcAft>
                <a:spcPts val="0"/>
              </a:spcAft>
              <a:buClr>
                <a:schemeClr val="accent1"/>
              </a:buClr>
              <a:buSzPts val="1400"/>
              <a:buChar char="■"/>
              <a:defRPr>
                <a:solidFill>
                  <a:schemeClr val="accent1"/>
                </a:solidFill>
                <a:highlight>
                  <a:schemeClr val="lt1"/>
                </a:highlight>
              </a:defRPr>
            </a:lvl6pPr>
            <a:lvl7pPr marL="4267093" lvl="6" indent="-423323">
              <a:spcBef>
                <a:spcPts val="2133"/>
              </a:spcBef>
              <a:spcAft>
                <a:spcPts val="0"/>
              </a:spcAft>
              <a:buClr>
                <a:schemeClr val="accent1"/>
              </a:buClr>
              <a:buSzPts val="1400"/>
              <a:buChar char="●"/>
              <a:defRPr>
                <a:solidFill>
                  <a:schemeClr val="accent1"/>
                </a:solidFill>
                <a:highlight>
                  <a:schemeClr val="lt1"/>
                </a:highlight>
              </a:defRPr>
            </a:lvl7pPr>
            <a:lvl8pPr marL="4876678" lvl="7" indent="-423323">
              <a:spcBef>
                <a:spcPts val="2133"/>
              </a:spcBef>
              <a:spcAft>
                <a:spcPts val="0"/>
              </a:spcAft>
              <a:buClr>
                <a:schemeClr val="accent1"/>
              </a:buClr>
              <a:buSzPts val="1400"/>
              <a:buChar char="○"/>
              <a:defRPr>
                <a:solidFill>
                  <a:schemeClr val="accent1"/>
                </a:solidFill>
                <a:highlight>
                  <a:schemeClr val="lt1"/>
                </a:highlight>
              </a:defRPr>
            </a:lvl8pPr>
            <a:lvl9pPr marL="5486263" lvl="8" indent="-423323">
              <a:spcBef>
                <a:spcPts val="2133"/>
              </a:spcBef>
              <a:spcAft>
                <a:spcPts val="2133"/>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389642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highlight>
                  <a:schemeClr val="dk1"/>
                </a:highlight>
              </a:defRPr>
            </a:lvl1pPr>
            <a:lvl2pPr lvl="1">
              <a:spcBef>
                <a:spcPts val="0"/>
              </a:spcBef>
              <a:spcAft>
                <a:spcPts val="0"/>
              </a:spcAft>
              <a:buSzPts val="3000"/>
              <a:buNone/>
              <a:defRPr sz="4000">
                <a:highlight>
                  <a:schemeClr val="dk1"/>
                </a:highlight>
              </a:defRPr>
            </a:lvl2pPr>
            <a:lvl3pPr lvl="2">
              <a:spcBef>
                <a:spcPts val="0"/>
              </a:spcBef>
              <a:spcAft>
                <a:spcPts val="0"/>
              </a:spcAft>
              <a:buSzPts val="3000"/>
              <a:buNone/>
              <a:defRPr sz="4000">
                <a:highlight>
                  <a:schemeClr val="dk1"/>
                </a:highlight>
              </a:defRPr>
            </a:lvl3pPr>
            <a:lvl4pPr lvl="3">
              <a:spcBef>
                <a:spcPts val="0"/>
              </a:spcBef>
              <a:spcAft>
                <a:spcPts val="0"/>
              </a:spcAft>
              <a:buSzPts val="3000"/>
              <a:buNone/>
              <a:defRPr sz="4000">
                <a:highlight>
                  <a:schemeClr val="dk1"/>
                </a:highlight>
              </a:defRPr>
            </a:lvl4pPr>
            <a:lvl5pPr lvl="4">
              <a:spcBef>
                <a:spcPts val="0"/>
              </a:spcBef>
              <a:spcAft>
                <a:spcPts val="0"/>
              </a:spcAft>
              <a:buSzPts val="3000"/>
              <a:buNone/>
              <a:defRPr sz="4000">
                <a:highlight>
                  <a:schemeClr val="dk1"/>
                </a:highlight>
              </a:defRPr>
            </a:lvl5pPr>
            <a:lvl6pPr lvl="5">
              <a:spcBef>
                <a:spcPts val="0"/>
              </a:spcBef>
              <a:spcAft>
                <a:spcPts val="0"/>
              </a:spcAft>
              <a:buSzPts val="3000"/>
              <a:buNone/>
              <a:defRPr sz="4000">
                <a:highlight>
                  <a:schemeClr val="dk1"/>
                </a:highlight>
              </a:defRPr>
            </a:lvl6pPr>
            <a:lvl7pPr lvl="6">
              <a:spcBef>
                <a:spcPts val="0"/>
              </a:spcBef>
              <a:spcAft>
                <a:spcPts val="0"/>
              </a:spcAft>
              <a:buSzPts val="3000"/>
              <a:buNone/>
              <a:defRPr sz="4000">
                <a:highlight>
                  <a:schemeClr val="dk1"/>
                </a:highlight>
              </a:defRPr>
            </a:lvl7pPr>
            <a:lvl8pPr lvl="7">
              <a:spcBef>
                <a:spcPts val="0"/>
              </a:spcBef>
              <a:spcAft>
                <a:spcPts val="0"/>
              </a:spcAft>
              <a:buSzPts val="3000"/>
              <a:buNone/>
              <a:defRPr sz="4000">
                <a:highlight>
                  <a:schemeClr val="dk1"/>
                </a:highlight>
              </a:defRPr>
            </a:lvl8pPr>
            <a:lvl9pPr lvl="8">
              <a:spcBef>
                <a:spcPts val="0"/>
              </a:spcBef>
              <a:spcAft>
                <a:spcPts val="0"/>
              </a:spcAft>
              <a:buSzPts val="3000"/>
              <a:buNone/>
              <a:defRPr sz="4000">
                <a:highlight>
                  <a:schemeClr val="dk1"/>
                </a:highlight>
              </a:defRPr>
            </a:lvl9pPr>
          </a:lstStyle>
          <a:p>
            <a:endParaRPr/>
          </a:p>
        </p:txBody>
      </p:sp>
      <p:sp>
        <p:nvSpPr>
          <p:cNvPr id="31" name="Google Shape;31;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670560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415600" y="1638233"/>
            <a:ext cx="5333200" cy="445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body" idx="2"/>
          </p:nvPr>
        </p:nvSpPr>
        <p:spPr>
          <a:xfrm>
            <a:off x="6443200" y="1638233"/>
            <a:ext cx="5333200" cy="445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706886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12192000" cy="4572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 name="Google Shape;11;p2"/>
          <p:cNvSpPr txBox="1">
            <a:spLocks noGrp="1"/>
          </p:cNvSpPr>
          <p:nvPr>
            <p:ph type="ctrTitle"/>
          </p:nvPr>
        </p:nvSpPr>
        <p:spPr>
          <a:xfrm>
            <a:off x="415600" y="522867"/>
            <a:ext cx="11360800" cy="358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6"/>
            </a:lvl1pPr>
            <a:lvl2pPr lvl="1" algn="ctr">
              <a:spcBef>
                <a:spcPts val="0"/>
              </a:spcBef>
              <a:spcAft>
                <a:spcPts val="0"/>
              </a:spcAft>
              <a:buSzPts val="8000"/>
              <a:buNone/>
              <a:defRPr sz="10666"/>
            </a:lvl2pPr>
            <a:lvl3pPr lvl="2" algn="ctr">
              <a:spcBef>
                <a:spcPts val="0"/>
              </a:spcBef>
              <a:spcAft>
                <a:spcPts val="0"/>
              </a:spcAft>
              <a:buSzPts val="8000"/>
              <a:buNone/>
              <a:defRPr sz="10666"/>
            </a:lvl3pPr>
            <a:lvl4pPr lvl="3" algn="ctr">
              <a:spcBef>
                <a:spcPts val="0"/>
              </a:spcBef>
              <a:spcAft>
                <a:spcPts val="0"/>
              </a:spcAft>
              <a:buSzPts val="8000"/>
              <a:buNone/>
              <a:defRPr sz="10666"/>
            </a:lvl4pPr>
            <a:lvl5pPr lvl="4" algn="ctr">
              <a:spcBef>
                <a:spcPts val="0"/>
              </a:spcBef>
              <a:spcAft>
                <a:spcPts val="0"/>
              </a:spcAft>
              <a:buSzPts val="8000"/>
              <a:buNone/>
              <a:defRPr sz="10666"/>
            </a:lvl5pPr>
            <a:lvl6pPr lvl="5" algn="ctr">
              <a:spcBef>
                <a:spcPts val="0"/>
              </a:spcBef>
              <a:spcAft>
                <a:spcPts val="0"/>
              </a:spcAft>
              <a:buSzPts val="8000"/>
              <a:buNone/>
              <a:defRPr sz="10666"/>
            </a:lvl6pPr>
            <a:lvl7pPr lvl="6" algn="ctr">
              <a:spcBef>
                <a:spcPts val="0"/>
              </a:spcBef>
              <a:spcAft>
                <a:spcPts val="0"/>
              </a:spcAft>
              <a:buSzPts val="8000"/>
              <a:buNone/>
              <a:defRPr sz="10666"/>
            </a:lvl7pPr>
            <a:lvl8pPr lvl="7" algn="ctr">
              <a:spcBef>
                <a:spcPts val="0"/>
              </a:spcBef>
              <a:spcAft>
                <a:spcPts val="0"/>
              </a:spcAft>
              <a:buSzPts val="8000"/>
              <a:buNone/>
              <a:defRPr sz="10666"/>
            </a:lvl8pPr>
            <a:lvl9pPr lvl="8" algn="ctr">
              <a:spcBef>
                <a:spcPts val="0"/>
              </a:spcBef>
              <a:spcAft>
                <a:spcPts val="0"/>
              </a:spcAft>
              <a:buSzPts val="8000"/>
              <a:buNone/>
              <a:defRPr sz="10666"/>
            </a:lvl9pPr>
          </a:lstStyle>
          <a:p>
            <a:endParaRPr/>
          </a:p>
        </p:txBody>
      </p:sp>
      <p:sp>
        <p:nvSpPr>
          <p:cNvPr id="12" name="Google Shape;12;p2"/>
          <p:cNvSpPr txBox="1">
            <a:spLocks noGrp="1"/>
          </p:cNvSpPr>
          <p:nvPr>
            <p:ph type="subTitle" idx="1"/>
          </p:nvPr>
        </p:nvSpPr>
        <p:spPr>
          <a:xfrm>
            <a:off x="415600" y="5187200"/>
            <a:ext cx="11360800" cy="94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800" b="1">
                <a:solidFill>
                  <a:schemeClr val="accent1"/>
                </a:solidFill>
              </a:defRPr>
            </a:lvl1pPr>
            <a:lvl2pPr lvl="1" algn="ctr">
              <a:lnSpc>
                <a:spcPct val="100000"/>
              </a:lnSpc>
              <a:spcBef>
                <a:spcPts val="0"/>
              </a:spcBef>
              <a:spcAft>
                <a:spcPts val="0"/>
              </a:spcAft>
              <a:buClr>
                <a:schemeClr val="accent1"/>
              </a:buClr>
              <a:buSzPts val="2100"/>
              <a:buNone/>
              <a:defRPr sz="2800" b="1">
                <a:solidFill>
                  <a:schemeClr val="accent1"/>
                </a:solidFill>
              </a:defRPr>
            </a:lvl2pPr>
            <a:lvl3pPr lvl="2" algn="ctr">
              <a:lnSpc>
                <a:spcPct val="100000"/>
              </a:lnSpc>
              <a:spcBef>
                <a:spcPts val="0"/>
              </a:spcBef>
              <a:spcAft>
                <a:spcPts val="0"/>
              </a:spcAft>
              <a:buClr>
                <a:schemeClr val="accent1"/>
              </a:buClr>
              <a:buSzPts val="2100"/>
              <a:buNone/>
              <a:defRPr sz="2800" b="1">
                <a:solidFill>
                  <a:schemeClr val="accent1"/>
                </a:solidFill>
              </a:defRPr>
            </a:lvl3pPr>
            <a:lvl4pPr lvl="3" algn="ctr">
              <a:lnSpc>
                <a:spcPct val="100000"/>
              </a:lnSpc>
              <a:spcBef>
                <a:spcPts val="0"/>
              </a:spcBef>
              <a:spcAft>
                <a:spcPts val="0"/>
              </a:spcAft>
              <a:buClr>
                <a:schemeClr val="accent1"/>
              </a:buClr>
              <a:buSzPts val="2100"/>
              <a:buNone/>
              <a:defRPr sz="2800" b="1">
                <a:solidFill>
                  <a:schemeClr val="accent1"/>
                </a:solidFill>
              </a:defRPr>
            </a:lvl4pPr>
            <a:lvl5pPr lvl="4" algn="ctr">
              <a:lnSpc>
                <a:spcPct val="100000"/>
              </a:lnSpc>
              <a:spcBef>
                <a:spcPts val="0"/>
              </a:spcBef>
              <a:spcAft>
                <a:spcPts val="0"/>
              </a:spcAft>
              <a:buClr>
                <a:schemeClr val="accent1"/>
              </a:buClr>
              <a:buSzPts val="2100"/>
              <a:buNone/>
              <a:defRPr sz="2800" b="1">
                <a:solidFill>
                  <a:schemeClr val="accent1"/>
                </a:solidFill>
              </a:defRPr>
            </a:lvl5pPr>
            <a:lvl6pPr lvl="5" algn="ctr">
              <a:lnSpc>
                <a:spcPct val="100000"/>
              </a:lnSpc>
              <a:spcBef>
                <a:spcPts val="0"/>
              </a:spcBef>
              <a:spcAft>
                <a:spcPts val="0"/>
              </a:spcAft>
              <a:buClr>
                <a:schemeClr val="accent1"/>
              </a:buClr>
              <a:buSzPts val="2100"/>
              <a:buNone/>
              <a:defRPr sz="2800" b="1">
                <a:solidFill>
                  <a:schemeClr val="accent1"/>
                </a:solidFill>
              </a:defRPr>
            </a:lvl6pPr>
            <a:lvl7pPr lvl="6" algn="ctr">
              <a:lnSpc>
                <a:spcPct val="100000"/>
              </a:lnSpc>
              <a:spcBef>
                <a:spcPts val="0"/>
              </a:spcBef>
              <a:spcAft>
                <a:spcPts val="0"/>
              </a:spcAft>
              <a:buClr>
                <a:schemeClr val="accent1"/>
              </a:buClr>
              <a:buSzPts val="2100"/>
              <a:buNone/>
              <a:defRPr sz="2800" b="1">
                <a:solidFill>
                  <a:schemeClr val="accent1"/>
                </a:solidFill>
              </a:defRPr>
            </a:lvl7pPr>
            <a:lvl8pPr lvl="7" algn="ctr">
              <a:lnSpc>
                <a:spcPct val="100000"/>
              </a:lnSpc>
              <a:spcBef>
                <a:spcPts val="0"/>
              </a:spcBef>
              <a:spcAft>
                <a:spcPts val="0"/>
              </a:spcAft>
              <a:buClr>
                <a:schemeClr val="accent1"/>
              </a:buClr>
              <a:buSzPts val="2100"/>
              <a:buNone/>
              <a:defRPr sz="2800" b="1">
                <a:solidFill>
                  <a:schemeClr val="accent1"/>
                </a:solidFill>
              </a:defRPr>
            </a:lvl8pPr>
            <a:lvl9pPr lvl="8" algn="ctr">
              <a:lnSpc>
                <a:spcPct val="100000"/>
              </a:lnSpc>
              <a:spcBef>
                <a:spcPts val="0"/>
              </a:spcBef>
              <a:spcAft>
                <a:spcPts val="0"/>
              </a:spcAft>
              <a:buClr>
                <a:schemeClr val="accent1"/>
              </a:buClr>
              <a:buSzPts val="2100"/>
              <a:buNone/>
              <a:defRPr sz="2800" b="1">
                <a:solidFill>
                  <a:schemeClr val="accent1"/>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737000" y="1070000"/>
            <a:ext cx="4718000" cy="47180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415600" y="1638233"/>
            <a:ext cx="11360800" cy="445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415600" y="1638233"/>
            <a:ext cx="5333200" cy="445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body" idx="2"/>
          </p:nvPr>
        </p:nvSpPr>
        <p:spPr>
          <a:xfrm>
            <a:off x="6443200" y="1638233"/>
            <a:ext cx="5333200" cy="445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06400" y="412467"/>
            <a:ext cx="11383600" cy="9976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5333"/>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highlight>
                  <a:schemeClr val="dk1"/>
                </a:highlight>
              </a:defRPr>
            </a:lvl1pPr>
            <a:lvl2pPr lvl="1">
              <a:spcBef>
                <a:spcPts val="0"/>
              </a:spcBef>
              <a:spcAft>
                <a:spcPts val="0"/>
              </a:spcAft>
              <a:buSzPts val="3000"/>
              <a:buNone/>
              <a:defRPr sz="4000">
                <a:highlight>
                  <a:schemeClr val="dk1"/>
                </a:highlight>
              </a:defRPr>
            </a:lvl2pPr>
            <a:lvl3pPr lvl="2">
              <a:spcBef>
                <a:spcPts val="0"/>
              </a:spcBef>
              <a:spcAft>
                <a:spcPts val="0"/>
              </a:spcAft>
              <a:buSzPts val="3000"/>
              <a:buNone/>
              <a:defRPr sz="4000">
                <a:highlight>
                  <a:schemeClr val="dk1"/>
                </a:highlight>
              </a:defRPr>
            </a:lvl3pPr>
            <a:lvl4pPr lvl="3">
              <a:spcBef>
                <a:spcPts val="0"/>
              </a:spcBef>
              <a:spcAft>
                <a:spcPts val="0"/>
              </a:spcAft>
              <a:buSzPts val="3000"/>
              <a:buNone/>
              <a:defRPr sz="4000">
                <a:highlight>
                  <a:schemeClr val="dk1"/>
                </a:highlight>
              </a:defRPr>
            </a:lvl4pPr>
            <a:lvl5pPr lvl="4">
              <a:spcBef>
                <a:spcPts val="0"/>
              </a:spcBef>
              <a:spcAft>
                <a:spcPts val="0"/>
              </a:spcAft>
              <a:buSzPts val="3000"/>
              <a:buNone/>
              <a:defRPr sz="4000">
                <a:highlight>
                  <a:schemeClr val="dk1"/>
                </a:highlight>
              </a:defRPr>
            </a:lvl5pPr>
            <a:lvl6pPr lvl="5">
              <a:spcBef>
                <a:spcPts val="0"/>
              </a:spcBef>
              <a:spcAft>
                <a:spcPts val="0"/>
              </a:spcAft>
              <a:buSzPts val="3000"/>
              <a:buNone/>
              <a:defRPr sz="4000">
                <a:highlight>
                  <a:schemeClr val="dk1"/>
                </a:highlight>
              </a:defRPr>
            </a:lvl6pPr>
            <a:lvl7pPr lvl="6">
              <a:spcBef>
                <a:spcPts val="0"/>
              </a:spcBef>
              <a:spcAft>
                <a:spcPts val="0"/>
              </a:spcAft>
              <a:buSzPts val="3000"/>
              <a:buNone/>
              <a:defRPr sz="4000">
                <a:highlight>
                  <a:schemeClr val="dk1"/>
                </a:highlight>
              </a:defRPr>
            </a:lvl7pPr>
            <a:lvl8pPr lvl="7">
              <a:spcBef>
                <a:spcPts val="0"/>
              </a:spcBef>
              <a:spcAft>
                <a:spcPts val="0"/>
              </a:spcAft>
              <a:buSzPts val="3000"/>
              <a:buNone/>
              <a:defRPr sz="4000">
                <a:highlight>
                  <a:schemeClr val="dk1"/>
                </a:highlight>
              </a:defRPr>
            </a:lvl8pPr>
            <a:lvl9pPr lvl="8">
              <a:spcBef>
                <a:spcPts val="0"/>
              </a:spcBef>
              <a:spcAft>
                <a:spcPts val="0"/>
              </a:spcAft>
              <a:buSzPts val="3000"/>
              <a:buNone/>
              <a:defRPr sz="4000">
                <a:highlight>
                  <a:schemeClr val="dk1"/>
                </a:highlight>
              </a:defRPr>
            </a:lvl9pPr>
          </a:lstStyle>
          <a:p>
            <a:endParaRPr/>
          </a:p>
        </p:txBody>
      </p:sp>
      <p:sp>
        <p:nvSpPr>
          <p:cNvPr id="31" name="Google Shape;31;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8000">
                <a:solidFill>
                  <a:schemeClr val="lt1"/>
                </a:solidFill>
              </a:defRPr>
            </a:lvl1pPr>
            <a:lvl2pPr lvl="1">
              <a:spcBef>
                <a:spcPts val="0"/>
              </a:spcBef>
              <a:spcAft>
                <a:spcPts val="0"/>
              </a:spcAft>
              <a:buClr>
                <a:schemeClr val="lt1"/>
              </a:buClr>
              <a:buSzPts val="6000"/>
              <a:buNone/>
              <a:defRPr sz="8000">
                <a:solidFill>
                  <a:schemeClr val="lt1"/>
                </a:solidFill>
              </a:defRPr>
            </a:lvl2pPr>
            <a:lvl3pPr lvl="2">
              <a:spcBef>
                <a:spcPts val="0"/>
              </a:spcBef>
              <a:spcAft>
                <a:spcPts val="0"/>
              </a:spcAft>
              <a:buClr>
                <a:schemeClr val="lt1"/>
              </a:buClr>
              <a:buSzPts val="6000"/>
              <a:buNone/>
              <a:defRPr sz="8000">
                <a:solidFill>
                  <a:schemeClr val="lt1"/>
                </a:solidFill>
              </a:defRPr>
            </a:lvl3pPr>
            <a:lvl4pPr lvl="3">
              <a:spcBef>
                <a:spcPts val="0"/>
              </a:spcBef>
              <a:spcAft>
                <a:spcPts val="0"/>
              </a:spcAft>
              <a:buClr>
                <a:schemeClr val="lt1"/>
              </a:buClr>
              <a:buSzPts val="6000"/>
              <a:buNone/>
              <a:defRPr sz="8000">
                <a:solidFill>
                  <a:schemeClr val="lt1"/>
                </a:solidFill>
              </a:defRPr>
            </a:lvl4pPr>
            <a:lvl5pPr lvl="4">
              <a:spcBef>
                <a:spcPts val="0"/>
              </a:spcBef>
              <a:spcAft>
                <a:spcPts val="0"/>
              </a:spcAft>
              <a:buClr>
                <a:schemeClr val="lt1"/>
              </a:buClr>
              <a:buSzPts val="6000"/>
              <a:buNone/>
              <a:defRPr sz="8000">
                <a:solidFill>
                  <a:schemeClr val="lt1"/>
                </a:solidFill>
              </a:defRPr>
            </a:lvl5pPr>
            <a:lvl6pPr lvl="5">
              <a:spcBef>
                <a:spcPts val="0"/>
              </a:spcBef>
              <a:spcAft>
                <a:spcPts val="0"/>
              </a:spcAft>
              <a:buClr>
                <a:schemeClr val="lt1"/>
              </a:buClr>
              <a:buSzPts val="6000"/>
              <a:buNone/>
              <a:defRPr sz="8000">
                <a:solidFill>
                  <a:schemeClr val="lt1"/>
                </a:solidFill>
              </a:defRPr>
            </a:lvl6pPr>
            <a:lvl7pPr lvl="6">
              <a:spcBef>
                <a:spcPts val="0"/>
              </a:spcBef>
              <a:spcAft>
                <a:spcPts val="0"/>
              </a:spcAft>
              <a:buClr>
                <a:schemeClr val="lt1"/>
              </a:buClr>
              <a:buSzPts val="6000"/>
              <a:buNone/>
              <a:defRPr sz="8000">
                <a:solidFill>
                  <a:schemeClr val="lt1"/>
                </a:solidFill>
              </a:defRPr>
            </a:lvl7pPr>
            <a:lvl8pPr lvl="7">
              <a:spcBef>
                <a:spcPts val="0"/>
              </a:spcBef>
              <a:spcAft>
                <a:spcPts val="0"/>
              </a:spcAft>
              <a:buClr>
                <a:schemeClr val="lt1"/>
              </a:buClr>
              <a:buSzPts val="6000"/>
              <a:buNone/>
              <a:defRPr sz="8000">
                <a:solidFill>
                  <a:schemeClr val="lt1"/>
                </a:solidFill>
              </a:defRPr>
            </a:lvl8pPr>
            <a:lvl9pPr lvl="8">
              <a:spcBef>
                <a:spcPts val="0"/>
              </a:spcBef>
              <a:spcAft>
                <a:spcPts val="0"/>
              </a:spcAft>
              <a:buClr>
                <a:schemeClr val="lt1"/>
              </a:buClr>
              <a:buSzPts val="6000"/>
              <a:buNone/>
              <a:defRPr sz="80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F174-603F-4376-BFE1-57CCA56814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78727F-1623-4094-8083-F232292315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0B6DAA-B912-4FB0-8236-7732893BF3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AC6BC3-A1BF-4E50-A91F-CEDC4578DADE}"/>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6" name="Footer Placeholder 5">
            <a:extLst>
              <a:ext uri="{FF2B5EF4-FFF2-40B4-BE49-F238E27FC236}">
                <a16:creationId xmlns:a16="http://schemas.microsoft.com/office/drawing/2014/main" id="{9A4D4313-7F64-4B8C-9A64-3D90E39CA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6D602-58B5-49AD-898C-59D80223AF99}"/>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3640595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cxnSp>
        <p:nvCxnSpPr>
          <p:cNvPr id="38" name="Google Shape;38;p9"/>
          <p:cNvCxnSpPr/>
          <p:nvPr/>
        </p:nvCxnSpPr>
        <p:spPr>
          <a:xfrm>
            <a:off x="6706233" y="5994000"/>
            <a:ext cx="6244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40" name="Google Shape;40;p9"/>
          <p:cNvSpPr txBox="1">
            <a:spLocks noGrp="1"/>
          </p:cNvSpPr>
          <p:nvPr>
            <p:ph type="subTitle" idx="1"/>
          </p:nvPr>
        </p:nvSpPr>
        <p:spPr>
          <a:xfrm>
            <a:off x="354000" y="379363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accent1"/>
              </a:buClr>
              <a:buSzPts val="1800"/>
              <a:buChar char="●"/>
              <a:defRPr>
                <a:solidFill>
                  <a:schemeClr val="accent1"/>
                </a:solidFill>
                <a:highlight>
                  <a:schemeClr val="lt1"/>
                </a:highlight>
              </a:defRPr>
            </a:lvl1pPr>
            <a:lvl2pPr marL="1219170" lvl="1" indent="-423323">
              <a:spcBef>
                <a:spcPts val="2133"/>
              </a:spcBef>
              <a:spcAft>
                <a:spcPts val="0"/>
              </a:spcAft>
              <a:buClr>
                <a:schemeClr val="accent1"/>
              </a:buClr>
              <a:buSzPts val="1400"/>
              <a:buChar char="○"/>
              <a:defRPr>
                <a:solidFill>
                  <a:schemeClr val="accent1"/>
                </a:solidFill>
                <a:highlight>
                  <a:schemeClr val="lt1"/>
                </a:highlight>
              </a:defRPr>
            </a:lvl2pPr>
            <a:lvl3pPr marL="1828754" lvl="2" indent="-423323">
              <a:spcBef>
                <a:spcPts val="2133"/>
              </a:spcBef>
              <a:spcAft>
                <a:spcPts val="0"/>
              </a:spcAft>
              <a:buClr>
                <a:schemeClr val="accent1"/>
              </a:buClr>
              <a:buSzPts val="1400"/>
              <a:buChar char="■"/>
              <a:defRPr>
                <a:solidFill>
                  <a:schemeClr val="accent1"/>
                </a:solidFill>
                <a:highlight>
                  <a:schemeClr val="lt1"/>
                </a:highlight>
              </a:defRPr>
            </a:lvl3pPr>
            <a:lvl4pPr marL="2438339" lvl="3" indent="-423323">
              <a:spcBef>
                <a:spcPts val="2133"/>
              </a:spcBef>
              <a:spcAft>
                <a:spcPts val="0"/>
              </a:spcAft>
              <a:buClr>
                <a:schemeClr val="accent1"/>
              </a:buClr>
              <a:buSzPts val="1400"/>
              <a:buChar char="●"/>
              <a:defRPr>
                <a:solidFill>
                  <a:schemeClr val="accent1"/>
                </a:solidFill>
                <a:highlight>
                  <a:schemeClr val="lt1"/>
                </a:highlight>
              </a:defRPr>
            </a:lvl4pPr>
            <a:lvl5pPr marL="3047924" lvl="4" indent="-423323">
              <a:spcBef>
                <a:spcPts val="2133"/>
              </a:spcBef>
              <a:spcAft>
                <a:spcPts val="0"/>
              </a:spcAft>
              <a:buClr>
                <a:schemeClr val="accent1"/>
              </a:buClr>
              <a:buSzPts val="1400"/>
              <a:buChar char="○"/>
              <a:defRPr>
                <a:solidFill>
                  <a:schemeClr val="accent1"/>
                </a:solidFill>
                <a:highlight>
                  <a:schemeClr val="lt1"/>
                </a:highlight>
              </a:defRPr>
            </a:lvl5pPr>
            <a:lvl6pPr marL="3657509" lvl="5" indent="-423323">
              <a:spcBef>
                <a:spcPts val="2133"/>
              </a:spcBef>
              <a:spcAft>
                <a:spcPts val="0"/>
              </a:spcAft>
              <a:buClr>
                <a:schemeClr val="accent1"/>
              </a:buClr>
              <a:buSzPts val="1400"/>
              <a:buChar char="■"/>
              <a:defRPr>
                <a:solidFill>
                  <a:schemeClr val="accent1"/>
                </a:solidFill>
                <a:highlight>
                  <a:schemeClr val="lt1"/>
                </a:highlight>
              </a:defRPr>
            </a:lvl6pPr>
            <a:lvl7pPr marL="4267093" lvl="6" indent="-423323">
              <a:spcBef>
                <a:spcPts val="2133"/>
              </a:spcBef>
              <a:spcAft>
                <a:spcPts val="0"/>
              </a:spcAft>
              <a:buClr>
                <a:schemeClr val="accent1"/>
              </a:buClr>
              <a:buSzPts val="1400"/>
              <a:buChar char="●"/>
              <a:defRPr>
                <a:solidFill>
                  <a:schemeClr val="accent1"/>
                </a:solidFill>
                <a:highlight>
                  <a:schemeClr val="lt1"/>
                </a:highlight>
              </a:defRPr>
            </a:lvl7pPr>
            <a:lvl8pPr marL="4876678" lvl="7" indent="-423323">
              <a:spcBef>
                <a:spcPts val="2133"/>
              </a:spcBef>
              <a:spcAft>
                <a:spcPts val="0"/>
              </a:spcAft>
              <a:buClr>
                <a:schemeClr val="accent1"/>
              </a:buClr>
              <a:buSzPts val="1400"/>
              <a:buChar char="○"/>
              <a:defRPr>
                <a:solidFill>
                  <a:schemeClr val="accent1"/>
                </a:solidFill>
                <a:highlight>
                  <a:schemeClr val="lt1"/>
                </a:highlight>
              </a:defRPr>
            </a:lvl8pPr>
            <a:lvl9pPr marL="5486263" lvl="8" indent="-423323">
              <a:spcBef>
                <a:spcPts val="2133"/>
              </a:spcBef>
              <a:spcAft>
                <a:spcPts val="2133"/>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accent1"/>
              </a:buClr>
              <a:buSzPts val="2400"/>
              <a:buFont typeface="Amatic SC"/>
              <a:buNone/>
              <a:defRPr sz="32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653700"/>
            <a:ext cx="11360800" cy="2642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highlight>
                  <a:schemeClr val="accent1"/>
                </a:highlight>
              </a:defRPr>
            </a:lvl1pPr>
            <a:lvl2pPr lvl="1" algn="ctr">
              <a:spcBef>
                <a:spcPts val="0"/>
              </a:spcBef>
              <a:spcAft>
                <a:spcPts val="0"/>
              </a:spcAft>
              <a:buClr>
                <a:schemeClr val="lt1"/>
              </a:buClr>
              <a:buSzPts val="12000"/>
              <a:buNone/>
              <a:defRPr sz="16000">
                <a:solidFill>
                  <a:schemeClr val="lt1"/>
                </a:solidFill>
                <a:highlight>
                  <a:schemeClr val="accent1"/>
                </a:highlight>
              </a:defRPr>
            </a:lvl2pPr>
            <a:lvl3pPr lvl="2" algn="ctr">
              <a:spcBef>
                <a:spcPts val="0"/>
              </a:spcBef>
              <a:spcAft>
                <a:spcPts val="0"/>
              </a:spcAft>
              <a:buClr>
                <a:schemeClr val="lt1"/>
              </a:buClr>
              <a:buSzPts val="12000"/>
              <a:buNone/>
              <a:defRPr sz="16000">
                <a:solidFill>
                  <a:schemeClr val="lt1"/>
                </a:solidFill>
                <a:highlight>
                  <a:schemeClr val="accent1"/>
                </a:highlight>
              </a:defRPr>
            </a:lvl3pPr>
            <a:lvl4pPr lvl="3" algn="ctr">
              <a:spcBef>
                <a:spcPts val="0"/>
              </a:spcBef>
              <a:spcAft>
                <a:spcPts val="0"/>
              </a:spcAft>
              <a:buClr>
                <a:schemeClr val="lt1"/>
              </a:buClr>
              <a:buSzPts val="12000"/>
              <a:buNone/>
              <a:defRPr sz="16000">
                <a:solidFill>
                  <a:schemeClr val="lt1"/>
                </a:solidFill>
                <a:highlight>
                  <a:schemeClr val="accent1"/>
                </a:highlight>
              </a:defRPr>
            </a:lvl4pPr>
            <a:lvl5pPr lvl="4" algn="ctr">
              <a:spcBef>
                <a:spcPts val="0"/>
              </a:spcBef>
              <a:spcAft>
                <a:spcPts val="0"/>
              </a:spcAft>
              <a:buClr>
                <a:schemeClr val="lt1"/>
              </a:buClr>
              <a:buSzPts val="12000"/>
              <a:buNone/>
              <a:defRPr sz="16000">
                <a:solidFill>
                  <a:schemeClr val="lt1"/>
                </a:solidFill>
                <a:highlight>
                  <a:schemeClr val="accent1"/>
                </a:highlight>
              </a:defRPr>
            </a:lvl5pPr>
            <a:lvl6pPr lvl="5" algn="ctr">
              <a:spcBef>
                <a:spcPts val="0"/>
              </a:spcBef>
              <a:spcAft>
                <a:spcPts val="0"/>
              </a:spcAft>
              <a:buClr>
                <a:schemeClr val="lt1"/>
              </a:buClr>
              <a:buSzPts val="12000"/>
              <a:buNone/>
              <a:defRPr sz="16000">
                <a:solidFill>
                  <a:schemeClr val="lt1"/>
                </a:solidFill>
                <a:highlight>
                  <a:schemeClr val="accent1"/>
                </a:highlight>
              </a:defRPr>
            </a:lvl6pPr>
            <a:lvl7pPr lvl="6" algn="ctr">
              <a:spcBef>
                <a:spcPts val="0"/>
              </a:spcBef>
              <a:spcAft>
                <a:spcPts val="0"/>
              </a:spcAft>
              <a:buClr>
                <a:schemeClr val="lt1"/>
              </a:buClr>
              <a:buSzPts val="12000"/>
              <a:buNone/>
              <a:defRPr sz="16000">
                <a:solidFill>
                  <a:schemeClr val="lt1"/>
                </a:solidFill>
                <a:highlight>
                  <a:schemeClr val="accent1"/>
                </a:highlight>
              </a:defRPr>
            </a:lvl7pPr>
            <a:lvl8pPr lvl="7" algn="ctr">
              <a:spcBef>
                <a:spcPts val="0"/>
              </a:spcBef>
              <a:spcAft>
                <a:spcPts val="0"/>
              </a:spcAft>
              <a:buClr>
                <a:schemeClr val="lt1"/>
              </a:buClr>
              <a:buSzPts val="12000"/>
              <a:buNone/>
              <a:defRPr sz="16000">
                <a:solidFill>
                  <a:schemeClr val="lt1"/>
                </a:solidFill>
                <a:highlight>
                  <a:schemeClr val="accent1"/>
                </a:highlight>
              </a:defRPr>
            </a:lvl8pPr>
            <a:lvl9pPr lvl="8" algn="ctr">
              <a:spcBef>
                <a:spcPts val="0"/>
              </a:spcBef>
              <a:spcAft>
                <a:spcPts val="0"/>
              </a:spcAft>
              <a:buClr>
                <a:schemeClr val="lt1"/>
              </a:buClr>
              <a:buSzPts val="12000"/>
              <a:buNone/>
              <a:defRPr sz="16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415600" y="44061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accent1"/>
              </a:buClr>
              <a:buSzPts val="1800"/>
              <a:buChar char="●"/>
              <a:defRPr>
                <a:solidFill>
                  <a:schemeClr val="accent1"/>
                </a:solidFill>
                <a:highlight>
                  <a:schemeClr val="dk1"/>
                </a:highlight>
              </a:defRPr>
            </a:lvl1pPr>
            <a:lvl2pPr marL="1219170" lvl="1" indent="-423323" algn="ctr">
              <a:spcBef>
                <a:spcPts val="2133"/>
              </a:spcBef>
              <a:spcAft>
                <a:spcPts val="0"/>
              </a:spcAft>
              <a:buClr>
                <a:schemeClr val="accent1"/>
              </a:buClr>
              <a:buSzPts val="1400"/>
              <a:buChar char="○"/>
              <a:defRPr>
                <a:solidFill>
                  <a:schemeClr val="accent1"/>
                </a:solidFill>
                <a:highlight>
                  <a:schemeClr val="dk1"/>
                </a:highlight>
              </a:defRPr>
            </a:lvl2pPr>
            <a:lvl3pPr marL="1828754" lvl="2" indent="-423323" algn="ctr">
              <a:spcBef>
                <a:spcPts val="2133"/>
              </a:spcBef>
              <a:spcAft>
                <a:spcPts val="0"/>
              </a:spcAft>
              <a:buClr>
                <a:schemeClr val="accent1"/>
              </a:buClr>
              <a:buSzPts val="1400"/>
              <a:buChar char="■"/>
              <a:defRPr>
                <a:solidFill>
                  <a:schemeClr val="accent1"/>
                </a:solidFill>
                <a:highlight>
                  <a:schemeClr val="dk1"/>
                </a:highlight>
              </a:defRPr>
            </a:lvl3pPr>
            <a:lvl4pPr marL="2438339" lvl="3" indent="-423323" algn="ctr">
              <a:spcBef>
                <a:spcPts val="2133"/>
              </a:spcBef>
              <a:spcAft>
                <a:spcPts val="0"/>
              </a:spcAft>
              <a:buClr>
                <a:schemeClr val="accent1"/>
              </a:buClr>
              <a:buSzPts val="1400"/>
              <a:buChar char="●"/>
              <a:defRPr>
                <a:solidFill>
                  <a:schemeClr val="accent1"/>
                </a:solidFill>
                <a:highlight>
                  <a:schemeClr val="dk1"/>
                </a:highlight>
              </a:defRPr>
            </a:lvl4pPr>
            <a:lvl5pPr marL="3047924" lvl="4" indent="-423323" algn="ctr">
              <a:spcBef>
                <a:spcPts val="2133"/>
              </a:spcBef>
              <a:spcAft>
                <a:spcPts val="0"/>
              </a:spcAft>
              <a:buClr>
                <a:schemeClr val="accent1"/>
              </a:buClr>
              <a:buSzPts val="1400"/>
              <a:buChar char="○"/>
              <a:defRPr>
                <a:solidFill>
                  <a:schemeClr val="accent1"/>
                </a:solidFill>
                <a:highlight>
                  <a:schemeClr val="dk1"/>
                </a:highlight>
              </a:defRPr>
            </a:lvl5pPr>
            <a:lvl6pPr marL="3657509" lvl="5" indent="-423323" algn="ctr">
              <a:spcBef>
                <a:spcPts val="2133"/>
              </a:spcBef>
              <a:spcAft>
                <a:spcPts val="0"/>
              </a:spcAft>
              <a:buClr>
                <a:schemeClr val="accent1"/>
              </a:buClr>
              <a:buSzPts val="1400"/>
              <a:buChar char="■"/>
              <a:defRPr>
                <a:solidFill>
                  <a:schemeClr val="accent1"/>
                </a:solidFill>
                <a:highlight>
                  <a:schemeClr val="dk1"/>
                </a:highlight>
              </a:defRPr>
            </a:lvl6pPr>
            <a:lvl7pPr marL="4267093" lvl="6" indent="-423323" algn="ctr">
              <a:spcBef>
                <a:spcPts val="2133"/>
              </a:spcBef>
              <a:spcAft>
                <a:spcPts val="0"/>
              </a:spcAft>
              <a:buClr>
                <a:schemeClr val="accent1"/>
              </a:buClr>
              <a:buSzPts val="1400"/>
              <a:buChar char="●"/>
              <a:defRPr>
                <a:solidFill>
                  <a:schemeClr val="accent1"/>
                </a:solidFill>
                <a:highlight>
                  <a:schemeClr val="dk1"/>
                </a:highlight>
              </a:defRPr>
            </a:lvl7pPr>
            <a:lvl8pPr marL="4876678" lvl="7" indent="-423323" algn="ctr">
              <a:spcBef>
                <a:spcPts val="2133"/>
              </a:spcBef>
              <a:spcAft>
                <a:spcPts val="0"/>
              </a:spcAft>
              <a:buClr>
                <a:schemeClr val="accent1"/>
              </a:buClr>
              <a:buSzPts val="1400"/>
              <a:buChar char="○"/>
              <a:defRPr>
                <a:solidFill>
                  <a:schemeClr val="accent1"/>
                </a:solidFill>
                <a:highlight>
                  <a:schemeClr val="dk1"/>
                </a:highlight>
              </a:defRPr>
            </a:lvl8pPr>
            <a:lvl9pPr marL="5486263" lvl="8" indent="-423323" algn="ctr">
              <a:spcBef>
                <a:spcPts val="2133"/>
              </a:spcBef>
              <a:spcAft>
                <a:spcPts val="2133"/>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259D-F089-4F8F-959A-94042CD9A7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5AB6BE-3D82-43CB-96EF-D0F56FA223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8B75C-C58A-4B4A-9201-058A3E8344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8C537-9AF8-42C1-8211-0F72A8D3D8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92C104-C6F8-4993-85D1-EDD003BA67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E745B0-60B9-460C-9B07-944EAE7B8603}"/>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8" name="Footer Placeholder 7">
            <a:extLst>
              <a:ext uri="{FF2B5EF4-FFF2-40B4-BE49-F238E27FC236}">
                <a16:creationId xmlns:a16="http://schemas.microsoft.com/office/drawing/2014/main" id="{0850DBAF-CB9A-4F70-AA44-16D000382E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87E64D-11E6-4A98-8D6B-CA6BE3FA7AE0}"/>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387428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DEB3-35EC-4FE7-8016-4B80F5510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C2297-205A-4E4C-BEDF-08BE6184D311}"/>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4" name="Footer Placeholder 3">
            <a:extLst>
              <a:ext uri="{FF2B5EF4-FFF2-40B4-BE49-F238E27FC236}">
                <a16:creationId xmlns:a16="http://schemas.microsoft.com/office/drawing/2014/main" id="{B93ED0ED-3D7B-46B7-8248-D47E0DB74A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81D2C9-7381-4139-A4FF-B95F27C1E817}"/>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81952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B585D-B898-4AFC-BF28-A06C95DC45BF}"/>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3" name="Footer Placeholder 2">
            <a:extLst>
              <a:ext uri="{FF2B5EF4-FFF2-40B4-BE49-F238E27FC236}">
                <a16:creationId xmlns:a16="http://schemas.microsoft.com/office/drawing/2014/main" id="{8611AD02-B8B8-4648-B3B6-9F38B0C505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C19B5F-5038-4979-9BE6-61AF89843EC7}"/>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193028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D6A2-76AB-4EF2-B412-786806EEF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67E4A4-572F-4C14-B080-96699EBC6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0BC585-BD88-45C9-83FD-6EFF0CCCD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4423C-7719-47E0-AEAD-9EF8BE77F05C}"/>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6" name="Footer Placeholder 5">
            <a:extLst>
              <a:ext uri="{FF2B5EF4-FFF2-40B4-BE49-F238E27FC236}">
                <a16:creationId xmlns:a16="http://schemas.microsoft.com/office/drawing/2014/main" id="{BB02FBB3-24FC-420C-BA72-B13B12FE2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5E64B-B77F-4C1B-9847-A7644C3C7DFA}"/>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2013916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8CEC-C978-4C74-B632-E34AAB780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FFD97D-F0E2-4590-8B5C-7957560D8C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D163F3-ABCF-4FC8-8E4C-4DEE983DA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BACB1-3372-4727-B56C-5014C9E6EA32}"/>
              </a:ext>
            </a:extLst>
          </p:cNvPr>
          <p:cNvSpPr>
            <a:spLocks noGrp="1"/>
          </p:cNvSpPr>
          <p:nvPr>
            <p:ph type="dt" sz="half" idx="10"/>
          </p:nvPr>
        </p:nvSpPr>
        <p:spPr/>
        <p:txBody>
          <a:bodyPr/>
          <a:lstStyle/>
          <a:p>
            <a:fld id="{06BCC980-8B54-4625-90E3-49D99B17F50C}" type="datetimeFigureOut">
              <a:rPr lang="en-US" smtClean="0"/>
              <a:t>8/6/21</a:t>
            </a:fld>
            <a:endParaRPr lang="en-US"/>
          </a:p>
        </p:txBody>
      </p:sp>
      <p:sp>
        <p:nvSpPr>
          <p:cNvPr id="6" name="Footer Placeholder 5">
            <a:extLst>
              <a:ext uri="{FF2B5EF4-FFF2-40B4-BE49-F238E27FC236}">
                <a16:creationId xmlns:a16="http://schemas.microsoft.com/office/drawing/2014/main" id="{8D1F70E9-C576-4FFC-8D29-BF848569C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5C821-04AE-4A2E-89E9-07F7A4BD3812}"/>
              </a:ext>
            </a:extLst>
          </p:cNvPr>
          <p:cNvSpPr>
            <a:spLocks noGrp="1"/>
          </p:cNvSpPr>
          <p:nvPr>
            <p:ph type="sldNum" sz="quarter" idx="12"/>
          </p:nvPr>
        </p:nvSpPr>
        <p:spPr/>
        <p:txBody>
          <a:bodyPr/>
          <a:lstStyle/>
          <a:p>
            <a:fld id="{A29F53E9-FDE4-477F-858A-647892927CA1}" type="slidenum">
              <a:rPr lang="en-US" smtClean="0"/>
              <a:t>‹#›</a:t>
            </a:fld>
            <a:endParaRPr lang="en-US"/>
          </a:p>
        </p:txBody>
      </p:sp>
    </p:spTree>
    <p:extLst>
      <p:ext uri="{BB962C8B-B14F-4D97-AF65-F5344CB8AC3E}">
        <p14:creationId xmlns:p14="http://schemas.microsoft.com/office/powerpoint/2010/main" val="314473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3.jp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DE8FDE-ED0A-47D1-9EA8-7573C2051C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74CC39-0D3D-4DEB-8DC1-88AF14B47C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AAEBB-330F-476E-8FDA-656FCE8E4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C980-8B54-4625-90E3-49D99B17F50C}" type="datetimeFigureOut">
              <a:rPr lang="en-US" smtClean="0"/>
              <a:t>8/6/21</a:t>
            </a:fld>
            <a:endParaRPr lang="en-US"/>
          </a:p>
        </p:txBody>
      </p:sp>
      <p:sp>
        <p:nvSpPr>
          <p:cNvPr id="5" name="Footer Placeholder 4">
            <a:extLst>
              <a:ext uri="{FF2B5EF4-FFF2-40B4-BE49-F238E27FC236}">
                <a16:creationId xmlns:a16="http://schemas.microsoft.com/office/drawing/2014/main" id="{D26AAC8C-C9E1-441B-922F-23BF116ED0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166D3-8127-4725-A308-268636E714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F53E9-FDE4-477F-858A-647892927CA1}" type="slidenum">
              <a:rPr lang="en-US" smtClean="0"/>
              <a:t>‹#›</a:t>
            </a:fld>
            <a:endParaRPr lang="en-US"/>
          </a:p>
        </p:txBody>
      </p:sp>
    </p:spTree>
    <p:extLst>
      <p:ext uri="{BB962C8B-B14F-4D97-AF65-F5344CB8AC3E}">
        <p14:creationId xmlns:p14="http://schemas.microsoft.com/office/powerpoint/2010/main" val="35736536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1"/>
            <a:ext cx="12005351"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3"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1"/>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B61BEF0D-F0BB-DE4B-95CE-6DB70DBA9567}" type="datetimeFigureOut">
              <a:rPr lang="en-US" smtClean="0"/>
              <a:pPr/>
              <a:t>8/6/21</a:t>
            </a:fld>
            <a:endParaRPr lang="en-US" dirty="0"/>
          </a:p>
        </p:txBody>
      </p:sp>
      <p:sp>
        <p:nvSpPr>
          <p:cNvPr id="5" name="Footer Placeholder 4"/>
          <p:cNvSpPr>
            <a:spLocks noGrp="1"/>
          </p:cNvSpPr>
          <p:nvPr>
            <p:ph type="ftr" sz="quarter" idx="3"/>
          </p:nvPr>
        </p:nvSpPr>
        <p:spPr>
          <a:xfrm>
            <a:off x="685802" y="5757334"/>
            <a:ext cx="5499719" cy="498471"/>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7" cy="498471"/>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1420849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Lst>
  <p:hf sldNum="0" hdr="0" ftr="0" dt="0"/>
  <p:txStyles>
    <p:titleStyle>
      <a:lvl1pPr algn="l" defTabSz="685800" rtl="0" eaLnBrk="1" latinLnBrk="0" hangingPunct="1">
        <a:lnSpc>
          <a:spcPct val="90000"/>
        </a:lnSpc>
        <a:spcBef>
          <a:spcPct val="0"/>
        </a:spcBef>
        <a:buNone/>
        <a:defRPr sz="4050" kern="1200" cap="all" baseline="0">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60000"/>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390467"/>
            <a:ext cx="11360800" cy="1068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415600" y="1638233"/>
            <a:ext cx="11360800" cy="4453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Source Code Pro"/>
                <a:ea typeface="Source Code Pro"/>
                <a:cs typeface="Source Code Pro"/>
                <a:sym typeface="Source Code Pro"/>
              </a:defRPr>
            </a:lvl1pPr>
            <a:lvl2pPr lvl="1" algn="r">
              <a:buNone/>
              <a:defRPr sz="1333">
                <a:solidFill>
                  <a:schemeClr val="accent1"/>
                </a:solidFill>
                <a:latin typeface="Source Code Pro"/>
                <a:ea typeface="Source Code Pro"/>
                <a:cs typeface="Source Code Pro"/>
                <a:sym typeface="Source Code Pro"/>
              </a:defRPr>
            </a:lvl2pPr>
            <a:lvl3pPr lvl="2" algn="r">
              <a:buNone/>
              <a:defRPr sz="1333">
                <a:solidFill>
                  <a:schemeClr val="accent1"/>
                </a:solidFill>
                <a:latin typeface="Source Code Pro"/>
                <a:ea typeface="Source Code Pro"/>
                <a:cs typeface="Source Code Pro"/>
                <a:sym typeface="Source Code Pro"/>
              </a:defRPr>
            </a:lvl3pPr>
            <a:lvl4pPr lvl="3" algn="r">
              <a:buNone/>
              <a:defRPr sz="1333">
                <a:solidFill>
                  <a:schemeClr val="accent1"/>
                </a:solidFill>
                <a:latin typeface="Source Code Pro"/>
                <a:ea typeface="Source Code Pro"/>
                <a:cs typeface="Source Code Pro"/>
                <a:sym typeface="Source Code Pro"/>
              </a:defRPr>
            </a:lvl4pPr>
            <a:lvl5pPr lvl="4" algn="r">
              <a:buNone/>
              <a:defRPr sz="1333">
                <a:solidFill>
                  <a:schemeClr val="accent1"/>
                </a:solidFill>
                <a:latin typeface="Source Code Pro"/>
                <a:ea typeface="Source Code Pro"/>
                <a:cs typeface="Source Code Pro"/>
                <a:sym typeface="Source Code Pro"/>
              </a:defRPr>
            </a:lvl5pPr>
            <a:lvl6pPr lvl="5" algn="r">
              <a:buNone/>
              <a:defRPr sz="1333">
                <a:solidFill>
                  <a:schemeClr val="accent1"/>
                </a:solidFill>
                <a:latin typeface="Source Code Pro"/>
                <a:ea typeface="Source Code Pro"/>
                <a:cs typeface="Source Code Pro"/>
                <a:sym typeface="Source Code Pro"/>
              </a:defRPr>
            </a:lvl6pPr>
            <a:lvl7pPr lvl="6" algn="r">
              <a:buNone/>
              <a:defRPr sz="1333">
                <a:solidFill>
                  <a:schemeClr val="accent1"/>
                </a:solidFill>
                <a:latin typeface="Source Code Pro"/>
                <a:ea typeface="Source Code Pro"/>
                <a:cs typeface="Source Code Pro"/>
                <a:sym typeface="Source Code Pro"/>
              </a:defRPr>
            </a:lvl7pPr>
            <a:lvl8pPr lvl="7" algn="r">
              <a:buNone/>
              <a:defRPr sz="1333">
                <a:solidFill>
                  <a:schemeClr val="accent1"/>
                </a:solidFill>
                <a:latin typeface="Source Code Pro"/>
                <a:ea typeface="Source Code Pro"/>
                <a:cs typeface="Source Code Pro"/>
                <a:sym typeface="Source Code Pro"/>
              </a:defRPr>
            </a:lvl8pPr>
            <a:lvl9pPr lvl="8" algn="r">
              <a:buNone/>
              <a:defRPr sz="1333">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groupme.com/" TargetMode="Externa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hyperlink" Target="http://www.youtube.com/watch?v=e9vrfEoc8_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8.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hyperlink" Target="https://www.youtube.com/watch?v=jbPpdyn16sY" TargetMode="External"/><Relationship Id="rId5" Type="http://schemas.openxmlformats.org/officeDocument/2006/relationships/hyperlink" Target="https://www.youtube.com/watch?v=YA6SGQlVmcA" TargetMode="External"/><Relationship Id="rId4" Type="http://schemas.openxmlformats.org/officeDocument/2006/relationships/hyperlink" Target="https://www.youtube.com/watch?v=LE2w9tRpF4I"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hyperlink" Target="https://www.slideshare.net/JoannaAbderholden/zoom-tutorial-164865199" TargetMode="External"/><Relationship Id="rId2" Type="http://schemas.openxmlformats.org/officeDocument/2006/relationships/notesSlide" Target="../notesSlides/notesSlide33.xml"/><Relationship Id="rId1" Type="http://schemas.openxmlformats.org/officeDocument/2006/relationships/slideLayout" Target="../slideLayouts/slideLayout36.xml"/><Relationship Id="rId5" Type="http://schemas.openxmlformats.org/officeDocument/2006/relationships/hyperlink" Target="https://www.google.com/search?client=safari&amp;rls=en&amp;sxsrf=ALeKk01Jbg3xlfHRxKpHjHmDf5TK3H8RRA%3A1605843599573&amp;ei=jzq3X5_LIqOAtgWBvIqADg&amp;q=can%27t+see+shared+google+calendar+on+android&amp;oq=can%27t+see+shared+google+calendar+on+&amp;gs_lcp=CgZwc3ktYWIQARgBMgcIIxDJAxAnMgIIADIGCAAQFhAeMgYIABAWEB4yBggAEBYQHjIGCAAQFhAeMgYIABAWEB4yBggAEBYQHjoECAAQR1C_3xVY_OYVYJX1FWgAcAF4AIABngGIAcQGkgEDMC42mAEAoAEBqgEHZ3dzLXdpesgBCMABAQ&amp;sclient=psy-ab" TargetMode="External"/><Relationship Id="rId4" Type="http://schemas.openxmlformats.org/officeDocument/2006/relationships/hyperlink" Target="https://www.businessinsider.com/what-is-zoom-guide#what-is-zo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72E9621-3F13-43DB-B534-F6A1E4488637}"/>
              </a:ext>
            </a:extLst>
          </p:cNvPr>
          <p:cNvSpPr>
            <a:spLocks noGrp="1"/>
          </p:cNvSpPr>
          <p:nvPr>
            <p:ph type="ctrTitle"/>
          </p:nvPr>
        </p:nvSpPr>
        <p:spPr>
          <a:xfrm>
            <a:off x="1314824" y="735106"/>
            <a:ext cx="10053763" cy="2928470"/>
          </a:xfrm>
        </p:spPr>
        <p:txBody>
          <a:bodyPr anchor="b">
            <a:normAutofit/>
          </a:bodyPr>
          <a:lstStyle/>
          <a:p>
            <a:pPr algn="l"/>
            <a:r>
              <a:rPr lang="en-US" sz="5000" b="1" dirty="0">
                <a:solidFill>
                  <a:srgbClr val="FFFFFF"/>
                </a:solidFill>
              </a:rPr>
              <a:t>Technology Training</a:t>
            </a:r>
          </a:p>
        </p:txBody>
      </p:sp>
      <p:sp>
        <p:nvSpPr>
          <p:cNvPr id="3" name="Subtitle 2">
            <a:extLst>
              <a:ext uri="{FF2B5EF4-FFF2-40B4-BE49-F238E27FC236}">
                <a16:creationId xmlns:a16="http://schemas.microsoft.com/office/drawing/2014/main" id="{0459130C-0464-4544-A590-039E85F5619A}"/>
              </a:ext>
            </a:extLst>
          </p:cNvPr>
          <p:cNvSpPr>
            <a:spLocks noGrp="1"/>
          </p:cNvSpPr>
          <p:nvPr>
            <p:ph type="subTitle" idx="1"/>
          </p:nvPr>
        </p:nvSpPr>
        <p:spPr>
          <a:xfrm>
            <a:off x="1338729" y="4693319"/>
            <a:ext cx="10005951" cy="1458258"/>
          </a:xfrm>
        </p:spPr>
        <p:txBody>
          <a:bodyPr anchor="ctr">
            <a:normAutofit fontScale="92500" lnSpcReduction="20000"/>
          </a:bodyPr>
          <a:lstStyle/>
          <a:p>
            <a:pPr algn="l"/>
            <a:r>
              <a:rPr lang="en-US" dirty="0"/>
              <a:t>Facilitated by: </a:t>
            </a:r>
          </a:p>
          <a:p>
            <a:pPr algn="l"/>
            <a:r>
              <a:rPr lang="en-US" dirty="0"/>
              <a:t>Technology Committee</a:t>
            </a:r>
          </a:p>
          <a:p>
            <a:pPr algn="l"/>
            <a:r>
              <a:rPr lang="en-US" dirty="0"/>
              <a:t>Saturday, August 7, 2021</a:t>
            </a:r>
          </a:p>
          <a:p>
            <a:pPr algn="l"/>
            <a:r>
              <a:rPr lang="en-US" dirty="0" err="1"/>
              <a:t>TACtical</a:t>
            </a:r>
            <a:r>
              <a:rPr lang="en-US" dirty="0"/>
              <a:t> Deployment Retreat</a:t>
            </a:r>
          </a:p>
        </p:txBody>
      </p:sp>
    </p:spTree>
    <p:extLst>
      <p:ext uri="{BB962C8B-B14F-4D97-AF65-F5344CB8AC3E}">
        <p14:creationId xmlns:p14="http://schemas.microsoft.com/office/powerpoint/2010/main" val="1489289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54000" y="1441867"/>
            <a:ext cx="5393600" cy="2564800"/>
          </a:xfrm>
          <a:prstGeom prst="rect">
            <a:avLst/>
          </a:prstGeom>
        </p:spPr>
        <p:txBody>
          <a:bodyPr spcFirstLastPara="1" wrap="square" lIns="121900" tIns="121900" rIns="121900" bIns="121900" anchor="b"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lnSpc>
                <a:spcPct val="115000"/>
              </a:lnSpc>
              <a:spcBef>
                <a:spcPts val="2400"/>
              </a:spcBef>
              <a:spcAft>
                <a:spcPts val="0"/>
              </a:spcAft>
              <a:buNone/>
            </a:pPr>
            <a:r>
              <a:rPr lang="en" sz="5000">
                <a:solidFill>
                  <a:srgbClr val="404040"/>
                </a:solidFill>
                <a:highlight>
                  <a:srgbClr val="FFFFFF"/>
                </a:highlight>
                <a:latin typeface="Comfortaa"/>
                <a:ea typeface="Comfortaa"/>
                <a:cs typeface="Comfortaa"/>
                <a:sym typeface="Comfortaa"/>
              </a:rPr>
              <a:t>Creating a Google  Account</a:t>
            </a:r>
            <a:endParaRPr sz="5000">
              <a:solidFill>
                <a:srgbClr val="404040"/>
              </a:solidFill>
              <a:highlight>
                <a:srgbClr val="FFFFFF"/>
              </a:highlight>
              <a:latin typeface="Comfortaa"/>
              <a:ea typeface="Comfortaa"/>
              <a:cs typeface="Comfortaa"/>
              <a:sym typeface="Comfortaa"/>
            </a:endParaRPr>
          </a:p>
          <a:p>
            <a:pPr marL="0" lvl="0" indent="0" algn="ctr" rtl="0">
              <a:spcBef>
                <a:spcPts val="533"/>
              </a:spcBef>
              <a:spcAft>
                <a:spcPts val="0"/>
              </a:spcAft>
              <a:buNone/>
            </a:pPr>
            <a:endParaRPr/>
          </a:p>
        </p:txBody>
      </p:sp>
      <p:pic>
        <p:nvPicPr>
          <p:cNvPr id="86" name="Google Shape;86;p17"/>
          <p:cNvPicPr preferRelativeResize="0"/>
          <p:nvPr/>
        </p:nvPicPr>
        <p:blipFill>
          <a:blip r:embed="rId3">
            <a:alphaModFix/>
          </a:blip>
          <a:stretch>
            <a:fillRect/>
          </a:stretch>
        </p:blipFill>
        <p:spPr>
          <a:xfrm>
            <a:off x="6096000" y="503184"/>
            <a:ext cx="6019200" cy="5851633"/>
          </a:xfrm>
          <a:prstGeom prst="rect">
            <a:avLst/>
          </a:prstGeom>
          <a:noFill/>
          <a:ln>
            <a:noFill/>
          </a:ln>
        </p:spPr>
      </p:pic>
      <p:pic>
        <p:nvPicPr>
          <p:cNvPr id="87" name="Google Shape;87;p17"/>
          <p:cNvPicPr preferRelativeResize="0"/>
          <p:nvPr/>
        </p:nvPicPr>
        <p:blipFill>
          <a:blip r:embed="rId4">
            <a:alphaModFix/>
          </a:blip>
          <a:stretch>
            <a:fillRect/>
          </a:stretch>
        </p:blipFill>
        <p:spPr>
          <a:xfrm>
            <a:off x="1360437" y="2773568"/>
            <a:ext cx="3405400" cy="3576433"/>
          </a:xfrm>
          <a:prstGeom prst="rect">
            <a:avLst/>
          </a:prstGeom>
          <a:noFill/>
          <a:ln>
            <a:noFill/>
          </a:ln>
        </p:spPr>
      </p:pic>
    </p:spTree>
    <p:extLst>
      <p:ext uri="{BB962C8B-B14F-4D97-AF65-F5344CB8AC3E}">
        <p14:creationId xmlns:p14="http://schemas.microsoft.com/office/powerpoint/2010/main" val="1530269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1611430" y="1750410"/>
            <a:ext cx="3403367" cy="3542600"/>
          </a:xfrm>
          <a:prstGeom prst="rect">
            <a:avLst/>
          </a:prstGeom>
          <a:noFill/>
          <a:ln>
            <a:noFill/>
          </a:ln>
        </p:spPr>
      </p:pic>
      <p:pic>
        <p:nvPicPr>
          <p:cNvPr id="94" name="Google Shape;94;p18"/>
          <p:cNvPicPr preferRelativeResize="0"/>
          <p:nvPr/>
        </p:nvPicPr>
        <p:blipFill>
          <a:blip r:embed="rId4">
            <a:alphaModFix/>
          </a:blip>
          <a:stretch>
            <a:fillRect/>
          </a:stretch>
        </p:blipFill>
        <p:spPr>
          <a:xfrm>
            <a:off x="8019733" y="1353101"/>
            <a:ext cx="3378699" cy="5146633"/>
          </a:xfrm>
          <a:prstGeom prst="rect">
            <a:avLst/>
          </a:prstGeom>
          <a:noFill/>
          <a:ln>
            <a:noFill/>
          </a:ln>
        </p:spPr>
      </p:pic>
      <p:sp>
        <p:nvSpPr>
          <p:cNvPr id="95" name="Google Shape;95;p18"/>
          <p:cNvSpPr/>
          <p:nvPr/>
        </p:nvSpPr>
        <p:spPr>
          <a:xfrm>
            <a:off x="6932633" y="4197933"/>
            <a:ext cx="1468400" cy="471200"/>
          </a:xfrm>
          <a:prstGeom prst="rightArrow">
            <a:avLst>
              <a:gd name="adj1" fmla="val 50000"/>
              <a:gd name="adj2" fmla="val 50000"/>
            </a:avLst>
          </a:prstGeom>
          <a:solidFill>
            <a:srgbClr val="6AA84F"/>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endParaRPr sz="3200"/>
          </a:p>
        </p:txBody>
      </p:sp>
      <p:sp>
        <p:nvSpPr>
          <p:cNvPr id="96" name="Google Shape;96;p18"/>
          <p:cNvSpPr/>
          <p:nvPr/>
        </p:nvSpPr>
        <p:spPr>
          <a:xfrm>
            <a:off x="10224667" y="466300"/>
            <a:ext cx="817600" cy="886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endParaRPr sz="3200"/>
          </a:p>
        </p:txBody>
      </p:sp>
      <p:sp>
        <p:nvSpPr>
          <p:cNvPr id="2" name="TextBox 1">
            <a:extLst>
              <a:ext uri="{FF2B5EF4-FFF2-40B4-BE49-F238E27FC236}">
                <a16:creationId xmlns:a16="http://schemas.microsoft.com/office/drawing/2014/main" id="{56FD4EF8-93D3-413A-8AC4-AFE1EDACB947}"/>
              </a:ext>
            </a:extLst>
          </p:cNvPr>
          <p:cNvSpPr txBox="1"/>
          <p:nvPr/>
        </p:nvSpPr>
        <p:spPr>
          <a:xfrm>
            <a:off x="2854766" y="210967"/>
            <a:ext cx="4320062" cy="1015663"/>
          </a:xfrm>
          <a:prstGeom prst="rect">
            <a:avLst/>
          </a:prstGeom>
          <a:noFill/>
        </p:spPr>
        <p:txBody>
          <a:bodyPr wrap="square" rtlCol="0">
            <a:spAutoFit/>
          </a:bodyPr>
          <a:lstStyle/>
          <a:p>
            <a:pPr algn="ctr"/>
            <a:r>
              <a:rPr lang="en-US" sz="3000" dirty="0"/>
              <a:t>Accessing the Waffle </a:t>
            </a:r>
          </a:p>
          <a:p>
            <a:pPr algn="ctr"/>
            <a:r>
              <a:rPr lang="en-US" sz="3000" dirty="0"/>
              <a:t>Click the Drive Icon</a:t>
            </a:r>
          </a:p>
        </p:txBody>
      </p:sp>
    </p:spTree>
    <p:extLst>
      <p:ext uri="{BB962C8B-B14F-4D97-AF65-F5344CB8AC3E}">
        <p14:creationId xmlns:p14="http://schemas.microsoft.com/office/powerpoint/2010/main" val="534210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2509081" y="95768"/>
            <a:ext cx="5906949" cy="637200"/>
          </a:xfrm>
          <a:prstGeom prst="rect">
            <a:avLst/>
          </a:prstGeom>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3500" dirty="0"/>
              <a:t>services within google drive</a:t>
            </a:r>
            <a:endParaRPr sz="3500" dirty="0"/>
          </a:p>
        </p:txBody>
      </p:sp>
      <p:sp>
        <p:nvSpPr>
          <p:cNvPr id="102" name="Google Shape;102;p19"/>
          <p:cNvSpPr txBox="1">
            <a:spLocks noGrp="1"/>
          </p:cNvSpPr>
          <p:nvPr>
            <p:ph type="body" idx="1"/>
          </p:nvPr>
        </p:nvSpPr>
        <p:spPr>
          <a:xfrm>
            <a:off x="575398" y="1002077"/>
            <a:ext cx="5333200" cy="4453600"/>
          </a:xfrm>
          <a:prstGeom prst="rect">
            <a:avLst/>
          </a:prstGeom>
        </p:spPr>
        <p:txBody>
          <a:bodyPr spcFirstLastPara="1" wrap="square" lIns="121900" tIns="121900" rIns="121900" bIns="121900" numCol="2"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lvl="0" indent="-423323" algn="l" rtl="0">
              <a:spcBef>
                <a:spcPts val="0"/>
              </a:spcBef>
              <a:spcAft>
                <a:spcPts val="0"/>
              </a:spcAft>
              <a:buClr>
                <a:srgbClr val="FF0000"/>
              </a:buClr>
              <a:buSzPts val="1400"/>
              <a:buChar char="●"/>
            </a:pPr>
            <a:r>
              <a:rPr lang="en" b="1" dirty="0">
                <a:solidFill>
                  <a:srgbClr val="FF0000"/>
                </a:solidFill>
              </a:rPr>
              <a:t>DRIVE</a:t>
            </a:r>
            <a:endParaRPr b="1" dirty="0">
              <a:solidFill>
                <a:srgbClr val="FF0000"/>
              </a:solidFill>
            </a:endParaRPr>
          </a:p>
          <a:p>
            <a:pPr marL="609585" lvl="0" indent="-423323" algn="l" rtl="0">
              <a:spcBef>
                <a:spcPts val="0"/>
              </a:spcBef>
              <a:spcAft>
                <a:spcPts val="0"/>
              </a:spcAft>
              <a:buSzPts val="1400"/>
              <a:buChar char="●"/>
            </a:pPr>
            <a:r>
              <a:rPr lang="en" dirty="0"/>
              <a:t>Calendars</a:t>
            </a:r>
            <a:endParaRPr dirty="0"/>
          </a:p>
          <a:p>
            <a:pPr marL="609585" lvl="0" indent="-423323" algn="l" rtl="0">
              <a:spcBef>
                <a:spcPts val="0"/>
              </a:spcBef>
              <a:spcAft>
                <a:spcPts val="0"/>
              </a:spcAft>
              <a:buSzPts val="1400"/>
              <a:buChar char="●"/>
            </a:pPr>
            <a:r>
              <a:rPr lang="en" dirty="0"/>
              <a:t>Docs </a:t>
            </a:r>
            <a:endParaRPr dirty="0"/>
          </a:p>
          <a:p>
            <a:pPr marL="609585" lvl="0" indent="-423323" algn="l" rtl="0">
              <a:spcBef>
                <a:spcPts val="0"/>
              </a:spcBef>
              <a:spcAft>
                <a:spcPts val="0"/>
              </a:spcAft>
              <a:buSzPts val="1400"/>
              <a:buChar char="●"/>
            </a:pPr>
            <a:r>
              <a:rPr lang="en" dirty="0"/>
              <a:t>Sheets</a:t>
            </a:r>
            <a:endParaRPr dirty="0"/>
          </a:p>
          <a:p>
            <a:pPr marL="609585" lvl="0" indent="-423323" algn="l" rtl="0">
              <a:spcBef>
                <a:spcPts val="0"/>
              </a:spcBef>
              <a:spcAft>
                <a:spcPts val="0"/>
              </a:spcAft>
              <a:buSzPts val="1400"/>
              <a:buChar char="●"/>
            </a:pPr>
            <a:r>
              <a:rPr lang="en" dirty="0"/>
              <a:t>Slides</a:t>
            </a:r>
            <a:endParaRPr dirty="0"/>
          </a:p>
          <a:p>
            <a:pPr marL="609585" lvl="0" indent="-423323" algn="l" rtl="0">
              <a:spcBef>
                <a:spcPts val="0"/>
              </a:spcBef>
              <a:spcAft>
                <a:spcPts val="0"/>
              </a:spcAft>
              <a:buSzPts val="1400"/>
              <a:buChar char="●"/>
            </a:pPr>
            <a:r>
              <a:rPr lang="en" dirty="0"/>
              <a:t>Photos</a:t>
            </a:r>
            <a:endParaRPr dirty="0"/>
          </a:p>
          <a:p>
            <a:pPr marL="609585" lvl="0" indent="-423323" algn="l" rtl="0">
              <a:spcBef>
                <a:spcPts val="0"/>
              </a:spcBef>
              <a:spcAft>
                <a:spcPts val="0"/>
              </a:spcAft>
              <a:buSzPts val="1400"/>
              <a:buChar char="●"/>
            </a:pPr>
            <a:r>
              <a:rPr lang="en" dirty="0"/>
              <a:t>Google Meet</a:t>
            </a:r>
            <a:endParaRPr dirty="0"/>
          </a:p>
          <a:p>
            <a:pPr marL="609585" lvl="0" indent="-423323" algn="l" rtl="0">
              <a:spcBef>
                <a:spcPts val="0"/>
              </a:spcBef>
              <a:spcAft>
                <a:spcPts val="0"/>
              </a:spcAft>
              <a:buSzPts val="1400"/>
              <a:buChar char="●"/>
            </a:pPr>
            <a:r>
              <a:rPr lang="en" dirty="0"/>
              <a:t>Duo</a:t>
            </a:r>
            <a:endParaRPr dirty="0"/>
          </a:p>
          <a:p>
            <a:pPr marL="609585" lvl="0" indent="-423323" algn="l" rtl="0">
              <a:spcBef>
                <a:spcPts val="0"/>
              </a:spcBef>
              <a:spcAft>
                <a:spcPts val="0"/>
              </a:spcAft>
              <a:buSzPts val="1400"/>
              <a:buChar char="●"/>
            </a:pPr>
            <a:r>
              <a:rPr lang="en" dirty="0"/>
              <a:t>GMAIL</a:t>
            </a:r>
            <a:endParaRPr dirty="0"/>
          </a:p>
          <a:p>
            <a:pPr marL="609585" lvl="0" indent="-423323" algn="l" rtl="0">
              <a:spcBef>
                <a:spcPts val="0"/>
              </a:spcBef>
              <a:spcAft>
                <a:spcPts val="0"/>
              </a:spcAft>
              <a:buSzPts val="1400"/>
              <a:buChar char="●"/>
            </a:pPr>
            <a:r>
              <a:rPr lang="en" dirty="0"/>
              <a:t>Youtube</a:t>
            </a:r>
            <a:endParaRPr dirty="0"/>
          </a:p>
          <a:p>
            <a:pPr marL="609585" lvl="0" indent="-423323" algn="l" rtl="0">
              <a:spcBef>
                <a:spcPts val="0"/>
              </a:spcBef>
              <a:spcAft>
                <a:spcPts val="0"/>
              </a:spcAft>
              <a:buSzPts val="1400"/>
              <a:buChar char="●"/>
            </a:pPr>
            <a:r>
              <a:rPr lang="en" dirty="0"/>
              <a:t>News</a:t>
            </a:r>
            <a:endParaRPr dirty="0"/>
          </a:p>
          <a:p>
            <a:pPr marL="609585" lvl="0" indent="-423323" algn="l" rtl="0">
              <a:spcBef>
                <a:spcPts val="0"/>
              </a:spcBef>
              <a:spcAft>
                <a:spcPts val="0"/>
              </a:spcAft>
              <a:buSzPts val="1400"/>
              <a:buChar char="●"/>
            </a:pPr>
            <a:r>
              <a:rPr lang="en" dirty="0"/>
              <a:t>Translate</a:t>
            </a:r>
            <a:endParaRPr dirty="0"/>
          </a:p>
          <a:p>
            <a:pPr marL="609585" lvl="0" indent="-423323" algn="l" rtl="0">
              <a:spcBef>
                <a:spcPts val="0"/>
              </a:spcBef>
              <a:spcAft>
                <a:spcPts val="0"/>
              </a:spcAft>
              <a:buSzPts val="1400"/>
              <a:buChar char="●"/>
            </a:pPr>
            <a:r>
              <a:rPr lang="en" dirty="0"/>
              <a:t>Etc.</a:t>
            </a:r>
            <a:endParaRPr dirty="0"/>
          </a:p>
        </p:txBody>
      </p:sp>
      <p:pic>
        <p:nvPicPr>
          <p:cNvPr id="103" name="Google Shape;103;p19"/>
          <p:cNvPicPr preferRelativeResize="0"/>
          <p:nvPr/>
        </p:nvPicPr>
        <p:blipFill>
          <a:blip r:embed="rId3">
            <a:alphaModFix/>
          </a:blip>
          <a:stretch>
            <a:fillRect/>
          </a:stretch>
        </p:blipFill>
        <p:spPr>
          <a:xfrm>
            <a:off x="7552733" y="1163768"/>
            <a:ext cx="3378699" cy="5146633"/>
          </a:xfrm>
          <a:prstGeom prst="rect">
            <a:avLst/>
          </a:prstGeom>
          <a:noFill/>
          <a:ln>
            <a:noFill/>
          </a:ln>
        </p:spPr>
      </p:pic>
      <p:sp>
        <p:nvSpPr>
          <p:cNvPr id="104" name="Google Shape;104;p19"/>
          <p:cNvSpPr/>
          <p:nvPr/>
        </p:nvSpPr>
        <p:spPr>
          <a:xfrm>
            <a:off x="6054433" y="4835233"/>
            <a:ext cx="1898000" cy="6372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2259389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020932" y="150770"/>
            <a:ext cx="5690586" cy="1068000"/>
          </a:xfrm>
          <a:prstGeom prst="rect">
            <a:avLst/>
          </a:prstGeom>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4000" dirty="0"/>
              <a:t>Navigating My Drive</a:t>
            </a:r>
            <a:endParaRPr sz="4000" dirty="0"/>
          </a:p>
        </p:txBody>
      </p:sp>
      <p:sp>
        <p:nvSpPr>
          <p:cNvPr id="110" name="Google Shape;110;p20"/>
          <p:cNvSpPr txBox="1">
            <a:spLocks noGrp="1"/>
          </p:cNvSpPr>
          <p:nvPr>
            <p:ph type="body" idx="1"/>
          </p:nvPr>
        </p:nvSpPr>
        <p:spPr>
          <a:xfrm>
            <a:off x="415600" y="1202200"/>
            <a:ext cx="5333200" cy="4453600"/>
          </a:xfrm>
          <a:prstGeom prst="rect">
            <a:avLst/>
          </a:prstGeom>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lvl="0" indent="-423323" algn="l" rtl="0">
              <a:spcBef>
                <a:spcPts val="0"/>
              </a:spcBef>
              <a:spcAft>
                <a:spcPts val="0"/>
              </a:spcAft>
              <a:buSzPts val="1400"/>
              <a:buChar char="●"/>
            </a:pPr>
            <a:r>
              <a:rPr lang="en" dirty="0"/>
              <a:t>Click the multi-colored plus sign “New” button to create or upload files</a:t>
            </a:r>
            <a:endParaRPr dirty="0"/>
          </a:p>
          <a:p>
            <a:pPr marL="609585" lvl="0" indent="0" algn="l" rtl="0">
              <a:spcBef>
                <a:spcPts val="2133"/>
              </a:spcBef>
              <a:spcAft>
                <a:spcPts val="0"/>
              </a:spcAft>
              <a:buNone/>
            </a:pPr>
            <a:endParaRPr dirty="0"/>
          </a:p>
          <a:p>
            <a:pPr marL="609585" lvl="0" indent="-423323" algn="l" rtl="0">
              <a:spcBef>
                <a:spcPts val="2133"/>
              </a:spcBef>
              <a:spcAft>
                <a:spcPts val="0"/>
              </a:spcAft>
              <a:buSzPts val="1400"/>
              <a:buChar char="●"/>
            </a:pPr>
            <a:r>
              <a:rPr lang="en" dirty="0"/>
              <a:t>Spreadsheets, word documents, slideshow presentations, forms, drawings, photos, etc. </a:t>
            </a:r>
            <a:endParaRPr dirty="0"/>
          </a:p>
        </p:txBody>
      </p:sp>
      <p:pic>
        <p:nvPicPr>
          <p:cNvPr id="111" name="Google Shape;111;p20"/>
          <p:cNvPicPr preferRelativeResize="0"/>
          <p:nvPr/>
        </p:nvPicPr>
        <p:blipFill>
          <a:blip r:embed="rId3">
            <a:alphaModFix/>
          </a:blip>
          <a:stretch>
            <a:fillRect/>
          </a:stretch>
        </p:blipFill>
        <p:spPr>
          <a:xfrm>
            <a:off x="6786351" y="390467"/>
            <a:ext cx="5067300" cy="6172200"/>
          </a:xfrm>
          <a:prstGeom prst="rect">
            <a:avLst/>
          </a:prstGeom>
          <a:noFill/>
          <a:ln>
            <a:noFill/>
          </a:ln>
        </p:spPr>
      </p:pic>
    </p:spTree>
    <p:extLst>
      <p:ext uri="{BB962C8B-B14F-4D97-AF65-F5344CB8AC3E}">
        <p14:creationId xmlns:p14="http://schemas.microsoft.com/office/powerpoint/2010/main" val="3960896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2124553" y="218756"/>
            <a:ext cx="7821227" cy="740033"/>
          </a:xfrm>
          <a:prstGeom prst="rect">
            <a:avLst/>
          </a:prstGeom>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3500" dirty="0"/>
              <a:t>How to Access Shared Documents</a:t>
            </a:r>
            <a:endParaRPr sz="3500" dirty="0"/>
          </a:p>
        </p:txBody>
      </p:sp>
      <p:sp>
        <p:nvSpPr>
          <p:cNvPr id="117" name="Google Shape;117;p21"/>
          <p:cNvSpPr txBox="1">
            <a:spLocks noGrp="1"/>
          </p:cNvSpPr>
          <p:nvPr>
            <p:ph type="body" idx="1"/>
          </p:nvPr>
        </p:nvSpPr>
        <p:spPr>
          <a:xfrm>
            <a:off x="432599" y="731684"/>
            <a:ext cx="5333200" cy="4453600"/>
          </a:xfrm>
          <a:prstGeom prst="rect">
            <a:avLst/>
          </a:prstGeom>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lvl="0" indent="-423323" algn="l" rtl="0">
              <a:spcBef>
                <a:spcPts val="0"/>
              </a:spcBef>
              <a:spcAft>
                <a:spcPts val="0"/>
              </a:spcAft>
              <a:buSzPts val="1400"/>
              <a:buChar char="●"/>
            </a:pPr>
            <a:r>
              <a:rPr lang="en" dirty="0"/>
              <a:t>Click ‘Shared with me’</a:t>
            </a:r>
          </a:p>
          <a:p>
            <a:pPr marL="609585" lvl="0" indent="-423323" algn="l" rtl="0">
              <a:spcBef>
                <a:spcPts val="0"/>
              </a:spcBef>
              <a:spcAft>
                <a:spcPts val="0"/>
              </a:spcAft>
              <a:buSzPts val="1400"/>
              <a:buChar char="●"/>
            </a:pPr>
            <a:endParaRPr dirty="0"/>
          </a:p>
          <a:p>
            <a:pPr marL="609585" lvl="0" indent="-423323" algn="l" rtl="0">
              <a:spcBef>
                <a:spcPts val="0"/>
              </a:spcBef>
              <a:spcAft>
                <a:spcPts val="0"/>
              </a:spcAft>
              <a:buSzPts val="1400"/>
              <a:buChar char="●"/>
            </a:pPr>
            <a:r>
              <a:rPr lang="en" dirty="0"/>
              <a:t>All documents that are shared with you will be stored here (spreadsheets, photos, word files, powerpoints, etc)</a:t>
            </a:r>
          </a:p>
          <a:p>
            <a:pPr marL="609585" lvl="0" indent="-423323" algn="l" rtl="0">
              <a:spcBef>
                <a:spcPts val="0"/>
              </a:spcBef>
              <a:spcAft>
                <a:spcPts val="0"/>
              </a:spcAft>
              <a:buSzPts val="1400"/>
              <a:buChar char="●"/>
            </a:pPr>
            <a:endParaRPr dirty="0"/>
          </a:p>
          <a:p>
            <a:pPr marL="609585" lvl="0" indent="-423323" algn="l" rtl="0">
              <a:spcBef>
                <a:spcPts val="0"/>
              </a:spcBef>
              <a:spcAft>
                <a:spcPts val="0"/>
              </a:spcAft>
              <a:buSzPts val="1400"/>
              <a:buChar char="●"/>
            </a:pPr>
            <a:r>
              <a:rPr lang="en" dirty="0"/>
              <a:t>You can make changes to a shared file and the person that shared the file will be able to see the changes  </a:t>
            </a:r>
            <a:endParaRPr dirty="0"/>
          </a:p>
        </p:txBody>
      </p:sp>
      <p:pic>
        <p:nvPicPr>
          <p:cNvPr id="118" name="Google Shape;118;p21"/>
          <p:cNvPicPr preferRelativeResize="0"/>
          <p:nvPr/>
        </p:nvPicPr>
        <p:blipFill>
          <a:blip r:embed="rId3">
            <a:alphaModFix/>
          </a:blip>
          <a:stretch>
            <a:fillRect/>
          </a:stretch>
        </p:blipFill>
        <p:spPr>
          <a:xfrm>
            <a:off x="6603167" y="1368467"/>
            <a:ext cx="5034568" cy="4993131"/>
          </a:xfrm>
          <a:prstGeom prst="rect">
            <a:avLst/>
          </a:prstGeom>
          <a:noFill/>
          <a:ln>
            <a:noFill/>
          </a:ln>
        </p:spPr>
      </p:pic>
      <p:sp>
        <p:nvSpPr>
          <p:cNvPr id="119" name="Google Shape;119;p21"/>
          <p:cNvSpPr/>
          <p:nvPr/>
        </p:nvSpPr>
        <p:spPr>
          <a:xfrm>
            <a:off x="5467167" y="3228200"/>
            <a:ext cx="1136000" cy="401600"/>
          </a:xfrm>
          <a:prstGeom prst="rightArrow">
            <a:avLst>
              <a:gd name="adj1" fmla="val 50000"/>
              <a:gd name="adj2" fmla="val 50000"/>
            </a:avLst>
          </a:prstGeom>
          <a:solidFill>
            <a:srgbClr val="6AA84F"/>
          </a:solid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733704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3799643" y="133015"/>
            <a:ext cx="3577701" cy="1068000"/>
          </a:xfrm>
          <a:prstGeom prst="rect">
            <a:avLst/>
          </a:prstGeom>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3500" dirty="0"/>
              <a:t>Benefits for tac</a:t>
            </a:r>
            <a:endParaRPr sz="3500" dirty="0"/>
          </a:p>
        </p:txBody>
      </p:sp>
      <p:sp>
        <p:nvSpPr>
          <p:cNvPr id="157" name="Google Shape;157;p26"/>
          <p:cNvSpPr txBox="1">
            <a:spLocks noGrp="1"/>
          </p:cNvSpPr>
          <p:nvPr>
            <p:ph type="body" idx="1"/>
          </p:nvPr>
        </p:nvSpPr>
        <p:spPr>
          <a:xfrm>
            <a:off x="415600" y="1638233"/>
            <a:ext cx="11208400" cy="4453600"/>
          </a:xfrm>
          <a:prstGeom prst="rect">
            <a:avLst/>
          </a:prstGeom>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lvl="0" indent="-423323" algn="l" rtl="0">
              <a:spcBef>
                <a:spcPts val="0"/>
              </a:spcBef>
              <a:spcAft>
                <a:spcPts val="0"/>
              </a:spcAft>
              <a:buSzPts val="1400"/>
              <a:buChar char="●"/>
            </a:pPr>
            <a:r>
              <a:rPr lang="en"/>
              <a:t>Financial Members have access to the chapter’s calendar</a:t>
            </a:r>
            <a:endParaRPr/>
          </a:p>
          <a:p>
            <a:pPr marL="609585" lvl="0" indent="0" algn="l" rtl="0">
              <a:spcBef>
                <a:spcPts val="2133"/>
              </a:spcBef>
              <a:spcAft>
                <a:spcPts val="0"/>
              </a:spcAft>
              <a:buNone/>
            </a:pPr>
            <a:endParaRPr/>
          </a:p>
          <a:p>
            <a:pPr marL="609585" lvl="0" indent="-423323" algn="l" rtl="0">
              <a:spcBef>
                <a:spcPts val="2133"/>
              </a:spcBef>
              <a:spcAft>
                <a:spcPts val="0"/>
              </a:spcAft>
              <a:buSzPts val="1400"/>
              <a:buChar char="●"/>
            </a:pPr>
            <a:r>
              <a:rPr lang="en"/>
              <a:t>Financial Members have access to shared information</a:t>
            </a:r>
            <a:endParaRPr/>
          </a:p>
          <a:p>
            <a:pPr marL="0" lvl="0" indent="0" algn="l" rtl="0">
              <a:spcBef>
                <a:spcPts val="2133"/>
              </a:spcBef>
              <a:spcAft>
                <a:spcPts val="0"/>
              </a:spcAft>
              <a:buNone/>
            </a:pPr>
            <a:endParaRPr/>
          </a:p>
          <a:p>
            <a:pPr marL="609585" lvl="0" indent="-423323" algn="l" rtl="0">
              <a:spcBef>
                <a:spcPts val="2133"/>
              </a:spcBef>
              <a:spcAft>
                <a:spcPts val="0"/>
              </a:spcAft>
              <a:buSzPts val="1400"/>
              <a:buChar char="●"/>
            </a:pPr>
            <a:r>
              <a:rPr lang="en"/>
              <a:t>Eliminates multiple docs floating around</a:t>
            </a:r>
            <a:endParaRPr/>
          </a:p>
        </p:txBody>
      </p:sp>
    </p:spTree>
    <p:extLst>
      <p:ext uri="{BB962C8B-B14F-4D97-AF65-F5344CB8AC3E}">
        <p14:creationId xmlns:p14="http://schemas.microsoft.com/office/powerpoint/2010/main" val="1396837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p:nvPr/>
        </p:nvSpPr>
        <p:spPr>
          <a:xfrm>
            <a:off x="3976267" y="5098467"/>
            <a:ext cx="7980400" cy="9312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endParaRPr sz="3200">
              <a:latin typeface="Source Code Pro"/>
              <a:ea typeface="Source Code Pro"/>
              <a:cs typeface="Source Code Pro"/>
              <a:sym typeface="Source Code Pro"/>
            </a:endParaRPr>
          </a:p>
        </p:txBody>
      </p:sp>
      <p:pic>
        <p:nvPicPr>
          <p:cNvPr id="179" name="Google Shape;179;p29"/>
          <p:cNvPicPr preferRelativeResize="0"/>
          <p:nvPr/>
        </p:nvPicPr>
        <p:blipFill>
          <a:blip r:embed="rId3">
            <a:alphaModFix/>
          </a:blip>
          <a:stretch>
            <a:fillRect/>
          </a:stretch>
        </p:blipFill>
        <p:spPr>
          <a:xfrm>
            <a:off x="3976267" y="765767"/>
            <a:ext cx="4850735" cy="4850735"/>
          </a:xfrm>
          <a:prstGeom prst="rect">
            <a:avLst/>
          </a:prstGeom>
          <a:noFill/>
          <a:ln>
            <a:noFill/>
          </a:ln>
        </p:spPr>
      </p:pic>
    </p:spTree>
    <p:extLst>
      <p:ext uri="{BB962C8B-B14F-4D97-AF65-F5344CB8AC3E}">
        <p14:creationId xmlns:p14="http://schemas.microsoft.com/office/powerpoint/2010/main" val="87274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13E0E-8A22-476A-BD9B-24A97E1F9332}"/>
              </a:ext>
            </a:extLst>
          </p:cNvPr>
          <p:cNvSpPr>
            <a:spLocks noGrp="1"/>
          </p:cNvSpPr>
          <p:nvPr>
            <p:ph type="ctrTitle"/>
          </p:nvPr>
        </p:nvSpPr>
        <p:spPr>
          <a:xfrm>
            <a:off x="1102368" y="1877492"/>
            <a:ext cx="4030132" cy="3215373"/>
          </a:xfrm>
        </p:spPr>
        <p:txBody>
          <a:bodyPr vert="horz" lIns="91440" tIns="45720" rIns="91440" bIns="45720" rtlCol="0" anchor="ctr">
            <a:normAutofit/>
          </a:bodyPr>
          <a:lstStyle/>
          <a:p>
            <a:r>
              <a:rPr lang="en-US" b="1" kern="1200" dirty="0" err="1">
                <a:solidFill>
                  <a:schemeClr val="bg1"/>
                </a:solidFill>
                <a:latin typeface="+mj-lt"/>
                <a:ea typeface="+mj-ea"/>
                <a:cs typeface="+mj-cs"/>
              </a:rPr>
              <a:t>Groupme</a:t>
            </a:r>
            <a:endParaRPr lang="en-US" b="1" kern="1200" dirty="0">
              <a:solidFill>
                <a:schemeClr val="bg1"/>
              </a:solidFill>
              <a:latin typeface="+mj-lt"/>
              <a:ea typeface="+mj-ea"/>
              <a:cs typeface="+mj-cs"/>
            </a:endParaRP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ubtitle 2">
            <a:extLst>
              <a:ext uri="{FF2B5EF4-FFF2-40B4-BE49-F238E27FC236}">
                <a16:creationId xmlns:a16="http://schemas.microsoft.com/office/drawing/2014/main" id="{3BDF90CF-68F2-477D-A824-DD1533BEC33C}"/>
              </a:ext>
            </a:extLst>
          </p:cNvPr>
          <p:cNvSpPr>
            <a:spLocks noGrp="1"/>
          </p:cNvSpPr>
          <p:nvPr>
            <p:ph type="subTitle" idx="1"/>
          </p:nvPr>
        </p:nvSpPr>
        <p:spPr>
          <a:xfrm>
            <a:off x="6160650" y="3077586"/>
            <a:ext cx="5217173" cy="815184"/>
          </a:xfrm>
        </p:spPr>
        <p:txBody>
          <a:bodyPr vert="horz" lIns="91440" tIns="45720" rIns="91440" bIns="45720" rtlCol="0">
            <a:normAutofit/>
          </a:bodyPr>
          <a:lstStyle/>
          <a:p>
            <a:pPr algn="l"/>
            <a:r>
              <a:rPr lang="en-US" dirty="0">
                <a:solidFill>
                  <a:schemeClr val="bg1"/>
                </a:solidFill>
              </a:rPr>
              <a:t>Facilitated by:  </a:t>
            </a:r>
            <a:r>
              <a:rPr lang="en-US" dirty="0" err="1">
                <a:solidFill>
                  <a:schemeClr val="bg1"/>
                </a:solidFill>
              </a:rPr>
              <a:t>Hollisia</a:t>
            </a:r>
            <a:r>
              <a:rPr lang="en-US" dirty="0">
                <a:solidFill>
                  <a:schemeClr val="bg1"/>
                </a:solidFill>
              </a:rPr>
              <a:t> Allen</a:t>
            </a:r>
          </a:p>
          <a:p>
            <a:pPr indent="-228600" algn="l">
              <a:buFont typeface="Arial" panose="020B0604020202020204" pitchFamily="34" charset="0"/>
              <a:buChar char="•"/>
            </a:pPr>
            <a:endParaRPr lang="en-US" dirty="0">
              <a:solidFill>
                <a:schemeClr val="bg1"/>
              </a:solidFill>
            </a:endParaRPr>
          </a:p>
          <a:p>
            <a:pPr indent="-228600" algn="l">
              <a:buFont typeface="Arial" panose="020B0604020202020204" pitchFamily="34" charset="0"/>
              <a:buChar char="•"/>
            </a:pPr>
            <a:endParaRPr lang="en-US" dirty="0">
              <a:solidFill>
                <a:schemeClr val="bg1"/>
              </a:solidFill>
            </a:endParaRPr>
          </a:p>
          <a:p>
            <a:pPr indent="-228600" algn="l">
              <a:buFont typeface="Arial" panose="020B0604020202020204" pitchFamily="34" charset="0"/>
              <a:buChar char="•"/>
            </a:pPr>
            <a:endParaRPr lang="en-US"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17043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87F346-A8AA-4CFF-AB4C-6F9CE06FA6D6}"/>
              </a:ext>
            </a:extLst>
          </p:cNvPr>
          <p:cNvSpPr>
            <a:spLocks noGrp="1"/>
          </p:cNvSpPr>
          <p:nvPr>
            <p:ph type="title"/>
          </p:nvPr>
        </p:nvSpPr>
        <p:spPr>
          <a:xfrm>
            <a:off x="1102368" y="1877492"/>
            <a:ext cx="4030132" cy="3215373"/>
          </a:xfrm>
        </p:spPr>
        <p:txBody>
          <a:bodyPr>
            <a:normAutofit/>
          </a:bodyPr>
          <a:lstStyle/>
          <a:p>
            <a:pPr algn="ctr"/>
            <a:r>
              <a:rPr lang="en-US" sz="6000" b="1" dirty="0">
                <a:solidFill>
                  <a:schemeClr val="bg1"/>
                </a:solidFill>
              </a:rPr>
              <a:t>Objectives</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1AF60803-8771-428F-A1DE-E3983DCEBBB2}"/>
              </a:ext>
            </a:extLst>
          </p:cNvPr>
          <p:cNvSpPr>
            <a:spLocks noGrp="1"/>
          </p:cNvSpPr>
          <p:nvPr>
            <p:ph idx="1"/>
          </p:nvPr>
        </p:nvSpPr>
        <p:spPr>
          <a:xfrm>
            <a:off x="6234868" y="2241546"/>
            <a:ext cx="5217173" cy="2705117"/>
          </a:xfrm>
        </p:spPr>
        <p:txBody>
          <a:bodyPr>
            <a:normAutofit/>
          </a:bodyPr>
          <a:lstStyle/>
          <a:p>
            <a:r>
              <a:rPr lang="en-US" dirty="0">
                <a:solidFill>
                  <a:schemeClr val="bg1"/>
                </a:solidFill>
              </a:rPr>
              <a:t>Learn how to set up an account</a:t>
            </a:r>
          </a:p>
          <a:p>
            <a:r>
              <a:rPr lang="en-US" dirty="0">
                <a:solidFill>
                  <a:schemeClr val="bg1"/>
                </a:solidFill>
              </a:rPr>
              <a:t>Learn how to create a specific group or send a Direct Message</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81068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DFD5-84CE-4D39-9457-DA0BBA4D2333}"/>
              </a:ext>
            </a:extLst>
          </p:cNvPr>
          <p:cNvSpPr>
            <a:spLocks noGrp="1"/>
          </p:cNvSpPr>
          <p:nvPr>
            <p:ph type="title"/>
          </p:nvPr>
        </p:nvSpPr>
        <p:spPr/>
        <p:txBody>
          <a:bodyPr/>
          <a:lstStyle/>
          <a:p>
            <a:pPr algn="ctr"/>
            <a:r>
              <a:rPr lang="en-US" b="1" dirty="0"/>
              <a:t>Account set up</a:t>
            </a:r>
          </a:p>
        </p:txBody>
      </p:sp>
      <p:sp>
        <p:nvSpPr>
          <p:cNvPr id="3" name="Content Placeholder 2">
            <a:extLst>
              <a:ext uri="{FF2B5EF4-FFF2-40B4-BE49-F238E27FC236}">
                <a16:creationId xmlns:a16="http://schemas.microsoft.com/office/drawing/2014/main" id="{B60BC3B0-AC71-4471-94DD-214A8DB05A0E}"/>
              </a:ext>
            </a:extLst>
          </p:cNvPr>
          <p:cNvSpPr>
            <a:spLocks noGrp="1"/>
          </p:cNvSpPr>
          <p:nvPr>
            <p:ph sz="half" idx="1"/>
          </p:nvPr>
        </p:nvSpPr>
        <p:spPr>
          <a:xfrm>
            <a:off x="0" y="2787017"/>
            <a:ext cx="3558716" cy="794523"/>
          </a:xfrm>
        </p:spPr>
        <p:txBody>
          <a:bodyPr/>
          <a:lstStyle/>
          <a:p>
            <a:r>
              <a:rPr lang="en-US" dirty="0">
                <a:hlinkClick r:id="rId2"/>
              </a:rPr>
              <a:t>www.groupme.com</a:t>
            </a:r>
            <a:r>
              <a:rPr lang="en-US" dirty="0"/>
              <a:t> </a:t>
            </a:r>
          </a:p>
        </p:txBody>
      </p:sp>
      <p:sp>
        <p:nvSpPr>
          <p:cNvPr id="4" name="Content Placeholder 3">
            <a:extLst>
              <a:ext uri="{FF2B5EF4-FFF2-40B4-BE49-F238E27FC236}">
                <a16:creationId xmlns:a16="http://schemas.microsoft.com/office/drawing/2014/main" id="{9598CBC9-1ACB-4018-BF7E-0059517D70BA}"/>
              </a:ext>
            </a:extLst>
          </p:cNvPr>
          <p:cNvSpPr>
            <a:spLocks noGrp="1"/>
          </p:cNvSpPr>
          <p:nvPr>
            <p:ph sz="half" idx="2"/>
          </p:nvPr>
        </p:nvSpPr>
        <p:spPr>
          <a:xfrm>
            <a:off x="7339809" y="2510338"/>
            <a:ext cx="4270247" cy="3101982"/>
          </a:xfrm>
        </p:spPr>
        <p:txBody>
          <a:bodyPr/>
          <a:lstStyle/>
          <a:p>
            <a:r>
              <a:rPr lang="en-US" dirty="0"/>
              <a:t>Download the app through your App Store (</a:t>
            </a:r>
            <a:r>
              <a:rPr lang="en-US" dirty="0" err="1"/>
              <a:t>iphone</a:t>
            </a:r>
            <a:r>
              <a:rPr lang="en-US" dirty="0"/>
              <a:t>) or Google Play</a:t>
            </a:r>
          </a:p>
        </p:txBody>
      </p:sp>
      <p:pic>
        <p:nvPicPr>
          <p:cNvPr id="5" name="Picture 4">
            <a:extLst>
              <a:ext uri="{FF2B5EF4-FFF2-40B4-BE49-F238E27FC236}">
                <a16:creationId xmlns:a16="http://schemas.microsoft.com/office/drawing/2014/main" id="{86185E41-0ADD-44ED-A2DC-DDF2BBB55C43}"/>
              </a:ext>
            </a:extLst>
          </p:cNvPr>
          <p:cNvPicPr>
            <a:picLocks noChangeAspect="1"/>
          </p:cNvPicPr>
          <p:nvPr/>
        </p:nvPicPr>
        <p:blipFill rotWithShape="1">
          <a:blip r:embed="rId3"/>
          <a:srcRect l="13892" t="4964" r="2261" b="3180"/>
          <a:stretch/>
        </p:blipFill>
        <p:spPr>
          <a:xfrm>
            <a:off x="7137457" y="4779738"/>
            <a:ext cx="1417740" cy="1426129"/>
          </a:xfrm>
          <a:prstGeom prst="rect">
            <a:avLst/>
          </a:prstGeom>
        </p:spPr>
      </p:pic>
      <p:pic>
        <p:nvPicPr>
          <p:cNvPr id="6" name="Picture 5">
            <a:extLst>
              <a:ext uri="{FF2B5EF4-FFF2-40B4-BE49-F238E27FC236}">
                <a16:creationId xmlns:a16="http://schemas.microsoft.com/office/drawing/2014/main" id="{ECC9C1E5-8913-4429-8E79-FDBB99CCE8DC}"/>
              </a:ext>
            </a:extLst>
          </p:cNvPr>
          <p:cNvPicPr>
            <a:picLocks noChangeAspect="1"/>
          </p:cNvPicPr>
          <p:nvPr/>
        </p:nvPicPr>
        <p:blipFill>
          <a:blip r:embed="rId4"/>
          <a:stretch>
            <a:fillRect/>
          </a:stretch>
        </p:blipFill>
        <p:spPr>
          <a:xfrm>
            <a:off x="9238464" y="5211816"/>
            <a:ext cx="1885950" cy="561975"/>
          </a:xfrm>
          <a:prstGeom prst="rect">
            <a:avLst/>
          </a:prstGeom>
        </p:spPr>
      </p:pic>
      <p:pic>
        <p:nvPicPr>
          <p:cNvPr id="9" name="Picture 8">
            <a:extLst>
              <a:ext uri="{FF2B5EF4-FFF2-40B4-BE49-F238E27FC236}">
                <a16:creationId xmlns:a16="http://schemas.microsoft.com/office/drawing/2014/main" id="{56275698-0E37-496F-B8AD-0DEF2A1ADA78}"/>
              </a:ext>
            </a:extLst>
          </p:cNvPr>
          <p:cNvPicPr>
            <a:picLocks noChangeAspect="1"/>
          </p:cNvPicPr>
          <p:nvPr/>
        </p:nvPicPr>
        <p:blipFill>
          <a:blip r:embed="rId5"/>
          <a:stretch>
            <a:fillRect/>
          </a:stretch>
        </p:blipFill>
        <p:spPr>
          <a:xfrm>
            <a:off x="3548542" y="2510338"/>
            <a:ext cx="3588915" cy="1047750"/>
          </a:xfrm>
          <a:prstGeom prst="rect">
            <a:avLst/>
          </a:prstGeom>
        </p:spPr>
      </p:pic>
    </p:spTree>
    <p:extLst>
      <p:ext uri="{BB962C8B-B14F-4D97-AF65-F5344CB8AC3E}">
        <p14:creationId xmlns:p14="http://schemas.microsoft.com/office/powerpoint/2010/main" val="2462862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255D2B-7C0E-47B3-A636-9C97F997F865}"/>
              </a:ext>
            </a:extLst>
          </p:cNvPr>
          <p:cNvSpPr>
            <a:spLocks noGrp="1"/>
          </p:cNvSpPr>
          <p:nvPr>
            <p:ph type="title"/>
          </p:nvPr>
        </p:nvSpPr>
        <p:spPr>
          <a:xfrm>
            <a:off x="826396" y="586855"/>
            <a:ext cx="4230100" cy="3387497"/>
          </a:xfrm>
        </p:spPr>
        <p:txBody>
          <a:bodyPr anchor="b">
            <a:normAutofit/>
          </a:bodyPr>
          <a:lstStyle/>
          <a:p>
            <a:pPr algn="r"/>
            <a:r>
              <a:rPr lang="en-US" sz="4000" b="1" dirty="0">
                <a:solidFill>
                  <a:srgbClr val="FFFFFF"/>
                </a:solidFill>
              </a:rPr>
              <a:t>Objectives</a:t>
            </a:r>
          </a:p>
        </p:txBody>
      </p:sp>
      <p:sp>
        <p:nvSpPr>
          <p:cNvPr id="33" name="Content Placeholder 2">
            <a:extLst>
              <a:ext uri="{FF2B5EF4-FFF2-40B4-BE49-F238E27FC236}">
                <a16:creationId xmlns:a16="http://schemas.microsoft.com/office/drawing/2014/main" id="{111D020C-85E7-4BC6-8774-9F71692620D6}"/>
              </a:ext>
            </a:extLst>
          </p:cNvPr>
          <p:cNvSpPr>
            <a:spLocks noGrp="1"/>
          </p:cNvSpPr>
          <p:nvPr>
            <p:ph idx="1"/>
          </p:nvPr>
        </p:nvSpPr>
        <p:spPr>
          <a:xfrm>
            <a:off x="6503158" y="649480"/>
            <a:ext cx="4862447" cy="5546047"/>
          </a:xfrm>
        </p:spPr>
        <p:txBody>
          <a:bodyPr anchor="ctr">
            <a:normAutofit fontScale="92500"/>
          </a:bodyPr>
          <a:lstStyle/>
          <a:p>
            <a:r>
              <a:rPr lang="en-US" sz="3000" dirty="0"/>
              <a:t>To learn how to access the Members Only Portal of the chapter’s website</a:t>
            </a:r>
          </a:p>
          <a:p>
            <a:pPr marL="0" indent="0">
              <a:buNone/>
            </a:pPr>
            <a:endParaRPr lang="en-US" sz="3000" dirty="0"/>
          </a:p>
          <a:p>
            <a:r>
              <a:rPr lang="en-US" sz="3000" dirty="0"/>
              <a:t>To learn how to access Google drive and navigate efficiently</a:t>
            </a:r>
          </a:p>
          <a:p>
            <a:pPr marL="0" indent="0">
              <a:buNone/>
            </a:pPr>
            <a:endParaRPr lang="en-US" sz="3000" dirty="0"/>
          </a:p>
          <a:p>
            <a:r>
              <a:rPr lang="en-US" sz="3000" dirty="0"/>
              <a:t>To learn how to utilize features of GroupMe</a:t>
            </a:r>
          </a:p>
          <a:p>
            <a:pPr marL="0" indent="0">
              <a:buNone/>
            </a:pPr>
            <a:endParaRPr lang="en-US" sz="3000" dirty="0"/>
          </a:p>
          <a:p>
            <a:r>
              <a:rPr lang="en-US" sz="3000" dirty="0"/>
              <a:t>To learn certain features of Zoom functionality</a:t>
            </a:r>
          </a:p>
        </p:txBody>
      </p:sp>
    </p:spTree>
    <p:extLst>
      <p:ext uri="{BB962C8B-B14F-4D97-AF65-F5344CB8AC3E}">
        <p14:creationId xmlns:p14="http://schemas.microsoft.com/office/powerpoint/2010/main" val="3159410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E34C-6B2E-4495-84D1-A87DBD7A95B9}"/>
              </a:ext>
            </a:extLst>
          </p:cNvPr>
          <p:cNvSpPr>
            <a:spLocks noGrp="1"/>
          </p:cNvSpPr>
          <p:nvPr>
            <p:ph type="title"/>
          </p:nvPr>
        </p:nvSpPr>
        <p:spPr>
          <a:xfrm>
            <a:off x="2231136" y="330211"/>
            <a:ext cx="7729728" cy="1188720"/>
          </a:xfrm>
        </p:spPr>
        <p:txBody>
          <a:bodyPr/>
          <a:lstStyle/>
          <a:p>
            <a:pPr algn="ctr"/>
            <a:r>
              <a:rPr lang="en-US" b="1" dirty="0"/>
              <a:t>www.groupme.com</a:t>
            </a:r>
          </a:p>
        </p:txBody>
      </p:sp>
      <p:pic>
        <p:nvPicPr>
          <p:cNvPr id="3" name="Picture 2">
            <a:extLst>
              <a:ext uri="{FF2B5EF4-FFF2-40B4-BE49-F238E27FC236}">
                <a16:creationId xmlns:a16="http://schemas.microsoft.com/office/drawing/2014/main" id="{E05B78F2-D5AD-4AB5-A698-ED8892EB415B}"/>
              </a:ext>
            </a:extLst>
          </p:cNvPr>
          <p:cNvPicPr>
            <a:picLocks noChangeAspect="1"/>
          </p:cNvPicPr>
          <p:nvPr/>
        </p:nvPicPr>
        <p:blipFill>
          <a:blip r:embed="rId3"/>
          <a:stretch>
            <a:fillRect/>
          </a:stretch>
        </p:blipFill>
        <p:spPr>
          <a:xfrm>
            <a:off x="1836575" y="1815909"/>
            <a:ext cx="8518849" cy="5042091"/>
          </a:xfrm>
          <a:prstGeom prst="rect">
            <a:avLst/>
          </a:prstGeom>
        </p:spPr>
      </p:pic>
      <p:sp>
        <p:nvSpPr>
          <p:cNvPr id="4" name="Arrow: Left 3">
            <a:extLst>
              <a:ext uri="{FF2B5EF4-FFF2-40B4-BE49-F238E27FC236}">
                <a16:creationId xmlns:a16="http://schemas.microsoft.com/office/drawing/2014/main" id="{4E601B28-3800-4510-BCC4-16F0F36B5584}"/>
              </a:ext>
            </a:extLst>
          </p:cNvPr>
          <p:cNvSpPr/>
          <p:nvPr/>
        </p:nvSpPr>
        <p:spPr>
          <a:xfrm>
            <a:off x="9488455" y="1740408"/>
            <a:ext cx="1147665" cy="6100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65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6A02A3-5442-49C8-BEAA-B33FEDBECBE0}"/>
              </a:ext>
            </a:extLst>
          </p:cNvPr>
          <p:cNvPicPr>
            <a:picLocks noChangeAspect="1"/>
          </p:cNvPicPr>
          <p:nvPr/>
        </p:nvPicPr>
        <p:blipFill>
          <a:blip r:embed="rId2"/>
          <a:stretch>
            <a:fillRect/>
          </a:stretch>
        </p:blipFill>
        <p:spPr>
          <a:xfrm>
            <a:off x="6609207" y="522019"/>
            <a:ext cx="4467225" cy="5572125"/>
          </a:xfrm>
          <a:prstGeom prst="rect">
            <a:avLst/>
          </a:prstGeom>
        </p:spPr>
      </p:pic>
      <p:sp>
        <p:nvSpPr>
          <p:cNvPr id="6" name="TextBox 5">
            <a:extLst>
              <a:ext uri="{FF2B5EF4-FFF2-40B4-BE49-F238E27FC236}">
                <a16:creationId xmlns:a16="http://schemas.microsoft.com/office/drawing/2014/main" id="{9B9A70CD-5129-4EFD-8EFF-B60D8D297D1E}"/>
              </a:ext>
            </a:extLst>
          </p:cNvPr>
          <p:cNvSpPr txBox="1"/>
          <p:nvPr/>
        </p:nvSpPr>
        <p:spPr>
          <a:xfrm>
            <a:off x="957528" y="2107752"/>
            <a:ext cx="4625266" cy="1200329"/>
          </a:xfrm>
          <a:prstGeom prst="rect">
            <a:avLst/>
          </a:prstGeom>
          <a:noFill/>
        </p:spPr>
        <p:txBody>
          <a:bodyPr wrap="square" rtlCol="0">
            <a:spAutoFit/>
          </a:bodyPr>
          <a:lstStyle/>
          <a:p>
            <a:r>
              <a:rPr lang="en-US" dirty="0"/>
              <a:t>If you already have an account, you can log in through Microsoft, Facebook or Apple.  Or, enter your log in email/phone number and password.  </a:t>
            </a:r>
          </a:p>
        </p:txBody>
      </p:sp>
      <p:sp>
        <p:nvSpPr>
          <p:cNvPr id="8" name="Arrow: Right 7">
            <a:extLst>
              <a:ext uri="{FF2B5EF4-FFF2-40B4-BE49-F238E27FC236}">
                <a16:creationId xmlns:a16="http://schemas.microsoft.com/office/drawing/2014/main" id="{881BDE0F-F774-414A-ABD9-246C92E58B5C}"/>
              </a:ext>
            </a:extLst>
          </p:cNvPr>
          <p:cNvSpPr/>
          <p:nvPr/>
        </p:nvSpPr>
        <p:spPr>
          <a:xfrm>
            <a:off x="5617864" y="2470291"/>
            <a:ext cx="991343" cy="660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9FBE99-FD97-4694-B0D2-AD224EB7F478}"/>
              </a:ext>
            </a:extLst>
          </p:cNvPr>
          <p:cNvSpPr txBox="1"/>
          <p:nvPr/>
        </p:nvSpPr>
        <p:spPr>
          <a:xfrm>
            <a:off x="2423604" y="4937639"/>
            <a:ext cx="3551068" cy="1200329"/>
          </a:xfrm>
          <a:prstGeom prst="rect">
            <a:avLst/>
          </a:prstGeom>
          <a:noFill/>
        </p:spPr>
        <p:txBody>
          <a:bodyPr wrap="square" rtlCol="0">
            <a:spAutoFit/>
          </a:bodyPr>
          <a:lstStyle/>
          <a:p>
            <a:r>
              <a:rPr lang="en-US" dirty="0"/>
              <a:t>If you do not have an account, click Sign up today.  (If you are currently just receiving text messages, you do not have a </a:t>
            </a:r>
            <a:r>
              <a:rPr lang="en-US" dirty="0" err="1"/>
              <a:t>groupme</a:t>
            </a:r>
            <a:r>
              <a:rPr lang="en-US" dirty="0"/>
              <a:t> account.)</a:t>
            </a:r>
          </a:p>
        </p:txBody>
      </p:sp>
      <p:pic>
        <p:nvPicPr>
          <p:cNvPr id="10" name="Picture 9">
            <a:extLst>
              <a:ext uri="{FF2B5EF4-FFF2-40B4-BE49-F238E27FC236}">
                <a16:creationId xmlns:a16="http://schemas.microsoft.com/office/drawing/2014/main" id="{BFC85E82-3FF2-4067-91E2-FDEA3BF36EE6}"/>
              </a:ext>
            </a:extLst>
          </p:cNvPr>
          <p:cNvPicPr>
            <a:picLocks noChangeAspect="1"/>
          </p:cNvPicPr>
          <p:nvPr/>
        </p:nvPicPr>
        <p:blipFill>
          <a:blip r:embed="rId3"/>
          <a:stretch>
            <a:fillRect/>
          </a:stretch>
        </p:blipFill>
        <p:spPr>
          <a:xfrm>
            <a:off x="5960088" y="5187252"/>
            <a:ext cx="1005927" cy="701101"/>
          </a:xfrm>
          <a:prstGeom prst="rect">
            <a:avLst/>
          </a:prstGeom>
        </p:spPr>
      </p:pic>
    </p:spTree>
    <p:extLst>
      <p:ext uri="{BB962C8B-B14F-4D97-AF65-F5344CB8AC3E}">
        <p14:creationId xmlns:p14="http://schemas.microsoft.com/office/powerpoint/2010/main" val="3888423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E4E6-4A6E-4097-9A18-7BBBF9B95888}"/>
              </a:ext>
            </a:extLst>
          </p:cNvPr>
          <p:cNvSpPr>
            <a:spLocks noGrp="1"/>
          </p:cNvSpPr>
          <p:nvPr>
            <p:ph type="title"/>
          </p:nvPr>
        </p:nvSpPr>
        <p:spPr>
          <a:xfrm>
            <a:off x="310380" y="345817"/>
            <a:ext cx="4494998" cy="507750"/>
          </a:xfrm>
        </p:spPr>
        <p:txBody>
          <a:bodyPr>
            <a:noAutofit/>
          </a:bodyPr>
          <a:lstStyle/>
          <a:p>
            <a:pPr algn="ctr"/>
            <a:r>
              <a:rPr lang="en-US" sz="4000" b="1"/>
              <a:t>Profile </a:t>
            </a:r>
            <a:endParaRPr lang="en-US" sz="4000" b="1" dirty="0"/>
          </a:p>
        </p:txBody>
      </p:sp>
      <p:pic>
        <p:nvPicPr>
          <p:cNvPr id="5" name="Picture Placeholder 4">
            <a:extLst>
              <a:ext uri="{FF2B5EF4-FFF2-40B4-BE49-F238E27FC236}">
                <a16:creationId xmlns:a16="http://schemas.microsoft.com/office/drawing/2014/main" id="{F987F245-7E30-4AA7-884A-7D84AF30506B}"/>
              </a:ext>
            </a:extLst>
          </p:cNvPr>
          <p:cNvPicPr>
            <a:picLocks noGrp="1" noChangeAspect="1"/>
          </p:cNvPicPr>
          <p:nvPr>
            <p:ph type="pic" idx="1"/>
          </p:nvPr>
        </p:nvPicPr>
        <p:blipFill>
          <a:blip r:embed="rId2"/>
          <a:srcRect t="4515" b="4515"/>
          <a:stretch>
            <a:fillRect/>
          </a:stretch>
        </p:blipFill>
        <p:spPr>
          <a:xfrm>
            <a:off x="6515878" y="352974"/>
            <a:ext cx="5473960" cy="6152052"/>
          </a:xfrm>
          <a:prstGeom prst="rect">
            <a:avLst/>
          </a:prstGeom>
        </p:spPr>
      </p:pic>
      <p:sp>
        <p:nvSpPr>
          <p:cNvPr id="4" name="Text Placeholder 3">
            <a:extLst>
              <a:ext uri="{FF2B5EF4-FFF2-40B4-BE49-F238E27FC236}">
                <a16:creationId xmlns:a16="http://schemas.microsoft.com/office/drawing/2014/main" id="{921BEF5A-6E7D-46EE-AFCB-B3B0ADCB1E92}"/>
              </a:ext>
            </a:extLst>
          </p:cNvPr>
          <p:cNvSpPr>
            <a:spLocks noGrp="1"/>
          </p:cNvSpPr>
          <p:nvPr>
            <p:ph type="body" sz="half" idx="2"/>
          </p:nvPr>
        </p:nvSpPr>
        <p:spPr>
          <a:xfrm>
            <a:off x="1010618" y="2008325"/>
            <a:ext cx="3794760" cy="2194037"/>
          </a:xfrm>
        </p:spPr>
        <p:txBody>
          <a:bodyPr/>
          <a:lstStyle/>
          <a:p>
            <a:r>
              <a:rPr lang="en-US"/>
              <a:t>Add a picture</a:t>
            </a:r>
          </a:p>
          <a:p>
            <a:r>
              <a:rPr lang="en-US"/>
              <a:t>Edit Name</a:t>
            </a:r>
          </a:p>
          <a:p>
            <a:r>
              <a:rPr lang="en-US"/>
              <a:t>Edit Email</a:t>
            </a:r>
          </a:p>
          <a:p>
            <a:r>
              <a:rPr lang="en-US"/>
              <a:t>Edit Password</a:t>
            </a:r>
          </a:p>
          <a:p>
            <a:r>
              <a:rPr lang="en-US"/>
              <a:t>Edit Phone</a:t>
            </a:r>
          </a:p>
          <a:p>
            <a:r>
              <a:rPr lang="en-US"/>
              <a:t>Etc.</a:t>
            </a:r>
            <a:endParaRPr lang="en-US" dirty="0"/>
          </a:p>
        </p:txBody>
      </p:sp>
      <p:pic>
        <p:nvPicPr>
          <p:cNvPr id="6" name="Picture 5">
            <a:extLst>
              <a:ext uri="{FF2B5EF4-FFF2-40B4-BE49-F238E27FC236}">
                <a16:creationId xmlns:a16="http://schemas.microsoft.com/office/drawing/2014/main" id="{450553A8-56CF-4ECB-AB61-3976ACFE81B0}"/>
              </a:ext>
            </a:extLst>
          </p:cNvPr>
          <p:cNvPicPr>
            <a:picLocks noChangeAspect="1"/>
          </p:cNvPicPr>
          <p:nvPr/>
        </p:nvPicPr>
        <p:blipFill rotWithShape="1">
          <a:blip r:embed="rId3"/>
          <a:srcRect r="56471"/>
          <a:stretch/>
        </p:blipFill>
        <p:spPr>
          <a:xfrm>
            <a:off x="5482996" y="76394"/>
            <a:ext cx="460214" cy="3028950"/>
          </a:xfrm>
          <a:prstGeom prst="rect">
            <a:avLst/>
          </a:prstGeom>
        </p:spPr>
      </p:pic>
      <p:sp>
        <p:nvSpPr>
          <p:cNvPr id="7" name="Arrow: Right 6">
            <a:extLst>
              <a:ext uri="{FF2B5EF4-FFF2-40B4-BE49-F238E27FC236}">
                <a16:creationId xmlns:a16="http://schemas.microsoft.com/office/drawing/2014/main" id="{8091B470-4639-4F66-B571-51A458364DC7}"/>
              </a:ext>
            </a:extLst>
          </p:cNvPr>
          <p:cNvSpPr/>
          <p:nvPr/>
        </p:nvSpPr>
        <p:spPr>
          <a:xfrm>
            <a:off x="6073687" y="853567"/>
            <a:ext cx="743535" cy="312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00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0C4DA8-48FF-4335-A276-E54F39EB2A0E}"/>
              </a:ext>
            </a:extLst>
          </p:cNvPr>
          <p:cNvSpPr>
            <a:spLocks noGrp="1"/>
          </p:cNvSpPr>
          <p:nvPr>
            <p:ph type="body" sz="half" idx="2"/>
          </p:nvPr>
        </p:nvSpPr>
        <p:spPr>
          <a:xfrm>
            <a:off x="707195" y="1342821"/>
            <a:ext cx="3794760" cy="595954"/>
          </a:xfrm>
        </p:spPr>
        <p:txBody>
          <a:bodyPr>
            <a:noAutofit/>
          </a:bodyPr>
          <a:lstStyle/>
          <a:p>
            <a:pPr algn="l"/>
            <a:r>
              <a:rPr lang="en-US" sz="2000" dirty="0"/>
              <a:t>When logged in, you will see all groups in which you are a member.  </a:t>
            </a:r>
          </a:p>
        </p:txBody>
      </p:sp>
      <p:pic>
        <p:nvPicPr>
          <p:cNvPr id="5" name="Picture 4">
            <a:extLst>
              <a:ext uri="{FF2B5EF4-FFF2-40B4-BE49-F238E27FC236}">
                <a16:creationId xmlns:a16="http://schemas.microsoft.com/office/drawing/2014/main" id="{377D94C1-8BC0-4515-8BBD-49207F9C47BE}"/>
              </a:ext>
            </a:extLst>
          </p:cNvPr>
          <p:cNvPicPr>
            <a:picLocks noChangeAspect="1"/>
          </p:cNvPicPr>
          <p:nvPr/>
        </p:nvPicPr>
        <p:blipFill>
          <a:blip r:embed="rId2"/>
          <a:stretch>
            <a:fillRect/>
          </a:stretch>
        </p:blipFill>
        <p:spPr>
          <a:xfrm>
            <a:off x="7029437" y="366277"/>
            <a:ext cx="3495238" cy="6038095"/>
          </a:xfrm>
          <a:prstGeom prst="rect">
            <a:avLst/>
          </a:prstGeom>
        </p:spPr>
      </p:pic>
      <p:sp>
        <p:nvSpPr>
          <p:cNvPr id="6" name="Arrow: Right 5">
            <a:extLst>
              <a:ext uri="{FF2B5EF4-FFF2-40B4-BE49-F238E27FC236}">
                <a16:creationId xmlns:a16="http://schemas.microsoft.com/office/drawing/2014/main" id="{4EDBDB83-901F-467B-A9E3-BBDC9F594434}"/>
              </a:ext>
            </a:extLst>
          </p:cNvPr>
          <p:cNvSpPr/>
          <p:nvPr/>
        </p:nvSpPr>
        <p:spPr>
          <a:xfrm>
            <a:off x="4616388" y="1364019"/>
            <a:ext cx="1979721" cy="595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480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DAD19E8-2BBB-4585-B185-92E89ABD68DC}"/>
              </a:ext>
            </a:extLst>
          </p:cNvPr>
          <p:cNvPicPr>
            <a:picLocks noChangeAspect="1"/>
          </p:cNvPicPr>
          <p:nvPr/>
        </p:nvPicPr>
        <p:blipFill>
          <a:blip r:embed="rId3"/>
          <a:stretch>
            <a:fillRect/>
          </a:stretch>
        </p:blipFill>
        <p:spPr>
          <a:xfrm>
            <a:off x="3154301" y="1288923"/>
            <a:ext cx="5883398" cy="4133088"/>
          </a:xfrm>
          <a:prstGeom prst="rect">
            <a:avLst/>
          </a:prstGeom>
        </p:spPr>
      </p:pic>
    </p:spTree>
    <p:extLst>
      <p:ext uri="{BB962C8B-B14F-4D97-AF65-F5344CB8AC3E}">
        <p14:creationId xmlns:p14="http://schemas.microsoft.com/office/powerpoint/2010/main" val="205002027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38613C-BA77-48FD-A621-8F2B9B1F0299}"/>
              </a:ext>
            </a:extLst>
          </p:cNvPr>
          <p:cNvPicPr>
            <a:picLocks noChangeAspect="1"/>
          </p:cNvPicPr>
          <p:nvPr/>
        </p:nvPicPr>
        <p:blipFill>
          <a:blip r:embed="rId3"/>
          <a:stretch>
            <a:fillRect/>
          </a:stretch>
        </p:blipFill>
        <p:spPr>
          <a:xfrm>
            <a:off x="3231654" y="1107006"/>
            <a:ext cx="5209511" cy="3875539"/>
          </a:xfrm>
          <a:prstGeom prst="rect">
            <a:avLst/>
          </a:prstGeom>
        </p:spPr>
      </p:pic>
      <p:sp>
        <p:nvSpPr>
          <p:cNvPr id="5" name="Rectangle 4">
            <a:extLst>
              <a:ext uri="{FF2B5EF4-FFF2-40B4-BE49-F238E27FC236}">
                <a16:creationId xmlns:a16="http://schemas.microsoft.com/office/drawing/2014/main" id="{8CD56C4C-E54D-4A22-8106-919AF12A4435}"/>
              </a:ext>
            </a:extLst>
          </p:cNvPr>
          <p:cNvSpPr/>
          <p:nvPr/>
        </p:nvSpPr>
        <p:spPr>
          <a:xfrm>
            <a:off x="3928188" y="2379306"/>
            <a:ext cx="1063690" cy="271520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042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43962-60DF-4CB1-BD05-392D95B38AC2}"/>
              </a:ext>
            </a:extLst>
          </p:cNvPr>
          <p:cNvSpPr>
            <a:spLocks noGrp="1"/>
          </p:cNvSpPr>
          <p:nvPr>
            <p:ph type="title"/>
          </p:nvPr>
        </p:nvSpPr>
        <p:spPr>
          <a:xfrm>
            <a:off x="2231136" y="358202"/>
            <a:ext cx="7729728" cy="1188720"/>
          </a:xfrm>
        </p:spPr>
        <p:txBody>
          <a:bodyPr/>
          <a:lstStyle/>
          <a:p>
            <a:pPr algn="ctr"/>
            <a:r>
              <a:rPr lang="en-US" b="1" dirty="0"/>
              <a:t>Create a Direct Message</a:t>
            </a:r>
          </a:p>
        </p:txBody>
      </p:sp>
      <p:pic>
        <p:nvPicPr>
          <p:cNvPr id="4" name="Picture 3">
            <a:extLst>
              <a:ext uri="{FF2B5EF4-FFF2-40B4-BE49-F238E27FC236}">
                <a16:creationId xmlns:a16="http://schemas.microsoft.com/office/drawing/2014/main" id="{3D153795-2895-4064-AFCE-59642DAEC78F}"/>
              </a:ext>
            </a:extLst>
          </p:cNvPr>
          <p:cNvPicPr>
            <a:picLocks noChangeAspect="1"/>
          </p:cNvPicPr>
          <p:nvPr/>
        </p:nvPicPr>
        <p:blipFill>
          <a:blip r:embed="rId3"/>
          <a:stretch>
            <a:fillRect/>
          </a:stretch>
        </p:blipFill>
        <p:spPr>
          <a:xfrm>
            <a:off x="2951848" y="2438690"/>
            <a:ext cx="6288304" cy="3623444"/>
          </a:xfrm>
          <a:prstGeom prst="rect">
            <a:avLst/>
          </a:prstGeom>
        </p:spPr>
      </p:pic>
    </p:spTree>
    <p:extLst>
      <p:ext uri="{BB962C8B-B14F-4D97-AF65-F5344CB8AC3E}">
        <p14:creationId xmlns:p14="http://schemas.microsoft.com/office/powerpoint/2010/main" val="3483950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C78A-213D-4EBC-B380-79FED2021674}"/>
              </a:ext>
            </a:extLst>
          </p:cNvPr>
          <p:cNvSpPr>
            <a:spLocks noGrp="1"/>
          </p:cNvSpPr>
          <p:nvPr>
            <p:ph type="title"/>
          </p:nvPr>
        </p:nvSpPr>
        <p:spPr>
          <a:xfrm>
            <a:off x="1926336" y="1042704"/>
            <a:ext cx="7729728" cy="1188720"/>
          </a:xfrm>
        </p:spPr>
        <p:txBody>
          <a:bodyPr/>
          <a:lstStyle/>
          <a:p>
            <a:pPr algn="ctr"/>
            <a:r>
              <a:rPr lang="en-US" b="1" dirty="0" err="1"/>
              <a:t>Groupme</a:t>
            </a:r>
            <a:r>
              <a:rPr lang="en-US" b="1" dirty="0"/>
              <a:t> mobile app</a:t>
            </a:r>
          </a:p>
        </p:txBody>
      </p:sp>
      <p:pic>
        <p:nvPicPr>
          <p:cNvPr id="4" name="Picture 3">
            <a:extLst>
              <a:ext uri="{FF2B5EF4-FFF2-40B4-BE49-F238E27FC236}">
                <a16:creationId xmlns:a16="http://schemas.microsoft.com/office/drawing/2014/main" id="{4932422F-45EF-40D7-8EAF-635930A069A0}"/>
              </a:ext>
            </a:extLst>
          </p:cNvPr>
          <p:cNvPicPr>
            <a:picLocks noChangeAspect="1"/>
          </p:cNvPicPr>
          <p:nvPr/>
        </p:nvPicPr>
        <p:blipFill>
          <a:blip r:embed="rId3"/>
          <a:stretch>
            <a:fillRect/>
          </a:stretch>
        </p:blipFill>
        <p:spPr>
          <a:xfrm>
            <a:off x="1520890" y="4626576"/>
            <a:ext cx="1420491" cy="1420491"/>
          </a:xfrm>
          <a:prstGeom prst="rect">
            <a:avLst/>
          </a:prstGeom>
        </p:spPr>
      </p:pic>
      <p:pic>
        <p:nvPicPr>
          <p:cNvPr id="5" name="Picture 4">
            <a:extLst>
              <a:ext uri="{FF2B5EF4-FFF2-40B4-BE49-F238E27FC236}">
                <a16:creationId xmlns:a16="http://schemas.microsoft.com/office/drawing/2014/main" id="{95A4EECD-0B2E-4BB6-9F71-57F08C34A753}"/>
              </a:ext>
            </a:extLst>
          </p:cNvPr>
          <p:cNvPicPr>
            <a:picLocks noChangeAspect="1"/>
          </p:cNvPicPr>
          <p:nvPr/>
        </p:nvPicPr>
        <p:blipFill>
          <a:blip r:embed="rId4"/>
          <a:stretch>
            <a:fillRect/>
          </a:stretch>
        </p:blipFill>
        <p:spPr>
          <a:xfrm>
            <a:off x="7091973" y="4760524"/>
            <a:ext cx="3579137" cy="1062196"/>
          </a:xfrm>
          <a:prstGeom prst="rect">
            <a:avLst/>
          </a:prstGeom>
        </p:spPr>
      </p:pic>
    </p:spTree>
    <p:extLst>
      <p:ext uri="{BB962C8B-B14F-4D97-AF65-F5344CB8AC3E}">
        <p14:creationId xmlns:p14="http://schemas.microsoft.com/office/powerpoint/2010/main" val="2703980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313A6B-21EB-4044-86D1-771142B73A19}"/>
              </a:ext>
            </a:extLst>
          </p:cNvPr>
          <p:cNvPicPr>
            <a:picLocks noChangeAspect="1"/>
          </p:cNvPicPr>
          <p:nvPr/>
        </p:nvPicPr>
        <p:blipFill>
          <a:blip r:embed="rId3"/>
          <a:stretch>
            <a:fillRect/>
          </a:stretch>
        </p:blipFill>
        <p:spPr>
          <a:xfrm>
            <a:off x="984439" y="1728610"/>
            <a:ext cx="4789827" cy="3400777"/>
          </a:xfrm>
          <a:prstGeom prst="rect">
            <a:avLst/>
          </a:prstGeom>
        </p:spPr>
      </p:pic>
      <p:cxnSp>
        <p:nvCxnSpPr>
          <p:cNvPr id="10" name="Straight Connector 9">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9116881-DF08-40C7-9F8C-8141D06C88EB}"/>
              </a:ext>
            </a:extLst>
          </p:cNvPr>
          <p:cNvPicPr>
            <a:picLocks noChangeAspect="1"/>
          </p:cNvPicPr>
          <p:nvPr/>
        </p:nvPicPr>
        <p:blipFill>
          <a:blip r:embed="rId4"/>
          <a:stretch>
            <a:fillRect/>
          </a:stretch>
        </p:blipFill>
        <p:spPr>
          <a:xfrm>
            <a:off x="6417734" y="1899173"/>
            <a:ext cx="4799456" cy="3059653"/>
          </a:xfrm>
          <a:prstGeom prst="rect">
            <a:avLst/>
          </a:prstGeom>
        </p:spPr>
      </p:pic>
    </p:spTree>
    <p:extLst>
      <p:ext uri="{BB962C8B-B14F-4D97-AF65-F5344CB8AC3E}">
        <p14:creationId xmlns:p14="http://schemas.microsoft.com/office/powerpoint/2010/main" val="1182609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B394E9-85BC-45BC-A88E-85FB9F59A826}"/>
              </a:ext>
            </a:extLst>
          </p:cNvPr>
          <p:cNvPicPr>
            <a:picLocks noChangeAspect="1"/>
          </p:cNvPicPr>
          <p:nvPr/>
        </p:nvPicPr>
        <p:blipFill>
          <a:blip r:embed="rId3"/>
          <a:stretch>
            <a:fillRect/>
          </a:stretch>
        </p:blipFill>
        <p:spPr>
          <a:xfrm>
            <a:off x="457202" y="390494"/>
            <a:ext cx="5426764" cy="2767649"/>
          </a:xfrm>
          <a:prstGeom prst="rect">
            <a:avLst/>
          </a:prstGeom>
        </p:spPr>
      </p:pic>
      <p:pic>
        <p:nvPicPr>
          <p:cNvPr id="4" name="Picture 3">
            <a:extLst>
              <a:ext uri="{FF2B5EF4-FFF2-40B4-BE49-F238E27FC236}">
                <a16:creationId xmlns:a16="http://schemas.microsoft.com/office/drawing/2014/main" id="{BE862D8D-E17C-4359-9E71-F806F9D5AE1F}"/>
              </a:ext>
            </a:extLst>
          </p:cNvPr>
          <p:cNvPicPr>
            <a:picLocks noChangeAspect="1"/>
          </p:cNvPicPr>
          <p:nvPr/>
        </p:nvPicPr>
        <p:blipFill>
          <a:blip r:embed="rId4"/>
          <a:stretch>
            <a:fillRect/>
          </a:stretch>
        </p:blipFill>
        <p:spPr>
          <a:xfrm>
            <a:off x="457201" y="3675035"/>
            <a:ext cx="5426764" cy="2672681"/>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FB9F841-71AC-46FE-B27A-B07C2342C732}"/>
              </a:ext>
            </a:extLst>
          </p:cNvPr>
          <p:cNvPicPr>
            <a:picLocks noChangeAspect="1"/>
          </p:cNvPicPr>
          <p:nvPr/>
        </p:nvPicPr>
        <p:blipFill>
          <a:blip r:embed="rId5"/>
          <a:stretch>
            <a:fillRect/>
          </a:stretch>
        </p:blipFill>
        <p:spPr>
          <a:xfrm>
            <a:off x="6308034" y="1436978"/>
            <a:ext cx="5426764" cy="3839434"/>
          </a:xfrm>
          <a:prstGeom prst="rect">
            <a:avLst/>
          </a:prstGeom>
        </p:spPr>
      </p:pic>
    </p:spTree>
    <p:extLst>
      <p:ext uri="{BB962C8B-B14F-4D97-AF65-F5344CB8AC3E}">
        <p14:creationId xmlns:p14="http://schemas.microsoft.com/office/powerpoint/2010/main" val="326296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2">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0EA83B-673B-4B38-9424-31BB8AF20C4B}"/>
              </a:ext>
            </a:extLst>
          </p:cNvPr>
          <p:cNvSpPr>
            <a:spLocks noGrp="1"/>
          </p:cNvSpPr>
          <p:nvPr>
            <p:ph type="title"/>
          </p:nvPr>
        </p:nvSpPr>
        <p:spPr>
          <a:xfrm>
            <a:off x="3474096" y="189769"/>
            <a:ext cx="5243804" cy="1023042"/>
          </a:xfrm>
        </p:spPr>
        <p:txBody>
          <a:bodyPr vert="horz" lIns="91440" tIns="45720" rIns="91440" bIns="45720" rtlCol="0" anchor="t">
            <a:normAutofit/>
          </a:bodyPr>
          <a:lstStyle/>
          <a:p>
            <a:pPr algn="r"/>
            <a:r>
              <a:rPr lang="en-US" sz="4000" kern="1200" dirty="0">
                <a:solidFill>
                  <a:schemeClr val="tx1"/>
                </a:solidFill>
                <a:latin typeface="+mj-lt"/>
                <a:ea typeface="+mj-ea"/>
                <a:cs typeface="+mj-cs"/>
              </a:rPr>
              <a:t>Members Only Portal</a:t>
            </a:r>
          </a:p>
        </p:txBody>
      </p:sp>
      <p:pic>
        <p:nvPicPr>
          <p:cNvPr id="9" name="Content Placeholder 8" descr="Graphical user interface, application, PowerPoint&#10;&#10;Description automatically generated">
            <a:extLst>
              <a:ext uri="{FF2B5EF4-FFF2-40B4-BE49-F238E27FC236}">
                <a16:creationId xmlns:a16="http://schemas.microsoft.com/office/drawing/2014/main" id="{D6123729-65B5-432B-AFCF-A5B3A114CF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4311" y="1475395"/>
            <a:ext cx="8803375" cy="3455325"/>
          </a:xfrm>
          <a:prstGeom prst="rect">
            <a:avLst/>
          </a:prstGeom>
        </p:spPr>
      </p:pic>
      <p:sp>
        <p:nvSpPr>
          <p:cNvPr id="5" name="TextBox 4">
            <a:extLst>
              <a:ext uri="{FF2B5EF4-FFF2-40B4-BE49-F238E27FC236}">
                <a16:creationId xmlns:a16="http://schemas.microsoft.com/office/drawing/2014/main" id="{EBB046F3-37B1-472F-AF32-F663BBA1888A}"/>
              </a:ext>
            </a:extLst>
          </p:cNvPr>
          <p:cNvSpPr txBox="1"/>
          <p:nvPr/>
        </p:nvSpPr>
        <p:spPr>
          <a:xfrm>
            <a:off x="4646393" y="5713455"/>
            <a:ext cx="2899209" cy="461774"/>
          </a:xfrm>
          <a:prstGeom prst="rect">
            <a:avLst/>
          </a:prstGeom>
        </p:spPr>
        <p:txBody>
          <a:bodyPr vert="horz" lIns="91440" tIns="45720" rIns="91440" bIns="45720" rtlCol="0" anchor="t">
            <a:normAutofit/>
          </a:bodyPr>
          <a:lstStyle/>
          <a:p>
            <a:pPr>
              <a:lnSpc>
                <a:spcPct val="90000"/>
              </a:lnSpc>
              <a:spcAft>
                <a:spcPts val="600"/>
              </a:spcAft>
            </a:pPr>
            <a:r>
              <a:rPr lang="en-US" sz="2000" dirty="0"/>
              <a:t>www.tyleralumnaedst.org</a:t>
            </a:r>
          </a:p>
        </p:txBody>
      </p:sp>
      <p:sp>
        <p:nvSpPr>
          <p:cNvPr id="32" name="Rectangle 24">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6">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079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p:nvPr/>
        </p:nvSpPr>
        <p:spPr>
          <a:xfrm>
            <a:off x="3976267" y="5098467"/>
            <a:ext cx="7980400" cy="93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Source Code Pro"/>
              <a:ea typeface="Source Code Pro"/>
              <a:cs typeface="Source Code Pro"/>
              <a:sym typeface="Source Code Pro"/>
            </a:endParaRPr>
          </a:p>
        </p:txBody>
      </p:sp>
      <p:pic>
        <p:nvPicPr>
          <p:cNvPr id="179" name="Google Shape;179;p29"/>
          <p:cNvPicPr preferRelativeResize="0"/>
          <p:nvPr/>
        </p:nvPicPr>
        <p:blipFill>
          <a:blip r:embed="rId3">
            <a:alphaModFix/>
          </a:blip>
          <a:stretch>
            <a:fillRect/>
          </a:stretch>
        </p:blipFill>
        <p:spPr>
          <a:xfrm>
            <a:off x="3976267" y="713332"/>
            <a:ext cx="4850735" cy="4850735"/>
          </a:xfrm>
          <a:prstGeom prst="rect">
            <a:avLst/>
          </a:prstGeom>
          <a:noFill/>
          <a:ln>
            <a:noFill/>
          </a:ln>
        </p:spPr>
      </p:pic>
    </p:spTree>
    <p:extLst>
      <p:ext uri="{BB962C8B-B14F-4D97-AF65-F5344CB8AC3E}">
        <p14:creationId xmlns:p14="http://schemas.microsoft.com/office/powerpoint/2010/main" val="3029029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7" name="Google Shape;57;p13"/>
          <p:cNvPicPr preferRelativeResize="0"/>
          <p:nvPr/>
        </p:nvPicPr>
        <p:blipFill>
          <a:blip r:embed="rId3">
            <a:alphaModFix/>
          </a:blip>
          <a:stretch>
            <a:fillRect/>
          </a:stretch>
        </p:blipFill>
        <p:spPr>
          <a:xfrm>
            <a:off x="6994065" y="147312"/>
            <a:ext cx="4567867" cy="4567867"/>
          </a:xfrm>
          <a:prstGeom prst="rect">
            <a:avLst/>
          </a:prstGeom>
          <a:noFill/>
          <a:ln>
            <a:noFill/>
          </a:ln>
        </p:spPr>
      </p:pic>
      <p:pic>
        <p:nvPicPr>
          <p:cNvPr id="58" name="Google Shape;58;p13" descr="The theme song from Superman: The Movie" title="Superman Theme">
            <a:hlinkClick r:id="rId4"/>
          </p:cNvPr>
          <p:cNvPicPr preferRelativeResize="0"/>
          <p:nvPr/>
        </p:nvPicPr>
        <p:blipFill>
          <a:blip r:embed="rId5">
            <a:alphaModFix/>
          </a:blip>
          <a:stretch>
            <a:fillRect/>
          </a:stretch>
        </p:blipFill>
        <p:spPr>
          <a:xfrm>
            <a:off x="11819300" y="6578467"/>
            <a:ext cx="372701" cy="279533"/>
          </a:xfrm>
          <a:prstGeom prst="rect">
            <a:avLst/>
          </a:prstGeom>
          <a:noFill/>
          <a:ln>
            <a:noFill/>
          </a:ln>
        </p:spPr>
      </p:pic>
      <p:pic>
        <p:nvPicPr>
          <p:cNvPr id="59" name="Google Shape;59;p13"/>
          <p:cNvPicPr preferRelativeResize="0"/>
          <p:nvPr/>
        </p:nvPicPr>
        <p:blipFill>
          <a:blip r:embed="rId6">
            <a:alphaModFix/>
          </a:blip>
          <a:stretch>
            <a:fillRect/>
          </a:stretch>
        </p:blipFill>
        <p:spPr>
          <a:xfrm>
            <a:off x="1469939" y="4086682"/>
            <a:ext cx="2607433" cy="2607433"/>
          </a:xfrm>
          <a:prstGeom prst="rect">
            <a:avLst/>
          </a:prstGeom>
          <a:noFill/>
          <a:ln>
            <a:noFill/>
          </a:ln>
        </p:spPr>
      </p:pic>
      <p:sp>
        <p:nvSpPr>
          <p:cNvPr id="60" name="Google Shape;60;p13"/>
          <p:cNvSpPr txBox="1"/>
          <p:nvPr/>
        </p:nvSpPr>
        <p:spPr>
          <a:xfrm>
            <a:off x="6305300" y="5033994"/>
            <a:ext cx="5514000" cy="99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89" b="1" dirty="0">
                <a:latin typeface="EB Garamond"/>
                <a:ea typeface="EB Garamond"/>
                <a:cs typeface="EB Garamond"/>
                <a:sym typeface="EB Garamond"/>
              </a:rPr>
              <a:t>Presented by: </a:t>
            </a:r>
            <a:endParaRPr sz="2489" b="1" dirty="0">
              <a:latin typeface="EB Garamond"/>
              <a:ea typeface="EB Garamond"/>
              <a:cs typeface="EB Garamond"/>
              <a:sym typeface="EB Garamond"/>
            </a:endParaRPr>
          </a:p>
          <a:p>
            <a:pPr marL="0" lvl="0" indent="0" algn="ctr" rtl="0">
              <a:spcBef>
                <a:spcPts val="0"/>
              </a:spcBef>
              <a:spcAft>
                <a:spcPts val="0"/>
              </a:spcAft>
              <a:buNone/>
            </a:pPr>
            <a:r>
              <a:rPr lang="en-US" sz="2489" b="1" dirty="0">
                <a:latin typeface="EB Garamond"/>
                <a:ea typeface="EB Garamond"/>
                <a:cs typeface="EB Garamond"/>
                <a:sym typeface="EB Garamond"/>
              </a:rPr>
              <a:t>Jaide Williams</a:t>
            </a:r>
            <a:endParaRPr sz="2489" b="1" dirty="0">
              <a:latin typeface="EB Garamond"/>
              <a:ea typeface="EB Garamond"/>
              <a:cs typeface="EB Garamond"/>
              <a:sym typeface="EB Garamond"/>
            </a:endParaRPr>
          </a:p>
          <a:p>
            <a:pPr marL="0" lvl="0" indent="0" algn="ctr" rtl="0">
              <a:spcBef>
                <a:spcPts val="0"/>
              </a:spcBef>
              <a:spcAft>
                <a:spcPts val="0"/>
              </a:spcAft>
              <a:buNone/>
            </a:pPr>
            <a:endParaRPr sz="2489" b="1" dirty="0">
              <a:latin typeface="EB Garamond"/>
              <a:ea typeface="EB Garamond"/>
              <a:cs typeface="EB Garamond"/>
              <a:sym typeface="EB Garamond"/>
            </a:endParaRPr>
          </a:p>
        </p:txBody>
      </p:sp>
      <p:pic>
        <p:nvPicPr>
          <p:cNvPr id="4" name="Picture 3">
            <a:extLst>
              <a:ext uri="{FF2B5EF4-FFF2-40B4-BE49-F238E27FC236}">
                <a16:creationId xmlns:a16="http://schemas.microsoft.com/office/drawing/2014/main" id="{3C853B54-AE5B-4E83-A6BD-C6194CC70823}"/>
              </a:ext>
            </a:extLst>
          </p:cNvPr>
          <p:cNvPicPr>
            <a:picLocks noChangeAspect="1"/>
          </p:cNvPicPr>
          <p:nvPr/>
        </p:nvPicPr>
        <p:blipFill>
          <a:blip r:embed="rId7"/>
          <a:stretch>
            <a:fillRect/>
          </a:stretch>
        </p:blipFill>
        <p:spPr>
          <a:xfrm>
            <a:off x="375581" y="1353579"/>
            <a:ext cx="5634477" cy="1280563"/>
          </a:xfrm>
          <a:prstGeom prst="rect">
            <a:avLst/>
          </a:prstGeom>
        </p:spPr>
      </p:pic>
    </p:spTree>
    <p:extLst>
      <p:ext uri="{BB962C8B-B14F-4D97-AF65-F5344CB8AC3E}">
        <p14:creationId xmlns:p14="http://schemas.microsoft.com/office/powerpoint/2010/main" val="156806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p:nvPr/>
        </p:nvSpPr>
        <p:spPr>
          <a:xfrm>
            <a:off x="2701633" y="97000"/>
            <a:ext cx="6954800" cy="914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600" b="1">
                <a:latin typeface="Amatic SC"/>
                <a:ea typeface="Amatic SC"/>
                <a:cs typeface="Amatic SC"/>
                <a:sym typeface="Amatic SC"/>
              </a:rPr>
              <a:t>PURPOSE</a:t>
            </a:r>
            <a:endParaRPr sz="5600" b="1">
              <a:latin typeface="Amatic SC"/>
              <a:ea typeface="Amatic SC"/>
              <a:cs typeface="Amatic SC"/>
              <a:sym typeface="Amatic SC"/>
            </a:endParaRPr>
          </a:p>
        </p:txBody>
      </p:sp>
      <p:sp>
        <p:nvSpPr>
          <p:cNvPr id="66" name="Google Shape;66;p14"/>
          <p:cNvSpPr txBox="1"/>
          <p:nvPr/>
        </p:nvSpPr>
        <p:spPr>
          <a:xfrm>
            <a:off x="762000" y="1385467"/>
            <a:ext cx="10820400" cy="295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dirty="0">
                <a:latin typeface="Source Code Pro"/>
                <a:ea typeface="Source Code Pro"/>
                <a:cs typeface="Source Code Pro"/>
                <a:sym typeface="Source Code Pro"/>
              </a:rPr>
              <a:t>Show members how to add a background on Zoom. </a:t>
            </a:r>
          </a:p>
          <a:p>
            <a:pPr marL="0" lvl="0" indent="0" algn="l" rtl="0">
              <a:spcBef>
                <a:spcPts val="0"/>
              </a:spcBef>
              <a:spcAft>
                <a:spcPts val="0"/>
              </a:spcAft>
              <a:buNone/>
            </a:pPr>
            <a:endParaRPr lang="en" sz="2489" dirty="0">
              <a:latin typeface="Source Code Pro"/>
              <a:ea typeface="Source Code Pro"/>
              <a:cs typeface="Source Code Pro"/>
              <a:sym typeface="Source Code Pro"/>
            </a:endParaRPr>
          </a:p>
          <a:p>
            <a:pPr marL="0" lvl="0" indent="0" algn="l" rtl="0">
              <a:spcBef>
                <a:spcPts val="0"/>
              </a:spcBef>
              <a:spcAft>
                <a:spcPts val="0"/>
              </a:spcAft>
              <a:buNone/>
            </a:pPr>
            <a:r>
              <a:rPr lang="en" sz="2489" dirty="0">
                <a:latin typeface="Source Code Pro"/>
                <a:ea typeface="Source Code Pro"/>
                <a:cs typeface="Source Code Pro"/>
                <a:sym typeface="Source Code Pro"/>
              </a:rPr>
              <a:t>Show members how to change their profile picture on Zoom</a:t>
            </a:r>
          </a:p>
          <a:p>
            <a:pPr marL="0" lvl="0" indent="0" algn="l" rtl="0">
              <a:spcBef>
                <a:spcPts val="0"/>
              </a:spcBef>
              <a:spcAft>
                <a:spcPts val="0"/>
              </a:spcAft>
              <a:buNone/>
            </a:pPr>
            <a:endParaRPr sz="2489" dirty="0">
              <a:latin typeface="Source Code Pro"/>
              <a:ea typeface="Source Code Pro"/>
              <a:cs typeface="Source Code Pro"/>
              <a:sym typeface="Source Code Pro"/>
            </a:endParaRPr>
          </a:p>
          <a:p>
            <a:pPr marL="0" lvl="0" indent="0" algn="l" rtl="0">
              <a:spcBef>
                <a:spcPts val="0"/>
              </a:spcBef>
              <a:spcAft>
                <a:spcPts val="0"/>
              </a:spcAft>
              <a:buNone/>
            </a:pPr>
            <a:r>
              <a:rPr lang="en" sz="2489" dirty="0">
                <a:latin typeface="Source Code Pro"/>
                <a:ea typeface="Source Code Pro"/>
                <a:cs typeface="Source Code Pro"/>
                <a:sym typeface="Source Code Pro"/>
              </a:rPr>
              <a:t>Show members basic level information on how to utilize Zoom.</a:t>
            </a:r>
            <a:endParaRPr sz="2489" dirty="0">
              <a:latin typeface="Source Code Pro"/>
              <a:ea typeface="Source Code Pro"/>
              <a:cs typeface="Source Code Pro"/>
              <a:sym typeface="Source Code Pro"/>
            </a:endParaRPr>
          </a:p>
        </p:txBody>
      </p:sp>
      <p:pic>
        <p:nvPicPr>
          <p:cNvPr id="67" name="Google Shape;67;p14"/>
          <p:cNvPicPr preferRelativeResize="0"/>
          <p:nvPr/>
        </p:nvPicPr>
        <p:blipFill>
          <a:blip r:embed="rId3">
            <a:alphaModFix/>
          </a:blip>
          <a:stretch>
            <a:fillRect/>
          </a:stretch>
        </p:blipFill>
        <p:spPr>
          <a:xfrm>
            <a:off x="4530054" y="4349022"/>
            <a:ext cx="2501301" cy="2508978"/>
          </a:xfrm>
          <a:prstGeom prst="rect">
            <a:avLst/>
          </a:prstGeom>
          <a:noFill/>
          <a:ln>
            <a:noFill/>
          </a:ln>
        </p:spPr>
      </p:pic>
    </p:spTree>
    <p:extLst>
      <p:ext uri="{BB962C8B-B14F-4D97-AF65-F5344CB8AC3E}">
        <p14:creationId xmlns:p14="http://schemas.microsoft.com/office/powerpoint/2010/main" val="76296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5"/>
          <p:cNvSpPr txBox="1">
            <a:spLocks noGrp="1"/>
          </p:cNvSpPr>
          <p:nvPr>
            <p:ph type="subTitle" idx="1"/>
          </p:nvPr>
        </p:nvSpPr>
        <p:spPr>
          <a:xfrm>
            <a:off x="415600" y="5187200"/>
            <a:ext cx="11360800" cy="941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200" dirty="0"/>
              <a:t>What Is Zoom?</a:t>
            </a:r>
            <a:endParaRPr sz="5200" dirty="0"/>
          </a:p>
        </p:txBody>
      </p:sp>
      <p:pic>
        <p:nvPicPr>
          <p:cNvPr id="3" name="Picture 2" descr="Logo&#10;&#10;Description automatically generated">
            <a:extLst>
              <a:ext uri="{FF2B5EF4-FFF2-40B4-BE49-F238E27FC236}">
                <a16:creationId xmlns:a16="http://schemas.microsoft.com/office/drawing/2014/main" id="{C0B8212C-007D-4A00-A16D-557D935E2D99}"/>
              </a:ext>
            </a:extLst>
          </p:cNvPr>
          <p:cNvPicPr>
            <a:picLocks noChangeAspect="1"/>
          </p:cNvPicPr>
          <p:nvPr/>
        </p:nvPicPr>
        <p:blipFill>
          <a:blip r:embed="rId3"/>
          <a:stretch>
            <a:fillRect/>
          </a:stretch>
        </p:blipFill>
        <p:spPr>
          <a:xfrm>
            <a:off x="1771651" y="1"/>
            <a:ext cx="8224760" cy="4581524"/>
          </a:xfrm>
          <a:prstGeom prst="rect">
            <a:avLst/>
          </a:prstGeom>
        </p:spPr>
      </p:pic>
    </p:spTree>
    <p:extLst>
      <p:ext uri="{BB962C8B-B14F-4D97-AF65-F5344CB8AC3E}">
        <p14:creationId xmlns:p14="http://schemas.microsoft.com/office/powerpoint/2010/main" val="275650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54000" y="246909"/>
            <a:ext cx="5393600" cy="222058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2400"/>
              </a:spcBef>
              <a:spcAft>
                <a:spcPts val="0"/>
              </a:spcAft>
              <a:buNone/>
            </a:pPr>
            <a:r>
              <a:rPr lang="en-US" sz="5000" dirty="0">
                <a:solidFill>
                  <a:srgbClr val="404040"/>
                </a:solidFill>
                <a:highlight>
                  <a:srgbClr val="FFFFFF"/>
                </a:highlight>
                <a:latin typeface="Comfortaa"/>
                <a:ea typeface="Comfortaa"/>
                <a:cs typeface="Comfortaa"/>
                <a:sym typeface="Comfortaa"/>
              </a:rPr>
              <a:t>Download Desktop App </a:t>
            </a:r>
            <a:br>
              <a:rPr lang="en-US" sz="5000" dirty="0">
                <a:solidFill>
                  <a:srgbClr val="404040"/>
                </a:solidFill>
                <a:highlight>
                  <a:srgbClr val="FFFFFF"/>
                </a:highlight>
                <a:latin typeface="Comfortaa"/>
                <a:ea typeface="Comfortaa"/>
                <a:cs typeface="Comfortaa"/>
                <a:sym typeface="Comfortaa"/>
              </a:rPr>
            </a:br>
            <a:endParaRPr lang="en-US" dirty="0">
              <a:latin typeface="Comfortaa"/>
              <a:ea typeface="Comfortaa"/>
              <a:cs typeface="Comfortaa"/>
              <a:sym typeface="Comfortaa"/>
            </a:endParaRPr>
          </a:p>
        </p:txBody>
      </p:sp>
      <p:pic>
        <p:nvPicPr>
          <p:cNvPr id="80" name="Google Shape;80;p16"/>
          <p:cNvPicPr preferRelativeResize="0"/>
          <p:nvPr/>
        </p:nvPicPr>
        <p:blipFill>
          <a:blip r:embed="rId3">
            <a:alphaModFix/>
          </a:blip>
          <a:stretch>
            <a:fillRect/>
          </a:stretch>
        </p:blipFill>
        <p:spPr>
          <a:xfrm>
            <a:off x="1058445" y="2570039"/>
            <a:ext cx="3633933" cy="3491100"/>
          </a:xfrm>
          <a:prstGeom prst="rect">
            <a:avLst/>
          </a:prstGeom>
          <a:noFill/>
          <a:ln>
            <a:noFill/>
          </a:ln>
        </p:spPr>
      </p:pic>
      <p:sp>
        <p:nvSpPr>
          <p:cNvPr id="6" name="TextBox 5">
            <a:extLst>
              <a:ext uri="{FF2B5EF4-FFF2-40B4-BE49-F238E27FC236}">
                <a16:creationId xmlns:a16="http://schemas.microsoft.com/office/drawing/2014/main" id="{97FAFAB7-2B6D-4A53-84AB-2F77FB30EC4F}"/>
              </a:ext>
            </a:extLst>
          </p:cNvPr>
          <p:cNvSpPr txBox="1"/>
          <p:nvPr/>
        </p:nvSpPr>
        <p:spPr>
          <a:xfrm>
            <a:off x="443903" y="6194522"/>
            <a:ext cx="6096000" cy="47538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89" dirty="0"/>
              <a:t>https://zoom.us/support/download</a:t>
            </a:r>
          </a:p>
        </p:txBody>
      </p:sp>
      <p:pic>
        <p:nvPicPr>
          <p:cNvPr id="4" name="Picture 3" descr="Graphical user interface, application, email&#10;&#10;Description automatically generated">
            <a:extLst>
              <a:ext uri="{FF2B5EF4-FFF2-40B4-BE49-F238E27FC236}">
                <a16:creationId xmlns:a16="http://schemas.microsoft.com/office/drawing/2014/main" id="{24773ABE-19B7-4785-9A67-1DDF30BF28B3}"/>
              </a:ext>
            </a:extLst>
          </p:cNvPr>
          <p:cNvPicPr>
            <a:picLocks noChangeAspect="1"/>
          </p:cNvPicPr>
          <p:nvPr/>
        </p:nvPicPr>
        <p:blipFill>
          <a:blip r:embed="rId4"/>
          <a:stretch>
            <a:fillRect/>
          </a:stretch>
        </p:blipFill>
        <p:spPr>
          <a:xfrm>
            <a:off x="6206538" y="528918"/>
            <a:ext cx="5985463" cy="5800165"/>
          </a:xfrm>
          <a:prstGeom prst="rect">
            <a:avLst/>
          </a:prstGeom>
        </p:spPr>
      </p:pic>
    </p:spTree>
    <p:extLst>
      <p:ext uri="{BB962C8B-B14F-4D97-AF65-F5344CB8AC3E}">
        <p14:creationId xmlns:p14="http://schemas.microsoft.com/office/powerpoint/2010/main" val="479939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228165" y="133185"/>
            <a:ext cx="5393600" cy="2240899"/>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2400"/>
              </a:spcBef>
              <a:spcAft>
                <a:spcPts val="0"/>
              </a:spcAft>
              <a:buNone/>
            </a:pPr>
            <a:r>
              <a:rPr lang="en" sz="5000" dirty="0">
                <a:solidFill>
                  <a:srgbClr val="404040"/>
                </a:solidFill>
                <a:highlight>
                  <a:srgbClr val="FFFFFF"/>
                </a:highlight>
                <a:latin typeface="Comfortaa"/>
                <a:ea typeface="Comfortaa"/>
                <a:cs typeface="Comfortaa"/>
                <a:sym typeface="Comfortaa"/>
              </a:rPr>
              <a:t>Creating a Zoom </a:t>
            </a:r>
            <a:br>
              <a:rPr lang="en" sz="5000" dirty="0">
                <a:solidFill>
                  <a:srgbClr val="404040"/>
                </a:solidFill>
                <a:highlight>
                  <a:srgbClr val="FFFFFF"/>
                </a:highlight>
                <a:latin typeface="Comfortaa"/>
                <a:ea typeface="Comfortaa"/>
                <a:cs typeface="Comfortaa"/>
                <a:sym typeface="Comfortaa"/>
              </a:rPr>
            </a:br>
            <a:r>
              <a:rPr lang="en" sz="5000" dirty="0">
                <a:solidFill>
                  <a:srgbClr val="404040"/>
                </a:solidFill>
                <a:highlight>
                  <a:srgbClr val="FFFFFF"/>
                </a:highlight>
                <a:latin typeface="Comfortaa"/>
                <a:ea typeface="Comfortaa"/>
                <a:cs typeface="Comfortaa"/>
                <a:sym typeface="Comfortaa"/>
              </a:rPr>
              <a:t>Account</a:t>
            </a:r>
            <a:endParaRPr sz="5000" dirty="0">
              <a:solidFill>
                <a:srgbClr val="404040"/>
              </a:solidFill>
              <a:highlight>
                <a:srgbClr val="FFFFFF"/>
              </a:highlight>
              <a:latin typeface="Comfortaa"/>
              <a:ea typeface="Comfortaa"/>
              <a:cs typeface="Comfortaa"/>
              <a:sym typeface="Comfortaa"/>
            </a:endParaRPr>
          </a:p>
          <a:p>
            <a:pPr marL="0" lvl="0" indent="0" algn="ctr" rtl="0">
              <a:spcBef>
                <a:spcPts val="533"/>
              </a:spcBef>
              <a:spcAft>
                <a:spcPts val="0"/>
              </a:spcAft>
              <a:buNone/>
            </a:pPr>
            <a:endParaRPr dirty="0"/>
          </a:p>
        </p:txBody>
      </p:sp>
      <p:pic>
        <p:nvPicPr>
          <p:cNvPr id="87" name="Google Shape;87;p17"/>
          <p:cNvPicPr preferRelativeResize="0"/>
          <p:nvPr/>
        </p:nvPicPr>
        <p:blipFill>
          <a:blip r:embed="rId3">
            <a:alphaModFix/>
          </a:blip>
          <a:stretch>
            <a:fillRect/>
          </a:stretch>
        </p:blipFill>
        <p:spPr>
          <a:xfrm>
            <a:off x="1326881" y="2695700"/>
            <a:ext cx="3405400" cy="3576433"/>
          </a:xfrm>
          <a:prstGeom prst="rect">
            <a:avLst/>
          </a:prstGeom>
          <a:noFill/>
          <a:ln>
            <a:noFill/>
          </a:ln>
        </p:spPr>
      </p:pic>
      <p:pic>
        <p:nvPicPr>
          <p:cNvPr id="3" name="Picture 2" descr="Graphical user interface, website&#10;&#10;Description automatically generated">
            <a:extLst>
              <a:ext uri="{FF2B5EF4-FFF2-40B4-BE49-F238E27FC236}">
                <a16:creationId xmlns:a16="http://schemas.microsoft.com/office/drawing/2014/main" id="{440C4946-A73E-4B8D-A171-501B9EB14CF1}"/>
              </a:ext>
            </a:extLst>
          </p:cNvPr>
          <p:cNvPicPr>
            <a:picLocks noChangeAspect="1"/>
          </p:cNvPicPr>
          <p:nvPr/>
        </p:nvPicPr>
        <p:blipFill>
          <a:blip r:embed="rId4"/>
          <a:stretch>
            <a:fillRect/>
          </a:stretch>
        </p:blipFill>
        <p:spPr>
          <a:xfrm>
            <a:off x="6162676" y="774701"/>
            <a:ext cx="5915025" cy="4927600"/>
          </a:xfrm>
          <a:prstGeom prst="rect">
            <a:avLst/>
          </a:prstGeom>
        </p:spPr>
      </p:pic>
    </p:spTree>
    <p:extLst>
      <p:ext uri="{BB962C8B-B14F-4D97-AF65-F5344CB8AC3E}">
        <p14:creationId xmlns:p14="http://schemas.microsoft.com/office/powerpoint/2010/main" val="3988822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1611430" y="2549400"/>
            <a:ext cx="3403367" cy="3542600"/>
          </a:xfrm>
          <a:prstGeom prst="rect">
            <a:avLst/>
          </a:prstGeom>
          <a:noFill/>
          <a:ln>
            <a:noFill/>
          </a:ln>
        </p:spPr>
      </p:pic>
      <p:sp>
        <p:nvSpPr>
          <p:cNvPr id="12" name="TextBox 11">
            <a:extLst>
              <a:ext uri="{FF2B5EF4-FFF2-40B4-BE49-F238E27FC236}">
                <a16:creationId xmlns:a16="http://schemas.microsoft.com/office/drawing/2014/main" id="{CEA73B86-B539-4D33-A33A-570EED2283B0}"/>
              </a:ext>
            </a:extLst>
          </p:cNvPr>
          <p:cNvSpPr txBox="1"/>
          <p:nvPr/>
        </p:nvSpPr>
        <p:spPr>
          <a:xfrm>
            <a:off x="362299" y="179675"/>
            <a:ext cx="4743451" cy="166199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kumimoji="0" lang="en" sz="5000" b="1" i="0" u="none" strike="noStrike" kern="0" cap="none" spc="0" normalizeH="0" baseline="0" noProof="0" dirty="0">
                <a:ln>
                  <a:noFill/>
                </a:ln>
                <a:solidFill>
                  <a:srgbClr val="404040"/>
                </a:solidFill>
                <a:effectLst/>
                <a:highlight>
                  <a:srgbClr val="FFFFFF"/>
                </a:highlight>
                <a:uLnTx/>
                <a:uFillTx/>
                <a:latin typeface="Comfortaa"/>
                <a:ea typeface="Comfortaa"/>
                <a:cs typeface="Comfortaa"/>
                <a:sym typeface="Comfortaa"/>
              </a:rPr>
              <a:t>Sign </a:t>
            </a:r>
            <a:r>
              <a:rPr kumimoji="0" lang="en-US" sz="5000" b="1" i="0" u="none" strike="noStrike" kern="0" cap="none" spc="0" normalizeH="0" baseline="0" noProof="0" dirty="0">
                <a:ln>
                  <a:noFill/>
                </a:ln>
                <a:solidFill>
                  <a:srgbClr val="404040"/>
                </a:solidFill>
                <a:effectLst/>
                <a:highlight>
                  <a:srgbClr val="FFFFFF"/>
                </a:highlight>
                <a:uLnTx/>
                <a:uFillTx/>
                <a:latin typeface="Comfortaa"/>
                <a:ea typeface="Comfortaa"/>
                <a:cs typeface="Comfortaa"/>
                <a:sym typeface="Comfortaa"/>
              </a:rPr>
              <a:t>into</a:t>
            </a:r>
            <a:r>
              <a:rPr kumimoji="0" lang="en" sz="5000" b="1" i="0" u="none" strike="noStrike" kern="0" cap="none" spc="0" normalizeH="0" baseline="0" noProof="0" dirty="0">
                <a:ln>
                  <a:noFill/>
                </a:ln>
                <a:solidFill>
                  <a:srgbClr val="404040"/>
                </a:solidFill>
                <a:effectLst/>
                <a:highlight>
                  <a:srgbClr val="FFFFFF"/>
                </a:highlight>
                <a:uLnTx/>
                <a:uFillTx/>
                <a:latin typeface="Comfortaa"/>
                <a:ea typeface="Comfortaa"/>
                <a:cs typeface="Comfortaa"/>
                <a:sym typeface="Comfortaa"/>
              </a:rPr>
              <a:t> Account</a:t>
            </a:r>
            <a:endParaRPr lang="en-US" sz="2489" dirty="0"/>
          </a:p>
        </p:txBody>
      </p:sp>
      <p:pic>
        <p:nvPicPr>
          <p:cNvPr id="9" name="Picture 8" descr="Graphical user interface, application&#10;&#10;Description automatically generated">
            <a:extLst>
              <a:ext uri="{FF2B5EF4-FFF2-40B4-BE49-F238E27FC236}">
                <a16:creationId xmlns:a16="http://schemas.microsoft.com/office/drawing/2014/main" id="{7526C954-CD23-4EA7-8E79-9C5742F4BB70}"/>
              </a:ext>
            </a:extLst>
          </p:cNvPr>
          <p:cNvPicPr>
            <a:picLocks noChangeAspect="1"/>
          </p:cNvPicPr>
          <p:nvPr/>
        </p:nvPicPr>
        <p:blipFill>
          <a:blip r:embed="rId4"/>
          <a:stretch>
            <a:fillRect/>
          </a:stretch>
        </p:blipFill>
        <p:spPr>
          <a:xfrm>
            <a:off x="5600701" y="1160079"/>
            <a:ext cx="6477436" cy="4308600"/>
          </a:xfrm>
          <a:prstGeom prst="rect">
            <a:avLst/>
          </a:prstGeom>
        </p:spPr>
      </p:pic>
    </p:spTree>
    <p:extLst>
      <p:ext uri="{BB962C8B-B14F-4D97-AF65-F5344CB8AC3E}">
        <p14:creationId xmlns:p14="http://schemas.microsoft.com/office/powerpoint/2010/main" val="4242265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26" name="Picture 25" descr="Graphical user interface&#10;&#10;Description automatically generated">
            <a:extLst>
              <a:ext uri="{FF2B5EF4-FFF2-40B4-BE49-F238E27FC236}">
                <a16:creationId xmlns:a16="http://schemas.microsoft.com/office/drawing/2014/main" id="{06AD26EB-8B86-4E29-967C-7BD2577DC422}"/>
              </a:ext>
            </a:extLst>
          </p:cNvPr>
          <p:cNvPicPr>
            <a:picLocks noChangeAspect="1"/>
          </p:cNvPicPr>
          <p:nvPr/>
        </p:nvPicPr>
        <p:blipFill rotWithShape="1">
          <a:blip r:embed="rId3"/>
          <a:srcRect l="24110" t="9509" r="14883" b="13592"/>
          <a:stretch/>
        </p:blipFill>
        <p:spPr>
          <a:xfrm>
            <a:off x="5179629" y="1494285"/>
            <a:ext cx="6687380" cy="4741496"/>
          </a:xfrm>
          <a:prstGeom prst="rect">
            <a:avLst/>
          </a:prstGeom>
          <a:ln>
            <a:noFill/>
          </a:ln>
          <a:effectLst>
            <a:outerShdw blurRad="292100" dist="139700" dir="2700000" algn="tl" rotWithShape="0">
              <a:srgbClr val="333333">
                <a:alpha val="65000"/>
              </a:srgbClr>
            </a:outerShdw>
          </a:effectLst>
        </p:spPr>
      </p:pic>
      <p:sp>
        <p:nvSpPr>
          <p:cNvPr id="101" name="Google Shape;101;p19"/>
          <p:cNvSpPr txBox="1">
            <a:spLocks noGrp="1"/>
          </p:cNvSpPr>
          <p:nvPr>
            <p:ph type="title"/>
          </p:nvPr>
        </p:nvSpPr>
        <p:spPr>
          <a:xfrm>
            <a:off x="415600" y="390467"/>
            <a:ext cx="11360800" cy="106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000" dirty="0"/>
              <a:t>Adding a background</a:t>
            </a:r>
            <a:endParaRPr sz="4000" dirty="0"/>
          </a:p>
        </p:txBody>
      </p:sp>
      <p:sp>
        <p:nvSpPr>
          <p:cNvPr id="102" name="Google Shape;102;p19"/>
          <p:cNvSpPr txBox="1">
            <a:spLocks noGrp="1"/>
          </p:cNvSpPr>
          <p:nvPr>
            <p:ph type="body" idx="1"/>
          </p:nvPr>
        </p:nvSpPr>
        <p:spPr>
          <a:xfrm>
            <a:off x="415600" y="1638233"/>
            <a:ext cx="5333200" cy="445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spcBef>
                <a:spcPts val="0"/>
              </a:spcBef>
              <a:spcAft>
                <a:spcPts val="0"/>
              </a:spcAft>
              <a:buClr>
                <a:srgbClr val="FF0000"/>
              </a:buClr>
              <a:buSzPts val="1400"/>
              <a:buChar char="●"/>
            </a:pPr>
            <a:endParaRPr dirty="0"/>
          </a:p>
        </p:txBody>
      </p:sp>
      <p:pic>
        <p:nvPicPr>
          <p:cNvPr id="3" name="Picture 2" descr="Graphical user interface, application&#10;&#10;Description automatically generated">
            <a:extLst>
              <a:ext uri="{FF2B5EF4-FFF2-40B4-BE49-F238E27FC236}">
                <a16:creationId xmlns:a16="http://schemas.microsoft.com/office/drawing/2014/main" id="{5D7AB588-3EEA-4579-B83F-CF2DD9BA823F}"/>
              </a:ext>
            </a:extLst>
          </p:cNvPr>
          <p:cNvPicPr>
            <a:picLocks noChangeAspect="1"/>
          </p:cNvPicPr>
          <p:nvPr/>
        </p:nvPicPr>
        <p:blipFill>
          <a:blip r:embed="rId4"/>
          <a:stretch>
            <a:fillRect/>
          </a:stretch>
        </p:blipFill>
        <p:spPr>
          <a:xfrm>
            <a:off x="415600" y="1714238"/>
            <a:ext cx="4628451" cy="4655879"/>
          </a:xfrm>
          <a:prstGeom prst="rect">
            <a:avLst/>
          </a:prstGeom>
          <a:ln>
            <a:noFill/>
          </a:ln>
          <a:effectLst>
            <a:outerShdw blurRad="190500" algn="tl" rotWithShape="0">
              <a:srgbClr val="000000">
                <a:alpha val="70000"/>
              </a:srgbClr>
            </a:outerShdw>
          </a:effectLst>
        </p:spPr>
      </p:pic>
      <p:sp>
        <p:nvSpPr>
          <p:cNvPr id="104" name="Google Shape;104;p19"/>
          <p:cNvSpPr/>
          <p:nvPr/>
        </p:nvSpPr>
        <p:spPr>
          <a:xfrm>
            <a:off x="2939313" y="2574953"/>
            <a:ext cx="1666287" cy="317103"/>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15" name="Google Shape;104;p19">
            <a:extLst>
              <a:ext uri="{FF2B5EF4-FFF2-40B4-BE49-F238E27FC236}">
                <a16:creationId xmlns:a16="http://schemas.microsoft.com/office/drawing/2014/main" id="{19E3569B-5101-4368-99EB-A3AD57BAFC68}"/>
              </a:ext>
            </a:extLst>
          </p:cNvPr>
          <p:cNvSpPr/>
          <p:nvPr/>
        </p:nvSpPr>
        <p:spPr>
          <a:xfrm rot="10800000">
            <a:off x="6882941" y="3155031"/>
            <a:ext cx="1438867" cy="198360"/>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24" name="Google Shape;104;p19">
            <a:extLst>
              <a:ext uri="{FF2B5EF4-FFF2-40B4-BE49-F238E27FC236}">
                <a16:creationId xmlns:a16="http://schemas.microsoft.com/office/drawing/2014/main" id="{F2CD5C4B-F735-4FC4-93BF-6520BBAF283D}"/>
              </a:ext>
            </a:extLst>
          </p:cNvPr>
          <p:cNvSpPr/>
          <p:nvPr/>
        </p:nvSpPr>
        <p:spPr>
          <a:xfrm rot="5400000">
            <a:off x="10668132" y="3353756"/>
            <a:ext cx="1438867" cy="198360"/>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Tree>
    <p:extLst>
      <p:ext uri="{BB962C8B-B14F-4D97-AF65-F5344CB8AC3E}">
        <p14:creationId xmlns:p14="http://schemas.microsoft.com/office/powerpoint/2010/main" val="2777392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239697" y="147615"/>
            <a:ext cx="6192065" cy="686886"/>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4000" dirty="0"/>
              <a:t>A</a:t>
            </a:r>
            <a:r>
              <a:rPr lang="en" sz="4000" dirty="0"/>
              <a:t>dding a picture-desktop</a:t>
            </a:r>
            <a:endParaRPr sz="4000" dirty="0"/>
          </a:p>
        </p:txBody>
      </p:sp>
      <p:sp>
        <p:nvSpPr>
          <p:cNvPr id="110" name="Google Shape;110;p20"/>
          <p:cNvSpPr txBox="1">
            <a:spLocks noGrp="1"/>
          </p:cNvSpPr>
          <p:nvPr>
            <p:ph type="body" idx="1"/>
          </p:nvPr>
        </p:nvSpPr>
        <p:spPr>
          <a:xfrm>
            <a:off x="415600" y="1455114"/>
            <a:ext cx="5333200" cy="170088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spcBef>
                <a:spcPts val="0"/>
              </a:spcBef>
              <a:spcAft>
                <a:spcPts val="0"/>
              </a:spcAft>
              <a:buSzPts val="1400"/>
              <a:buChar char="●"/>
            </a:pPr>
            <a:r>
              <a:rPr lang="en-US" dirty="0"/>
              <a:t>Go to Settings</a:t>
            </a:r>
          </a:p>
          <a:p>
            <a:pPr lvl="1" indent="-423323">
              <a:spcBef>
                <a:spcPts val="0"/>
              </a:spcBef>
              <a:buSzPts val="1400"/>
              <a:buChar char="●"/>
            </a:pPr>
            <a:r>
              <a:rPr lang="en-US" dirty="0"/>
              <a:t>Click on Profile</a:t>
            </a:r>
          </a:p>
          <a:p>
            <a:pPr lvl="1" indent="-423323">
              <a:spcBef>
                <a:spcPts val="0"/>
              </a:spcBef>
              <a:buSzPts val="1400"/>
              <a:buChar char="●"/>
            </a:pPr>
            <a:r>
              <a:rPr lang="en-US" dirty="0"/>
              <a:t>Click on Picture</a:t>
            </a:r>
          </a:p>
          <a:p>
            <a:pPr lvl="1" indent="-423323">
              <a:spcBef>
                <a:spcPts val="0"/>
              </a:spcBef>
              <a:buSzPts val="1400"/>
              <a:buChar char="●"/>
            </a:pPr>
            <a:r>
              <a:rPr lang="en-US" dirty="0"/>
              <a:t>Change Picture</a:t>
            </a:r>
          </a:p>
          <a:p>
            <a:pPr lvl="1" indent="-423323">
              <a:spcBef>
                <a:spcPts val="0"/>
              </a:spcBef>
              <a:buSzPts val="1400"/>
              <a:buChar char="●"/>
            </a:pPr>
            <a:r>
              <a:rPr lang="en-US" dirty="0"/>
              <a:t>Select Picture, Open and Click Save</a:t>
            </a:r>
            <a:endParaRPr dirty="0"/>
          </a:p>
          <a:p>
            <a:pPr marL="609585" lvl="0" indent="0" algn="l" rtl="0">
              <a:spcBef>
                <a:spcPts val="2133"/>
              </a:spcBef>
              <a:spcAft>
                <a:spcPts val="0"/>
              </a:spcAft>
              <a:buNone/>
            </a:pPr>
            <a:endParaRPr dirty="0"/>
          </a:p>
        </p:txBody>
      </p:sp>
      <p:pic>
        <p:nvPicPr>
          <p:cNvPr id="5" name="Picture 4" descr="Graphical user interface, application&#10;&#10;Description automatically generated">
            <a:extLst>
              <a:ext uri="{FF2B5EF4-FFF2-40B4-BE49-F238E27FC236}">
                <a16:creationId xmlns:a16="http://schemas.microsoft.com/office/drawing/2014/main" id="{2A139FC2-B068-4C5A-84E0-157355ECF95A}"/>
              </a:ext>
            </a:extLst>
          </p:cNvPr>
          <p:cNvPicPr>
            <a:picLocks noChangeAspect="1"/>
          </p:cNvPicPr>
          <p:nvPr/>
        </p:nvPicPr>
        <p:blipFill rotWithShape="1">
          <a:blip r:embed="rId3"/>
          <a:srcRect l="24046" t="9491" r="29445" b="28709"/>
          <a:stretch/>
        </p:blipFill>
        <p:spPr>
          <a:xfrm>
            <a:off x="695972" y="3429000"/>
            <a:ext cx="4323173" cy="3231315"/>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application&#10;&#10;Description automatically generated">
            <a:extLst>
              <a:ext uri="{FF2B5EF4-FFF2-40B4-BE49-F238E27FC236}">
                <a16:creationId xmlns:a16="http://schemas.microsoft.com/office/drawing/2014/main" id="{AD00B610-1233-4E17-84A3-0880599B062B}"/>
              </a:ext>
            </a:extLst>
          </p:cNvPr>
          <p:cNvPicPr>
            <a:picLocks noChangeAspect="1"/>
          </p:cNvPicPr>
          <p:nvPr/>
        </p:nvPicPr>
        <p:blipFill rotWithShape="1">
          <a:blip r:embed="rId4"/>
          <a:srcRect l="24080" t="9452" r="32177" b="25607"/>
          <a:stretch/>
        </p:blipFill>
        <p:spPr>
          <a:xfrm>
            <a:off x="6954541" y="125156"/>
            <a:ext cx="3763079" cy="3142437"/>
          </a:xfrm>
          <a:prstGeom prst="rect">
            <a:avLst/>
          </a:prstGeom>
          <a:ln>
            <a:noFill/>
          </a:ln>
          <a:effectLst>
            <a:outerShdw blurRad="292100" dist="139700" dir="2700000" algn="tl" rotWithShape="0">
              <a:srgbClr val="333333">
                <a:alpha val="65000"/>
              </a:srgbClr>
            </a:outerShdw>
          </a:effectLst>
        </p:spPr>
      </p:pic>
      <p:pic>
        <p:nvPicPr>
          <p:cNvPr id="9" name="Picture 8" descr="Graphical user interface, application, PowerPoint&#10;&#10;Description automatically generated">
            <a:extLst>
              <a:ext uri="{FF2B5EF4-FFF2-40B4-BE49-F238E27FC236}">
                <a16:creationId xmlns:a16="http://schemas.microsoft.com/office/drawing/2014/main" id="{54010118-8F6E-4C5E-A31B-A06983429184}"/>
              </a:ext>
            </a:extLst>
          </p:cNvPr>
          <p:cNvPicPr>
            <a:picLocks noChangeAspect="1"/>
          </p:cNvPicPr>
          <p:nvPr/>
        </p:nvPicPr>
        <p:blipFill rotWithShape="1">
          <a:blip r:embed="rId5"/>
          <a:srcRect l="-1" t="1272" r="-31"/>
          <a:stretch/>
        </p:blipFill>
        <p:spPr>
          <a:xfrm>
            <a:off x="5740046" y="3429000"/>
            <a:ext cx="6192065" cy="3161973"/>
          </a:xfrm>
          <a:prstGeom prst="rect">
            <a:avLst/>
          </a:prstGeom>
          <a:ln>
            <a:noFill/>
          </a:ln>
          <a:effectLst>
            <a:outerShdw blurRad="292100" dist="139700" dir="2700000" algn="tl" rotWithShape="0">
              <a:srgbClr val="333333">
                <a:alpha val="65000"/>
              </a:srgbClr>
            </a:outerShdw>
          </a:effectLst>
        </p:spPr>
      </p:pic>
      <p:sp>
        <p:nvSpPr>
          <p:cNvPr id="13" name="Google Shape;104;p19">
            <a:extLst>
              <a:ext uri="{FF2B5EF4-FFF2-40B4-BE49-F238E27FC236}">
                <a16:creationId xmlns:a16="http://schemas.microsoft.com/office/drawing/2014/main" id="{087695DE-914C-4229-BE28-624C58E3B8FA}"/>
              </a:ext>
            </a:extLst>
          </p:cNvPr>
          <p:cNvSpPr/>
          <p:nvPr/>
        </p:nvSpPr>
        <p:spPr>
          <a:xfrm rot="10800000">
            <a:off x="2249057" y="5219767"/>
            <a:ext cx="1666287" cy="317103"/>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14" name="Google Shape;104;p19">
            <a:extLst>
              <a:ext uri="{FF2B5EF4-FFF2-40B4-BE49-F238E27FC236}">
                <a16:creationId xmlns:a16="http://schemas.microsoft.com/office/drawing/2014/main" id="{EFBF6F31-9D91-48E7-8562-237845FF7999}"/>
              </a:ext>
            </a:extLst>
          </p:cNvPr>
          <p:cNvSpPr/>
          <p:nvPr/>
        </p:nvSpPr>
        <p:spPr>
          <a:xfrm>
            <a:off x="1691759" y="4455734"/>
            <a:ext cx="1666287" cy="317103"/>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15" name="Google Shape;104;p19">
            <a:extLst>
              <a:ext uri="{FF2B5EF4-FFF2-40B4-BE49-F238E27FC236}">
                <a16:creationId xmlns:a16="http://schemas.microsoft.com/office/drawing/2014/main" id="{DFDACAAF-9DBF-4381-BF18-D0F413FA5B82}"/>
              </a:ext>
            </a:extLst>
          </p:cNvPr>
          <p:cNvSpPr/>
          <p:nvPr/>
        </p:nvSpPr>
        <p:spPr>
          <a:xfrm>
            <a:off x="6549657" y="2735622"/>
            <a:ext cx="1666287" cy="317103"/>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16" name="Google Shape;104;p19">
            <a:extLst>
              <a:ext uri="{FF2B5EF4-FFF2-40B4-BE49-F238E27FC236}">
                <a16:creationId xmlns:a16="http://schemas.microsoft.com/office/drawing/2014/main" id="{C8735997-EF2F-436E-BC3D-9B98A73EC617}"/>
              </a:ext>
            </a:extLst>
          </p:cNvPr>
          <p:cNvSpPr/>
          <p:nvPr/>
        </p:nvSpPr>
        <p:spPr>
          <a:xfrm>
            <a:off x="6505149" y="6273871"/>
            <a:ext cx="1666287" cy="317103"/>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Tree>
    <p:extLst>
      <p:ext uri="{BB962C8B-B14F-4D97-AF65-F5344CB8AC3E}">
        <p14:creationId xmlns:p14="http://schemas.microsoft.com/office/powerpoint/2010/main" val="1865651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A5773001-995A-4E4E-8551-E53FA931EF3E}"/>
              </a:ext>
            </a:extLst>
          </p:cNvPr>
          <p:cNvPicPr>
            <a:picLocks noChangeAspect="1"/>
          </p:cNvPicPr>
          <p:nvPr/>
        </p:nvPicPr>
        <p:blipFill rotWithShape="1">
          <a:blip r:embed="rId3"/>
          <a:srcRect l="1" t="80448" r="40600" b="5695"/>
          <a:stretch/>
        </p:blipFill>
        <p:spPr>
          <a:xfrm>
            <a:off x="280182" y="4978587"/>
            <a:ext cx="8036841" cy="1067999"/>
          </a:xfrm>
          <a:prstGeom prst="rect">
            <a:avLst/>
          </a:prstGeom>
        </p:spPr>
      </p:pic>
      <p:sp>
        <p:nvSpPr>
          <p:cNvPr id="109" name="Google Shape;109;p20"/>
          <p:cNvSpPr txBox="1">
            <a:spLocks noGrp="1"/>
          </p:cNvSpPr>
          <p:nvPr>
            <p:ph type="title"/>
          </p:nvPr>
        </p:nvSpPr>
        <p:spPr>
          <a:xfrm>
            <a:off x="2920753" y="51736"/>
            <a:ext cx="5736116" cy="106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4000" dirty="0"/>
              <a:t>Changing your name</a:t>
            </a:r>
            <a:endParaRPr sz="4000" dirty="0"/>
          </a:p>
        </p:txBody>
      </p:sp>
      <p:sp>
        <p:nvSpPr>
          <p:cNvPr id="110" name="Google Shape;110;p20"/>
          <p:cNvSpPr txBox="1">
            <a:spLocks noGrp="1"/>
          </p:cNvSpPr>
          <p:nvPr>
            <p:ph type="body" idx="1"/>
          </p:nvPr>
        </p:nvSpPr>
        <p:spPr>
          <a:xfrm>
            <a:off x="415600" y="1455114"/>
            <a:ext cx="5333200" cy="170088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spcBef>
                <a:spcPts val="0"/>
              </a:spcBef>
              <a:spcAft>
                <a:spcPts val="0"/>
              </a:spcAft>
              <a:buSzPts val="1400"/>
              <a:buChar char="●"/>
            </a:pPr>
            <a:r>
              <a:rPr lang="en-US" b="1" dirty="0">
                <a:solidFill>
                  <a:schemeClr val="bg1">
                    <a:lumMod val="50000"/>
                  </a:schemeClr>
                </a:solidFill>
              </a:rPr>
              <a:t>Click on Participants Click on Profile</a:t>
            </a:r>
          </a:p>
          <a:p>
            <a:pPr lvl="1" indent="-423323">
              <a:spcBef>
                <a:spcPts val="0"/>
              </a:spcBef>
              <a:buSzPts val="1400"/>
              <a:buChar char="●"/>
            </a:pPr>
            <a:r>
              <a:rPr lang="en-US" b="1" dirty="0">
                <a:solidFill>
                  <a:schemeClr val="bg1">
                    <a:lumMod val="50000"/>
                  </a:schemeClr>
                </a:solidFill>
              </a:rPr>
              <a:t>Hover over your name on the right</a:t>
            </a:r>
          </a:p>
          <a:p>
            <a:pPr lvl="1" indent="-423323">
              <a:spcBef>
                <a:spcPts val="0"/>
              </a:spcBef>
              <a:buSzPts val="1400"/>
              <a:buChar char="●"/>
            </a:pPr>
            <a:r>
              <a:rPr lang="en-US" b="1" dirty="0">
                <a:solidFill>
                  <a:schemeClr val="bg1">
                    <a:lumMod val="50000"/>
                  </a:schemeClr>
                </a:solidFill>
              </a:rPr>
              <a:t>Click More</a:t>
            </a:r>
          </a:p>
          <a:p>
            <a:pPr lvl="1" indent="-423323">
              <a:spcBef>
                <a:spcPts val="0"/>
              </a:spcBef>
              <a:buSzPts val="1400"/>
              <a:buChar char="●"/>
            </a:pPr>
            <a:r>
              <a:rPr lang="en-US" b="1" dirty="0">
                <a:solidFill>
                  <a:schemeClr val="bg1">
                    <a:lumMod val="50000"/>
                  </a:schemeClr>
                </a:solidFill>
              </a:rPr>
              <a:t>Rename</a:t>
            </a:r>
            <a:endParaRPr b="1" dirty="0">
              <a:solidFill>
                <a:schemeClr val="bg1"/>
              </a:solidFill>
            </a:endParaRPr>
          </a:p>
          <a:p>
            <a:pPr marL="609585" lvl="0" indent="0" algn="l" rtl="0">
              <a:spcBef>
                <a:spcPts val="2133"/>
              </a:spcBef>
              <a:spcAft>
                <a:spcPts val="0"/>
              </a:spcAft>
              <a:buNone/>
            </a:pPr>
            <a:endParaRPr dirty="0"/>
          </a:p>
        </p:txBody>
      </p:sp>
      <p:sp>
        <p:nvSpPr>
          <p:cNvPr id="13" name="Google Shape;104;p19">
            <a:extLst>
              <a:ext uri="{FF2B5EF4-FFF2-40B4-BE49-F238E27FC236}">
                <a16:creationId xmlns:a16="http://schemas.microsoft.com/office/drawing/2014/main" id="{087695DE-914C-4229-BE28-624C58E3B8FA}"/>
              </a:ext>
            </a:extLst>
          </p:cNvPr>
          <p:cNvSpPr/>
          <p:nvPr/>
        </p:nvSpPr>
        <p:spPr>
          <a:xfrm rot="16200000">
            <a:off x="10188777" y="5054891"/>
            <a:ext cx="1666287" cy="317103"/>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14" name="Google Shape;104;p19">
            <a:extLst>
              <a:ext uri="{FF2B5EF4-FFF2-40B4-BE49-F238E27FC236}">
                <a16:creationId xmlns:a16="http://schemas.microsoft.com/office/drawing/2014/main" id="{EFBF6F31-9D91-48E7-8562-237845FF7999}"/>
              </a:ext>
            </a:extLst>
          </p:cNvPr>
          <p:cNvSpPr/>
          <p:nvPr/>
        </p:nvSpPr>
        <p:spPr>
          <a:xfrm rot="5400000">
            <a:off x="2846245" y="4520893"/>
            <a:ext cx="1666287" cy="317103"/>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pic>
        <p:nvPicPr>
          <p:cNvPr id="12" name="Picture 11" descr="A screenshot of a person smiling&#10;&#10;Description automatically generated with medium confidence">
            <a:extLst>
              <a:ext uri="{FF2B5EF4-FFF2-40B4-BE49-F238E27FC236}">
                <a16:creationId xmlns:a16="http://schemas.microsoft.com/office/drawing/2014/main" id="{F133E956-BDD2-4C11-8A3F-0E22F04331B8}"/>
              </a:ext>
            </a:extLst>
          </p:cNvPr>
          <p:cNvPicPr>
            <a:picLocks noChangeAspect="1"/>
          </p:cNvPicPr>
          <p:nvPr/>
        </p:nvPicPr>
        <p:blipFill rotWithShape="1">
          <a:blip r:embed="rId4"/>
          <a:srcRect l="78605" t="2067" b="73132"/>
          <a:stretch/>
        </p:blipFill>
        <p:spPr>
          <a:xfrm>
            <a:off x="6218473" y="1481721"/>
            <a:ext cx="3988783" cy="2600881"/>
          </a:xfrm>
          <a:prstGeom prst="rect">
            <a:avLst/>
          </a:prstGeom>
        </p:spPr>
      </p:pic>
      <p:sp>
        <p:nvSpPr>
          <p:cNvPr id="15" name="Google Shape;104;p19">
            <a:extLst>
              <a:ext uri="{FF2B5EF4-FFF2-40B4-BE49-F238E27FC236}">
                <a16:creationId xmlns:a16="http://schemas.microsoft.com/office/drawing/2014/main" id="{DFDACAAF-9DBF-4381-BF18-D0F413FA5B82}"/>
              </a:ext>
            </a:extLst>
          </p:cNvPr>
          <p:cNvSpPr/>
          <p:nvPr/>
        </p:nvSpPr>
        <p:spPr>
          <a:xfrm rot="5400000">
            <a:off x="8598919" y="1187033"/>
            <a:ext cx="1666287" cy="317103"/>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pic>
        <p:nvPicPr>
          <p:cNvPr id="10" name="Picture 9" descr="A screenshot of a person smiling&#10;&#10;Description automatically generated with medium confidence">
            <a:extLst>
              <a:ext uri="{FF2B5EF4-FFF2-40B4-BE49-F238E27FC236}">
                <a16:creationId xmlns:a16="http://schemas.microsoft.com/office/drawing/2014/main" id="{F0DD98F1-B539-480B-BA90-DA257D8082FD}"/>
              </a:ext>
            </a:extLst>
          </p:cNvPr>
          <p:cNvPicPr>
            <a:picLocks noChangeAspect="1"/>
          </p:cNvPicPr>
          <p:nvPr/>
        </p:nvPicPr>
        <p:blipFill rotWithShape="1">
          <a:blip r:embed="rId5"/>
          <a:srcRect l="78001" t="-412" r="-1623" b="59322"/>
          <a:stretch/>
        </p:blipFill>
        <p:spPr>
          <a:xfrm>
            <a:off x="8550608" y="3058307"/>
            <a:ext cx="3313293" cy="3241936"/>
          </a:xfrm>
          <a:prstGeom prst="rect">
            <a:avLst/>
          </a:prstGeom>
        </p:spPr>
      </p:pic>
    </p:spTree>
    <p:extLst>
      <p:ext uri="{BB962C8B-B14F-4D97-AF65-F5344CB8AC3E}">
        <p14:creationId xmlns:p14="http://schemas.microsoft.com/office/powerpoint/2010/main" val="2479121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F4C5CC-0791-4B6C-839B-198463046D0C}"/>
              </a:ext>
            </a:extLst>
          </p:cNvPr>
          <p:cNvPicPr>
            <a:picLocks noChangeAspect="1"/>
          </p:cNvPicPr>
          <p:nvPr/>
        </p:nvPicPr>
        <p:blipFill>
          <a:blip r:embed="rId2"/>
          <a:stretch>
            <a:fillRect/>
          </a:stretch>
        </p:blipFill>
        <p:spPr>
          <a:xfrm>
            <a:off x="1499217" y="1340939"/>
            <a:ext cx="9193565" cy="4176122"/>
          </a:xfrm>
          <a:prstGeom prst="rect">
            <a:avLst/>
          </a:prstGeom>
        </p:spPr>
      </p:pic>
      <p:pic>
        <p:nvPicPr>
          <p:cNvPr id="4" name="Picture 3">
            <a:extLst>
              <a:ext uri="{FF2B5EF4-FFF2-40B4-BE49-F238E27FC236}">
                <a16:creationId xmlns:a16="http://schemas.microsoft.com/office/drawing/2014/main" id="{F5F33F2A-C7C8-49AD-852B-DBFB70B163D1}"/>
              </a:ext>
            </a:extLst>
          </p:cNvPr>
          <p:cNvPicPr>
            <a:picLocks noChangeAspect="1"/>
          </p:cNvPicPr>
          <p:nvPr/>
        </p:nvPicPr>
        <p:blipFill>
          <a:blip r:embed="rId3"/>
          <a:stretch>
            <a:fillRect/>
          </a:stretch>
        </p:blipFill>
        <p:spPr>
          <a:xfrm>
            <a:off x="3842950" y="5889814"/>
            <a:ext cx="4505334" cy="499915"/>
          </a:xfrm>
          <a:prstGeom prst="rect">
            <a:avLst/>
          </a:prstGeom>
        </p:spPr>
      </p:pic>
    </p:spTree>
    <p:extLst>
      <p:ext uri="{BB962C8B-B14F-4D97-AF65-F5344CB8AC3E}">
        <p14:creationId xmlns:p14="http://schemas.microsoft.com/office/powerpoint/2010/main" val="1920105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922010" y="138873"/>
            <a:ext cx="6849128" cy="106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4000" dirty="0"/>
              <a:t>Changing your name-phone</a:t>
            </a:r>
            <a:endParaRPr sz="4000" dirty="0"/>
          </a:p>
        </p:txBody>
      </p:sp>
      <p:sp>
        <p:nvSpPr>
          <p:cNvPr id="110" name="Google Shape;110;p20"/>
          <p:cNvSpPr txBox="1">
            <a:spLocks noGrp="1"/>
          </p:cNvSpPr>
          <p:nvPr>
            <p:ph type="body" idx="1"/>
          </p:nvPr>
        </p:nvSpPr>
        <p:spPr>
          <a:xfrm>
            <a:off x="415600" y="1455114"/>
            <a:ext cx="5333200" cy="143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spcBef>
                <a:spcPts val="0"/>
              </a:spcBef>
              <a:spcAft>
                <a:spcPts val="0"/>
              </a:spcAft>
              <a:buSzPts val="1400"/>
              <a:buChar char="●"/>
            </a:pPr>
            <a:r>
              <a:rPr lang="en-US" dirty="0"/>
              <a:t>Go to Settings</a:t>
            </a:r>
          </a:p>
          <a:p>
            <a:pPr lvl="1" indent="-423323">
              <a:spcBef>
                <a:spcPts val="0"/>
              </a:spcBef>
              <a:buSzPts val="1400"/>
              <a:buChar char="●"/>
            </a:pPr>
            <a:r>
              <a:rPr lang="en-US" dirty="0"/>
              <a:t>Click on Arrow</a:t>
            </a:r>
          </a:p>
          <a:p>
            <a:pPr lvl="1" indent="-423323">
              <a:spcBef>
                <a:spcPts val="0"/>
              </a:spcBef>
              <a:buSzPts val="1400"/>
              <a:buChar char="●"/>
            </a:pPr>
            <a:r>
              <a:rPr lang="en-US" dirty="0"/>
              <a:t>Click on Display Name</a:t>
            </a:r>
          </a:p>
          <a:p>
            <a:pPr lvl="1" indent="-423323">
              <a:spcBef>
                <a:spcPts val="0"/>
              </a:spcBef>
              <a:buSzPts val="1400"/>
              <a:buChar char="●"/>
            </a:pPr>
            <a:r>
              <a:rPr lang="en-US" dirty="0"/>
              <a:t>Change Display Name</a:t>
            </a:r>
          </a:p>
          <a:p>
            <a:pPr marL="609585" lvl="0" indent="0" algn="l" rtl="0">
              <a:spcBef>
                <a:spcPts val="2133"/>
              </a:spcBef>
              <a:spcAft>
                <a:spcPts val="0"/>
              </a:spcAft>
              <a:buNone/>
            </a:pPr>
            <a:endParaRPr dirty="0"/>
          </a:p>
        </p:txBody>
      </p:sp>
      <p:sp>
        <p:nvSpPr>
          <p:cNvPr id="14" name="Google Shape;104;p19">
            <a:extLst>
              <a:ext uri="{FF2B5EF4-FFF2-40B4-BE49-F238E27FC236}">
                <a16:creationId xmlns:a16="http://schemas.microsoft.com/office/drawing/2014/main" id="{EFBF6F31-9D91-48E7-8562-237845FF7999}"/>
              </a:ext>
            </a:extLst>
          </p:cNvPr>
          <p:cNvSpPr/>
          <p:nvPr/>
        </p:nvSpPr>
        <p:spPr>
          <a:xfrm>
            <a:off x="1691759" y="4455734"/>
            <a:ext cx="1666287" cy="317103"/>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pic>
        <p:nvPicPr>
          <p:cNvPr id="11" name="Picture 10" descr="A screenshot of a cell phone&#10;&#10;Description automatically generated with medium confidence">
            <a:extLst>
              <a:ext uri="{FF2B5EF4-FFF2-40B4-BE49-F238E27FC236}">
                <a16:creationId xmlns:a16="http://schemas.microsoft.com/office/drawing/2014/main" id="{A64BE466-2149-4AF7-8921-F8C5E1A7B66D}"/>
              </a:ext>
            </a:extLst>
          </p:cNvPr>
          <p:cNvPicPr>
            <a:picLocks noChangeAspect="1"/>
          </p:cNvPicPr>
          <p:nvPr/>
        </p:nvPicPr>
        <p:blipFill rotWithShape="1">
          <a:blip r:embed="rId3"/>
          <a:srcRect t="87719"/>
          <a:stretch/>
        </p:blipFill>
        <p:spPr>
          <a:xfrm>
            <a:off x="501784" y="3289244"/>
            <a:ext cx="2873595" cy="627368"/>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02B329F6-C910-46B4-BD59-84F18E6ABB0C}"/>
              </a:ext>
            </a:extLst>
          </p:cNvPr>
          <p:cNvPicPr>
            <a:picLocks noChangeAspect="1"/>
          </p:cNvPicPr>
          <p:nvPr/>
        </p:nvPicPr>
        <p:blipFill rotWithShape="1">
          <a:blip r:embed="rId4"/>
          <a:srcRect r="-184" b="75216"/>
          <a:stretch/>
        </p:blipFill>
        <p:spPr>
          <a:xfrm>
            <a:off x="484453" y="4030521"/>
            <a:ext cx="2873593" cy="1263799"/>
          </a:xfrm>
          <a:prstGeom prst="rect">
            <a:avLst/>
          </a:prstGeom>
        </p:spPr>
      </p:pic>
      <p:pic>
        <p:nvPicPr>
          <p:cNvPr id="19" name="Picture 18" descr="A screenshot of a computer&#10;&#10;Description automatically generated with low confidence">
            <a:extLst>
              <a:ext uri="{FF2B5EF4-FFF2-40B4-BE49-F238E27FC236}">
                <a16:creationId xmlns:a16="http://schemas.microsoft.com/office/drawing/2014/main" id="{0C138136-84A3-4D48-A82C-75E097EB86A7}"/>
              </a:ext>
            </a:extLst>
          </p:cNvPr>
          <p:cNvPicPr>
            <a:picLocks noChangeAspect="1"/>
          </p:cNvPicPr>
          <p:nvPr/>
        </p:nvPicPr>
        <p:blipFill rotWithShape="1">
          <a:blip r:embed="rId5"/>
          <a:srcRect b="62710"/>
          <a:stretch/>
        </p:blipFill>
        <p:spPr>
          <a:xfrm>
            <a:off x="501785" y="5347965"/>
            <a:ext cx="2873593" cy="1488641"/>
          </a:xfrm>
          <a:prstGeom prst="rect">
            <a:avLst/>
          </a:prstGeom>
        </p:spPr>
      </p:pic>
      <p:pic>
        <p:nvPicPr>
          <p:cNvPr id="21" name="Picture 20" descr="Graphical user interface, application, Teams&#10;&#10;Description automatically generated">
            <a:extLst>
              <a:ext uri="{FF2B5EF4-FFF2-40B4-BE49-F238E27FC236}">
                <a16:creationId xmlns:a16="http://schemas.microsoft.com/office/drawing/2014/main" id="{0C95714E-E00C-43C3-B5D3-9C2E04B8594B}"/>
              </a:ext>
            </a:extLst>
          </p:cNvPr>
          <p:cNvPicPr>
            <a:picLocks noChangeAspect="1"/>
          </p:cNvPicPr>
          <p:nvPr/>
        </p:nvPicPr>
        <p:blipFill rotWithShape="1">
          <a:blip r:embed="rId6"/>
          <a:srcRect t="60547"/>
          <a:stretch/>
        </p:blipFill>
        <p:spPr>
          <a:xfrm>
            <a:off x="8949495" y="217758"/>
            <a:ext cx="2684731" cy="1823695"/>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D17D2307-51C6-4CA6-AF02-4071978F9DF8}"/>
              </a:ext>
            </a:extLst>
          </p:cNvPr>
          <p:cNvPicPr>
            <a:picLocks noChangeAspect="1"/>
          </p:cNvPicPr>
          <p:nvPr/>
        </p:nvPicPr>
        <p:blipFill>
          <a:blip r:embed="rId7"/>
          <a:stretch>
            <a:fillRect/>
          </a:stretch>
        </p:blipFill>
        <p:spPr>
          <a:xfrm>
            <a:off x="8949494" y="2158314"/>
            <a:ext cx="2521085" cy="4481929"/>
          </a:xfrm>
          <a:prstGeom prst="rect">
            <a:avLst/>
          </a:prstGeom>
        </p:spPr>
      </p:pic>
      <p:pic>
        <p:nvPicPr>
          <p:cNvPr id="27" name="Picture 26" descr="Text&#10;&#10;Description automatically generated">
            <a:extLst>
              <a:ext uri="{FF2B5EF4-FFF2-40B4-BE49-F238E27FC236}">
                <a16:creationId xmlns:a16="http://schemas.microsoft.com/office/drawing/2014/main" id="{2B1592E7-157C-429D-8CC2-EDF7546D51CA}"/>
              </a:ext>
            </a:extLst>
          </p:cNvPr>
          <p:cNvPicPr>
            <a:picLocks noChangeAspect="1"/>
          </p:cNvPicPr>
          <p:nvPr/>
        </p:nvPicPr>
        <p:blipFill rotWithShape="1">
          <a:blip r:embed="rId8"/>
          <a:srcRect r="-315" b="46206"/>
          <a:stretch/>
        </p:blipFill>
        <p:spPr>
          <a:xfrm>
            <a:off x="4582685" y="3034063"/>
            <a:ext cx="3869791" cy="3689183"/>
          </a:xfrm>
          <a:prstGeom prst="rect">
            <a:avLst/>
          </a:prstGeom>
        </p:spPr>
      </p:pic>
      <p:sp>
        <p:nvSpPr>
          <p:cNvPr id="13" name="Google Shape;104;p19">
            <a:extLst>
              <a:ext uri="{FF2B5EF4-FFF2-40B4-BE49-F238E27FC236}">
                <a16:creationId xmlns:a16="http://schemas.microsoft.com/office/drawing/2014/main" id="{087695DE-914C-4229-BE28-624C58E3B8FA}"/>
              </a:ext>
            </a:extLst>
          </p:cNvPr>
          <p:cNvSpPr/>
          <p:nvPr/>
        </p:nvSpPr>
        <p:spPr>
          <a:xfrm rot="10800000">
            <a:off x="3431203" y="4843578"/>
            <a:ext cx="847723" cy="192087"/>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15" name="Google Shape;104;p19">
            <a:extLst>
              <a:ext uri="{FF2B5EF4-FFF2-40B4-BE49-F238E27FC236}">
                <a16:creationId xmlns:a16="http://schemas.microsoft.com/office/drawing/2014/main" id="{DFDACAAF-9DBF-4381-BF18-D0F413FA5B82}"/>
              </a:ext>
            </a:extLst>
          </p:cNvPr>
          <p:cNvSpPr/>
          <p:nvPr/>
        </p:nvSpPr>
        <p:spPr>
          <a:xfrm rot="10800000">
            <a:off x="10122194" y="5990439"/>
            <a:ext cx="995255" cy="203691"/>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16" name="Google Shape;104;p19">
            <a:extLst>
              <a:ext uri="{FF2B5EF4-FFF2-40B4-BE49-F238E27FC236}">
                <a16:creationId xmlns:a16="http://schemas.microsoft.com/office/drawing/2014/main" id="{C8735997-EF2F-436E-BC3D-9B98A73EC617}"/>
              </a:ext>
            </a:extLst>
          </p:cNvPr>
          <p:cNvSpPr/>
          <p:nvPr/>
        </p:nvSpPr>
        <p:spPr>
          <a:xfrm rot="5400000">
            <a:off x="10151800" y="830831"/>
            <a:ext cx="1393691" cy="167544"/>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31" name="Google Shape;104;p19">
            <a:extLst>
              <a:ext uri="{FF2B5EF4-FFF2-40B4-BE49-F238E27FC236}">
                <a16:creationId xmlns:a16="http://schemas.microsoft.com/office/drawing/2014/main" id="{BABE36DD-8719-4B8E-BB4E-E0637AF31AF3}"/>
              </a:ext>
            </a:extLst>
          </p:cNvPr>
          <p:cNvSpPr/>
          <p:nvPr/>
        </p:nvSpPr>
        <p:spPr>
          <a:xfrm rot="10800000">
            <a:off x="3431201" y="3605961"/>
            <a:ext cx="847723" cy="192087"/>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32" name="Google Shape;104;p19">
            <a:extLst>
              <a:ext uri="{FF2B5EF4-FFF2-40B4-BE49-F238E27FC236}">
                <a16:creationId xmlns:a16="http://schemas.microsoft.com/office/drawing/2014/main" id="{6956E9D2-AE58-42DD-B798-AD44366A14D6}"/>
              </a:ext>
            </a:extLst>
          </p:cNvPr>
          <p:cNvSpPr/>
          <p:nvPr/>
        </p:nvSpPr>
        <p:spPr>
          <a:xfrm rot="10800000">
            <a:off x="3402497" y="6544199"/>
            <a:ext cx="847723" cy="192087"/>
          </a:xfrm>
          <a:prstGeom prst="rightArrow">
            <a:avLst>
              <a:gd name="adj1" fmla="val 50000"/>
              <a:gd name="adj2" fmla="val 50000"/>
            </a:avLst>
          </a:prstGeom>
          <a:solidFill>
            <a:srgbClr val="0070C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
        <p:nvSpPr>
          <p:cNvPr id="33" name="Google Shape;104;p19">
            <a:extLst>
              <a:ext uri="{FF2B5EF4-FFF2-40B4-BE49-F238E27FC236}">
                <a16:creationId xmlns:a16="http://schemas.microsoft.com/office/drawing/2014/main" id="{35200618-E6A7-4871-B218-43CE22BEFFA6}"/>
              </a:ext>
            </a:extLst>
          </p:cNvPr>
          <p:cNvSpPr/>
          <p:nvPr/>
        </p:nvSpPr>
        <p:spPr>
          <a:xfrm rot="10800000">
            <a:off x="6243743" y="5990439"/>
            <a:ext cx="1298717" cy="173624"/>
          </a:xfrm>
          <a:prstGeom prst="rightArrow">
            <a:avLst>
              <a:gd name="adj1" fmla="val 50000"/>
              <a:gd name="adj2" fmla="val 50000"/>
            </a:avLst>
          </a:prstGeom>
          <a:solidFill>
            <a:srgbClr val="FFC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p:txBody>
      </p:sp>
    </p:spTree>
    <p:extLst>
      <p:ext uri="{BB962C8B-B14F-4D97-AF65-F5344CB8AC3E}">
        <p14:creationId xmlns:p14="http://schemas.microsoft.com/office/powerpoint/2010/main" val="1257174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415600" y="390467"/>
            <a:ext cx="11360800" cy="106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000" dirty="0"/>
              <a:t>Practice makes perfect...Volunteer needed!</a:t>
            </a:r>
            <a:endParaRPr sz="4000" dirty="0"/>
          </a:p>
        </p:txBody>
      </p:sp>
      <p:sp>
        <p:nvSpPr>
          <p:cNvPr id="163" name="Google Shape;163;p27"/>
          <p:cNvSpPr txBox="1">
            <a:spLocks noGrp="1"/>
          </p:cNvSpPr>
          <p:nvPr>
            <p:ph type="body" idx="2"/>
          </p:nvPr>
        </p:nvSpPr>
        <p:spPr>
          <a:xfrm>
            <a:off x="6318500" y="2732733"/>
            <a:ext cx="5333200" cy="2462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2133"/>
              </a:spcAft>
              <a:buNone/>
            </a:pPr>
            <a:r>
              <a:rPr lang="en" dirty="0"/>
              <a:t>Walk a Soror through establishing her zoom account and changing their profile picture and background. </a:t>
            </a:r>
            <a:endParaRPr dirty="0"/>
          </a:p>
        </p:txBody>
      </p:sp>
      <p:pic>
        <p:nvPicPr>
          <p:cNvPr id="164" name="Google Shape;164;p27"/>
          <p:cNvPicPr preferRelativeResize="0"/>
          <p:nvPr/>
        </p:nvPicPr>
        <p:blipFill>
          <a:blip r:embed="rId3">
            <a:alphaModFix/>
          </a:blip>
          <a:stretch>
            <a:fillRect/>
          </a:stretch>
        </p:blipFill>
        <p:spPr>
          <a:xfrm>
            <a:off x="415600" y="1911851"/>
            <a:ext cx="5063333" cy="3906365"/>
          </a:xfrm>
          <a:prstGeom prst="rect">
            <a:avLst/>
          </a:prstGeom>
          <a:noFill/>
          <a:ln>
            <a:noFill/>
          </a:ln>
        </p:spPr>
      </p:pic>
    </p:spTree>
    <p:extLst>
      <p:ext uri="{BB962C8B-B14F-4D97-AF65-F5344CB8AC3E}">
        <p14:creationId xmlns:p14="http://schemas.microsoft.com/office/powerpoint/2010/main" val="3840222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415600" y="85667"/>
            <a:ext cx="11360800" cy="106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6800" dirty="0"/>
              <a:t>Zoom zoom zoom</a:t>
            </a:r>
            <a:endParaRPr sz="6800" dirty="0"/>
          </a:p>
        </p:txBody>
      </p:sp>
      <p:pic>
        <p:nvPicPr>
          <p:cNvPr id="170" name="Google Shape;170;p28"/>
          <p:cNvPicPr preferRelativeResize="0"/>
          <p:nvPr/>
        </p:nvPicPr>
        <p:blipFill rotWithShape="1">
          <a:blip r:embed="rId3">
            <a:alphaModFix/>
          </a:blip>
          <a:srcRect l="71811" t="27486" r="2117" b="29288"/>
          <a:stretch/>
        </p:blipFill>
        <p:spPr>
          <a:xfrm>
            <a:off x="8409700" y="280834"/>
            <a:ext cx="1052933" cy="872833"/>
          </a:xfrm>
          <a:prstGeom prst="rect">
            <a:avLst/>
          </a:prstGeom>
          <a:noFill/>
          <a:ln>
            <a:noFill/>
          </a:ln>
        </p:spPr>
      </p:pic>
      <p:pic>
        <p:nvPicPr>
          <p:cNvPr id="171" name="Google Shape;171;p28"/>
          <p:cNvPicPr preferRelativeResize="0"/>
          <p:nvPr/>
        </p:nvPicPr>
        <p:blipFill rotWithShape="1">
          <a:blip r:embed="rId3">
            <a:alphaModFix/>
          </a:blip>
          <a:srcRect l="71811" t="27486" r="2117" b="29288"/>
          <a:stretch/>
        </p:blipFill>
        <p:spPr>
          <a:xfrm>
            <a:off x="9582700" y="183250"/>
            <a:ext cx="1052933" cy="872833"/>
          </a:xfrm>
          <a:prstGeom prst="rect">
            <a:avLst/>
          </a:prstGeom>
          <a:noFill/>
          <a:ln>
            <a:noFill/>
          </a:ln>
        </p:spPr>
      </p:pic>
      <p:pic>
        <p:nvPicPr>
          <p:cNvPr id="172" name="Google Shape;172;p28"/>
          <p:cNvPicPr preferRelativeResize="0"/>
          <p:nvPr/>
        </p:nvPicPr>
        <p:blipFill rotWithShape="1">
          <a:blip r:embed="rId3">
            <a:alphaModFix/>
          </a:blip>
          <a:srcRect l="71811" t="27486" r="2117" b="29288"/>
          <a:stretch/>
        </p:blipFill>
        <p:spPr>
          <a:xfrm>
            <a:off x="10635634" y="85668"/>
            <a:ext cx="1052933" cy="872833"/>
          </a:xfrm>
          <a:prstGeom prst="rect">
            <a:avLst/>
          </a:prstGeom>
          <a:noFill/>
          <a:ln>
            <a:noFill/>
          </a:ln>
        </p:spPr>
      </p:pic>
      <p:sp>
        <p:nvSpPr>
          <p:cNvPr id="173" name="Google Shape;173;p28"/>
          <p:cNvSpPr txBox="1"/>
          <p:nvPr/>
        </p:nvSpPr>
        <p:spPr>
          <a:xfrm>
            <a:off x="110833" y="1625600"/>
            <a:ext cx="11804000" cy="516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dirty="0"/>
          </a:p>
          <a:p>
            <a:pPr marL="0" lvl="0" indent="0" algn="l" rtl="0">
              <a:spcBef>
                <a:spcPts val="0"/>
              </a:spcBef>
              <a:spcAft>
                <a:spcPts val="0"/>
              </a:spcAft>
              <a:buNone/>
            </a:pPr>
            <a:endParaRPr sz="2489" dirty="0"/>
          </a:p>
          <a:p>
            <a:pPr marL="0" lvl="0" indent="0" algn="l" rtl="0">
              <a:spcBef>
                <a:spcPts val="0"/>
              </a:spcBef>
              <a:spcAft>
                <a:spcPts val="0"/>
              </a:spcAft>
              <a:buNone/>
            </a:pPr>
            <a:r>
              <a:rPr lang="en" sz="2489" dirty="0"/>
              <a:t>How to Schedule a Zoom Meeting </a:t>
            </a:r>
            <a:r>
              <a:rPr lang="en" sz="2489" u="sng" dirty="0">
                <a:solidFill>
                  <a:schemeClr val="hlink"/>
                </a:solidFill>
                <a:hlinkClick r:id="rId4"/>
              </a:rPr>
              <a:t>https://www.youtube.com/watch?v=LE2w9tRpF4I</a:t>
            </a:r>
            <a:r>
              <a:rPr lang="en" sz="2489" dirty="0"/>
              <a:t> (1 min. 16 sec)</a:t>
            </a:r>
            <a:endParaRPr sz="2489" dirty="0"/>
          </a:p>
          <a:p>
            <a:pPr marL="0" lvl="0" indent="0" algn="l" rtl="0">
              <a:spcBef>
                <a:spcPts val="0"/>
              </a:spcBef>
              <a:spcAft>
                <a:spcPts val="0"/>
              </a:spcAft>
              <a:buNone/>
            </a:pPr>
            <a:endParaRPr sz="2489" dirty="0"/>
          </a:p>
          <a:p>
            <a:pPr marL="0" lvl="0" indent="0" algn="l" rtl="0">
              <a:spcBef>
                <a:spcPts val="0"/>
              </a:spcBef>
              <a:spcAft>
                <a:spcPts val="0"/>
              </a:spcAft>
              <a:buNone/>
            </a:pPr>
            <a:endParaRPr sz="2489" dirty="0"/>
          </a:p>
          <a:p>
            <a:pPr marL="0" lvl="0" indent="0" algn="l" rtl="0">
              <a:spcBef>
                <a:spcPts val="0"/>
              </a:spcBef>
              <a:spcAft>
                <a:spcPts val="0"/>
              </a:spcAft>
              <a:buNone/>
            </a:pPr>
            <a:r>
              <a:rPr lang="en" sz="2489" dirty="0"/>
              <a:t>How to Share your Screen </a:t>
            </a:r>
            <a:r>
              <a:rPr lang="en" sz="2489" u="sng" dirty="0">
                <a:solidFill>
                  <a:schemeClr val="hlink"/>
                </a:solidFill>
                <a:hlinkClick r:id="rId5"/>
              </a:rPr>
              <a:t>https://www.youtube.com/watch?v=YA6SGQlVmcA</a:t>
            </a:r>
            <a:r>
              <a:rPr lang="en" sz="2489" dirty="0"/>
              <a:t> </a:t>
            </a:r>
          </a:p>
          <a:p>
            <a:pPr marL="0" lvl="0" indent="0" algn="l" rtl="0">
              <a:spcBef>
                <a:spcPts val="0"/>
              </a:spcBef>
              <a:spcAft>
                <a:spcPts val="0"/>
              </a:spcAft>
              <a:buNone/>
            </a:pPr>
            <a:r>
              <a:rPr lang="en" sz="2489" dirty="0"/>
              <a:t>(1 min. 11 sec)</a:t>
            </a:r>
            <a:endParaRPr sz="2489" dirty="0"/>
          </a:p>
          <a:p>
            <a:pPr marL="0" lvl="0" indent="0" algn="l" rtl="0">
              <a:spcBef>
                <a:spcPts val="0"/>
              </a:spcBef>
              <a:spcAft>
                <a:spcPts val="0"/>
              </a:spcAft>
              <a:buNone/>
            </a:pPr>
            <a:endParaRPr sz="2489" dirty="0"/>
          </a:p>
          <a:p>
            <a:pPr marL="0" lvl="0" indent="0" algn="l" rtl="0">
              <a:spcBef>
                <a:spcPts val="0"/>
              </a:spcBef>
              <a:spcAft>
                <a:spcPts val="0"/>
              </a:spcAft>
              <a:buNone/>
            </a:pPr>
            <a:endParaRPr sz="2489" dirty="0"/>
          </a:p>
          <a:p>
            <a:pPr marL="0" lvl="0" indent="0" algn="l" rtl="0">
              <a:spcBef>
                <a:spcPts val="0"/>
              </a:spcBef>
              <a:spcAft>
                <a:spcPts val="0"/>
              </a:spcAft>
              <a:buNone/>
            </a:pPr>
            <a:r>
              <a:rPr lang="en" sz="2489" dirty="0"/>
              <a:t>How to Use Breakout Rooms </a:t>
            </a:r>
            <a:r>
              <a:rPr lang="en" sz="2489" u="sng" dirty="0">
                <a:solidFill>
                  <a:schemeClr val="hlink"/>
                </a:solidFill>
                <a:hlinkClick r:id="rId6"/>
              </a:rPr>
              <a:t>https://www.youtube.com/watch?v=jbPpdyn16sY</a:t>
            </a:r>
            <a:r>
              <a:rPr lang="en" sz="2489" dirty="0"/>
              <a:t> </a:t>
            </a:r>
          </a:p>
          <a:p>
            <a:pPr marL="0" lvl="0" indent="0" algn="l" rtl="0">
              <a:spcBef>
                <a:spcPts val="0"/>
              </a:spcBef>
              <a:spcAft>
                <a:spcPts val="0"/>
              </a:spcAft>
              <a:buNone/>
            </a:pPr>
            <a:r>
              <a:rPr lang="en" sz="2489" dirty="0"/>
              <a:t>(3 min. 18 sec)</a:t>
            </a:r>
            <a:endParaRPr sz="2489" dirty="0"/>
          </a:p>
          <a:p>
            <a:pPr marL="0" lvl="0" indent="0" algn="l" rtl="0">
              <a:spcBef>
                <a:spcPts val="0"/>
              </a:spcBef>
              <a:spcAft>
                <a:spcPts val="0"/>
              </a:spcAft>
              <a:buNone/>
            </a:pPr>
            <a:endParaRPr sz="2489" dirty="0"/>
          </a:p>
        </p:txBody>
      </p:sp>
    </p:spTree>
    <p:extLst>
      <p:ext uri="{BB962C8B-B14F-4D97-AF65-F5344CB8AC3E}">
        <p14:creationId xmlns:p14="http://schemas.microsoft.com/office/powerpoint/2010/main" val="1829492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p:nvPr/>
        </p:nvSpPr>
        <p:spPr>
          <a:xfrm>
            <a:off x="3976267" y="5098467"/>
            <a:ext cx="7980400" cy="931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Source Code Pro"/>
              <a:ea typeface="Source Code Pro"/>
              <a:cs typeface="Source Code Pro"/>
              <a:sym typeface="Source Code Pro"/>
            </a:endParaRPr>
          </a:p>
        </p:txBody>
      </p:sp>
      <p:pic>
        <p:nvPicPr>
          <p:cNvPr id="179" name="Google Shape;179;p29"/>
          <p:cNvPicPr preferRelativeResize="0"/>
          <p:nvPr/>
        </p:nvPicPr>
        <p:blipFill>
          <a:blip r:embed="rId3">
            <a:alphaModFix/>
          </a:blip>
          <a:stretch>
            <a:fillRect/>
          </a:stretch>
        </p:blipFill>
        <p:spPr>
          <a:xfrm>
            <a:off x="3976267" y="713332"/>
            <a:ext cx="4850735" cy="4850735"/>
          </a:xfrm>
          <a:prstGeom prst="rect">
            <a:avLst/>
          </a:prstGeom>
          <a:noFill/>
          <a:ln>
            <a:noFill/>
          </a:ln>
        </p:spPr>
      </p:pic>
    </p:spTree>
    <p:extLst>
      <p:ext uri="{BB962C8B-B14F-4D97-AF65-F5344CB8AC3E}">
        <p14:creationId xmlns:p14="http://schemas.microsoft.com/office/powerpoint/2010/main" val="1319113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415600" y="390467"/>
            <a:ext cx="11360800" cy="1068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dirty="0"/>
              <a:t>References</a:t>
            </a:r>
            <a:endParaRPr dirty="0"/>
          </a:p>
        </p:txBody>
      </p:sp>
      <p:sp>
        <p:nvSpPr>
          <p:cNvPr id="192" name="Google Shape;192;p31"/>
          <p:cNvSpPr txBox="1">
            <a:spLocks noGrp="1"/>
          </p:cNvSpPr>
          <p:nvPr>
            <p:ph type="body" idx="1"/>
          </p:nvPr>
        </p:nvSpPr>
        <p:spPr>
          <a:xfrm>
            <a:off x="415600" y="1638233"/>
            <a:ext cx="11360800" cy="445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u="sng" dirty="0">
                <a:solidFill>
                  <a:schemeClr val="hlink"/>
                </a:solidFill>
                <a:latin typeface="Calibri" panose="020F0502020204030204" pitchFamily="34" charset="0"/>
                <a:cs typeface="Calibri" panose="020F0502020204030204" pitchFamily="34" charset="0"/>
                <a:hlinkClick r:id="rId3"/>
              </a:rPr>
              <a:t>https://www.slideshare.net/JoannaAbderholden/zoom-tutorial-164865199</a:t>
            </a:r>
            <a:endParaRPr lang="en-US" u="sng" dirty="0">
              <a:solidFill>
                <a:schemeClr val="hlink"/>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u="sng" dirty="0">
              <a:solidFill>
                <a:schemeClr val="hlink"/>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u="sng" dirty="0">
                <a:solidFill>
                  <a:schemeClr val="hlink"/>
                </a:solidFill>
                <a:latin typeface="Calibri" panose="020F0502020204030204" pitchFamily="34" charset="0"/>
                <a:cs typeface="Calibri" panose="020F0502020204030204" pitchFamily="34" charset="0"/>
                <a:hlinkClick r:id="rId4"/>
              </a:rPr>
              <a:t>https://www.businessinsider.com/what-is-zoom-guide#what-is-zoom</a:t>
            </a:r>
            <a:r>
              <a:rPr lang="en-US" u="sng" dirty="0">
                <a:solidFill>
                  <a:schemeClr val="hlink"/>
                </a:solidFill>
                <a:latin typeface="Calibri" panose="020F0502020204030204" pitchFamily="34" charset="0"/>
                <a:cs typeface="Calibri" panose="020F0502020204030204" pitchFamily="34" charset="0"/>
              </a:rPr>
              <a:t>?</a:t>
            </a:r>
          </a:p>
          <a:p>
            <a:pPr marL="0" lvl="0" indent="0" algn="l" rtl="0">
              <a:spcBef>
                <a:spcPts val="0"/>
              </a:spcBef>
              <a:spcAft>
                <a:spcPts val="0"/>
              </a:spcAft>
              <a:buNone/>
            </a:pPr>
            <a:endParaRPr lang="en-US" sz="1467" u="sng" dirty="0">
              <a:solidFill>
                <a:schemeClr val="hlink"/>
              </a:solidFill>
              <a:latin typeface="Calibri" panose="020F0502020204030204" pitchFamily="34" charset="0"/>
              <a:ea typeface="Arial"/>
              <a:cs typeface="Calibri" panose="020F0502020204030204" pitchFamily="34" charset="0"/>
              <a:sym typeface="Arial"/>
              <a:hlinkClick r:id="rId5"/>
            </a:endParaRPr>
          </a:p>
          <a:p>
            <a:pPr marL="0" lvl="0" indent="0" algn="l" rtl="0">
              <a:spcBef>
                <a:spcPts val="2133"/>
              </a:spcBef>
              <a:spcAft>
                <a:spcPts val="0"/>
              </a:spcAft>
              <a:buNone/>
            </a:pPr>
            <a:r>
              <a:rPr lang="en" dirty="0">
                <a:latin typeface="Calibri" panose="020F0502020204030204" pitchFamily="34" charset="0"/>
                <a:cs typeface="Calibri" panose="020F0502020204030204" pitchFamily="34" charset="0"/>
              </a:rPr>
              <a:t>Technology Committee</a:t>
            </a:r>
            <a:endParaRPr dirty="0">
              <a:latin typeface="Calibri" panose="020F0502020204030204" pitchFamily="34" charset="0"/>
              <a:cs typeface="Calibri" panose="020F0502020204030204" pitchFamily="34" charset="0"/>
            </a:endParaRPr>
          </a:p>
          <a:p>
            <a:pPr marL="0" lvl="0" indent="0" algn="l" rtl="0">
              <a:spcBef>
                <a:spcPts val="2133"/>
              </a:spcBef>
              <a:spcAft>
                <a:spcPts val="0"/>
              </a:spcAft>
              <a:buNone/>
            </a:pPr>
            <a:r>
              <a:rPr lang="en" dirty="0">
                <a:latin typeface="Calibri" panose="020F0502020204030204" pitchFamily="34" charset="0"/>
                <a:cs typeface="Calibri" panose="020F0502020204030204" pitchFamily="34" charset="0"/>
              </a:rPr>
              <a:t>Zoom Youtube Channel</a:t>
            </a:r>
            <a:endParaRPr dirty="0">
              <a:latin typeface="Calibri" panose="020F0502020204030204" pitchFamily="34" charset="0"/>
              <a:cs typeface="Calibri" panose="020F0502020204030204" pitchFamily="34" charset="0"/>
            </a:endParaRPr>
          </a:p>
          <a:p>
            <a:pPr marL="0" lvl="0" indent="0" algn="l" rtl="0">
              <a:spcBef>
                <a:spcPts val="2133"/>
              </a:spcBef>
              <a:spcAft>
                <a:spcPts val="0"/>
              </a:spcAft>
              <a:buNone/>
            </a:pPr>
            <a:endParaRPr dirty="0"/>
          </a:p>
          <a:p>
            <a:pPr marL="0" lvl="0" indent="0" algn="l" rtl="0">
              <a:spcBef>
                <a:spcPts val="2133"/>
              </a:spcBef>
              <a:spcAft>
                <a:spcPts val="0"/>
              </a:spcAft>
              <a:buNone/>
            </a:pPr>
            <a:endParaRPr dirty="0"/>
          </a:p>
          <a:p>
            <a:pPr marL="0" lvl="0" indent="0" algn="l" rtl="0">
              <a:spcBef>
                <a:spcPts val="2133"/>
              </a:spcBef>
              <a:spcAft>
                <a:spcPts val="2133"/>
              </a:spcAft>
              <a:buNone/>
            </a:pPr>
            <a:endParaRPr dirty="0"/>
          </a:p>
        </p:txBody>
      </p:sp>
    </p:spTree>
    <p:extLst>
      <p:ext uri="{BB962C8B-B14F-4D97-AF65-F5344CB8AC3E}">
        <p14:creationId xmlns:p14="http://schemas.microsoft.com/office/powerpoint/2010/main" val="141939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D9BCF4-FEC6-45E2-B1BE-379A70A9ADDA}"/>
              </a:ext>
            </a:extLst>
          </p:cNvPr>
          <p:cNvPicPr>
            <a:picLocks noChangeAspect="1"/>
          </p:cNvPicPr>
          <p:nvPr/>
        </p:nvPicPr>
        <p:blipFill>
          <a:blip r:embed="rId2"/>
          <a:stretch>
            <a:fillRect/>
          </a:stretch>
        </p:blipFill>
        <p:spPr>
          <a:xfrm>
            <a:off x="3124200" y="457200"/>
            <a:ext cx="5943600" cy="5943600"/>
          </a:xfrm>
          <a:prstGeom prst="rect">
            <a:avLst/>
          </a:prstGeom>
        </p:spPr>
      </p:pic>
    </p:spTree>
    <p:extLst>
      <p:ext uri="{BB962C8B-B14F-4D97-AF65-F5344CB8AC3E}">
        <p14:creationId xmlns:p14="http://schemas.microsoft.com/office/powerpoint/2010/main" val="1321848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4" y="1"/>
            <a:ext cx="11683809" cy="6588124"/>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2"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6"/>
            <a:ext cx="11329256"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4"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719579" cy="456876"/>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799"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8"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4" y="5111357"/>
            <a:ext cx="515387" cy="515385"/>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3AFFBB48-1F86-473A-A514-4659D25BE5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2" name="Rectangle 21">
            <a:extLst>
              <a:ext uri="{FF2B5EF4-FFF2-40B4-BE49-F238E27FC236}">
                <a16:creationId xmlns:a16="http://schemas.microsoft.com/office/drawing/2014/main" id="{B1DD25EF-FE77-45E4-AB94-ECE9C152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24" name="5-Point Star 31">
            <a:extLst>
              <a:ext uri="{FF2B5EF4-FFF2-40B4-BE49-F238E27FC236}">
                <a16:creationId xmlns:a16="http://schemas.microsoft.com/office/drawing/2014/main" id="{8753D3CD-4047-4AFA-990C-1F2C795BE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4"/>
            <a:ext cx="373048"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C4F97F25-69E4-421A-95CF-5FB7B569A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5"/>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3" name="Picture 2" descr="A screenshot of a computer&#10;&#10;Description automatically generated with low confidence">
            <a:extLst>
              <a:ext uri="{FF2B5EF4-FFF2-40B4-BE49-F238E27FC236}">
                <a16:creationId xmlns:a16="http://schemas.microsoft.com/office/drawing/2014/main" id="{B8ADF284-D2C1-4E38-8372-C26AC7EA9E88}"/>
              </a:ext>
            </a:extLst>
          </p:cNvPr>
          <p:cNvPicPr>
            <a:picLocks noChangeAspect="1"/>
          </p:cNvPicPr>
          <p:nvPr/>
        </p:nvPicPr>
        <p:blipFill rotWithShape="1">
          <a:blip r:embed="rId4"/>
          <a:srcRect t="33135" r="1" b="27013"/>
          <a:stretch/>
        </p:blipFill>
        <p:spPr>
          <a:xfrm>
            <a:off x="691547" y="691546"/>
            <a:ext cx="10805789" cy="2874505"/>
          </a:xfrm>
          <a:prstGeom prst="rect">
            <a:avLst/>
          </a:prstGeom>
        </p:spPr>
      </p:pic>
      <p:cxnSp>
        <p:nvCxnSpPr>
          <p:cNvPr id="28" name="Straight Connector 27">
            <a:extLst>
              <a:ext uri="{FF2B5EF4-FFF2-40B4-BE49-F238E27FC236}">
                <a16:creationId xmlns:a16="http://schemas.microsoft.com/office/drawing/2014/main" id="{03C5F395-E8FE-484E-AAF1-E009F4731F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3" y="4491323"/>
            <a:ext cx="12201085"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F35DCFA-5065-4FFA-98EC-164E4454C80F}"/>
              </a:ext>
            </a:extLst>
          </p:cNvPr>
          <p:cNvSpPr txBox="1"/>
          <p:nvPr/>
        </p:nvSpPr>
        <p:spPr>
          <a:xfrm>
            <a:off x="2886376" y="4835013"/>
            <a:ext cx="7350710" cy="1631216"/>
          </a:xfrm>
          <a:prstGeom prst="rect">
            <a:avLst/>
          </a:prstGeom>
          <a:noFill/>
        </p:spPr>
        <p:txBody>
          <a:bodyPr wrap="square" rtlCol="0">
            <a:spAutoFit/>
          </a:bodyPr>
          <a:lstStyle/>
          <a:p>
            <a:pPr algn="ctr"/>
            <a:r>
              <a:rPr lang="en-US" sz="4000" dirty="0"/>
              <a:t>Google Drive</a:t>
            </a:r>
          </a:p>
          <a:p>
            <a:pPr algn="ctr"/>
            <a:endParaRPr lang="en-US" sz="3000" dirty="0"/>
          </a:p>
          <a:p>
            <a:pPr algn="ctr"/>
            <a:r>
              <a:rPr lang="en-US" sz="3000" dirty="0"/>
              <a:t>Presented  by: Denise Pendleton</a:t>
            </a:r>
          </a:p>
        </p:txBody>
      </p:sp>
    </p:spTree>
    <p:extLst>
      <p:ext uri="{BB962C8B-B14F-4D97-AF65-F5344CB8AC3E}">
        <p14:creationId xmlns:p14="http://schemas.microsoft.com/office/powerpoint/2010/main" val="3183160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p:nvPr/>
        </p:nvSpPr>
        <p:spPr>
          <a:xfrm>
            <a:off x="2334404" y="631633"/>
            <a:ext cx="6954800" cy="176272"/>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5600" b="1" dirty="0">
                <a:latin typeface="Amatic SC"/>
                <a:ea typeface="Amatic SC"/>
                <a:cs typeface="Amatic SC"/>
                <a:sym typeface="Amatic SC"/>
              </a:rPr>
              <a:t>PURPOSE</a:t>
            </a:r>
            <a:endParaRPr sz="5600" b="1" dirty="0">
              <a:latin typeface="Amatic SC"/>
              <a:ea typeface="Amatic SC"/>
              <a:cs typeface="Amatic SC"/>
              <a:sym typeface="Amatic SC"/>
            </a:endParaRPr>
          </a:p>
        </p:txBody>
      </p:sp>
      <p:sp>
        <p:nvSpPr>
          <p:cNvPr id="7" name="TextBox 6">
            <a:extLst>
              <a:ext uri="{FF2B5EF4-FFF2-40B4-BE49-F238E27FC236}">
                <a16:creationId xmlns:a16="http://schemas.microsoft.com/office/drawing/2014/main" id="{24225C34-1AF6-4C53-9C70-0CD6EB63EF3B}"/>
              </a:ext>
            </a:extLst>
          </p:cNvPr>
          <p:cNvSpPr txBox="1"/>
          <p:nvPr/>
        </p:nvSpPr>
        <p:spPr>
          <a:xfrm>
            <a:off x="357899" y="1912525"/>
            <a:ext cx="10467736" cy="94384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57189" indent="-457189">
              <a:buFont typeface="Wingdings" panose="05000000000000000000" pitchFamily="2" charset="2"/>
              <a:buChar char="q"/>
            </a:pPr>
            <a:r>
              <a:rPr lang="en-US" sz="2667" i="0" dirty="0">
                <a:solidFill>
                  <a:srgbClr val="5F6368"/>
                </a:solidFill>
                <a:effectLst>
                  <a:outerShdw blurRad="38100" dist="38100" dir="2700000" algn="tl">
                    <a:srgbClr val="000000">
                      <a:alpha val="43137"/>
                    </a:srgbClr>
                  </a:outerShdw>
                </a:effectLst>
                <a:latin typeface="Roboto" panose="02000000000000000000" pitchFamily="2" charset="0"/>
              </a:rPr>
              <a:t>Show chapter members how to create and access Google Drive</a:t>
            </a:r>
          </a:p>
          <a:p>
            <a:pPr marL="457189" indent="-457189">
              <a:buFont typeface="Wingdings" panose="05000000000000000000" pitchFamily="2" charset="2"/>
              <a:buChar char="q"/>
            </a:pPr>
            <a:r>
              <a:rPr lang="en-US" sz="2667" dirty="0">
                <a:solidFill>
                  <a:srgbClr val="5F6368"/>
                </a:solidFill>
                <a:effectLst>
                  <a:outerShdw blurRad="38100" dist="38100" dir="2700000" algn="tl">
                    <a:srgbClr val="000000">
                      <a:alpha val="43137"/>
                    </a:srgbClr>
                  </a:outerShdw>
                </a:effectLst>
                <a:latin typeface="Roboto" panose="02000000000000000000" pitchFamily="2" charset="0"/>
              </a:rPr>
              <a:t>Explain benefits and how to navigate Google Drive</a:t>
            </a:r>
            <a:endParaRPr lang="en-US" sz="2667" kern="12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6834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5"/>
          <p:cNvSpPr txBox="1">
            <a:spLocks noGrp="1"/>
          </p:cNvSpPr>
          <p:nvPr>
            <p:ph type="subTitle" idx="1"/>
          </p:nvPr>
        </p:nvSpPr>
        <p:spPr>
          <a:xfrm rot="20987040">
            <a:off x="613143" y="1691271"/>
            <a:ext cx="9755187" cy="278012"/>
          </a:xfrm>
          <a:prstGeom prst="rect">
            <a:avLst/>
          </a:prstGeom>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5200" dirty="0"/>
              <a:t>What Is Google Drive?</a:t>
            </a:r>
            <a:endParaRPr sz="5200" dirty="0"/>
          </a:p>
        </p:txBody>
      </p:sp>
      <p:sp>
        <p:nvSpPr>
          <p:cNvPr id="2" name="TextBox 1">
            <a:extLst>
              <a:ext uri="{FF2B5EF4-FFF2-40B4-BE49-F238E27FC236}">
                <a16:creationId xmlns:a16="http://schemas.microsoft.com/office/drawing/2014/main" id="{7A91142B-7616-4479-A88E-B6381F7AC120}"/>
              </a:ext>
            </a:extLst>
          </p:cNvPr>
          <p:cNvSpPr txBox="1"/>
          <p:nvPr/>
        </p:nvSpPr>
        <p:spPr>
          <a:xfrm rot="21014797">
            <a:off x="2218063" y="2091056"/>
            <a:ext cx="7520848" cy="156966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b="1" i="0" dirty="0">
                <a:solidFill>
                  <a:srgbClr val="5F6368"/>
                </a:solidFill>
                <a:effectLst/>
                <a:latin typeface="Roboto" panose="02000000000000000000" pitchFamily="2" charset="0"/>
              </a:rPr>
              <a:t>Google Drive</a:t>
            </a:r>
            <a:r>
              <a:rPr lang="en-US" sz="3200" b="0" i="0" dirty="0">
                <a:solidFill>
                  <a:srgbClr val="4D5156"/>
                </a:solidFill>
                <a:effectLst/>
                <a:latin typeface="Roboto" panose="02000000000000000000" pitchFamily="2" charset="0"/>
              </a:rPr>
              <a:t>, part of Google Workspace, is a safe place to back up and access all your files from any device.</a:t>
            </a:r>
            <a:r>
              <a:rPr lang="en-US" sz="2400" kern="1200" dirty="0">
                <a:solidFill>
                  <a:schemeClr val="tx1"/>
                </a:solidFill>
                <a:latin typeface="+mn-lt"/>
                <a:ea typeface="+mn-ea"/>
                <a:cs typeface="+mn-cs"/>
              </a:rPr>
              <a:t> </a:t>
            </a:r>
          </a:p>
        </p:txBody>
      </p:sp>
    </p:spTree>
    <p:extLst>
      <p:ext uri="{BB962C8B-B14F-4D97-AF65-F5344CB8AC3E}">
        <p14:creationId xmlns:p14="http://schemas.microsoft.com/office/powerpoint/2010/main" val="3499628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54000" y="335467"/>
            <a:ext cx="5393600" cy="1857228"/>
          </a:xfrm>
          <a:prstGeom prst="rect">
            <a:avLst/>
          </a:prstGeom>
        </p:spPr>
        <p:txBody>
          <a:bodyPr spcFirstLastPara="1" wrap="square" lIns="121900" tIns="121900" rIns="121900" bIns="121900" anchor="b"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lnSpc>
                <a:spcPct val="115000"/>
              </a:lnSpc>
              <a:spcBef>
                <a:spcPts val="2400"/>
              </a:spcBef>
              <a:spcAft>
                <a:spcPts val="0"/>
              </a:spcAft>
              <a:buNone/>
            </a:pPr>
            <a:r>
              <a:rPr lang="en" sz="4000" dirty="0">
                <a:solidFill>
                  <a:srgbClr val="404040"/>
                </a:solidFill>
                <a:highlight>
                  <a:srgbClr val="FFFFFF"/>
                </a:highlight>
                <a:latin typeface="Comfortaa"/>
                <a:ea typeface="Comfortaa"/>
                <a:cs typeface="Comfortaa"/>
                <a:sym typeface="Comfortaa"/>
              </a:rPr>
              <a:t>Sign Up for a Google Account</a:t>
            </a:r>
            <a:endParaRPr sz="4000" dirty="0">
              <a:solidFill>
                <a:srgbClr val="404040"/>
              </a:solidFill>
              <a:highlight>
                <a:srgbClr val="FFFFFF"/>
              </a:highlight>
              <a:latin typeface="Comfortaa"/>
              <a:ea typeface="Comfortaa"/>
              <a:cs typeface="Comfortaa"/>
              <a:sym typeface="Comfortaa"/>
            </a:endParaRPr>
          </a:p>
          <a:p>
            <a:pPr marL="0" lvl="0" indent="0" algn="ctr" rtl="0">
              <a:spcBef>
                <a:spcPts val="533"/>
              </a:spcBef>
              <a:spcAft>
                <a:spcPts val="0"/>
              </a:spcAft>
              <a:buNone/>
            </a:pPr>
            <a:endParaRPr dirty="0">
              <a:latin typeface="Comfortaa"/>
              <a:ea typeface="Comfortaa"/>
              <a:cs typeface="Comfortaa"/>
              <a:sym typeface="Comfortaa"/>
            </a:endParaRPr>
          </a:p>
        </p:txBody>
      </p:sp>
      <p:pic>
        <p:nvPicPr>
          <p:cNvPr id="79" name="Google Shape;79;p16"/>
          <p:cNvPicPr preferRelativeResize="0"/>
          <p:nvPr/>
        </p:nvPicPr>
        <p:blipFill>
          <a:blip r:embed="rId3">
            <a:alphaModFix/>
          </a:blip>
          <a:stretch>
            <a:fillRect/>
          </a:stretch>
        </p:blipFill>
        <p:spPr>
          <a:xfrm>
            <a:off x="6684836" y="456633"/>
            <a:ext cx="4966733" cy="5236667"/>
          </a:xfrm>
          <a:prstGeom prst="rect">
            <a:avLst/>
          </a:prstGeom>
          <a:noFill/>
          <a:ln>
            <a:noFill/>
          </a:ln>
        </p:spPr>
      </p:pic>
      <p:pic>
        <p:nvPicPr>
          <p:cNvPr id="80" name="Google Shape;80;p16"/>
          <p:cNvPicPr preferRelativeResize="0"/>
          <p:nvPr/>
        </p:nvPicPr>
        <p:blipFill>
          <a:blip r:embed="rId4">
            <a:alphaModFix/>
          </a:blip>
          <a:stretch>
            <a:fillRect/>
          </a:stretch>
        </p:blipFill>
        <p:spPr>
          <a:xfrm>
            <a:off x="1106981" y="2079712"/>
            <a:ext cx="3633933" cy="3491100"/>
          </a:xfrm>
          <a:prstGeom prst="rect">
            <a:avLst/>
          </a:prstGeom>
          <a:noFill/>
          <a:ln>
            <a:noFill/>
          </a:ln>
        </p:spPr>
      </p:pic>
    </p:spTree>
    <p:extLst>
      <p:ext uri="{BB962C8B-B14F-4D97-AF65-F5344CB8AC3E}">
        <p14:creationId xmlns:p14="http://schemas.microsoft.com/office/powerpoint/2010/main" val="148268492"/>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234DDE5304D744BDC0C2E455C9B1DB" ma:contentTypeVersion="15" ma:contentTypeDescription="Create a new document." ma:contentTypeScope="" ma:versionID="af733cecc4855d85db70c323de3c0d38">
  <xsd:schema xmlns:xsd="http://www.w3.org/2001/XMLSchema" xmlns:xs="http://www.w3.org/2001/XMLSchema" xmlns:p="http://schemas.microsoft.com/office/2006/metadata/properties" xmlns:ns1="http://schemas.microsoft.com/sharepoint/v3" xmlns:ns3="5960651e-c227-4068-8ecc-2a4bf0b63797" xmlns:ns4="09b4379c-dbed-459b-96cc-9dce59d390d0" targetNamespace="http://schemas.microsoft.com/office/2006/metadata/properties" ma:root="true" ma:fieldsID="7400cbdedcb7955650e5e510fb3322ea" ns1:_="" ns3:_="" ns4:_="">
    <xsd:import namespace="http://schemas.microsoft.com/sharepoint/v3"/>
    <xsd:import namespace="5960651e-c227-4068-8ecc-2a4bf0b63797"/>
    <xsd:import namespace="09b4379c-dbed-459b-96cc-9dce59d390d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60651e-c227-4068-8ecc-2a4bf0b637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b4379c-dbed-459b-96cc-9dce59d390d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F01D83-6E76-4ADB-8C7A-090C06F9BDF9}">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0CA4AD8-3980-41E8-BED4-EBFE50249E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960651e-c227-4068-8ecc-2a4bf0b63797"/>
    <ds:schemaRef ds:uri="09b4379c-dbed-459b-96cc-9dce59d390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B964F3-B80A-4B49-88AE-A7E0CEA65E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172</TotalTime>
  <Words>1570</Words>
  <Application>Microsoft Macintosh PowerPoint</Application>
  <PresentationFormat>Widescreen</PresentationFormat>
  <Paragraphs>178</Paragraphs>
  <Slides>44</Slides>
  <Notes>33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Amatic SC</vt:lpstr>
      <vt:lpstr>Arial</vt:lpstr>
      <vt:lpstr>Calibri</vt:lpstr>
      <vt:lpstr>Calibri Light</vt:lpstr>
      <vt:lpstr>Comfortaa</vt:lpstr>
      <vt:lpstr>EB Garamond</vt:lpstr>
      <vt:lpstr>Impact</vt:lpstr>
      <vt:lpstr>Roboto</vt:lpstr>
      <vt:lpstr>Source Code Pro</vt:lpstr>
      <vt:lpstr>TiemposTextWeb</vt:lpstr>
      <vt:lpstr>Wingdings</vt:lpstr>
      <vt:lpstr>Office Theme</vt:lpstr>
      <vt:lpstr>Main Event</vt:lpstr>
      <vt:lpstr>Beach Day</vt:lpstr>
      <vt:lpstr>Technology Training</vt:lpstr>
      <vt:lpstr>Objectives</vt:lpstr>
      <vt:lpstr>Members Only Portal</vt:lpstr>
      <vt:lpstr>PowerPoint Presentation</vt:lpstr>
      <vt:lpstr>PowerPoint Presentation</vt:lpstr>
      <vt:lpstr>PowerPoint Presentation</vt:lpstr>
      <vt:lpstr>PowerPoint Presentation</vt:lpstr>
      <vt:lpstr>PowerPoint Presentation</vt:lpstr>
      <vt:lpstr>Sign Up for a Google Account </vt:lpstr>
      <vt:lpstr>Creating a Google  Account </vt:lpstr>
      <vt:lpstr>PowerPoint Presentation</vt:lpstr>
      <vt:lpstr>services within google drive</vt:lpstr>
      <vt:lpstr>Navigating My Drive</vt:lpstr>
      <vt:lpstr>How to Access Shared Documents</vt:lpstr>
      <vt:lpstr>Benefits for tac</vt:lpstr>
      <vt:lpstr>PowerPoint Presentation</vt:lpstr>
      <vt:lpstr>Groupme</vt:lpstr>
      <vt:lpstr>Objectives</vt:lpstr>
      <vt:lpstr>Account set up</vt:lpstr>
      <vt:lpstr>www.groupme.com</vt:lpstr>
      <vt:lpstr>PowerPoint Presentation</vt:lpstr>
      <vt:lpstr>Profile </vt:lpstr>
      <vt:lpstr>PowerPoint Presentation</vt:lpstr>
      <vt:lpstr>PowerPoint Presentation</vt:lpstr>
      <vt:lpstr>PowerPoint Presentation</vt:lpstr>
      <vt:lpstr>Create a Direct Message</vt:lpstr>
      <vt:lpstr>Groupme mobile app</vt:lpstr>
      <vt:lpstr>PowerPoint Presentation</vt:lpstr>
      <vt:lpstr>PowerPoint Presentation</vt:lpstr>
      <vt:lpstr>PowerPoint Presentation</vt:lpstr>
      <vt:lpstr>PowerPoint Presentation</vt:lpstr>
      <vt:lpstr>PowerPoint Presentation</vt:lpstr>
      <vt:lpstr>PowerPoint Presentation</vt:lpstr>
      <vt:lpstr>Download Desktop App  </vt:lpstr>
      <vt:lpstr>Creating a Zoom  Account </vt:lpstr>
      <vt:lpstr>PowerPoint Presentation</vt:lpstr>
      <vt:lpstr>Adding a background</vt:lpstr>
      <vt:lpstr>Adding a picture-desktop</vt:lpstr>
      <vt:lpstr>Changing your name</vt:lpstr>
      <vt:lpstr>Changing your name-phone</vt:lpstr>
      <vt:lpstr>Practice makes perfect...Volunteer needed!</vt:lpstr>
      <vt:lpstr>Zoom zoom zoom</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Training</dc:title>
  <dc:creator>Gisele Abron</dc:creator>
  <cp:lastModifiedBy>Dr. G</cp:lastModifiedBy>
  <cp:revision>8</cp:revision>
  <dcterms:created xsi:type="dcterms:W3CDTF">2021-08-06T19:29:16Z</dcterms:created>
  <dcterms:modified xsi:type="dcterms:W3CDTF">2021-08-07T01:21:56Z</dcterms:modified>
</cp:coreProperties>
</file>