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3"/>
  </p:notesMasterIdLst>
  <p:sldIdLst>
    <p:sldId id="258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B4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744"/>
  </p:normalViewPr>
  <p:slideViewPr>
    <p:cSldViewPr snapToGrid="0">
      <p:cViewPr varScale="1">
        <p:scale>
          <a:sx n="65" d="100"/>
          <a:sy n="65" d="100"/>
        </p:scale>
        <p:origin x="33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90818-9514-7E41-95D3-3CD19EB74D6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C2DA3-753E-B940-AB5B-8ABE8C05B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52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FFCDB-368D-630C-EC86-DB563DD16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8F1E4-EF2E-C6E6-C7D6-7CDFC2F2A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5C95C-993E-77E9-2A44-1681E830A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437AF-7BFE-604C-84D3-60D2297893B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5E27C-4505-1EE5-8D8D-AF0A33605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84A91-98EF-5069-193D-BA2625A9C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AB50B-C4A3-044B-8E2F-7AFEA67E20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A00414-8B0D-D8F2-3B86-450518FE01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7363"/>
            <a:ext cx="7550175" cy="106844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D85854-5E42-AD6C-D6BA-1E1493FBF1E2}"/>
              </a:ext>
            </a:extLst>
          </p:cNvPr>
          <p:cNvSpPr txBox="1">
            <a:spLocks/>
          </p:cNvSpPr>
          <p:nvPr userDrawn="1"/>
        </p:nvSpPr>
        <p:spPr>
          <a:xfrm>
            <a:off x="4683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9D485-9FB9-4349-8746-8E79FA60A23C}"/>
              </a:ext>
            </a:extLst>
          </p:cNvPr>
          <p:cNvSpPr txBox="1">
            <a:spLocks/>
          </p:cNvSpPr>
          <p:nvPr userDrawn="1"/>
        </p:nvSpPr>
        <p:spPr>
          <a:xfrm>
            <a:off x="18272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FA56A8-07B5-C163-9BBC-983E2C8732B2}"/>
              </a:ext>
            </a:extLst>
          </p:cNvPr>
          <p:cNvSpPr txBox="1">
            <a:spLocks/>
          </p:cNvSpPr>
          <p:nvPr userDrawn="1"/>
        </p:nvSpPr>
        <p:spPr>
          <a:xfrm>
            <a:off x="31861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A4B8D3-4AE7-713E-FF88-1A71843B2DE1}"/>
              </a:ext>
            </a:extLst>
          </p:cNvPr>
          <p:cNvSpPr txBox="1">
            <a:spLocks/>
          </p:cNvSpPr>
          <p:nvPr userDrawn="1"/>
        </p:nvSpPr>
        <p:spPr>
          <a:xfrm>
            <a:off x="45450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33D16AC-50F7-47B9-8EE8-F6A39D407996}"/>
              </a:ext>
            </a:extLst>
          </p:cNvPr>
          <p:cNvSpPr txBox="1"/>
          <p:nvPr/>
        </p:nvSpPr>
        <p:spPr>
          <a:xfrm>
            <a:off x="449687" y="1140505"/>
            <a:ext cx="225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Commencing:</a:t>
            </a:r>
            <a:br>
              <a:rPr lang="en-GB" sz="900" dirty="0"/>
            </a:br>
            <a:r>
              <a:rPr lang="en-GB" sz="900" dirty="0"/>
              <a:t>2</a:t>
            </a:r>
            <a:r>
              <a:rPr lang="en-GB" sz="900" baseline="30000" dirty="0"/>
              <a:t>nd</a:t>
            </a:r>
            <a:r>
              <a:rPr lang="en-GB" sz="900" dirty="0"/>
              <a:t>  Nov, 23</a:t>
            </a:r>
            <a:r>
              <a:rPr lang="en-GB" sz="900" baseline="30000" dirty="0"/>
              <a:t>rd</a:t>
            </a:r>
            <a:r>
              <a:rPr lang="en-GB" sz="900" dirty="0"/>
              <a:t> Nov, 14</a:t>
            </a:r>
            <a:r>
              <a:rPr lang="en-GB" sz="900" baseline="30000" dirty="0"/>
              <a:t>th</a:t>
            </a:r>
            <a:r>
              <a:rPr lang="en-GB" sz="900" dirty="0"/>
              <a:t> Dec, 18th Jan, 8</a:t>
            </a:r>
            <a:r>
              <a:rPr lang="en-GB" sz="900" baseline="30000" dirty="0"/>
              <a:t>th</a:t>
            </a:r>
            <a:r>
              <a:rPr lang="en-GB" sz="900" dirty="0"/>
              <a:t> Feb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07823-269A-49E3-801C-EF21E166573A}"/>
              </a:ext>
            </a:extLst>
          </p:cNvPr>
          <p:cNvSpPr txBox="1"/>
          <p:nvPr/>
        </p:nvSpPr>
        <p:spPr>
          <a:xfrm>
            <a:off x="2709076" y="1117196"/>
            <a:ext cx="2141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Commencing:</a:t>
            </a:r>
            <a:br>
              <a:rPr lang="en-GB" sz="900" dirty="0"/>
            </a:br>
            <a:r>
              <a:rPr lang="en-GB" sz="900" dirty="0"/>
              <a:t>9</a:t>
            </a:r>
            <a:r>
              <a:rPr lang="en-GB" sz="900" baseline="30000" dirty="0"/>
              <a:t>th</a:t>
            </a:r>
            <a:r>
              <a:rPr lang="en-GB" sz="900" dirty="0"/>
              <a:t>  Nov, 30</a:t>
            </a:r>
            <a:r>
              <a:rPr lang="en-GB" sz="900" baseline="30000" dirty="0"/>
              <a:t>th</a:t>
            </a:r>
            <a:r>
              <a:rPr lang="en-GB" sz="900" dirty="0"/>
              <a:t>  Nov, 5</a:t>
            </a:r>
            <a:r>
              <a:rPr lang="en-GB" sz="900" baseline="30000" dirty="0"/>
              <a:t>th</a:t>
            </a:r>
            <a:r>
              <a:rPr lang="en-GB" sz="900" dirty="0"/>
              <a:t> Jan, 25th Jan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69508-5438-40A8-BF1A-616F966807E5}"/>
              </a:ext>
            </a:extLst>
          </p:cNvPr>
          <p:cNvSpPr txBox="1"/>
          <p:nvPr/>
        </p:nvSpPr>
        <p:spPr>
          <a:xfrm>
            <a:off x="4850591" y="1117196"/>
            <a:ext cx="225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</a:t>
            </a:r>
            <a:br>
              <a:rPr lang="en-GB" sz="900" dirty="0"/>
            </a:br>
            <a:r>
              <a:rPr lang="en-GB" sz="900" dirty="0"/>
              <a:t> 16</a:t>
            </a:r>
            <a:r>
              <a:rPr lang="en-GB" sz="900" baseline="30000" dirty="0"/>
              <a:t>th</a:t>
            </a:r>
            <a:r>
              <a:rPr lang="en-GB" sz="900" dirty="0"/>
              <a:t>  Nov, 7</a:t>
            </a:r>
            <a:r>
              <a:rPr lang="en-GB" sz="900" baseline="30000" dirty="0"/>
              <a:t>th</a:t>
            </a:r>
            <a:r>
              <a:rPr lang="en-GB" sz="900" dirty="0"/>
              <a:t>  Dec, 11</a:t>
            </a:r>
            <a:r>
              <a:rPr lang="en-GB" sz="900" baseline="30000" dirty="0"/>
              <a:t>th</a:t>
            </a:r>
            <a:r>
              <a:rPr lang="en-GB" sz="900" dirty="0"/>
              <a:t> Jan, 1</a:t>
            </a:r>
            <a:r>
              <a:rPr lang="en-GB" sz="900" baseline="30000" dirty="0"/>
              <a:t>st</a:t>
            </a:r>
            <a:r>
              <a:rPr lang="en-GB" sz="900" dirty="0"/>
              <a:t> Feb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087552-F66F-FDCC-BE75-A62FFE5D2AAC}"/>
              </a:ext>
            </a:extLst>
          </p:cNvPr>
          <p:cNvSpPr txBox="1"/>
          <p:nvPr/>
        </p:nvSpPr>
        <p:spPr>
          <a:xfrm>
            <a:off x="4850591" y="165848"/>
            <a:ext cx="22593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HMC HALAL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0E7535-BE9E-32EC-D338-8DAB92A166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713193"/>
              </p:ext>
            </p:extLst>
          </p:nvPr>
        </p:nvGraphicFramePr>
        <p:xfrm>
          <a:off x="449691" y="1597634"/>
          <a:ext cx="6660290" cy="713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03">
                  <a:extLst>
                    <a:ext uri="{9D8B030D-6E8A-4147-A177-3AD203B41FA5}">
                      <a16:colId xmlns:a16="http://schemas.microsoft.com/office/drawing/2014/main" val="3476349717"/>
                    </a:ext>
                  </a:extLst>
                </a:gridCol>
                <a:gridCol w="2152182">
                  <a:extLst>
                    <a:ext uri="{9D8B030D-6E8A-4147-A177-3AD203B41FA5}">
                      <a16:colId xmlns:a16="http://schemas.microsoft.com/office/drawing/2014/main" val="3130614546"/>
                    </a:ext>
                  </a:extLst>
                </a:gridCol>
                <a:gridCol w="2249105">
                  <a:extLst>
                    <a:ext uri="{9D8B030D-6E8A-4147-A177-3AD203B41FA5}">
                      <a16:colId xmlns:a16="http://schemas.microsoft.com/office/drawing/2014/main" val="1422533812"/>
                    </a:ext>
                  </a:extLst>
                </a:gridCol>
              </a:tblGrid>
              <a:tr h="6721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800" b="1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Pea &amp; Mince Keema with Rice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Crunchy Vegetable Fingers with Dry Roasted Potato Wedges (Vg)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Chocolate Cookie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Sweet &amp; Sour Chicken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Tex-Mex Vegetable Enchilada (V)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Tuna Mayonnaise Sandwich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Fluffy Rice and</a:t>
                      </a:r>
                      <a:b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Banana Traybake with Custard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Roast Chicken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Sizzling Toad in the Hole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Cheese Sandwich (V)</a:t>
                      </a:r>
                      <a:endParaRPr lang="en-GB" sz="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Mashed Potato, Gravy</a:t>
                      </a:r>
                      <a:b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Jelly with Mandarins (Vg)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Sausages and Beans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Quorn Sausages and Beans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Mashed Potato</a:t>
                      </a:r>
                      <a:b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Pear &amp; Chocolate Sponge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Fish Fingers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Tuna Mayonnaise Sandwich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Oven Chips, Garden Peas</a:t>
                      </a:r>
                      <a:b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Baked Beans</a:t>
                      </a:r>
                      <a:endParaRPr lang="en-GB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Fruity Friday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800" b="1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Flaky Sausage Roll with Dry</a:t>
                      </a:r>
                      <a:b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Roasted Potato Wedges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Macaroni Cheese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Lemon Sponge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Chicken Fajita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Rainbow Sweet &amp; Sour </a:t>
                      </a:r>
                      <a:b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Vegetables (Vg)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Tuna Mayonnaise Sandwich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Fluffy Rice and 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Chocolate Shortbread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Roast Chicken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Rich Sweet Potato &amp; Lentil</a:t>
                      </a:r>
                      <a:b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Wellington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Roast Potatoes, Gravy</a:t>
                      </a:r>
                      <a:b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Cheese and Crackers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Chicken Noodles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Vegetable Noodles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Cheese Sandwich (V)</a:t>
                      </a:r>
                      <a:endParaRPr lang="en-GB" sz="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Warm Baguette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Apple Crumble (Vg) with Custard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Battered Fish Fillet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Cheese Sandwich (V)</a:t>
                      </a:r>
                      <a:endParaRPr lang="en-GB" sz="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Oven Chips, Garden Peas and Baked Beans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Fruity Friday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800" b="1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Cheese &amp; Tomato Pinwheel (V)</a:t>
                      </a:r>
                      <a:b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with Dry Roasted Potato Wedges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Chinese-Style Egg Rice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Tuna Mayonnaise Sandwich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Shortbread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Beef Burger in a Bun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Plant Burger in a Bun (Vg)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Dry Roasted Potato Wedges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Chocolate Brownie (V)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Roast Chicken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Classic Mince &amp; Onion Pie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Cheese Sandwich (V)</a:t>
                      </a:r>
                      <a:endParaRPr lang="en-GB" sz="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Roast Potatoes, Gravy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Pineapple Upside Down Cake (V)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8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10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800" b="1" i="0" kern="120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Tikka Masala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800" b="1" i="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Golden Chickpea Curry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Jacket Potato with Fillings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Sandwich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Fluffy Rice and</a:t>
                      </a: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Seasonal Vegetables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Dutch Apple Pie with Custard (V)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0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Fish Fingers or Salmon Fish Fingers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accent2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Tomato and Basil Pasta 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1" kern="1200" dirty="0">
                          <a:solidFill>
                            <a:schemeClr val="accent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Tuna Mayonnaise Sandwich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Oven Chips, Garden Peas and Baked Beans (Vg)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45428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BDC6E7B-1E98-B646-B1BC-500C681A0074}"/>
              </a:ext>
            </a:extLst>
          </p:cNvPr>
          <p:cNvSpPr txBox="1"/>
          <p:nvPr/>
        </p:nvSpPr>
        <p:spPr>
          <a:xfrm>
            <a:off x="2296633" y="9124580"/>
            <a:ext cx="29629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760"/>
              </a:lnSpc>
              <a:buNone/>
            </a:pPr>
            <a:r>
              <a:rPr lang="en-GB" sz="700" i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Either</a:t>
            </a: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Pasta with Tomato &amp; Basil or Pesto Sauce </a:t>
            </a:r>
          </a:p>
          <a:p>
            <a:pPr algn="ctr">
              <a:lnSpc>
                <a:spcPts val="760"/>
              </a:lnSpc>
              <a:buNone/>
            </a:pPr>
            <a:r>
              <a:rPr lang="en-GB" sz="700" i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Jacket Potato topped with either Baked Beans,</a:t>
            </a:r>
          </a:p>
          <a:p>
            <a:pPr algn="ctr">
              <a:lnSpc>
                <a:spcPts val="760"/>
              </a:lnSpc>
              <a:buNone/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Cheese or Tuna Mayonnaise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5A335-04BC-735B-9ECB-8D91FC76A9BE}"/>
              </a:ext>
            </a:extLst>
          </p:cNvPr>
          <p:cNvSpPr txBox="1"/>
          <p:nvPr/>
        </p:nvSpPr>
        <p:spPr>
          <a:xfrm>
            <a:off x="2296632" y="9543463"/>
            <a:ext cx="296293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Choice of Sandwiches </a:t>
            </a:r>
          </a:p>
          <a:p>
            <a:pPr algn="ctr">
              <a:buNone/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Cheese, Chicken, Tuna Mayonnaise, or Egg Mayonnaise. </a:t>
            </a:r>
          </a:p>
          <a:p>
            <a:pPr algn="ctr">
              <a:buNone/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Choice of Freshly Baked Bread, Salad Bar, Fresh Fruit, </a:t>
            </a:r>
          </a:p>
          <a:p>
            <a:pPr algn="ctr">
              <a:spcAft>
                <a:spcPts val="150"/>
              </a:spcAft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Fruit Yoghurt, Jelly and Water.</a:t>
            </a:r>
          </a:p>
        </p:txBody>
      </p:sp>
    </p:spTree>
    <p:extLst>
      <p:ext uri="{BB962C8B-B14F-4D97-AF65-F5344CB8AC3E}">
        <p14:creationId xmlns:p14="http://schemas.microsoft.com/office/powerpoint/2010/main" val="164325729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</TotalTime>
  <Words>666</Words>
  <Application>Microsoft Office PowerPoint</Application>
  <PresentationFormat>Custom</PresentationFormat>
  <Paragraphs>121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1_Custom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Reid</dc:creator>
  <cp:lastModifiedBy>Freya Strutt</cp:lastModifiedBy>
  <cp:revision>45</cp:revision>
  <cp:lastPrinted>2026-10-01T11:43:55Z</cp:lastPrinted>
  <dcterms:created xsi:type="dcterms:W3CDTF">2025-02-13T16:12:43Z</dcterms:created>
  <dcterms:modified xsi:type="dcterms:W3CDTF">2026-10-01T13:50:05Z</dcterms:modified>
</cp:coreProperties>
</file>