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8"/>
  </p:notesMasterIdLst>
  <p:sldIdLst>
    <p:sldId id="261" r:id="rId5"/>
    <p:sldId id="282" r:id="rId6"/>
    <p:sldId id="263" r:id="rId7"/>
    <p:sldId id="283" r:id="rId8"/>
    <p:sldId id="275" r:id="rId9"/>
    <p:sldId id="258" r:id="rId10"/>
    <p:sldId id="285" r:id="rId11"/>
    <p:sldId id="286" r:id="rId12"/>
    <p:sldId id="287" r:id="rId13"/>
    <p:sldId id="288" r:id="rId14"/>
    <p:sldId id="289" r:id="rId15"/>
    <p:sldId id="292" r:id="rId16"/>
    <p:sldId id="265" r:id="rId17"/>
    <p:sldId id="262" r:id="rId18"/>
    <p:sldId id="293" r:id="rId19"/>
    <p:sldId id="267" r:id="rId20"/>
    <p:sldId id="268" r:id="rId21"/>
    <p:sldId id="291" r:id="rId22"/>
    <p:sldId id="271" r:id="rId23"/>
    <p:sldId id="272" r:id="rId24"/>
    <p:sldId id="294" r:id="rId25"/>
    <p:sldId id="284" r:id="rId26"/>
    <p:sldId id="281"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364"/>
    <p:restoredTop sz="81415" autoAdjust="0"/>
  </p:normalViewPr>
  <p:slideViewPr>
    <p:cSldViewPr snapToGrid="0">
      <p:cViewPr varScale="1">
        <p:scale>
          <a:sx n="91" d="100"/>
          <a:sy n="91" d="100"/>
        </p:scale>
        <p:origin x="504"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4_1">
  <dgm:title val=""/>
  <dgm:desc val=""/>
  <dgm:catLst>
    <dgm:cat type="accent4" pri="11100"/>
  </dgm:catLst>
  <dgm:styleLbl name="node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4">
        <a:shade val="80000"/>
      </a:schemeClr>
    </dgm:linClrLst>
    <dgm:effectClrLst/>
    <dgm:txLinClrLst/>
    <dgm:txFillClrLst/>
    <dgm:txEffectClrLst/>
  </dgm:styleLbl>
  <dgm:styleLbl name="node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f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align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b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dgm:txEffectClrLst/>
  </dgm:styleLbl>
  <dgm:styleLbl name="parChTrans2D2">
    <dgm:fillClrLst meth="repeat">
      <a:schemeClr val="accent4"/>
    </dgm:fillClrLst>
    <dgm:linClrLst meth="repeat">
      <a:schemeClr val="accent4"/>
    </dgm:linClrLst>
    <dgm:effectClrLst/>
    <dgm:txLinClrLst/>
    <dgm:txFillClrLst/>
    <dgm:txEffectClrLst/>
  </dgm:styleLbl>
  <dgm:styleLbl name="parChTrans2D3">
    <dgm:fillClrLst meth="repeat">
      <a:schemeClr val="accent4"/>
    </dgm:fillClrLst>
    <dgm:linClrLst meth="repeat">
      <a:schemeClr val="accent4"/>
    </dgm:linClrLst>
    <dgm:effectClrLst/>
    <dgm:txLinClrLst/>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con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align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trAlignAcc1">
    <dgm:fillClrLst meth="repeat">
      <a:schemeClr val="accent4">
        <a:alpha val="40000"/>
        <a:tint val="40000"/>
      </a:schemeClr>
    </dgm:fillClrLst>
    <dgm:linClrLst meth="repeat">
      <a:schemeClr val="accent4"/>
    </dgm:linClrLst>
    <dgm:effectClrLst/>
    <dgm:txLinClrLst/>
    <dgm:txFillClrLst meth="repeat">
      <a:schemeClr val="dk1"/>
    </dgm:txFillClrLst>
    <dgm:txEffectClrLst/>
  </dgm:styleLbl>
  <dgm:styleLbl name="b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fgAcc0">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2">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3">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4">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88A2425-74B4-7940-A346-0A7E07155277}" type="doc">
      <dgm:prSet loTypeId="urn:microsoft.com/office/officeart/2005/8/layout/vList4" loCatId="" qsTypeId="urn:microsoft.com/office/officeart/2005/8/quickstyle/simple1" qsCatId="simple" csTypeId="urn:microsoft.com/office/officeart/2005/8/colors/accent4_1" csCatId="accent4" phldr="1"/>
      <dgm:spPr/>
      <dgm:t>
        <a:bodyPr/>
        <a:lstStyle/>
        <a:p>
          <a:endParaRPr lang="en-US"/>
        </a:p>
      </dgm:t>
    </dgm:pt>
    <dgm:pt modelId="{887176B1-80CD-8746-89FF-B768AD993BF8}">
      <dgm:prSet phldrT="[Text]"/>
      <dgm:spPr>
        <a:ln>
          <a:solidFill>
            <a:srgbClr val="418055"/>
          </a:solidFill>
        </a:ln>
      </dgm:spPr>
      <dgm:t>
        <a:bodyPr/>
        <a:lstStyle/>
        <a:p>
          <a:r>
            <a:rPr lang="en-US" noProof="0" dirty="0">
              <a:latin typeface="Calibri" panose="020F0502020204030204" pitchFamily="34" charset="0"/>
              <a:cs typeface="Calibri" panose="020F0502020204030204" pitchFamily="34" charset="0"/>
            </a:rPr>
            <a:t>To commit to working collaboratively with stakeholders, focusing on finding common positions and objectives. Direct efforts towards bringing together complementary skills and leveraging different expertise. Establish a work environment conducive to dialogue and open to change.</a:t>
          </a:r>
          <a:endParaRPr lang="fr-CA" noProof="0" dirty="0"/>
        </a:p>
      </dgm:t>
    </dgm:pt>
    <dgm:pt modelId="{74EA919C-D5D2-C641-92AF-965D524F407F}" type="parTrans" cxnId="{E61421C9-B095-EE48-B2CF-3852179EBA51}">
      <dgm:prSet/>
      <dgm:spPr/>
      <dgm:t>
        <a:bodyPr/>
        <a:lstStyle/>
        <a:p>
          <a:endParaRPr lang="en-US"/>
        </a:p>
      </dgm:t>
    </dgm:pt>
    <dgm:pt modelId="{423A3779-439C-2E4F-BC31-A44BB62A30B4}" type="sibTrans" cxnId="{E61421C9-B095-EE48-B2CF-3852179EBA51}">
      <dgm:prSet/>
      <dgm:spPr/>
      <dgm:t>
        <a:bodyPr/>
        <a:lstStyle/>
        <a:p>
          <a:endParaRPr lang="en-US"/>
        </a:p>
      </dgm:t>
    </dgm:pt>
    <dgm:pt modelId="{4D399667-BA9A-6D42-9F47-E168E7CEF358}">
      <dgm:prSet phldrT="[Text]"/>
      <dgm:spPr>
        <a:ln>
          <a:solidFill>
            <a:srgbClr val="418055"/>
          </a:solidFill>
        </a:ln>
      </dgm:spPr>
      <dgm:t>
        <a:bodyPr/>
        <a:lstStyle/>
        <a:p>
          <a:r>
            <a:rPr lang="en-US" dirty="0">
              <a:latin typeface="Calibri" panose="020F0502020204030204" pitchFamily="34" charset="0"/>
              <a:cs typeface="Calibri" panose="020F0502020204030204" pitchFamily="34" charset="0"/>
            </a:rPr>
            <a:t>To seek accuracy, objectivity, and reliability. Utilize one's knowledge, skills, and professional experience to achieve the desired results. Demonstrate consistency in one's positions to ensure continuity and alignment between decisions and actions of the Table.</a:t>
          </a:r>
          <a:endParaRPr lang="en-US" dirty="0"/>
        </a:p>
      </dgm:t>
    </dgm:pt>
    <dgm:pt modelId="{C6B4D731-4580-324F-86B8-9FC126FB2CAF}" type="parTrans" cxnId="{08A4053E-2B30-A940-B25F-20B10C3B3A02}">
      <dgm:prSet/>
      <dgm:spPr/>
      <dgm:t>
        <a:bodyPr/>
        <a:lstStyle/>
        <a:p>
          <a:endParaRPr lang="en-US"/>
        </a:p>
      </dgm:t>
    </dgm:pt>
    <dgm:pt modelId="{F95009A3-1F4A-5643-B292-3BAAA9462A0B}" type="sibTrans" cxnId="{08A4053E-2B30-A940-B25F-20B10C3B3A02}">
      <dgm:prSet/>
      <dgm:spPr/>
      <dgm:t>
        <a:bodyPr/>
        <a:lstStyle/>
        <a:p>
          <a:endParaRPr lang="en-US"/>
        </a:p>
      </dgm:t>
    </dgm:pt>
    <dgm:pt modelId="{E8CCBE60-E19A-BC49-B07F-ED2EA4F01AB5}">
      <dgm:prSet phldrT="[Text]"/>
      <dgm:spPr>
        <a:ln>
          <a:solidFill>
            <a:srgbClr val="418055"/>
          </a:solidFill>
        </a:ln>
      </dgm:spPr>
      <dgm:t>
        <a:bodyPr/>
        <a:lstStyle/>
        <a:p>
          <a:r>
            <a:rPr lang="en-US" dirty="0">
              <a:latin typeface="Calibri" panose="020F0502020204030204" pitchFamily="34" charset="0"/>
              <a:cs typeface="Calibri" panose="020F0502020204030204" pitchFamily="34" charset="0"/>
            </a:rPr>
            <a:t>To act in a fair and transparent manner towards all members and partners. Ensure fair and integral information sharing.</a:t>
          </a:r>
          <a:endParaRPr lang="en-US" dirty="0"/>
        </a:p>
      </dgm:t>
    </dgm:pt>
    <dgm:pt modelId="{726FFB52-5336-3D42-AAFA-0317F8D6BA1E}" type="parTrans" cxnId="{C103854E-02EC-9D48-8CA0-69A1A768486C}">
      <dgm:prSet/>
      <dgm:spPr/>
      <dgm:t>
        <a:bodyPr/>
        <a:lstStyle/>
        <a:p>
          <a:endParaRPr lang="en-US"/>
        </a:p>
      </dgm:t>
    </dgm:pt>
    <dgm:pt modelId="{DE156D63-1AC6-534F-B3B8-D1C548511FC0}" type="sibTrans" cxnId="{C103854E-02EC-9D48-8CA0-69A1A768486C}">
      <dgm:prSet/>
      <dgm:spPr/>
      <dgm:t>
        <a:bodyPr/>
        <a:lstStyle/>
        <a:p>
          <a:endParaRPr lang="en-US"/>
        </a:p>
      </dgm:t>
    </dgm:pt>
    <dgm:pt modelId="{49E97103-2C1A-9F43-ABDE-7F691366E47D}">
      <dgm:prSet/>
      <dgm:spPr>
        <a:ln>
          <a:solidFill>
            <a:srgbClr val="418055"/>
          </a:solidFill>
        </a:ln>
      </dgm:spPr>
      <dgm:t>
        <a:bodyPr/>
        <a:lstStyle/>
        <a:p>
          <a:r>
            <a:rPr lang="en-US" noProof="0" dirty="0">
              <a:latin typeface="Calibri" panose="020F0502020204030204" pitchFamily="34" charset="0"/>
              <a:cs typeface="Calibri" panose="020F0502020204030204" pitchFamily="34" charset="0"/>
            </a:rPr>
            <a:t>To mobilize partners proactively and agilely to foster the development and realization of innovative ideas in order to fulfill the mission of the table.</a:t>
          </a:r>
          <a:endParaRPr lang="fr-CA" noProof="0" dirty="0">
            <a:latin typeface="Calibri" panose="020F0502020204030204" pitchFamily="34" charset="0"/>
            <a:cs typeface="Calibri" panose="020F0502020204030204" pitchFamily="34" charset="0"/>
          </a:endParaRPr>
        </a:p>
      </dgm:t>
    </dgm:pt>
    <dgm:pt modelId="{2E41A3A2-A075-C845-B1CD-510B61D89509}" type="parTrans" cxnId="{7735A342-6FDC-2347-B1D3-952262FEAA7E}">
      <dgm:prSet/>
      <dgm:spPr/>
      <dgm:t>
        <a:bodyPr/>
        <a:lstStyle/>
        <a:p>
          <a:endParaRPr lang="en-US"/>
        </a:p>
      </dgm:t>
    </dgm:pt>
    <dgm:pt modelId="{E46C939D-B747-554D-B7CB-0DA1F8050ACB}" type="sibTrans" cxnId="{7735A342-6FDC-2347-B1D3-952262FEAA7E}">
      <dgm:prSet/>
      <dgm:spPr/>
      <dgm:t>
        <a:bodyPr/>
        <a:lstStyle/>
        <a:p>
          <a:endParaRPr lang="en-US"/>
        </a:p>
      </dgm:t>
    </dgm:pt>
    <dgm:pt modelId="{7289E71C-1263-A645-8CC4-5C5F9D04A9B6}" type="pres">
      <dgm:prSet presAssocID="{788A2425-74B4-7940-A346-0A7E07155277}" presName="linear" presStyleCnt="0">
        <dgm:presLayoutVars>
          <dgm:dir/>
          <dgm:resizeHandles val="exact"/>
        </dgm:presLayoutVars>
      </dgm:prSet>
      <dgm:spPr/>
    </dgm:pt>
    <dgm:pt modelId="{B3706065-9542-974B-9CCB-53FBFB784E42}" type="pres">
      <dgm:prSet presAssocID="{887176B1-80CD-8746-89FF-B768AD993BF8}" presName="comp" presStyleCnt="0"/>
      <dgm:spPr/>
    </dgm:pt>
    <dgm:pt modelId="{C9C52BE7-09FB-C644-954E-3A71D9F304B0}" type="pres">
      <dgm:prSet presAssocID="{887176B1-80CD-8746-89FF-B768AD993BF8}" presName="box" presStyleLbl="node1" presStyleIdx="0" presStyleCnt="4"/>
      <dgm:spPr/>
    </dgm:pt>
    <dgm:pt modelId="{4B83FC9F-F9F2-534E-B012-67107F8AB334}" type="pres">
      <dgm:prSet presAssocID="{887176B1-80CD-8746-89FF-B768AD993BF8}" presName="img" presStyleLbl="fgImgPlace1" presStyleIdx="0" presStyleCnt="4" custScaleX="57903" custScaleY="93583"/>
      <dgm:spPr/>
    </dgm:pt>
    <dgm:pt modelId="{3771785E-0692-F24F-8541-268DA27C2A71}" type="pres">
      <dgm:prSet presAssocID="{887176B1-80CD-8746-89FF-B768AD993BF8}" presName="text" presStyleLbl="node1" presStyleIdx="0" presStyleCnt="4">
        <dgm:presLayoutVars>
          <dgm:bulletEnabled val="1"/>
        </dgm:presLayoutVars>
      </dgm:prSet>
      <dgm:spPr/>
    </dgm:pt>
    <dgm:pt modelId="{72D38256-8CE8-0C48-AB77-6F36A3CF16A1}" type="pres">
      <dgm:prSet presAssocID="{423A3779-439C-2E4F-BC31-A44BB62A30B4}" presName="spacer" presStyleCnt="0"/>
      <dgm:spPr/>
    </dgm:pt>
    <dgm:pt modelId="{0427127A-5734-5148-9959-801F96F1385E}" type="pres">
      <dgm:prSet presAssocID="{4D399667-BA9A-6D42-9F47-E168E7CEF358}" presName="comp" presStyleCnt="0"/>
      <dgm:spPr/>
    </dgm:pt>
    <dgm:pt modelId="{2A899B56-FFC0-6B4A-BEC6-2ECED3196A1F}" type="pres">
      <dgm:prSet presAssocID="{4D399667-BA9A-6D42-9F47-E168E7CEF358}" presName="box" presStyleLbl="node1" presStyleIdx="1" presStyleCnt="4"/>
      <dgm:spPr/>
    </dgm:pt>
    <dgm:pt modelId="{8F2C79E1-93EB-3544-A96A-4A49B5EC93C9}" type="pres">
      <dgm:prSet presAssocID="{4D399667-BA9A-6D42-9F47-E168E7CEF358}" presName="img" presStyleLbl="fgImgPlace1" presStyleIdx="1" presStyleCnt="4" custScaleX="61279" custScaleY="66037"/>
      <dgm:spPr/>
    </dgm:pt>
    <dgm:pt modelId="{F2BD5A16-4975-6442-AB70-0456EA9B1CF6}" type="pres">
      <dgm:prSet presAssocID="{4D399667-BA9A-6D42-9F47-E168E7CEF358}" presName="text" presStyleLbl="node1" presStyleIdx="1" presStyleCnt="4">
        <dgm:presLayoutVars>
          <dgm:bulletEnabled val="1"/>
        </dgm:presLayoutVars>
      </dgm:prSet>
      <dgm:spPr/>
    </dgm:pt>
    <dgm:pt modelId="{CC2BBDD7-31CC-0848-B6A1-2FA1418BE2C1}" type="pres">
      <dgm:prSet presAssocID="{F95009A3-1F4A-5643-B292-3BAAA9462A0B}" presName="spacer" presStyleCnt="0"/>
      <dgm:spPr/>
    </dgm:pt>
    <dgm:pt modelId="{0667C1C6-82E3-8441-ACA9-F2F4B8251325}" type="pres">
      <dgm:prSet presAssocID="{E8CCBE60-E19A-BC49-B07F-ED2EA4F01AB5}" presName="comp" presStyleCnt="0"/>
      <dgm:spPr/>
    </dgm:pt>
    <dgm:pt modelId="{AECD454B-7F44-1446-B067-0E0290916ABA}" type="pres">
      <dgm:prSet presAssocID="{E8CCBE60-E19A-BC49-B07F-ED2EA4F01AB5}" presName="box" presStyleLbl="node1" presStyleIdx="2" presStyleCnt="4"/>
      <dgm:spPr/>
    </dgm:pt>
    <dgm:pt modelId="{8E3A2483-46E9-C24E-B5C3-CA491CC1F8D9}" type="pres">
      <dgm:prSet presAssocID="{E8CCBE60-E19A-BC49-B07F-ED2EA4F01AB5}" presName="img" presStyleLbl="fgImgPlace1" presStyleIdx="2" presStyleCnt="4" custScaleX="68031" custScaleY="78271"/>
      <dgm:spPr/>
    </dgm:pt>
    <dgm:pt modelId="{ED496080-92A9-E94B-9374-316B6FF5B0D5}" type="pres">
      <dgm:prSet presAssocID="{E8CCBE60-E19A-BC49-B07F-ED2EA4F01AB5}" presName="text" presStyleLbl="node1" presStyleIdx="2" presStyleCnt="4">
        <dgm:presLayoutVars>
          <dgm:bulletEnabled val="1"/>
        </dgm:presLayoutVars>
      </dgm:prSet>
      <dgm:spPr/>
    </dgm:pt>
    <dgm:pt modelId="{6A7E7CB5-B239-774F-BDD8-0641F8D8C742}" type="pres">
      <dgm:prSet presAssocID="{DE156D63-1AC6-534F-B3B8-D1C548511FC0}" presName="spacer" presStyleCnt="0"/>
      <dgm:spPr/>
    </dgm:pt>
    <dgm:pt modelId="{AD4A24B9-ACAF-3543-B147-3BDECB62A2B2}" type="pres">
      <dgm:prSet presAssocID="{49E97103-2C1A-9F43-ABDE-7F691366E47D}" presName="comp" presStyleCnt="0"/>
      <dgm:spPr/>
    </dgm:pt>
    <dgm:pt modelId="{032F1F00-A3F0-F14D-9990-8C23B8F115E3}" type="pres">
      <dgm:prSet presAssocID="{49E97103-2C1A-9F43-ABDE-7F691366E47D}" presName="box" presStyleLbl="node1" presStyleIdx="3" presStyleCnt="4"/>
      <dgm:spPr/>
    </dgm:pt>
    <dgm:pt modelId="{DC3336CB-5F38-C34C-8807-C3B5D4877D00}" type="pres">
      <dgm:prSet presAssocID="{49E97103-2C1A-9F43-ABDE-7F691366E47D}" presName="img" presStyleLbl="fgImgPlace1" presStyleIdx="3" presStyleCnt="4" custScaleX="61279" custScaleY="76243"/>
      <dgm:spPr/>
    </dgm:pt>
    <dgm:pt modelId="{735CE11C-329A-8641-89A2-D52945FCBDE3}" type="pres">
      <dgm:prSet presAssocID="{49E97103-2C1A-9F43-ABDE-7F691366E47D}" presName="text" presStyleLbl="node1" presStyleIdx="3" presStyleCnt="4">
        <dgm:presLayoutVars>
          <dgm:bulletEnabled val="1"/>
        </dgm:presLayoutVars>
      </dgm:prSet>
      <dgm:spPr/>
    </dgm:pt>
  </dgm:ptLst>
  <dgm:cxnLst>
    <dgm:cxn modelId="{A8CE0318-5903-9F42-9BAE-85189C732EF8}" type="presOf" srcId="{49E97103-2C1A-9F43-ABDE-7F691366E47D}" destId="{032F1F00-A3F0-F14D-9990-8C23B8F115E3}" srcOrd="0" destOrd="0" presId="urn:microsoft.com/office/officeart/2005/8/layout/vList4"/>
    <dgm:cxn modelId="{1D4EFD22-CA05-B54F-8C4C-2915BCE1EBD2}" type="presOf" srcId="{788A2425-74B4-7940-A346-0A7E07155277}" destId="{7289E71C-1263-A645-8CC4-5C5F9D04A9B6}" srcOrd="0" destOrd="0" presId="urn:microsoft.com/office/officeart/2005/8/layout/vList4"/>
    <dgm:cxn modelId="{C27C1D25-8BB2-EE46-9C7E-BDE21B94C6EB}" type="presOf" srcId="{4D399667-BA9A-6D42-9F47-E168E7CEF358}" destId="{F2BD5A16-4975-6442-AB70-0456EA9B1CF6}" srcOrd="1" destOrd="0" presId="urn:microsoft.com/office/officeart/2005/8/layout/vList4"/>
    <dgm:cxn modelId="{AD68D234-E77A-C649-82A9-995486EC4CB1}" type="presOf" srcId="{4D399667-BA9A-6D42-9F47-E168E7CEF358}" destId="{2A899B56-FFC0-6B4A-BEC6-2ECED3196A1F}" srcOrd="0" destOrd="0" presId="urn:microsoft.com/office/officeart/2005/8/layout/vList4"/>
    <dgm:cxn modelId="{08A4053E-2B30-A940-B25F-20B10C3B3A02}" srcId="{788A2425-74B4-7940-A346-0A7E07155277}" destId="{4D399667-BA9A-6D42-9F47-E168E7CEF358}" srcOrd="1" destOrd="0" parTransId="{C6B4D731-4580-324F-86B8-9FC126FB2CAF}" sibTransId="{F95009A3-1F4A-5643-B292-3BAAA9462A0B}"/>
    <dgm:cxn modelId="{23AD2D3F-F6D8-0047-BA60-73270002E9CD}" type="presOf" srcId="{887176B1-80CD-8746-89FF-B768AD993BF8}" destId="{C9C52BE7-09FB-C644-954E-3A71D9F304B0}" srcOrd="0" destOrd="0" presId="urn:microsoft.com/office/officeart/2005/8/layout/vList4"/>
    <dgm:cxn modelId="{7735A342-6FDC-2347-B1D3-952262FEAA7E}" srcId="{788A2425-74B4-7940-A346-0A7E07155277}" destId="{49E97103-2C1A-9F43-ABDE-7F691366E47D}" srcOrd="3" destOrd="0" parTransId="{2E41A3A2-A075-C845-B1CD-510B61D89509}" sibTransId="{E46C939D-B747-554D-B7CB-0DA1F8050ACB}"/>
    <dgm:cxn modelId="{C103854E-02EC-9D48-8CA0-69A1A768486C}" srcId="{788A2425-74B4-7940-A346-0A7E07155277}" destId="{E8CCBE60-E19A-BC49-B07F-ED2EA4F01AB5}" srcOrd="2" destOrd="0" parTransId="{726FFB52-5336-3D42-AAFA-0317F8D6BA1E}" sibTransId="{DE156D63-1AC6-534F-B3B8-D1C548511FC0}"/>
    <dgm:cxn modelId="{43DAA28F-EE22-754E-846F-3603A76A949E}" type="presOf" srcId="{887176B1-80CD-8746-89FF-B768AD993BF8}" destId="{3771785E-0692-F24F-8541-268DA27C2A71}" srcOrd="1" destOrd="0" presId="urn:microsoft.com/office/officeart/2005/8/layout/vList4"/>
    <dgm:cxn modelId="{4E82B6A7-1FA0-DE43-9C6E-62CD43D801B4}" type="presOf" srcId="{49E97103-2C1A-9F43-ABDE-7F691366E47D}" destId="{735CE11C-329A-8641-89A2-D52945FCBDE3}" srcOrd="1" destOrd="0" presId="urn:microsoft.com/office/officeart/2005/8/layout/vList4"/>
    <dgm:cxn modelId="{E61421C9-B095-EE48-B2CF-3852179EBA51}" srcId="{788A2425-74B4-7940-A346-0A7E07155277}" destId="{887176B1-80CD-8746-89FF-B768AD993BF8}" srcOrd="0" destOrd="0" parTransId="{74EA919C-D5D2-C641-92AF-965D524F407F}" sibTransId="{423A3779-439C-2E4F-BC31-A44BB62A30B4}"/>
    <dgm:cxn modelId="{A489DCD4-5DC6-7648-8679-C4CF164B9EEB}" type="presOf" srcId="{E8CCBE60-E19A-BC49-B07F-ED2EA4F01AB5}" destId="{AECD454B-7F44-1446-B067-0E0290916ABA}" srcOrd="0" destOrd="0" presId="urn:microsoft.com/office/officeart/2005/8/layout/vList4"/>
    <dgm:cxn modelId="{D4E51FFB-A933-5F43-8A38-27792DDC8FD0}" type="presOf" srcId="{E8CCBE60-E19A-BC49-B07F-ED2EA4F01AB5}" destId="{ED496080-92A9-E94B-9374-316B6FF5B0D5}" srcOrd="1" destOrd="0" presId="urn:microsoft.com/office/officeart/2005/8/layout/vList4"/>
    <dgm:cxn modelId="{135883CD-5904-2A4D-9DC0-87CE81ED202A}" type="presParOf" srcId="{7289E71C-1263-A645-8CC4-5C5F9D04A9B6}" destId="{B3706065-9542-974B-9CCB-53FBFB784E42}" srcOrd="0" destOrd="0" presId="urn:microsoft.com/office/officeart/2005/8/layout/vList4"/>
    <dgm:cxn modelId="{262D833C-1CA6-1A4A-B21E-A41BA773A9E6}" type="presParOf" srcId="{B3706065-9542-974B-9CCB-53FBFB784E42}" destId="{C9C52BE7-09FB-C644-954E-3A71D9F304B0}" srcOrd="0" destOrd="0" presId="urn:microsoft.com/office/officeart/2005/8/layout/vList4"/>
    <dgm:cxn modelId="{B5ED2697-FD60-B44D-8DB7-FC3675B40164}" type="presParOf" srcId="{B3706065-9542-974B-9CCB-53FBFB784E42}" destId="{4B83FC9F-F9F2-534E-B012-67107F8AB334}" srcOrd="1" destOrd="0" presId="urn:microsoft.com/office/officeart/2005/8/layout/vList4"/>
    <dgm:cxn modelId="{5FBCFCCD-678A-5A4F-AF08-E990EE66BE4F}" type="presParOf" srcId="{B3706065-9542-974B-9CCB-53FBFB784E42}" destId="{3771785E-0692-F24F-8541-268DA27C2A71}" srcOrd="2" destOrd="0" presId="urn:microsoft.com/office/officeart/2005/8/layout/vList4"/>
    <dgm:cxn modelId="{BC1051DB-2EAC-DE42-ADFA-65ED5179F930}" type="presParOf" srcId="{7289E71C-1263-A645-8CC4-5C5F9D04A9B6}" destId="{72D38256-8CE8-0C48-AB77-6F36A3CF16A1}" srcOrd="1" destOrd="0" presId="urn:microsoft.com/office/officeart/2005/8/layout/vList4"/>
    <dgm:cxn modelId="{DB7B6AB4-2486-6D42-8372-E2FD93D76699}" type="presParOf" srcId="{7289E71C-1263-A645-8CC4-5C5F9D04A9B6}" destId="{0427127A-5734-5148-9959-801F96F1385E}" srcOrd="2" destOrd="0" presId="urn:microsoft.com/office/officeart/2005/8/layout/vList4"/>
    <dgm:cxn modelId="{3895475B-3915-7B48-A6F6-E328FFF76EC8}" type="presParOf" srcId="{0427127A-5734-5148-9959-801F96F1385E}" destId="{2A899B56-FFC0-6B4A-BEC6-2ECED3196A1F}" srcOrd="0" destOrd="0" presId="urn:microsoft.com/office/officeart/2005/8/layout/vList4"/>
    <dgm:cxn modelId="{0F2B206F-F99D-624A-9D63-A72BF1CD3727}" type="presParOf" srcId="{0427127A-5734-5148-9959-801F96F1385E}" destId="{8F2C79E1-93EB-3544-A96A-4A49B5EC93C9}" srcOrd="1" destOrd="0" presId="urn:microsoft.com/office/officeart/2005/8/layout/vList4"/>
    <dgm:cxn modelId="{FBDC190E-D29D-3744-8ADB-9A9B8B928B2A}" type="presParOf" srcId="{0427127A-5734-5148-9959-801F96F1385E}" destId="{F2BD5A16-4975-6442-AB70-0456EA9B1CF6}" srcOrd="2" destOrd="0" presId="urn:microsoft.com/office/officeart/2005/8/layout/vList4"/>
    <dgm:cxn modelId="{3438DE4D-D480-9E4C-BDDB-02E0CD34B29A}" type="presParOf" srcId="{7289E71C-1263-A645-8CC4-5C5F9D04A9B6}" destId="{CC2BBDD7-31CC-0848-B6A1-2FA1418BE2C1}" srcOrd="3" destOrd="0" presId="urn:microsoft.com/office/officeart/2005/8/layout/vList4"/>
    <dgm:cxn modelId="{E1D3F4B7-90CC-9244-8757-FBCC03B29F96}" type="presParOf" srcId="{7289E71C-1263-A645-8CC4-5C5F9D04A9B6}" destId="{0667C1C6-82E3-8441-ACA9-F2F4B8251325}" srcOrd="4" destOrd="0" presId="urn:microsoft.com/office/officeart/2005/8/layout/vList4"/>
    <dgm:cxn modelId="{B7FF96A5-9117-944D-8DB8-209DFCC443FC}" type="presParOf" srcId="{0667C1C6-82E3-8441-ACA9-F2F4B8251325}" destId="{AECD454B-7F44-1446-B067-0E0290916ABA}" srcOrd="0" destOrd="0" presId="urn:microsoft.com/office/officeart/2005/8/layout/vList4"/>
    <dgm:cxn modelId="{F462D2B7-6BD5-584B-B98B-25EB096E3C75}" type="presParOf" srcId="{0667C1C6-82E3-8441-ACA9-F2F4B8251325}" destId="{8E3A2483-46E9-C24E-B5C3-CA491CC1F8D9}" srcOrd="1" destOrd="0" presId="urn:microsoft.com/office/officeart/2005/8/layout/vList4"/>
    <dgm:cxn modelId="{39A1DB3C-0A96-4841-A166-BB13762CA103}" type="presParOf" srcId="{0667C1C6-82E3-8441-ACA9-F2F4B8251325}" destId="{ED496080-92A9-E94B-9374-316B6FF5B0D5}" srcOrd="2" destOrd="0" presId="urn:microsoft.com/office/officeart/2005/8/layout/vList4"/>
    <dgm:cxn modelId="{9AC57387-92D1-C545-8BE2-44D79D8A3DBB}" type="presParOf" srcId="{7289E71C-1263-A645-8CC4-5C5F9D04A9B6}" destId="{6A7E7CB5-B239-774F-BDD8-0641F8D8C742}" srcOrd="5" destOrd="0" presId="urn:microsoft.com/office/officeart/2005/8/layout/vList4"/>
    <dgm:cxn modelId="{EBC1C278-B665-F140-917C-BAE2DBD514A7}" type="presParOf" srcId="{7289E71C-1263-A645-8CC4-5C5F9D04A9B6}" destId="{AD4A24B9-ACAF-3543-B147-3BDECB62A2B2}" srcOrd="6" destOrd="0" presId="urn:microsoft.com/office/officeart/2005/8/layout/vList4"/>
    <dgm:cxn modelId="{0827A452-A902-E145-B512-2967D94A97B6}" type="presParOf" srcId="{AD4A24B9-ACAF-3543-B147-3BDECB62A2B2}" destId="{032F1F00-A3F0-F14D-9990-8C23B8F115E3}" srcOrd="0" destOrd="0" presId="urn:microsoft.com/office/officeart/2005/8/layout/vList4"/>
    <dgm:cxn modelId="{35E1C376-7B4C-144B-9A3A-2208B1AAF14A}" type="presParOf" srcId="{AD4A24B9-ACAF-3543-B147-3BDECB62A2B2}" destId="{DC3336CB-5F38-C34C-8807-C3B5D4877D00}" srcOrd="1" destOrd="0" presId="urn:microsoft.com/office/officeart/2005/8/layout/vList4"/>
    <dgm:cxn modelId="{EFD57473-7240-A24D-831D-B14BDC64AB27}" type="presParOf" srcId="{AD4A24B9-ACAF-3543-B147-3BDECB62A2B2}" destId="{735CE11C-329A-8641-89A2-D52945FCBDE3}" srcOrd="2" destOrd="0" presId="urn:microsoft.com/office/officeart/2005/8/layout/vList4"/>
  </dgm:cxnLst>
  <dgm:bg/>
  <dgm:whole>
    <a:ln>
      <a:noFill/>
    </a:ln>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1C99850-8B10-C940-BA00-7D0F3C0EE906}" type="doc">
      <dgm:prSet loTypeId="urn:microsoft.com/office/officeart/2005/8/layout/hierarchy3" loCatId="process" qsTypeId="urn:microsoft.com/office/officeart/2005/8/quickstyle/simple1" qsCatId="simple" csTypeId="urn:microsoft.com/office/officeart/2005/8/colors/accent1_2" csCatId="accent1" phldr="1"/>
      <dgm:spPr/>
      <dgm:t>
        <a:bodyPr/>
        <a:lstStyle/>
        <a:p>
          <a:endParaRPr lang="en-US"/>
        </a:p>
      </dgm:t>
    </dgm:pt>
    <dgm:pt modelId="{ADB822AE-C70F-4443-8643-4DC8ED258472}">
      <dgm:prSet phldrT="[Text]" custT="1"/>
      <dgm:spPr>
        <a:solidFill>
          <a:srgbClr val="9CBDA4"/>
        </a:solidFill>
      </dgm:spPr>
      <dgm:t>
        <a:bodyPr/>
        <a:lstStyle/>
        <a:p>
          <a:r>
            <a:rPr lang="fr-CA" sz="1000" b="1" noProof="0" dirty="0">
              <a:solidFill>
                <a:schemeClr val="tx1"/>
              </a:solidFill>
              <a:latin typeface="+mn-lt"/>
            </a:rPr>
            <a:t>Coordination of the TFIC</a:t>
          </a:r>
        </a:p>
      </dgm:t>
    </dgm:pt>
    <dgm:pt modelId="{3771C4E8-C015-7144-89FC-E22069C7BF54}" type="parTrans" cxnId="{3F92A0D6-4091-874C-9BD4-36327C28E668}">
      <dgm:prSet/>
      <dgm:spPr/>
      <dgm:t>
        <a:bodyPr/>
        <a:lstStyle/>
        <a:p>
          <a:endParaRPr lang="fr-CA" sz="1000" noProof="0"/>
        </a:p>
      </dgm:t>
    </dgm:pt>
    <dgm:pt modelId="{F3004507-5A0F-3D40-9EAD-CE677EC4D479}" type="sibTrans" cxnId="{3F92A0D6-4091-874C-9BD4-36327C28E668}">
      <dgm:prSet/>
      <dgm:spPr/>
      <dgm:t>
        <a:bodyPr/>
        <a:lstStyle/>
        <a:p>
          <a:endParaRPr lang="fr-CA" sz="1000" noProof="0"/>
        </a:p>
      </dgm:t>
    </dgm:pt>
    <dgm:pt modelId="{1C75C9FD-7D30-7E4D-BA1F-2A86DB34BAC5}">
      <dgm:prSet phldrT="[Text]" custT="1"/>
      <dgm:spPr>
        <a:ln>
          <a:solidFill>
            <a:srgbClr val="418055"/>
          </a:solidFill>
        </a:ln>
      </dgm:spPr>
      <dgm:t>
        <a:bodyPr/>
        <a:lstStyle/>
        <a:p>
          <a:r>
            <a:rPr lang="fr-FR" sz="1000" b="1" noProof="0" dirty="0" err="1"/>
            <a:t>Sustainability</a:t>
          </a:r>
          <a:r>
            <a:rPr lang="fr-CA" sz="1000" b="1" noProof="0" dirty="0"/>
            <a:t> of the TFIC</a:t>
          </a:r>
        </a:p>
      </dgm:t>
    </dgm:pt>
    <dgm:pt modelId="{1C88AD20-4152-1747-BAB0-5C44EBB810A2}" type="parTrans" cxnId="{75CDE030-F081-AD46-B5CC-239B30675515}">
      <dgm:prSet/>
      <dgm:spPr>
        <a:ln>
          <a:solidFill>
            <a:srgbClr val="418055"/>
          </a:solidFill>
        </a:ln>
      </dgm:spPr>
      <dgm:t>
        <a:bodyPr/>
        <a:lstStyle/>
        <a:p>
          <a:endParaRPr lang="fr-CA" sz="1000" noProof="0"/>
        </a:p>
      </dgm:t>
    </dgm:pt>
    <dgm:pt modelId="{69A5B2F9-65AB-F142-B6D1-4EA78B9C924D}" type="sibTrans" cxnId="{75CDE030-F081-AD46-B5CC-239B30675515}">
      <dgm:prSet/>
      <dgm:spPr/>
      <dgm:t>
        <a:bodyPr/>
        <a:lstStyle/>
        <a:p>
          <a:endParaRPr lang="fr-CA" sz="1000" noProof="0"/>
        </a:p>
      </dgm:t>
    </dgm:pt>
    <dgm:pt modelId="{2B00D255-864E-5949-A2C7-0434E39F2713}">
      <dgm:prSet phldrT="[Text]" custT="1"/>
      <dgm:spPr>
        <a:ln>
          <a:solidFill>
            <a:srgbClr val="418055"/>
          </a:solidFill>
        </a:ln>
      </dgm:spPr>
      <dgm:t>
        <a:bodyPr/>
        <a:lstStyle/>
        <a:p>
          <a:r>
            <a:rPr lang="fr-CA" sz="1000" b="1" noProof="0" dirty="0"/>
            <a:t>Coordination &amp; consultation</a:t>
          </a:r>
        </a:p>
      </dgm:t>
    </dgm:pt>
    <dgm:pt modelId="{18440CA2-10B2-AD49-9C17-D2C101041E13}" type="parTrans" cxnId="{A349A38D-5E6D-6343-A168-224F6E2B256B}">
      <dgm:prSet/>
      <dgm:spPr>
        <a:ln>
          <a:solidFill>
            <a:srgbClr val="418055"/>
          </a:solidFill>
        </a:ln>
      </dgm:spPr>
      <dgm:t>
        <a:bodyPr/>
        <a:lstStyle/>
        <a:p>
          <a:endParaRPr lang="fr-CA" sz="1000" noProof="0"/>
        </a:p>
      </dgm:t>
    </dgm:pt>
    <dgm:pt modelId="{ABC033FE-2ADF-C74F-8B0B-C8B646191D87}" type="sibTrans" cxnId="{A349A38D-5E6D-6343-A168-224F6E2B256B}">
      <dgm:prSet/>
      <dgm:spPr/>
      <dgm:t>
        <a:bodyPr/>
        <a:lstStyle/>
        <a:p>
          <a:endParaRPr lang="fr-CA" sz="1000" noProof="0"/>
        </a:p>
      </dgm:t>
    </dgm:pt>
    <dgm:pt modelId="{F5A8F3B3-90CA-254C-9906-BF1E3F1D4DE4}">
      <dgm:prSet phldrT="[Text]" custT="1"/>
      <dgm:spPr>
        <a:solidFill>
          <a:schemeClr val="bg1">
            <a:lumMod val="85000"/>
            <a:alpha val="50000"/>
          </a:schemeClr>
        </a:solidFill>
        <a:ln>
          <a:noFill/>
        </a:ln>
      </dgm:spPr>
      <dgm:t>
        <a:bodyPr/>
        <a:lstStyle/>
        <a:p>
          <a:r>
            <a:rPr lang="fr-FR" sz="1000" noProof="0" dirty="0" err="1">
              <a:solidFill>
                <a:schemeClr val="tx1"/>
              </a:solidFill>
            </a:rPr>
            <a:t>Market</a:t>
          </a:r>
          <a:r>
            <a:rPr lang="fr-FR" sz="1000" noProof="0" dirty="0">
              <a:solidFill>
                <a:schemeClr val="tx1"/>
              </a:solidFill>
            </a:rPr>
            <a:t> </a:t>
          </a:r>
          <a:r>
            <a:rPr lang="fr-FR" sz="1000" noProof="0" dirty="0" err="1">
              <a:solidFill>
                <a:schemeClr val="tx1"/>
              </a:solidFill>
            </a:rPr>
            <a:t>development</a:t>
          </a:r>
          <a:endParaRPr lang="fr-CA" sz="1000" noProof="0" dirty="0">
            <a:solidFill>
              <a:schemeClr val="tx1"/>
            </a:solidFill>
          </a:endParaRPr>
        </a:p>
      </dgm:t>
    </dgm:pt>
    <dgm:pt modelId="{D0182346-9D9B-6042-BD2A-56A423AA35F6}" type="parTrans" cxnId="{2FF5DE6F-C861-FE4D-BA0A-9BA81907E3AE}">
      <dgm:prSet/>
      <dgm:spPr/>
      <dgm:t>
        <a:bodyPr/>
        <a:lstStyle/>
        <a:p>
          <a:endParaRPr lang="fr-CA" sz="1000" noProof="0"/>
        </a:p>
      </dgm:t>
    </dgm:pt>
    <dgm:pt modelId="{2B5E38C5-F43A-4543-8326-C5EC6CB382B4}" type="sibTrans" cxnId="{2FF5DE6F-C861-FE4D-BA0A-9BA81907E3AE}">
      <dgm:prSet/>
      <dgm:spPr/>
      <dgm:t>
        <a:bodyPr/>
        <a:lstStyle/>
        <a:p>
          <a:endParaRPr lang="fr-CA" sz="1000" noProof="0"/>
        </a:p>
      </dgm:t>
    </dgm:pt>
    <dgm:pt modelId="{1E1A4F07-CA87-EE4F-8740-216CD793E7C2}">
      <dgm:prSet phldrT="[Text]" custT="1"/>
      <dgm:spPr>
        <a:ln>
          <a:solidFill>
            <a:schemeClr val="bg1">
              <a:lumMod val="85000"/>
            </a:schemeClr>
          </a:solidFill>
        </a:ln>
      </dgm:spPr>
      <dgm:t>
        <a:bodyPr/>
        <a:lstStyle/>
        <a:p>
          <a:r>
            <a:rPr lang="en-US" sz="1000" noProof="0" dirty="0"/>
            <a:t>Supply and accessibility of insect-based products</a:t>
          </a:r>
          <a:endParaRPr lang="fr-CA" sz="1000" noProof="0" dirty="0"/>
        </a:p>
      </dgm:t>
    </dgm:pt>
    <dgm:pt modelId="{1DACAD57-FFBA-4446-B6D7-A2FFA22A0556}" type="parTrans" cxnId="{E62E1FC1-BE5C-794E-9D66-DB43C6E806C6}">
      <dgm:prSet/>
      <dgm:spPr>
        <a:ln>
          <a:solidFill>
            <a:schemeClr val="bg1">
              <a:lumMod val="85000"/>
            </a:schemeClr>
          </a:solidFill>
        </a:ln>
      </dgm:spPr>
      <dgm:t>
        <a:bodyPr/>
        <a:lstStyle/>
        <a:p>
          <a:endParaRPr lang="fr-CA" sz="1000" noProof="0"/>
        </a:p>
      </dgm:t>
    </dgm:pt>
    <dgm:pt modelId="{A7A33491-4C5A-9046-89F8-605119784A0E}" type="sibTrans" cxnId="{E62E1FC1-BE5C-794E-9D66-DB43C6E806C6}">
      <dgm:prSet/>
      <dgm:spPr/>
      <dgm:t>
        <a:bodyPr/>
        <a:lstStyle/>
        <a:p>
          <a:endParaRPr lang="fr-CA" sz="1000" noProof="0"/>
        </a:p>
      </dgm:t>
    </dgm:pt>
    <dgm:pt modelId="{62A76BDC-BB7C-3247-985F-B1DE8CE04BF5}">
      <dgm:prSet phldrT="[Text]" custT="1"/>
      <dgm:spPr>
        <a:ln>
          <a:solidFill>
            <a:schemeClr val="bg1">
              <a:lumMod val="85000"/>
            </a:schemeClr>
          </a:solidFill>
        </a:ln>
      </dgm:spPr>
      <dgm:t>
        <a:bodyPr/>
        <a:lstStyle/>
        <a:p>
          <a:r>
            <a:rPr lang="fr-FR" sz="1000" noProof="0" dirty="0" err="1"/>
            <a:t>Industry</a:t>
          </a:r>
          <a:r>
            <a:rPr lang="fr-FR" sz="1000" noProof="0" dirty="0"/>
            <a:t> </a:t>
          </a:r>
          <a:r>
            <a:rPr lang="fr-FR" sz="1000" noProof="0" dirty="0" err="1"/>
            <a:t>notoriety</a:t>
          </a:r>
          <a:endParaRPr lang="fr-CA" sz="1000" noProof="0" dirty="0"/>
        </a:p>
      </dgm:t>
    </dgm:pt>
    <dgm:pt modelId="{A283C237-D9DA-7943-9F72-BDC630C8CE2B}" type="parTrans" cxnId="{1B7DDEC3-92B7-2742-B50E-D7D0787C21A7}">
      <dgm:prSet/>
      <dgm:spPr>
        <a:ln>
          <a:solidFill>
            <a:schemeClr val="bg1">
              <a:lumMod val="85000"/>
            </a:schemeClr>
          </a:solidFill>
        </a:ln>
      </dgm:spPr>
      <dgm:t>
        <a:bodyPr/>
        <a:lstStyle/>
        <a:p>
          <a:endParaRPr lang="fr-CA" sz="1000" noProof="0"/>
        </a:p>
      </dgm:t>
    </dgm:pt>
    <dgm:pt modelId="{DD4558BB-6A45-3A4C-82C3-1D6D16E318BF}" type="sibTrans" cxnId="{1B7DDEC3-92B7-2742-B50E-D7D0787C21A7}">
      <dgm:prSet/>
      <dgm:spPr/>
      <dgm:t>
        <a:bodyPr/>
        <a:lstStyle/>
        <a:p>
          <a:endParaRPr lang="fr-CA" sz="1000" noProof="0"/>
        </a:p>
      </dgm:t>
    </dgm:pt>
    <dgm:pt modelId="{D3202224-23C7-A648-A064-CA10460A19F4}">
      <dgm:prSet custT="1"/>
      <dgm:spPr>
        <a:ln>
          <a:solidFill>
            <a:srgbClr val="418055"/>
          </a:solidFill>
        </a:ln>
      </dgm:spPr>
      <dgm:t>
        <a:bodyPr/>
        <a:lstStyle/>
        <a:p>
          <a:r>
            <a:rPr lang="fr-FR" sz="1000" b="1" noProof="0" dirty="0">
              <a:latin typeface="Roboto"/>
              <a:ea typeface="Roboto"/>
              <a:cs typeface="Roboto"/>
            </a:rPr>
            <a:t>Networking</a:t>
          </a:r>
          <a:endParaRPr lang="fr-CA" sz="1000" b="1" noProof="0" dirty="0">
            <a:latin typeface="Roboto"/>
            <a:ea typeface="Roboto"/>
            <a:cs typeface="Roboto"/>
          </a:endParaRPr>
        </a:p>
      </dgm:t>
    </dgm:pt>
    <dgm:pt modelId="{02A4FE42-70DE-7848-962A-5534DEDD3CCF}" type="parTrans" cxnId="{ABCB701C-F0AC-7743-9B2B-E43AA7D7CF36}">
      <dgm:prSet/>
      <dgm:spPr>
        <a:ln>
          <a:solidFill>
            <a:srgbClr val="418055"/>
          </a:solidFill>
        </a:ln>
      </dgm:spPr>
      <dgm:t>
        <a:bodyPr/>
        <a:lstStyle/>
        <a:p>
          <a:endParaRPr lang="fr-CA" sz="1000" noProof="0"/>
        </a:p>
      </dgm:t>
    </dgm:pt>
    <dgm:pt modelId="{4FFB51E2-00B8-9948-91D1-4F651176EC21}" type="sibTrans" cxnId="{ABCB701C-F0AC-7743-9B2B-E43AA7D7CF36}">
      <dgm:prSet/>
      <dgm:spPr/>
      <dgm:t>
        <a:bodyPr/>
        <a:lstStyle/>
        <a:p>
          <a:endParaRPr lang="fr-CA" sz="1000" noProof="0"/>
        </a:p>
      </dgm:t>
    </dgm:pt>
    <dgm:pt modelId="{911AA96E-EF2F-D44A-B1AB-AD74B79A88FF}">
      <dgm:prSet custT="1"/>
      <dgm:spPr>
        <a:ln>
          <a:solidFill>
            <a:schemeClr val="bg1">
              <a:lumMod val="85000"/>
            </a:schemeClr>
          </a:solidFill>
        </a:ln>
      </dgm:spPr>
      <dgm:t>
        <a:bodyPr/>
        <a:lstStyle/>
        <a:p>
          <a:r>
            <a:rPr lang="fr-FR" sz="1000" noProof="0" dirty="0" err="1"/>
            <a:t>Integration</a:t>
          </a:r>
          <a:r>
            <a:rPr lang="fr-FR" sz="1000" noProof="0" dirty="0"/>
            <a:t> of </a:t>
          </a:r>
          <a:r>
            <a:rPr lang="fr-FR" sz="1000" noProof="0" dirty="0" err="1"/>
            <a:t>insect</a:t>
          </a:r>
          <a:r>
            <a:rPr lang="fr-FR" sz="1000" noProof="0" dirty="0"/>
            <a:t> </a:t>
          </a:r>
          <a:r>
            <a:rPr lang="fr-FR" sz="1000" noProof="0" dirty="0" err="1"/>
            <a:t>ingredients</a:t>
          </a:r>
          <a:endParaRPr lang="fr-CA" sz="1000" noProof="0" dirty="0"/>
        </a:p>
      </dgm:t>
    </dgm:pt>
    <dgm:pt modelId="{2F9B862B-B275-514C-8E01-DB9E5C05D532}" type="parTrans" cxnId="{AD49C7AB-0153-4C48-A760-6B928B2153B6}">
      <dgm:prSet/>
      <dgm:spPr>
        <a:ln>
          <a:solidFill>
            <a:schemeClr val="bg1">
              <a:lumMod val="85000"/>
            </a:schemeClr>
          </a:solidFill>
        </a:ln>
      </dgm:spPr>
      <dgm:t>
        <a:bodyPr/>
        <a:lstStyle/>
        <a:p>
          <a:endParaRPr lang="fr-CA" sz="1000" noProof="0"/>
        </a:p>
      </dgm:t>
    </dgm:pt>
    <dgm:pt modelId="{57FEC7CE-8ADC-D041-889D-6220528751B7}" type="sibTrans" cxnId="{AD49C7AB-0153-4C48-A760-6B928B2153B6}">
      <dgm:prSet/>
      <dgm:spPr/>
      <dgm:t>
        <a:bodyPr/>
        <a:lstStyle/>
        <a:p>
          <a:endParaRPr lang="fr-CA" sz="1000" noProof="0"/>
        </a:p>
      </dgm:t>
    </dgm:pt>
    <dgm:pt modelId="{79E4519D-F9C2-3947-A5DA-6FBB63EA4B18}">
      <dgm:prSet custT="1"/>
      <dgm:spPr>
        <a:solidFill>
          <a:schemeClr val="accent3">
            <a:lumMod val="40000"/>
            <a:lumOff val="60000"/>
            <a:alpha val="50000"/>
          </a:schemeClr>
        </a:solidFill>
        <a:ln>
          <a:noFill/>
        </a:ln>
      </dgm:spPr>
      <dgm:t>
        <a:bodyPr/>
        <a:lstStyle/>
        <a:p>
          <a:r>
            <a:rPr lang="fr-FR" sz="1000" noProof="0" dirty="0">
              <a:solidFill>
                <a:schemeClr val="tx1"/>
              </a:solidFill>
            </a:rPr>
            <a:t>Business </a:t>
          </a:r>
          <a:r>
            <a:rPr lang="fr-FR" sz="1000" noProof="0" dirty="0" err="1">
              <a:solidFill>
                <a:schemeClr val="tx1"/>
              </a:solidFill>
            </a:rPr>
            <a:t>development</a:t>
          </a:r>
          <a:endParaRPr lang="fr-CA" sz="1000" noProof="0" dirty="0">
            <a:solidFill>
              <a:schemeClr val="tx1"/>
            </a:solidFill>
          </a:endParaRPr>
        </a:p>
      </dgm:t>
    </dgm:pt>
    <dgm:pt modelId="{2E7AD558-3C0E-AF4F-B1A7-660E3DD89880}" type="parTrans" cxnId="{01313E07-3574-2D42-BAAA-AC4EF91EE156}">
      <dgm:prSet/>
      <dgm:spPr/>
      <dgm:t>
        <a:bodyPr/>
        <a:lstStyle/>
        <a:p>
          <a:endParaRPr lang="fr-CA" sz="1000" noProof="0"/>
        </a:p>
      </dgm:t>
    </dgm:pt>
    <dgm:pt modelId="{B79BAA92-B0CA-DF47-BC91-50A237E5437C}" type="sibTrans" cxnId="{01313E07-3574-2D42-BAAA-AC4EF91EE156}">
      <dgm:prSet/>
      <dgm:spPr/>
      <dgm:t>
        <a:bodyPr/>
        <a:lstStyle/>
        <a:p>
          <a:endParaRPr lang="fr-CA" sz="1000" noProof="0"/>
        </a:p>
      </dgm:t>
    </dgm:pt>
    <dgm:pt modelId="{144712C8-3426-6749-B9B5-E9CC7D3E3A5E}">
      <dgm:prSet custT="1"/>
      <dgm:spPr>
        <a:ln>
          <a:solidFill>
            <a:schemeClr val="bg1">
              <a:lumMod val="85000"/>
            </a:schemeClr>
          </a:solidFill>
        </a:ln>
      </dgm:spPr>
      <dgm:t>
        <a:bodyPr/>
        <a:lstStyle/>
        <a:p>
          <a:r>
            <a:rPr lang="fr-FR" sz="1000" noProof="0" dirty="0"/>
            <a:t>Production volume</a:t>
          </a:r>
          <a:endParaRPr lang="fr-CA" sz="1000" noProof="0" dirty="0"/>
        </a:p>
      </dgm:t>
    </dgm:pt>
    <dgm:pt modelId="{2ACD202F-9181-064C-A9BC-DB3122FC599E}" type="parTrans" cxnId="{DBCA5208-865E-8749-8A22-8FDC0B431706}">
      <dgm:prSet/>
      <dgm:spPr>
        <a:ln>
          <a:solidFill>
            <a:schemeClr val="bg1">
              <a:lumMod val="85000"/>
            </a:schemeClr>
          </a:solidFill>
        </a:ln>
      </dgm:spPr>
      <dgm:t>
        <a:bodyPr/>
        <a:lstStyle/>
        <a:p>
          <a:endParaRPr lang="fr-CA" sz="1000" noProof="0"/>
        </a:p>
      </dgm:t>
    </dgm:pt>
    <dgm:pt modelId="{37641C69-108E-3342-911E-56B5C0105BEC}" type="sibTrans" cxnId="{DBCA5208-865E-8749-8A22-8FDC0B431706}">
      <dgm:prSet/>
      <dgm:spPr/>
      <dgm:t>
        <a:bodyPr/>
        <a:lstStyle/>
        <a:p>
          <a:endParaRPr lang="fr-CA" sz="1000" noProof="0"/>
        </a:p>
      </dgm:t>
    </dgm:pt>
    <dgm:pt modelId="{22124B04-6019-E64A-BB22-F753DF6CA67F}">
      <dgm:prSet custT="1"/>
      <dgm:spPr>
        <a:ln>
          <a:solidFill>
            <a:schemeClr val="bg1">
              <a:lumMod val="85000"/>
            </a:schemeClr>
          </a:solidFill>
        </a:ln>
      </dgm:spPr>
      <dgm:t>
        <a:bodyPr/>
        <a:lstStyle/>
        <a:p>
          <a:r>
            <a:rPr lang="fr-FR" sz="1000" noProof="0" dirty="0"/>
            <a:t>Legal </a:t>
          </a:r>
          <a:r>
            <a:rPr lang="fr-FR" sz="1000" noProof="0" dirty="0" err="1"/>
            <a:t>framework</a:t>
          </a:r>
          <a:endParaRPr lang="fr-CA" sz="1000" noProof="0" dirty="0"/>
        </a:p>
      </dgm:t>
    </dgm:pt>
    <dgm:pt modelId="{359CCFD4-BE38-B549-A69D-614C295E144E}" type="parTrans" cxnId="{5FE90F67-E235-4E45-8E4C-4A506C78BB01}">
      <dgm:prSet/>
      <dgm:spPr>
        <a:ln>
          <a:solidFill>
            <a:schemeClr val="bg1">
              <a:lumMod val="85000"/>
            </a:schemeClr>
          </a:solidFill>
        </a:ln>
      </dgm:spPr>
      <dgm:t>
        <a:bodyPr/>
        <a:lstStyle/>
        <a:p>
          <a:endParaRPr lang="fr-CA" sz="1000" noProof="0"/>
        </a:p>
      </dgm:t>
    </dgm:pt>
    <dgm:pt modelId="{F16625DE-05B2-224B-BFED-294C698A58E9}" type="sibTrans" cxnId="{5FE90F67-E235-4E45-8E4C-4A506C78BB01}">
      <dgm:prSet/>
      <dgm:spPr/>
      <dgm:t>
        <a:bodyPr/>
        <a:lstStyle/>
        <a:p>
          <a:endParaRPr lang="fr-CA" sz="1000" noProof="0"/>
        </a:p>
      </dgm:t>
    </dgm:pt>
    <dgm:pt modelId="{A251BB97-F256-9C45-8376-F9DF54D33B53}">
      <dgm:prSet custT="1"/>
      <dgm:spPr>
        <a:ln>
          <a:solidFill>
            <a:schemeClr val="bg1">
              <a:lumMod val="85000"/>
            </a:schemeClr>
          </a:solidFill>
        </a:ln>
      </dgm:spPr>
      <dgm:t>
        <a:bodyPr/>
        <a:lstStyle/>
        <a:p>
          <a:pPr rtl="0"/>
          <a:r>
            <a:rPr lang="en-US" sz="1000" noProof="0" dirty="0"/>
            <a:t>Business support (financing and mentoring)</a:t>
          </a:r>
          <a:endParaRPr lang="fr-CA" sz="1000" noProof="0" dirty="0"/>
        </a:p>
      </dgm:t>
    </dgm:pt>
    <dgm:pt modelId="{0A876464-88E8-B645-A354-5355F8BB8C8F}" type="parTrans" cxnId="{3C22D218-6C4B-FF49-9CDF-B065F642BCDA}">
      <dgm:prSet/>
      <dgm:spPr>
        <a:ln>
          <a:solidFill>
            <a:schemeClr val="bg1">
              <a:lumMod val="85000"/>
            </a:schemeClr>
          </a:solidFill>
        </a:ln>
      </dgm:spPr>
      <dgm:t>
        <a:bodyPr/>
        <a:lstStyle/>
        <a:p>
          <a:endParaRPr lang="fr-CA" sz="1000" noProof="0"/>
        </a:p>
      </dgm:t>
    </dgm:pt>
    <dgm:pt modelId="{ADD69D2C-F16A-CE49-9338-2F74A6D77F63}" type="sibTrans" cxnId="{3C22D218-6C4B-FF49-9CDF-B065F642BCDA}">
      <dgm:prSet/>
      <dgm:spPr/>
      <dgm:t>
        <a:bodyPr/>
        <a:lstStyle/>
        <a:p>
          <a:endParaRPr lang="fr-CA" sz="1000" noProof="0"/>
        </a:p>
      </dgm:t>
    </dgm:pt>
    <dgm:pt modelId="{30039852-D97E-914A-8418-D83C19D27A9D}">
      <dgm:prSet custT="1"/>
      <dgm:spPr>
        <a:ln>
          <a:solidFill>
            <a:schemeClr val="bg1">
              <a:lumMod val="85000"/>
            </a:schemeClr>
          </a:solidFill>
        </a:ln>
      </dgm:spPr>
      <dgm:t>
        <a:bodyPr/>
        <a:lstStyle/>
        <a:p>
          <a:r>
            <a:rPr lang="fr-FR" sz="1000" noProof="0" dirty="0"/>
            <a:t>Innovation, </a:t>
          </a:r>
          <a:r>
            <a:rPr lang="fr-FR" sz="1000" noProof="0" dirty="0" err="1"/>
            <a:t>research</a:t>
          </a:r>
          <a:r>
            <a:rPr lang="fr-FR" sz="1000" noProof="0" dirty="0"/>
            <a:t> &amp; </a:t>
          </a:r>
          <a:r>
            <a:rPr lang="fr-FR" sz="1000" noProof="0" dirty="0" err="1"/>
            <a:t>development</a:t>
          </a:r>
          <a:endParaRPr lang="fr-CA" sz="1000" noProof="0" dirty="0"/>
        </a:p>
      </dgm:t>
    </dgm:pt>
    <dgm:pt modelId="{30D37E8C-7542-6145-8F65-C167C584CFD6}" type="parTrans" cxnId="{4DDDF637-5838-EE47-992E-D8F71D0FF6EA}">
      <dgm:prSet/>
      <dgm:spPr>
        <a:ln>
          <a:solidFill>
            <a:schemeClr val="bg1">
              <a:lumMod val="85000"/>
            </a:schemeClr>
          </a:solidFill>
        </a:ln>
      </dgm:spPr>
      <dgm:t>
        <a:bodyPr/>
        <a:lstStyle/>
        <a:p>
          <a:endParaRPr lang="fr-CA" sz="1000"/>
        </a:p>
      </dgm:t>
    </dgm:pt>
    <dgm:pt modelId="{B170265E-A5BC-4B42-9769-3E08528AFF16}" type="sibTrans" cxnId="{4DDDF637-5838-EE47-992E-D8F71D0FF6EA}">
      <dgm:prSet/>
      <dgm:spPr/>
      <dgm:t>
        <a:bodyPr/>
        <a:lstStyle/>
        <a:p>
          <a:endParaRPr lang="fr-CA" sz="1000"/>
        </a:p>
      </dgm:t>
    </dgm:pt>
    <dgm:pt modelId="{F957F52C-3605-3A43-8AFE-3A02C4DF5018}">
      <dgm:prSet custT="1"/>
      <dgm:spPr>
        <a:ln>
          <a:solidFill>
            <a:srgbClr val="418055"/>
          </a:solidFill>
        </a:ln>
      </dgm:spPr>
      <dgm:t>
        <a:bodyPr/>
        <a:lstStyle/>
        <a:p>
          <a:r>
            <a:rPr lang="fr-CA" sz="1000" b="1" noProof="0" dirty="0">
              <a:latin typeface="Roboto"/>
              <a:ea typeface="Roboto"/>
            </a:rPr>
            <a:t>Communication</a:t>
          </a:r>
        </a:p>
      </dgm:t>
    </dgm:pt>
    <dgm:pt modelId="{624BCA9B-B23D-2B44-8DA9-ACCBFBC3E9D4}" type="parTrans" cxnId="{1AC05E42-7922-C44D-8226-CE13045147AC}">
      <dgm:prSet/>
      <dgm:spPr>
        <a:ln>
          <a:solidFill>
            <a:srgbClr val="418055"/>
          </a:solidFill>
        </a:ln>
      </dgm:spPr>
      <dgm:t>
        <a:bodyPr/>
        <a:lstStyle/>
        <a:p>
          <a:endParaRPr lang="fr-CA" sz="1000"/>
        </a:p>
      </dgm:t>
    </dgm:pt>
    <dgm:pt modelId="{A089F6B3-9C47-5842-BA84-85534EF72772}" type="sibTrans" cxnId="{1AC05E42-7922-C44D-8226-CE13045147AC}">
      <dgm:prSet/>
      <dgm:spPr/>
      <dgm:t>
        <a:bodyPr/>
        <a:lstStyle/>
        <a:p>
          <a:endParaRPr lang="fr-CA" sz="1000"/>
        </a:p>
      </dgm:t>
    </dgm:pt>
    <dgm:pt modelId="{68B8C492-9842-8746-9BDF-0D8748DA11E1}">
      <dgm:prSet custT="1"/>
      <dgm:spPr>
        <a:ln>
          <a:solidFill>
            <a:schemeClr val="bg1">
              <a:lumMod val="85000"/>
            </a:schemeClr>
          </a:solidFill>
        </a:ln>
      </dgm:spPr>
      <dgm:t>
        <a:bodyPr/>
        <a:lstStyle/>
        <a:p>
          <a:r>
            <a:rPr lang="fr-FR" sz="1000" noProof="0" dirty="0"/>
            <a:t>Legal aspect</a:t>
          </a:r>
          <a:endParaRPr lang="fr-CA" sz="1000" noProof="0" dirty="0"/>
        </a:p>
      </dgm:t>
    </dgm:pt>
    <dgm:pt modelId="{73262CBC-B0D3-5243-BF94-388B876A6C82}" type="parTrans" cxnId="{7471FE29-66B5-9F44-ADCE-91D2870E3BBC}">
      <dgm:prSet/>
      <dgm:spPr>
        <a:ln>
          <a:solidFill>
            <a:schemeClr val="bg1">
              <a:lumMod val="85000"/>
            </a:schemeClr>
          </a:solidFill>
        </a:ln>
      </dgm:spPr>
      <dgm:t>
        <a:bodyPr/>
        <a:lstStyle/>
        <a:p>
          <a:endParaRPr lang="fr-CA" sz="1000"/>
        </a:p>
      </dgm:t>
    </dgm:pt>
    <dgm:pt modelId="{C60C29F2-8895-2D4C-9162-871D43A497B6}" type="sibTrans" cxnId="{7471FE29-66B5-9F44-ADCE-91D2870E3BBC}">
      <dgm:prSet/>
      <dgm:spPr/>
      <dgm:t>
        <a:bodyPr/>
        <a:lstStyle/>
        <a:p>
          <a:endParaRPr lang="fr-CA" sz="1000"/>
        </a:p>
      </dgm:t>
    </dgm:pt>
    <dgm:pt modelId="{4AAAB9A1-3D4A-0946-957F-E96CC0BA4AC6}">
      <dgm:prSet custT="1"/>
      <dgm:spPr>
        <a:ln>
          <a:solidFill>
            <a:schemeClr val="bg1">
              <a:lumMod val="85000"/>
            </a:schemeClr>
          </a:solidFill>
        </a:ln>
      </dgm:spPr>
      <dgm:t>
        <a:bodyPr/>
        <a:lstStyle/>
        <a:p>
          <a:r>
            <a:rPr lang="fr-FR" sz="1000" noProof="0" dirty="0" err="1"/>
            <a:t>Supply</a:t>
          </a:r>
          <a:r>
            <a:rPr lang="fr-FR" sz="1000" noProof="0" dirty="0"/>
            <a:t> </a:t>
          </a:r>
          <a:r>
            <a:rPr lang="fr-FR" sz="1000" noProof="0" dirty="0" err="1"/>
            <a:t>chain</a:t>
          </a:r>
          <a:endParaRPr lang="fr-FR" sz="1000" noProof="0" dirty="0"/>
        </a:p>
      </dgm:t>
    </dgm:pt>
    <dgm:pt modelId="{A3771D73-64FF-FC4D-9623-8574B4089691}" type="parTrans" cxnId="{5BB4874D-802F-1840-9A4C-9970B0E211ED}">
      <dgm:prSet/>
      <dgm:spPr>
        <a:ln>
          <a:solidFill>
            <a:schemeClr val="bg1">
              <a:lumMod val="85000"/>
            </a:schemeClr>
          </a:solidFill>
        </a:ln>
      </dgm:spPr>
      <dgm:t>
        <a:bodyPr/>
        <a:lstStyle/>
        <a:p>
          <a:endParaRPr lang="en-US"/>
        </a:p>
      </dgm:t>
    </dgm:pt>
    <dgm:pt modelId="{CA152876-9768-E04C-8805-B6FE39AD96F4}" type="sibTrans" cxnId="{5BB4874D-802F-1840-9A4C-9970B0E211ED}">
      <dgm:prSet/>
      <dgm:spPr/>
      <dgm:t>
        <a:bodyPr/>
        <a:lstStyle/>
        <a:p>
          <a:endParaRPr lang="en-US"/>
        </a:p>
      </dgm:t>
    </dgm:pt>
    <dgm:pt modelId="{9824D58D-7525-F442-9E01-FCD15EC0823F}">
      <dgm:prSet custT="1"/>
      <dgm:spPr>
        <a:ln>
          <a:solidFill>
            <a:schemeClr val="bg1">
              <a:lumMod val="85000"/>
            </a:schemeClr>
          </a:solidFill>
        </a:ln>
      </dgm:spPr>
      <dgm:t>
        <a:bodyPr/>
        <a:lstStyle/>
        <a:p>
          <a:r>
            <a:rPr lang="fr-FR" sz="1000" noProof="0" dirty="0" err="1">
              <a:latin typeface="Calibri Light" panose="020F0302020204030204"/>
            </a:rPr>
            <a:t>Workforce</a:t>
          </a:r>
          <a:r>
            <a:rPr lang="fr-FR" sz="1000" noProof="0" dirty="0">
              <a:latin typeface="Calibri Light" panose="020F0302020204030204"/>
            </a:rPr>
            <a:t> &amp; </a:t>
          </a:r>
          <a:r>
            <a:rPr lang="fr-FR" sz="1000" noProof="0" dirty="0" err="1">
              <a:latin typeface="Calibri Light" panose="020F0302020204030204"/>
            </a:rPr>
            <a:t>worker</a:t>
          </a:r>
          <a:r>
            <a:rPr lang="fr-FR" sz="1000" noProof="0" dirty="0">
              <a:latin typeface="Calibri Light" panose="020F0302020204030204"/>
            </a:rPr>
            <a:t> </a:t>
          </a:r>
          <a:r>
            <a:rPr lang="fr-FR" sz="1000" noProof="0" dirty="0" err="1">
              <a:latin typeface="Calibri Light" panose="020F0302020204030204"/>
            </a:rPr>
            <a:t>health</a:t>
          </a:r>
          <a:endParaRPr lang="fr-FR" sz="1000" noProof="0" dirty="0"/>
        </a:p>
      </dgm:t>
    </dgm:pt>
    <dgm:pt modelId="{A6183A05-14BE-8A40-9853-B4FD4FC69807}" type="parTrans" cxnId="{59FE6A3A-3317-DE4A-A699-0417E93CDE2C}">
      <dgm:prSet/>
      <dgm:spPr>
        <a:ln>
          <a:solidFill>
            <a:schemeClr val="bg1">
              <a:lumMod val="85000"/>
            </a:schemeClr>
          </a:solidFill>
        </a:ln>
      </dgm:spPr>
      <dgm:t>
        <a:bodyPr/>
        <a:lstStyle/>
        <a:p>
          <a:endParaRPr lang="en-US"/>
        </a:p>
      </dgm:t>
    </dgm:pt>
    <dgm:pt modelId="{F3465D0B-F8B6-5446-AAF6-4DB135808E82}" type="sibTrans" cxnId="{59FE6A3A-3317-DE4A-A699-0417E93CDE2C}">
      <dgm:prSet/>
      <dgm:spPr/>
      <dgm:t>
        <a:bodyPr/>
        <a:lstStyle/>
        <a:p>
          <a:endParaRPr lang="en-US"/>
        </a:p>
      </dgm:t>
    </dgm:pt>
    <dgm:pt modelId="{53F4445D-F0F3-414D-ADEC-18631791035D}" type="pres">
      <dgm:prSet presAssocID="{C1C99850-8B10-C940-BA00-7D0F3C0EE906}" presName="diagram" presStyleCnt="0">
        <dgm:presLayoutVars>
          <dgm:chPref val="1"/>
          <dgm:dir/>
          <dgm:animOne val="branch"/>
          <dgm:animLvl val="lvl"/>
          <dgm:resizeHandles/>
        </dgm:presLayoutVars>
      </dgm:prSet>
      <dgm:spPr/>
    </dgm:pt>
    <dgm:pt modelId="{0CE8ECD3-AE3B-5749-B250-E9B5CD2FBFCF}" type="pres">
      <dgm:prSet presAssocID="{ADB822AE-C70F-4443-8643-4DC8ED258472}" presName="root" presStyleCnt="0"/>
      <dgm:spPr/>
    </dgm:pt>
    <dgm:pt modelId="{546D4972-15A2-EE48-A0FD-89C98131DC17}" type="pres">
      <dgm:prSet presAssocID="{ADB822AE-C70F-4443-8643-4DC8ED258472}" presName="rootComposite" presStyleCnt="0"/>
      <dgm:spPr/>
    </dgm:pt>
    <dgm:pt modelId="{587FAC91-5C0B-824F-A945-973703D46D5C}" type="pres">
      <dgm:prSet presAssocID="{ADB822AE-C70F-4443-8643-4DC8ED258472}" presName="rootText" presStyleLbl="node1" presStyleIdx="0" presStyleCnt="3" custScaleX="179822"/>
      <dgm:spPr/>
    </dgm:pt>
    <dgm:pt modelId="{06AFF37D-A30B-1B4D-83BD-19FC8C93E5AB}" type="pres">
      <dgm:prSet presAssocID="{ADB822AE-C70F-4443-8643-4DC8ED258472}" presName="rootConnector" presStyleLbl="node1" presStyleIdx="0" presStyleCnt="3"/>
      <dgm:spPr/>
    </dgm:pt>
    <dgm:pt modelId="{939E5DAA-47B6-3146-8D49-74EC91250220}" type="pres">
      <dgm:prSet presAssocID="{ADB822AE-C70F-4443-8643-4DC8ED258472}" presName="childShape" presStyleCnt="0"/>
      <dgm:spPr/>
    </dgm:pt>
    <dgm:pt modelId="{DF24E9D3-C9B3-874B-BD79-54E725ADB31B}" type="pres">
      <dgm:prSet presAssocID="{1C88AD20-4152-1747-BAB0-5C44EBB810A2}" presName="Name13" presStyleLbl="parChTrans1D2" presStyleIdx="0" presStyleCnt="14"/>
      <dgm:spPr/>
    </dgm:pt>
    <dgm:pt modelId="{C9DDFA4F-AB86-8241-B749-00AA0AFDD69B}" type="pres">
      <dgm:prSet presAssocID="{1C75C9FD-7D30-7E4D-BA1F-2A86DB34BAC5}" presName="childText" presStyleLbl="bgAcc1" presStyleIdx="0" presStyleCnt="14" custScaleX="179822" custScaleY="94575">
        <dgm:presLayoutVars>
          <dgm:bulletEnabled val="1"/>
        </dgm:presLayoutVars>
      </dgm:prSet>
      <dgm:spPr/>
    </dgm:pt>
    <dgm:pt modelId="{306FC005-CB26-FD4D-B28F-8BF4260A8BFC}" type="pres">
      <dgm:prSet presAssocID="{18440CA2-10B2-AD49-9C17-D2C101041E13}" presName="Name13" presStyleLbl="parChTrans1D2" presStyleIdx="1" presStyleCnt="14"/>
      <dgm:spPr/>
    </dgm:pt>
    <dgm:pt modelId="{1774B7A8-337D-E94E-86E3-C5C188AE8686}" type="pres">
      <dgm:prSet presAssocID="{2B00D255-864E-5949-A2C7-0434E39F2713}" presName="childText" presStyleLbl="bgAcc1" presStyleIdx="1" presStyleCnt="14" custScaleX="179822" custScaleY="94575">
        <dgm:presLayoutVars>
          <dgm:bulletEnabled val="1"/>
        </dgm:presLayoutVars>
      </dgm:prSet>
      <dgm:spPr/>
    </dgm:pt>
    <dgm:pt modelId="{E4B66CE8-37E4-4D40-9A3B-10B5B20F9828}" type="pres">
      <dgm:prSet presAssocID="{624BCA9B-B23D-2B44-8DA9-ACCBFBC3E9D4}" presName="Name13" presStyleLbl="parChTrans1D2" presStyleIdx="2" presStyleCnt="14"/>
      <dgm:spPr/>
    </dgm:pt>
    <dgm:pt modelId="{925A88EF-A09C-BC4D-AEE0-E53D8F496DCD}" type="pres">
      <dgm:prSet presAssocID="{F957F52C-3605-3A43-8AFE-3A02C4DF5018}" presName="childText" presStyleLbl="bgAcc1" presStyleIdx="2" presStyleCnt="14" custScaleX="179822" custScaleY="94575">
        <dgm:presLayoutVars>
          <dgm:bulletEnabled val="1"/>
        </dgm:presLayoutVars>
      </dgm:prSet>
      <dgm:spPr/>
    </dgm:pt>
    <dgm:pt modelId="{A4B7E637-69DE-774B-8EE6-51E3A9243FF5}" type="pres">
      <dgm:prSet presAssocID="{02A4FE42-70DE-7848-962A-5534DEDD3CCF}" presName="Name13" presStyleLbl="parChTrans1D2" presStyleIdx="3" presStyleCnt="14"/>
      <dgm:spPr/>
    </dgm:pt>
    <dgm:pt modelId="{D224975E-98DE-3648-89E5-5E4FF95543A9}" type="pres">
      <dgm:prSet presAssocID="{D3202224-23C7-A648-A064-CA10460A19F4}" presName="childText" presStyleLbl="bgAcc1" presStyleIdx="3" presStyleCnt="14" custScaleX="179822" custScaleY="94575">
        <dgm:presLayoutVars>
          <dgm:bulletEnabled val="1"/>
        </dgm:presLayoutVars>
      </dgm:prSet>
      <dgm:spPr/>
    </dgm:pt>
    <dgm:pt modelId="{82B0F7A5-E142-204C-8E4A-8CBBE7C542A4}" type="pres">
      <dgm:prSet presAssocID="{79E4519D-F9C2-3947-A5DA-6FBB63EA4B18}" presName="root" presStyleCnt="0"/>
      <dgm:spPr/>
    </dgm:pt>
    <dgm:pt modelId="{814CBA86-4B71-4C4F-81D4-B9BB97BA3C99}" type="pres">
      <dgm:prSet presAssocID="{79E4519D-F9C2-3947-A5DA-6FBB63EA4B18}" presName="rootComposite" presStyleCnt="0"/>
      <dgm:spPr/>
    </dgm:pt>
    <dgm:pt modelId="{F045C611-D2C0-B848-8154-5A14FA57CEA4}" type="pres">
      <dgm:prSet presAssocID="{79E4519D-F9C2-3947-A5DA-6FBB63EA4B18}" presName="rootText" presStyleLbl="node1" presStyleIdx="1" presStyleCnt="3" custScaleX="179822"/>
      <dgm:spPr/>
    </dgm:pt>
    <dgm:pt modelId="{B46A0DC7-747A-2B43-B63B-9A9BF2C37BF5}" type="pres">
      <dgm:prSet presAssocID="{79E4519D-F9C2-3947-A5DA-6FBB63EA4B18}" presName="rootConnector" presStyleLbl="node1" presStyleIdx="1" presStyleCnt="3"/>
      <dgm:spPr/>
    </dgm:pt>
    <dgm:pt modelId="{16F46F8C-A664-2249-9177-BAECB942AE58}" type="pres">
      <dgm:prSet presAssocID="{79E4519D-F9C2-3947-A5DA-6FBB63EA4B18}" presName="childShape" presStyleCnt="0"/>
      <dgm:spPr/>
    </dgm:pt>
    <dgm:pt modelId="{0A8A2D7A-D9DA-4E42-9301-E1CC9D606FF4}" type="pres">
      <dgm:prSet presAssocID="{2ACD202F-9181-064C-A9BC-DB3122FC599E}" presName="Name13" presStyleLbl="parChTrans1D2" presStyleIdx="4" presStyleCnt="14"/>
      <dgm:spPr/>
    </dgm:pt>
    <dgm:pt modelId="{DD7CB817-56D1-6647-9A0B-7247FEA73250}" type="pres">
      <dgm:prSet presAssocID="{144712C8-3426-6749-B9B5-E9CC7D3E3A5E}" presName="childText" presStyleLbl="bgAcc1" presStyleIdx="4" presStyleCnt="14" custScaleX="179822">
        <dgm:presLayoutVars>
          <dgm:bulletEnabled val="1"/>
        </dgm:presLayoutVars>
      </dgm:prSet>
      <dgm:spPr/>
    </dgm:pt>
    <dgm:pt modelId="{7D8B183F-52C1-0F43-8894-A1EE7912E663}" type="pres">
      <dgm:prSet presAssocID="{359CCFD4-BE38-B549-A69D-614C295E144E}" presName="Name13" presStyleLbl="parChTrans1D2" presStyleIdx="5" presStyleCnt="14"/>
      <dgm:spPr/>
    </dgm:pt>
    <dgm:pt modelId="{ACBFC94C-89EF-6140-BFDE-2852A924A880}" type="pres">
      <dgm:prSet presAssocID="{22124B04-6019-E64A-BB22-F753DF6CA67F}" presName="childText" presStyleLbl="bgAcc1" presStyleIdx="5" presStyleCnt="14" custScaleX="179822">
        <dgm:presLayoutVars>
          <dgm:bulletEnabled val="1"/>
        </dgm:presLayoutVars>
      </dgm:prSet>
      <dgm:spPr/>
    </dgm:pt>
    <dgm:pt modelId="{B04F8308-091B-1E4E-8436-E2E5352F4F47}" type="pres">
      <dgm:prSet presAssocID="{0A876464-88E8-B645-A354-5355F8BB8C8F}" presName="Name13" presStyleLbl="parChTrans1D2" presStyleIdx="6" presStyleCnt="14"/>
      <dgm:spPr/>
    </dgm:pt>
    <dgm:pt modelId="{B9588976-B850-254D-9CDA-7F552022571B}" type="pres">
      <dgm:prSet presAssocID="{A251BB97-F256-9C45-8376-F9DF54D33B53}" presName="childText" presStyleLbl="bgAcc1" presStyleIdx="6" presStyleCnt="14" custScaleX="179822">
        <dgm:presLayoutVars>
          <dgm:bulletEnabled val="1"/>
        </dgm:presLayoutVars>
      </dgm:prSet>
      <dgm:spPr/>
    </dgm:pt>
    <dgm:pt modelId="{994B7FFB-B714-F549-9379-6681B48807D7}" type="pres">
      <dgm:prSet presAssocID="{A3771D73-64FF-FC4D-9623-8574B4089691}" presName="Name13" presStyleLbl="parChTrans1D2" presStyleIdx="7" presStyleCnt="14"/>
      <dgm:spPr/>
    </dgm:pt>
    <dgm:pt modelId="{B6C18AA5-E04C-714B-AAA8-36B1D5614B6C}" type="pres">
      <dgm:prSet presAssocID="{4AAAB9A1-3D4A-0946-957F-E96CC0BA4AC6}" presName="childText" presStyleLbl="bgAcc1" presStyleIdx="7" presStyleCnt="14" custScaleX="180048">
        <dgm:presLayoutVars>
          <dgm:bulletEnabled val="1"/>
        </dgm:presLayoutVars>
      </dgm:prSet>
      <dgm:spPr/>
    </dgm:pt>
    <dgm:pt modelId="{424E9A7B-F386-CE47-A248-89EF3083811D}" type="pres">
      <dgm:prSet presAssocID="{A6183A05-14BE-8A40-9853-B4FD4FC69807}" presName="Name13" presStyleLbl="parChTrans1D2" presStyleIdx="8" presStyleCnt="14"/>
      <dgm:spPr/>
    </dgm:pt>
    <dgm:pt modelId="{FEBCD375-A14C-B548-B024-A0DE6975DA52}" type="pres">
      <dgm:prSet presAssocID="{9824D58D-7525-F442-9E01-FCD15EC0823F}" presName="childText" presStyleLbl="bgAcc1" presStyleIdx="8" presStyleCnt="14" custScaleX="180048">
        <dgm:presLayoutVars>
          <dgm:bulletEnabled val="1"/>
        </dgm:presLayoutVars>
      </dgm:prSet>
      <dgm:spPr/>
    </dgm:pt>
    <dgm:pt modelId="{A23D1A6E-ED67-A740-9673-819BEEDD815F}" type="pres">
      <dgm:prSet presAssocID="{F5A8F3B3-90CA-254C-9906-BF1E3F1D4DE4}" presName="root" presStyleCnt="0"/>
      <dgm:spPr/>
    </dgm:pt>
    <dgm:pt modelId="{CDCA64A4-1302-4448-8F85-7713B7087977}" type="pres">
      <dgm:prSet presAssocID="{F5A8F3B3-90CA-254C-9906-BF1E3F1D4DE4}" presName="rootComposite" presStyleCnt="0"/>
      <dgm:spPr/>
    </dgm:pt>
    <dgm:pt modelId="{99018415-526A-E445-8D6E-79320F8386E5}" type="pres">
      <dgm:prSet presAssocID="{F5A8F3B3-90CA-254C-9906-BF1E3F1D4DE4}" presName="rootText" presStyleLbl="node1" presStyleIdx="2" presStyleCnt="3" custScaleX="179822"/>
      <dgm:spPr/>
    </dgm:pt>
    <dgm:pt modelId="{1F1A3AD4-9665-9E45-A85E-CFA04C33E50F}" type="pres">
      <dgm:prSet presAssocID="{F5A8F3B3-90CA-254C-9906-BF1E3F1D4DE4}" presName="rootConnector" presStyleLbl="node1" presStyleIdx="2" presStyleCnt="3"/>
      <dgm:spPr/>
    </dgm:pt>
    <dgm:pt modelId="{60CA6AAA-BF28-1541-89AA-9F44D9B2E54C}" type="pres">
      <dgm:prSet presAssocID="{F5A8F3B3-90CA-254C-9906-BF1E3F1D4DE4}" presName="childShape" presStyleCnt="0"/>
      <dgm:spPr/>
    </dgm:pt>
    <dgm:pt modelId="{EF7E49EC-B964-F742-AE3B-CF519D0BE82F}" type="pres">
      <dgm:prSet presAssocID="{1DACAD57-FFBA-4446-B6D7-A2FFA22A0556}" presName="Name13" presStyleLbl="parChTrans1D2" presStyleIdx="9" presStyleCnt="14"/>
      <dgm:spPr/>
    </dgm:pt>
    <dgm:pt modelId="{A0113BEE-A007-AD42-9530-154C9012D09E}" type="pres">
      <dgm:prSet presAssocID="{1E1A4F07-CA87-EE4F-8740-216CD793E7C2}" presName="childText" presStyleLbl="bgAcc1" presStyleIdx="9" presStyleCnt="14" custScaleX="179822">
        <dgm:presLayoutVars>
          <dgm:bulletEnabled val="1"/>
        </dgm:presLayoutVars>
      </dgm:prSet>
      <dgm:spPr/>
    </dgm:pt>
    <dgm:pt modelId="{3D83D1A7-D02C-1A44-9E56-536C2F69DD1E}" type="pres">
      <dgm:prSet presAssocID="{A283C237-D9DA-7943-9F72-BDC630C8CE2B}" presName="Name13" presStyleLbl="parChTrans1D2" presStyleIdx="10" presStyleCnt="14"/>
      <dgm:spPr/>
    </dgm:pt>
    <dgm:pt modelId="{0A379F30-7C11-7D48-BD80-DD7573C72F85}" type="pres">
      <dgm:prSet presAssocID="{62A76BDC-BB7C-3247-985F-B1DE8CE04BF5}" presName="childText" presStyleLbl="bgAcc1" presStyleIdx="10" presStyleCnt="14" custScaleX="179822">
        <dgm:presLayoutVars>
          <dgm:bulletEnabled val="1"/>
        </dgm:presLayoutVars>
      </dgm:prSet>
      <dgm:spPr/>
    </dgm:pt>
    <dgm:pt modelId="{70405991-9262-D046-94CA-3A2B9735B092}" type="pres">
      <dgm:prSet presAssocID="{2F9B862B-B275-514C-8E01-DB9E5C05D532}" presName="Name13" presStyleLbl="parChTrans1D2" presStyleIdx="11" presStyleCnt="14"/>
      <dgm:spPr/>
    </dgm:pt>
    <dgm:pt modelId="{958FCA21-A80A-2944-91E9-C04F753FB52F}" type="pres">
      <dgm:prSet presAssocID="{911AA96E-EF2F-D44A-B1AB-AD74B79A88FF}" presName="childText" presStyleLbl="bgAcc1" presStyleIdx="11" presStyleCnt="14" custScaleX="179822">
        <dgm:presLayoutVars>
          <dgm:bulletEnabled val="1"/>
        </dgm:presLayoutVars>
      </dgm:prSet>
      <dgm:spPr/>
    </dgm:pt>
    <dgm:pt modelId="{645034D0-7DB9-6548-86E0-EB2FF4300C23}" type="pres">
      <dgm:prSet presAssocID="{30D37E8C-7542-6145-8F65-C167C584CFD6}" presName="Name13" presStyleLbl="parChTrans1D2" presStyleIdx="12" presStyleCnt="14"/>
      <dgm:spPr/>
    </dgm:pt>
    <dgm:pt modelId="{ADA29007-4144-6B42-AD24-4B944D0DCD5F}" type="pres">
      <dgm:prSet presAssocID="{30039852-D97E-914A-8418-D83C19D27A9D}" presName="childText" presStyleLbl="bgAcc1" presStyleIdx="12" presStyleCnt="14" custScaleX="179822">
        <dgm:presLayoutVars>
          <dgm:bulletEnabled val="1"/>
        </dgm:presLayoutVars>
      </dgm:prSet>
      <dgm:spPr/>
    </dgm:pt>
    <dgm:pt modelId="{FA85583F-6DBF-5B4E-9D5E-F9381608C3F4}" type="pres">
      <dgm:prSet presAssocID="{73262CBC-B0D3-5243-BF94-388B876A6C82}" presName="Name13" presStyleLbl="parChTrans1D2" presStyleIdx="13" presStyleCnt="14"/>
      <dgm:spPr/>
    </dgm:pt>
    <dgm:pt modelId="{B61BF093-8C43-7949-9844-6C1FBD8E3CD3}" type="pres">
      <dgm:prSet presAssocID="{68B8C492-9842-8746-9BDF-0D8748DA11E1}" presName="childText" presStyleLbl="bgAcc1" presStyleIdx="13" presStyleCnt="14" custScaleX="179822">
        <dgm:presLayoutVars>
          <dgm:bulletEnabled val="1"/>
        </dgm:presLayoutVars>
      </dgm:prSet>
      <dgm:spPr/>
    </dgm:pt>
  </dgm:ptLst>
  <dgm:cxnLst>
    <dgm:cxn modelId="{36AB0706-F8DC-344B-BA8E-0E101CE6075A}" type="presOf" srcId="{68B8C492-9842-8746-9BDF-0D8748DA11E1}" destId="{B61BF093-8C43-7949-9844-6C1FBD8E3CD3}" srcOrd="0" destOrd="0" presId="urn:microsoft.com/office/officeart/2005/8/layout/hierarchy3"/>
    <dgm:cxn modelId="{01313E07-3574-2D42-BAAA-AC4EF91EE156}" srcId="{C1C99850-8B10-C940-BA00-7D0F3C0EE906}" destId="{79E4519D-F9C2-3947-A5DA-6FBB63EA4B18}" srcOrd="1" destOrd="0" parTransId="{2E7AD558-3C0E-AF4F-B1A7-660E3DD89880}" sibTransId="{B79BAA92-B0CA-DF47-BC91-50A237E5437C}"/>
    <dgm:cxn modelId="{DBCA5208-865E-8749-8A22-8FDC0B431706}" srcId="{79E4519D-F9C2-3947-A5DA-6FBB63EA4B18}" destId="{144712C8-3426-6749-B9B5-E9CC7D3E3A5E}" srcOrd="0" destOrd="0" parTransId="{2ACD202F-9181-064C-A9BC-DB3122FC599E}" sibTransId="{37641C69-108E-3342-911E-56B5C0105BEC}"/>
    <dgm:cxn modelId="{3C22D218-6C4B-FF49-9CDF-B065F642BCDA}" srcId="{79E4519D-F9C2-3947-A5DA-6FBB63EA4B18}" destId="{A251BB97-F256-9C45-8376-F9DF54D33B53}" srcOrd="2" destOrd="0" parTransId="{0A876464-88E8-B645-A354-5355F8BB8C8F}" sibTransId="{ADD69D2C-F16A-CE49-9338-2F74A6D77F63}"/>
    <dgm:cxn modelId="{ABCB701C-F0AC-7743-9B2B-E43AA7D7CF36}" srcId="{ADB822AE-C70F-4443-8643-4DC8ED258472}" destId="{D3202224-23C7-A648-A064-CA10460A19F4}" srcOrd="3" destOrd="0" parTransId="{02A4FE42-70DE-7848-962A-5534DEDD3CCF}" sibTransId="{4FFB51E2-00B8-9948-91D1-4F651176EC21}"/>
    <dgm:cxn modelId="{B805371F-E398-2648-99DC-704B89A1F03C}" type="presOf" srcId="{144712C8-3426-6749-B9B5-E9CC7D3E3A5E}" destId="{DD7CB817-56D1-6647-9A0B-7247FEA73250}" srcOrd="0" destOrd="0" presId="urn:microsoft.com/office/officeart/2005/8/layout/hierarchy3"/>
    <dgm:cxn modelId="{C4EEE01F-3E99-F445-AA24-2DFE7E8DDC8F}" type="presOf" srcId="{62A76BDC-BB7C-3247-985F-B1DE8CE04BF5}" destId="{0A379F30-7C11-7D48-BD80-DD7573C72F85}" srcOrd="0" destOrd="0" presId="urn:microsoft.com/office/officeart/2005/8/layout/hierarchy3"/>
    <dgm:cxn modelId="{F81DBD20-10A4-8848-A6C0-55CC6EC73696}" type="presOf" srcId="{79E4519D-F9C2-3947-A5DA-6FBB63EA4B18}" destId="{F045C611-D2C0-B848-8154-5A14FA57CEA4}" srcOrd="0" destOrd="0" presId="urn:microsoft.com/office/officeart/2005/8/layout/hierarchy3"/>
    <dgm:cxn modelId="{82DBD523-22BD-1242-9E71-6CAEDE769754}" type="presOf" srcId="{ADB822AE-C70F-4443-8643-4DC8ED258472}" destId="{587FAC91-5C0B-824F-A945-973703D46D5C}" srcOrd="0" destOrd="0" presId="urn:microsoft.com/office/officeart/2005/8/layout/hierarchy3"/>
    <dgm:cxn modelId="{7471FE29-66B5-9F44-ADCE-91D2870E3BBC}" srcId="{F5A8F3B3-90CA-254C-9906-BF1E3F1D4DE4}" destId="{68B8C492-9842-8746-9BDF-0D8748DA11E1}" srcOrd="4" destOrd="0" parTransId="{73262CBC-B0D3-5243-BF94-388B876A6C82}" sibTransId="{C60C29F2-8895-2D4C-9162-871D43A497B6}"/>
    <dgm:cxn modelId="{8AE9EB2D-70C8-3446-AF31-6905996D675C}" type="presOf" srcId="{F5A8F3B3-90CA-254C-9906-BF1E3F1D4DE4}" destId="{1F1A3AD4-9665-9E45-A85E-CFA04C33E50F}" srcOrd="1" destOrd="0" presId="urn:microsoft.com/office/officeart/2005/8/layout/hierarchy3"/>
    <dgm:cxn modelId="{75CDE030-F081-AD46-B5CC-239B30675515}" srcId="{ADB822AE-C70F-4443-8643-4DC8ED258472}" destId="{1C75C9FD-7D30-7E4D-BA1F-2A86DB34BAC5}" srcOrd="0" destOrd="0" parTransId="{1C88AD20-4152-1747-BAB0-5C44EBB810A2}" sibTransId="{69A5B2F9-65AB-F142-B6D1-4EA78B9C924D}"/>
    <dgm:cxn modelId="{B0B8C031-495E-F74A-8BF2-E42D963DE665}" type="presOf" srcId="{A6183A05-14BE-8A40-9853-B4FD4FC69807}" destId="{424E9A7B-F386-CE47-A248-89EF3083811D}" srcOrd="0" destOrd="0" presId="urn:microsoft.com/office/officeart/2005/8/layout/hierarchy3"/>
    <dgm:cxn modelId="{07A2AA35-EEE3-C74E-8130-C629C16407DA}" type="presOf" srcId="{A3771D73-64FF-FC4D-9623-8574B4089691}" destId="{994B7FFB-B714-F549-9379-6681B48807D7}" srcOrd="0" destOrd="0" presId="urn:microsoft.com/office/officeart/2005/8/layout/hierarchy3"/>
    <dgm:cxn modelId="{4DDDF637-5838-EE47-992E-D8F71D0FF6EA}" srcId="{F5A8F3B3-90CA-254C-9906-BF1E3F1D4DE4}" destId="{30039852-D97E-914A-8418-D83C19D27A9D}" srcOrd="3" destOrd="0" parTransId="{30D37E8C-7542-6145-8F65-C167C584CFD6}" sibTransId="{B170265E-A5BC-4B42-9769-3E08528AFF16}"/>
    <dgm:cxn modelId="{59FE6A3A-3317-DE4A-A699-0417E93CDE2C}" srcId="{79E4519D-F9C2-3947-A5DA-6FBB63EA4B18}" destId="{9824D58D-7525-F442-9E01-FCD15EC0823F}" srcOrd="4" destOrd="0" parTransId="{A6183A05-14BE-8A40-9853-B4FD4FC69807}" sibTransId="{F3465D0B-F8B6-5446-AAF6-4DB135808E82}"/>
    <dgm:cxn modelId="{EF45C63E-B052-8141-98EE-BE3AD4066457}" type="presOf" srcId="{D3202224-23C7-A648-A064-CA10460A19F4}" destId="{D224975E-98DE-3648-89E5-5E4FF95543A9}" srcOrd="0" destOrd="0" presId="urn:microsoft.com/office/officeart/2005/8/layout/hierarchy3"/>
    <dgm:cxn modelId="{37A52760-0322-3E48-9BB9-F5C251E123D8}" type="presOf" srcId="{A251BB97-F256-9C45-8376-F9DF54D33B53}" destId="{B9588976-B850-254D-9CDA-7F552022571B}" srcOrd="0" destOrd="0" presId="urn:microsoft.com/office/officeart/2005/8/layout/hierarchy3"/>
    <dgm:cxn modelId="{1AC05E42-7922-C44D-8226-CE13045147AC}" srcId="{ADB822AE-C70F-4443-8643-4DC8ED258472}" destId="{F957F52C-3605-3A43-8AFE-3A02C4DF5018}" srcOrd="2" destOrd="0" parTransId="{624BCA9B-B23D-2B44-8DA9-ACCBFBC3E9D4}" sibTransId="{A089F6B3-9C47-5842-BA84-85534EF72772}"/>
    <dgm:cxn modelId="{E601E366-18EF-5E48-B3A1-23417916537B}" type="presOf" srcId="{73262CBC-B0D3-5243-BF94-388B876A6C82}" destId="{FA85583F-6DBF-5B4E-9D5E-F9381608C3F4}" srcOrd="0" destOrd="0" presId="urn:microsoft.com/office/officeart/2005/8/layout/hierarchy3"/>
    <dgm:cxn modelId="{5FE90F67-E235-4E45-8E4C-4A506C78BB01}" srcId="{79E4519D-F9C2-3947-A5DA-6FBB63EA4B18}" destId="{22124B04-6019-E64A-BB22-F753DF6CA67F}" srcOrd="1" destOrd="0" parTransId="{359CCFD4-BE38-B549-A69D-614C295E144E}" sibTransId="{F16625DE-05B2-224B-BFED-294C698A58E9}"/>
    <dgm:cxn modelId="{00674147-3112-714E-A9B4-4939DA7F7246}" type="presOf" srcId="{A283C237-D9DA-7943-9F72-BDC630C8CE2B}" destId="{3D83D1A7-D02C-1A44-9E56-536C2F69DD1E}" srcOrd="0" destOrd="0" presId="urn:microsoft.com/office/officeart/2005/8/layout/hierarchy3"/>
    <dgm:cxn modelId="{FC276248-3C54-7141-B73A-A294E39D6E94}" type="presOf" srcId="{2B00D255-864E-5949-A2C7-0434E39F2713}" destId="{1774B7A8-337D-E94E-86E3-C5C188AE8686}" srcOrd="0" destOrd="0" presId="urn:microsoft.com/office/officeart/2005/8/layout/hierarchy3"/>
    <dgm:cxn modelId="{9737A948-2FF5-5349-A0B7-6FD343AE9BB7}" type="presOf" srcId="{2F9B862B-B275-514C-8E01-DB9E5C05D532}" destId="{70405991-9262-D046-94CA-3A2B9735B092}" srcOrd="0" destOrd="0" presId="urn:microsoft.com/office/officeart/2005/8/layout/hierarchy3"/>
    <dgm:cxn modelId="{5BB4874D-802F-1840-9A4C-9970B0E211ED}" srcId="{79E4519D-F9C2-3947-A5DA-6FBB63EA4B18}" destId="{4AAAB9A1-3D4A-0946-957F-E96CC0BA4AC6}" srcOrd="3" destOrd="0" parTransId="{A3771D73-64FF-FC4D-9623-8574B4089691}" sibTransId="{CA152876-9768-E04C-8805-B6FE39AD96F4}"/>
    <dgm:cxn modelId="{20AF2A6F-1679-D544-8489-5C213EDA6713}" type="presOf" srcId="{1E1A4F07-CA87-EE4F-8740-216CD793E7C2}" destId="{A0113BEE-A007-AD42-9530-154C9012D09E}" srcOrd="0" destOrd="0" presId="urn:microsoft.com/office/officeart/2005/8/layout/hierarchy3"/>
    <dgm:cxn modelId="{2FF5DE6F-C861-FE4D-BA0A-9BA81907E3AE}" srcId="{C1C99850-8B10-C940-BA00-7D0F3C0EE906}" destId="{F5A8F3B3-90CA-254C-9906-BF1E3F1D4DE4}" srcOrd="2" destOrd="0" parTransId="{D0182346-9D9B-6042-BD2A-56A423AA35F6}" sibTransId="{2B5E38C5-F43A-4543-8326-C5EC6CB382B4}"/>
    <dgm:cxn modelId="{2740B983-9B36-FC49-9C93-A47B9780E8B8}" type="presOf" srcId="{1C75C9FD-7D30-7E4D-BA1F-2A86DB34BAC5}" destId="{C9DDFA4F-AB86-8241-B749-00AA0AFDD69B}" srcOrd="0" destOrd="0" presId="urn:microsoft.com/office/officeart/2005/8/layout/hierarchy3"/>
    <dgm:cxn modelId="{E40C3F87-9221-DC42-A562-7B7E9DF3A559}" type="presOf" srcId="{624BCA9B-B23D-2B44-8DA9-ACCBFBC3E9D4}" destId="{E4B66CE8-37E4-4D40-9A3B-10B5B20F9828}" srcOrd="0" destOrd="0" presId="urn:microsoft.com/office/officeart/2005/8/layout/hierarchy3"/>
    <dgm:cxn modelId="{0FE70A89-43C9-1B4B-AC61-E304A59A13AE}" type="presOf" srcId="{79E4519D-F9C2-3947-A5DA-6FBB63EA4B18}" destId="{B46A0DC7-747A-2B43-B63B-9A9BF2C37BF5}" srcOrd="1" destOrd="0" presId="urn:microsoft.com/office/officeart/2005/8/layout/hierarchy3"/>
    <dgm:cxn modelId="{A349A38D-5E6D-6343-A168-224F6E2B256B}" srcId="{ADB822AE-C70F-4443-8643-4DC8ED258472}" destId="{2B00D255-864E-5949-A2C7-0434E39F2713}" srcOrd="1" destOrd="0" parTransId="{18440CA2-10B2-AD49-9C17-D2C101041E13}" sibTransId="{ABC033FE-2ADF-C74F-8B0B-C8B646191D87}"/>
    <dgm:cxn modelId="{08DD3893-E5EB-4C49-A55B-F3921061661F}" type="presOf" srcId="{1C88AD20-4152-1747-BAB0-5C44EBB810A2}" destId="{DF24E9D3-C9B3-874B-BD79-54E725ADB31B}" srcOrd="0" destOrd="0" presId="urn:microsoft.com/office/officeart/2005/8/layout/hierarchy3"/>
    <dgm:cxn modelId="{717E7F95-398B-9F4F-8F32-FFDAC1D83F23}" type="presOf" srcId="{C1C99850-8B10-C940-BA00-7D0F3C0EE906}" destId="{53F4445D-F0F3-414D-ADEC-18631791035D}" srcOrd="0" destOrd="0" presId="urn:microsoft.com/office/officeart/2005/8/layout/hierarchy3"/>
    <dgm:cxn modelId="{E6A18797-BB7B-9442-9659-5DF399587EBF}" type="presOf" srcId="{22124B04-6019-E64A-BB22-F753DF6CA67F}" destId="{ACBFC94C-89EF-6140-BFDE-2852A924A880}" srcOrd="0" destOrd="0" presId="urn:microsoft.com/office/officeart/2005/8/layout/hierarchy3"/>
    <dgm:cxn modelId="{C2970398-D091-5842-A748-347CD5D8AFAF}" type="presOf" srcId="{4AAAB9A1-3D4A-0946-957F-E96CC0BA4AC6}" destId="{B6C18AA5-E04C-714B-AAA8-36B1D5614B6C}" srcOrd="0" destOrd="0" presId="urn:microsoft.com/office/officeart/2005/8/layout/hierarchy3"/>
    <dgm:cxn modelId="{9BB6FB9B-E57B-7143-9E64-EC40F2227207}" type="presOf" srcId="{F957F52C-3605-3A43-8AFE-3A02C4DF5018}" destId="{925A88EF-A09C-BC4D-AEE0-E53D8F496DCD}" srcOrd="0" destOrd="0" presId="urn:microsoft.com/office/officeart/2005/8/layout/hierarchy3"/>
    <dgm:cxn modelId="{7DE79BA6-1407-164E-A3B7-A11FAE6BCB00}" type="presOf" srcId="{2ACD202F-9181-064C-A9BC-DB3122FC599E}" destId="{0A8A2D7A-D9DA-4E42-9301-E1CC9D606FF4}" srcOrd="0" destOrd="0" presId="urn:microsoft.com/office/officeart/2005/8/layout/hierarchy3"/>
    <dgm:cxn modelId="{AD49C7AB-0153-4C48-A760-6B928B2153B6}" srcId="{F5A8F3B3-90CA-254C-9906-BF1E3F1D4DE4}" destId="{911AA96E-EF2F-D44A-B1AB-AD74B79A88FF}" srcOrd="2" destOrd="0" parTransId="{2F9B862B-B275-514C-8E01-DB9E5C05D532}" sibTransId="{57FEC7CE-8ADC-D041-889D-6220528751B7}"/>
    <dgm:cxn modelId="{01EC61BE-82A0-A840-BC2F-3660991791F6}" type="presOf" srcId="{911AA96E-EF2F-D44A-B1AB-AD74B79A88FF}" destId="{958FCA21-A80A-2944-91E9-C04F753FB52F}" srcOrd="0" destOrd="0" presId="urn:microsoft.com/office/officeart/2005/8/layout/hierarchy3"/>
    <dgm:cxn modelId="{E62E1FC1-BE5C-794E-9D66-DB43C6E806C6}" srcId="{F5A8F3B3-90CA-254C-9906-BF1E3F1D4DE4}" destId="{1E1A4F07-CA87-EE4F-8740-216CD793E7C2}" srcOrd="0" destOrd="0" parTransId="{1DACAD57-FFBA-4446-B6D7-A2FFA22A0556}" sibTransId="{A7A33491-4C5A-9046-89F8-605119784A0E}"/>
    <dgm:cxn modelId="{ADD77AC3-E3B7-B648-A047-630756F0E5F8}" type="presOf" srcId="{1DACAD57-FFBA-4446-B6D7-A2FFA22A0556}" destId="{EF7E49EC-B964-F742-AE3B-CF519D0BE82F}" srcOrd="0" destOrd="0" presId="urn:microsoft.com/office/officeart/2005/8/layout/hierarchy3"/>
    <dgm:cxn modelId="{1B7DDEC3-92B7-2742-B50E-D7D0787C21A7}" srcId="{F5A8F3B3-90CA-254C-9906-BF1E3F1D4DE4}" destId="{62A76BDC-BB7C-3247-985F-B1DE8CE04BF5}" srcOrd="1" destOrd="0" parTransId="{A283C237-D9DA-7943-9F72-BDC630C8CE2B}" sibTransId="{DD4558BB-6A45-3A4C-82C3-1D6D16E318BF}"/>
    <dgm:cxn modelId="{C693FAC4-B82F-724C-9C5E-E6E344BAC189}" type="presOf" srcId="{02A4FE42-70DE-7848-962A-5534DEDD3CCF}" destId="{A4B7E637-69DE-774B-8EE6-51E3A9243FF5}" srcOrd="0" destOrd="0" presId="urn:microsoft.com/office/officeart/2005/8/layout/hierarchy3"/>
    <dgm:cxn modelId="{D1DA10CA-2740-F94D-98F5-471E04A2F7EF}" type="presOf" srcId="{9824D58D-7525-F442-9E01-FCD15EC0823F}" destId="{FEBCD375-A14C-B548-B024-A0DE6975DA52}" srcOrd="0" destOrd="0" presId="urn:microsoft.com/office/officeart/2005/8/layout/hierarchy3"/>
    <dgm:cxn modelId="{3F92A0D6-4091-874C-9BD4-36327C28E668}" srcId="{C1C99850-8B10-C940-BA00-7D0F3C0EE906}" destId="{ADB822AE-C70F-4443-8643-4DC8ED258472}" srcOrd="0" destOrd="0" parTransId="{3771C4E8-C015-7144-89FC-E22069C7BF54}" sibTransId="{F3004507-5A0F-3D40-9EAD-CE677EC4D479}"/>
    <dgm:cxn modelId="{B87828DC-BA2F-034D-8DAB-2D8508E2CF96}" type="presOf" srcId="{18440CA2-10B2-AD49-9C17-D2C101041E13}" destId="{306FC005-CB26-FD4D-B28F-8BF4260A8BFC}" srcOrd="0" destOrd="0" presId="urn:microsoft.com/office/officeart/2005/8/layout/hierarchy3"/>
    <dgm:cxn modelId="{64ADFEE1-6A8D-9A4D-9B38-1C57DFC5C6CA}" type="presOf" srcId="{ADB822AE-C70F-4443-8643-4DC8ED258472}" destId="{06AFF37D-A30B-1B4D-83BD-19FC8C93E5AB}" srcOrd="1" destOrd="0" presId="urn:microsoft.com/office/officeart/2005/8/layout/hierarchy3"/>
    <dgm:cxn modelId="{693173E9-AA8B-054A-BA7F-75D2467607D5}" type="presOf" srcId="{0A876464-88E8-B645-A354-5355F8BB8C8F}" destId="{B04F8308-091B-1E4E-8436-E2E5352F4F47}" srcOrd="0" destOrd="0" presId="urn:microsoft.com/office/officeart/2005/8/layout/hierarchy3"/>
    <dgm:cxn modelId="{2ABDD2EC-834E-F044-8618-08BC9E0A92D9}" type="presOf" srcId="{F5A8F3B3-90CA-254C-9906-BF1E3F1D4DE4}" destId="{99018415-526A-E445-8D6E-79320F8386E5}" srcOrd="0" destOrd="0" presId="urn:microsoft.com/office/officeart/2005/8/layout/hierarchy3"/>
    <dgm:cxn modelId="{167C92EE-86EE-F949-A10C-D8E2621F53E7}" type="presOf" srcId="{30D37E8C-7542-6145-8F65-C167C584CFD6}" destId="{645034D0-7DB9-6548-86E0-EB2FF4300C23}" srcOrd="0" destOrd="0" presId="urn:microsoft.com/office/officeart/2005/8/layout/hierarchy3"/>
    <dgm:cxn modelId="{7D9438F1-BD0E-AA4D-A171-4C69661F7C94}" type="presOf" srcId="{30039852-D97E-914A-8418-D83C19D27A9D}" destId="{ADA29007-4144-6B42-AD24-4B944D0DCD5F}" srcOrd="0" destOrd="0" presId="urn:microsoft.com/office/officeart/2005/8/layout/hierarchy3"/>
    <dgm:cxn modelId="{28ABF4FC-14EA-F54C-AEB0-66FF99BEAE45}" type="presOf" srcId="{359CCFD4-BE38-B549-A69D-614C295E144E}" destId="{7D8B183F-52C1-0F43-8894-A1EE7912E663}" srcOrd="0" destOrd="0" presId="urn:microsoft.com/office/officeart/2005/8/layout/hierarchy3"/>
    <dgm:cxn modelId="{ADB30108-9EF5-DB48-AB3D-C3E350F85F22}" type="presParOf" srcId="{53F4445D-F0F3-414D-ADEC-18631791035D}" destId="{0CE8ECD3-AE3B-5749-B250-E9B5CD2FBFCF}" srcOrd="0" destOrd="0" presId="urn:microsoft.com/office/officeart/2005/8/layout/hierarchy3"/>
    <dgm:cxn modelId="{7746A355-CC20-8F43-B031-F0FF75DB9E82}" type="presParOf" srcId="{0CE8ECD3-AE3B-5749-B250-E9B5CD2FBFCF}" destId="{546D4972-15A2-EE48-A0FD-89C98131DC17}" srcOrd="0" destOrd="0" presId="urn:microsoft.com/office/officeart/2005/8/layout/hierarchy3"/>
    <dgm:cxn modelId="{96EEB417-1234-0C4A-91C0-90134719A82C}" type="presParOf" srcId="{546D4972-15A2-EE48-A0FD-89C98131DC17}" destId="{587FAC91-5C0B-824F-A945-973703D46D5C}" srcOrd="0" destOrd="0" presId="urn:microsoft.com/office/officeart/2005/8/layout/hierarchy3"/>
    <dgm:cxn modelId="{E28F8BD8-9791-5445-8265-01F0BD46BE50}" type="presParOf" srcId="{546D4972-15A2-EE48-A0FD-89C98131DC17}" destId="{06AFF37D-A30B-1B4D-83BD-19FC8C93E5AB}" srcOrd="1" destOrd="0" presId="urn:microsoft.com/office/officeart/2005/8/layout/hierarchy3"/>
    <dgm:cxn modelId="{756456C5-0E2A-A648-B24F-3BC78FCBF1F7}" type="presParOf" srcId="{0CE8ECD3-AE3B-5749-B250-E9B5CD2FBFCF}" destId="{939E5DAA-47B6-3146-8D49-74EC91250220}" srcOrd="1" destOrd="0" presId="urn:microsoft.com/office/officeart/2005/8/layout/hierarchy3"/>
    <dgm:cxn modelId="{7AD9F346-7A5A-1D4A-BDDE-EA11F7DFA8A1}" type="presParOf" srcId="{939E5DAA-47B6-3146-8D49-74EC91250220}" destId="{DF24E9D3-C9B3-874B-BD79-54E725ADB31B}" srcOrd="0" destOrd="0" presId="urn:microsoft.com/office/officeart/2005/8/layout/hierarchy3"/>
    <dgm:cxn modelId="{01E986CA-86A7-C947-9D06-7076D14572BC}" type="presParOf" srcId="{939E5DAA-47B6-3146-8D49-74EC91250220}" destId="{C9DDFA4F-AB86-8241-B749-00AA0AFDD69B}" srcOrd="1" destOrd="0" presId="urn:microsoft.com/office/officeart/2005/8/layout/hierarchy3"/>
    <dgm:cxn modelId="{B3485E1C-FE79-0049-8CDD-647FF2D0AC72}" type="presParOf" srcId="{939E5DAA-47B6-3146-8D49-74EC91250220}" destId="{306FC005-CB26-FD4D-B28F-8BF4260A8BFC}" srcOrd="2" destOrd="0" presId="urn:microsoft.com/office/officeart/2005/8/layout/hierarchy3"/>
    <dgm:cxn modelId="{E05CE9EC-6EB2-B440-8472-76C51F399D6A}" type="presParOf" srcId="{939E5DAA-47B6-3146-8D49-74EC91250220}" destId="{1774B7A8-337D-E94E-86E3-C5C188AE8686}" srcOrd="3" destOrd="0" presId="urn:microsoft.com/office/officeart/2005/8/layout/hierarchy3"/>
    <dgm:cxn modelId="{B0427C57-06D1-0D4F-BEEF-A2B8E396397C}" type="presParOf" srcId="{939E5DAA-47B6-3146-8D49-74EC91250220}" destId="{E4B66CE8-37E4-4D40-9A3B-10B5B20F9828}" srcOrd="4" destOrd="0" presId="urn:microsoft.com/office/officeart/2005/8/layout/hierarchy3"/>
    <dgm:cxn modelId="{08606222-F5DE-534E-A86E-20062059A123}" type="presParOf" srcId="{939E5DAA-47B6-3146-8D49-74EC91250220}" destId="{925A88EF-A09C-BC4D-AEE0-E53D8F496DCD}" srcOrd="5" destOrd="0" presId="urn:microsoft.com/office/officeart/2005/8/layout/hierarchy3"/>
    <dgm:cxn modelId="{CC05DFAF-D8A8-2D4D-994D-80CAAB56A2FD}" type="presParOf" srcId="{939E5DAA-47B6-3146-8D49-74EC91250220}" destId="{A4B7E637-69DE-774B-8EE6-51E3A9243FF5}" srcOrd="6" destOrd="0" presId="urn:microsoft.com/office/officeart/2005/8/layout/hierarchy3"/>
    <dgm:cxn modelId="{15C7EA1A-4B0D-0C40-9963-20D10E8A2CB1}" type="presParOf" srcId="{939E5DAA-47B6-3146-8D49-74EC91250220}" destId="{D224975E-98DE-3648-89E5-5E4FF95543A9}" srcOrd="7" destOrd="0" presId="urn:microsoft.com/office/officeart/2005/8/layout/hierarchy3"/>
    <dgm:cxn modelId="{DC388EA8-43B3-BD4E-9C9F-C768AD678666}" type="presParOf" srcId="{53F4445D-F0F3-414D-ADEC-18631791035D}" destId="{82B0F7A5-E142-204C-8E4A-8CBBE7C542A4}" srcOrd="1" destOrd="0" presId="urn:microsoft.com/office/officeart/2005/8/layout/hierarchy3"/>
    <dgm:cxn modelId="{B21BFB8E-EE0F-F54F-A79F-E6C1E43D8151}" type="presParOf" srcId="{82B0F7A5-E142-204C-8E4A-8CBBE7C542A4}" destId="{814CBA86-4B71-4C4F-81D4-B9BB97BA3C99}" srcOrd="0" destOrd="0" presId="urn:microsoft.com/office/officeart/2005/8/layout/hierarchy3"/>
    <dgm:cxn modelId="{DED2EF2C-E94A-0A4F-8918-2373F91BAFBF}" type="presParOf" srcId="{814CBA86-4B71-4C4F-81D4-B9BB97BA3C99}" destId="{F045C611-D2C0-B848-8154-5A14FA57CEA4}" srcOrd="0" destOrd="0" presId="urn:microsoft.com/office/officeart/2005/8/layout/hierarchy3"/>
    <dgm:cxn modelId="{E649A1CE-C5C0-4C4A-AA4F-03586DE0ECD6}" type="presParOf" srcId="{814CBA86-4B71-4C4F-81D4-B9BB97BA3C99}" destId="{B46A0DC7-747A-2B43-B63B-9A9BF2C37BF5}" srcOrd="1" destOrd="0" presId="urn:microsoft.com/office/officeart/2005/8/layout/hierarchy3"/>
    <dgm:cxn modelId="{AD234B01-0D02-B440-AB82-AE2D39E5BE2C}" type="presParOf" srcId="{82B0F7A5-E142-204C-8E4A-8CBBE7C542A4}" destId="{16F46F8C-A664-2249-9177-BAECB942AE58}" srcOrd="1" destOrd="0" presId="urn:microsoft.com/office/officeart/2005/8/layout/hierarchy3"/>
    <dgm:cxn modelId="{71D24673-E6FD-D748-9D02-5B676464678D}" type="presParOf" srcId="{16F46F8C-A664-2249-9177-BAECB942AE58}" destId="{0A8A2D7A-D9DA-4E42-9301-E1CC9D606FF4}" srcOrd="0" destOrd="0" presId="urn:microsoft.com/office/officeart/2005/8/layout/hierarchy3"/>
    <dgm:cxn modelId="{75B6B2C3-DD02-6F43-85BB-6C170DFD5119}" type="presParOf" srcId="{16F46F8C-A664-2249-9177-BAECB942AE58}" destId="{DD7CB817-56D1-6647-9A0B-7247FEA73250}" srcOrd="1" destOrd="0" presId="urn:microsoft.com/office/officeart/2005/8/layout/hierarchy3"/>
    <dgm:cxn modelId="{E27242F8-EE62-334D-931F-2E35DC3F63BB}" type="presParOf" srcId="{16F46F8C-A664-2249-9177-BAECB942AE58}" destId="{7D8B183F-52C1-0F43-8894-A1EE7912E663}" srcOrd="2" destOrd="0" presId="urn:microsoft.com/office/officeart/2005/8/layout/hierarchy3"/>
    <dgm:cxn modelId="{30FD8904-93F1-4040-89CA-9D469BB3948F}" type="presParOf" srcId="{16F46F8C-A664-2249-9177-BAECB942AE58}" destId="{ACBFC94C-89EF-6140-BFDE-2852A924A880}" srcOrd="3" destOrd="0" presId="urn:microsoft.com/office/officeart/2005/8/layout/hierarchy3"/>
    <dgm:cxn modelId="{87174EBA-865C-CB48-8AA8-93D8BEE03354}" type="presParOf" srcId="{16F46F8C-A664-2249-9177-BAECB942AE58}" destId="{B04F8308-091B-1E4E-8436-E2E5352F4F47}" srcOrd="4" destOrd="0" presId="urn:microsoft.com/office/officeart/2005/8/layout/hierarchy3"/>
    <dgm:cxn modelId="{AE20C466-90D7-3E45-87FE-E05B6AF85936}" type="presParOf" srcId="{16F46F8C-A664-2249-9177-BAECB942AE58}" destId="{B9588976-B850-254D-9CDA-7F552022571B}" srcOrd="5" destOrd="0" presId="urn:microsoft.com/office/officeart/2005/8/layout/hierarchy3"/>
    <dgm:cxn modelId="{2091924F-61FB-204D-8A22-6E31B5214C0F}" type="presParOf" srcId="{16F46F8C-A664-2249-9177-BAECB942AE58}" destId="{994B7FFB-B714-F549-9379-6681B48807D7}" srcOrd="6" destOrd="0" presId="urn:microsoft.com/office/officeart/2005/8/layout/hierarchy3"/>
    <dgm:cxn modelId="{FC32DD79-6B54-874E-BD5B-D9B15D7FF85A}" type="presParOf" srcId="{16F46F8C-A664-2249-9177-BAECB942AE58}" destId="{B6C18AA5-E04C-714B-AAA8-36B1D5614B6C}" srcOrd="7" destOrd="0" presId="urn:microsoft.com/office/officeart/2005/8/layout/hierarchy3"/>
    <dgm:cxn modelId="{ED8FFDAD-5FF8-F844-9C47-6B5A174629EE}" type="presParOf" srcId="{16F46F8C-A664-2249-9177-BAECB942AE58}" destId="{424E9A7B-F386-CE47-A248-89EF3083811D}" srcOrd="8" destOrd="0" presId="urn:microsoft.com/office/officeart/2005/8/layout/hierarchy3"/>
    <dgm:cxn modelId="{37AB7945-5049-8D47-A584-C838762D5196}" type="presParOf" srcId="{16F46F8C-A664-2249-9177-BAECB942AE58}" destId="{FEBCD375-A14C-B548-B024-A0DE6975DA52}" srcOrd="9" destOrd="0" presId="urn:microsoft.com/office/officeart/2005/8/layout/hierarchy3"/>
    <dgm:cxn modelId="{1A821527-EF0F-D24D-8BA6-23BB174265D7}" type="presParOf" srcId="{53F4445D-F0F3-414D-ADEC-18631791035D}" destId="{A23D1A6E-ED67-A740-9673-819BEEDD815F}" srcOrd="2" destOrd="0" presId="urn:microsoft.com/office/officeart/2005/8/layout/hierarchy3"/>
    <dgm:cxn modelId="{1F78A226-80C0-5548-A896-63AF99C93329}" type="presParOf" srcId="{A23D1A6E-ED67-A740-9673-819BEEDD815F}" destId="{CDCA64A4-1302-4448-8F85-7713B7087977}" srcOrd="0" destOrd="0" presId="urn:microsoft.com/office/officeart/2005/8/layout/hierarchy3"/>
    <dgm:cxn modelId="{C7718EC5-0C36-4942-9565-EE714EA7FF00}" type="presParOf" srcId="{CDCA64A4-1302-4448-8F85-7713B7087977}" destId="{99018415-526A-E445-8D6E-79320F8386E5}" srcOrd="0" destOrd="0" presId="urn:microsoft.com/office/officeart/2005/8/layout/hierarchy3"/>
    <dgm:cxn modelId="{8A7E2CBE-5A34-E749-8618-F15BB475F37D}" type="presParOf" srcId="{CDCA64A4-1302-4448-8F85-7713B7087977}" destId="{1F1A3AD4-9665-9E45-A85E-CFA04C33E50F}" srcOrd="1" destOrd="0" presId="urn:microsoft.com/office/officeart/2005/8/layout/hierarchy3"/>
    <dgm:cxn modelId="{D72BA22E-1458-0543-A9CB-ADCF7C27DDE1}" type="presParOf" srcId="{A23D1A6E-ED67-A740-9673-819BEEDD815F}" destId="{60CA6AAA-BF28-1541-89AA-9F44D9B2E54C}" srcOrd="1" destOrd="0" presId="urn:microsoft.com/office/officeart/2005/8/layout/hierarchy3"/>
    <dgm:cxn modelId="{FE4419C8-C933-0D4A-8A0D-EFFF76A56ADC}" type="presParOf" srcId="{60CA6AAA-BF28-1541-89AA-9F44D9B2E54C}" destId="{EF7E49EC-B964-F742-AE3B-CF519D0BE82F}" srcOrd="0" destOrd="0" presId="urn:microsoft.com/office/officeart/2005/8/layout/hierarchy3"/>
    <dgm:cxn modelId="{6C88769D-AAF6-FD47-ABF7-842E18925B7C}" type="presParOf" srcId="{60CA6AAA-BF28-1541-89AA-9F44D9B2E54C}" destId="{A0113BEE-A007-AD42-9530-154C9012D09E}" srcOrd="1" destOrd="0" presId="urn:microsoft.com/office/officeart/2005/8/layout/hierarchy3"/>
    <dgm:cxn modelId="{48B6F2CB-9A23-5E43-97AA-53262525BE30}" type="presParOf" srcId="{60CA6AAA-BF28-1541-89AA-9F44D9B2E54C}" destId="{3D83D1A7-D02C-1A44-9E56-536C2F69DD1E}" srcOrd="2" destOrd="0" presId="urn:microsoft.com/office/officeart/2005/8/layout/hierarchy3"/>
    <dgm:cxn modelId="{1B5A11F5-8FE6-074B-9B4A-7070D402A10E}" type="presParOf" srcId="{60CA6AAA-BF28-1541-89AA-9F44D9B2E54C}" destId="{0A379F30-7C11-7D48-BD80-DD7573C72F85}" srcOrd="3" destOrd="0" presId="urn:microsoft.com/office/officeart/2005/8/layout/hierarchy3"/>
    <dgm:cxn modelId="{4797596A-AEA8-2B45-B33E-787763DCFEEA}" type="presParOf" srcId="{60CA6AAA-BF28-1541-89AA-9F44D9B2E54C}" destId="{70405991-9262-D046-94CA-3A2B9735B092}" srcOrd="4" destOrd="0" presId="urn:microsoft.com/office/officeart/2005/8/layout/hierarchy3"/>
    <dgm:cxn modelId="{9C443507-6962-834F-839C-D8FAB9726579}" type="presParOf" srcId="{60CA6AAA-BF28-1541-89AA-9F44D9B2E54C}" destId="{958FCA21-A80A-2944-91E9-C04F753FB52F}" srcOrd="5" destOrd="0" presId="urn:microsoft.com/office/officeart/2005/8/layout/hierarchy3"/>
    <dgm:cxn modelId="{8E64D180-591A-684D-8FDB-42878BFCF000}" type="presParOf" srcId="{60CA6AAA-BF28-1541-89AA-9F44D9B2E54C}" destId="{645034D0-7DB9-6548-86E0-EB2FF4300C23}" srcOrd="6" destOrd="0" presId="urn:microsoft.com/office/officeart/2005/8/layout/hierarchy3"/>
    <dgm:cxn modelId="{D139EF44-467D-0F40-AB11-878873D05D24}" type="presParOf" srcId="{60CA6AAA-BF28-1541-89AA-9F44D9B2E54C}" destId="{ADA29007-4144-6B42-AD24-4B944D0DCD5F}" srcOrd="7" destOrd="0" presId="urn:microsoft.com/office/officeart/2005/8/layout/hierarchy3"/>
    <dgm:cxn modelId="{63ADD1C2-5F42-3045-BD40-CBFF11F72C4C}" type="presParOf" srcId="{60CA6AAA-BF28-1541-89AA-9F44D9B2E54C}" destId="{FA85583F-6DBF-5B4E-9D5E-F9381608C3F4}" srcOrd="8" destOrd="0" presId="urn:microsoft.com/office/officeart/2005/8/layout/hierarchy3"/>
    <dgm:cxn modelId="{2C60960B-6D4D-124F-B3AB-26F06552A1C9}" type="presParOf" srcId="{60CA6AAA-BF28-1541-89AA-9F44D9B2E54C}" destId="{B61BF093-8C43-7949-9844-6C1FBD8E3CD3}" srcOrd="9" destOrd="0" presId="urn:microsoft.com/office/officeart/2005/8/layout/hierarchy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1C99850-8B10-C940-BA00-7D0F3C0EE906}" type="doc">
      <dgm:prSet loTypeId="urn:microsoft.com/office/officeart/2005/8/layout/hierarchy3" loCatId="process" qsTypeId="urn:microsoft.com/office/officeart/2005/8/quickstyle/simple1" qsCatId="simple" csTypeId="urn:microsoft.com/office/officeart/2005/8/colors/accent1_2" csCatId="accent1" phldr="1"/>
      <dgm:spPr/>
      <dgm:t>
        <a:bodyPr/>
        <a:lstStyle/>
        <a:p>
          <a:endParaRPr lang="en-US"/>
        </a:p>
      </dgm:t>
    </dgm:pt>
    <dgm:pt modelId="{ADB822AE-C70F-4443-8643-4DC8ED258472}">
      <dgm:prSet phldrT="[Text]" custT="1"/>
      <dgm:spPr>
        <a:solidFill>
          <a:schemeClr val="bg1">
            <a:lumMod val="85000"/>
          </a:schemeClr>
        </a:solidFill>
      </dgm:spPr>
      <dgm:t>
        <a:bodyPr/>
        <a:lstStyle/>
        <a:p>
          <a:r>
            <a:rPr lang="fr-FR" sz="1000" noProof="0" dirty="0">
              <a:solidFill>
                <a:schemeClr val="tx1"/>
              </a:solidFill>
              <a:latin typeface="+mn-lt"/>
            </a:rPr>
            <a:t>Coordination of the TFIC</a:t>
          </a:r>
        </a:p>
      </dgm:t>
    </dgm:pt>
    <dgm:pt modelId="{3771C4E8-C015-7144-89FC-E22069C7BF54}" type="parTrans" cxnId="{3F92A0D6-4091-874C-9BD4-36327C28E668}">
      <dgm:prSet/>
      <dgm:spPr/>
      <dgm:t>
        <a:bodyPr/>
        <a:lstStyle/>
        <a:p>
          <a:endParaRPr lang="fr-CA" sz="1000" noProof="0"/>
        </a:p>
      </dgm:t>
    </dgm:pt>
    <dgm:pt modelId="{F3004507-5A0F-3D40-9EAD-CE677EC4D479}" type="sibTrans" cxnId="{3F92A0D6-4091-874C-9BD4-36327C28E668}">
      <dgm:prSet/>
      <dgm:spPr/>
      <dgm:t>
        <a:bodyPr/>
        <a:lstStyle/>
        <a:p>
          <a:endParaRPr lang="fr-CA" sz="1000" noProof="0"/>
        </a:p>
      </dgm:t>
    </dgm:pt>
    <dgm:pt modelId="{1C75C9FD-7D30-7E4D-BA1F-2A86DB34BAC5}">
      <dgm:prSet phldrT="[Text]" custT="1"/>
      <dgm:spPr>
        <a:ln>
          <a:solidFill>
            <a:schemeClr val="bg1">
              <a:lumMod val="85000"/>
            </a:schemeClr>
          </a:solidFill>
        </a:ln>
      </dgm:spPr>
      <dgm:t>
        <a:bodyPr/>
        <a:lstStyle/>
        <a:p>
          <a:r>
            <a:rPr lang="fr-FR" sz="1000" noProof="0" dirty="0" err="1"/>
            <a:t>Sustainability</a:t>
          </a:r>
          <a:r>
            <a:rPr lang="fr-FR" sz="1000" noProof="0" dirty="0"/>
            <a:t> of the TFIC</a:t>
          </a:r>
        </a:p>
      </dgm:t>
    </dgm:pt>
    <dgm:pt modelId="{1C88AD20-4152-1747-BAB0-5C44EBB810A2}" type="parTrans" cxnId="{75CDE030-F081-AD46-B5CC-239B30675515}">
      <dgm:prSet/>
      <dgm:spPr>
        <a:ln>
          <a:solidFill>
            <a:srgbClr val="418055"/>
          </a:solidFill>
        </a:ln>
      </dgm:spPr>
      <dgm:t>
        <a:bodyPr/>
        <a:lstStyle/>
        <a:p>
          <a:endParaRPr lang="fr-CA" sz="1000" noProof="0"/>
        </a:p>
      </dgm:t>
    </dgm:pt>
    <dgm:pt modelId="{69A5B2F9-65AB-F142-B6D1-4EA78B9C924D}" type="sibTrans" cxnId="{75CDE030-F081-AD46-B5CC-239B30675515}">
      <dgm:prSet/>
      <dgm:spPr/>
      <dgm:t>
        <a:bodyPr/>
        <a:lstStyle/>
        <a:p>
          <a:endParaRPr lang="fr-CA" sz="1000" noProof="0"/>
        </a:p>
      </dgm:t>
    </dgm:pt>
    <dgm:pt modelId="{2B00D255-864E-5949-A2C7-0434E39F2713}">
      <dgm:prSet phldrT="[Text]" custT="1"/>
      <dgm:spPr>
        <a:ln>
          <a:solidFill>
            <a:schemeClr val="bg1">
              <a:lumMod val="85000"/>
            </a:schemeClr>
          </a:solidFill>
        </a:ln>
      </dgm:spPr>
      <dgm:t>
        <a:bodyPr/>
        <a:lstStyle/>
        <a:p>
          <a:r>
            <a:rPr lang="fr-FR" sz="1000" noProof="0" dirty="0"/>
            <a:t>Coordination &amp; consultation</a:t>
          </a:r>
        </a:p>
      </dgm:t>
    </dgm:pt>
    <dgm:pt modelId="{18440CA2-10B2-AD49-9C17-D2C101041E13}" type="parTrans" cxnId="{A349A38D-5E6D-6343-A168-224F6E2B256B}">
      <dgm:prSet/>
      <dgm:spPr>
        <a:ln>
          <a:solidFill>
            <a:srgbClr val="418055"/>
          </a:solidFill>
        </a:ln>
      </dgm:spPr>
      <dgm:t>
        <a:bodyPr/>
        <a:lstStyle/>
        <a:p>
          <a:endParaRPr lang="fr-CA" sz="1000" noProof="0"/>
        </a:p>
      </dgm:t>
    </dgm:pt>
    <dgm:pt modelId="{ABC033FE-2ADF-C74F-8B0B-C8B646191D87}" type="sibTrans" cxnId="{A349A38D-5E6D-6343-A168-224F6E2B256B}">
      <dgm:prSet/>
      <dgm:spPr/>
      <dgm:t>
        <a:bodyPr/>
        <a:lstStyle/>
        <a:p>
          <a:endParaRPr lang="fr-CA" sz="1000" noProof="0"/>
        </a:p>
      </dgm:t>
    </dgm:pt>
    <dgm:pt modelId="{F5A8F3B3-90CA-254C-9906-BF1E3F1D4DE4}">
      <dgm:prSet phldrT="[Text]" custT="1"/>
      <dgm:spPr>
        <a:solidFill>
          <a:schemeClr val="bg1">
            <a:lumMod val="85000"/>
          </a:schemeClr>
        </a:solidFill>
        <a:ln>
          <a:noFill/>
        </a:ln>
      </dgm:spPr>
      <dgm:t>
        <a:bodyPr/>
        <a:lstStyle/>
        <a:p>
          <a:r>
            <a:rPr lang="fr-FR" sz="1000" noProof="0" dirty="0" err="1">
              <a:solidFill>
                <a:schemeClr val="tx1"/>
              </a:solidFill>
            </a:rPr>
            <a:t>Market</a:t>
          </a:r>
          <a:r>
            <a:rPr lang="fr-FR" sz="1000" noProof="0" dirty="0">
              <a:solidFill>
                <a:schemeClr val="tx1"/>
              </a:solidFill>
            </a:rPr>
            <a:t> </a:t>
          </a:r>
          <a:r>
            <a:rPr lang="fr-FR" sz="1000" noProof="0" dirty="0" err="1">
              <a:solidFill>
                <a:schemeClr val="tx1"/>
              </a:solidFill>
            </a:rPr>
            <a:t>development</a:t>
          </a:r>
          <a:endParaRPr lang="fr-FR" sz="1000" noProof="0" dirty="0">
            <a:solidFill>
              <a:schemeClr val="tx1"/>
            </a:solidFill>
          </a:endParaRPr>
        </a:p>
      </dgm:t>
    </dgm:pt>
    <dgm:pt modelId="{D0182346-9D9B-6042-BD2A-56A423AA35F6}" type="parTrans" cxnId="{2FF5DE6F-C861-FE4D-BA0A-9BA81907E3AE}">
      <dgm:prSet/>
      <dgm:spPr/>
      <dgm:t>
        <a:bodyPr/>
        <a:lstStyle/>
        <a:p>
          <a:endParaRPr lang="fr-CA" sz="1000" noProof="0"/>
        </a:p>
      </dgm:t>
    </dgm:pt>
    <dgm:pt modelId="{2B5E38C5-F43A-4543-8326-C5EC6CB382B4}" type="sibTrans" cxnId="{2FF5DE6F-C861-FE4D-BA0A-9BA81907E3AE}">
      <dgm:prSet/>
      <dgm:spPr/>
      <dgm:t>
        <a:bodyPr/>
        <a:lstStyle/>
        <a:p>
          <a:endParaRPr lang="fr-CA" sz="1000" noProof="0"/>
        </a:p>
      </dgm:t>
    </dgm:pt>
    <dgm:pt modelId="{1E1A4F07-CA87-EE4F-8740-216CD793E7C2}">
      <dgm:prSet phldrT="[Text]" custT="1"/>
      <dgm:spPr>
        <a:ln>
          <a:solidFill>
            <a:schemeClr val="bg1">
              <a:lumMod val="85000"/>
            </a:schemeClr>
          </a:solidFill>
        </a:ln>
      </dgm:spPr>
      <dgm:t>
        <a:bodyPr/>
        <a:lstStyle/>
        <a:p>
          <a:r>
            <a:rPr lang="en-US" sz="1000" noProof="0" dirty="0"/>
            <a:t>Supply and accessibility of insect-based products</a:t>
          </a:r>
          <a:endParaRPr lang="fr-FR" sz="1000" noProof="0" dirty="0"/>
        </a:p>
      </dgm:t>
    </dgm:pt>
    <dgm:pt modelId="{1DACAD57-FFBA-4446-B6D7-A2FFA22A0556}" type="parTrans" cxnId="{E62E1FC1-BE5C-794E-9D66-DB43C6E806C6}">
      <dgm:prSet/>
      <dgm:spPr>
        <a:ln>
          <a:solidFill>
            <a:schemeClr val="bg1">
              <a:lumMod val="85000"/>
            </a:schemeClr>
          </a:solidFill>
        </a:ln>
      </dgm:spPr>
      <dgm:t>
        <a:bodyPr/>
        <a:lstStyle/>
        <a:p>
          <a:endParaRPr lang="fr-CA" sz="1000" noProof="0"/>
        </a:p>
      </dgm:t>
    </dgm:pt>
    <dgm:pt modelId="{A7A33491-4C5A-9046-89F8-605119784A0E}" type="sibTrans" cxnId="{E62E1FC1-BE5C-794E-9D66-DB43C6E806C6}">
      <dgm:prSet/>
      <dgm:spPr/>
      <dgm:t>
        <a:bodyPr/>
        <a:lstStyle/>
        <a:p>
          <a:endParaRPr lang="fr-CA" sz="1000" noProof="0"/>
        </a:p>
      </dgm:t>
    </dgm:pt>
    <dgm:pt modelId="{62A76BDC-BB7C-3247-985F-B1DE8CE04BF5}">
      <dgm:prSet phldrT="[Text]" custT="1"/>
      <dgm:spPr>
        <a:ln>
          <a:solidFill>
            <a:schemeClr val="bg1">
              <a:lumMod val="85000"/>
            </a:schemeClr>
          </a:solidFill>
        </a:ln>
      </dgm:spPr>
      <dgm:t>
        <a:bodyPr/>
        <a:lstStyle/>
        <a:p>
          <a:r>
            <a:rPr lang="fr-FR" sz="1000" noProof="0" dirty="0" err="1"/>
            <a:t>Industry</a:t>
          </a:r>
          <a:r>
            <a:rPr lang="fr-FR" sz="1000" noProof="0" dirty="0"/>
            <a:t> </a:t>
          </a:r>
          <a:r>
            <a:rPr lang="fr-FR" sz="1000" noProof="0" dirty="0" err="1"/>
            <a:t>notoriety</a:t>
          </a:r>
          <a:endParaRPr lang="fr-FR" sz="1000" noProof="0" dirty="0"/>
        </a:p>
      </dgm:t>
    </dgm:pt>
    <dgm:pt modelId="{A283C237-D9DA-7943-9F72-BDC630C8CE2B}" type="parTrans" cxnId="{1B7DDEC3-92B7-2742-B50E-D7D0787C21A7}">
      <dgm:prSet/>
      <dgm:spPr>
        <a:ln>
          <a:solidFill>
            <a:schemeClr val="bg1">
              <a:lumMod val="85000"/>
            </a:schemeClr>
          </a:solidFill>
        </a:ln>
      </dgm:spPr>
      <dgm:t>
        <a:bodyPr/>
        <a:lstStyle/>
        <a:p>
          <a:endParaRPr lang="fr-CA" sz="1000" noProof="0"/>
        </a:p>
      </dgm:t>
    </dgm:pt>
    <dgm:pt modelId="{DD4558BB-6A45-3A4C-82C3-1D6D16E318BF}" type="sibTrans" cxnId="{1B7DDEC3-92B7-2742-B50E-D7D0787C21A7}">
      <dgm:prSet/>
      <dgm:spPr/>
      <dgm:t>
        <a:bodyPr/>
        <a:lstStyle/>
        <a:p>
          <a:endParaRPr lang="fr-CA" sz="1000" noProof="0"/>
        </a:p>
      </dgm:t>
    </dgm:pt>
    <dgm:pt modelId="{D3202224-23C7-A648-A064-CA10460A19F4}">
      <dgm:prSet custT="1"/>
      <dgm:spPr>
        <a:ln>
          <a:solidFill>
            <a:schemeClr val="bg1">
              <a:lumMod val="85000"/>
            </a:schemeClr>
          </a:solidFill>
        </a:ln>
      </dgm:spPr>
      <dgm:t>
        <a:bodyPr/>
        <a:lstStyle/>
        <a:p>
          <a:r>
            <a:rPr lang="fr-FR" sz="1000" noProof="0" dirty="0">
              <a:latin typeface="Roboto"/>
              <a:ea typeface="Roboto"/>
              <a:cs typeface="Roboto"/>
            </a:rPr>
            <a:t>Networking</a:t>
          </a:r>
        </a:p>
      </dgm:t>
    </dgm:pt>
    <dgm:pt modelId="{02A4FE42-70DE-7848-962A-5534DEDD3CCF}" type="parTrans" cxnId="{ABCB701C-F0AC-7743-9B2B-E43AA7D7CF36}">
      <dgm:prSet/>
      <dgm:spPr>
        <a:ln>
          <a:solidFill>
            <a:srgbClr val="418055"/>
          </a:solidFill>
        </a:ln>
      </dgm:spPr>
      <dgm:t>
        <a:bodyPr/>
        <a:lstStyle/>
        <a:p>
          <a:endParaRPr lang="fr-CA" sz="1000" noProof="0"/>
        </a:p>
      </dgm:t>
    </dgm:pt>
    <dgm:pt modelId="{4FFB51E2-00B8-9948-91D1-4F651176EC21}" type="sibTrans" cxnId="{ABCB701C-F0AC-7743-9B2B-E43AA7D7CF36}">
      <dgm:prSet/>
      <dgm:spPr/>
      <dgm:t>
        <a:bodyPr/>
        <a:lstStyle/>
        <a:p>
          <a:endParaRPr lang="fr-CA" sz="1000" noProof="0"/>
        </a:p>
      </dgm:t>
    </dgm:pt>
    <dgm:pt modelId="{911AA96E-EF2F-D44A-B1AB-AD74B79A88FF}">
      <dgm:prSet custT="1"/>
      <dgm:spPr>
        <a:ln>
          <a:solidFill>
            <a:schemeClr val="bg1">
              <a:lumMod val="85000"/>
            </a:schemeClr>
          </a:solidFill>
        </a:ln>
      </dgm:spPr>
      <dgm:t>
        <a:bodyPr/>
        <a:lstStyle/>
        <a:p>
          <a:r>
            <a:rPr lang="fr-FR" sz="1000" noProof="0" dirty="0" err="1"/>
            <a:t>Integration</a:t>
          </a:r>
          <a:r>
            <a:rPr lang="fr-FR" sz="1000" noProof="0" dirty="0"/>
            <a:t> of </a:t>
          </a:r>
          <a:r>
            <a:rPr lang="fr-FR" sz="1000" noProof="0" dirty="0" err="1"/>
            <a:t>insect</a:t>
          </a:r>
          <a:r>
            <a:rPr lang="fr-FR" sz="1000" noProof="0" dirty="0"/>
            <a:t> </a:t>
          </a:r>
          <a:r>
            <a:rPr lang="fr-FR" sz="1000" noProof="0" dirty="0" err="1"/>
            <a:t>ingredients</a:t>
          </a:r>
          <a:endParaRPr lang="fr-FR" sz="1000" noProof="0" dirty="0"/>
        </a:p>
      </dgm:t>
    </dgm:pt>
    <dgm:pt modelId="{2F9B862B-B275-514C-8E01-DB9E5C05D532}" type="parTrans" cxnId="{AD49C7AB-0153-4C48-A760-6B928B2153B6}">
      <dgm:prSet/>
      <dgm:spPr>
        <a:ln>
          <a:solidFill>
            <a:schemeClr val="bg1">
              <a:lumMod val="85000"/>
            </a:schemeClr>
          </a:solidFill>
        </a:ln>
      </dgm:spPr>
      <dgm:t>
        <a:bodyPr/>
        <a:lstStyle/>
        <a:p>
          <a:endParaRPr lang="fr-CA" sz="1000" noProof="0"/>
        </a:p>
      </dgm:t>
    </dgm:pt>
    <dgm:pt modelId="{57FEC7CE-8ADC-D041-889D-6220528751B7}" type="sibTrans" cxnId="{AD49C7AB-0153-4C48-A760-6B928B2153B6}">
      <dgm:prSet/>
      <dgm:spPr/>
      <dgm:t>
        <a:bodyPr/>
        <a:lstStyle/>
        <a:p>
          <a:endParaRPr lang="fr-CA" sz="1000" noProof="0"/>
        </a:p>
      </dgm:t>
    </dgm:pt>
    <dgm:pt modelId="{79E4519D-F9C2-3947-A5DA-6FBB63EA4B18}">
      <dgm:prSet custT="1"/>
      <dgm:spPr>
        <a:solidFill>
          <a:schemeClr val="accent1">
            <a:lumMod val="60000"/>
            <a:lumOff val="40000"/>
          </a:schemeClr>
        </a:solidFill>
        <a:ln>
          <a:noFill/>
        </a:ln>
      </dgm:spPr>
      <dgm:t>
        <a:bodyPr/>
        <a:lstStyle/>
        <a:p>
          <a:r>
            <a:rPr lang="fr-FR" sz="1000" b="1" noProof="0" dirty="0">
              <a:solidFill>
                <a:schemeClr val="tx1"/>
              </a:solidFill>
            </a:rPr>
            <a:t>Business </a:t>
          </a:r>
          <a:r>
            <a:rPr lang="fr-FR" sz="1000" b="1" noProof="0" dirty="0" err="1">
              <a:solidFill>
                <a:schemeClr val="tx1"/>
              </a:solidFill>
            </a:rPr>
            <a:t>development</a:t>
          </a:r>
          <a:endParaRPr lang="fr-FR" sz="1000" b="1" noProof="0" dirty="0">
            <a:solidFill>
              <a:schemeClr val="tx1"/>
            </a:solidFill>
          </a:endParaRPr>
        </a:p>
      </dgm:t>
    </dgm:pt>
    <dgm:pt modelId="{2E7AD558-3C0E-AF4F-B1A7-660E3DD89880}" type="parTrans" cxnId="{01313E07-3574-2D42-BAAA-AC4EF91EE156}">
      <dgm:prSet/>
      <dgm:spPr/>
      <dgm:t>
        <a:bodyPr/>
        <a:lstStyle/>
        <a:p>
          <a:endParaRPr lang="fr-CA" sz="1000" noProof="0"/>
        </a:p>
      </dgm:t>
    </dgm:pt>
    <dgm:pt modelId="{B79BAA92-B0CA-DF47-BC91-50A237E5437C}" type="sibTrans" cxnId="{01313E07-3574-2D42-BAAA-AC4EF91EE156}">
      <dgm:prSet/>
      <dgm:spPr/>
      <dgm:t>
        <a:bodyPr/>
        <a:lstStyle/>
        <a:p>
          <a:endParaRPr lang="fr-CA" sz="1000" noProof="0"/>
        </a:p>
      </dgm:t>
    </dgm:pt>
    <dgm:pt modelId="{144712C8-3426-6749-B9B5-E9CC7D3E3A5E}">
      <dgm:prSet custT="1"/>
      <dgm:spPr>
        <a:ln>
          <a:solidFill>
            <a:schemeClr val="accent1">
              <a:lumMod val="60000"/>
              <a:lumOff val="40000"/>
            </a:schemeClr>
          </a:solidFill>
        </a:ln>
      </dgm:spPr>
      <dgm:t>
        <a:bodyPr/>
        <a:lstStyle/>
        <a:p>
          <a:r>
            <a:rPr lang="fr-FR" sz="1000" b="1" noProof="0" dirty="0"/>
            <a:t>Production volume</a:t>
          </a:r>
        </a:p>
      </dgm:t>
    </dgm:pt>
    <dgm:pt modelId="{2ACD202F-9181-064C-A9BC-DB3122FC599E}" type="parTrans" cxnId="{DBCA5208-865E-8749-8A22-8FDC0B431706}">
      <dgm:prSet/>
      <dgm:spPr>
        <a:ln>
          <a:solidFill>
            <a:schemeClr val="accent1">
              <a:lumMod val="60000"/>
              <a:lumOff val="40000"/>
            </a:schemeClr>
          </a:solidFill>
        </a:ln>
      </dgm:spPr>
      <dgm:t>
        <a:bodyPr/>
        <a:lstStyle/>
        <a:p>
          <a:endParaRPr lang="fr-CA" sz="1000" noProof="0"/>
        </a:p>
      </dgm:t>
    </dgm:pt>
    <dgm:pt modelId="{37641C69-108E-3342-911E-56B5C0105BEC}" type="sibTrans" cxnId="{DBCA5208-865E-8749-8A22-8FDC0B431706}">
      <dgm:prSet/>
      <dgm:spPr/>
      <dgm:t>
        <a:bodyPr/>
        <a:lstStyle/>
        <a:p>
          <a:endParaRPr lang="fr-CA" sz="1000" noProof="0"/>
        </a:p>
      </dgm:t>
    </dgm:pt>
    <dgm:pt modelId="{22124B04-6019-E64A-BB22-F753DF6CA67F}">
      <dgm:prSet custT="1"/>
      <dgm:spPr>
        <a:ln>
          <a:solidFill>
            <a:schemeClr val="accent1">
              <a:lumMod val="60000"/>
              <a:lumOff val="40000"/>
            </a:schemeClr>
          </a:solidFill>
        </a:ln>
      </dgm:spPr>
      <dgm:t>
        <a:bodyPr/>
        <a:lstStyle/>
        <a:p>
          <a:r>
            <a:rPr lang="fr-FR" sz="1000" b="1" noProof="0" dirty="0"/>
            <a:t>Legal </a:t>
          </a:r>
          <a:r>
            <a:rPr lang="fr-FR" sz="1000" b="1" noProof="0" dirty="0" err="1"/>
            <a:t>framework</a:t>
          </a:r>
          <a:endParaRPr lang="fr-FR" sz="1000" b="1" noProof="0" dirty="0"/>
        </a:p>
      </dgm:t>
    </dgm:pt>
    <dgm:pt modelId="{359CCFD4-BE38-B549-A69D-614C295E144E}" type="parTrans" cxnId="{5FE90F67-E235-4E45-8E4C-4A506C78BB01}">
      <dgm:prSet/>
      <dgm:spPr>
        <a:ln>
          <a:solidFill>
            <a:schemeClr val="accent1">
              <a:lumMod val="60000"/>
              <a:lumOff val="40000"/>
            </a:schemeClr>
          </a:solidFill>
        </a:ln>
      </dgm:spPr>
      <dgm:t>
        <a:bodyPr/>
        <a:lstStyle/>
        <a:p>
          <a:endParaRPr lang="fr-CA" sz="1000" noProof="0"/>
        </a:p>
      </dgm:t>
    </dgm:pt>
    <dgm:pt modelId="{F16625DE-05B2-224B-BFED-294C698A58E9}" type="sibTrans" cxnId="{5FE90F67-E235-4E45-8E4C-4A506C78BB01}">
      <dgm:prSet/>
      <dgm:spPr/>
      <dgm:t>
        <a:bodyPr/>
        <a:lstStyle/>
        <a:p>
          <a:endParaRPr lang="fr-CA" sz="1000" noProof="0"/>
        </a:p>
      </dgm:t>
    </dgm:pt>
    <dgm:pt modelId="{A251BB97-F256-9C45-8376-F9DF54D33B53}">
      <dgm:prSet custT="1"/>
      <dgm:spPr>
        <a:ln>
          <a:solidFill>
            <a:schemeClr val="accent1">
              <a:lumMod val="60000"/>
              <a:lumOff val="40000"/>
            </a:schemeClr>
          </a:solidFill>
        </a:ln>
      </dgm:spPr>
      <dgm:t>
        <a:bodyPr/>
        <a:lstStyle/>
        <a:p>
          <a:pPr rtl="0"/>
          <a:r>
            <a:rPr lang="en-US" sz="1000" b="1" noProof="0" dirty="0"/>
            <a:t>Business support (financing and mentoring)</a:t>
          </a:r>
          <a:endParaRPr lang="fr-FR" sz="1000" b="1" noProof="0" dirty="0"/>
        </a:p>
      </dgm:t>
    </dgm:pt>
    <dgm:pt modelId="{0A876464-88E8-B645-A354-5355F8BB8C8F}" type="parTrans" cxnId="{3C22D218-6C4B-FF49-9CDF-B065F642BCDA}">
      <dgm:prSet/>
      <dgm:spPr>
        <a:ln>
          <a:solidFill>
            <a:schemeClr val="accent1">
              <a:lumMod val="60000"/>
              <a:lumOff val="40000"/>
            </a:schemeClr>
          </a:solidFill>
        </a:ln>
      </dgm:spPr>
      <dgm:t>
        <a:bodyPr/>
        <a:lstStyle/>
        <a:p>
          <a:endParaRPr lang="fr-CA" sz="1000" noProof="0"/>
        </a:p>
      </dgm:t>
    </dgm:pt>
    <dgm:pt modelId="{ADD69D2C-F16A-CE49-9338-2F74A6D77F63}" type="sibTrans" cxnId="{3C22D218-6C4B-FF49-9CDF-B065F642BCDA}">
      <dgm:prSet/>
      <dgm:spPr/>
      <dgm:t>
        <a:bodyPr/>
        <a:lstStyle/>
        <a:p>
          <a:endParaRPr lang="fr-CA" sz="1000" noProof="0"/>
        </a:p>
      </dgm:t>
    </dgm:pt>
    <dgm:pt modelId="{30039852-D97E-914A-8418-D83C19D27A9D}">
      <dgm:prSet custT="1"/>
      <dgm:spPr>
        <a:ln>
          <a:solidFill>
            <a:schemeClr val="bg1">
              <a:lumMod val="85000"/>
            </a:schemeClr>
          </a:solidFill>
        </a:ln>
      </dgm:spPr>
      <dgm:t>
        <a:bodyPr/>
        <a:lstStyle/>
        <a:p>
          <a:r>
            <a:rPr lang="fr-FR" sz="1000" noProof="0" dirty="0"/>
            <a:t>Innovation, </a:t>
          </a:r>
          <a:r>
            <a:rPr lang="fr-FR" sz="1000" noProof="0" dirty="0" err="1"/>
            <a:t>research</a:t>
          </a:r>
          <a:r>
            <a:rPr lang="fr-FR" sz="1000" noProof="0" dirty="0"/>
            <a:t> &amp; </a:t>
          </a:r>
          <a:r>
            <a:rPr lang="fr-FR" sz="1000" noProof="0" dirty="0" err="1"/>
            <a:t>development</a:t>
          </a:r>
          <a:endParaRPr lang="fr-FR" sz="1000" noProof="0" dirty="0"/>
        </a:p>
      </dgm:t>
    </dgm:pt>
    <dgm:pt modelId="{30D37E8C-7542-6145-8F65-C167C584CFD6}" type="parTrans" cxnId="{4DDDF637-5838-EE47-992E-D8F71D0FF6EA}">
      <dgm:prSet/>
      <dgm:spPr>
        <a:ln>
          <a:solidFill>
            <a:schemeClr val="bg1">
              <a:lumMod val="85000"/>
            </a:schemeClr>
          </a:solidFill>
        </a:ln>
      </dgm:spPr>
      <dgm:t>
        <a:bodyPr/>
        <a:lstStyle/>
        <a:p>
          <a:endParaRPr lang="fr-CA" sz="1000"/>
        </a:p>
      </dgm:t>
    </dgm:pt>
    <dgm:pt modelId="{B170265E-A5BC-4B42-9769-3E08528AFF16}" type="sibTrans" cxnId="{4DDDF637-5838-EE47-992E-D8F71D0FF6EA}">
      <dgm:prSet/>
      <dgm:spPr/>
      <dgm:t>
        <a:bodyPr/>
        <a:lstStyle/>
        <a:p>
          <a:endParaRPr lang="fr-CA" sz="1000"/>
        </a:p>
      </dgm:t>
    </dgm:pt>
    <dgm:pt modelId="{F957F52C-3605-3A43-8AFE-3A02C4DF5018}">
      <dgm:prSet custT="1"/>
      <dgm:spPr>
        <a:ln>
          <a:solidFill>
            <a:schemeClr val="bg1">
              <a:lumMod val="85000"/>
            </a:schemeClr>
          </a:solidFill>
        </a:ln>
      </dgm:spPr>
      <dgm:t>
        <a:bodyPr/>
        <a:lstStyle/>
        <a:p>
          <a:r>
            <a:rPr lang="fr-CA" sz="1000" noProof="0" dirty="0">
              <a:latin typeface="Roboto"/>
              <a:ea typeface="Roboto"/>
            </a:rPr>
            <a:t>Communication</a:t>
          </a:r>
        </a:p>
      </dgm:t>
    </dgm:pt>
    <dgm:pt modelId="{624BCA9B-B23D-2B44-8DA9-ACCBFBC3E9D4}" type="parTrans" cxnId="{1AC05E42-7922-C44D-8226-CE13045147AC}">
      <dgm:prSet/>
      <dgm:spPr>
        <a:ln>
          <a:solidFill>
            <a:srgbClr val="418055"/>
          </a:solidFill>
        </a:ln>
      </dgm:spPr>
      <dgm:t>
        <a:bodyPr/>
        <a:lstStyle/>
        <a:p>
          <a:endParaRPr lang="fr-CA" sz="1000"/>
        </a:p>
      </dgm:t>
    </dgm:pt>
    <dgm:pt modelId="{A089F6B3-9C47-5842-BA84-85534EF72772}" type="sibTrans" cxnId="{1AC05E42-7922-C44D-8226-CE13045147AC}">
      <dgm:prSet/>
      <dgm:spPr/>
      <dgm:t>
        <a:bodyPr/>
        <a:lstStyle/>
        <a:p>
          <a:endParaRPr lang="fr-CA" sz="1000"/>
        </a:p>
      </dgm:t>
    </dgm:pt>
    <dgm:pt modelId="{68B8C492-9842-8746-9BDF-0D8748DA11E1}">
      <dgm:prSet custT="1"/>
      <dgm:spPr>
        <a:ln>
          <a:solidFill>
            <a:schemeClr val="bg1">
              <a:lumMod val="85000"/>
            </a:schemeClr>
          </a:solidFill>
        </a:ln>
      </dgm:spPr>
      <dgm:t>
        <a:bodyPr/>
        <a:lstStyle/>
        <a:p>
          <a:r>
            <a:rPr lang="fr-FR" sz="1000" noProof="0" dirty="0"/>
            <a:t>Legal aspect</a:t>
          </a:r>
        </a:p>
      </dgm:t>
    </dgm:pt>
    <dgm:pt modelId="{73262CBC-B0D3-5243-BF94-388B876A6C82}" type="parTrans" cxnId="{7471FE29-66B5-9F44-ADCE-91D2870E3BBC}">
      <dgm:prSet/>
      <dgm:spPr>
        <a:ln>
          <a:solidFill>
            <a:schemeClr val="bg1">
              <a:lumMod val="85000"/>
            </a:schemeClr>
          </a:solidFill>
        </a:ln>
      </dgm:spPr>
      <dgm:t>
        <a:bodyPr/>
        <a:lstStyle/>
        <a:p>
          <a:endParaRPr lang="fr-CA" sz="1000"/>
        </a:p>
      </dgm:t>
    </dgm:pt>
    <dgm:pt modelId="{C60C29F2-8895-2D4C-9162-871D43A497B6}" type="sibTrans" cxnId="{7471FE29-66B5-9F44-ADCE-91D2870E3BBC}">
      <dgm:prSet/>
      <dgm:spPr/>
      <dgm:t>
        <a:bodyPr/>
        <a:lstStyle/>
        <a:p>
          <a:endParaRPr lang="fr-CA" sz="1000"/>
        </a:p>
      </dgm:t>
    </dgm:pt>
    <dgm:pt modelId="{4AAAB9A1-3D4A-0946-957F-E96CC0BA4AC6}">
      <dgm:prSet custT="1"/>
      <dgm:spPr>
        <a:ln>
          <a:solidFill>
            <a:schemeClr val="accent1">
              <a:lumMod val="60000"/>
              <a:lumOff val="40000"/>
            </a:schemeClr>
          </a:solidFill>
        </a:ln>
      </dgm:spPr>
      <dgm:t>
        <a:bodyPr/>
        <a:lstStyle/>
        <a:p>
          <a:r>
            <a:rPr lang="fr-FR" sz="1000" b="1" noProof="0" dirty="0" err="1"/>
            <a:t>Supply</a:t>
          </a:r>
          <a:r>
            <a:rPr lang="fr-FR" sz="1000" b="1" noProof="0" dirty="0"/>
            <a:t> </a:t>
          </a:r>
          <a:r>
            <a:rPr lang="fr-FR" sz="1000" b="1" noProof="0" dirty="0" err="1"/>
            <a:t>chain</a:t>
          </a:r>
          <a:endParaRPr lang="fr-FR" sz="1000" b="1" noProof="0" dirty="0"/>
        </a:p>
      </dgm:t>
    </dgm:pt>
    <dgm:pt modelId="{A3771D73-64FF-FC4D-9623-8574B4089691}" type="parTrans" cxnId="{5BB4874D-802F-1840-9A4C-9970B0E211ED}">
      <dgm:prSet/>
      <dgm:spPr>
        <a:ln>
          <a:solidFill>
            <a:schemeClr val="accent1">
              <a:lumMod val="60000"/>
              <a:lumOff val="40000"/>
            </a:schemeClr>
          </a:solidFill>
        </a:ln>
      </dgm:spPr>
      <dgm:t>
        <a:bodyPr/>
        <a:lstStyle/>
        <a:p>
          <a:endParaRPr lang="en-US"/>
        </a:p>
      </dgm:t>
    </dgm:pt>
    <dgm:pt modelId="{CA152876-9768-E04C-8805-B6FE39AD96F4}" type="sibTrans" cxnId="{5BB4874D-802F-1840-9A4C-9970B0E211ED}">
      <dgm:prSet/>
      <dgm:spPr/>
      <dgm:t>
        <a:bodyPr/>
        <a:lstStyle/>
        <a:p>
          <a:endParaRPr lang="en-US"/>
        </a:p>
      </dgm:t>
    </dgm:pt>
    <dgm:pt modelId="{9824D58D-7525-F442-9E01-FCD15EC0823F}">
      <dgm:prSet custT="1"/>
      <dgm:spPr>
        <a:ln>
          <a:solidFill>
            <a:schemeClr val="accent1">
              <a:lumMod val="60000"/>
              <a:lumOff val="40000"/>
            </a:schemeClr>
          </a:solidFill>
        </a:ln>
      </dgm:spPr>
      <dgm:t>
        <a:bodyPr/>
        <a:lstStyle/>
        <a:p>
          <a:r>
            <a:rPr lang="fr-FR" sz="1000" b="1" noProof="0" dirty="0" err="1">
              <a:latin typeface="Calibri Light" panose="020F0302020204030204"/>
            </a:rPr>
            <a:t>Workforce</a:t>
          </a:r>
          <a:r>
            <a:rPr lang="fr-FR" sz="1000" b="1" noProof="0" dirty="0">
              <a:latin typeface="Calibri Light" panose="020F0302020204030204"/>
            </a:rPr>
            <a:t> &amp; </a:t>
          </a:r>
          <a:r>
            <a:rPr lang="fr-FR" sz="1000" b="1" noProof="0" dirty="0" err="1">
              <a:latin typeface="Calibri Light" panose="020F0302020204030204"/>
            </a:rPr>
            <a:t>worker</a:t>
          </a:r>
          <a:r>
            <a:rPr lang="fr-FR" sz="1000" b="1" noProof="0" dirty="0">
              <a:latin typeface="Calibri Light" panose="020F0302020204030204"/>
            </a:rPr>
            <a:t> </a:t>
          </a:r>
          <a:r>
            <a:rPr lang="fr-FR" sz="1000" b="1" noProof="0" dirty="0" err="1">
              <a:latin typeface="Calibri Light" panose="020F0302020204030204"/>
            </a:rPr>
            <a:t>health</a:t>
          </a:r>
          <a:endParaRPr lang="fr-FR" sz="1000" b="1" noProof="0" dirty="0">
            <a:latin typeface="Calibri Light" panose="020F0302020204030204"/>
          </a:endParaRPr>
        </a:p>
      </dgm:t>
    </dgm:pt>
    <dgm:pt modelId="{A6183A05-14BE-8A40-9853-B4FD4FC69807}" type="parTrans" cxnId="{59FE6A3A-3317-DE4A-A699-0417E93CDE2C}">
      <dgm:prSet/>
      <dgm:spPr>
        <a:ln>
          <a:solidFill>
            <a:schemeClr val="accent1">
              <a:lumMod val="60000"/>
              <a:lumOff val="40000"/>
            </a:schemeClr>
          </a:solidFill>
        </a:ln>
      </dgm:spPr>
      <dgm:t>
        <a:bodyPr/>
        <a:lstStyle/>
        <a:p>
          <a:endParaRPr lang="en-US"/>
        </a:p>
      </dgm:t>
    </dgm:pt>
    <dgm:pt modelId="{F3465D0B-F8B6-5446-AAF6-4DB135808E82}" type="sibTrans" cxnId="{59FE6A3A-3317-DE4A-A699-0417E93CDE2C}">
      <dgm:prSet/>
      <dgm:spPr/>
      <dgm:t>
        <a:bodyPr/>
        <a:lstStyle/>
        <a:p>
          <a:endParaRPr lang="en-US"/>
        </a:p>
      </dgm:t>
    </dgm:pt>
    <dgm:pt modelId="{53F4445D-F0F3-414D-ADEC-18631791035D}" type="pres">
      <dgm:prSet presAssocID="{C1C99850-8B10-C940-BA00-7D0F3C0EE906}" presName="diagram" presStyleCnt="0">
        <dgm:presLayoutVars>
          <dgm:chPref val="1"/>
          <dgm:dir/>
          <dgm:animOne val="branch"/>
          <dgm:animLvl val="lvl"/>
          <dgm:resizeHandles/>
        </dgm:presLayoutVars>
      </dgm:prSet>
      <dgm:spPr/>
    </dgm:pt>
    <dgm:pt modelId="{0CE8ECD3-AE3B-5749-B250-E9B5CD2FBFCF}" type="pres">
      <dgm:prSet presAssocID="{ADB822AE-C70F-4443-8643-4DC8ED258472}" presName="root" presStyleCnt="0"/>
      <dgm:spPr/>
    </dgm:pt>
    <dgm:pt modelId="{546D4972-15A2-EE48-A0FD-89C98131DC17}" type="pres">
      <dgm:prSet presAssocID="{ADB822AE-C70F-4443-8643-4DC8ED258472}" presName="rootComposite" presStyleCnt="0"/>
      <dgm:spPr/>
    </dgm:pt>
    <dgm:pt modelId="{587FAC91-5C0B-824F-A945-973703D46D5C}" type="pres">
      <dgm:prSet presAssocID="{ADB822AE-C70F-4443-8643-4DC8ED258472}" presName="rootText" presStyleLbl="node1" presStyleIdx="0" presStyleCnt="3" custScaleX="179822"/>
      <dgm:spPr/>
    </dgm:pt>
    <dgm:pt modelId="{06AFF37D-A30B-1B4D-83BD-19FC8C93E5AB}" type="pres">
      <dgm:prSet presAssocID="{ADB822AE-C70F-4443-8643-4DC8ED258472}" presName="rootConnector" presStyleLbl="node1" presStyleIdx="0" presStyleCnt="3"/>
      <dgm:spPr/>
    </dgm:pt>
    <dgm:pt modelId="{939E5DAA-47B6-3146-8D49-74EC91250220}" type="pres">
      <dgm:prSet presAssocID="{ADB822AE-C70F-4443-8643-4DC8ED258472}" presName="childShape" presStyleCnt="0"/>
      <dgm:spPr/>
    </dgm:pt>
    <dgm:pt modelId="{DF24E9D3-C9B3-874B-BD79-54E725ADB31B}" type="pres">
      <dgm:prSet presAssocID="{1C88AD20-4152-1747-BAB0-5C44EBB810A2}" presName="Name13" presStyleLbl="parChTrans1D2" presStyleIdx="0" presStyleCnt="14"/>
      <dgm:spPr/>
    </dgm:pt>
    <dgm:pt modelId="{C9DDFA4F-AB86-8241-B749-00AA0AFDD69B}" type="pres">
      <dgm:prSet presAssocID="{1C75C9FD-7D30-7E4D-BA1F-2A86DB34BAC5}" presName="childText" presStyleLbl="bgAcc1" presStyleIdx="0" presStyleCnt="14" custScaleX="179822" custScaleY="94575">
        <dgm:presLayoutVars>
          <dgm:bulletEnabled val="1"/>
        </dgm:presLayoutVars>
      </dgm:prSet>
      <dgm:spPr/>
    </dgm:pt>
    <dgm:pt modelId="{306FC005-CB26-FD4D-B28F-8BF4260A8BFC}" type="pres">
      <dgm:prSet presAssocID="{18440CA2-10B2-AD49-9C17-D2C101041E13}" presName="Name13" presStyleLbl="parChTrans1D2" presStyleIdx="1" presStyleCnt="14"/>
      <dgm:spPr/>
    </dgm:pt>
    <dgm:pt modelId="{1774B7A8-337D-E94E-86E3-C5C188AE8686}" type="pres">
      <dgm:prSet presAssocID="{2B00D255-864E-5949-A2C7-0434E39F2713}" presName="childText" presStyleLbl="bgAcc1" presStyleIdx="1" presStyleCnt="14" custScaleX="179822" custScaleY="94575">
        <dgm:presLayoutVars>
          <dgm:bulletEnabled val="1"/>
        </dgm:presLayoutVars>
      </dgm:prSet>
      <dgm:spPr/>
    </dgm:pt>
    <dgm:pt modelId="{E4B66CE8-37E4-4D40-9A3B-10B5B20F9828}" type="pres">
      <dgm:prSet presAssocID="{624BCA9B-B23D-2B44-8DA9-ACCBFBC3E9D4}" presName="Name13" presStyleLbl="parChTrans1D2" presStyleIdx="2" presStyleCnt="14"/>
      <dgm:spPr/>
    </dgm:pt>
    <dgm:pt modelId="{925A88EF-A09C-BC4D-AEE0-E53D8F496DCD}" type="pres">
      <dgm:prSet presAssocID="{F957F52C-3605-3A43-8AFE-3A02C4DF5018}" presName="childText" presStyleLbl="bgAcc1" presStyleIdx="2" presStyleCnt="14" custScaleX="179822" custScaleY="94575">
        <dgm:presLayoutVars>
          <dgm:bulletEnabled val="1"/>
        </dgm:presLayoutVars>
      </dgm:prSet>
      <dgm:spPr/>
    </dgm:pt>
    <dgm:pt modelId="{A4B7E637-69DE-774B-8EE6-51E3A9243FF5}" type="pres">
      <dgm:prSet presAssocID="{02A4FE42-70DE-7848-962A-5534DEDD3CCF}" presName="Name13" presStyleLbl="parChTrans1D2" presStyleIdx="3" presStyleCnt="14"/>
      <dgm:spPr/>
    </dgm:pt>
    <dgm:pt modelId="{D224975E-98DE-3648-89E5-5E4FF95543A9}" type="pres">
      <dgm:prSet presAssocID="{D3202224-23C7-A648-A064-CA10460A19F4}" presName="childText" presStyleLbl="bgAcc1" presStyleIdx="3" presStyleCnt="14" custScaleX="179822" custScaleY="94575">
        <dgm:presLayoutVars>
          <dgm:bulletEnabled val="1"/>
        </dgm:presLayoutVars>
      </dgm:prSet>
      <dgm:spPr/>
    </dgm:pt>
    <dgm:pt modelId="{82B0F7A5-E142-204C-8E4A-8CBBE7C542A4}" type="pres">
      <dgm:prSet presAssocID="{79E4519D-F9C2-3947-A5DA-6FBB63EA4B18}" presName="root" presStyleCnt="0"/>
      <dgm:spPr/>
    </dgm:pt>
    <dgm:pt modelId="{814CBA86-4B71-4C4F-81D4-B9BB97BA3C99}" type="pres">
      <dgm:prSet presAssocID="{79E4519D-F9C2-3947-A5DA-6FBB63EA4B18}" presName="rootComposite" presStyleCnt="0"/>
      <dgm:spPr/>
    </dgm:pt>
    <dgm:pt modelId="{F045C611-D2C0-B848-8154-5A14FA57CEA4}" type="pres">
      <dgm:prSet presAssocID="{79E4519D-F9C2-3947-A5DA-6FBB63EA4B18}" presName="rootText" presStyleLbl="node1" presStyleIdx="1" presStyleCnt="3" custScaleX="179822"/>
      <dgm:spPr/>
    </dgm:pt>
    <dgm:pt modelId="{B46A0DC7-747A-2B43-B63B-9A9BF2C37BF5}" type="pres">
      <dgm:prSet presAssocID="{79E4519D-F9C2-3947-A5DA-6FBB63EA4B18}" presName="rootConnector" presStyleLbl="node1" presStyleIdx="1" presStyleCnt="3"/>
      <dgm:spPr/>
    </dgm:pt>
    <dgm:pt modelId="{16F46F8C-A664-2249-9177-BAECB942AE58}" type="pres">
      <dgm:prSet presAssocID="{79E4519D-F9C2-3947-A5DA-6FBB63EA4B18}" presName="childShape" presStyleCnt="0"/>
      <dgm:spPr/>
    </dgm:pt>
    <dgm:pt modelId="{0A8A2D7A-D9DA-4E42-9301-E1CC9D606FF4}" type="pres">
      <dgm:prSet presAssocID="{2ACD202F-9181-064C-A9BC-DB3122FC599E}" presName="Name13" presStyleLbl="parChTrans1D2" presStyleIdx="4" presStyleCnt="14"/>
      <dgm:spPr/>
    </dgm:pt>
    <dgm:pt modelId="{DD7CB817-56D1-6647-9A0B-7247FEA73250}" type="pres">
      <dgm:prSet presAssocID="{144712C8-3426-6749-B9B5-E9CC7D3E3A5E}" presName="childText" presStyleLbl="bgAcc1" presStyleIdx="4" presStyleCnt="14" custScaleX="179822">
        <dgm:presLayoutVars>
          <dgm:bulletEnabled val="1"/>
        </dgm:presLayoutVars>
      </dgm:prSet>
      <dgm:spPr/>
    </dgm:pt>
    <dgm:pt modelId="{7D8B183F-52C1-0F43-8894-A1EE7912E663}" type="pres">
      <dgm:prSet presAssocID="{359CCFD4-BE38-B549-A69D-614C295E144E}" presName="Name13" presStyleLbl="parChTrans1D2" presStyleIdx="5" presStyleCnt="14"/>
      <dgm:spPr/>
    </dgm:pt>
    <dgm:pt modelId="{ACBFC94C-89EF-6140-BFDE-2852A924A880}" type="pres">
      <dgm:prSet presAssocID="{22124B04-6019-E64A-BB22-F753DF6CA67F}" presName="childText" presStyleLbl="bgAcc1" presStyleIdx="5" presStyleCnt="14" custScaleX="179822">
        <dgm:presLayoutVars>
          <dgm:bulletEnabled val="1"/>
        </dgm:presLayoutVars>
      </dgm:prSet>
      <dgm:spPr/>
    </dgm:pt>
    <dgm:pt modelId="{B04F8308-091B-1E4E-8436-E2E5352F4F47}" type="pres">
      <dgm:prSet presAssocID="{0A876464-88E8-B645-A354-5355F8BB8C8F}" presName="Name13" presStyleLbl="parChTrans1D2" presStyleIdx="6" presStyleCnt="14"/>
      <dgm:spPr/>
    </dgm:pt>
    <dgm:pt modelId="{B9588976-B850-254D-9CDA-7F552022571B}" type="pres">
      <dgm:prSet presAssocID="{A251BB97-F256-9C45-8376-F9DF54D33B53}" presName="childText" presStyleLbl="bgAcc1" presStyleIdx="6" presStyleCnt="14" custScaleX="179822">
        <dgm:presLayoutVars>
          <dgm:bulletEnabled val="1"/>
        </dgm:presLayoutVars>
      </dgm:prSet>
      <dgm:spPr/>
    </dgm:pt>
    <dgm:pt modelId="{994B7FFB-B714-F549-9379-6681B48807D7}" type="pres">
      <dgm:prSet presAssocID="{A3771D73-64FF-FC4D-9623-8574B4089691}" presName="Name13" presStyleLbl="parChTrans1D2" presStyleIdx="7" presStyleCnt="14"/>
      <dgm:spPr/>
    </dgm:pt>
    <dgm:pt modelId="{B6C18AA5-E04C-714B-AAA8-36B1D5614B6C}" type="pres">
      <dgm:prSet presAssocID="{4AAAB9A1-3D4A-0946-957F-E96CC0BA4AC6}" presName="childText" presStyleLbl="bgAcc1" presStyleIdx="7" presStyleCnt="14" custScaleX="180048">
        <dgm:presLayoutVars>
          <dgm:bulletEnabled val="1"/>
        </dgm:presLayoutVars>
      </dgm:prSet>
      <dgm:spPr/>
    </dgm:pt>
    <dgm:pt modelId="{424E9A7B-F386-CE47-A248-89EF3083811D}" type="pres">
      <dgm:prSet presAssocID="{A6183A05-14BE-8A40-9853-B4FD4FC69807}" presName="Name13" presStyleLbl="parChTrans1D2" presStyleIdx="8" presStyleCnt="14"/>
      <dgm:spPr/>
    </dgm:pt>
    <dgm:pt modelId="{FEBCD375-A14C-B548-B024-A0DE6975DA52}" type="pres">
      <dgm:prSet presAssocID="{9824D58D-7525-F442-9E01-FCD15EC0823F}" presName="childText" presStyleLbl="bgAcc1" presStyleIdx="8" presStyleCnt="14" custScaleX="180048">
        <dgm:presLayoutVars>
          <dgm:bulletEnabled val="1"/>
        </dgm:presLayoutVars>
      </dgm:prSet>
      <dgm:spPr/>
    </dgm:pt>
    <dgm:pt modelId="{A23D1A6E-ED67-A740-9673-819BEEDD815F}" type="pres">
      <dgm:prSet presAssocID="{F5A8F3B3-90CA-254C-9906-BF1E3F1D4DE4}" presName="root" presStyleCnt="0"/>
      <dgm:spPr/>
    </dgm:pt>
    <dgm:pt modelId="{CDCA64A4-1302-4448-8F85-7713B7087977}" type="pres">
      <dgm:prSet presAssocID="{F5A8F3B3-90CA-254C-9906-BF1E3F1D4DE4}" presName="rootComposite" presStyleCnt="0"/>
      <dgm:spPr/>
    </dgm:pt>
    <dgm:pt modelId="{99018415-526A-E445-8D6E-79320F8386E5}" type="pres">
      <dgm:prSet presAssocID="{F5A8F3B3-90CA-254C-9906-BF1E3F1D4DE4}" presName="rootText" presStyleLbl="node1" presStyleIdx="2" presStyleCnt="3" custScaleX="179822"/>
      <dgm:spPr/>
    </dgm:pt>
    <dgm:pt modelId="{1F1A3AD4-9665-9E45-A85E-CFA04C33E50F}" type="pres">
      <dgm:prSet presAssocID="{F5A8F3B3-90CA-254C-9906-BF1E3F1D4DE4}" presName="rootConnector" presStyleLbl="node1" presStyleIdx="2" presStyleCnt="3"/>
      <dgm:spPr/>
    </dgm:pt>
    <dgm:pt modelId="{60CA6AAA-BF28-1541-89AA-9F44D9B2E54C}" type="pres">
      <dgm:prSet presAssocID="{F5A8F3B3-90CA-254C-9906-BF1E3F1D4DE4}" presName="childShape" presStyleCnt="0"/>
      <dgm:spPr/>
    </dgm:pt>
    <dgm:pt modelId="{EF7E49EC-B964-F742-AE3B-CF519D0BE82F}" type="pres">
      <dgm:prSet presAssocID="{1DACAD57-FFBA-4446-B6D7-A2FFA22A0556}" presName="Name13" presStyleLbl="parChTrans1D2" presStyleIdx="9" presStyleCnt="14"/>
      <dgm:spPr/>
    </dgm:pt>
    <dgm:pt modelId="{A0113BEE-A007-AD42-9530-154C9012D09E}" type="pres">
      <dgm:prSet presAssocID="{1E1A4F07-CA87-EE4F-8740-216CD793E7C2}" presName="childText" presStyleLbl="bgAcc1" presStyleIdx="9" presStyleCnt="14" custScaleX="179822">
        <dgm:presLayoutVars>
          <dgm:bulletEnabled val="1"/>
        </dgm:presLayoutVars>
      </dgm:prSet>
      <dgm:spPr/>
    </dgm:pt>
    <dgm:pt modelId="{3D83D1A7-D02C-1A44-9E56-536C2F69DD1E}" type="pres">
      <dgm:prSet presAssocID="{A283C237-D9DA-7943-9F72-BDC630C8CE2B}" presName="Name13" presStyleLbl="parChTrans1D2" presStyleIdx="10" presStyleCnt="14"/>
      <dgm:spPr/>
    </dgm:pt>
    <dgm:pt modelId="{0A379F30-7C11-7D48-BD80-DD7573C72F85}" type="pres">
      <dgm:prSet presAssocID="{62A76BDC-BB7C-3247-985F-B1DE8CE04BF5}" presName="childText" presStyleLbl="bgAcc1" presStyleIdx="10" presStyleCnt="14" custScaleX="179822">
        <dgm:presLayoutVars>
          <dgm:bulletEnabled val="1"/>
        </dgm:presLayoutVars>
      </dgm:prSet>
      <dgm:spPr/>
    </dgm:pt>
    <dgm:pt modelId="{70405991-9262-D046-94CA-3A2B9735B092}" type="pres">
      <dgm:prSet presAssocID="{2F9B862B-B275-514C-8E01-DB9E5C05D532}" presName="Name13" presStyleLbl="parChTrans1D2" presStyleIdx="11" presStyleCnt="14"/>
      <dgm:spPr/>
    </dgm:pt>
    <dgm:pt modelId="{958FCA21-A80A-2944-91E9-C04F753FB52F}" type="pres">
      <dgm:prSet presAssocID="{911AA96E-EF2F-D44A-B1AB-AD74B79A88FF}" presName="childText" presStyleLbl="bgAcc1" presStyleIdx="11" presStyleCnt="14" custScaleX="179822">
        <dgm:presLayoutVars>
          <dgm:bulletEnabled val="1"/>
        </dgm:presLayoutVars>
      </dgm:prSet>
      <dgm:spPr/>
    </dgm:pt>
    <dgm:pt modelId="{645034D0-7DB9-6548-86E0-EB2FF4300C23}" type="pres">
      <dgm:prSet presAssocID="{30D37E8C-7542-6145-8F65-C167C584CFD6}" presName="Name13" presStyleLbl="parChTrans1D2" presStyleIdx="12" presStyleCnt="14"/>
      <dgm:spPr/>
    </dgm:pt>
    <dgm:pt modelId="{ADA29007-4144-6B42-AD24-4B944D0DCD5F}" type="pres">
      <dgm:prSet presAssocID="{30039852-D97E-914A-8418-D83C19D27A9D}" presName="childText" presStyleLbl="bgAcc1" presStyleIdx="12" presStyleCnt="14" custScaleX="179822">
        <dgm:presLayoutVars>
          <dgm:bulletEnabled val="1"/>
        </dgm:presLayoutVars>
      </dgm:prSet>
      <dgm:spPr/>
    </dgm:pt>
    <dgm:pt modelId="{FA85583F-6DBF-5B4E-9D5E-F9381608C3F4}" type="pres">
      <dgm:prSet presAssocID="{73262CBC-B0D3-5243-BF94-388B876A6C82}" presName="Name13" presStyleLbl="parChTrans1D2" presStyleIdx="13" presStyleCnt="14"/>
      <dgm:spPr/>
    </dgm:pt>
    <dgm:pt modelId="{B61BF093-8C43-7949-9844-6C1FBD8E3CD3}" type="pres">
      <dgm:prSet presAssocID="{68B8C492-9842-8746-9BDF-0D8748DA11E1}" presName="childText" presStyleLbl="bgAcc1" presStyleIdx="13" presStyleCnt="14" custScaleX="179822">
        <dgm:presLayoutVars>
          <dgm:bulletEnabled val="1"/>
        </dgm:presLayoutVars>
      </dgm:prSet>
      <dgm:spPr/>
    </dgm:pt>
  </dgm:ptLst>
  <dgm:cxnLst>
    <dgm:cxn modelId="{36AB0706-F8DC-344B-BA8E-0E101CE6075A}" type="presOf" srcId="{68B8C492-9842-8746-9BDF-0D8748DA11E1}" destId="{B61BF093-8C43-7949-9844-6C1FBD8E3CD3}" srcOrd="0" destOrd="0" presId="urn:microsoft.com/office/officeart/2005/8/layout/hierarchy3"/>
    <dgm:cxn modelId="{01313E07-3574-2D42-BAAA-AC4EF91EE156}" srcId="{C1C99850-8B10-C940-BA00-7D0F3C0EE906}" destId="{79E4519D-F9C2-3947-A5DA-6FBB63EA4B18}" srcOrd="1" destOrd="0" parTransId="{2E7AD558-3C0E-AF4F-B1A7-660E3DD89880}" sibTransId="{B79BAA92-B0CA-DF47-BC91-50A237E5437C}"/>
    <dgm:cxn modelId="{DBCA5208-865E-8749-8A22-8FDC0B431706}" srcId="{79E4519D-F9C2-3947-A5DA-6FBB63EA4B18}" destId="{144712C8-3426-6749-B9B5-E9CC7D3E3A5E}" srcOrd="0" destOrd="0" parTransId="{2ACD202F-9181-064C-A9BC-DB3122FC599E}" sibTransId="{37641C69-108E-3342-911E-56B5C0105BEC}"/>
    <dgm:cxn modelId="{3C22D218-6C4B-FF49-9CDF-B065F642BCDA}" srcId="{79E4519D-F9C2-3947-A5DA-6FBB63EA4B18}" destId="{A251BB97-F256-9C45-8376-F9DF54D33B53}" srcOrd="2" destOrd="0" parTransId="{0A876464-88E8-B645-A354-5355F8BB8C8F}" sibTransId="{ADD69D2C-F16A-CE49-9338-2F74A6D77F63}"/>
    <dgm:cxn modelId="{ABCB701C-F0AC-7743-9B2B-E43AA7D7CF36}" srcId="{ADB822AE-C70F-4443-8643-4DC8ED258472}" destId="{D3202224-23C7-A648-A064-CA10460A19F4}" srcOrd="3" destOrd="0" parTransId="{02A4FE42-70DE-7848-962A-5534DEDD3CCF}" sibTransId="{4FFB51E2-00B8-9948-91D1-4F651176EC21}"/>
    <dgm:cxn modelId="{B805371F-E398-2648-99DC-704B89A1F03C}" type="presOf" srcId="{144712C8-3426-6749-B9B5-E9CC7D3E3A5E}" destId="{DD7CB817-56D1-6647-9A0B-7247FEA73250}" srcOrd="0" destOrd="0" presId="urn:microsoft.com/office/officeart/2005/8/layout/hierarchy3"/>
    <dgm:cxn modelId="{C4EEE01F-3E99-F445-AA24-2DFE7E8DDC8F}" type="presOf" srcId="{62A76BDC-BB7C-3247-985F-B1DE8CE04BF5}" destId="{0A379F30-7C11-7D48-BD80-DD7573C72F85}" srcOrd="0" destOrd="0" presId="urn:microsoft.com/office/officeart/2005/8/layout/hierarchy3"/>
    <dgm:cxn modelId="{F81DBD20-10A4-8848-A6C0-55CC6EC73696}" type="presOf" srcId="{79E4519D-F9C2-3947-A5DA-6FBB63EA4B18}" destId="{F045C611-D2C0-B848-8154-5A14FA57CEA4}" srcOrd="0" destOrd="0" presId="urn:microsoft.com/office/officeart/2005/8/layout/hierarchy3"/>
    <dgm:cxn modelId="{82DBD523-22BD-1242-9E71-6CAEDE769754}" type="presOf" srcId="{ADB822AE-C70F-4443-8643-4DC8ED258472}" destId="{587FAC91-5C0B-824F-A945-973703D46D5C}" srcOrd="0" destOrd="0" presId="urn:microsoft.com/office/officeart/2005/8/layout/hierarchy3"/>
    <dgm:cxn modelId="{7471FE29-66B5-9F44-ADCE-91D2870E3BBC}" srcId="{F5A8F3B3-90CA-254C-9906-BF1E3F1D4DE4}" destId="{68B8C492-9842-8746-9BDF-0D8748DA11E1}" srcOrd="4" destOrd="0" parTransId="{73262CBC-B0D3-5243-BF94-388B876A6C82}" sibTransId="{C60C29F2-8895-2D4C-9162-871D43A497B6}"/>
    <dgm:cxn modelId="{8AE9EB2D-70C8-3446-AF31-6905996D675C}" type="presOf" srcId="{F5A8F3B3-90CA-254C-9906-BF1E3F1D4DE4}" destId="{1F1A3AD4-9665-9E45-A85E-CFA04C33E50F}" srcOrd="1" destOrd="0" presId="urn:microsoft.com/office/officeart/2005/8/layout/hierarchy3"/>
    <dgm:cxn modelId="{75CDE030-F081-AD46-B5CC-239B30675515}" srcId="{ADB822AE-C70F-4443-8643-4DC8ED258472}" destId="{1C75C9FD-7D30-7E4D-BA1F-2A86DB34BAC5}" srcOrd="0" destOrd="0" parTransId="{1C88AD20-4152-1747-BAB0-5C44EBB810A2}" sibTransId="{69A5B2F9-65AB-F142-B6D1-4EA78B9C924D}"/>
    <dgm:cxn modelId="{B0B8C031-495E-F74A-8BF2-E42D963DE665}" type="presOf" srcId="{A6183A05-14BE-8A40-9853-B4FD4FC69807}" destId="{424E9A7B-F386-CE47-A248-89EF3083811D}" srcOrd="0" destOrd="0" presId="urn:microsoft.com/office/officeart/2005/8/layout/hierarchy3"/>
    <dgm:cxn modelId="{07A2AA35-EEE3-C74E-8130-C629C16407DA}" type="presOf" srcId="{A3771D73-64FF-FC4D-9623-8574B4089691}" destId="{994B7FFB-B714-F549-9379-6681B48807D7}" srcOrd="0" destOrd="0" presId="urn:microsoft.com/office/officeart/2005/8/layout/hierarchy3"/>
    <dgm:cxn modelId="{4DDDF637-5838-EE47-992E-D8F71D0FF6EA}" srcId="{F5A8F3B3-90CA-254C-9906-BF1E3F1D4DE4}" destId="{30039852-D97E-914A-8418-D83C19D27A9D}" srcOrd="3" destOrd="0" parTransId="{30D37E8C-7542-6145-8F65-C167C584CFD6}" sibTransId="{B170265E-A5BC-4B42-9769-3E08528AFF16}"/>
    <dgm:cxn modelId="{59FE6A3A-3317-DE4A-A699-0417E93CDE2C}" srcId="{79E4519D-F9C2-3947-A5DA-6FBB63EA4B18}" destId="{9824D58D-7525-F442-9E01-FCD15EC0823F}" srcOrd="4" destOrd="0" parTransId="{A6183A05-14BE-8A40-9853-B4FD4FC69807}" sibTransId="{F3465D0B-F8B6-5446-AAF6-4DB135808E82}"/>
    <dgm:cxn modelId="{EF45C63E-B052-8141-98EE-BE3AD4066457}" type="presOf" srcId="{D3202224-23C7-A648-A064-CA10460A19F4}" destId="{D224975E-98DE-3648-89E5-5E4FF95543A9}" srcOrd="0" destOrd="0" presId="urn:microsoft.com/office/officeart/2005/8/layout/hierarchy3"/>
    <dgm:cxn modelId="{37A52760-0322-3E48-9BB9-F5C251E123D8}" type="presOf" srcId="{A251BB97-F256-9C45-8376-F9DF54D33B53}" destId="{B9588976-B850-254D-9CDA-7F552022571B}" srcOrd="0" destOrd="0" presId="urn:microsoft.com/office/officeart/2005/8/layout/hierarchy3"/>
    <dgm:cxn modelId="{1AC05E42-7922-C44D-8226-CE13045147AC}" srcId="{ADB822AE-C70F-4443-8643-4DC8ED258472}" destId="{F957F52C-3605-3A43-8AFE-3A02C4DF5018}" srcOrd="2" destOrd="0" parTransId="{624BCA9B-B23D-2B44-8DA9-ACCBFBC3E9D4}" sibTransId="{A089F6B3-9C47-5842-BA84-85534EF72772}"/>
    <dgm:cxn modelId="{E601E366-18EF-5E48-B3A1-23417916537B}" type="presOf" srcId="{73262CBC-B0D3-5243-BF94-388B876A6C82}" destId="{FA85583F-6DBF-5B4E-9D5E-F9381608C3F4}" srcOrd="0" destOrd="0" presId="urn:microsoft.com/office/officeart/2005/8/layout/hierarchy3"/>
    <dgm:cxn modelId="{5FE90F67-E235-4E45-8E4C-4A506C78BB01}" srcId="{79E4519D-F9C2-3947-A5DA-6FBB63EA4B18}" destId="{22124B04-6019-E64A-BB22-F753DF6CA67F}" srcOrd="1" destOrd="0" parTransId="{359CCFD4-BE38-B549-A69D-614C295E144E}" sibTransId="{F16625DE-05B2-224B-BFED-294C698A58E9}"/>
    <dgm:cxn modelId="{00674147-3112-714E-A9B4-4939DA7F7246}" type="presOf" srcId="{A283C237-D9DA-7943-9F72-BDC630C8CE2B}" destId="{3D83D1A7-D02C-1A44-9E56-536C2F69DD1E}" srcOrd="0" destOrd="0" presId="urn:microsoft.com/office/officeart/2005/8/layout/hierarchy3"/>
    <dgm:cxn modelId="{FC276248-3C54-7141-B73A-A294E39D6E94}" type="presOf" srcId="{2B00D255-864E-5949-A2C7-0434E39F2713}" destId="{1774B7A8-337D-E94E-86E3-C5C188AE8686}" srcOrd="0" destOrd="0" presId="urn:microsoft.com/office/officeart/2005/8/layout/hierarchy3"/>
    <dgm:cxn modelId="{9737A948-2FF5-5349-A0B7-6FD343AE9BB7}" type="presOf" srcId="{2F9B862B-B275-514C-8E01-DB9E5C05D532}" destId="{70405991-9262-D046-94CA-3A2B9735B092}" srcOrd="0" destOrd="0" presId="urn:microsoft.com/office/officeart/2005/8/layout/hierarchy3"/>
    <dgm:cxn modelId="{5BB4874D-802F-1840-9A4C-9970B0E211ED}" srcId="{79E4519D-F9C2-3947-A5DA-6FBB63EA4B18}" destId="{4AAAB9A1-3D4A-0946-957F-E96CC0BA4AC6}" srcOrd="3" destOrd="0" parTransId="{A3771D73-64FF-FC4D-9623-8574B4089691}" sibTransId="{CA152876-9768-E04C-8805-B6FE39AD96F4}"/>
    <dgm:cxn modelId="{20AF2A6F-1679-D544-8489-5C213EDA6713}" type="presOf" srcId="{1E1A4F07-CA87-EE4F-8740-216CD793E7C2}" destId="{A0113BEE-A007-AD42-9530-154C9012D09E}" srcOrd="0" destOrd="0" presId="urn:microsoft.com/office/officeart/2005/8/layout/hierarchy3"/>
    <dgm:cxn modelId="{2FF5DE6F-C861-FE4D-BA0A-9BA81907E3AE}" srcId="{C1C99850-8B10-C940-BA00-7D0F3C0EE906}" destId="{F5A8F3B3-90CA-254C-9906-BF1E3F1D4DE4}" srcOrd="2" destOrd="0" parTransId="{D0182346-9D9B-6042-BD2A-56A423AA35F6}" sibTransId="{2B5E38C5-F43A-4543-8326-C5EC6CB382B4}"/>
    <dgm:cxn modelId="{2740B983-9B36-FC49-9C93-A47B9780E8B8}" type="presOf" srcId="{1C75C9FD-7D30-7E4D-BA1F-2A86DB34BAC5}" destId="{C9DDFA4F-AB86-8241-B749-00AA0AFDD69B}" srcOrd="0" destOrd="0" presId="urn:microsoft.com/office/officeart/2005/8/layout/hierarchy3"/>
    <dgm:cxn modelId="{E40C3F87-9221-DC42-A562-7B7E9DF3A559}" type="presOf" srcId="{624BCA9B-B23D-2B44-8DA9-ACCBFBC3E9D4}" destId="{E4B66CE8-37E4-4D40-9A3B-10B5B20F9828}" srcOrd="0" destOrd="0" presId="urn:microsoft.com/office/officeart/2005/8/layout/hierarchy3"/>
    <dgm:cxn modelId="{0FE70A89-43C9-1B4B-AC61-E304A59A13AE}" type="presOf" srcId="{79E4519D-F9C2-3947-A5DA-6FBB63EA4B18}" destId="{B46A0DC7-747A-2B43-B63B-9A9BF2C37BF5}" srcOrd="1" destOrd="0" presId="urn:microsoft.com/office/officeart/2005/8/layout/hierarchy3"/>
    <dgm:cxn modelId="{A349A38D-5E6D-6343-A168-224F6E2B256B}" srcId="{ADB822AE-C70F-4443-8643-4DC8ED258472}" destId="{2B00D255-864E-5949-A2C7-0434E39F2713}" srcOrd="1" destOrd="0" parTransId="{18440CA2-10B2-AD49-9C17-D2C101041E13}" sibTransId="{ABC033FE-2ADF-C74F-8B0B-C8B646191D87}"/>
    <dgm:cxn modelId="{08DD3893-E5EB-4C49-A55B-F3921061661F}" type="presOf" srcId="{1C88AD20-4152-1747-BAB0-5C44EBB810A2}" destId="{DF24E9D3-C9B3-874B-BD79-54E725ADB31B}" srcOrd="0" destOrd="0" presId="urn:microsoft.com/office/officeart/2005/8/layout/hierarchy3"/>
    <dgm:cxn modelId="{717E7F95-398B-9F4F-8F32-FFDAC1D83F23}" type="presOf" srcId="{C1C99850-8B10-C940-BA00-7D0F3C0EE906}" destId="{53F4445D-F0F3-414D-ADEC-18631791035D}" srcOrd="0" destOrd="0" presId="urn:microsoft.com/office/officeart/2005/8/layout/hierarchy3"/>
    <dgm:cxn modelId="{E6A18797-BB7B-9442-9659-5DF399587EBF}" type="presOf" srcId="{22124B04-6019-E64A-BB22-F753DF6CA67F}" destId="{ACBFC94C-89EF-6140-BFDE-2852A924A880}" srcOrd="0" destOrd="0" presId="urn:microsoft.com/office/officeart/2005/8/layout/hierarchy3"/>
    <dgm:cxn modelId="{C2970398-D091-5842-A748-347CD5D8AFAF}" type="presOf" srcId="{4AAAB9A1-3D4A-0946-957F-E96CC0BA4AC6}" destId="{B6C18AA5-E04C-714B-AAA8-36B1D5614B6C}" srcOrd="0" destOrd="0" presId="urn:microsoft.com/office/officeart/2005/8/layout/hierarchy3"/>
    <dgm:cxn modelId="{9BB6FB9B-E57B-7143-9E64-EC40F2227207}" type="presOf" srcId="{F957F52C-3605-3A43-8AFE-3A02C4DF5018}" destId="{925A88EF-A09C-BC4D-AEE0-E53D8F496DCD}" srcOrd="0" destOrd="0" presId="urn:microsoft.com/office/officeart/2005/8/layout/hierarchy3"/>
    <dgm:cxn modelId="{7DE79BA6-1407-164E-A3B7-A11FAE6BCB00}" type="presOf" srcId="{2ACD202F-9181-064C-A9BC-DB3122FC599E}" destId="{0A8A2D7A-D9DA-4E42-9301-E1CC9D606FF4}" srcOrd="0" destOrd="0" presId="urn:microsoft.com/office/officeart/2005/8/layout/hierarchy3"/>
    <dgm:cxn modelId="{AD49C7AB-0153-4C48-A760-6B928B2153B6}" srcId="{F5A8F3B3-90CA-254C-9906-BF1E3F1D4DE4}" destId="{911AA96E-EF2F-D44A-B1AB-AD74B79A88FF}" srcOrd="2" destOrd="0" parTransId="{2F9B862B-B275-514C-8E01-DB9E5C05D532}" sibTransId="{57FEC7CE-8ADC-D041-889D-6220528751B7}"/>
    <dgm:cxn modelId="{01EC61BE-82A0-A840-BC2F-3660991791F6}" type="presOf" srcId="{911AA96E-EF2F-D44A-B1AB-AD74B79A88FF}" destId="{958FCA21-A80A-2944-91E9-C04F753FB52F}" srcOrd="0" destOrd="0" presId="urn:microsoft.com/office/officeart/2005/8/layout/hierarchy3"/>
    <dgm:cxn modelId="{E62E1FC1-BE5C-794E-9D66-DB43C6E806C6}" srcId="{F5A8F3B3-90CA-254C-9906-BF1E3F1D4DE4}" destId="{1E1A4F07-CA87-EE4F-8740-216CD793E7C2}" srcOrd="0" destOrd="0" parTransId="{1DACAD57-FFBA-4446-B6D7-A2FFA22A0556}" sibTransId="{A7A33491-4C5A-9046-89F8-605119784A0E}"/>
    <dgm:cxn modelId="{ADD77AC3-E3B7-B648-A047-630756F0E5F8}" type="presOf" srcId="{1DACAD57-FFBA-4446-B6D7-A2FFA22A0556}" destId="{EF7E49EC-B964-F742-AE3B-CF519D0BE82F}" srcOrd="0" destOrd="0" presId="urn:microsoft.com/office/officeart/2005/8/layout/hierarchy3"/>
    <dgm:cxn modelId="{1B7DDEC3-92B7-2742-B50E-D7D0787C21A7}" srcId="{F5A8F3B3-90CA-254C-9906-BF1E3F1D4DE4}" destId="{62A76BDC-BB7C-3247-985F-B1DE8CE04BF5}" srcOrd="1" destOrd="0" parTransId="{A283C237-D9DA-7943-9F72-BDC630C8CE2B}" sibTransId="{DD4558BB-6A45-3A4C-82C3-1D6D16E318BF}"/>
    <dgm:cxn modelId="{C693FAC4-B82F-724C-9C5E-E6E344BAC189}" type="presOf" srcId="{02A4FE42-70DE-7848-962A-5534DEDD3CCF}" destId="{A4B7E637-69DE-774B-8EE6-51E3A9243FF5}" srcOrd="0" destOrd="0" presId="urn:microsoft.com/office/officeart/2005/8/layout/hierarchy3"/>
    <dgm:cxn modelId="{D1DA10CA-2740-F94D-98F5-471E04A2F7EF}" type="presOf" srcId="{9824D58D-7525-F442-9E01-FCD15EC0823F}" destId="{FEBCD375-A14C-B548-B024-A0DE6975DA52}" srcOrd="0" destOrd="0" presId="urn:microsoft.com/office/officeart/2005/8/layout/hierarchy3"/>
    <dgm:cxn modelId="{3F92A0D6-4091-874C-9BD4-36327C28E668}" srcId="{C1C99850-8B10-C940-BA00-7D0F3C0EE906}" destId="{ADB822AE-C70F-4443-8643-4DC8ED258472}" srcOrd="0" destOrd="0" parTransId="{3771C4E8-C015-7144-89FC-E22069C7BF54}" sibTransId="{F3004507-5A0F-3D40-9EAD-CE677EC4D479}"/>
    <dgm:cxn modelId="{B87828DC-BA2F-034D-8DAB-2D8508E2CF96}" type="presOf" srcId="{18440CA2-10B2-AD49-9C17-D2C101041E13}" destId="{306FC005-CB26-FD4D-B28F-8BF4260A8BFC}" srcOrd="0" destOrd="0" presId="urn:microsoft.com/office/officeart/2005/8/layout/hierarchy3"/>
    <dgm:cxn modelId="{64ADFEE1-6A8D-9A4D-9B38-1C57DFC5C6CA}" type="presOf" srcId="{ADB822AE-C70F-4443-8643-4DC8ED258472}" destId="{06AFF37D-A30B-1B4D-83BD-19FC8C93E5AB}" srcOrd="1" destOrd="0" presId="urn:microsoft.com/office/officeart/2005/8/layout/hierarchy3"/>
    <dgm:cxn modelId="{693173E9-AA8B-054A-BA7F-75D2467607D5}" type="presOf" srcId="{0A876464-88E8-B645-A354-5355F8BB8C8F}" destId="{B04F8308-091B-1E4E-8436-E2E5352F4F47}" srcOrd="0" destOrd="0" presId="urn:microsoft.com/office/officeart/2005/8/layout/hierarchy3"/>
    <dgm:cxn modelId="{2ABDD2EC-834E-F044-8618-08BC9E0A92D9}" type="presOf" srcId="{F5A8F3B3-90CA-254C-9906-BF1E3F1D4DE4}" destId="{99018415-526A-E445-8D6E-79320F8386E5}" srcOrd="0" destOrd="0" presId="urn:microsoft.com/office/officeart/2005/8/layout/hierarchy3"/>
    <dgm:cxn modelId="{167C92EE-86EE-F949-A10C-D8E2621F53E7}" type="presOf" srcId="{30D37E8C-7542-6145-8F65-C167C584CFD6}" destId="{645034D0-7DB9-6548-86E0-EB2FF4300C23}" srcOrd="0" destOrd="0" presId="urn:microsoft.com/office/officeart/2005/8/layout/hierarchy3"/>
    <dgm:cxn modelId="{7D9438F1-BD0E-AA4D-A171-4C69661F7C94}" type="presOf" srcId="{30039852-D97E-914A-8418-D83C19D27A9D}" destId="{ADA29007-4144-6B42-AD24-4B944D0DCD5F}" srcOrd="0" destOrd="0" presId="urn:microsoft.com/office/officeart/2005/8/layout/hierarchy3"/>
    <dgm:cxn modelId="{28ABF4FC-14EA-F54C-AEB0-66FF99BEAE45}" type="presOf" srcId="{359CCFD4-BE38-B549-A69D-614C295E144E}" destId="{7D8B183F-52C1-0F43-8894-A1EE7912E663}" srcOrd="0" destOrd="0" presId="urn:microsoft.com/office/officeart/2005/8/layout/hierarchy3"/>
    <dgm:cxn modelId="{ADB30108-9EF5-DB48-AB3D-C3E350F85F22}" type="presParOf" srcId="{53F4445D-F0F3-414D-ADEC-18631791035D}" destId="{0CE8ECD3-AE3B-5749-B250-E9B5CD2FBFCF}" srcOrd="0" destOrd="0" presId="urn:microsoft.com/office/officeart/2005/8/layout/hierarchy3"/>
    <dgm:cxn modelId="{7746A355-CC20-8F43-B031-F0FF75DB9E82}" type="presParOf" srcId="{0CE8ECD3-AE3B-5749-B250-E9B5CD2FBFCF}" destId="{546D4972-15A2-EE48-A0FD-89C98131DC17}" srcOrd="0" destOrd="0" presId="urn:microsoft.com/office/officeart/2005/8/layout/hierarchy3"/>
    <dgm:cxn modelId="{96EEB417-1234-0C4A-91C0-90134719A82C}" type="presParOf" srcId="{546D4972-15A2-EE48-A0FD-89C98131DC17}" destId="{587FAC91-5C0B-824F-A945-973703D46D5C}" srcOrd="0" destOrd="0" presId="urn:microsoft.com/office/officeart/2005/8/layout/hierarchy3"/>
    <dgm:cxn modelId="{E28F8BD8-9791-5445-8265-01F0BD46BE50}" type="presParOf" srcId="{546D4972-15A2-EE48-A0FD-89C98131DC17}" destId="{06AFF37D-A30B-1B4D-83BD-19FC8C93E5AB}" srcOrd="1" destOrd="0" presId="urn:microsoft.com/office/officeart/2005/8/layout/hierarchy3"/>
    <dgm:cxn modelId="{756456C5-0E2A-A648-B24F-3BC78FCBF1F7}" type="presParOf" srcId="{0CE8ECD3-AE3B-5749-B250-E9B5CD2FBFCF}" destId="{939E5DAA-47B6-3146-8D49-74EC91250220}" srcOrd="1" destOrd="0" presId="urn:microsoft.com/office/officeart/2005/8/layout/hierarchy3"/>
    <dgm:cxn modelId="{7AD9F346-7A5A-1D4A-BDDE-EA11F7DFA8A1}" type="presParOf" srcId="{939E5DAA-47B6-3146-8D49-74EC91250220}" destId="{DF24E9D3-C9B3-874B-BD79-54E725ADB31B}" srcOrd="0" destOrd="0" presId="urn:microsoft.com/office/officeart/2005/8/layout/hierarchy3"/>
    <dgm:cxn modelId="{01E986CA-86A7-C947-9D06-7076D14572BC}" type="presParOf" srcId="{939E5DAA-47B6-3146-8D49-74EC91250220}" destId="{C9DDFA4F-AB86-8241-B749-00AA0AFDD69B}" srcOrd="1" destOrd="0" presId="urn:microsoft.com/office/officeart/2005/8/layout/hierarchy3"/>
    <dgm:cxn modelId="{B3485E1C-FE79-0049-8CDD-647FF2D0AC72}" type="presParOf" srcId="{939E5DAA-47B6-3146-8D49-74EC91250220}" destId="{306FC005-CB26-FD4D-B28F-8BF4260A8BFC}" srcOrd="2" destOrd="0" presId="urn:microsoft.com/office/officeart/2005/8/layout/hierarchy3"/>
    <dgm:cxn modelId="{E05CE9EC-6EB2-B440-8472-76C51F399D6A}" type="presParOf" srcId="{939E5DAA-47B6-3146-8D49-74EC91250220}" destId="{1774B7A8-337D-E94E-86E3-C5C188AE8686}" srcOrd="3" destOrd="0" presId="urn:microsoft.com/office/officeart/2005/8/layout/hierarchy3"/>
    <dgm:cxn modelId="{B0427C57-06D1-0D4F-BEEF-A2B8E396397C}" type="presParOf" srcId="{939E5DAA-47B6-3146-8D49-74EC91250220}" destId="{E4B66CE8-37E4-4D40-9A3B-10B5B20F9828}" srcOrd="4" destOrd="0" presId="urn:microsoft.com/office/officeart/2005/8/layout/hierarchy3"/>
    <dgm:cxn modelId="{08606222-F5DE-534E-A86E-20062059A123}" type="presParOf" srcId="{939E5DAA-47B6-3146-8D49-74EC91250220}" destId="{925A88EF-A09C-BC4D-AEE0-E53D8F496DCD}" srcOrd="5" destOrd="0" presId="urn:microsoft.com/office/officeart/2005/8/layout/hierarchy3"/>
    <dgm:cxn modelId="{CC05DFAF-D8A8-2D4D-994D-80CAAB56A2FD}" type="presParOf" srcId="{939E5DAA-47B6-3146-8D49-74EC91250220}" destId="{A4B7E637-69DE-774B-8EE6-51E3A9243FF5}" srcOrd="6" destOrd="0" presId="urn:microsoft.com/office/officeart/2005/8/layout/hierarchy3"/>
    <dgm:cxn modelId="{15C7EA1A-4B0D-0C40-9963-20D10E8A2CB1}" type="presParOf" srcId="{939E5DAA-47B6-3146-8D49-74EC91250220}" destId="{D224975E-98DE-3648-89E5-5E4FF95543A9}" srcOrd="7" destOrd="0" presId="urn:microsoft.com/office/officeart/2005/8/layout/hierarchy3"/>
    <dgm:cxn modelId="{DC388EA8-43B3-BD4E-9C9F-C768AD678666}" type="presParOf" srcId="{53F4445D-F0F3-414D-ADEC-18631791035D}" destId="{82B0F7A5-E142-204C-8E4A-8CBBE7C542A4}" srcOrd="1" destOrd="0" presId="urn:microsoft.com/office/officeart/2005/8/layout/hierarchy3"/>
    <dgm:cxn modelId="{B21BFB8E-EE0F-F54F-A79F-E6C1E43D8151}" type="presParOf" srcId="{82B0F7A5-E142-204C-8E4A-8CBBE7C542A4}" destId="{814CBA86-4B71-4C4F-81D4-B9BB97BA3C99}" srcOrd="0" destOrd="0" presId="urn:microsoft.com/office/officeart/2005/8/layout/hierarchy3"/>
    <dgm:cxn modelId="{DED2EF2C-E94A-0A4F-8918-2373F91BAFBF}" type="presParOf" srcId="{814CBA86-4B71-4C4F-81D4-B9BB97BA3C99}" destId="{F045C611-D2C0-B848-8154-5A14FA57CEA4}" srcOrd="0" destOrd="0" presId="urn:microsoft.com/office/officeart/2005/8/layout/hierarchy3"/>
    <dgm:cxn modelId="{E649A1CE-C5C0-4C4A-AA4F-03586DE0ECD6}" type="presParOf" srcId="{814CBA86-4B71-4C4F-81D4-B9BB97BA3C99}" destId="{B46A0DC7-747A-2B43-B63B-9A9BF2C37BF5}" srcOrd="1" destOrd="0" presId="urn:microsoft.com/office/officeart/2005/8/layout/hierarchy3"/>
    <dgm:cxn modelId="{AD234B01-0D02-B440-AB82-AE2D39E5BE2C}" type="presParOf" srcId="{82B0F7A5-E142-204C-8E4A-8CBBE7C542A4}" destId="{16F46F8C-A664-2249-9177-BAECB942AE58}" srcOrd="1" destOrd="0" presId="urn:microsoft.com/office/officeart/2005/8/layout/hierarchy3"/>
    <dgm:cxn modelId="{71D24673-E6FD-D748-9D02-5B676464678D}" type="presParOf" srcId="{16F46F8C-A664-2249-9177-BAECB942AE58}" destId="{0A8A2D7A-D9DA-4E42-9301-E1CC9D606FF4}" srcOrd="0" destOrd="0" presId="urn:microsoft.com/office/officeart/2005/8/layout/hierarchy3"/>
    <dgm:cxn modelId="{75B6B2C3-DD02-6F43-85BB-6C170DFD5119}" type="presParOf" srcId="{16F46F8C-A664-2249-9177-BAECB942AE58}" destId="{DD7CB817-56D1-6647-9A0B-7247FEA73250}" srcOrd="1" destOrd="0" presId="urn:microsoft.com/office/officeart/2005/8/layout/hierarchy3"/>
    <dgm:cxn modelId="{E27242F8-EE62-334D-931F-2E35DC3F63BB}" type="presParOf" srcId="{16F46F8C-A664-2249-9177-BAECB942AE58}" destId="{7D8B183F-52C1-0F43-8894-A1EE7912E663}" srcOrd="2" destOrd="0" presId="urn:microsoft.com/office/officeart/2005/8/layout/hierarchy3"/>
    <dgm:cxn modelId="{30FD8904-93F1-4040-89CA-9D469BB3948F}" type="presParOf" srcId="{16F46F8C-A664-2249-9177-BAECB942AE58}" destId="{ACBFC94C-89EF-6140-BFDE-2852A924A880}" srcOrd="3" destOrd="0" presId="urn:microsoft.com/office/officeart/2005/8/layout/hierarchy3"/>
    <dgm:cxn modelId="{87174EBA-865C-CB48-8AA8-93D8BEE03354}" type="presParOf" srcId="{16F46F8C-A664-2249-9177-BAECB942AE58}" destId="{B04F8308-091B-1E4E-8436-E2E5352F4F47}" srcOrd="4" destOrd="0" presId="urn:microsoft.com/office/officeart/2005/8/layout/hierarchy3"/>
    <dgm:cxn modelId="{AE20C466-90D7-3E45-87FE-E05B6AF85936}" type="presParOf" srcId="{16F46F8C-A664-2249-9177-BAECB942AE58}" destId="{B9588976-B850-254D-9CDA-7F552022571B}" srcOrd="5" destOrd="0" presId="urn:microsoft.com/office/officeart/2005/8/layout/hierarchy3"/>
    <dgm:cxn modelId="{2091924F-61FB-204D-8A22-6E31B5214C0F}" type="presParOf" srcId="{16F46F8C-A664-2249-9177-BAECB942AE58}" destId="{994B7FFB-B714-F549-9379-6681B48807D7}" srcOrd="6" destOrd="0" presId="urn:microsoft.com/office/officeart/2005/8/layout/hierarchy3"/>
    <dgm:cxn modelId="{FC32DD79-6B54-874E-BD5B-D9B15D7FF85A}" type="presParOf" srcId="{16F46F8C-A664-2249-9177-BAECB942AE58}" destId="{B6C18AA5-E04C-714B-AAA8-36B1D5614B6C}" srcOrd="7" destOrd="0" presId="urn:microsoft.com/office/officeart/2005/8/layout/hierarchy3"/>
    <dgm:cxn modelId="{ED8FFDAD-5FF8-F844-9C47-6B5A174629EE}" type="presParOf" srcId="{16F46F8C-A664-2249-9177-BAECB942AE58}" destId="{424E9A7B-F386-CE47-A248-89EF3083811D}" srcOrd="8" destOrd="0" presId="urn:microsoft.com/office/officeart/2005/8/layout/hierarchy3"/>
    <dgm:cxn modelId="{37AB7945-5049-8D47-A584-C838762D5196}" type="presParOf" srcId="{16F46F8C-A664-2249-9177-BAECB942AE58}" destId="{FEBCD375-A14C-B548-B024-A0DE6975DA52}" srcOrd="9" destOrd="0" presId="urn:microsoft.com/office/officeart/2005/8/layout/hierarchy3"/>
    <dgm:cxn modelId="{1A821527-EF0F-D24D-8BA6-23BB174265D7}" type="presParOf" srcId="{53F4445D-F0F3-414D-ADEC-18631791035D}" destId="{A23D1A6E-ED67-A740-9673-819BEEDD815F}" srcOrd="2" destOrd="0" presId="urn:microsoft.com/office/officeart/2005/8/layout/hierarchy3"/>
    <dgm:cxn modelId="{1F78A226-80C0-5548-A896-63AF99C93329}" type="presParOf" srcId="{A23D1A6E-ED67-A740-9673-819BEEDD815F}" destId="{CDCA64A4-1302-4448-8F85-7713B7087977}" srcOrd="0" destOrd="0" presId="urn:microsoft.com/office/officeart/2005/8/layout/hierarchy3"/>
    <dgm:cxn modelId="{C7718EC5-0C36-4942-9565-EE714EA7FF00}" type="presParOf" srcId="{CDCA64A4-1302-4448-8F85-7713B7087977}" destId="{99018415-526A-E445-8D6E-79320F8386E5}" srcOrd="0" destOrd="0" presId="urn:microsoft.com/office/officeart/2005/8/layout/hierarchy3"/>
    <dgm:cxn modelId="{8A7E2CBE-5A34-E749-8618-F15BB475F37D}" type="presParOf" srcId="{CDCA64A4-1302-4448-8F85-7713B7087977}" destId="{1F1A3AD4-9665-9E45-A85E-CFA04C33E50F}" srcOrd="1" destOrd="0" presId="urn:microsoft.com/office/officeart/2005/8/layout/hierarchy3"/>
    <dgm:cxn modelId="{D72BA22E-1458-0543-A9CB-ADCF7C27DDE1}" type="presParOf" srcId="{A23D1A6E-ED67-A740-9673-819BEEDD815F}" destId="{60CA6AAA-BF28-1541-89AA-9F44D9B2E54C}" srcOrd="1" destOrd="0" presId="urn:microsoft.com/office/officeart/2005/8/layout/hierarchy3"/>
    <dgm:cxn modelId="{FE4419C8-C933-0D4A-8A0D-EFFF76A56ADC}" type="presParOf" srcId="{60CA6AAA-BF28-1541-89AA-9F44D9B2E54C}" destId="{EF7E49EC-B964-F742-AE3B-CF519D0BE82F}" srcOrd="0" destOrd="0" presId="urn:microsoft.com/office/officeart/2005/8/layout/hierarchy3"/>
    <dgm:cxn modelId="{6C88769D-AAF6-FD47-ABF7-842E18925B7C}" type="presParOf" srcId="{60CA6AAA-BF28-1541-89AA-9F44D9B2E54C}" destId="{A0113BEE-A007-AD42-9530-154C9012D09E}" srcOrd="1" destOrd="0" presId="urn:microsoft.com/office/officeart/2005/8/layout/hierarchy3"/>
    <dgm:cxn modelId="{48B6F2CB-9A23-5E43-97AA-53262525BE30}" type="presParOf" srcId="{60CA6AAA-BF28-1541-89AA-9F44D9B2E54C}" destId="{3D83D1A7-D02C-1A44-9E56-536C2F69DD1E}" srcOrd="2" destOrd="0" presId="urn:microsoft.com/office/officeart/2005/8/layout/hierarchy3"/>
    <dgm:cxn modelId="{1B5A11F5-8FE6-074B-9B4A-7070D402A10E}" type="presParOf" srcId="{60CA6AAA-BF28-1541-89AA-9F44D9B2E54C}" destId="{0A379F30-7C11-7D48-BD80-DD7573C72F85}" srcOrd="3" destOrd="0" presId="urn:microsoft.com/office/officeart/2005/8/layout/hierarchy3"/>
    <dgm:cxn modelId="{4797596A-AEA8-2B45-B33E-787763DCFEEA}" type="presParOf" srcId="{60CA6AAA-BF28-1541-89AA-9F44D9B2E54C}" destId="{70405991-9262-D046-94CA-3A2B9735B092}" srcOrd="4" destOrd="0" presId="urn:microsoft.com/office/officeart/2005/8/layout/hierarchy3"/>
    <dgm:cxn modelId="{9C443507-6962-834F-839C-D8FAB9726579}" type="presParOf" srcId="{60CA6AAA-BF28-1541-89AA-9F44D9B2E54C}" destId="{958FCA21-A80A-2944-91E9-C04F753FB52F}" srcOrd="5" destOrd="0" presId="urn:microsoft.com/office/officeart/2005/8/layout/hierarchy3"/>
    <dgm:cxn modelId="{8E64D180-591A-684D-8FDB-42878BFCF000}" type="presParOf" srcId="{60CA6AAA-BF28-1541-89AA-9F44D9B2E54C}" destId="{645034D0-7DB9-6548-86E0-EB2FF4300C23}" srcOrd="6" destOrd="0" presId="urn:microsoft.com/office/officeart/2005/8/layout/hierarchy3"/>
    <dgm:cxn modelId="{D139EF44-467D-0F40-AB11-878873D05D24}" type="presParOf" srcId="{60CA6AAA-BF28-1541-89AA-9F44D9B2E54C}" destId="{ADA29007-4144-6B42-AD24-4B944D0DCD5F}" srcOrd="7" destOrd="0" presId="urn:microsoft.com/office/officeart/2005/8/layout/hierarchy3"/>
    <dgm:cxn modelId="{63ADD1C2-5F42-3045-BD40-CBFF11F72C4C}" type="presParOf" srcId="{60CA6AAA-BF28-1541-89AA-9F44D9B2E54C}" destId="{FA85583F-6DBF-5B4E-9D5E-F9381608C3F4}" srcOrd="8" destOrd="0" presId="urn:microsoft.com/office/officeart/2005/8/layout/hierarchy3"/>
    <dgm:cxn modelId="{2C60960B-6D4D-124F-B3AB-26F06552A1C9}" type="presParOf" srcId="{60CA6AAA-BF28-1541-89AA-9F44D9B2E54C}" destId="{B61BF093-8C43-7949-9844-6C1FBD8E3CD3}" srcOrd="9" destOrd="0" presId="urn:microsoft.com/office/officeart/2005/8/layout/hierarchy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1C99850-8B10-C940-BA00-7D0F3C0EE906}" type="doc">
      <dgm:prSet loTypeId="urn:microsoft.com/office/officeart/2005/8/layout/hierarchy3" loCatId="process" qsTypeId="urn:microsoft.com/office/officeart/2005/8/quickstyle/simple1" qsCatId="simple" csTypeId="urn:microsoft.com/office/officeart/2005/8/colors/accent1_2" csCatId="accent1" phldr="1"/>
      <dgm:spPr/>
      <dgm:t>
        <a:bodyPr/>
        <a:lstStyle/>
        <a:p>
          <a:endParaRPr lang="en-US"/>
        </a:p>
      </dgm:t>
    </dgm:pt>
    <dgm:pt modelId="{ADB822AE-C70F-4443-8643-4DC8ED258472}">
      <dgm:prSet phldrT="[Text]" custT="1"/>
      <dgm:spPr>
        <a:solidFill>
          <a:schemeClr val="bg1">
            <a:lumMod val="85000"/>
          </a:schemeClr>
        </a:solidFill>
      </dgm:spPr>
      <dgm:t>
        <a:bodyPr/>
        <a:lstStyle/>
        <a:p>
          <a:r>
            <a:rPr lang="fr-FR" sz="1000" noProof="0" dirty="0">
              <a:solidFill>
                <a:schemeClr val="tx1"/>
              </a:solidFill>
              <a:latin typeface="+mn-lt"/>
            </a:rPr>
            <a:t>Coordination of the TFIC</a:t>
          </a:r>
        </a:p>
      </dgm:t>
    </dgm:pt>
    <dgm:pt modelId="{3771C4E8-C015-7144-89FC-E22069C7BF54}" type="parTrans" cxnId="{3F92A0D6-4091-874C-9BD4-36327C28E668}">
      <dgm:prSet/>
      <dgm:spPr/>
      <dgm:t>
        <a:bodyPr/>
        <a:lstStyle/>
        <a:p>
          <a:endParaRPr lang="fr-CA" sz="1000" noProof="0"/>
        </a:p>
      </dgm:t>
    </dgm:pt>
    <dgm:pt modelId="{F3004507-5A0F-3D40-9EAD-CE677EC4D479}" type="sibTrans" cxnId="{3F92A0D6-4091-874C-9BD4-36327C28E668}">
      <dgm:prSet/>
      <dgm:spPr/>
      <dgm:t>
        <a:bodyPr/>
        <a:lstStyle/>
        <a:p>
          <a:endParaRPr lang="fr-CA" sz="1000" noProof="0"/>
        </a:p>
      </dgm:t>
    </dgm:pt>
    <dgm:pt modelId="{1C75C9FD-7D30-7E4D-BA1F-2A86DB34BAC5}">
      <dgm:prSet phldrT="[Text]" custT="1"/>
      <dgm:spPr>
        <a:ln>
          <a:solidFill>
            <a:schemeClr val="bg1">
              <a:lumMod val="85000"/>
            </a:schemeClr>
          </a:solidFill>
        </a:ln>
      </dgm:spPr>
      <dgm:t>
        <a:bodyPr/>
        <a:lstStyle/>
        <a:p>
          <a:r>
            <a:rPr lang="fr-FR" sz="1000" noProof="0" dirty="0" err="1"/>
            <a:t>Sustainability</a:t>
          </a:r>
          <a:r>
            <a:rPr lang="fr-FR" sz="1000" noProof="0" dirty="0"/>
            <a:t> of the TFIC</a:t>
          </a:r>
        </a:p>
      </dgm:t>
    </dgm:pt>
    <dgm:pt modelId="{1C88AD20-4152-1747-BAB0-5C44EBB810A2}" type="parTrans" cxnId="{75CDE030-F081-AD46-B5CC-239B30675515}">
      <dgm:prSet/>
      <dgm:spPr>
        <a:ln>
          <a:solidFill>
            <a:schemeClr val="bg1">
              <a:lumMod val="85000"/>
            </a:schemeClr>
          </a:solidFill>
        </a:ln>
      </dgm:spPr>
      <dgm:t>
        <a:bodyPr/>
        <a:lstStyle/>
        <a:p>
          <a:endParaRPr lang="fr-CA" sz="1000" noProof="0"/>
        </a:p>
      </dgm:t>
    </dgm:pt>
    <dgm:pt modelId="{69A5B2F9-65AB-F142-B6D1-4EA78B9C924D}" type="sibTrans" cxnId="{75CDE030-F081-AD46-B5CC-239B30675515}">
      <dgm:prSet/>
      <dgm:spPr/>
      <dgm:t>
        <a:bodyPr/>
        <a:lstStyle/>
        <a:p>
          <a:endParaRPr lang="fr-CA" sz="1000" noProof="0"/>
        </a:p>
      </dgm:t>
    </dgm:pt>
    <dgm:pt modelId="{2B00D255-864E-5949-A2C7-0434E39F2713}">
      <dgm:prSet phldrT="[Text]" custT="1"/>
      <dgm:spPr>
        <a:ln>
          <a:solidFill>
            <a:schemeClr val="bg1">
              <a:lumMod val="85000"/>
            </a:schemeClr>
          </a:solidFill>
        </a:ln>
      </dgm:spPr>
      <dgm:t>
        <a:bodyPr/>
        <a:lstStyle/>
        <a:p>
          <a:r>
            <a:rPr lang="fr-FR" sz="1000" noProof="0" dirty="0"/>
            <a:t>Coordination &amp; consultation</a:t>
          </a:r>
        </a:p>
      </dgm:t>
    </dgm:pt>
    <dgm:pt modelId="{18440CA2-10B2-AD49-9C17-D2C101041E13}" type="parTrans" cxnId="{A349A38D-5E6D-6343-A168-224F6E2B256B}">
      <dgm:prSet/>
      <dgm:spPr>
        <a:ln>
          <a:solidFill>
            <a:schemeClr val="bg1">
              <a:lumMod val="85000"/>
            </a:schemeClr>
          </a:solidFill>
        </a:ln>
      </dgm:spPr>
      <dgm:t>
        <a:bodyPr/>
        <a:lstStyle/>
        <a:p>
          <a:endParaRPr lang="fr-CA" sz="1000" noProof="0"/>
        </a:p>
      </dgm:t>
    </dgm:pt>
    <dgm:pt modelId="{ABC033FE-2ADF-C74F-8B0B-C8B646191D87}" type="sibTrans" cxnId="{A349A38D-5E6D-6343-A168-224F6E2B256B}">
      <dgm:prSet/>
      <dgm:spPr/>
      <dgm:t>
        <a:bodyPr/>
        <a:lstStyle/>
        <a:p>
          <a:endParaRPr lang="fr-CA" sz="1000" noProof="0"/>
        </a:p>
      </dgm:t>
    </dgm:pt>
    <dgm:pt modelId="{F5A8F3B3-90CA-254C-9906-BF1E3F1D4DE4}">
      <dgm:prSet phldrT="[Text]" custT="1"/>
      <dgm:spPr>
        <a:solidFill>
          <a:schemeClr val="accent4">
            <a:lumMod val="40000"/>
            <a:lumOff val="60000"/>
          </a:schemeClr>
        </a:solidFill>
        <a:ln>
          <a:noFill/>
        </a:ln>
      </dgm:spPr>
      <dgm:t>
        <a:bodyPr/>
        <a:lstStyle/>
        <a:p>
          <a:r>
            <a:rPr lang="fr-FR" sz="1000" b="1" noProof="0" dirty="0" err="1">
              <a:solidFill>
                <a:schemeClr val="tx1"/>
              </a:solidFill>
            </a:rPr>
            <a:t>Market</a:t>
          </a:r>
          <a:r>
            <a:rPr lang="fr-FR" sz="1000" b="1" noProof="0" dirty="0">
              <a:solidFill>
                <a:schemeClr val="tx1"/>
              </a:solidFill>
            </a:rPr>
            <a:t> </a:t>
          </a:r>
          <a:r>
            <a:rPr lang="fr-FR" sz="1000" b="1" noProof="0" dirty="0" err="1">
              <a:solidFill>
                <a:schemeClr val="tx1"/>
              </a:solidFill>
            </a:rPr>
            <a:t>development</a:t>
          </a:r>
          <a:endParaRPr lang="fr-FR" sz="1000" b="1" noProof="0" dirty="0">
            <a:solidFill>
              <a:schemeClr val="tx1"/>
            </a:solidFill>
          </a:endParaRPr>
        </a:p>
      </dgm:t>
    </dgm:pt>
    <dgm:pt modelId="{D0182346-9D9B-6042-BD2A-56A423AA35F6}" type="parTrans" cxnId="{2FF5DE6F-C861-FE4D-BA0A-9BA81907E3AE}">
      <dgm:prSet/>
      <dgm:spPr/>
      <dgm:t>
        <a:bodyPr/>
        <a:lstStyle/>
        <a:p>
          <a:endParaRPr lang="fr-CA" sz="1000" noProof="0"/>
        </a:p>
      </dgm:t>
    </dgm:pt>
    <dgm:pt modelId="{2B5E38C5-F43A-4543-8326-C5EC6CB382B4}" type="sibTrans" cxnId="{2FF5DE6F-C861-FE4D-BA0A-9BA81907E3AE}">
      <dgm:prSet/>
      <dgm:spPr/>
      <dgm:t>
        <a:bodyPr/>
        <a:lstStyle/>
        <a:p>
          <a:endParaRPr lang="fr-CA" sz="1000" noProof="0"/>
        </a:p>
      </dgm:t>
    </dgm:pt>
    <dgm:pt modelId="{1E1A4F07-CA87-EE4F-8740-216CD793E7C2}">
      <dgm:prSet phldrT="[Text]" custT="1"/>
      <dgm:spPr>
        <a:ln>
          <a:solidFill>
            <a:schemeClr val="accent4">
              <a:lumMod val="75000"/>
            </a:schemeClr>
          </a:solidFill>
        </a:ln>
      </dgm:spPr>
      <dgm:t>
        <a:bodyPr/>
        <a:lstStyle/>
        <a:p>
          <a:r>
            <a:rPr lang="en-US" sz="1000" b="1" noProof="0" dirty="0"/>
            <a:t>Supply and accessibility of insect-based products</a:t>
          </a:r>
          <a:endParaRPr lang="fr-FR" sz="1000" b="1" noProof="0" dirty="0"/>
        </a:p>
      </dgm:t>
    </dgm:pt>
    <dgm:pt modelId="{1DACAD57-FFBA-4446-B6D7-A2FFA22A0556}" type="parTrans" cxnId="{E62E1FC1-BE5C-794E-9D66-DB43C6E806C6}">
      <dgm:prSet/>
      <dgm:spPr>
        <a:ln>
          <a:solidFill>
            <a:schemeClr val="accent4">
              <a:lumMod val="75000"/>
            </a:schemeClr>
          </a:solidFill>
        </a:ln>
      </dgm:spPr>
      <dgm:t>
        <a:bodyPr/>
        <a:lstStyle/>
        <a:p>
          <a:endParaRPr lang="fr-CA" sz="1000" noProof="0"/>
        </a:p>
      </dgm:t>
    </dgm:pt>
    <dgm:pt modelId="{A7A33491-4C5A-9046-89F8-605119784A0E}" type="sibTrans" cxnId="{E62E1FC1-BE5C-794E-9D66-DB43C6E806C6}">
      <dgm:prSet/>
      <dgm:spPr/>
      <dgm:t>
        <a:bodyPr/>
        <a:lstStyle/>
        <a:p>
          <a:endParaRPr lang="fr-CA" sz="1000" noProof="0"/>
        </a:p>
      </dgm:t>
    </dgm:pt>
    <dgm:pt modelId="{62A76BDC-BB7C-3247-985F-B1DE8CE04BF5}">
      <dgm:prSet phldrT="[Text]" custT="1"/>
      <dgm:spPr>
        <a:ln>
          <a:solidFill>
            <a:schemeClr val="accent4">
              <a:lumMod val="75000"/>
            </a:schemeClr>
          </a:solidFill>
        </a:ln>
      </dgm:spPr>
      <dgm:t>
        <a:bodyPr/>
        <a:lstStyle/>
        <a:p>
          <a:r>
            <a:rPr lang="fr-FR" sz="1000" b="1" noProof="0" dirty="0" err="1"/>
            <a:t>Industry</a:t>
          </a:r>
          <a:r>
            <a:rPr lang="fr-FR" sz="1000" b="1" noProof="0" dirty="0"/>
            <a:t> </a:t>
          </a:r>
          <a:r>
            <a:rPr lang="fr-FR" sz="1000" b="1" noProof="0" dirty="0" err="1"/>
            <a:t>notoriety</a:t>
          </a:r>
          <a:endParaRPr lang="fr-FR" sz="1000" b="1" noProof="0" dirty="0"/>
        </a:p>
      </dgm:t>
    </dgm:pt>
    <dgm:pt modelId="{A283C237-D9DA-7943-9F72-BDC630C8CE2B}" type="parTrans" cxnId="{1B7DDEC3-92B7-2742-B50E-D7D0787C21A7}">
      <dgm:prSet/>
      <dgm:spPr>
        <a:ln>
          <a:solidFill>
            <a:schemeClr val="accent4">
              <a:lumMod val="75000"/>
            </a:schemeClr>
          </a:solidFill>
        </a:ln>
      </dgm:spPr>
      <dgm:t>
        <a:bodyPr/>
        <a:lstStyle/>
        <a:p>
          <a:endParaRPr lang="fr-CA" sz="1000" noProof="0"/>
        </a:p>
      </dgm:t>
    </dgm:pt>
    <dgm:pt modelId="{DD4558BB-6A45-3A4C-82C3-1D6D16E318BF}" type="sibTrans" cxnId="{1B7DDEC3-92B7-2742-B50E-D7D0787C21A7}">
      <dgm:prSet/>
      <dgm:spPr/>
      <dgm:t>
        <a:bodyPr/>
        <a:lstStyle/>
        <a:p>
          <a:endParaRPr lang="fr-CA" sz="1000" noProof="0"/>
        </a:p>
      </dgm:t>
    </dgm:pt>
    <dgm:pt modelId="{D3202224-23C7-A648-A064-CA10460A19F4}">
      <dgm:prSet custT="1"/>
      <dgm:spPr>
        <a:ln>
          <a:solidFill>
            <a:schemeClr val="bg1">
              <a:lumMod val="85000"/>
            </a:schemeClr>
          </a:solidFill>
        </a:ln>
      </dgm:spPr>
      <dgm:t>
        <a:bodyPr/>
        <a:lstStyle/>
        <a:p>
          <a:r>
            <a:rPr lang="fr-FR" sz="1000" b="0" noProof="0" dirty="0">
              <a:latin typeface="+mn-lt"/>
              <a:ea typeface="Roboto"/>
              <a:cs typeface="Roboto"/>
            </a:rPr>
            <a:t>Networking</a:t>
          </a:r>
        </a:p>
      </dgm:t>
    </dgm:pt>
    <dgm:pt modelId="{02A4FE42-70DE-7848-962A-5534DEDD3CCF}" type="parTrans" cxnId="{ABCB701C-F0AC-7743-9B2B-E43AA7D7CF36}">
      <dgm:prSet/>
      <dgm:spPr>
        <a:ln>
          <a:solidFill>
            <a:schemeClr val="bg1">
              <a:lumMod val="85000"/>
            </a:schemeClr>
          </a:solidFill>
        </a:ln>
      </dgm:spPr>
      <dgm:t>
        <a:bodyPr/>
        <a:lstStyle/>
        <a:p>
          <a:endParaRPr lang="fr-CA" sz="1000" noProof="0"/>
        </a:p>
      </dgm:t>
    </dgm:pt>
    <dgm:pt modelId="{4FFB51E2-00B8-9948-91D1-4F651176EC21}" type="sibTrans" cxnId="{ABCB701C-F0AC-7743-9B2B-E43AA7D7CF36}">
      <dgm:prSet/>
      <dgm:spPr/>
      <dgm:t>
        <a:bodyPr/>
        <a:lstStyle/>
        <a:p>
          <a:endParaRPr lang="fr-CA" sz="1000" noProof="0"/>
        </a:p>
      </dgm:t>
    </dgm:pt>
    <dgm:pt modelId="{911AA96E-EF2F-D44A-B1AB-AD74B79A88FF}">
      <dgm:prSet custT="1"/>
      <dgm:spPr>
        <a:ln>
          <a:solidFill>
            <a:schemeClr val="accent4">
              <a:lumMod val="75000"/>
            </a:schemeClr>
          </a:solidFill>
        </a:ln>
      </dgm:spPr>
      <dgm:t>
        <a:bodyPr/>
        <a:lstStyle/>
        <a:p>
          <a:r>
            <a:rPr lang="fr-FR" sz="1000" b="1" noProof="0" dirty="0" err="1"/>
            <a:t>Integration</a:t>
          </a:r>
          <a:r>
            <a:rPr lang="fr-FR" sz="1000" b="1" noProof="0" dirty="0"/>
            <a:t> of </a:t>
          </a:r>
          <a:r>
            <a:rPr lang="fr-FR" sz="1000" b="1" noProof="0" dirty="0" err="1"/>
            <a:t>insect</a:t>
          </a:r>
          <a:r>
            <a:rPr lang="fr-FR" sz="1000" b="1" noProof="0" dirty="0"/>
            <a:t> </a:t>
          </a:r>
          <a:r>
            <a:rPr lang="fr-FR" sz="1000" b="1" noProof="0" dirty="0" err="1"/>
            <a:t>ingredients</a:t>
          </a:r>
          <a:endParaRPr lang="fr-FR" sz="1000" b="1" noProof="0" dirty="0"/>
        </a:p>
      </dgm:t>
    </dgm:pt>
    <dgm:pt modelId="{2F9B862B-B275-514C-8E01-DB9E5C05D532}" type="parTrans" cxnId="{AD49C7AB-0153-4C48-A760-6B928B2153B6}">
      <dgm:prSet/>
      <dgm:spPr>
        <a:ln>
          <a:solidFill>
            <a:schemeClr val="accent4">
              <a:lumMod val="75000"/>
            </a:schemeClr>
          </a:solidFill>
        </a:ln>
      </dgm:spPr>
      <dgm:t>
        <a:bodyPr/>
        <a:lstStyle/>
        <a:p>
          <a:endParaRPr lang="fr-CA" sz="1000" noProof="0"/>
        </a:p>
      </dgm:t>
    </dgm:pt>
    <dgm:pt modelId="{57FEC7CE-8ADC-D041-889D-6220528751B7}" type="sibTrans" cxnId="{AD49C7AB-0153-4C48-A760-6B928B2153B6}">
      <dgm:prSet/>
      <dgm:spPr/>
      <dgm:t>
        <a:bodyPr/>
        <a:lstStyle/>
        <a:p>
          <a:endParaRPr lang="fr-CA" sz="1000" noProof="0"/>
        </a:p>
      </dgm:t>
    </dgm:pt>
    <dgm:pt modelId="{79E4519D-F9C2-3947-A5DA-6FBB63EA4B18}">
      <dgm:prSet custT="1"/>
      <dgm:spPr>
        <a:solidFill>
          <a:schemeClr val="bg1">
            <a:lumMod val="85000"/>
          </a:schemeClr>
        </a:solidFill>
        <a:ln>
          <a:noFill/>
        </a:ln>
      </dgm:spPr>
      <dgm:t>
        <a:bodyPr/>
        <a:lstStyle/>
        <a:p>
          <a:r>
            <a:rPr lang="fr-FR" sz="1000" b="0" noProof="0" dirty="0">
              <a:solidFill>
                <a:schemeClr val="tx1"/>
              </a:solidFill>
            </a:rPr>
            <a:t>Business </a:t>
          </a:r>
          <a:r>
            <a:rPr lang="fr-FR" sz="1000" b="0" noProof="0" dirty="0" err="1">
              <a:solidFill>
                <a:schemeClr val="tx1"/>
              </a:solidFill>
            </a:rPr>
            <a:t>development</a:t>
          </a:r>
          <a:endParaRPr lang="fr-FR" sz="1000" b="0" noProof="0" dirty="0">
            <a:solidFill>
              <a:schemeClr val="tx1"/>
            </a:solidFill>
          </a:endParaRPr>
        </a:p>
      </dgm:t>
    </dgm:pt>
    <dgm:pt modelId="{2E7AD558-3C0E-AF4F-B1A7-660E3DD89880}" type="parTrans" cxnId="{01313E07-3574-2D42-BAAA-AC4EF91EE156}">
      <dgm:prSet/>
      <dgm:spPr/>
      <dgm:t>
        <a:bodyPr/>
        <a:lstStyle/>
        <a:p>
          <a:endParaRPr lang="fr-CA" sz="1000" noProof="0"/>
        </a:p>
      </dgm:t>
    </dgm:pt>
    <dgm:pt modelId="{B79BAA92-B0CA-DF47-BC91-50A237E5437C}" type="sibTrans" cxnId="{01313E07-3574-2D42-BAAA-AC4EF91EE156}">
      <dgm:prSet/>
      <dgm:spPr/>
      <dgm:t>
        <a:bodyPr/>
        <a:lstStyle/>
        <a:p>
          <a:endParaRPr lang="fr-CA" sz="1000" noProof="0"/>
        </a:p>
      </dgm:t>
    </dgm:pt>
    <dgm:pt modelId="{144712C8-3426-6749-B9B5-E9CC7D3E3A5E}">
      <dgm:prSet custT="1"/>
      <dgm:spPr>
        <a:ln>
          <a:solidFill>
            <a:schemeClr val="bg1">
              <a:lumMod val="85000"/>
            </a:schemeClr>
          </a:solidFill>
        </a:ln>
      </dgm:spPr>
      <dgm:t>
        <a:bodyPr/>
        <a:lstStyle/>
        <a:p>
          <a:r>
            <a:rPr lang="fr-FR" sz="1000" b="0" noProof="0" dirty="0"/>
            <a:t>Production volume</a:t>
          </a:r>
        </a:p>
      </dgm:t>
    </dgm:pt>
    <dgm:pt modelId="{2ACD202F-9181-064C-A9BC-DB3122FC599E}" type="parTrans" cxnId="{DBCA5208-865E-8749-8A22-8FDC0B431706}">
      <dgm:prSet/>
      <dgm:spPr>
        <a:ln>
          <a:solidFill>
            <a:schemeClr val="accent3">
              <a:lumMod val="75000"/>
            </a:schemeClr>
          </a:solidFill>
        </a:ln>
      </dgm:spPr>
      <dgm:t>
        <a:bodyPr/>
        <a:lstStyle/>
        <a:p>
          <a:endParaRPr lang="fr-CA" sz="1000" noProof="0"/>
        </a:p>
      </dgm:t>
    </dgm:pt>
    <dgm:pt modelId="{37641C69-108E-3342-911E-56B5C0105BEC}" type="sibTrans" cxnId="{DBCA5208-865E-8749-8A22-8FDC0B431706}">
      <dgm:prSet/>
      <dgm:spPr/>
      <dgm:t>
        <a:bodyPr/>
        <a:lstStyle/>
        <a:p>
          <a:endParaRPr lang="fr-CA" sz="1000" noProof="0"/>
        </a:p>
      </dgm:t>
    </dgm:pt>
    <dgm:pt modelId="{22124B04-6019-E64A-BB22-F753DF6CA67F}">
      <dgm:prSet custT="1"/>
      <dgm:spPr>
        <a:ln>
          <a:solidFill>
            <a:schemeClr val="bg1">
              <a:lumMod val="85000"/>
            </a:schemeClr>
          </a:solidFill>
        </a:ln>
      </dgm:spPr>
      <dgm:t>
        <a:bodyPr/>
        <a:lstStyle/>
        <a:p>
          <a:r>
            <a:rPr lang="fr-FR" sz="1000" b="0" noProof="0" dirty="0"/>
            <a:t>Legal </a:t>
          </a:r>
          <a:r>
            <a:rPr lang="fr-FR" sz="1000" b="0" noProof="0" dirty="0" err="1"/>
            <a:t>framework</a:t>
          </a:r>
          <a:endParaRPr lang="fr-FR" sz="1000" b="0" noProof="0" dirty="0"/>
        </a:p>
      </dgm:t>
    </dgm:pt>
    <dgm:pt modelId="{359CCFD4-BE38-B549-A69D-614C295E144E}" type="parTrans" cxnId="{5FE90F67-E235-4E45-8E4C-4A506C78BB01}">
      <dgm:prSet/>
      <dgm:spPr>
        <a:ln>
          <a:solidFill>
            <a:schemeClr val="accent3">
              <a:lumMod val="75000"/>
            </a:schemeClr>
          </a:solidFill>
        </a:ln>
      </dgm:spPr>
      <dgm:t>
        <a:bodyPr/>
        <a:lstStyle/>
        <a:p>
          <a:endParaRPr lang="fr-CA" sz="1000" noProof="0"/>
        </a:p>
      </dgm:t>
    </dgm:pt>
    <dgm:pt modelId="{F16625DE-05B2-224B-BFED-294C698A58E9}" type="sibTrans" cxnId="{5FE90F67-E235-4E45-8E4C-4A506C78BB01}">
      <dgm:prSet/>
      <dgm:spPr/>
      <dgm:t>
        <a:bodyPr/>
        <a:lstStyle/>
        <a:p>
          <a:endParaRPr lang="fr-CA" sz="1000" noProof="0"/>
        </a:p>
      </dgm:t>
    </dgm:pt>
    <dgm:pt modelId="{A251BB97-F256-9C45-8376-F9DF54D33B53}">
      <dgm:prSet custT="1"/>
      <dgm:spPr>
        <a:ln>
          <a:solidFill>
            <a:schemeClr val="bg1">
              <a:lumMod val="85000"/>
            </a:schemeClr>
          </a:solidFill>
        </a:ln>
      </dgm:spPr>
      <dgm:t>
        <a:bodyPr/>
        <a:lstStyle/>
        <a:p>
          <a:pPr rtl="0"/>
          <a:r>
            <a:rPr lang="en-US" sz="1000" b="0" noProof="0" dirty="0"/>
            <a:t>Business support (financing and mentoring)</a:t>
          </a:r>
          <a:endParaRPr lang="fr-FR" sz="1000" b="0" noProof="0" dirty="0"/>
        </a:p>
      </dgm:t>
    </dgm:pt>
    <dgm:pt modelId="{0A876464-88E8-B645-A354-5355F8BB8C8F}" type="parTrans" cxnId="{3C22D218-6C4B-FF49-9CDF-B065F642BCDA}">
      <dgm:prSet/>
      <dgm:spPr>
        <a:ln>
          <a:solidFill>
            <a:schemeClr val="accent3">
              <a:lumMod val="75000"/>
            </a:schemeClr>
          </a:solidFill>
        </a:ln>
      </dgm:spPr>
      <dgm:t>
        <a:bodyPr/>
        <a:lstStyle/>
        <a:p>
          <a:endParaRPr lang="fr-CA" sz="1000" noProof="0"/>
        </a:p>
      </dgm:t>
    </dgm:pt>
    <dgm:pt modelId="{ADD69D2C-F16A-CE49-9338-2F74A6D77F63}" type="sibTrans" cxnId="{3C22D218-6C4B-FF49-9CDF-B065F642BCDA}">
      <dgm:prSet/>
      <dgm:spPr/>
      <dgm:t>
        <a:bodyPr/>
        <a:lstStyle/>
        <a:p>
          <a:endParaRPr lang="fr-CA" sz="1000" noProof="0"/>
        </a:p>
      </dgm:t>
    </dgm:pt>
    <dgm:pt modelId="{30039852-D97E-914A-8418-D83C19D27A9D}">
      <dgm:prSet custT="1"/>
      <dgm:spPr>
        <a:ln>
          <a:solidFill>
            <a:schemeClr val="accent4">
              <a:lumMod val="75000"/>
            </a:schemeClr>
          </a:solidFill>
        </a:ln>
      </dgm:spPr>
      <dgm:t>
        <a:bodyPr/>
        <a:lstStyle/>
        <a:p>
          <a:r>
            <a:rPr lang="fr-FR" sz="1000" b="1" noProof="0" dirty="0"/>
            <a:t>Innovation, </a:t>
          </a:r>
          <a:r>
            <a:rPr lang="fr-FR" sz="1000" b="1" noProof="0" dirty="0" err="1"/>
            <a:t>research</a:t>
          </a:r>
          <a:r>
            <a:rPr lang="fr-FR" sz="1000" b="1" noProof="0" dirty="0"/>
            <a:t> &amp; </a:t>
          </a:r>
          <a:r>
            <a:rPr lang="fr-FR" sz="1000" b="1" noProof="0" dirty="0" err="1"/>
            <a:t>development</a:t>
          </a:r>
          <a:endParaRPr lang="fr-FR" sz="1000" b="1" noProof="0" dirty="0"/>
        </a:p>
      </dgm:t>
    </dgm:pt>
    <dgm:pt modelId="{30D37E8C-7542-6145-8F65-C167C584CFD6}" type="parTrans" cxnId="{4DDDF637-5838-EE47-992E-D8F71D0FF6EA}">
      <dgm:prSet/>
      <dgm:spPr>
        <a:ln>
          <a:solidFill>
            <a:schemeClr val="accent4">
              <a:lumMod val="75000"/>
            </a:schemeClr>
          </a:solidFill>
        </a:ln>
      </dgm:spPr>
      <dgm:t>
        <a:bodyPr/>
        <a:lstStyle/>
        <a:p>
          <a:endParaRPr lang="fr-CA" sz="1000"/>
        </a:p>
      </dgm:t>
    </dgm:pt>
    <dgm:pt modelId="{B170265E-A5BC-4B42-9769-3E08528AFF16}" type="sibTrans" cxnId="{4DDDF637-5838-EE47-992E-D8F71D0FF6EA}">
      <dgm:prSet/>
      <dgm:spPr/>
      <dgm:t>
        <a:bodyPr/>
        <a:lstStyle/>
        <a:p>
          <a:endParaRPr lang="fr-CA" sz="1000"/>
        </a:p>
      </dgm:t>
    </dgm:pt>
    <dgm:pt modelId="{F957F52C-3605-3A43-8AFE-3A02C4DF5018}">
      <dgm:prSet custT="1"/>
      <dgm:spPr>
        <a:ln>
          <a:solidFill>
            <a:schemeClr val="bg1">
              <a:lumMod val="85000"/>
            </a:schemeClr>
          </a:solidFill>
        </a:ln>
      </dgm:spPr>
      <dgm:t>
        <a:bodyPr/>
        <a:lstStyle/>
        <a:p>
          <a:r>
            <a:rPr lang="fr-CA" sz="1000" noProof="0" dirty="0">
              <a:latin typeface="+mn-lt"/>
              <a:ea typeface="Roboto"/>
            </a:rPr>
            <a:t>Communication</a:t>
          </a:r>
        </a:p>
      </dgm:t>
    </dgm:pt>
    <dgm:pt modelId="{624BCA9B-B23D-2B44-8DA9-ACCBFBC3E9D4}" type="parTrans" cxnId="{1AC05E42-7922-C44D-8226-CE13045147AC}">
      <dgm:prSet/>
      <dgm:spPr>
        <a:ln>
          <a:solidFill>
            <a:schemeClr val="bg1">
              <a:lumMod val="85000"/>
            </a:schemeClr>
          </a:solidFill>
        </a:ln>
      </dgm:spPr>
      <dgm:t>
        <a:bodyPr/>
        <a:lstStyle/>
        <a:p>
          <a:endParaRPr lang="fr-CA" sz="1000"/>
        </a:p>
      </dgm:t>
    </dgm:pt>
    <dgm:pt modelId="{A089F6B3-9C47-5842-BA84-85534EF72772}" type="sibTrans" cxnId="{1AC05E42-7922-C44D-8226-CE13045147AC}">
      <dgm:prSet/>
      <dgm:spPr/>
      <dgm:t>
        <a:bodyPr/>
        <a:lstStyle/>
        <a:p>
          <a:endParaRPr lang="fr-CA" sz="1000"/>
        </a:p>
      </dgm:t>
    </dgm:pt>
    <dgm:pt modelId="{68B8C492-9842-8746-9BDF-0D8748DA11E1}">
      <dgm:prSet custT="1"/>
      <dgm:spPr>
        <a:ln>
          <a:solidFill>
            <a:schemeClr val="accent4">
              <a:lumMod val="75000"/>
            </a:schemeClr>
          </a:solidFill>
        </a:ln>
      </dgm:spPr>
      <dgm:t>
        <a:bodyPr/>
        <a:lstStyle/>
        <a:p>
          <a:r>
            <a:rPr lang="fr-FR" sz="1000" b="1" noProof="0" dirty="0"/>
            <a:t>Legal aspect</a:t>
          </a:r>
        </a:p>
      </dgm:t>
    </dgm:pt>
    <dgm:pt modelId="{73262CBC-B0D3-5243-BF94-388B876A6C82}" type="parTrans" cxnId="{7471FE29-66B5-9F44-ADCE-91D2870E3BBC}">
      <dgm:prSet/>
      <dgm:spPr>
        <a:ln>
          <a:solidFill>
            <a:schemeClr val="accent4">
              <a:lumMod val="75000"/>
            </a:schemeClr>
          </a:solidFill>
        </a:ln>
      </dgm:spPr>
      <dgm:t>
        <a:bodyPr/>
        <a:lstStyle/>
        <a:p>
          <a:endParaRPr lang="fr-CA" sz="1000"/>
        </a:p>
      </dgm:t>
    </dgm:pt>
    <dgm:pt modelId="{C60C29F2-8895-2D4C-9162-871D43A497B6}" type="sibTrans" cxnId="{7471FE29-66B5-9F44-ADCE-91D2870E3BBC}">
      <dgm:prSet/>
      <dgm:spPr/>
      <dgm:t>
        <a:bodyPr/>
        <a:lstStyle/>
        <a:p>
          <a:endParaRPr lang="fr-CA" sz="1000"/>
        </a:p>
      </dgm:t>
    </dgm:pt>
    <dgm:pt modelId="{4AAAB9A1-3D4A-0946-957F-E96CC0BA4AC6}">
      <dgm:prSet custT="1"/>
      <dgm:spPr>
        <a:ln>
          <a:solidFill>
            <a:schemeClr val="bg1">
              <a:lumMod val="85000"/>
            </a:schemeClr>
          </a:solidFill>
        </a:ln>
      </dgm:spPr>
      <dgm:t>
        <a:bodyPr/>
        <a:lstStyle/>
        <a:p>
          <a:r>
            <a:rPr lang="fr-FR" sz="1000" b="0" noProof="0" dirty="0" err="1"/>
            <a:t>Supply</a:t>
          </a:r>
          <a:r>
            <a:rPr lang="fr-FR" sz="1000" b="0" noProof="0" dirty="0"/>
            <a:t> </a:t>
          </a:r>
          <a:r>
            <a:rPr lang="fr-FR" sz="1000" b="0" noProof="0" dirty="0" err="1"/>
            <a:t>chain</a:t>
          </a:r>
          <a:endParaRPr lang="fr-FR" sz="1000" b="0" noProof="0" dirty="0"/>
        </a:p>
      </dgm:t>
    </dgm:pt>
    <dgm:pt modelId="{A3771D73-64FF-FC4D-9623-8574B4089691}" type="parTrans" cxnId="{5BB4874D-802F-1840-9A4C-9970B0E211ED}">
      <dgm:prSet/>
      <dgm:spPr>
        <a:ln>
          <a:solidFill>
            <a:schemeClr val="accent3"/>
          </a:solidFill>
        </a:ln>
      </dgm:spPr>
      <dgm:t>
        <a:bodyPr/>
        <a:lstStyle/>
        <a:p>
          <a:endParaRPr lang="en-US"/>
        </a:p>
      </dgm:t>
    </dgm:pt>
    <dgm:pt modelId="{CA152876-9768-E04C-8805-B6FE39AD96F4}" type="sibTrans" cxnId="{5BB4874D-802F-1840-9A4C-9970B0E211ED}">
      <dgm:prSet/>
      <dgm:spPr/>
      <dgm:t>
        <a:bodyPr/>
        <a:lstStyle/>
        <a:p>
          <a:endParaRPr lang="en-US"/>
        </a:p>
      </dgm:t>
    </dgm:pt>
    <dgm:pt modelId="{9824D58D-7525-F442-9E01-FCD15EC0823F}">
      <dgm:prSet custT="1"/>
      <dgm:spPr>
        <a:ln>
          <a:solidFill>
            <a:schemeClr val="bg1">
              <a:lumMod val="85000"/>
            </a:schemeClr>
          </a:solidFill>
        </a:ln>
      </dgm:spPr>
      <dgm:t>
        <a:bodyPr/>
        <a:lstStyle/>
        <a:p>
          <a:r>
            <a:rPr lang="fr-FR" sz="1000" b="0" noProof="0" dirty="0" err="1">
              <a:latin typeface="Calibri Light" panose="020F0302020204030204"/>
            </a:rPr>
            <a:t>Workforce</a:t>
          </a:r>
          <a:r>
            <a:rPr lang="fr-FR" sz="1000" b="0" noProof="0" dirty="0">
              <a:latin typeface="Calibri Light" panose="020F0302020204030204"/>
            </a:rPr>
            <a:t> &amp; </a:t>
          </a:r>
          <a:r>
            <a:rPr lang="fr-FR" sz="1000" b="0" noProof="0" dirty="0" err="1">
              <a:latin typeface="Calibri Light" panose="020F0302020204030204"/>
            </a:rPr>
            <a:t>worker</a:t>
          </a:r>
          <a:r>
            <a:rPr lang="fr-FR" sz="1000" b="0" noProof="0" dirty="0">
              <a:latin typeface="Calibri Light" panose="020F0302020204030204"/>
            </a:rPr>
            <a:t> </a:t>
          </a:r>
          <a:r>
            <a:rPr lang="fr-FR" sz="1000" b="0" noProof="0" dirty="0" err="1">
              <a:latin typeface="Calibri Light" panose="020F0302020204030204"/>
            </a:rPr>
            <a:t>health</a:t>
          </a:r>
          <a:endParaRPr lang="fr-FR" sz="1000" b="0" noProof="0" dirty="0">
            <a:latin typeface="Calibri Light" panose="020F0302020204030204"/>
          </a:endParaRPr>
        </a:p>
      </dgm:t>
    </dgm:pt>
    <dgm:pt modelId="{A6183A05-14BE-8A40-9853-B4FD4FC69807}" type="parTrans" cxnId="{59FE6A3A-3317-DE4A-A699-0417E93CDE2C}">
      <dgm:prSet/>
      <dgm:spPr>
        <a:ln>
          <a:solidFill>
            <a:schemeClr val="accent3"/>
          </a:solidFill>
        </a:ln>
      </dgm:spPr>
      <dgm:t>
        <a:bodyPr/>
        <a:lstStyle/>
        <a:p>
          <a:endParaRPr lang="en-US"/>
        </a:p>
      </dgm:t>
    </dgm:pt>
    <dgm:pt modelId="{F3465D0B-F8B6-5446-AAF6-4DB135808E82}" type="sibTrans" cxnId="{59FE6A3A-3317-DE4A-A699-0417E93CDE2C}">
      <dgm:prSet/>
      <dgm:spPr/>
      <dgm:t>
        <a:bodyPr/>
        <a:lstStyle/>
        <a:p>
          <a:endParaRPr lang="en-US"/>
        </a:p>
      </dgm:t>
    </dgm:pt>
    <dgm:pt modelId="{53F4445D-F0F3-414D-ADEC-18631791035D}" type="pres">
      <dgm:prSet presAssocID="{C1C99850-8B10-C940-BA00-7D0F3C0EE906}" presName="diagram" presStyleCnt="0">
        <dgm:presLayoutVars>
          <dgm:chPref val="1"/>
          <dgm:dir/>
          <dgm:animOne val="branch"/>
          <dgm:animLvl val="lvl"/>
          <dgm:resizeHandles/>
        </dgm:presLayoutVars>
      </dgm:prSet>
      <dgm:spPr/>
    </dgm:pt>
    <dgm:pt modelId="{0CE8ECD3-AE3B-5749-B250-E9B5CD2FBFCF}" type="pres">
      <dgm:prSet presAssocID="{ADB822AE-C70F-4443-8643-4DC8ED258472}" presName="root" presStyleCnt="0"/>
      <dgm:spPr/>
    </dgm:pt>
    <dgm:pt modelId="{546D4972-15A2-EE48-A0FD-89C98131DC17}" type="pres">
      <dgm:prSet presAssocID="{ADB822AE-C70F-4443-8643-4DC8ED258472}" presName="rootComposite" presStyleCnt="0"/>
      <dgm:spPr/>
    </dgm:pt>
    <dgm:pt modelId="{587FAC91-5C0B-824F-A945-973703D46D5C}" type="pres">
      <dgm:prSet presAssocID="{ADB822AE-C70F-4443-8643-4DC8ED258472}" presName="rootText" presStyleLbl="node1" presStyleIdx="0" presStyleCnt="3" custScaleX="179822"/>
      <dgm:spPr/>
    </dgm:pt>
    <dgm:pt modelId="{06AFF37D-A30B-1B4D-83BD-19FC8C93E5AB}" type="pres">
      <dgm:prSet presAssocID="{ADB822AE-C70F-4443-8643-4DC8ED258472}" presName="rootConnector" presStyleLbl="node1" presStyleIdx="0" presStyleCnt="3"/>
      <dgm:spPr/>
    </dgm:pt>
    <dgm:pt modelId="{939E5DAA-47B6-3146-8D49-74EC91250220}" type="pres">
      <dgm:prSet presAssocID="{ADB822AE-C70F-4443-8643-4DC8ED258472}" presName="childShape" presStyleCnt="0"/>
      <dgm:spPr/>
    </dgm:pt>
    <dgm:pt modelId="{DF24E9D3-C9B3-874B-BD79-54E725ADB31B}" type="pres">
      <dgm:prSet presAssocID="{1C88AD20-4152-1747-BAB0-5C44EBB810A2}" presName="Name13" presStyleLbl="parChTrans1D2" presStyleIdx="0" presStyleCnt="14"/>
      <dgm:spPr/>
    </dgm:pt>
    <dgm:pt modelId="{C9DDFA4F-AB86-8241-B749-00AA0AFDD69B}" type="pres">
      <dgm:prSet presAssocID="{1C75C9FD-7D30-7E4D-BA1F-2A86DB34BAC5}" presName="childText" presStyleLbl="bgAcc1" presStyleIdx="0" presStyleCnt="14" custScaleX="179822" custScaleY="94575">
        <dgm:presLayoutVars>
          <dgm:bulletEnabled val="1"/>
        </dgm:presLayoutVars>
      </dgm:prSet>
      <dgm:spPr/>
    </dgm:pt>
    <dgm:pt modelId="{306FC005-CB26-FD4D-B28F-8BF4260A8BFC}" type="pres">
      <dgm:prSet presAssocID="{18440CA2-10B2-AD49-9C17-D2C101041E13}" presName="Name13" presStyleLbl="parChTrans1D2" presStyleIdx="1" presStyleCnt="14"/>
      <dgm:spPr/>
    </dgm:pt>
    <dgm:pt modelId="{1774B7A8-337D-E94E-86E3-C5C188AE8686}" type="pres">
      <dgm:prSet presAssocID="{2B00D255-864E-5949-A2C7-0434E39F2713}" presName="childText" presStyleLbl="bgAcc1" presStyleIdx="1" presStyleCnt="14" custScaleX="179822" custScaleY="94575">
        <dgm:presLayoutVars>
          <dgm:bulletEnabled val="1"/>
        </dgm:presLayoutVars>
      </dgm:prSet>
      <dgm:spPr/>
    </dgm:pt>
    <dgm:pt modelId="{E4B66CE8-37E4-4D40-9A3B-10B5B20F9828}" type="pres">
      <dgm:prSet presAssocID="{624BCA9B-B23D-2B44-8DA9-ACCBFBC3E9D4}" presName="Name13" presStyleLbl="parChTrans1D2" presStyleIdx="2" presStyleCnt="14"/>
      <dgm:spPr/>
    </dgm:pt>
    <dgm:pt modelId="{925A88EF-A09C-BC4D-AEE0-E53D8F496DCD}" type="pres">
      <dgm:prSet presAssocID="{F957F52C-3605-3A43-8AFE-3A02C4DF5018}" presName="childText" presStyleLbl="bgAcc1" presStyleIdx="2" presStyleCnt="14" custScaleX="179822" custScaleY="94575">
        <dgm:presLayoutVars>
          <dgm:bulletEnabled val="1"/>
        </dgm:presLayoutVars>
      </dgm:prSet>
      <dgm:spPr/>
    </dgm:pt>
    <dgm:pt modelId="{A4B7E637-69DE-774B-8EE6-51E3A9243FF5}" type="pres">
      <dgm:prSet presAssocID="{02A4FE42-70DE-7848-962A-5534DEDD3CCF}" presName="Name13" presStyleLbl="parChTrans1D2" presStyleIdx="3" presStyleCnt="14"/>
      <dgm:spPr/>
    </dgm:pt>
    <dgm:pt modelId="{D224975E-98DE-3648-89E5-5E4FF95543A9}" type="pres">
      <dgm:prSet presAssocID="{D3202224-23C7-A648-A064-CA10460A19F4}" presName="childText" presStyleLbl="bgAcc1" presStyleIdx="3" presStyleCnt="14" custScaleX="179822" custScaleY="94575">
        <dgm:presLayoutVars>
          <dgm:bulletEnabled val="1"/>
        </dgm:presLayoutVars>
      </dgm:prSet>
      <dgm:spPr/>
    </dgm:pt>
    <dgm:pt modelId="{82B0F7A5-E142-204C-8E4A-8CBBE7C542A4}" type="pres">
      <dgm:prSet presAssocID="{79E4519D-F9C2-3947-A5DA-6FBB63EA4B18}" presName="root" presStyleCnt="0"/>
      <dgm:spPr/>
    </dgm:pt>
    <dgm:pt modelId="{814CBA86-4B71-4C4F-81D4-B9BB97BA3C99}" type="pres">
      <dgm:prSet presAssocID="{79E4519D-F9C2-3947-A5DA-6FBB63EA4B18}" presName="rootComposite" presStyleCnt="0"/>
      <dgm:spPr/>
    </dgm:pt>
    <dgm:pt modelId="{F045C611-D2C0-B848-8154-5A14FA57CEA4}" type="pres">
      <dgm:prSet presAssocID="{79E4519D-F9C2-3947-A5DA-6FBB63EA4B18}" presName="rootText" presStyleLbl="node1" presStyleIdx="1" presStyleCnt="3" custScaleX="179822"/>
      <dgm:spPr/>
    </dgm:pt>
    <dgm:pt modelId="{B46A0DC7-747A-2B43-B63B-9A9BF2C37BF5}" type="pres">
      <dgm:prSet presAssocID="{79E4519D-F9C2-3947-A5DA-6FBB63EA4B18}" presName="rootConnector" presStyleLbl="node1" presStyleIdx="1" presStyleCnt="3"/>
      <dgm:spPr/>
    </dgm:pt>
    <dgm:pt modelId="{16F46F8C-A664-2249-9177-BAECB942AE58}" type="pres">
      <dgm:prSet presAssocID="{79E4519D-F9C2-3947-A5DA-6FBB63EA4B18}" presName="childShape" presStyleCnt="0"/>
      <dgm:spPr/>
    </dgm:pt>
    <dgm:pt modelId="{0A8A2D7A-D9DA-4E42-9301-E1CC9D606FF4}" type="pres">
      <dgm:prSet presAssocID="{2ACD202F-9181-064C-A9BC-DB3122FC599E}" presName="Name13" presStyleLbl="parChTrans1D2" presStyleIdx="4" presStyleCnt="14"/>
      <dgm:spPr/>
    </dgm:pt>
    <dgm:pt modelId="{DD7CB817-56D1-6647-9A0B-7247FEA73250}" type="pres">
      <dgm:prSet presAssocID="{144712C8-3426-6749-B9B5-E9CC7D3E3A5E}" presName="childText" presStyleLbl="bgAcc1" presStyleIdx="4" presStyleCnt="14" custScaleX="179822">
        <dgm:presLayoutVars>
          <dgm:bulletEnabled val="1"/>
        </dgm:presLayoutVars>
      </dgm:prSet>
      <dgm:spPr/>
    </dgm:pt>
    <dgm:pt modelId="{7D8B183F-52C1-0F43-8894-A1EE7912E663}" type="pres">
      <dgm:prSet presAssocID="{359CCFD4-BE38-B549-A69D-614C295E144E}" presName="Name13" presStyleLbl="parChTrans1D2" presStyleIdx="5" presStyleCnt="14"/>
      <dgm:spPr/>
    </dgm:pt>
    <dgm:pt modelId="{ACBFC94C-89EF-6140-BFDE-2852A924A880}" type="pres">
      <dgm:prSet presAssocID="{22124B04-6019-E64A-BB22-F753DF6CA67F}" presName="childText" presStyleLbl="bgAcc1" presStyleIdx="5" presStyleCnt="14" custScaleX="179822">
        <dgm:presLayoutVars>
          <dgm:bulletEnabled val="1"/>
        </dgm:presLayoutVars>
      </dgm:prSet>
      <dgm:spPr/>
    </dgm:pt>
    <dgm:pt modelId="{B04F8308-091B-1E4E-8436-E2E5352F4F47}" type="pres">
      <dgm:prSet presAssocID="{0A876464-88E8-B645-A354-5355F8BB8C8F}" presName="Name13" presStyleLbl="parChTrans1D2" presStyleIdx="6" presStyleCnt="14"/>
      <dgm:spPr/>
    </dgm:pt>
    <dgm:pt modelId="{B9588976-B850-254D-9CDA-7F552022571B}" type="pres">
      <dgm:prSet presAssocID="{A251BB97-F256-9C45-8376-F9DF54D33B53}" presName="childText" presStyleLbl="bgAcc1" presStyleIdx="6" presStyleCnt="14" custScaleX="179822">
        <dgm:presLayoutVars>
          <dgm:bulletEnabled val="1"/>
        </dgm:presLayoutVars>
      </dgm:prSet>
      <dgm:spPr/>
    </dgm:pt>
    <dgm:pt modelId="{994B7FFB-B714-F549-9379-6681B48807D7}" type="pres">
      <dgm:prSet presAssocID="{A3771D73-64FF-FC4D-9623-8574B4089691}" presName="Name13" presStyleLbl="parChTrans1D2" presStyleIdx="7" presStyleCnt="14"/>
      <dgm:spPr/>
    </dgm:pt>
    <dgm:pt modelId="{B6C18AA5-E04C-714B-AAA8-36B1D5614B6C}" type="pres">
      <dgm:prSet presAssocID="{4AAAB9A1-3D4A-0946-957F-E96CC0BA4AC6}" presName="childText" presStyleLbl="bgAcc1" presStyleIdx="7" presStyleCnt="14" custScaleX="180048">
        <dgm:presLayoutVars>
          <dgm:bulletEnabled val="1"/>
        </dgm:presLayoutVars>
      </dgm:prSet>
      <dgm:spPr/>
    </dgm:pt>
    <dgm:pt modelId="{424E9A7B-F386-CE47-A248-89EF3083811D}" type="pres">
      <dgm:prSet presAssocID="{A6183A05-14BE-8A40-9853-B4FD4FC69807}" presName="Name13" presStyleLbl="parChTrans1D2" presStyleIdx="8" presStyleCnt="14"/>
      <dgm:spPr/>
    </dgm:pt>
    <dgm:pt modelId="{FEBCD375-A14C-B548-B024-A0DE6975DA52}" type="pres">
      <dgm:prSet presAssocID="{9824D58D-7525-F442-9E01-FCD15EC0823F}" presName="childText" presStyleLbl="bgAcc1" presStyleIdx="8" presStyleCnt="14" custScaleX="180048">
        <dgm:presLayoutVars>
          <dgm:bulletEnabled val="1"/>
        </dgm:presLayoutVars>
      </dgm:prSet>
      <dgm:spPr/>
    </dgm:pt>
    <dgm:pt modelId="{A23D1A6E-ED67-A740-9673-819BEEDD815F}" type="pres">
      <dgm:prSet presAssocID="{F5A8F3B3-90CA-254C-9906-BF1E3F1D4DE4}" presName="root" presStyleCnt="0"/>
      <dgm:spPr/>
    </dgm:pt>
    <dgm:pt modelId="{CDCA64A4-1302-4448-8F85-7713B7087977}" type="pres">
      <dgm:prSet presAssocID="{F5A8F3B3-90CA-254C-9906-BF1E3F1D4DE4}" presName="rootComposite" presStyleCnt="0"/>
      <dgm:spPr/>
    </dgm:pt>
    <dgm:pt modelId="{99018415-526A-E445-8D6E-79320F8386E5}" type="pres">
      <dgm:prSet presAssocID="{F5A8F3B3-90CA-254C-9906-BF1E3F1D4DE4}" presName="rootText" presStyleLbl="node1" presStyleIdx="2" presStyleCnt="3" custScaleX="179822"/>
      <dgm:spPr/>
    </dgm:pt>
    <dgm:pt modelId="{1F1A3AD4-9665-9E45-A85E-CFA04C33E50F}" type="pres">
      <dgm:prSet presAssocID="{F5A8F3B3-90CA-254C-9906-BF1E3F1D4DE4}" presName="rootConnector" presStyleLbl="node1" presStyleIdx="2" presStyleCnt="3"/>
      <dgm:spPr/>
    </dgm:pt>
    <dgm:pt modelId="{60CA6AAA-BF28-1541-89AA-9F44D9B2E54C}" type="pres">
      <dgm:prSet presAssocID="{F5A8F3B3-90CA-254C-9906-BF1E3F1D4DE4}" presName="childShape" presStyleCnt="0"/>
      <dgm:spPr/>
    </dgm:pt>
    <dgm:pt modelId="{EF7E49EC-B964-F742-AE3B-CF519D0BE82F}" type="pres">
      <dgm:prSet presAssocID="{1DACAD57-FFBA-4446-B6D7-A2FFA22A0556}" presName="Name13" presStyleLbl="parChTrans1D2" presStyleIdx="9" presStyleCnt="14"/>
      <dgm:spPr/>
    </dgm:pt>
    <dgm:pt modelId="{A0113BEE-A007-AD42-9530-154C9012D09E}" type="pres">
      <dgm:prSet presAssocID="{1E1A4F07-CA87-EE4F-8740-216CD793E7C2}" presName="childText" presStyleLbl="bgAcc1" presStyleIdx="9" presStyleCnt="14" custScaleX="179822">
        <dgm:presLayoutVars>
          <dgm:bulletEnabled val="1"/>
        </dgm:presLayoutVars>
      </dgm:prSet>
      <dgm:spPr/>
    </dgm:pt>
    <dgm:pt modelId="{3D83D1A7-D02C-1A44-9E56-536C2F69DD1E}" type="pres">
      <dgm:prSet presAssocID="{A283C237-D9DA-7943-9F72-BDC630C8CE2B}" presName="Name13" presStyleLbl="parChTrans1D2" presStyleIdx="10" presStyleCnt="14"/>
      <dgm:spPr/>
    </dgm:pt>
    <dgm:pt modelId="{0A379F30-7C11-7D48-BD80-DD7573C72F85}" type="pres">
      <dgm:prSet presAssocID="{62A76BDC-BB7C-3247-985F-B1DE8CE04BF5}" presName="childText" presStyleLbl="bgAcc1" presStyleIdx="10" presStyleCnt="14" custScaleX="179822">
        <dgm:presLayoutVars>
          <dgm:bulletEnabled val="1"/>
        </dgm:presLayoutVars>
      </dgm:prSet>
      <dgm:spPr/>
    </dgm:pt>
    <dgm:pt modelId="{70405991-9262-D046-94CA-3A2B9735B092}" type="pres">
      <dgm:prSet presAssocID="{2F9B862B-B275-514C-8E01-DB9E5C05D532}" presName="Name13" presStyleLbl="parChTrans1D2" presStyleIdx="11" presStyleCnt="14"/>
      <dgm:spPr/>
    </dgm:pt>
    <dgm:pt modelId="{958FCA21-A80A-2944-91E9-C04F753FB52F}" type="pres">
      <dgm:prSet presAssocID="{911AA96E-EF2F-D44A-B1AB-AD74B79A88FF}" presName="childText" presStyleLbl="bgAcc1" presStyleIdx="11" presStyleCnt="14" custScaleX="179822">
        <dgm:presLayoutVars>
          <dgm:bulletEnabled val="1"/>
        </dgm:presLayoutVars>
      </dgm:prSet>
      <dgm:spPr/>
    </dgm:pt>
    <dgm:pt modelId="{645034D0-7DB9-6548-86E0-EB2FF4300C23}" type="pres">
      <dgm:prSet presAssocID="{30D37E8C-7542-6145-8F65-C167C584CFD6}" presName="Name13" presStyleLbl="parChTrans1D2" presStyleIdx="12" presStyleCnt="14"/>
      <dgm:spPr/>
    </dgm:pt>
    <dgm:pt modelId="{ADA29007-4144-6B42-AD24-4B944D0DCD5F}" type="pres">
      <dgm:prSet presAssocID="{30039852-D97E-914A-8418-D83C19D27A9D}" presName="childText" presStyleLbl="bgAcc1" presStyleIdx="12" presStyleCnt="14" custScaleX="179822">
        <dgm:presLayoutVars>
          <dgm:bulletEnabled val="1"/>
        </dgm:presLayoutVars>
      </dgm:prSet>
      <dgm:spPr/>
    </dgm:pt>
    <dgm:pt modelId="{FA85583F-6DBF-5B4E-9D5E-F9381608C3F4}" type="pres">
      <dgm:prSet presAssocID="{73262CBC-B0D3-5243-BF94-388B876A6C82}" presName="Name13" presStyleLbl="parChTrans1D2" presStyleIdx="13" presStyleCnt="14"/>
      <dgm:spPr/>
    </dgm:pt>
    <dgm:pt modelId="{B61BF093-8C43-7949-9844-6C1FBD8E3CD3}" type="pres">
      <dgm:prSet presAssocID="{68B8C492-9842-8746-9BDF-0D8748DA11E1}" presName="childText" presStyleLbl="bgAcc1" presStyleIdx="13" presStyleCnt="14" custScaleX="179822">
        <dgm:presLayoutVars>
          <dgm:bulletEnabled val="1"/>
        </dgm:presLayoutVars>
      </dgm:prSet>
      <dgm:spPr/>
    </dgm:pt>
  </dgm:ptLst>
  <dgm:cxnLst>
    <dgm:cxn modelId="{36AB0706-F8DC-344B-BA8E-0E101CE6075A}" type="presOf" srcId="{68B8C492-9842-8746-9BDF-0D8748DA11E1}" destId="{B61BF093-8C43-7949-9844-6C1FBD8E3CD3}" srcOrd="0" destOrd="0" presId="urn:microsoft.com/office/officeart/2005/8/layout/hierarchy3"/>
    <dgm:cxn modelId="{01313E07-3574-2D42-BAAA-AC4EF91EE156}" srcId="{C1C99850-8B10-C940-BA00-7D0F3C0EE906}" destId="{79E4519D-F9C2-3947-A5DA-6FBB63EA4B18}" srcOrd="1" destOrd="0" parTransId="{2E7AD558-3C0E-AF4F-B1A7-660E3DD89880}" sibTransId="{B79BAA92-B0CA-DF47-BC91-50A237E5437C}"/>
    <dgm:cxn modelId="{DBCA5208-865E-8749-8A22-8FDC0B431706}" srcId="{79E4519D-F9C2-3947-A5DA-6FBB63EA4B18}" destId="{144712C8-3426-6749-B9B5-E9CC7D3E3A5E}" srcOrd="0" destOrd="0" parTransId="{2ACD202F-9181-064C-A9BC-DB3122FC599E}" sibTransId="{37641C69-108E-3342-911E-56B5C0105BEC}"/>
    <dgm:cxn modelId="{3C22D218-6C4B-FF49-9CDF-B065F642BCDA}" srcId="{79E4519D-F9C2-3947-A5DA-6FBB63EA4B18}" destId="{A251BB97-F256-9C45-8376-F9DF54D33B53}" srcOrd="2" destOrd="0" parTransId="{0A876464-88E8-B645-A354-5355F8BB8C8F}" sibTransId="{ADD69D2C-F16A-CE49-9338-2F74A6D77F63}"/>
    <dgm:cxn modelId="{ABCB701C-F0AC-7743-9B2B-E43AA7D7CF36}" srcId="{ADB822AE-C70F-4443-8643-4DC8ED258472}" destId="{D3202224-23C7-A648-A064-CA10460A19F4}" srcOrd="3" destOrd="0" parTransId="{02A4FE42-70DE-7848-962A-5534DEDD3CCF}" sibTransId="{4FFB51E2-00B8-9948-91D1-4F651176EC21}"/>
    <dgm:cxn modelId="{B805371F-E398-2648-99DC-704B89A1F03C}" type="presOf" srcId="{144712C8-3426-6749-B9B5-E9CC7D3E3A5E}" destId="{DD7CB817-56D1-6647-9A0B-7247FEA73250}" srcOrd="0" destOrd="0" presId="urn:microsoft.com/office/officeart/2005/8/layout/hierarchy3"/>
    <dgm:cxn modelId="{C4EEE01F-3E99-F445-AA24-2DFE7E8DDC8F}" type="presOf" srcId="{62A76BDC-BB7C-3247-985F-B1DE8CE04BF5}" destId="{0A379F30-7C11-7D48-BD80-DD7573C72F85}" srcOrd="0" destOrd="0" presId="urn:microsoft.com/office/officeart/2005/8/layout/hierarchy3"/>
    <dgm:cxn modelId="{F81DBD20-10A4-8848-A6C0-55CC6EC73696}" type="presOf" srcId="{79E4519D-F9C2-3947-A5DA-6FBB63EA4B18}" destId="{F045C611-D2C0-B848-8154-5A14FA57CEA4}" srcOrd="0" destOrd="0" presId="urn:microsoft.com/office/officeart/2005/8/layout/hierarchy3"/>
    <dgm:cxn modelId="{82DBD523-22BD-1242-9E71-6CAEDE769754}" type="presOf" srcId="{ADB822AE-C70F-4443-8643-4DC8ED258472}" destId="{587FAC91-5C0B-824F-A945-973703D46D5C}" srcOrd="0" destOrd="0" presId="urn:microsoft.com/office/officeart/2005/8/layout/hierarchy3"/>
    <dgm:cxn modelId="{7471FE29-66B5-9F44-ADCE-91D2870E3BBC}" srcId="{F5A8F3B3-90CA-254C-9906-BF1E3F1D4DE4}" destId="{68B8C492-9842-8746-9BDF-0D8748DA11E1}" srcOrd="4" destOrd="0" parTransId="{73262CBC-B0D3-5243-BF94-388B876A6C82}" sibTransId="{C60C29F2-8895-2D4C-9162-871D43A497B6}"/>
    <dgm:cxn modelId="{8AE9EB2D-70C8-3446-AF31-6905996D675C}" type="presOf" srcId="{F5A8F3B3-90CA-254C-9906-BF1E3F1D4DE4}" destId="{1F1A3AD4-9665-9E45-A85E-CFA04C33E50F}" srcOrd="1" destOrd="0" presId="urn:microsoft.com/office/officeart/2005/8/layout/hierarchy3"/>
    <dgm:cxn modelId="{75CDE030-F081-AD46-B5CC-239B30675515}" srcId="{ADB822AE-C70F-4443-8643-4DC8ED258472}" destId="{1C75C9FD-7D30-7E4D-BA1F-2A86DB34BAC5}" srcOrd="0" destOrd="0" parTransId="{1C88AD20-4152-1747-BAB0-5C44EBB810A2}" sibTransId="{69A5B2F9-65AB-F142-B6D1-4EA78B9C924D}"/>
    <dgm:cxn modelId="{B0B8C031-495E-F74A-8BF2-E42D963DE665}" type="presOf" srcId="{A6183A05-14BE-8A40-9853-B4FD4FC69807}" destId="{424E9A7B-F386-CE47-A248-89EF3083811D}" srcOrd="0" destOrd="0" presId="urn:microsoft.com/office/officeart/2005/8/layout/hierarchy3"/>
    <dgm:cxn modelId="{07A2AA35-EEE3-C74E-8130-C629C16407DA}" type="presOf" srcId="{A3771D73-64FF-FC4D-9623-8574B4089691}" destId="{994B7FFB-B714-F549-9379-6681B48807D7}" srcOrd="0" destOrd="0" presId="urn:microsoft.com/office/officeart/2005/8/layout/hierarchy3"/>
    <dgm:cxn modelId="{4DDDF637-5838-EE47-992E-D8F71D0FF6EA}" srcId="{F5A8F3B3-90CA-254C-9906-BF1E3F1D4DE4}" destId="{30039852-D97E-914A-8418-D83C19D27A9D}" srcOrd="3" destOrd="0" parTransId="{30D37E8C-7542-6145-8F65-C167C584CFD6}" sibTransId="{B170265E-A5BC-4B42-9769-3E08528AFF16}"/>
    <dgm:cxn modelId="{59FE6A3A-3317-DE4A-A699-0417E93CDE2C}" srcId="{79E4519D-F9C2-3947-A5DA-6FBB63EA4B18}" destId="{9824D58D-7525-F442-9E01-FCD15EC0823F}" srcOrd="4" destOrd="0" parTransId="{A6183A05-14BE-8A40-9853-B4FD4FC69807}" sibTransId="{F3465D0B-F8B6-5446-AAF6-4DB135808E82}"/>
    <dgm:cxn modelId="{EF45C63E-B052-8141-98EE-BE3AD4066457}" type="presOf" srcId="{D3202224-23C7-A648-A064-CA10460A19F4}" destId="{D224975E-98DE-3648-89E5-5E4FF95543A9}" srcOrd="0" destOrd="0" presId="urn:microsoft.com/office/officeart/2005/8/layout/hierarchy3"/>
    <dgm:cxn modelId="{37A52760-0322-3E48-9BB9-F5C251E123D8}" type="presOf" srcId="{A251BB97-F256-9C45-8376-F9DF54D33B53}" destId="{B9588976-B850-254D-9CDA-7F552022571B}" srcOrd="0" destOrd="0" presId="urn:microsoft.com/office/officeart/2005/8/layout/hierarchy3"/>
    <dgm:cxn modelId="{1AC05E42-7922-C44D-8226-CE13045147AC}" srcId="{ADB822AE-C70F-4443-8643-4DC8ED258472}" destId="{F957F52C-3605-3A43-8AFE-3A02C4DF5018}" srcOrd="2" destOrd="0" parTransId="{624BCA9B-B23D-2B44-8DA9-ACCBFBC3E9D4}" sibTransId="{A089F6B3-9C47-5842-BA84-85534EF72772}"/>
    <dgm:cxn modelId="{E601E366-18EF-5E48-B3A1-23417916537B}" type="presOf" srcId="{73262CBC-B0D3-5243-BF94-388B876A6C82}" destId="{FA85583F-6DBF-5B4E-9D5E-F9381608C3F4}" srcOrd="0" destOrd="0" presId="urn:microsoft.com/office/officeart/2005/8/layout/hierarchy3"/>
    <dgm:cxn modelId="{5FE90F67-E235-4E45-8E4C-4A506C78BB01}" srcId="{79E4519D-F9C2-3947-A5DA-6FBB63EA4B18}" destId="{22124B04-6019-E64A-BB22-F753DF6CA67F}" srcOrd="1" destOrd="0" parTransId="{359CCFD4-BE38-B549-A69D-614C295E144E}" sibTransId="{F16625DE-05B2-224B-BFED-294C698A58E9}"/>
    <dgm:cxn modelId="{00674147-3112-714E-A9B4-4939DA7F7246}" type="presOf" srcId="{A283C237-D9DA-7943-9F72-BDC630C8CE2B}" destId="{3D83D1A7-D02C-1A44-9E56-536C2F69DD1E}" srcOrd="0" destOrd="0" presId="urn:microsoft.com/office/officeart/2005/8/layout/hierarchy3"/>
    <dgm:cxn modelId="{FC276248-3C54-7141-B73A-A294E39D6E94}" type="presOf" srcId="{2B00D255-864E-5949-A2C7-0434E39F2713}" destId="{1774B7A8-337D-E94E-86E3-C5C188AE8686}" srcOrd="0" destOrd="0" presId="urn:microsoft.com/office/officeart/2005/8/layout/hierarchy3"/>
    <dgm:cxn modelId="{9737A948-2FF5-5349-A0B7-6FD343AE9BB7}" type="presOf" srcId="{2F9B862B-B275-514C-8E01-DB9E5C05D532}" destId="{70405991-9262-D046-94CA-3A2B9735B092}" srcOrd="0" destOrd="0" presId="urn:microsoft.com/office/officeart/2005/8/layout/hierarchy3"/>
    <dgm:cxn modelId="{5BB4874D-802F-1840-9A4C-9970B0E211ED}" srcId="{79E4519D-F9C2-3947-A5DA-6FBB63EA4B18}" destId="{4AAAB9A1-3D4A-0946-957F-E96CC0BA4AC6}" srcOrd="3" destOrd="0" parTransId="{A3771D73-64FF-FC4D-9623-8574B4089691}" sibTransId="{CA152876-9768-E04C-8805-B6FE39AD96F4}"/>
    <dgm:cxn modelId="{20AF2A6F-1679-D544-8489-5C213EDA6713}" type="presOf" srcId="{1E1A4F07-CA87-EE4F-8740-216CD793E7C2}" destId="{A0113BEE-A007-AD42-9530-154C9012D09E}" srcOrd="0" destOrd="0" presId="urn:microsoft.com/office/officeart/2005/8/layout/hierarchy3"/>
    <dgm:cxn modelId="{2FF5DE6F-C861-FE4D-BA0A-9BA81907E3AE}" srcId="{C1C99850-8B10-C940-BA00-7D0F3C0EE906}" destId="{F5A8F3B3-90CA-254C-9906-BF1E3F1D4DE4}" srcOrd="2" destOrd="0" parTransId="{D0182346-9D9B-6042-BD2A-56A423AA35F6}" sibTransId="{2B5E38C5-F43A-4543-8326-C5EC6CB382B4}"/>
    <dgm:cxn modelId="{2740B983-9B36-FC49-9C93-A47B9780E8B8}" type="presOf" srcId="{1C75C9FD-7D30-7E4D-BA1F-2A86DB34BAC5}" destId="{C9DDFA4F-AB86-8241-B749-00AA0AFDD69B}" srcOrd="0" destOrd="0" presId="urn:microsoft.com/office/officeart/2005/8/layout/hierarchy3"/>
    <dgm:cxn modelId="{E40C3F87-9221-DC42-A562-7B7E9DF3A559}" type="presOf" srcId="{624BCA9B-B23D-2B44-8DA9-ACCBFBC3E9D4}" destId="{E4B66CE8-37E4-4D40-9A3B-10B5B20F9828}" srcOrd="0" destOrd="0" presId="urn:microsoft.com/office/officeart/2005/8/layout/hierarchy3"/>
    <dgm:cxn modelId="{0FE70A89-43C9-1B4B-AC61-E304A59A13AE}" type="presOf" srcId="{79E4519D-F9C2-3947-A5DA-6FBB63EA4B18}" destId="{B46A0DC7-747A-2B43-B63B-9A9BF2C37BF5}" srcOrd="1" destOrd="0" presId="urn:microsoft.com/office/officeart/2005/8/layout/hierarchy3"/>
    <dgm:cxn modelId="{A349A38D-5E6D-6343-A168-224F6E2B256B}" srcId="{ADB822AE-C70F-4443-8643-4DC8ED258472}" destId="{2B00D255-864E-5949-A2C7-0434E39F2713}" srcOrd="1" destOrd="0" parTransId="{18440CA2-10B2-AD49-9C17-D2C101041E13}" sibTransId="{ABC033FE-2ADF-C74F-8B0B-C8B646191D87}"/>
    <dgm:cxn modelId="{08DD3893-E5EB-4C49-A55B-F3921061661F}" type="presOf" srcId="{1C88AD20-4152-1747-BAB0-5C44EBB810A2}" destId="{DF24E9D3-C9B3-874B-BD79-54E725ADB31B}" srcOrd="0" destOrd="0" presId="urn:microsoft.com/office/officeart/2005/8/layout/hierarchy3"/>
    <dgm:cxn modelId="{717E7F95-398B-9F4F-8F32-FFDAC1D83F23}" type="presOf" srcId="{C1C99850-8B10-C940-BA00-7D0F3C0EE906}" destId="{53F4445D-F0F3-414D-ADEC-18631791035D}" srcOrd="0" destOrd="0" presId="urn:microsoft.com/office/officeart/2005/8/layout/hierarchy3"/>
    <dgm:cxn modelId="{E6A18797-BB7B-9442-9659-5DF399587EBF}" type="presOf" srcId="{22124B04-6019-E64A-BB22-F753DF6CA67F}" destId="{ACBFC94C-89EF-6140-BFDE-2852A924A880}" srcOrd="0" destOrd="0" presId="urn:microsoft.com/office/officeart/2005/8/layout/hierarchy3"/>
    <dgm:cxn modelId="{C2970398-D091-5842-A748-347CD5D8AFAF}" type="presOf" srcId="{4AAAB9A1-3D4A-0946-957F-E96CC0BA4AC6}" destId="{B6C18AA5-E04C-714B-AAA8-36B1D5614B6C}" srcOrd="0" destOrd="0" presId="urn:microsoft.com/office/officeart/2005/8/layout/hierarchy3"/>
    <dgm:cxn modelId="{9BB6FB9B-E57B-7143-9E64-EC40F2227207}" type="presOf" srcId="{F957F52C-3605-3A43-8AFE-3A02C4DF5018}" destId="{925A88EF-A09C-BC4D-AEE0-E53D8F496DCD}" srcOrd="0" destOrd="0" presId="urn:microsoft.com/office/officeart/2005/8/layout/hierarchy3"/>
    <dgm:cxn modelId="{7DE79BA6-1407-164E-A3B7-A11FAE6BCB00}" type="presOf" srcId="{2ACD202F-9181-064C-A9BC-DB3122FC599E}" destId="{0A8A2D7A-D9DA-4E42-9301-E1CC9D606FF4}" srcOrd="0" destOrd="0" presId="urn:microsoft.com/office/officeart/2005/8/layout/hierarchy3"/>
    <dgm:cxn modelId="{AD49C7AB-0153-4C48-A760-6B928B2153B6}" srcId="{F5A8F3B3-90CA-254C-9906-BF1E3F1D4DE4}" destId="{911AA96E-EF2F-D44A-B1AB-AD74B79A88FF}" srcOrd="2" destOrd="0" parTransId="{2F9B862B-B275-514C-8E01-DB9E5C05D532}" sibTransId="{57FEC7CE-8ADC-D041-889D-6220528751B7}"/>
    <dgm:cxn modelId="{01EC61BE-82A0-A840-BC2F-3660991791F6}" type="presOf" srcId="{911AA96E-EF2F-D44A-B1AB-AD74B79A88FF}" destId="{958FCA21-A80A-2944-91E9-C04F753FB52F}" srcOrd="0" destOrd="0" presId="urn:microsoft.com/office/officeart/2005/8/layout/hierarchy3"/>
    <dgm:cxn modelId="{E62E1FC1-BE5C-794E-9D66-DB43C6E806C6}" srcId="{F5A8F3B3-90CA-254C-9906-BF1E3F1D4DE4}" destId="{1E1A4F07-CA87-EE4F-8740-216CD793E7C2}" srcOrd="0" destOrd="0" parTransId="{1DACAD57-FFBA-4446-B6D7-A2FFA22A0556}" sibTransId="{A7A33491-4C5A-9046-89F8-605119784A0E}"/>
    <dgm:cxn modelId="{ADD77AC3-E3B7-B648-A047-630756F0E5F8}" type="presOf" srcId="{1DACAD57-FFBA-4446-B6D7-A2FFA22A0556}" destId="{EF7E49EC-B964-F742-AE3B-CF519D0BE82F}" srcOrd="0" destOrd="0" presId="urn:microsoft.com/office/officeart/2005/8/layout/hierarchy3"/>
    <dgm:cxn modelId="{1B7DDEC3-92B7-2742-B50E-D7D0787C21A7}" srcId="{F5A8F3B3-90CA-254C-9906-BF1E3F1D4DE4}" destId="{62A76BDC-BB7C-3247-985F-B1DE8CE04BF5}" srcOrd="1" destOrd="0" parTransId="{A283C237-D9DA-7943-9F72-BDC630C8CE2B}" sibTransId="{DD4558BB-6A45-3A4C-82C3-1D6D16E318BF}"/>
    <dgm:cxn modelId="{C693FAC4-B82F-724C-9C5E-E6E344BAC189}" type="presOf" srcId="{02A4FE42-70DE-7848-962A-5534DEDD3CCF}" destId="{A4B7E637-69DE-774B-8EE6-51E3A9243FF5}" srcOrd="0" destOrd="0" presId="urn:microsoft.com/office/officeart/2005/8/layout/hierarchy3"/>
    <dgm:cxn modelId="{D1DA10CA-2740-F94D-98F5-471E04A2F7EF}" type="presOf" srcId="{9824D58D-7525-F442-9E01-FCD15EC0823F}" destId="{FEBCD375-A14C-B548-B024-A0DE6975DA52}" srcOrd="0" destOrd="0" presId="urn:microsoft.com/office/officeart/2005/8/layout/hierarchy3"/>
    <dgm:cxn modelId="{3F92A0D6-4091-874C-9BD4-36327C28E668}" srcId="{C1C99850-8B10-C940-BA00-7D0F3C0EE906}" destId="{ADB822AE-C70F-4443-8643-4DC8ED258472}" srcOrd="0" destOrd="0" parTransId="{3771C4E8-C015-7144-89FC-E22069C7BF54}" sibTransId="{F3004507-5A0F-3D40-9EAD-CE677EC4D479}"/>
    <dgm:cxn modelId="{B87828DC-BA2F-034D-8DAB-2D8508E2CF96}" type="presOf" srcId="{18440CA2-10B2-AD49-9C17-D2C101041E13}" destId="{306FC005-CB26-FD4D-B28F-8BF4260A8BFC}" srcOrd="0" destOrd="0" presId="urn:microsoft.com/office/officeart/2005/8/layout/hierarchy3"/>
    <dgm:cxn modelId="{64ADFEE1-6A8D-9A4D-9B38-1C57DFC5C6CA}" type="presOf" srcId="{ADB822AE-C70F-4443-8643-4DC8ED258472}" destId="{06AFF37D-A30B-1B4D-83BD-19FC8C93E5AB}" srcOrd="1" destOrd="0" presId="urn:microsoft.com/office/officeart/2005/8/layout/hierarchy3"/>
    <dgm:cxn modelId="{693173E9-AA8B-054A-BA7F-75D2467607D5}" type="presOf" srcId="{0A876464-88E8-B645-A354-5355F8BB8C8F}" destId="{B04F8308-091B-1E4E-8436-E2E5352F4F47}" srcOrd="0" destOrd="0" presId="urn:microsoft.com/office/officeart/2005/8/layout/hierarchy3"/>
    <dgm:cxn modelId="{2ABDD2EC-834E-F044-8618-08BC9E0A92D9}" type="presOf" srcId="{F5A8F3B3-90CA-254C-9906-BF1E3F1D4DE4}" destId="{99018415-526A-E445-8D6E-79320F8386E5}" srcOrd="0" destOrd="0" presId="urn:microsoft.com/office/officeart/2005/8/layout/hierarchy3"/>
    <dgm:cxn modelId="{167C92EE-86EE-F949-A10C-D8E2621F53E7}" type="presOf" srcId="{30D37E8C-7542-6145-8F65-C167C584CFD6}" destId="{645034D0-7DB9-6548-86E0-EB2FF4300C23}" srcOrd="0" destOrd="0" presId="urn:microsoft.com/office/officeart/2005/8/layout/hierarchy3"/>
    <dgm:cxn modelId="{7D9438F1-BD0E-AA4D-A171-4C69661F7C94}" type="presOf" srcId="{30039852-D97E-914A-8418-D83C19D27A9D}" destId="{ADA29007-4144-6B42-AD24-4B944D0DCD5F}" srcOrd="0" destOrd="0" presId="urn:microsoft.com/office/officeart/2005/8/layout/hierarchy3"/>
    <dgm:cxn modelId="{28ABF4FC-14EA-F54C-AEB0-66FF99BEAE45}" type="presOf" srcId="{359CCFD4-BE38-B549-A69D-614C295E144E}" destId="{7D8B183F-52C1-0F43-8894-A1EE7912E663}" srcOrd="0" destOrd="0" presId="urn:microsoft.com/office/officeart/2005/8/layout/hierarchy3"/>
    <dgm:cxn modelId="{ADB30108-9EF5-DB48-AB3D-C3E350F85F22}" type="presParOf" srcId="{53F4445D-F0F3-414D-ADEC-18631791035D}" destId="{0CE8ECD3-AE3B-5749-B250-E9B5CD2FBFCF}" srcOrd="0" destOrd="0" presId="urn:microsoft.com/office/officeart/2005/8/layout/hierarchy3"/>
    <dgm:cxn modelId="{7746A355-CC20-8F43-B031-F0FF75DB9E82}" type="presParOf" srcId="{0CE8ECD3-AE3B-5749-B250-E9B5CD2FBFCF}" destId="{546D4972-15A2-EE48-A0FD-89C98131DC17}" srcOrd="0" destOrd="0" presId="urn:microsoft.com/office/officeart/2005/8/layout/hierarchy3"/>
    <dgm:cxn modelId="{96EEB417-1234-0C4A-91C0-90134719A82C}" type="presParOf" srcId="{546D4972-15A2-EE48-A0FD-89C98131DC17}" destId="{587FAC91-5C0B-824F-A945-973703D46D5C}" srcOrd="0" destOrd="0" presId="urn:microsoft.com/office/officeart/2005/8/layout/hierarchy3"/>
    <dgm:cxn modelId="{E28F8BD8-9791-5445-8265-01F0BD46BE50}" type="presParOf" srcId="{546D4972-15A2-EE48-A0FD-89C98131DC17}" destId="{06AFF37D-A30B-1B4D-83BD-19FC8C93E5AB}" srcOrd="1" destOrd="0" presId="urn:microsoft.com/office/officeart/2005/8/layout/hierarchy3"/>
    <dgm:cxn modelId="{756456C5-0E2A-A648-B24F-3BC78FCBF1F7}" type="presParOf" srcId="{0CE8ECD3-AE3B-5749-B250-E9B5CD2FBFCF}" destId="{939E5DAA-47B6-3146-8D49-74EC91250220}" srcOrd="1" destOrd="0" presId="urn:microsoft.com/office/officeart/2005/8/layout/hierarchy3"/>
    <dgm:cxn modelId="{7AD9F346-7A5A-1D4A-BDDE-EA11F7DFA8A1}" type="presParOf" srcId="{939E5DAA-47B6-3146-8D49-74EC91250220}" destId="{DF24E9D3-C9B3-874B-BD79-54E725ADB31B}" srcOrd="0" destOrd="0" presId="urn:microsoft.com/office/officeart/2005/8/layout/hierarchy3"/>
    <dgm:cxn modelId="{01E986CA-86A7-C947-9D06-7076D14572BC}" type="presParOf" srcId="{939E5DAA-47B6-3146-8D49-74EC91250220}" destId="{C9DDFA4F-AB86-8241-B749-00AA0AFDD69B}" srcOrd="1" destOrd="0" presId="urn:microsoft.com/office/officeart/2005/8/layout/hierarchy3"/>
    <dgm:cxn modelId="{B3485E1C-FE79-0049-8CDD-647FF2D0AC72}" type="presParOf" srcId="{939E5DAA-47B6-3146-8D49-74EC91250220}" destId="{306FC005-CB26-FD4D-B28F-8BF4260A8BFC}" srcOrd="2" destOrd="0" presId="urn:microsoft.com/office/officeart/2005/8/layout/hierarchy3"/>
    <dgm:cxn modelId="{E05CE9EC-6EB2-B440-8472-76C51F399D6A}" type="presParOf" srcId="{939E5DAA-47B6-3146-8D49-74EC91250220}" destId="{1774B7A8-337D-E94E-86E3-C5C188AE8686}" srcOrd="3" destOrd="0" presId="urn:microsoft.com/office/officeart/2005/8/layout/hierarchy3"/>
    <dgm:cxn modelId="{B0427C57-06D1-0D4F-BEEF-A2B8E396397C}" type="presParOf" srcId="{939E5DAA-47B6-3146-8D49-74EC91250220}" destId="{E4B66CE8-37E4-4D40-9A3B-10B5B20F9828}" srcOrd="4" destOrd="0" presId="urn:microsoft.com/office/officeart/2005/8/layout/hierarchy3"/>
    <dgm:cxn modelId="{08606222-F5DE-534E-A86E-20062059A123}" type="presParOf" srcId="{939E5DAA-47B6-3146-8D49-74EC91250220}" destId="{925A88EF-A09C-BC4D-AEE0-E53D8F496DCD}" srcOrd="5" destOrd="0" presId="urn:microsoft.com/office/officeart/2005/8/layout/hierarchy3"/>
    <dgm:cxn modelId="{CC05DFAF-D8A8-2D4D-994D-80CAAB56A2FD}" type="presParOf" srcId="{939E5DAA-47B6-3146-8D49-74EC91250220}" destId="{A4B7E637-69DE-774B-8EE6-51E3A9243FF5}" srcOrd="6" destOrd="0" presId="urn:microsoft.com/office/officeart/2005/8/layout/hierarchy3"/>
    <dgm:cxn modelId="{15C7EA1A-4B0D-0C40-9963-20D10E8A2CB1}" type="presParOf" srcId="{939E5DAA-47B6-3146-8D49-74EC91250220}" destId="{D224975E-98DE-3648-89E5-5E4FF95543A9}" srcOrd="7" destOrd="0" presId="urn:microsoft.com/office/officeart/2005/8/layout/hierarchy3"/>
    <dgm:cxn modelId="{DC388EA8-43B3-BD4E-9C9F-C768AD678666}" type="presParOf" srcId="{53F4445D-F0F3-414D-ADEC-18631791035D}" destId="{82B0F7A5-E142-204C-8E4A-8CBBE7C542A4}" srcOrd="1" destOrd="0" presId="urn:microsoft.com/office/officeart/2005/8/layout/hierarchy3"/>
    <dgm:cxn modelId="{B21BFB8E-EE0F-F54F-A79F-E6C1E43D8151}" type="presParOf" srcId="{82B0F7A5-E142-204C-8E4A-8CBBE7C542A4}" destId="{814CBA86-4B71-4C4F-81D4-B9BB97BA3C99}" srcOrd="0" destOrd="0" presId="urn:microsoft.com/office/officeart/2005/8/layout/hierarchy3"/>
    <dgm:cxn modelId="{DED2EF2C-E94A-0A4F-8918-2373F91BAFBF}" type="presParOf" srcId="{814CBA86-4B71-4C4F-81D4-B9BB97BA3C99}" destId="{F045C611-D2C0-B848-8154-5A14FA57CEA4}" srcOrd="0" destOrd="0" presId="urn:microsoft.com/office/officeart/2005/8/layout/hierarchy3"/>
    <dgm:cxn modelId="{E649A1CE-C5C0-4C4A-AA4F-03586DE0ECD6}" type="presParOf" srcId="{814CBA86-4B71-4C4F-81D4-B9BB97BA3C99}" destId="{B46A0DC7-747A-2B43-B63B-9A9BF2C37BF5}" srcOrd="1" destOrd="0" presId="urn:microsoft.com/office/officeart/2005/8/layout/hierarchy3"/>
    <dgm:cxn modelId="{AD234B01-0D02-B440-AB82-AE2D39E5BE2C}" type="presParOf" srcId="{82B0F7A5-E142-204C-8E4A-8CBBE7C542A4}" destId="{16F46F8C-A664-2249-9177-BAECB942AE58}" srcOrd="1" destOrd="0" presId="urn:microsoft.com/office/officeart/2005/8/layout/hierarchy3"/>
    <dgm:cxn modelId="{71D24673-E6FD-D748-9D02-5B676464678D}" type="presParOf" srcId="{16F46F8C-A664-2249-9177-BAECB942AE58}" destId="{0A8A2D7A-D9DA-4E42-9301-E1CC9D606FF4}" srcOrd="0" destOrd="0" presId="urn:microsoft.com/office/officeart/2005/8/layout/hierarchy3"/>
    <dgm:cxn modelId="{75B6B2C3-DD02-6F43-85BB-6C170DFD5119}" type="presParOf" srcId="{16F46F8C-A664-2249-9177-BAECB942AE58}" destId="{DD7CB817-56D1-6647-9A0B-7247FEA73250}" srcOrd="1" destOrd="0" presId="urn:microsoft.com/office/officeart/2005/8/layout/hierarchy3"/>
    <dgm:cxn modelId="{E27242F8-EE62-334D-931F-2E35DC3F63BB}" type="presParOf" srcId="{16F46F8C-A664-2249-9177-BAECB942AE58}" destId="{7D8B183F-52C1-0F43-8894-A1EE7912E663}" srcOrd="2" destOrd="0" presId="urn:microsoft.com/office/officeart/2005/8/layout/hierarchy3"/>
    <dgm:cxn modelId="{30FD8904-93F1-4040-89CA-9D469BB3948F}" type="presParOf" srcId="{16F46F8C-A664-2249-9177-BAECB942AE58}" destId="{ACBFC94C-89EF-6140-BFDE-2852A924A880}" srcOrd="3" destOrd="0" presId="urn:microsoft.com/office/officeart/2005/8/layout/hierarchy3"/>
    <dgm:cxn modelId="{87174EBA-865C-CB48-8AA8-93D8BEE03354}" type="presParOf" srcId="{16F46F8C-A664-2249-9177-BAECB942AE58}" destId="{B04F8308-091B-1E4E-8436-E2E5352F4F47}" srcOrd="4" destOrd="0" presId="urn:microsoft.com/office/officeart/2005/8/layout/hierarchy3"/>
    <dgm:cxn modelId="{AE20C466-90D7-3E45-87FE-E05B6AF85936}" type="presParOf" srcId="{16F46F8C-A664-2249-9177-BAECB942AE58}" destId="{B9588976-B850-254D-9CDA-7F552022571B}" srcOrd="5" destOrd="0" presId="urn:microsoft.com/office/officeart/2005/8/layout/hierarchy3"/>
    <dgm:cxn modelId="{2091924F-61FB-204D-8A22-6E31B5214C0F}" type="presParOf" srcId="{16F46F8C-A664-2249-9177-BAECB942AE58}" destId="{994B7FFB-B714-F549-9379-6681B48807D7}" srcOrd="6" destOrd="0" presId="urn:microsoft.com/office/officeart/2005/8/layout/hierarchy3"/>
    <dgm:cxn modelId="{FC32DD79-6B54-874E-BD5B-D9B15D7FF85A}" type="presParOf" srcId="{16F46F8C-A664-2249-9177-BAECB942AE58}" destId="{B6C18AA5-E04C-714B-AAA8-36B1D5614B6C}" srcOrd="7" destOrd="0" presId="urn:microsoft.com/office/officeart/2005/8/layout/hierarchy3"/>
    <dgm:cxn modelId="{ED8FFDAD-5FF8-F844-9C47-6B5A174629EE}" type="presParOf" srcId="{16F46F8C-A664-2249-9177-BAECB942AE58}" destId="{424E9A7B-F386-CE47-A248-89EF3083811D}" srcOrd="8" destOrd="0" presId="urn:microsoft.com/office/officeart/2005/8/layout/hierarchy3"/>
    <dgm:cxn modelId="{37AB7945-5049-8D47-A584-C838762D5196}" type="presParOf" srcId="{16F46F8C-A664-2249-9177-BAECB942AE58}" destId="{FEBCD375-A14C-B548-B024-A0DE6975DA52}" srcOrd="9" destOrd="0" presId="urn:microsoft.com/office/officeart/2005/8/layout/hierarchy3"/>
    <dgm:cxn modelId="{1A821527-EF0F-D24D-8BA6-23BB174265D7}" type="presParOf" srcId="{53F4445D-F0F3-414D-ADEC-18631791035D}" destId="{A23D1A6E-ED67-A740-9673-819BEEDD815F}" srcOrd="2" destOrd="0" presId="urn:microsoft.com/office/officeart/2005/8/layout/hierarchy3"/>
    <dgm:cxn modelId="{1F78A226-80C0-5548-A896-63AF99C93329}" type="presParOf" srcId="{A23D1A6E-ED67-A740-9673-819BEEDD815F}" destId="{CDCA64A4-1302-4448-8F85-7713B7087977}" srcOrd="0" destOrd="0" presId="urn:microsoft.com/office/officeart/2005/8/layout/hierarchy3"/>
    <dgm:cxn modelId="{C7718EC5-0C36-4942-9565-EE714EA7FF00}" type="presParOf" srcId="{CDCA64A4-1302-4448-8F85-7713B7087977}" destId="{99018415-526A-E445-8D6E-79320F8386E5}" srcOrd="0" destOrd="0" presId="urn:microsoft.com/office/officeart/2005/8/layout/hierarchy3"/>
    <dgm:cxn modelId="{8A7E2CBE-5A34-E749-8618-F15BB475F37D}" type="presParOf" srcId="{CDCA64A4-1302-4448-8F85-7713B7087977}" destId="{1F1A3AD4-9665-9E45-A85E-CFA04C33E50F}" srcOrd="1" destOrd="0" presId="urn:microsoft.com/office/officeart/2005/8/layout/hierarchy3"/>
    <dgm:cxn modelId="{D72BA22E-1458-0543-A9CB-ADCF7C27DDE1}" type="presParOf" srcId="{A23D1A6E-ED67-A740-9673-819BEEDD815F}" destId="{60CA6AAA-BF28-1541-89AA-9F44D9B2E54C}" srcOrd="1" destOrd="0" presId="urn:microsoft.com/office/officeart/2005/8/layout/hierarchy3"/>
    <dgm:cxn modelId="{FE4419C8-C933-0D4A-8A0D-EFFF76A56ADC}" type="presParOf" srcId="{60CA6AAA-BF28-1541-89AA-9F44D9B2E54C}" destId="{EF7E49EC-B964-F742-AE3B-CF519D0BE82F}" srcOrd="0" destOrd="0" presId="urn:microsoft.com/office/officeart/2005/8/layout/hierarchy3"/>
    <dgm:cxn modelId="{6C88769D-AAF6-FD47-ABF7-842E18925B7C}" type="presParOf" srcId="{60CA6AAA-BF28-1541-89AA-9F44D9B2E54C}" destId="{A0113BEE-A007-AD42-9530-154C9012D09E}" srcOrd="1" destOrd="0" presId="urn:microsoft.com/office/officeart/2005/8/layout/hierarchy3"/>
    <dgm:cxn modelId="{48B6F2CB-9A23-5E43-97AA-53262525BE30}" type="presParOf" srcId="{60CA6AAA-BF28-1541-89AA-9F44D9B2E54C}" destId="{3D83D1A7-D02C-1A44-9E56-536C2F69DD1E}" srcOrd="2" destOrd="0" presId="urn:microsoft.com/office/officeart/2005/8/layout/hierarchy3"/>
    <dgm:cxn modelId="{1B5A11F5-8FE6-074B-9B4A-7070D402A10E}" type="presParOf" srcId="{60CA6AAA-BF28-1541-89AA-9F44D9B2E54C}" destId="{0A379F30-7C11-7D48-BD80-DD7573C72F85}" srcOrd="3" destOrd="0" presId="urn:microsoft.com/office/officeart/2005/8/layout/hierarchy3"/>
    <dgm:cxn modelId="{4797596A-AEA8-2B45-B33E-787763DCFEEA}" type="presParOf" srcId="{60CA6AAA-BF28-1541-89AA-9F44D9B2E54C}" destId="{70405991-9262-D046-94CA-3A2B9735B092}" srcOrd="4" destOrd="0" presId="urn:microsoft.com/office/officeart/2005/8/layout/hierarchy3"/>
    <dgm:cxn modelId="{9C443507-6962-834F-839C-D8FAB9726579}" type="presParOf" srcId="{60CA6AAA-BF28-1541-89AA-9F44D9B2E54C}" destId="{958FCA21-A80A-2944-91E9-C04F753FB52F}" srcOrd="5" destOrd="0" presId="urn:microsoft.com/office/officeart/2005/8/layout/hierarchy3"/>
    <dgm:cxn modelId="{8E64D180-591A-684D-8FDB-42878BFCF000}" type="presParOf" srcId="{60CA6AAA-BF28-1541-89AA-9F44D9B2E54C}" destId="{645034D0-7DB9-6548-86E0-EB2FF4300C23}" srcOrd="6" destOrd="0" presId="urn:microsoft.com/office/officeart/2005/8/layout/hierarchy3"/>
    <dgm:cxn modelId="{D139EF44-467D-0F40-AB11-878873D05D24}" type="presParOf" srcId="{60CA6AAA-BF28-1541-89AA-9F44D9B2E54C}" destId="{ADA29007-4144-6B42-AD24-4B944D0DCD5F}" srcOrd="7" destOrd="0" presId="urn:microsoft.com/office/officeart/2005/8/layout/hierarchy3"/>
    <dgm:cxn modelId="{63ADD1C2-5F42-3045-BD40-CBFF11F72C4C}" type="presParOf" srcId="{60CA6AAA-BF28-1541-89AA-9F44D9B2E54C}" destId="{FA85583F-6DBF-5B4E-9D5E-F9381608C3F4}" srcOrd="8" destOrd="0" presId="urn:microsoft.com/office/officeart/2005/8/layout/hierarchy3"/>
    <dgm:cxn modelId="{2C60960B-6D4D-124F-B3AB-26F06552A1C9}" type="presParOf" srcId="{60CA6AAA-BF28-1541-89AA-9F44D9B2E54C}" destId="{B61BF093-8C43-7949-9844-6C1FBD8E3CD3}" srcOrd="9" destOrd="0" presId="urn:microsoft.com/office/officeart/2005/8/layout/hierarchy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C04FBBE-BAF4-4278-B9D5-F5C8F5FBE0EE}" type="doc">
      <dgm:prSet loTypeId="urn:microsoft.com/office/officeart/2016/7/layout/RoundedRectangleTimeline" loCatId="process" qsTypeId="urn:microsoft.com/office/officeart/2005/8/quickstyle/simple1" qsCatId="simple" csTypeId="urn:microsoft.com/office/officeart/2005/8/colors/colorful1" csCatId="colorful" phldr="1"/>
      <dgm:spPr/>
      <dgm:t>
        <a:bodyPr/>
        <a:lstStyle/>
        <a:p>
          <a:endParaRPr lang="en-US"/>
        </a:p>
      </dgm:t>
    </dgm:pt>
    <dgm:pt modelId="{CCAF58FD-B595-4611-8583-055D2625F37D}">
      <dgm:prSet/>
      <dgm:spPr/>
      <dgm:t>
        <a:bodyPr/>
        <a:lstStyle/>
        <a:p>
          <a:r>
            <a:rPr lang="en-US" dirty="0"/>
            <a:t>December 2023</a:t>
          </a:r>
        </a:p>
      </dgm:t>
    </dgm:pt>
    <dgm:pt modelId="{EE4F18D3-C7D1-414F-AEA9-94EECE5D8F68}" type="parTrans" cxnId="{8B8F97F9-9DBC-4386-8EAA-D68D97BE67DD}">
      <dgm:prSet/>
      <dgm:spPr/>
      <dgm:t>
        <a:bodyPr/>
        <a:lstStyle/>
        <a:p>
          <a:endParaRPr lang="en-US"/>
        </a:p>
      </dgm:t>
    </dgm:pt>
    <dgm:pt modelId="{EFBB71EF-5A9F-4434-BD02-556C25B496A2}" type="sibTrans" cxnId="{8B8F97F9-9DBC-4386-8EAA-D68D97BE67DD}">
      <dgm:prSet/>
      <dgm:spPr/>
      <dgm:t>
        <a:bodyPr/>
        <a:lstStyle/>
        <a:p>
          <a:endParaRPr lang="en-US"/>
        </a:p>
      </dgm:t>
    </dgm:pt>
    <dgm:pt modelId="{7AFA9802-65F5-4DE5-9EDA-AB510EFEB9D1}">
      <dgm:prSet custT="1"/>
      <dgm:spPr/>
      <dgm:t>
        <a:bodyPr/>
        <a:lstStyle/>
        <a:p>
          <a:r>
            <a:rPr lang="en-US" sz="1800" b="0" i="0" dirty="0"/>
            <a:t>Industry support for the sector</a:t>
          </a:r>
        </a:p>
        <a:p>
          <a:r>
            <a:rPr lang="en-US" sz="1800" b="0" i="0" dirty="0"/>
            <a:t>(2 years)</a:t>
          </a:r>
          <a:endParaRPr lang="en-US" sz="1800" dirty="0"/>
        </a:p>
      </dgm:t>
    </dgm:pt>
    <dgm:pt modelId="{995E2DED-69FA-4311-ABE3-50E843D67DE9}" type="parTrans" cxnId="{2676D84F-2B2B-48C3-886F-6BB1B688B568}">
      <dgm:prSet/>
      <dgm:spPr/>
      <dgm:t>
        <a:bodyPr/>
        <a:lstStyle/>
        <a:p>
          <a:endParaRPr lang="en-US"/>
        </a:p>
      </dgm:t>
    </dgm:pt>
    <dgm:pt modelId="{993236D4-3F90-48ED-8E8D-B0A8677846F3}" type="sibTrans" cxnId="{2676D84F-2B2B-48C3-886F-6BB1B688B568}">
      <dgm:prSet/>
      <dgm:spPr/>
      <dgm:t>
        <a:bodyPr/>
        <a:lstStyle/>
        <a:p>
          <a:endParaRPr lang="en-US"/>
        </a:p>
      </dgm:t>
    </dgm:pt>
    <dgm:pt modelId="{65B497F1-960B-4C56-9345-CBD520EA657B}">
      <dgm:prSet/>
      <dgm:spPr/>
      <dgm:t>
        <a:bodyPr/>
        <a:lstStyle/>
        <a:p>
          <a:r>
            <a:rPr lang="fr-FR" dirty="0"/>
            <a:t>March</a:t>
          </a:r>
          <a:r>
            <a:rPr lang="en-US" dirty="0"/>
            <a:t> 2024</a:t>
          </a:r>
        </a:p>
      </dgm:t>
    </dgm:pt>
    <dgm:pt modelId="{DB5A1C14-1F91-4851-BAE9-B57A61A3C070}" type="parTrans" cxnId="{9B606DE3-80C0-4D66-98C4-299FC62899C5}">
      <dgm:prSet/>
      <dgm:spPr/>
      <dgm:t>
        <a:bodyPr/>
        <a:lstStyle/>
        <a:p>
          <a:endParaRPr lang="en-US"/>
        </a:p>
      </dgm:t>
    </dgm:pt>
    <dgm:pt modelId="{69EE77EF-78C9-4D34-AA96-B341CE6A0A25}" type="sibTrans" cxnId="{9B606DE3-80C0-4D66-98C4-299FC62899C5}">
      <dgm:prSet/>
      <dgm:spPr/>
      <dgm:t>
        <a:bodyPr/>
        <a:lstStyle/>
        <a:p>
          <a:endParaRPr lang="en-US"/>
        </a:p>
      </dgm:t>
    </dgm:pt>
    <dgm:pt modelId="{34A29278-26B9-4AB9-9297-B6F2CB7A3E66}">
      <dgm:prSet custT="1"/>
      <dgm:spPr/>
      <dgm:t>
        <a:bodyPr/>
        <a:lstStyle/>
        <a:p>
          <a:r>
            <a:rPr lang="en-US" sz="1800" dirty="0"/>
            <a:t>Publication of the document on the definition of frass</a:t>
          </a:r>
        </a:p>
        <a:p>
          <a:r>
            <a:rPr lang="en-US" sz="1800" dirty="0"/>
            <a:t>(available on TFIC web site)</a:t>
          </a:r>
        </a:p>
      </dgm:t>
    </dgm:pt>
    <dgm:pt modelId="{CD33B744-B822-4174-90FF-B34BC7F493BE}" type="parTrans" cxnId="{BC3F1B5B-761B-4324-BDB5-F977DE1C7FB5}">
      <dgm:prSet/>
      <dgm:spPr/>
      <dgm:t>
        <a:bodyPr/>
        <a:lstStyle/>
        <a:p>
          <a:endParaRPr lang="en-US"/>
        </a:p>
      </dgm:t>
    </dgm:pt>
    <dgm:pt modelId="{CF9140C1-7BAE-4853-BCB0-815298262B25}" type="sibTrans" cxnId="{BC3F1B5B-761B-4324-BDB5-F977DE1C7FB5}">
      <dgm:prSet/>
      <dgm:spPr/>
      <dgm:t>
        <a:bodyPr/>
        <a:lstStyle/>
        <a:p>
          <a:endParaRPr lang="en-US"/>
        </a:p>
      </dgm:t>
    </dgm:pt>
    <dgm:pt modelId="{36153655-5C91-4283-999B-3E3B2D29968E}">
      <dgm:prSet/>
      <dgm:spPr/>
      <dgm:t>
        <a:bodyPr/>
        <a:lstStyle/>
        <a:p>
          <a:r>
            <a:rPr lang="en-US" dirty="0"/>
            <a:t>April 2024</a:t>
          </a:r>
        </a:p>
      </dgm:t>
    </dgm:pt>
    <dgm:pt modelId="{18FD4170-3E5C-4E85-BDC1-391428E44EDE}" type="parTrans" cxnId="{97BEFCD7-4ACB-4E2A-A5B4-3FB99ECE4162}">
      <dgm:prSet/>
      <dgm:spPr/>
      <dgm:t>
        <a:bodyPr/>
        <a:lstStyle/>
        <a:p>
          <a:endParaRPr lang="en-US"/>
        </a:p>
      </dgm:t>
    </dgm:pt>
    <dgm:pt modelId="{C984ABD0-EE41-4121-8322-9AFE485CC31B}" type="sibTrans" cxnId="{97BEFCD7-4ACB-4E2A-A5B4-3FB99ECE4162}">
      <dgm:prSet/>
      <dgm:spPr/>
      <dgm:t>
        <a:bodyPr/>
        <a:lstStyle/>
        <a:p>
          <a:endParaRPr lang="en-US"/>
        </a:p>
      </dgm:t>
    </dgm:pt>
    <dgm:pt modelId="{2F4E8EFE-06D4-41AB-A782-683A1B988BD7}">
      <dgm:prSet custT="1"/>
      <dgm:spPr/>
      <dgm:t>
        <a:bodyPr/>
        <a:lstStyle/>
        <a:p>
          <a:r>
            <a:rPr lang="fr-FR" sz="1800" b="0" i="0" u="none" dirty="0"/>
            <a:t>Day of </a:t>
          </a:r>
          <a:r>
            <a:rPr lang="fr-FR" sz="1800" b="0" i="0" u="none" dirty="0" err="1"/>
            <a:t>Entomoculture</a:t>
          </a:r>
          <a:r>
            <a:rPr lang="fr-FR" sz="1800" b="0" i="0" u="none" dirty="0"/>
            <a:t> </a:t>
          </a:r>
        </a:p>
        <a:p>
          <a:r>
            <a:rPr lang="fr-FR" sz="1800" b="0" i="0" u="none" dirty="0"/>
            <a:t>(1st </a:t>
          </a:r>
          <a:r>
            <a:rPr lang="fr-FR" sz="1800" b="0" i="0" u="none" dirty="0" err="1"/>
            <a:t>edition</a:t>
          </a:r>
          <a:r>
            <a:rPr lang="fr-FR" sz="1800" b="0" i="0" u="none" dirty="0"/>
            <a:t>)</a:t>
          </a:r>
          <a:endParaRPr lang="en-US" sz="1800" dirty="0"/>
        </a:p>
      </dgm:t>
    </dgm:pt>
    <dgm:pt modelId="{F0EA2F82-7406-40FA-BC30-D816E7F28791}" type="parTrans" cxnId="{90B35D1C-E7FA-458A-9509-4380C657B206}">
      <dgm:prSet/>
      <dgm:spPr/>
      <dgm:t>
        <a:bodyPr/>
        <a:lstStyle/>
        <a:p>
          <a:endParaRPr lang="en-US"/>
        </a:p>
      </dgm:t>
    </dgm:pt>
    <dgm:pt modelId="{6A44961A-BC6D-4266-AB26-D53DB83FE645}" type="sibTrans" cxnId="{90B35D1C-E7FA-458A-9509-4380C657B206}">
      <dgm:prSet/>
      <dgm:spPr/>
      <dgm:t>
        <a:bodyPr/>
        <a:lstStyle/>
        <a:p>
          <a:endParaRPr lang="en-US"/>
        </a:p>
      </dgm:t>
    </dgm:pt>
    <dgm:pt modelId="{82F8BBD9-9E3C-4F6D-B353-AD6DF9B76949}">
      <dgm:prSet/>
      <dgm:spPr/>
      <dgm:t>
        <a:bodyPr/>
        <a:lstStyle/>
        <a:p>
          <a:r>
            <a:rPr lang="en-US" dirty="0"/>
            <a:t>June 2024</a:t>
          </a:r>
        </a:p>
      </dgm:t>
    </dgm:pt>
    <dgm:pt modelId="{C5325C90-04F7-40C8-96D7-36232EF5A09C}" type="parTrans" cxnId="{87A04D0D-A401-46C6-BB1F-AAB76EECF713}">
      <dgm:prSet/>
      <dgm:spPr/>
      <dgm:t>
        <a:bodyPr/>
        <a:lstStyle/>
        <a:p>
          <a:endParaRPr lang="en-US"/>
        </a:p>
      </dgm:t>
    </dgm:pt>
    <dgm:pt modelId="{4959904A-9C4D-4B80-B522-4E6C903C109B}" type="sibTrans" cxnId="{87A04D0D-A401-46C6-BB1F-AAB76EECF713}">
      <dgm:prSet/>
      <dgm:spPr/>
      <dgm:t>
        <a:bodyPr/>
        <a:lstStyle/>
        <a:p>
          <a:endParaRPr lang="en-US"/>
        </a:p>
      </dgm:t>
    </dgm:pt>
    <dgm:pt modelId="{70F99883-3978-4EB1-8C81-E8BAC01058E0}">
      <dgm:prSet custT="1"/>
      <dgm:spPr/>
      <dgm:t>
        <a:bodyPr/>
        <a:lstStyle/>
        <a:p>
          <a:r>
            <a:rPr lang="fr-FR" sz="1800" b="0" i="0" u="none" dirty="0"/>
            <a:t>TFIC </a:t>
          </a:r>
          <a:r>
            <a:rPr lang="fr-FR" sz="1800" b="0" i="0" u="none" dirty="0" err="1"/>
            <a:t>Annual</a:t>
          </a:r>
          <a:r>
            <a:rPr lang="fr-FR" sz="1800" b="0" i="0" u="none" dirty="0"/>
            <a:t> Meeting 2024</a:t>
          </a:r>
          <a:endParaRPr lang="en-US" sz="1800" dirty="0"/>
        </a:p>
      </dgm:t>
    </dgm:pt>
    <dgm:pt modelId="{3A120E11-5FAE-4A7D-82CF-4F09669CE98C}" type="parTrans" cxnId="{AFA7D946-44B6-40C7-8438-9DFA80146564}">
      <dgm:prSet/>
      <dgm:spPr/>
      <dgm:t>
        <a:bodyPr/>
        <a:lstStyle/>
        <a:p>
          <a:endParaRPr lang="en-US"/>
        </a:p>
      </dgm:t>
    </dgm:pt>
    <dgm:pt modelId="{0BC7DCD8-A97E-42BC-98E9-CC6610736EA4}" type="sibTrans" cxnId="{AFA7D946-44B6-40C7-8438-9DFA80146564}">
      <dgm:prSet/>
      <dgm:spPr/>
      <dgm:t>
        <a:bodyPr/>
        <a:lstStyle/>
        <a:p>
          <a:endParaRPr lang="en-US"/>
        </a:p>
      </dgm:t>
    </dgm:pt>
    <dgm:pt modelId="{A3242B52-A2EE-405E-9FA4-25708737380A}">
      <dgm:prSet/>
      <dgm:spPr/>
      <dgm:t>
        <a:bodyPr/>
        <a:lstStyle/>
        <a:p>
          <a:r>
            <a:rPr lang="en-US" dirty="0"/>
            <a:t>Summer 2024</a:t>
          </a:r>
        </a:p>
      </dgm:t>
    </dgm:pt>
    <dgm:pt modelId="{A3F1C139-81C2-4F90-88DB-FB454830985A}" type="parTrans" cxnId="{0C35C531-9C5C-4544-981D-86B6DD6F3529}">
      <dgm:prSet/>
      <dgm:spPr/>
      <dgm:t>
        <a:bodyPr/>
        <a:lstStyle/>
        <a:p>
          <a:endParaRPr lang="en-US"/>
        </a:p>
      </dgm:t>
    </dgm:pt>
    <dgm:pt modelId="{29480B10-FFB9-4BFC-B39E-B05C0527E73A}" type="sibTrans" cxnId="{0C35C531-9C5C-4544-981D-86B6DD6F3529}">
      <dgm:prSet/>
      <dgm:spPr/>
      <dgm:t>
        <a:bodyPr/>
        <a:lstStyle/>
        <a:p>
          <a:endParaRPr lang="en-US"/>
        </a:p>
      </dgm:t>
    </dgm:pt>
    <dgm:pt modelId="{42FD6D27-43B9-4F0C-AABB-2FA2D22E47F1}">
      <dgm:prSet custT="1"/>
      <dgm:spPr/>
      <dgm:t>
        <a:bodyPr/>
        <a:lstStyle/>
        <a:p>
          <a:r>
            <a:rPr lang="en-US" sz="1800" dirty="0"/>
            <a:t>1) FAQ</a:t>
          </a:r>
        </a:p>
        <a:p>
          <a:r>
            <a:rPr lang="en-US" sz="1800" dirty="0"/>
            <a:t>2) Collaborative table on </a:t>
          </a:r>
        </a:p>
        <a:p>
          <a:r>
            <a:rPr lang="en-US" sz="1800" dirty="0"/>
            <a:t>analysis methods</a:t>
          </a:r>
        </a:p>
      </dgm:t>
    </dgm:pt>
    <dgm:pt modelId="{C8BA4B74-31EA-453A-8147-1FDEE8473EE6}" type="parTrans" cxnId="{F815C2BD-B9BC-4058-9A83-F019B68B5B09}">
      <dgm:prSet/>
      <dgm:spPr/>
      <dgm:t>
        <a:bodyPr/>
        <a:lstStyle/>
        <a:p>
          <a:endParaRPr lang="en-US"/>
        </a:p>
      </dgm:t>
    </dgm:pt>
    <dgm:pt modelId="{96F3D8E9-D3FD-4F45-8392-11D069036EC9}" type="sibTrans" cxnId="{F815C2BD-B9BC-4058-9A83-F019B68B5B09}">
      <dgm:prSet/>
      <dgm:spPr/>
      <dgm:t>
        <a:bodyPr/>
        <a:lstStyle/>
        <a:p>
          <a:endParaRPr lang="en-US"/>
        </a:p>
      </dgm:t>
    </dgm:pt>
    <dgm:pt modelId="{9D78B4C5-AD8F-B945-B9A3-CD458D176EE0}" type="pres">
      <dgm:prSet presAssocID="{FC04FBBE-BAF4-4278-B9D5-F5C8F5FBE0EE}" presName="Name0" presStyleCnt="0">
        <dgm:presLayoutVars>
          <dgm:chMax/>
          <dgm:chPref/>
          <dgm:animLvl val="lvl"/>
        </dgm:presLayoutVars>
      </dgm:prSet>
      <dgm:spPr/>
    </dgm:pt>
    <dgm:pt modelId="{E7C881DF-7540-9246-B4BC-9E5F689BC32C}" type="pres">
      <dgm:prSet presAssocID="{CCAF58FD-B595-4611-8583-055D2625F37D}" presName="composite1" presStyleCnt="0"/>
      <dgm:spPr/>
    </dgm:pt>
    <dgm:pt modelId="{E0334273-5592-2C41-8A79-34CA9F92BE96}" type="pres">
      <dgm:prSet presAssocID="{CCAF58FD-B595-4611-8583-055D2625F37D}" presName="parent1" presStyleLbl="alignNode1" presStyleIdx="0" presStyleCnt="5">
        <dgm:presLayoutVars>
          <dgm:chMax val="1"/>
          <dgm:chPref val="1"/>
          <dgm:bulletEnabled val="1"/>
        </dgm:presLayoutVars>
      </dgm:prSet>
      <dgm:spPr/>
    </dgm:pt>
    <dgm:pt modelId="{3CE4DC3B-317D-F045-99A5-64B0D4C4672B}" type="pres">
      <dgm:prSet presAssocID="{CCAF58FD-B595-4611-8583-055D2625F37D}" presName="Childtext1" presStyleLbl="revTx" presStyleIdx="0" presStyleCnt="5">
        <dgm:presLayoutVars>
          <dgm:bulletEnabled val="1"/>
        </dgm:presLayoutVars>
      </dgm:prSet>
      <dgm:spPr/>
    </dgm:pt>
    <dgm:pt modelId="{ED6718DE-FD62-0D4F-BB94-8D43D9708DB2}" type="pres">
      <dgm:prSet presAssocID="{CCAF58FD-B595-4611-8583-055D2625F37D}" presName="ConnectLine1" presStyleLbl="sibTrans1D1" presStyleIdx="0" presStyleCnt="5"/>
      <dgm:spPr>
        <a:noFill/>
        <a:ln w="6350" cap="flat" cmpd="sng" algn="ctr">
          <a:solidFill>
            <a:schemeClr val="accent2">
              <a:hueOff val="0"/>
              <a:satOff val="0"/>
              <a:lumOff val="0"/>
              <a:alphaOff val="0"/>
            </a:schemeClr>
          </a:solidFill>
          <a:prstDash val="dash"/>
          <a:miter lim="800000"/>
        </a:ln>
        <a:effectLst/>
      </dgm:spPr>
    </dgm:pt>
    <dgm:pt modelId="{AD96CB22-7B32-BB45-90A9-50B93F2BDE01}" type="pres">
      <dgm:prSet presAssocID="{CCAF58FD-B595-4611-8583-055D2625F37D}" presName="ConnectLineEnd1" presStyleLbl="lnNode1" presStyleIdx="0" presStyleCnt="5"/>
      <dgm:spPr/>
    </dgm:pt>
    <dgm:pt modelId="{05EA9F01-5D29-474B-BB44-8EA99D582AA2}" type="pres">
      <dgm:prSet presAssocID="{CCAF58FD-B595-4611-8583-055D2625F37D}" presName="EmptyPane1" presStyleCnt="0"/>
      <dgm:spPr/>
    </dgm:pt>
    <dgm:pt modelId="{D12107B3-B196-0145-9464-AEE1559033E9}" type="pres">
      <dgm:prSet presAssocID="{EFBB71EF-5A9F-4434-BD02-556C25B496A2}" presName="spaceBetweenRectangles1" presStyleCnt="0"/>
      <dgm:spPr/>
    </dgm:pt>
    <dgm:pt modelId="{B80182E8-00CE-D242-9B9A-5C4E4027562F}" type="pres">
      <dgm:prSet presAssocID="{65B497F1-960B-4C56-9345-CBD520EA657B}" presName="composite1" presStyleCnt="0"/>
      <dgm:spPr/>
    </dgm:pt>
    <dgm:pt modelId="{1CC45510-6381-F543-98A6-B242C9FF9C9D}" type="pres">
      <dgm:prSet presAssocID="{65B497F1-960B-4C56-9345-CBD520EA657B}" presName="parent1" presStyleLbl="alignNode1" presStyleIdx="1" presStyleCnt="5">
        <dgm:presLayoutVars>
          <dgm:chMax val="1"/>
          <dgm:chPref val="1"/>
          <dgm:bulletEnabled val="1"/>
        </dgm:presLayoutVars>
      </dgm:prSet>
      <dgm:spPr/>
    </dgm:pt>
    <dgm:pt modelId="{994C45A6-A2BF-0345-BDD1-3782761274C5}" type="pres">
      <dgm:prSet presAssocID="{65B497F1-960B-4C56-9345-CBD520EA657B}" presName="Childtext1" presStyleLbl="revTx" presStyleIdx="1" presStyleCnt="5">
        <dgm:presLayoutVars>
          <dgm:bulletEnabled val="1"/>
        </dgm:presLayoutVars>
      </dgm:prSet>
      <dgm:spPr/>
    </dgm:pt>
    <dgm:pt modelId="{5AC26212-452D-C24F-B244-5ED56F7E1216}" type="pres">
      <dgm:prSet presAssocID="{65B497F1-960B-4C56-9345-CBD520EA657B}" presName="ConnectLine1" presStyleLbl="sibTrans1D1" presStyleIdx="1" presStyleCnt="5"/>
      <dgm:spPr>
        <a:noFill/>
        <a:ln w="6350" cap="flat" cmpd="sng" algn="ctr">
          <a:solidFill>
            <a:schemeClr val="accent3">
              <a:hueOff val="0"/>
              <a:satOff val="0"/>
              <a:lumOff val="0"/>
              <a:alphaOff val="0"/>
            </a:schemeClr>
          </a:solidFill>
          <a:prstDash val="dash"/>
          <a:miter lim="800000"/>
        </a:ln>
        <a:effectLst/>
      </dgm:spPr>
    </dgm:pt>
    <dgm:pt modelId="{CD075FE4-1859-AE4E-853C-4BA0ECDEC47A}" type="pres">
      <dgm:prSet presAssocID="{65B497F1-960B-4C56-9345-CBD520EA657B}" presName="ConnectLineEnd1" presStyleLbl="lnNode1" presStyleIdx="1" presStyleCnt="5"/>
      <dgm:spPr/>
    </dgm:pt>
    <dgm:pt modelId="{B0026B1F-DC40-F44B-A1FE-8C66209456E0}" type="pres">
      <dgm:prSet presAssocID="{65B497F1-960B-4C56-9345-CBD520EA657B}" presName="EmptyPane1" presStyleCnt="0"/>
      <dgm:spPr/>
    </dgm:pt>
    <dgm:pt modelId="{600E2087-D452-514C-96C4-DA970D7E9275}" type="pres">
      <dgm:prSet presAssocID="{69EE77EF-78C9-4D34-AA96-B341CE6A0A25}" presName="spaceBetweenRectangles1" presStyleCnt="0"/>
      <dgm:spPr/>
    </dgm:pt>
    <dgm:pt modelId="{BC0DB1BC-27AA-E848-97C0-6253A01C90F0}" type="pres">
      <dgm:prSet presAssocID="{36153655-5C91-4283-999B-3E3B2D29968E}" presName="composite1" presStyleCnt="0"/>
      <dgm:spPr/>
    </dgm:pt>
    <dgm:pt modelId="{9CBE9BF9-DE7D-3D4A-AB4E-4D27C2374494}" type="pres">
      <dgm:prSet presAssocID="{36153655-5C91-4283-999B-3E3B2D29968E}" presName="parent1" presStyleLbl="alignNode1" presStyleIdx="2" presStyleCnt="5">
        <dgm:presLayoutVars>
          <dgm:chMax val="1"/>
          <dgm:chPref val="1"/>
          <dgm:bulletEnabled val="1"/>
        </dgm:presLayoutVars>
      </dgm:prSet>
      <dgm:spPr/>
    </dgm:pt>
    <dgm:pt modelId="{4965140D-AD66-BC47-B9B4-236CDA251B95}" type="pres">
      <dgm:prSet presAssocID="{36153655-5C91-4283-999B-3E3B2D29968E}" presName="Childtext1" presStyleLbl="revTx" presStyleIdx="2" presStyleCnt="5">
        <dgm:presLayoutVars>
          <dgm:bulletEnabled val="1"/>
        </dgm:presLayoutVars>
      </dgm:prSet>
      <dgm:spPr/>
    </dgm:pt>
    <dgm:pt modelId="{3CF623A1-3834-A845-BDA1-A9860EB08AF6}" type="pres">
      <dgm:prSet presAssocID="{36153655-5C91-4283-999B-3E3B2D29968E}" presName="ConnectLine1" presStyleLbl="sibTrans1D1" presStyleIdx="2" presStyleCnt="5"/>
      <dgm:spPr>
        <a:noFill/>
        <a:ln w="6350" cap="flat" cmpd="sng" algn="ctr">
          <a:solidFill>
            <a:schemeClr val="accent4">
              <a:hueOff val="0"/>
              <a:satOff val="0"/>
              <a:lumOff val="0"/>
              <a:alphaOff val="0"/>
            </a:schemeClr>
          </a:solidFill>
          <a:prstDash val="dash"/>
          <a:miter lim="800000"/>
        </a:ln>
        <a:effectLst/>
      </dgm:spPr>
    </dgm:pt>
    <dgm:pt modelId="{7BD6E2AB-AABC-4E4A-8DD5-10AE51557E49}" type="pres">
      <dgm:prSet presAssocID="{36153655-5C91-4283-999B-3E3B2D29968E}" presName="ConnectLineEnd1" presStyleLbl="lnNode1" presStyleIdx="2" presStyleCnt="5"/>
      <dgm:spPr/>
    </dgm:pt>
    <dgm:pt modelId="{C193A7D4-4CFD-0A4E-8B5B-78B684F2449F}" type="pres">
      <dgm:prSet presAssocID="{36153655-5C91-4283-999B-3E3B2D29968E}" presName="EmptyPane1" presStyleCnt="0"/>
      <dgm:spPr/>
    </dgm:pt>
    <dgm:pt modelId="{BA3E6523-0FF8-DE48-BF7A-52260B638399}" type="pres">
      <dgm:prSet presAssocID="{C984ABD0-EE41-4121-8322-9AFE485CC31B}" presName="spaceBetweenRectangles1" presStyleCnt="0"/>
      <dgm:spPr/>
    </dgm:pt>
    <dgm:pt modelId="{32EF525D-82FB-9248-95E9-D30D7CCF3805}" type="pres">
      <dgm:prSet presAssocID="{82F8BBD9-9E3C-4F6D-B353-AD6DF9B76949}" presName="composite1" presStyleCnt="0"/>
      <dgm:spPr/>
    </dgm:pt>
    <dgm:pt modelId="{7E872A39-CEAF-A745-8B5E-B594E41C4D92}" type="pres">
      <dgm:prSet presAssocID="{82F8BBD9-9E3C-4F6D-B353-AD6DF9B76949}" presName="parent1" presStyleLbl="alignNode1" presStyleIdx="3" presStyleCnt="5">
        <dgm:presLayoutVars>
          <dgm:chMax val="1"/>
          <dgm:chPref val="1"/>
          <dgm:bulletEnabled val="1"/>
        </dgm:presLayoutVars>
      </dgm:prSet>
      <dgm:spPr/>
    </dgm:pt>
    <dgm:pt modelId="{71C45C4C-97D4-024B-A05C-9B696157EDF3}" type="pres">
      <dgm:prSet presAssocID="{82F8BBD9-9E3C-4F6D-B353-AD6DF9B76949}" presName="Childtext1" presStyleLbl="revTx" presStyleIdx="3" presStyleCnt="5">
        <dgm:presLayoutVars>
          <dgm:bulletEnabled val="1"/>
        </dgm:presLayoutVars>
      </dgm:prSet>
      <dgm:spPr/>
    </dgm:pt>
    <dgm:pt modelId="{2B968466-E104-1A42-953D-76125E8CCEB9}" type="pres">
      <dgm:prSet presAssocID="{82F8BBD9-9E3C-4F6D-B353-AD6DF9B76949}" presName="ConnectLine1" presStyleLbl="sibTrans1D1" presStyleIdx="3" presStyleCnt="5"/>
      <dgm:spPr>
        <a:noFill/>
        <a:ln w="6350" cap="flat" cmpd="sng" algn="ctr">
          <a:solidFill>
            <a:schemeClr val="accent5">
              <a:hueOff val="0"/>
              <a:satOff val="0"/>
              <a:lumOff val="0"/>
              <a:alphaOff val="0"/>
            </a:schemeClr>
          </a:solidFill>
          <a:prstDash val="dash"/>
          <a:miter lim="800000"/>
        </a:ln>
        <a:effectLst/>
      </dgm:spPr>
    </dgm:pt>
    <dgm:pt modelId="{D77CC3DC-8A6B-DA46-BF90-A7441D4F7535}" type="pres">
      <dgm:prSet presAssocID="{82F8BBD9-9E3C-4F6D-B353-AD6DF9B76949}" presName="ConnectLineEnd1" presStyleLbl="lnNode1" presStyleIdx="3" presStyleCnt="5"/>
      <dgm:spPr/>
    </dgm:pt>
    <dgm:pt modelId="{79FF4052-9B3F-514C-BA28-273FEFCAB2AB}" type="pres">
      <dgm:prSet presAssocID="{82F8BBD9-9E3C-4F6D-B353-AD6DF9B76949}" presName="EmptyPane1" presStyleCnt="0"/>
      <dgm:spPr/>
    </dgm:pt>
    <dgm:pt modelId="{F3A8DAD1-1EEA-5145-8175-05BEFD72E16B}" type="pres">
      <dgm:prSet presAssocID="{4959904A-9C4D-4B80-B522-4E6C903C109B}" presName="spaceBetweenRectangles1" presStyleCnt="0"/>
      <dgm:spPr/>
    </dgm:pt>
    <dgm:pt modelId="{342CE3C3-540D-2944-A68D-B1546DC33F7C}" type="pres">
      <dgm:prSet presAssocID="{A3242B52-A2EE-405E-9FA4-25708737380A}" presName="composite1" presStyleCnt="0"/>
      <dgm:spPr/>
    </dgm:pt>
    <dgm:pt modelId="{65480547-9C5B-5E4E-86D5-9A26CE008BF9}" type="pres">
      <dgm:prSet presAssocID="{A3242B52-A2EE-405E-9FA4-25708737380A}" presName="parent1" presStyleLbl="alignNode1" presStyleIdx="4" presStyleCnt="5">
        <dgm:presLayoutVars>
          <dgm:chMax val="1"/>
          <dgm:chPref val="1"/>
          <dgm:bulletEnabled val="1"/>
        </dgm:presLayoutVars>
      </dgm:prSet>
      <dgm:spPr/>
    </dgm:pt>
    <dgm:pt modelId="{9266FE60-1C34-CD40-8762-A347E6FFBF79}" type="pres">
      <dgm:prSet presAssocID="{A3242B52-A2EE-405E-9FA4-25708737380A}" presName="Childtext1" presStyleLbl="revTx" presStyleIdx="4" presStyleCnt="5">
        <dgm:presLayoutVars>
          <dgm:bulletEnabled val="1"/>
        </dgm:presLayoutVars>
      </dgm:prSet>
      <dgm:spPr/>
    </dgm:pt>
    <dgm:pt modelId="{6549F119-7A62-474C-BD5A-886581E1FFAC}" type="pres">
      <dgm:prSet presAssocID="{A3242B52-A2EE-405E-9FA4-25708737380A}" presName="ConnectLine1" presStyleLbl="sibTrans1D1" presStyleIdx="4" presStyleCnt="5"/>
      <dgm:spPr>
        <a:noFill/>
        <a:ln w="6350" cap="flat" cmpd="sng" algn="ctr">
          <a:solidFill>
            <a:schemeClr val="accent6">
              <a:hueOff val="0"/>
              <a:satOff val="0"/>
              <a:lumOff val="0"/>
              <a:alphaOff val="0"/>
            </a:schemeClr>
          </a:solidFill>
          <a:prstDash val="dash"/>
          <a:miter lim="800000"/>
        </a:ln>
        <a:effectLst/>
      </dgm:spPr>
    </dgm:pt>
    <dgm:pt modelId="{947C4CCD-90C3-6843-9009-2B8127F6C5AB}" type="pres">
      <dgm:prSet presAssocID="{A3242B52-A2EE-405E-9FA4-25708737380A}" presName="ConnectLineEnd1" presStyleLbl="lnNode1" presStyleIdx="4" presStyleCnt="5"/>
      <dgm:spPr/>
    </dgm:pt>
    <dgm:pt modelId="{576F7D79-E6BA-294E-8172-0DDAD2CB7A46}" type="pres">
      <dgm:prSet presAssocID="{A3242B52-A2EE-405E-9FA4-25708737380A}" presName="EmptyPane1" presStyleCnt="0"/>
      <dgm:spPr/>
    </dgm:pt>
  </dgm:ptLst>
  <dgm:cxnLst>
    <dgm:cxn modelId="{87A04D0D-A401-46C6-BB1F-AAB76EECF713}" srcId="{FC04FBBE-BAF4-4278-B9D5-F5C8F5FBE0EE}" destId="{82F8BBD9-9E3C-4F6D-B353-AD6DF9B76949}" srcOrd="3" destOrd="0" parTransId="{C5325C90-04F7-40C8-96D7-36232EF5A09C}" sibTransId="{4959904A-9C4D-4B80-B522-4E6C903C109B}"/>
    <dgm:cxn modelId="{90B35D1C-E7FA-458A-9509-4380C657B206}" srcId="{36153655-5C91-4283-999B-3E3B2D29968E}" destId="{2F4E8EFE-06D4-41AB-A782-683A1B988BD7}" srcOrd="0" destOrd="0" parTransId="{F0EA2F82-7406-40FA-BC30-D816E7F28791}" sibTransId="{6A44961A-BC6D-4266-AB26-D53DB83FE645}"/>
    <dgm:cxn modelId="{054FB127-4955-2448-86E0-25243B1CE98B}" type="presOf" srcId="{65B497F1-960B-4C56-9345-CBD520EA657B}" destId="{1CC45510-6381-F543-98A6-B242C9FF9C9D}" srcOrd="0" destOrd="0" presId="urn:microsoft.com/office/officeart/2016/7/layout/RoundedRectangleTimeline"/>
    <dgm:cxn modelId="{0C35C531-9C5C-4544-981D-86B6DD6F3529}" srcId="{FC04FBBE-BAF4-4278-B9D5-F5C8F5FBE0EE}" destId="{A3242B52-A2EE-405E-9FA4-25708737380A}" srcOrd="4" destOrd="0" parTransId="{A3F1C139-81C2-4F90-88DB-FB454830985A}" sibTransId="{29480B10-FFB9-4BFC-B39E-B05C0527E73A}"/>
    <dgm:cxn modelId="{DB6FAB38-7812-954A-A6F6-567FCE0CDB5D}" type="presOf" srcId="{42FD6D27-43B9-4F0C-AABB-2FA2D22E47F1}" destId="{9266FE60-1C34-CD40-8762-A347E6FFBF79}" srcOrd="0" destOrd="0" presId="urn:microsoft.com/office/officeart/2016/7/layout/RoundedRectangleTimeline"/>
    <dgm:cxn modelId="{BC3F1B5B-761B-4324-BDB5-F977DE1C7FB5}" srcId="{65B497F1-960B-4C56-9345-CBD520EA657B}" destId="{34A29278-26B9-4AB9-9297-B6F2CB7A3E66}" srcOrd="0" destOrd="0" parTransId="{CD33B744-B822-4174-90FF-B34BC7F493BE}" sibTransId="{CF9140C1-7BAE-4853-BCB0-815298262B25}"/>
    <dgm:cxn modelId="{F9592D5B-C806-404F-87D2-B1BD82F4F419}" type="presOf" srcId="{CCAF58FD-B595-4611-8583-055D2625F37D}" destId="{E0334273-5592-2C41-8A79-34CA9F92BE96}" srcOrd="0" destOrd="0" presId="urn:microsoft.com/office/officeart/2016/7/layout/RoundedRectangleTimeline"/>
    <dgm:cxn modelId="{AFA7D946-44B6-40C7-8438-9DFA80146564}" srcId="{82F8BBD9-9E3C-4F6D-B353-AD6DF9B76949}" destId="{70F99883-3978-4EB1-8C81-E8BAC01058E0}" srcOrd="0" destOrd="0" parTransId="{3A120E11-5FAE-4A7D-82CF-4F09669CE98C}" sibTransId="{0BC7DCD8-A97E-42BC-98E9-CC6610736EA4}"/>
    <dgm:cxn modelId="{2676D84F-2B2B-48C3-886F-6BB1B688B568}" srcId="{CCAF58FD-B595-4611-8583-055D2625F37D}" destId="{7AFA9802-65F5-4DE5-9EDA-AB510EFEB9D1}" srcOrd="0" destOrd="0" parTransId="{995E2DED-69FA-4311-ABE3-50E843D67DE9}" sibTransId="{993236D4-3F90-48ED-8E8D-B0A8677846F3}"/>
    <dgm:cxn modelId="{027B3D77-9847-2845-A568-35B28AF2F65B}" type="presOf" srcId="{A3242B52-A2EE-405E-9FA4-25708737380A}" destId="{65480547-9C5B-5E4E-86D5-9A26CE008BF9}" srcOrd="0" destOrd="0" presId="urn:microsoft.com/office/officeart/2016/7/layout/RoundedRectangleTimeline"/>
    <dgm:cxn modelId="{3049CD59-D619-B74D-9343-2066B52B20DF}" type="presOf" srcId="{82F8BBD9-9E3C-4F6D-B353-AD6DF9B76949}" destId="{7E872A39-CEAF-A745-8B5E-B594E41C4D92}" srcOrd="0" destOrd="0" presId="urn:microsoft.com/office/officeart/2016/7/layout/RoundedRectangleTimeline"/>
    <dgm:cxn modelId="{AB1F5492-5E0E-2E4C-8759-8B0F0823A0B6}" type="presOf" srcId="{70F99883-3978-4EB1-8C81-E8BAC01058E0}" destId="{71C45C4C-97D4-024B-A05C-9B696157EDF3}" srcOrd="0" destOrd="0" presId="urn:microsoft.com/office/officeart/2016/7/layout/RoundedRectangleTimeline"/>
    <dgm:cxn modelId="{C54BD394-FD84-AB47-BA0B-B1AEDBB380AE}" type="presOf" srcId="{34A29278-26B9-4AB9-9297-B6F2CB7A3E66}" destId="{994C45A6-A2BF-0345-BDD1-3782761274C5}" srcOrd="0" destOrd="0" presId="urn:microsoft.com/office/officeart/2016/7/layout/RoundedRectangleTimeline"/>
    <dgm:cxn modelId="{9771D3AD-9953-474E-965B-E8D4EE91068C}" type="presOf" srcId="{2F4E8EFE-06D4-41AB-A782-683A1B988BD7}" destId="{4965140D-AD66-BC47-B9B4-236CDA251B95}" srcOrd="0" destOrd="0" presId="urn:microsoft.com/office/officeart/2016/7/layout/RoundedRectangleTimeline"/>
    <dgm:cxn modelId="{E380F9BC-549B-B542-8004-E6E14973413B}" type="presOf" srcId="{FC04FBBE-BAF4-4278-B9D5-F5C8F5FBE0EE}" destId="{9D78B4C5-AD8F-B945-B9A3-CD458D176EE0}" srcOrd="0" destOrd="0" presId="urn:microsoft.com/office/officeart/2016/7/layout/RoundedRectangleTimeline"/>
    <dgm:cxn modelId="{F815C2BD-B9BC-4058-9A83-F019B68B5B09}" srcId="{A3242B52-A2EE-405E-9FA4-25708737380A}" destId="{42FD6D27-43B9-4F0C-AABB-2FA2D22E47F1}" srcOrd="0" destOrd="0" parTransId="{C8BA4B74-31EA-453A-8147-1FDEE8473EE6}" sibTransId="{96F3D8E9-D3FD-4F45-8392-11D069036EC9}"/>
    <dgm:cxn modelId="{380C6ED0-A6FC-4E43-ADE2-D147E627C892}" type="presOf" srcId="{36153655-5C91-4283-999B-3E3B2D29968E}" destId="{9CBE9BF9-DE7D-3D4A-AB4E-4D27C2374494}" srcOrd="0" destOrd="0" presId="urn:microsoft.com/office/officeart/2016/7/layout/RoundedRectangleTimeline"/>
    <dgm:cxn modelId="{97BEFCD7-4ACB-4E2A-A5B4-3FB99ECE4162}" srcId="{FC04FBBE-BAF4-4278-B9D5-F5C8F5FBE0EE}" destId="{36153655-5C91-4283-999B-3E3B2D29968E}" srcOrd="2" destOrd="0" parTransId="{18FD4170-3E5C-4E85-BDC1-391428E44EDE}" sibTransId="{C984ABD0-EE41-4121-8322-9AFE485CC31B}"/>
    <dgm:cxn modelId="{24C701DB-F076-CD41-B11E-44FEAD51E23C}" type="presOf" srcId="{7AFA9802-65F5-4DE5-9EDA-AB510EFEB9D1}" destId="{3CE4DC3B-317D-F045-99A5-64B0D4C4672B}" srcOrd="0" destOrd="0" presId="urn:microsoft.com/office/officeart/2016/7/layout/RoundedRectangleTimeline"/>
    <dgm:cxn modelId="{9B606DE3-80C0-4D66-98C4-299FC62899C5}" srcId="{FC04FBBE-BAF4-4278-B9D5-F5C8F5FBE0EE}" destId="{65B497F1-960B-4C56-9345-CBD520EA657B}" srcOrd="1" destOrd="0" parTransId="{DB5A1C14-1F91-4851-BAE9-B57A61A3C070}" sibTransId="{69EE77EF-78C9-4D34-AA96-B341CE6A0A25}"/>
    <dgm:cxn modelId="{8B8F97F9-9DBC-4386-8EAA-D68D97BE67DD}" srcId="{FC04FBBE-BAF4-4278-B9D5-F5C8F5FBE0EE}" destId="{CCAF58FD-B595-4611-8583-055D2625F37D}" srcOrd="0" destOrd="0" parTransId="{EE4F18D3-C7D1-414F-AEA9-94EECE5D8F68}" sibTransId="{EFBB71EF-5A9F-4434-BD02-556C25B496A2}"/>
    <dgm:cxn modelId="{F8516FB5-742D-C14A-A965-0C3A24B6DB84}" type="presParOf" srcId="{9D78B4C5-AD8F-B945-B9A3-CD458D176EE0}" destId="{E7C881DF-7540-9246-B4BC-9E5F689BC32C}" srcOrd="0" destOrd="0" presId="urn:microsoft.com/office/officeart/2016/7/layout/RoundedRectangleTimeline"/>
    <dgm:cxn modelId="{103CFC27-EAAA-924C-9313-E1E0F773182A}" type="presParOf" srcId="{E7C881DF-7540-9246-B4BC-9E5F689BC32C}" destId="{E0334273-5592-2C41-8A79-34CA9F92BE96}" srcOrd="0" destOrd="0" presId="urn:microsoft.com/office/officeart/2016/7/layout/RoundedRectangleTimeline"/>
    <dgm:cxn modelId="{813D30E3-523D-6B49-BD13-C386BA9A7D2F}" type="presParOf" srcId="{E7C881DF-7540-9246-B4BC-9E5F689BC32C}" destId="{3CE4DC3B-317D-F045-99A5-64B0D4C4672B}" srcOrd="1" destOrd="0" presId="urn:microsoft.com/office/officeart/2016/7/layout/RoundedRectangleTimeline"/>
    <dgm:cxn modelId="{4E497649-0983-D340-A4D6-85D225DD3B56}" type="presParOf" srcId="{E7C881DF-7540-9246-B4BC-9E5F689BC32C}" destId="{ED6718DE-FD62-0D4F-BB94-8D43D9708DB2}" srcOrd="2" destOrd="0" presId="urn:microsoft.com/office/officeart/2016/7/layout/RoundedRectangleTimeline"/>
    <dgm:cxn modelId="{09B33394-72CC-2249-9B55-31185641C59B}" type="presParOf" srcId="{E7C881DF-7540-9246-B4BC-9E5F689BC32C}" destId="{AD96CB22-7B32-BB45-90A9-50B93F2BDE01}" srcOrd="3" destOrd="0" presId="urn:microsoft.com/office/officeart/2016/7/layout/RoundedRectangleTimeline"/>
    <dgm:cxn modelId="{36C59E31-263A-1F40-A68C-DCD91BFC614B}" type="presParOf" srcId="{E7C881DF-7540-9246-B4BC-9E5F689BC32C}" destId="{05EA9F01-5D29-474B-BB44-8EA99D582AA2}" srcOrd="4" destOrd="0" presId="urn:microsoft.com/office/officeart/2016/7/layout/RoundedRectangleTimeline"/>
    <dgm:cxn modelId="{0493AB69-BF1F-634E-A2AE-A3786C6C156C}" type="presParOf" srcId="{9D78B4C5-AD8F-B945-B9A3-CD458D176EE0}" destId="{D12107B3-B196-0145-9464-AEE1559033E9}" srcOrd="1" destOrd="0" presId="urn:microsoft.com/office/officeart/2016/7/layout/RoundedRectangleTimeline"/>
    <dgm:cxn modelId="{22E0F70D-5870-6F45-83CD-1B8250007793}" type="presParOf" srcId="{9D78B4C5-AD8F-B945-B9A3-CD458D176EE0}" destId="{B80182E8-00CE-D242-9B9A-5C4E4027562F}" srcOrd="2" destOrd="0" presId="urn:microsoft.com/office/officeart/2016/7/layout/RoundedRectangleTimeline"/>
    <dgm:cxn modelId="{02B7E2E9-33A1-A24E-B949-F8F9116804D9}" type="presParOf" srcId="{B80182E8-00CE-D242-9B9A-5C4E4027562F}" destId="{1CC45510-6381-F543-98A6-B242C9FF9C9D}" srcOrd="0" destOrd="0" presId="urn:microsoft.com/office/officeart/2016/7/layout/RoundedRectangleTimeline"/>
    <dgm:cxn modelId="{C55A36F3-5385-2E44-9A93-9EC427673B03}" type="presParOf" srcId="{B80182E8-00CE-D242-9B9A-5C4E4027562F}" destId="{994C45A6-A2BF-0345-BDD1-3782761274C5}" srcOrd="1" destOrd="0" presId="urn:microsoft.com/office/officeart/2016/7/layout/RoundedRectangleTimeline"/>
    <dgm:cxn modelId="{689552DD-E1BB-8045-976A-E989C6C405C2}" type="presParOf" srcId="{B80182E8-00CE-D242-9B9A-5C4E4027562F}" destId="{5AC26212-452D-C24F-B244-5ED56F7E1216}" srcOrd="2" destOrd="0" presId="urn:microsoft.com/office/officeart/2016/7/layout/RoundedRectangleTimeline"/>
    <dgm:cxn modelId="{B9640D58-33E9-B24C-B772-D7EE0E66C404}" type="presParOf" srcId="{B80182E8-00CE-D242-9B9A-5C4E4027562F}" destId="{CD075FE4-1859-AE4E-853C-4BA0ECDEC47A}" srcOrd="3" destOrd="0" presId="urn:microsoft.com/office/officeart/2016/7/layout/RoundedRectangleTimeline"/>
    <dgm:cxn modelId="{B110AE16-A9A9-D745-9824-C6048C9C8C72}" type="presParOf" srcId="{B80182E8-00CE-D242-9B9A-5C4E4027562F}" destId="{B0026B1F-DC40-F44B-A1FE-8C66209456E0}" srcOrd="4" destOrd="0" presId="urn:microsoft.com/office/officeart/2016/7/layout/RoundedRectangleTimeline"/>
    <dgm:cxn modelId="{D158A354-6C72-9648-A016-8F3C381CD350}" type="presParOf" srcId="{9D78B4C5-AD8F-B945-B9A3-CD458D176EE0}" destId="{600E2087-D452-514C-96C4-DA970D7E9275}" srcOrd="3" destOrd="0" presId="urn:microsoft.com/office/officeart/2016/7/layout/RoundedRectangleTimeline"/>
    <dgm:cxn modelId="{2DC33545-DF8D-0545-87B4-2BC552683716}" type="presParOf" srcId="{9D78B4C5-AD8F-B945-B9A3-CD458D176EE0}" destId="{BC0DB1BC-27AA-E848-97C0-6253A01C90F0}" srcOrd="4" destOrd="0" presId="urn:microsoft.com/office/officeart/2016/7/layout/RoundedRectangleTimeline"/>
    <dgm:cxn modelId="{21B71496-8148-9B4C-9B26-71F5361235B7}" type="presParOf" srcId="{BC0DB1BC-27AA-E848-97C0-6253A01C90F0}" destId="{9CBE9BF9-DE7D-3D4A-AB4E-4D27C2374494}" srcOrd="0" destOrd="0" presId="urn:microsoft.com/office/officeart/2016/7/layout/RoundedRectangleTimeline"/>
    <dgm:cxn modelId="{03A73C00-6FAF-3F4C-9F0A-AA97FBCFF34F}" type="presParOf" srcId="{BC0DB1BC-27AA-E848-97C0-6253A01C90F0}" destId="{4965140D-AD66-BC47-B9B4-236CDA251B95}" srcOrd="1" destOrd="0" presId="urn:microsoft.com/office/officeart/2016/7/layout/RoundedRectangleTimeline"/>
    <dgm:cxn modelId="{2ABDE2BA-519B-DF40-9E65-57C3BF2FF529}" type="presParOf" srcId="{BC0DB1BC-27AA-E848-97C0-6253A01C90F0}" destId="{3CF623A1-3834-A845-BDA1-A9860EB08AF6}" srcOrd="2" destOrd="0" presId="urn:microsoft.com/office/officeart/2016/7/layout/RoundedRectangleTimeline"/>
    <dgm:cxn modelId="{242D0659-7EAC-0846-BCD1-6D30C97AB5A0}" type="presParOf" srcId="{BC0DB1BC-27AA-E848-97C0-6253A01C90F0}" destId="{7BD6E2AB-AABC-4E4A-8DD5-10AE51557E49}" srcOrd="3" destOrd="0" presId="urn:microsoft.com/office/officeart/2016/7/layout/RoundedRectangleTimeline"/>
    <dgm:cxn modelId="{C9BAE63F-A721-8841-A61D-70321D5D648A}" type="presParOf" srcId="{BC0DB1BC-27AA-E848-97C0-6253A01C90F0}" destId="{C193A7D4-4CFD-0A4E-8B5B-78B684F2449F}" srcOrd="4" destOrd="0" presId="urn:microsoft.com/office/officeart/2016/7/layout/RoundedRectangleTimeline"/>
    <dgm:cxn modelId="{67CD5AB5-6A12-DE42-93BA-5FF7D03A618C}" type="presParOf" srcId="{9D78B4C5-AD8F-B945-B9A3-CD458D176EE0}" destId="{BA3E6523-0FF8-DE48-BF7A-52260B638399}" srcOrd="5" destOrd="0" presId="urn:microsoft.com/office/officeart/2016/7/layout/RoundedRectangleTimeline"/>
    <dgm:cxn modelId="{7E41D45A-7710-CB4F-AB0B-B827F10BFC0C}" type="presParOf" srcId="{9D78B4C5-AD8F-B945-B9A3-CD458D176EE0}" destId="{32EF525D-82FB-9248-95E9-D30D7CCF3805}" srcOrd="6" destOrd="0" presId="urn:microsoft.com/office/officeart/2016/7/layout/RoundedRectangleTimeline"/>
    <dgm:cxn modelId="{EA066AB6-A1B6-0A45-8E39-0AFEE71BCFAD}" type="presParOf" srcId="{32EF525D-82FB-9248-95E9-D30D7CCF3805}" destId="{7E872A39-CEAF-A745-8B5E-B594E41C4D92}" srcOrd="0" destOrd="0" presId="urn:microsoft.com/office/officeart/2016/7/layout/RoundedRectangleTimeline"/>
    <dgm:cxn modelId="{E4FE1140-EDD7-AF4B-895F-B2D8650FC177}" type="presParOf" srcId="{32EF525D-82FB-9248-95E9-D30D7CCF3805}" destId="{71C45C4C-97D4-024B-A05C-9B696157EDF3}" srcOrd="1" destOrd="0" presId="urn:microsoft.com/office/officeart/2016/7/layout/RoundedRectangleTimeline"/>
    <dgm:cxn modelId="{F5CB1ED3-C97E-454D-A3DD-D9A5094EE6B1}" type="presParOf" srcId="{32EF525D-82FB-9248-95E9-D30D7CCF3805}" destId="{2B968466-E104-1A42-953D-76125E8CCEB9}" srcOrd="2" destOrd="0" presId="urn:microsoft.com/office/officeart/2016/7/layout/RoundedRectangleTimeline"/>
    <dgm:cxn modelId="{D51323E4-9F26-D343-B281-06B01385512C}" type="presParOf" srcId="{32EF525D-82FB-9248-95E9-D30D7CCF3805}" destId="{D77CC3DC-8A6B-DA46-BF90-A7441D4F7535}" srcOrd="3" destOrd="0" presId="urn:microsoft.com/office/officeart/2016/7/layout/RoundedRectangleTimeline"/>
    <dgm:cxn modelId="{9EBCC841-9542-F044-B8F6-317E2D122A2D}" type="presParOf" srcId="{32EF525D-82FB-9248-95E9-D30D7CCF3805}" destId="{79FF4052-9B3F-514C-BA28-273FEFCAB2AB}" srcOrd="4" destOrd="0" presId="urn:microsoft.com/office/officeart/2016/7/layout/RoundedRectangleTimeline"/>
    <dgm:cxn modelId="{C9E6A13D-C404-DD49-877B-8A6303BE1049}" type="presParOf" srcId="{9D78B4C5-AD8F-B945-B9A3-CD458D176EE0}" destId="{F3A8DAD1-1EEA-5145-8175-05BEFD72E16B}" srcOrd="7" destOrd="0" presId="urn:microsoft.com/office/officeart/2016/7/layout/RoundedRectangleTimeline"/>
    <dgm:cxn modelId="{24A7A55F-F8F2-2740-B3E2-AB6C096E47BD}" type="presParOf" srcId="{9D78B4C5-AD8F-B945-B9A3-CD458D176EE0}" destId="{342CE3C3-540D-2944-A68D-B1546DC33F7C}" srcOrd="8" destOrd="0" presId="urn:microsoft.com/office/officeart/2016/7/layout/RoundedRectangleTimeline"/>
    <dgm:cxn modelId="{22DD0330-D8B8-EF46-A1D4-337285C6536C}" type="presParOf" srcId="{342CE3C3-540D-2944-A68D-B1546DC33F7C}" destId="{65480547-9C5B-5E4E-86D5-9A26CE008BF9}" srcOrd="0" destOrd="0" presId="urn:microsoft.com/office/officeart/2016/7/layout/RoundedRectangleTimeline"/>
    <dgm:cxn modelId="{2F343743-3D6E-D74B-8D7F-E097D15CAB4F}" type="presParOf" srcId="{342CE3C3-540D-2944-A68D-B1546DC33F7C}" destId="{9266FE60-1C34-CD40-8762-A347E6FFBF79}" srcOrd="1" destOrd="0" presId="urn:microsoft.com/office/officeart/2016/7/layout/RoundedRectangleTimeline"/>
    <dgm:cxn modelId="{38755003-8274-FC44-BE16-754885FA0C65}" type="presParOf" srcId="{342CE3C3-540D-2944-A68D-B1546DC33F7C}" destId="{6549F119-7A62-474C-BD5A-886581E1FFAC}" srcOrd="2" destOrd="0" presId="urn:microsoft.com/office/officeart/2016/7/layout/RoundedRectangleTimeline"/>
    <dgm:cxn modelId="{0C1C858D-432D-364B-AA97-2C2E2CA710CB}" type="presParOf" srcId="{342CE3C3-540D-2944-A68D-B1546DC33F7C}" destId="{947C4CCD-90C3-6843-9009-2B8127F6C5AB}" srcOrd="3" destOrd="0" presId="urn:microsoft.com/office/officeart/2016/7/layout/RoundedRectangleTimeline"/>
    <dgm:cxn modelId="{3E576705-A24B-5045-8AEC-7828527755A2}" type="presParOf" srcId="{342CE3C3-540D-2944-A68D-B1546DC33F7C}" destId="{576F7D79-E6BA-294E-8172-0DDAD2CB7A46}" srcOrd="4" destOrd="0" presId="urn:microsoft.com/office/officeart/2016/7/layout/RoundedRectangleTimeline"/>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9C52BE7-09FB-C644-954E-3A71D9F304B0}">
      <dsp:nvSpPr>
        <dsp:cNvPr id="0" name=""/>
        <dsp:cNvSpPr/>
      </dsp:nvSpPr>
      <dsp:spPr>
        <a:xfrm>
          <a:off x="0" y="0"/>
          <a:ext cx="8645181" cy="678477"/>
        </a:xfrm>
        <a:prstGeom prst="roundRect">
          <a:avLst>
            <a:gd name="adj" fmla="val 10000"/>
          </a:avLst>
        </a:prstGeom>
        <a:solidFill>
          <a:schemeClr val="lt1">
            <a:hueOff val="0"/>
            <a:satOff val="0"/>
            <a:lumOff val="0"/>
            <a:alphaOff val="0"/>
          </a:schemeClr>
        </a:solidFill>
        <a:ln w="12700" cap="flat" cmpd="sng" algn="ctr">
          <a:solidFill>
            <a:srgbClr val="418055"/>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US" sz="1300" kern="1200" noProof="0" dirty="0">
              <a:latin typeface="Calibri" panose="020F0502020204030204" pitchFamily="34" charset="0"/>
              <a:cs typeface="Calibri" panose="020F0502020204030204" pitchFamily="34" charset="0"/>
            </a:rPr>
            <a:t>To commit to working collaboratively with stakeholders, focusing on finding common positions and objectives. Direct efforts towards bringing together complementary skills and leveraging different expertise. Establish a work environment conducive to dialogue and open to change.</a:t>
          </a:r>
          <a:endParaRPr lang="fr-CA" sz="1300" kern="1200" noProof="0" dirty="0"/>
        </a:p>
      </dsp:txBody>
      <dsp:txXfrm>
        <a:off x="1796883" y="0"/>
        <a:ext cx="6848297" cy="678477"/>
      </dsp:txXfrm>
    </dsp:sp>
    <dsp:sp modelId="{4B83FC9F-F9F2-534E-B012-67107F8AB334}">
      <dsp:nvSpPr>
        <dsp:cNvPr id="0" name=""/>
        <dsp:cNvSpPr/>
      </dsp:nvSpPr>
      <dsp:spPr>
        <a:xfrm>
          <a:off x="431783" y="85262"/>
          <a:ext cx="1001163" cy="507951"/>
        </a:xfrm>
        <a:prstGeom prst="roundRect">
          <a:avLst>
            <a:gd name="adj" fmla="val 10000"/>
          </a:avLst>
        </a:prstGeom>
        <a:solidFill>
          <a:schemeClr val="accent4">
            <a:tint val="40000"/>
            <a:hueOff val="0"/>
            <a:satOff val="0"/>
            <a:lumOff val="0"/>
            <a:alphaOff val="0"/>
          </a:schemeClr>
        </a:solidFill>
        <a:ln w="12700" cap="flat" cmpd="sng" algn="ctr">
          <a:solidFill>
            <a:schemeClr val="accent4">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A899B56-FFC0-6B4A-BEC6-2ECED3196A1F}">
      <dsp:nvSpPr>
        <dsp:cNvPr id="0" name=""/>
        <dsp:cNvSpPr/>
      </dsp:nvSpPr>
      <dsp:spPr>
        <a:xfrm>
          <a:off x="0" y="746325"/>
          <a:ext cx="8645181" cy="678477"/>
        </a:xfrm>
        <a:prstGeom prst="roundRect">
          <a:avLst>
            <a:gd name="adj" fmla="val 10000"/>
          </a:avLst>
        </a:prstGeom>
        <a:solidFill>
          <a:schemeClr val="lt1">
            <a:hueOff val="0"/>
            <a:satOff val="0"/>
            <a:lumOff val="0"/>
            <a:alphaOff val="0"/>
          </a:schemeClr>
        </a:solidFill>
        <a:ln w="12700" cap="flat" cmpd="sng" algn="ctr">
          <a:solidFill>
            <a:srgbClr val="418055"/>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US" sz="1300" kern="1200" dirty="0">
              <a:latin typeface="Calibri" panose="020F0502020204030204" pitchFamily="34" charset="0"/>
              <a:cs typeface="Calibri" panose="020F0502020204030204" pitchFamily="34" charset="0"/>
            </a:rPr>
            <a:t>To seek accuracy, objectivity, and reliability. Utilize one's knowledge, skills, and professional experience to achieve the desired results. Demonstrate consistency in one's positions to ensure continuity and alignment between decisions and actions of the Table.</a:t>
          </a:r>
          <a:endParaRPr lang="en-US" sz="1300" kern="1200" dirty="0"/>
        </a:p>
      </dsp:txBody>
      <dsp:txXfrm>
        <a:off x="1796883" y="746325"/>
        <a:ext cx="6848297" cy="678477"/>
      </dsp:txXfrm>
    </dsp:sp>
    <dsp:sp modelId="{8F2C79E1-93EB-3544-A96A-4A49B5EC93C9}">
      <dsp:nvSpPr>
        <dsp:cNvPr id="0" name=""/>
        <dsp:cNvSpPr/>
      </dsp:nvSpPr>
      <dsp:spPr>
        <a:xfrm>
          <a:off x="402597" y="906345"/>
          <a:ext cx="1059536" cy="358436"/>
        </a:xfrm>
        <a:prstGeom prst="roundRect">
          <a:avLst>
            <a:gd name="adj" fmla="val 10000"/>
          </a:avLst>
        </a:prstGeom>
        <a:solidFill>
          <a:schemeClr val="accent4">
            <a:tint val="40000"/>
            <a:hueOff val="0"/>
            <a:satOff val="0"/>
            <a:lumOff val="0"/>
            <a:alphaOff val="0"/>
          </a:schemeClr>
        </a:solidFill>
        <a:ln w="12700" cap="flat" cmpd="sng" algn="ctr">
          <a:solidFill>
            <a:schemeClr val="accent4">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ECD454B-7F44-1446-B067-0E0290916ABA}">
      <dsp:nvSpPr>
        <dsp:cNvPr id="0" name=""/>
        <dsp:cNvSpPr/>
      </dsp:nvSpPr>
      <dsp:spPr>
        <a:xfrm>
          <a:off x="0" y="1492650"/>
          <a:ext cx="8645181" cy="678477"/>
        </a:xfrm>
        <a:prstGeom prst="roundRect">
          <a:avLst>
            <a:gd name="adj" fmla="val 10000"/>
          </a:avLst>
        </a:prstGeom>
        <a:solidFill>
          <a:schemeClr val="lt1">
            <a:hueOff val="0"/>
            <a:satOff val="0"/>
            <a:lumOff val="0"/>
            <a:alphaOff val="0"/>
          </a:schemeClr>
        </a:solidFill>
        <a:ln w="12700" cap="flat" cmpd="sng" algn="ctr">
          <a:solidFill>
            <a:srgbClr val="418055"/>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US" sz="1300" kern="1200" dirty="0">
              <a:latin typeface="Calibri" panose="020F0502020204030204" pitchFamily="34" charset="0"/>
              <a:cs typeface="Calibri" panose="020F0502020204030204" pitchFamily="34" charset="0"/>
            </a:rPr>
            <a:t>To act in a fair and transparent manner towards all members and partners. Ensure fair and integral information sharing.</a:t>
          </a:r>
          <a:endParaRPr lang="en-US" sz="1300" kern="1200" dirty="0"/>
        </a:p>
      </dsp:txBody>
      <dsp:txXfrm>
        <a:off x="1796883" y="1492650"/>
        <a:ext cx="6848297" cy="678477"/>
      </dsp:txXfrm>
    </dsp:sp>
    <dsp:sp modelId="{8E3A2483-46E9-C24E-B5C3-CA491CC1F8D9}">
      <dsp:nvSpPr>
        <dsp:cNvPr id="0" name=""/>
        <dsp:cNvSpPr/>
      </dsp:nvSpPr>
      <dsp:spPr>
        <a:xfrm>
          <a:off x="344225" y="1619468"/>
          <a:ext cx="1176280" cy="424840"/>
        </a:xfrm>
        <a:prstGeom prst="roundRect">
          <a:avLst>
            <a:gd name="adj" fmla="val 10000"/>
          </a:avLst>
        </a:prstGeom>
        <a:solidFill>
          <a:schemeClr val="accent4">
            <a:tint val="40000"/>
            <a:hueOff val="0"/>
            <a:satOff val="0"/>
            <a:lumOff val="0"/>
            <a:alphaOff val="0"/>
          </a:schemeClr>
        </a:solidFill>
        <a:ln w="12700" cap="flat" cmpd="sng" algn="ctr">
          <a:solidFill>
            <a:schemeClr val="accent4">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32F1F00-A3F0-F14D-9990-8C23B8F115E3}">
      <dsp:nvSpPr>
        <dsp:cNvPr id="0" name=""/>
        <dsp:cNvSpPr/>
      </dsp:nvSpPr>
      <dsp:spPr>
        <a:xfrm>
          <a:off x="0" y="2238975"/>
          <a:ext cx="8645181" cy="678477"/>
        </a:xfrm>
        <a:prstGeom prst="roundRect">
          <a:avLst>
            <a:gd name="adj" fmla="val 10000"/>
          </a:avLst>
        </a:prstGeom>
        <a:solidFill>
          <a:schemeClr val="lt1">
            <a:hueOff val="0"/>
            <a:satOff val="0"/>
            <a:lumOff val="0"/>
            <a:alphaOff val="0"/>
          </a:schemeClr>
        </a:solidFill>
        <a:ln w="12700" cap="flat" cmpd="sng" algn="ctr">
          <a:solidFill>
            <a:srgbClr val="418055"/>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US" sz="1300" kern="1200" noProof="0" dirty="0">
              <a:latin typeface="Calibri" panose="020F0502020204030204" pitchFamily="34" charset="0"/>
              <a:cs typeface="Calibri" panose="020F0502020204030204" pitchFamily="34" charset="0"/>
            </a:rPr>
            <a:t>To mobilize partners proactively and agilely to foster the development and realization of innovative ideas in order to fulfill the mission of the table.</a:t>
          </a:r>
          <a:endParaRPr lang="fr-CA" sz="1300" kern="1200" noProof="0" dirty="0">
            <a:latin typeface="Calibri" panose="020F0502020204030204" pitchFamily="34" charset="0"/>
            <a:cs typeface="Calibri" panose="020F0502020204030204" pitchFamily="34" charset="0"/>
          </a:endParaRPr>
        </a:p>
      </dsp:txBody>
      <dsp:txXfrm>
        <a:off x="1796883" y="2238975"/>
        <a:ext cx="6848297" cy="678477"/>
      </dsp:txXfrm>
    </dsp:sp>
    <dsp:sp modelId="{DC3336CB-5F38-C34C-8807-C3B5D4877D00}">
      <dsp:nvSpPr>
        <dsp:cNvPr id="0" name=""/>
        <dsp:cNvSpPr/>
      </dsp:nvSpPr>
      <dsp:spPr>
        <a:xfrm>
          <a:off x="402597" y="2371297"/>
          <a:ext cx="1059536" cy="413833"/>
        </a:xfrm>
        <a:prstGeom prst="roundRect">
          <a:avLst>
            <a:gd name="adj" fmla="val 10000"/>
          </a:avLst>
        </a:prstGeom>
        <a:solidFill>
          <a:schemeClr val="accent4">
            <a:tint val="40000"/>
            <a:hueOff val="0"/>
            <a:satOff val="0"/>
            <a:lumOff val="0"/>
            <a:alphaOff val="0"/>
          </a:schemeClr>
        </a:solidFill>
        <a:ln w="12700" cap="flat" cmpd="sng" algn="ctr">
          <a:solidFill>
            <a:schemeClr val="accent4">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7FAC91-5C0B-824F-A945-973703D46D5C}">
      <dsp:nvSpPr>
        <dsp:cNvPr id="0" name=""/>
        <dsp:cNvSpPr/>
      </dsp:nvSpPr>
      <dsp:spPr>
        <a:xfrm>
          <a:off x="573953" y="3645"/>
          <a:ext cx="2357487" cy="655505"/>
        </a:xfrm>
        <a:prstGeom prst="roundRect">
          <a:avLst>
            <a:gd name="adj" fmla="val 10000"/>
          </a:avLst>
        </a:prstGeom>
        <a:solidFill>
          <a:srgbClr val="9CBDA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2700" rIns="19050" bIns="12700" numCol="1" spcCol="1270" anchor="ctr" anchorCtr="0">
          <a:noAutofit/>
        </a:bodyPr>
        <a:lstStyle/>
        <a:p>
          <a:pPr marL="0" lvl="0" indent="0" algn="ctr" defTabSz="444500">
            <a:lnSpc>
              <a:spcPct val="90000"/>
            </a:lnSpc>
            <a:spcBef>
              <a:spcPct val="0"/>
            </a:spcBef>
            <a:spcAft>
              <a:spcPct val="35000"/>
            </a:spcAft>
            <a:buNone/>
          </a:pPr>
          <a:r>
            <a:rPr lang="fr-CA" sz="1000" b="1" kern="1200" noProof="0" dirty="0">
              <a:solidFill>
                <a:schemeClr val="tx1"/>
              </a:solidFill>
              <a:latin typeface="+mn-lt"/>
            </a:rPr>
            <a:t>Coordination of the TFIC</a:t>
          </a:r>
        </a:p>
      </dsp:txBody>
      <dsp:txXfrm>
        <a:off x="593152" y="22844"/>
        <a:ext cx="2319089" cy="617107"/>
      </dsp:txXfrm>
    </dsp:sp>
    <dsp:sp modelId="{DF24E9D3-C9B3-874B-BD79-54E725ADB31B}">
      <dsp:nvSpPr>
        <dsp:cNvPr id="0" name=""/>
        <dsp:cNvSpPr/>
      </dsp:nvSpPr>
      <dsp:spPr>
        <a:xfrm>
          <a:off x="809701" y="659151"/>
          <a:ext cx="235748" cy="473848"/>
        </a:xfrm>
        <a:custGeom>
          <a:avLst/>
          <a:gdLst/>
          <a:ahLst/>
          <a:cxnLst/>
          <a:rect l="0" t="0" r="0" b="0"/>
          <a:pathLst>
            <a:path>
              <a:moveTo>
                <a:pt x="0" y="0"/>
              </a:moveTo>
              <a:lnTo>
                <a:pt x="0" y="473848"/>
              </a:lnTo>
              <a:lnTo>
                <a:pt x="235748" y="473848"/>
              </a:lnTo>
            </a:path>
          </a:pathLst>
        </a:custGeom>
        <a:noFill/>
        <a:ln w="12700" cap="flat" cmpd="sng" algn="ctr">
          <a:solidFill>
            <a:srgbClr val="418055"/>
          </a:solidFill>
          <a:prstDash val="solid"/>
          <a:miter lim="800000"/>
        </a:ln>
        <a:effectLst/>
      </dsp:spPr>
      <dsp:style>
        <a:lnRef idx="2">
          <a:scrgbClr r="0" g="0" b="0"/>
        </a:lnRef>
        <a:fillRef idx="0">
          <a:scrgbClr r="0" g="0" b="0"/>
        </a:fillRef>
        <a:effectRef idx="0">
          <a:scrgbClr r="0" g="0" b="0"/>
        </a:effectRef>
        <a:fontRef idx="minor"/>
      </dsp:style>
    </dsp:sp>
    <dsp:sp modelId="{C9DDFA4F-AB86-8241-B749-00AA0AFDD69B}">
      <dsp:nvSpPr>
        <dsp:cNvPr id="0" name=""/>
        <dsp:cNvSpPr/>
      </dsp:nvSpPr>
      <dsp:spPr>
        <a:xfrm>
          <a:off x="1045450" y="823027"/>
          <a:ext cx="1885990" cy="619944"/>
        </a:xfrm>
        <a:prstGeom prst="roundRect">
          <a:avLst>
            <a:gd name="adj" fmla="val 10000"/>
          </a:avLst>
        </a:prstGeom>
        <a:solidFill>
          <a:schemeClr val="lt1">
            <a:alpha val="90000"/>
            <a:hueOff val="0"/>
            <a:satOff val="0"/>
            <a:lumOff val="0"/>
            <a:alphaOff val="0"/>
          </a:schemeClr>
        </a:solidFill>
        <a:ln w="12700" cap="flat" cmpd="sng" algn="ctr">
          <a:solidFill>
            <a:srgbClr val="418055"/>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12700" rIns="19050" bIns="12700" numCol="1" spcCol="1270" anchor="ctr" anchorCtr="0">
          <a:noAutofit/>
        </a:bodyPr>
        <a:lstStyle/>
        <a:p>
          <a:pPr marL="0" lvl="0" indent="0" algn="ctr" defTabSz="444500">
            <a:lnSpc>
              <a:spcPct val="90000"/>
            </a:lnSpc>
            <a:spcBef>
              <a:spcPct val="0"/>
            </a:spcBef>
            <a:spcAft>
              <a:spcPct val="35000"/>
            </a:spcAft>
            <a:buNone/>
          </a:pPr>
          <a:r>
            <a:rPr lang="fr-FR" sz="1000" b="1" kern="1200" noProof="0" dirty="0" err="1"/>
            <a:t>Sustainability</a:t>
          </a:r>
          <a:r>
            <a:rPr lang="fr-CA" sz="1000" b="1" kern="1200" noProof="0" dirty="0"/>
            <a:t> of the TFIC</a:t>
          </a:r>
        </a:p>
      </dsp:txBody>
      <dsp:txXfrm>
        <a:off x="1063608" y="841185"/>
        <a:ext cx="1849674" cy="583628"/>
      </dsp:txXfrm>
    </dsp:sp>
    <dsp:sp modelId="{306FC005-CB26-FD4D-B28F-8BF4260A8BFC}">
      <dsp:nvSpPr>
        <dsp:cNvPr id="0" name=""/>
        <dsp:cNvSpPr/>
      </dsp:nvSpPr>
      <dsp:spPr>
        <a:xfrm>
          <a:off x="809701" y="659151"/>
          <a:ext cx="235748" cy="1257670"/>
        </a:xfrm>
        <a:custGeom>
          <a:avLst/>
          <a:gdLst/>
          <a:ahLst/>
          <a:cxnLst/>
          <a:rect l="0" t="0" r="0" b="0"/>
          <a:pathLst>
            <a:path>
              <a:moveTo>
                <a:pt x="0" y="0"/>
              </a:moveTo>
              <a:lnTo>
                <a:pt x="0" y="1257670"/>
              </a:lnTo>
              <a:lnTo>
                <a:pt x="235748" y="1257670"/>
              </a:lnTo>
            </a:path>
          </a:pathLst>
        </a:custGeom>
        <a:noFill/>
        <a:ln w="12700" cap="flat" cmpd="sng" algn="ctr">
          <a:solidFill>
            <a:srgbClr val="418055"/>
          </a:solidFill>
          <a:prstDash val="solid"/>
          <a:miter lim="800000"/>
        </a:ln>
        <a:effectLst/>
      </dsp:spPr>
      <dsp:style>
        <a:lnRef idx="2">
          <a:scrgbClr r="0" g="0" b="0"/>
        </a:lnRef>
        <a:fillRef idx="0">
          <a:scrgbClr r="0" g="0" b="0"/>
        </a:fillRef>
        <a:effectRef idx="0">
          <a:scrgbClr r="0" g="0" b="0"/>
        </a:effectRef>
        <a:fontRef idx="minor"/>
      </dsp:style>
    </dsp:sp>
    <dsp:sp modelId="{1774B7A8-337D-E94E-86E3-C5C188AE8686}">
      <dsp:nvSpPr>
        <dsp:cNvPr id="0" name=""/>
        <dsp:cNvSpPr/>
      </dsp:nvSpPr>
      <dsp:spPr>
        <a:xfrm>
          <a:off x="1045450" y="1606849"/>
          <a:ext cx="1885990" cy="619944"/>
        </a:xfrm>
        <a:prstGeom prst="roundRect">
          <a:avLst>
            <a:gd name="adj" fmla="val 10000"/>
          </a:avLst>
        </a:prstGeom>
        <a:solidFill>
          <a:schemeClr val="lt1">
            <a:alpha val="90000"/>
            <a:hueOff val="0"/>
            <a:satOff val="0"/>
            <a:lumOff val="0"/>
            <a:alphaOff val="0"/>
          </a:schemeClr>
        </a:solidFill>
        <a:ln w="12700" cap="flat" cmpd="sng" algn="ctr">
          <a:solidFill>
            <a:srgbClr val="418055"/>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12700" rIns="19050" bIns="12700" numCol="1" spcCol="1270" anchor="ctr" anchorCtr="0">
          <a:noAutofit/>
        </a:bodyPr>
        <a:lstStyle/>
        <a:p>
          <a:pPr marL="0" lvl="0" indent="0" algn="ctr" defTabSz="444500">
            <a:lnSpc>
              <a:spcPct val="90000"/>
            </a:lnSpc>
            <a:spcBef>
              <a:spcPct val="0"/>
            </a:spcBef>
            <a:spcAft>
              <a:spcPct val="35000"/>
            </a:spcAft>
            <a:buNone/>
          </a:pPr>
          <a:r>
            <a:rPr lang="fr-CA" sz="1000" b="1" kern="1200" noProof="0" dirty="0"/>
            <a:t>Coordination &amp; consultation</a:t>
          </a:r>
        </a:p>
      </dsp:txBody>
      <dsp:txXfrm>
        <a:off x="1063608" y="1625007"/>
        <a:ext cx="1849674" cy="583628"/>
      </dsp:txXfrm>
    </dsp:sp>
    <dsp:sp modelId="{E4B66CE8-37E4-4D40-9A3B-10B5B20F9828}">
      <dsp:nvSpPr>
        <dsp:cNvPr id="0" name=""/>
        <dsp:cNvSpPr/>
      </dsp:nvSpPr>
      <dsp:spPr>
        <a:xfrm>
          <a:off x="809701" y="659151"/>
          <a:ext cx="235748" cy="2041491"/>
        </a:xfrm>
        <a:custGeom>
          <a:avLst/>
          <a:gdLst/>
          <a:ahLst/>
          <a:cxnLst/>
          <a:rect l="0" t="0" r="0" b="0"/>
          <a:pathLst>
            <a:path>
              <a:moveTo>
                <a:pt x="0" y="0"/>
              </a:moveTo>
              <a:lnTo>
                <a:pt x="0" y="2041491"/>
              </a:lnTo>
              <a:lnTo>
                <a:pt x="235748" y="2041491"/>
              </a:lnTo>
            </a:path>
          </a:pathLst>
        </a:custGeom>
        <a:noFill/>
        <a:ln w="12700" cap="flat" cmpd="sng" algn="ctr">
          <a:solidFill>
            <a:srgbClr val="418055"/>
          </a:solidFill>
          <a:prstDash val="solid"/>
          <a:miter lim="800000"/>
        </a:ln>
        <a:effectLst/>
      </dsp:spPr>
      <dsp:style>
        <a:lnRef idx="2">
          <a:scrgbClr r="0" g="0" b="0"/>
        </a:lnRef>
        <a:fillRef idx="0">
          <a:scrgbClr r="0" g="0" b="0"/>
        </a:fillRef>
        <a:effectRef idx="0">
          <a:scrgbClr r="0" g="0" b="0"/>
        </a:effectRef>
        <a:fontRef idx="minor"/>
      </dsp:style>
    </dsp:sp>
    <dsp:sp modelId="{925A88EF-A09C-BC4D-AEE0-E53D8F496DCD}">
      <dsp:nvSpPr>
        <dsp:cNvPr id="0" name=""/>
        <dsp:cNvSpPr/>
      </dsp:nvSpPr>
      <dsp:spPr>
        <a:xfrm>
          <a:off x="1045450" y="2390670"/>
          <a:ext cx="1885990" cy="619944"/>
        </a:xfrm>
        <a:prstGeom prst="roundRect">
          <a:avLst>
            <a:gd name="adj" fmla="val 10000"/>
          </a:avLst>
        </a:prstGeom>
        <a:solidFill>
          <a:schemeClr val="lt1">
            <a:alpha val="90000"/>
            <a:hueOff val="0"/>
            <a:satOff val="0"/>
            <a:lumOff val="0"/>
            <a:alphaOff val="0"/>
          </a:schemeClr>
        </a:solidFill>
        <a:ln w="12700" cap="flat" cmpd="sng" algn="ctr">
          <a:solidFill>
            <a:srgbClr val="418055"/>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12700" rIns="19050" bIns="12700" numCol="1" spcCol="1270" anchor="ctr" anchorCtr="0">
          <a:noAutofit/>
        </a:bodyPr>
        <a:lstStyle/>
        <a:p>
          <a:pPr marL="0" lvl="0" indent="0" algn="ctr" defTabSz="444500">
            <a:lnSpc>
              <a:spcPct val="90000"/>
            </a:lnSpc>
            <a:spcBef>
              <a:spcPct val="0"/>
            </a:spcBef>
            <a:spcAft>
              <a:spcPct val="35000"/>
            </a:spcAft>
            <a:buNone/>
          </a:pPr>
          <a:r>
            <a:rPr lang="fr-CA" sz="1000" b="1" kern="1200" noProof="0" dirty="0">
              <a:latin typeface="Roboto"/>
              <a:ea typeface="Roboto"/>
            </a:rPr>
            <a:t>Communication</a:t>
          </a:r>
        </a:p>
      </dsp:txBody>
      <dsp:txXfrm>
        <a:off x="1063608" y="2408828"/>
        <a:ext cx="1849674" cy="583628"/>
      </dsp:txXfrm>
    </dsp:sp>
    <dsp:sp modelId="{A4B7E637-69DE-774B-8EE6-51E3A9243FF5}">
      <dsp:nvSpPr>
        <dsp:cNvPr id="0" name=""/>
        <dsp:cNvSpPr/>
      </dsp:nvSpPr>
      <dsp:spPr>
        <a:xfrm>
          <a:off x="809701" y="659151"/>
          <a:ext cx="235748" cy="2825312"/>
        </a:xfrm>
        <a:custGeom>
          <a:avLst/>
          <a:gdLst/>
          <a:ahLst/>
          <a:cxnLst/>
          <a:rect l="0" t="0" r="0" b="0"/>
          <a:pathLst>
            <a:path>
              <a:moveTo>
                <a:pt x="0" y="0"/>
              </a:moveTo>
              <a:lnTo>
                <a:pt x="0" y="2825312"/>
              </a:lnTo>
              <a:lnTo>
                <a:pt x="235748" y="2825312"/>
              </a:lnTo>
            </a:path>
          </a:pathLst>
        </a:custGeom>
        <a:noFill/>
        <a:ln w="12700" cap="flat" cmpd="sng" algn="ctr">
          <a:solidFill>
            <a:srgbClr val="418055"/>
          </a:solidFill>
          <a:prstDash val="solid"/>
          <a:miter lim="800000"/>
        </a:ln>
        <a:effectLst/>
      </dsp:spPr>
      <dsp:style>
        <a:lnRef idx="2">
          <a:scrgbClr r="0" g="0" b="0"/>
        </a:lnRef>
        <a:fillRef idx="0">
          <a:scrgbClr r="0" g="0" b="0"/>
        </a:fillRef>
        <a:effectRef idx="0">
          <a:scrgbClr r="0" g="0" b="0"/>
        </a:effectRef>
        <a:fontRef idx="minor"/>
      </dsp:style>
    </dsp:sp>
    <dsp:sp modelId="{D224975E-98DE-3648-89E5-5E4FF95543A9}">
      <dsp:nvSpPr>
        <dsp:cNvPr id="0" name=""/>
        <dsp:cNvSpPr/>
      </dsp:nvSpPr>
      <dsp:spPr>
        <a:xfrm>
          <a:off x="1045450" y="3174491"/>
          <a:ext cx="1885990" cy="619944"/>
        </a:xfrm>
        <a:prstGeom prst="roundRect">
          <a:avLst>
            <a:gd name="adj" fmla="val 10000"/>
          </a:avLst>
        </a:prstGeom>
        <a:solidFill>
          <a:schemeClr val="lt1">
            <a:alpha val="90000"/>
            <a:hueOff val="0"/>
            <a:satOff val="0"/>
            <a:lumOff val="0"/>
            <a:alphaOff val="0"/>
          </a:schemeClr>
        </a:solidFill>
        <a:ln w="12700" cap="flat" cmpd="sng" algn="ctr">
          <a:solidFill>
            <a:srgbClr val="418055"/>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12700" rIns="19050" bIns="12700" numCol="1" spcCol="1270" anchor="ctr" anchorCtr="0">
          <a:noAutofit/>
        </a:bodyPr>
        <a:lstStyle/>
        <a:p>
          <a:pPr marL="0" lvl="0" indent="0" algn="ctr" defTabSz="444500">
            <a:lnSpc>
              <a:spcPct val="90000"/>
            </a:lnSpc>
            <a:spcBef>
              <a:spcPct val="0"/>
            </a:spcBef>
            <a:spcAft>
              <a:spcPct val="35000"/>
            </a:spcAft>
            <a:buNone/>
          </a:pPr>
          <a:r>
            <a:rPr lang="fr-FR" sz="1000" b="1" kern="1200" noProof="0" dirty="0">
              <a:latin typeface="Roboto"/>
              <a:ea typeface="Roboto"/>
              <a:cs typeface="Roboto"/>
            </a:rPr>
            <a:t>Networking</a:t>
          </a:r>
          <a:endParaRPr lang="fr-CA" sz="1000" b="1" kern="1200" noProof="0" dirty="0">
            <a:latin typeface="Roboto"/>
            <a:ea typeface="Roboto"/>
            <a:cs typeface="Roboto"/>
          </a:endParaRPr>
        </a:p>
      </dsp:txBody>
      <dsp:txXfrm>
        <a:off x="1063608" y="3192649"/>
        <a:ext cx="1849674" cy="583628"/>
      </dsp:txXfrm>
    </dsp:sp>
    <dsp:sp modelId="{F045C611-D2C0-B848-8154-5A14FA57CEA4}">
      <dsp:nvSpPr>
        <dsp:cNvPr id="0" name=""/>
        <dsp:cNvSpPr/>
      </dsp:nvSpPr>
      <dsp:spPr>
        <a:xfrm>
          <a:off x="3259194" y="3645"/>
          <a:ext cx="2357487" cy="655505"/>
        </a:xfrm>
        <a:prstGeom prst="roundRect">
          <a:avLst>
            <a:gd name="adj" fmla="val 10000"/>
          </a:avLst>
        </a:prstGeom>
        <a:solidFill>
          <a:schemeClr val="accent3">
            <a:lumMod val="40000"/>
            <a:lumOff val="60000"/>
            <a:alpha val="5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2700" rIns="19050" bIns="12700" numCol="1" spcCol="1270" anchor="ctr" anchorCtr="0">
          <a:noAutofit/>
        </a:bodyPr>
        <a:lstStyle/>
        <a:p>
          <a:pPr marL="0" lvl="0" indent="0" algn="ctr" defTabSz="444500">
            <a:lnSpc>
              <a:spcPct val="90000"/>
            </a:lnSpc>
            <a:spcBef>
              <a:spcPct val="0"/>
            </a:spcBef>
            <a:spcAft>
              <a:spcPct val="35000"/>
            </a:spcAft>
            <a:buNone/>
          </a:pPr>
          <a:r>
            <a:rPr lang="fr-FR" sz="1000" kern="1200" noProof="0" dirty="0">
              <a:solidFill>
                <a:schemeClr val="tx1"/>
              </a:solidFill>
            </a:rPr>
            <a:t>Business </a:t>
          </a:r>
          <a:r>
            <a:rPr lang="fr-FR" sz="1000" kern="1200" noProof="0" dirty="0" err="1">
              <a:solidFill>
                <a:schemeClr val="tx1"/>
              </a:solidFill>
            </a:rPr>
            <a:t>development</a:t>
          </a:r>
          <a:endParaRPr lang="fr-CA" sz="1000" kern="1200" noProof="0" dirty="0">
            <a:solidFill>
              <a:schemeClr val="tx1"/>
            </a:solidFill>
          </a:endParaRPr>
        </a:p>
      </dsp:txBody>
      <dsp:txXfrm>
        <a:off x="3278393" y="22844"/>
        <a:ext cx="2319089" cy="617107"/>
      </dsp:txXfrm>
    </dsp:sp>
    <dsp:sp modelId="{0A8A2D7A-D9DA-4E42-9301-E1CC9D606FF4}">
      <dsp:nvSpPr>
        <dsp:cNvPr id="0" name=""/>
        <dsp:cNvSpPr/>
      </dsp:nvSpPr>
      <dsp:spPr>
        <a:xfrm>
          <a:off x="3494942" y="659151"/>
          <a:ext cx="235748" cy="491629"/>
        </a:xfrm>
        <a:custGeom>
          <a:avLst/>
          <a:gdLst/>
          <a:ahLst/>
          <a:cxnLst/>
          <a:rect l="0" t="0" r="0" b="0"/>
          <a:pathLst>
            <a:path>
              <a:moveTo>
                <a:pt x="0" y="0"/>
              </a:moveTo>
              <a:lnTo>
                <a:pt x="0" y="491629"/>
              </a:lnTo>
              <a:lnTo>
                <a:pt x="235748" y="491629"/>
              </a:lnTo>
            </a:path>
          </a:pathLst>
        </a:custGeom>
        <a:noFill/>
        <a:ln w="12700" cap="flat" cmpd="sng" algn="ctr">
          <a:solidFill>
            <a:schemeClr val="bg1">
              <a:lumMod val="85000"/>
            </a:schemeClr>
          </a:solidFill>
          <a:prstDash val="solid"/>
          <a:miter lim="800000"/>
        </a:ln>
        <a:effectLst/>
      </dsp:spPr>
      <dsp:style>
        <a:lnRef idx="2">
          <a:scrgbClr r="0" g="0" b="0"/>
        </a:lnRef>
        <a:fillRef idx="0">
          <a:scrgbClr r="0" g="0" b="0"/>
        </a:fillRef>
        <a:effectRef idx="0">
          <a:scrgbClr r="0" g="0" b="0"/>
        </a:effectRef>
        <a:fontRef idx="minor"/>
      </dsp:style>
    </dsp:sp>
    <dsp:sp modelId="{DD7CB817-56D1-6647-9A0B-7247FEA73250}">
      <dsp:nvSpPr>
        <dsp:cNvPr id="0" name=""/>
        <dsp:cNvSpPr/>
      </dsp:nvSpPr>
      <dsp:spPr>
        <a:xfrm>
          <a:off x="3730691" y="823027"/>
          <a:ext cx="1885990" cy="655505"/>
        </a:xfrm>
        <a:prstGeom prst="roundRect">
          <a:avLst>
            <a:gd name="adj" fmla="val 10000"/>
          </a:avLst>
        </a:prstGeom>
        <a:solidFill>
          <a:schemeClr val="lt1">
            <a:alpha val="90000"/>
            <a:hueOff val="0"/>
            <a:satOff val="0"/>
            <a:lumOff val="0"/>
            <a:alphaOff val="0"/>
          </a:schemeClr>
        </a:solidFill>
        <a:ln w="12700" cap="flat" cmpd="sng" algn="ctr">
          <a:solidFill>
            <a:schemeClr val="bg1">
              <a:lumMod val="85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12700" rIns="19050" bIns="12700" numCol="1" spcCol="1270" anchor="ctr" anchorCtr="0">
          <a:noAutofit/>
        </a:bodyPr>
        <a:lstStyle/>
        <a:p>
          <a:pPr marL="0" lvl="0" indent="0" algn="ctr" defTabSz="444500">
            <a:lnSpc>
              <a:spcPct val="90000"/>
            </a:lnSpc>
            <a:spcBef>
              <a:spcPct val="0"/>
            </a:spcBef>
            <a:spcAft>
              <a:spcPct val="35000"/>
            </a:spcAft>
            <a:buNone/>
          </a:pPr>
          <a:r>
            <a:rPr lang="fr-FR" sz="1000" kern="1200" noProof="0" dirty="0"/>
            <a:t>Production volume</a:t>
          </a:r>
          <a:endParaRPr lang="fr-CA" sz="1000" kern="1200" noProof="0" dirty="0"/>
        </a:p>
      </dsp:txBody>
      <dsp:txXfrm>
        <a:off x="3749890" y="842226"/>
        <a:ext cx="1847592" cy="617107"/>
      </dsp:txXfrm>
    </dsp:sp>
    <dsp:sp modelId="{7D8B183F-52C1-0F43-8894-A1EE7912E663}">
      <dsp:nvSpPr>
        <dsp:cNvPr id="0" name=""/>
        <dsp:cNvSpPr/>
      </dsp:nvSpPr>
      <dsp:spPr>
        <a:xfrm>
          <a:off x="3494942" y="659151"/>
          <a:ext cx="235748" cy="1311011"/>
        </a:xfrm>
        <a:custGeom>
          <a:avLst/>
          <a:gdLst/>
          <a:ahLst/>
          <a:cxnLst/>
          <a:rect l="0" t="0" r="0" b="0"/>
          <a:pathLst>
            <a:path>
              <a:moveTo>
                <a:pt x="0" y="0"/>
              </a:moveTo>
              <a:lnTo>
                <a:pt x="0" y="1311011"/>
              </a:lnTo>
              <a:lnTo>
                <a:pt x="235748" y="1311011"/>
              </a:lnTo>
            </a:path>
          </a:pathLst>
        </a:custGeom>
        <a:noFill/>
        <a:ln w="12700" cap="flat" cmpd="sng" algn="ctr">
          <a:solidFill>
            <a:schemeClr val="bg1">
              <a:lumMod val="85000"/>
            </a:schemeClr>
          </a:solidFill>
          <a:prstDash val="solid"/>
          <a:miter lim="800000"/>
        </a:ln>
        <a:effectLst/>
      </dsp:spPr>
      <dsp:style>
        <a:lnRef idx="2">
          <a:scrgbClr r="0" g="0" b="0"/>
        </a:lnRef>
        <a:fillRef idx="0">
          <a:scrgbClr r="0" g="0" b="0"/>
        </a:fillRef>
        <a:effectRef idx="0">
          <a:scrgbClr r="0" g="0" b="0"/>
        </a:effectRef>
        <a:fontRef idx="minor"/>
      </dsp:style>
    </dsp:sp>
    <dsp:sp modelId="{ACBFC94C-89EF-6140-BFDE-2852A924A880}">
      <dsp:nvSpPr>
        <dsp:cNvPr id="0" name=""/>
        <dsp:cNvSpPr/>
      </dsp:nvSpPr>
      <dsp:spPr>
        <a:xfrm>
          <a:off x="3730691" y="1642410"/>
          <a:ext cx="1885990" cy="655505"/>
        </a:xfrm>
        <a:prstGeom prst="roundRect">
          <a:avLst>
            <a:gd name="adj" fmla="val 10000"/>
          </a:avLst>
        </a:prstGeom>
        <a:solidFill>
          <a:schemeClr val="lt1">
            <a:alpha val="90000"/>
            <a:hueOff val="0"/>
            <a:satOff val="0"/>
            <a:lumOff val="0"/>
            <a:alphaOff val="0"/>
          </a:schemeClr>
        </a:solidFill>
        <a:ln w="12700" cap="flat" cmpd="sng" algn="ctr">
          <a:solidFill>
            <a:schemeClr val="bg1">
              <a:lumMod val="85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12700" rIns="19050" bIns="12700" numCol="1" spcCol="1270" anchor="ctr" anchorCtr="0">
          <a:noAutofit/>
        </a:bodyPr>
        <a:lstStyle/>
        <a:p>
          <a:pPr marL="0" lvl="0" indent="0" algn="ctr" defTabSz="444500">
            <a:lnSpc>
              <a:spcPct val="90000"/>
            </a:lnSpc>
            <a:spcBef>
              <a:spcPct val="0"/>
            </a:spcBef>
            <a:spcAft>
              <a:spcPct val="35000"/>
            </a:spcAft>
            <a:buNone/>
          </a:pPr>
          <a:r>
            <a:rPr lang="fr-FR" sz="1000" kern="1200" noProof="0" dirty="0"/>
            <a:t>Legal </a:t>
          </a:r>
          <a:r>
            <a:rPr lang="fr-FR" sz="1000" kern="1200" noProof="0" dirty="0" err="1"/>
            <a:t>framework</a:t>
          </a:r>
          <a:endParaRPr lang="fr-CA" sz="1000" kern="1200" noProof="0" dirty="0"/>
        </a:p>
      </dsp:txBody>
      <dsp:txXfrm>
        <a:off x="3749890" y="1661609"/>
        <a:ext cx="1847592" cy="617107"/>
      </dsp:txXfrm>
    </dsp:sp>
    <dsp:sp modelId="{B04F8308-091B-1E4E-8436-E2E5352F4F47}">
      <dsp:nvSpPr>
        <dsp:cNvPr id="0" name=""/>
        <dsp:cNvSpPr/>
      </dsp:nvSpPr>
      <dsp:spPr>
        <a:xfrm>
          <a:off x="3494942" y="659151"/>
          <a:ext cx="235748" cy="2130394"/>
        </a:xfrm>
        <a:custGeom>
          <a:avLst/>
          <a:gdLst/>
          <a:ahLst/>
          <a:cxnLst/>
          <a:rect l="0" t="0" r="0" b="0"/>
          <a:pathLst>
            <a:path>
              <a:moveTo>
                <a:pt x="0" y="0"/>
              </a:moveTo>
              <a:lnTo>
                <a:pt x="0" y="2130394"/>
              </a:lnTo>
              <a:lnTo>
                <a:pt x="235748" y="2130394"/>
              </a:lnTo>
            </a:path>
          </a:pathLst>
        </a:custGeom>
        <a:noFill/>
        <a:ln w="12700" cap="flat" cmpd="sng" algn="ctr">
          <a:solidFill>
            <a:schemeClr val="bg1">
              <a:lumMod val="85000"/>
            </a:schemeClr>
          </a:solidFill>
          <a:prstDash val="solid"/>
          <a:miter lim="800000"/>
        </a:ln>
        <a:effectLst/>
      </dsp:spPr>
      <dsp:style>
        <a:lnRef idx="2">
          <a:scrgbClr r="0" g="0" b="0"/>
        </a:lnRef>
        <a:fillRef idx="0">
          <a:scrgbClr r="0" g="0" b="0"/>
        </a:fillRef>
        <a:effectRef idx="0">
          <a:scrgbClr r="0" g="0" b="0"/>
        </a:effectRef>
        <a:fontRef idx="minor"/>
      </dsp:style>
    </dsp:sp>
    <dsp:sp modelId="{B9588976-B850-254D-9CDA-7F552022571B}">
      <dsp:nvSpPr>
        <dsp:cNvPr id="0" name=""/>
        <dsp:cNvSpPr/>
      </dsp:nvSpPr>
      <dsp:spPr>
        <a:xfrm>
          <a:off x="3730691" y="2461792"/>
          <a:ext cx="1885990" cy="655505"/>
        </a:xfrm>
        <a:prstGeom prst="roundRect">
          <a:avLst>
            <a:gd name="adj" fmla="val 10000"/>
          </a:avLst>
        </a:prstGeom>
        <a:solidFill>
          <a:schemeClr val="lt1">
            <a:alpha val="90000"/>
            <a:hueOff val="0"/>
            <a:satOff val="0"/>
            <a:lumOff val="0"/>
            <a:alphaOff val="0"/>
          </a:schemeClr>
        </a:solidFill>
        <a:ln w="12700" cap="flat" cmpd="sng" algn="ctr">
          <a:solidFill>
            <a:schemeClr val="bg1">
              <a:lumMod val="85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12700" rIns="19050" bIns="12700" numCol="1" spcCol="1270" anchor="ctr" anchorCtr="0">
          <a:noAutofit/>
        </a:bodyPr>
        <a:lstStyle/>
        <a:p>
          <a:pPr marL="0" lvl="0" indent="0" algn="ctr" defTabSz="444500" rtl="0">
            <a:lnSpc>
              <a:spcPct val="90000"/>
            </a:lnSpc>
            <a:spcBef>
              <a:spcPct val="0"/>
            </a:spcBef>
            <a:spcAft>
              <a:spcPct val="35000"/>
            </a:spcAft>
            <a:buNone/>
          </a:pPr>
          <a:r>
            <a:rPr lang="en-US" sz="1000" kern="1200" noProof="0" dirty="0"/>
            <a:t>Business support (financing and mentoring)</a:t>
          </a:r>
          <a:endParaRPr lang="fr-CA" sz="1000" kern="1200" noProof="0" dirty="0"/>
        </a:p>
      </dsp:txBody>
      <dsp:txXfrm>
        <a:off x="3749890" y="2480991"/>
        <a:ext cx="1847592" cy="617107"/>
      </dsp:txXfrm>
    </dsp:sp>
    <dsp:sp modelId="{994B7FFB-B714-F549-9379-6681B48807D7}">
      <dsp:nvSpPr>
        <dsp:cNvPr id="0" name=""/>
        <dsp:cNvSpPr/>
      </dsp:nvSpPr>
      <dsp:spPr>
        <a:xfrm>
          <a:off x="3494942" y="659151"/>
          <a:ext cx="235748" cy="2949776"/>
        </a:xfrm>
        <a:custGeom>
          <a:avLst/>
          <a:gdLst/>
          <a:ahLst/>
          <a:cxnLst/>
          <a:rect l="0" t="0" r="0" b="0"/>
          <a:pathLst>
            <a:path>
              <a:moveTo>
                <a:pt x="0" y="0"/>
              </a:moveTo>
              <a:lnTo>
                <a:pt x="0" y="2949776"/>
              </a:lnTo>
              <a:lnTo>
                <a:pt x="235748" y="2949776"/>
              </a:lnTo>
            </a:path>
          </a:pathLst>
        </a:custGeom>
        <a:noFill/>
        <a:ln w="12700" cap="flat" cmpd="sng" algn="ctr">
          <a:solidFill>
            <a:schemeClr val="bg1">
              <a:lumMod val="85000"/>
            </a:schemeClr>
          </a:solidFill>
          <a:prstDash val="solid"/>
          <a:miter lim="800000"/>
        </a:ln>
        <a:effectLst/>
      </dsp:spPr>
      <dsp:style>
        <a:lnRef idx="2">
          <a:scrgbClr r="0" g="0" b="0"/>
        </a:lnRef>
        <a:fillRef idx="0">
          <a:scrgbClr r="0" g="0" b="0"/>
        </a:fillRef>
        <a:effectRef idx="0">
          <a:scrgbClr r="0" g="0" b="0"/>
        </a:effectRef>
        <a:fontRef idx="minor"/>
      </dsp:style>
    </dsp:sp>
    <dsp:sp modelId="{B6C18AA5-E04C-714B-AAA8-36B1D5614B6C}">
      <dsp:nvSpPr>
        <dsp:cNvPr id="0" name=""/>
        <dsp:cNvSpPr/>
      </dsp:nvSpPr>
      <dsp:spPr>
        <a:xfrm>
          <a:off x="3730691" y="3281175"/>
          <a:ext cx="1888360" cy="655505"/>
        </a:xfrm>
        <a:prstGeom prst="roundRect">
          <a:avLst>
            <a:gd name="adj" fmla="val 10000"/>
          </a:avLst>
        </a:prstGeom>
        <a:solidFill>
          <a:schemeClr val="lt1">
            <a:alpha val="90000"/>
            <a:hueOff val="0"/>
            <a:satOff val="0"/>
            <a:lumOff val="0"/>
            <a:alphaOff val="0"/>
          </a:schemeClr>
        </a:solidFill>
        <a:ln w="12700" cap="flat" cmpd="sng" algn="ctr">
          <a:solidFill>
            <a:schemeClr val="bg1">
              <a:lumMod val="85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12700" rIns="19050" bIns="12700" numCol="1" spcCol="1270" anchor="ctr" anchorCtr="0">
          <a:noAutofit/>
        </a:bodyPr>
        <a:lstStyle/>
        <a:p>
          <a:pPr marL="0" lvl="0" indent="0" algn="ctr" defTabSz="444500">
            <a:lnSpc>
              <a:spcPct val="90000"/>
            </a:lnSpc>
            <a:spcBef>
              <a:spcPct val="0"/>
            </a:spcBef>
            <a:spcAft>
              <a:spcPct val="35000"/>
            </a:spcAft>
            <a:buNone/>
          </a:pPr>
          <a:r>
            <a:rPr lang="fr-FR" sz="1000" kern="1200" noProof="0" dirty="0" err="1"/>
            <a:t>Supply</a:t>
          </a:r>
          <a:r>
            <a:rPr lang="fr-FR" sz="1000" kern="1200" noProof="0" dirty="0"/>
            <a:t> </a:t>
          </a:r>
          <a:r>
            <a:rPr lang="fr-FR" sz="1000" kern="1200" noProof="0" dirty="0" err="1"/>
            <a:t>chain</a:t>
          </a:r>
          <a:endParaRPr lang="fr-FR" sz="1000" kern="1200" noProof="0" dirty="0"/>
        </a:p>
      </dsp:txBody>
      <dsp:txXfrm>
        <a:off x="3749890" y="3300374"/>
        <a:ext cx="1849962" cy="617107"/>
      </dsp:txXfrm>
    </dsp:sp>
    <dsp:sp modelId="{424E9A7B-F386-CE47-A248-89EF3083811D}">
      <dsp:nvSpPr>
        <dsp:cNvPr id="0" name=""/>
        <dsp:cNvSpPr/>
      </dsp:nvSpPr>
      <dsp:spPr>
        <a:xfrm>
          <a:off x="3494942" y="659151"/>
          <a:ext cx="235748" cy="3769159"/>
        </a:xfrm>
        <a:custGeom>
          <a:avLst/>
          <a:gdLst/>
          <a:ahLst/>
          <a:cxnLst/>
          <a:rect l="0" t="0" r="0" b="0"/>
          <a:pathLst>
            <a:path>
              <a:moveTo>
                <a:pt x="0" y="0"/>
              </a:moveTo>
              <a:lnTo>
                <a:pt x="0" y="3769159"/>
              </a:lnTo>
              <a:lnTo>
                <a:pt x="235748" y="3769159"/>
              </a:lnTo>
            </a:path>
          </a:pathLst>
        </a:custGeom>
        <a:noFill/>
        <a:ln w="12700" cap="flat" cmpd="sng" algn="ctr">
          <a:solidFill>
            <a:schemeClr val="bg1">
              <a:lumMod val="85000"/>
            </a:schemeClr>
          </a:solidFill>
          <a:prstDash val="solid"/>
          <a:miter lim="800000"/>
        </a:ln>
        <a:effectLst/>
      </dsp:spPr>
      <dsp:style>
        <a:lnRef idx="2">
          <a:scrgbClr r="0" g="0" b="0"/>
        </a:lnRef>
        <a:fillRef idx="0">
          <a:scrgbClr r="0" g="0" b="0"/>
        </a:fillRef>
        <a:effectRef idx="0">
          <a:scrgbClr r="0" g="0" b="0"/>
        </a:effectRef>
        <a:fontRef idx="minor"/>
      </dsp:style>
    </dsp:sp>
    <dsp:sp modelId="{FEBCD375-A14C-B548-B024-A0DE6975DA52}">
      <dsp:nvSpPr>
        <dsp:cNvPr id="0" name=""/>
        <dsp:cNvSpPr/>
      </dsp:nvSpPr>
      <dsp:spPr>
        <a:xfrm>
          <a:off x="3730691" y="4100557"/>
          <a:ext cx="1888360" cy="655505"/>
        </a:xfrm>
        <a:prstGeom prst="roundRect">
          <a:avLst>
            <a:gd name="adj" fmla="val 10000"/>
          </a:avLst>
        </a:prstGeom>
        <a:solidFill>
          <a:schemeClr val="lt1">
            <a:alpha val="90000"/>
            <a:hueOff val="0"/>
            <a:satOff val="0"/>
            <a:lumOff val="0"/>
            <a:alphaOff val="0"/>
          </a:schemeClr>
        </a:solidFill>
        <a:ln w="12700" cap="flat" cmpd="sng" algn="ctr">
          <a:solidFill>
            <a:schemeClr val="bg1">
              <a:lumMod val="85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12700" rIns="19050" bIns="12700" numCol="1" spcCol="1270" anchor="ctr" anchorCtr="0">
          <a:noAutofit/>
        </a:bodyPr>
        <a:lstStyle/>
        <a:p>
          <a:pPr marL="0" lvl="0" indent="0" algn="ctr" defTabSz="444500">
            <a:lnSpc>
              <a:spcPct val="90000"/>
            </a:lnSpc>
            <a:spcBef>
              <a:spcPct val="0"/>
            </a:spcBef>
            <a:spcAft>
              <a:spcPct val="35000"/>
            </a:spcAft>
            <a:buNone/>
          </a:pPr>
          <a:r>
            <a:rPr lang="fr-FR" sz="1000" kern="1200" noProof="0" dirty="0" err="1">
              <a:latin typeface="Calibri Light" panose="020F0302020204030204"/>
            </a:rPr>
            <a:t>Workforce</a:t>
          </a:r>
          <a:r>
            <a:rPr lang="fr-FR" sz="1000" kern="1200" noProof="0" dirty="0">
              <a:latin typeface="Calibri Light" panose="020F0302020204030204"/>
            </a:rPr>
            <a:t> &amp; </a:t>
          </a:r>
          <a:r>
            <a:rPr lang="fr-FR" sz="1000" kern="1200" noProof="0" dirty="0" err="1">
              <a:latin typeface="Calibri Light" panose="020F0302020204030204"/>
            </a:rPr>
            <a:t>worker</a:t>
          </a:r>
          <a:r>
            <a:rPr lang="fr-FR" sz="1000" kern="1200" noProof="0" dirty="0">
              <a:latin typeface="Calibri Light" panose="020F0302020204030204"/>
            </a:rPr>
            <a:t> </a:t>
          </a:r>
          <a:r>
            <a:rPr lang="fr-FR" sz="1000" kern="1200" noProof="0" dirty="0" err="1">
              <a:latin typeface="Calibri Light" panose="020F0302020204030204"/>
            </a:rPr>
            <a:t>health</a:t>
          </a:r>
          <a:endParaRPr lang="fr-FR" sz="1000" kern="1200" noProof="0" dirty="0"/>
        </a:p>
      </dsp:txBody>
      <dsp:txXfrm>
        <a:off x="3749890" y="4119756"/>
        <a:ext cx="1849962" cy="617107"/>
      </dsp:txXfrm>
    </dsp:sp>
    <dsp:sp modelId="{99018415-526A-E445-8D6E-79320F8386E5}">
      <dsp:nvSpPr>
        <dsp:cNvPr id="0" name=""/>
        <dsp:cNvSpPr/>
      </dsp:nvSpPr>
      <dsp:spPr>
        <a:xfrm>
          <a:off x="5944434" y="3645"/>
          <a:ext cx="2357487" cy="655505"/>
        </a:xfrm>
        <a:prstGeom prst="roundRect">
          <a:avLst>
            <a:gd name="adj" fmla="val 10000"/>
          </a:avLst>
        </a:prstGeom>
        <a:solidFill>
          <a:schemeClr val="bg1">
            <a:lumMod val="85000"/>
            <a:alpha val="5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2700" rIns="19050" bIns="12700" numCol="1" spcCol="1270" anchor="ctr" anchorCtr="0">
          <a:noAutofit/>
        </a:bodyPr>
        <a:lstStyle/>
        <a:p>
          <a:pPr marL="0" lvl="0" indent="0" algn="ctr" defTabSz="444500">
            <a:lnSpc>
              <a:spcPct val="90000"/>
            </a:lnSpc>
            <a:spcBef>
              <a:spcPct val="0"/>
            </a:spcBef>
            <a:spcAft>
              <a:spcPct val="35000"/>
            </a:spcAft>
            <a:buNone/>
          </a:pPr>
          <a:r>
            <a:rPr lang="fr-FR" sz="1000" kern="1200" noProof="0" dirty="0" err="1">
              <a:solidFill>
                <a:schemeClr val="tx1"/>
              </a:solidFill>
            </a:rPr>
            <a:t>Market</a:t>
          </a:r>
          <a:r>
            <a:rPr lang="fr-FR" sz="1000" kern="1200" noProof="0" dirty="0">
              <a:solidFill>
                <a:schemeClr val="tx1"/>
              </a:solidFill>
            </a:rPr>
            <a:t> </a:t>
          </a:r>
          <a:r>
            <a:rPr lang="fr-FR" sz="1000" kern="1200" noProof="0" dirty="0" err="1">
              <a:solidFill>
                <a:schemeClr val="tx1"/>
              </a:solidFill>
            </a:rPr>
            <a:t>development</a:t>
          </a:r>
          <a:endParaRPr lang="fr-CA" sz="1000" kern="1200" noProof="0" dirty="0">
            <a:solidFill>
              <a:schemeClr val="tx1"/>
            </a:solidFill>
          </a:endParaRPr>
        </a:p>
      </dsp:txBody>
      <dsp:txXfrm>
        <a:off x="5963633" y="22844"/>
        <a:ext cx="2319089" cy="617107"/>
      </dsp:txXfrm>
    </dsp:sp>
    <dsp:sp modelId="{EF7E49EC-B964-F742-AE3B-CF519D0BE82F}">
      <dsp:nvSpPr>
        <dsp:cNvPr id="0" name=""/>
        <dsp:cNvSpPr/>
      </dsp:nvSpPr>
      <dsp:spPr>
        <a:xfrm>
          <a:off x="6180183" y="659151"/>
          <a:ext cx="235748" cy="491629"/>
        </a:xfrm>
        <a:custGeom>
          <a:avLst/>
          <a:gdLst/>
          <a:ahLst/>
          <a:cxnLst/>
          <a:rect l="0" t="0" r="0" b="0"/>
          <a:pathLst>
            <a:path>
              <a:moveTo>
                <a:pt x="0" y="0"/>
              </a:moveTo>
              <a:lnTo>
                <a:pt x="0" y="491629"/>
              </a:lnTo>
              <a:lnTo>
                <a:pt x="235748" y="491629"/>
              </a:lnTo>
            </a:path>
          </a:pathLst>
        </a:custGeom>
        <a:noFill/>
        <a:ln w="12700" cap="flat" cmpd="sng" algn="ctr">
          <a:solidFill>
            <a:schemeClr val="bg1">
              <a:lumMod val="85000"/>
            </a:schemeClr>
          </a:solidFill>
          <a:prstDash val="solid"/>
          <a:miter lim="800000"/>
        </a:ln>
        <a:effectLst/>
      </dsp:spPr>
      <dsp:style>
        <a:lnRef idx="2">
          <a:scrgbClr r="0" g="0" b="0"/>
        </a:lnRef>
        <a:fillRef idx="0">
          <a:scrgbClr r="0" g="0" b="0"/>
        </a:fillRef>
        <a:effectRef idx="0">
          <a:scrgbClr r="0" g="0" b="0"/>
        </a:effectRef>
        <a:fontRef idx="minor"/>
      </dsp:style>
    </dsp:sp>
    <dsp:sp modelId="{A0113BEE-A007-AD42-9530-154C9012D09E}">
      <dsp:nvSpPr>
        <dsp:cNvPr id="0" name=""/>
        <dsp:cNvSpPr/>
      </dsp:nvSpPr>
      <dsp:spPr>
        <a:xfrm>
          <a:off x="6415932" y="823027"/>
          <a:ext cx="1885990" cy="655505"/>
        </a:xfrm>
        <a:prstGeom prst="roundRect">
          <a:avLst>
            <a:gd name="adj" fmla="val 10000"/>
          </a:avLst>
        </a:prstGeom>
        <a:solidFill>
          <a:schemeClr val="lt1">
            <a:alpha val="90000"/>
            <a:hueOff val="0"/>
            <a:satOff val="0"/>
            <a:lumOff val="0"/>
            <a:alphaOff val="0"/>
          </a:schemeClr>
        </a:solidFill>
        <a:ln w="12700" cap="flat" cmpd="sng" algn="ctr">
          <a:solidFill>
            <a:schemeClr val="bg1">
              <a:lumMod val="85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12700" rIns="19050" bIns="12700" numCol="1" spcCol="1270" anchor="ctr" anchorCtr="0">
          <a:noAutofit/>
        </a:bodyPr>
        <a:lstStyle/>
        <a:p>
          <a:pPr marL="0" lvl="0" indent="0" algn="ctr" defTabSz="444500">
            <a:lnSpc>
              <a:spcPct val="90000"/>
            </a:lnSpc>
            <a:spcBef>
              <a:spcPct val="0"/>
            </a:spcBef>
            <a:spcAft>
              <a:spcPct val="35000"/>
            </a:spcAft>
            <a:buNone/>
          </a:pPr>
          <a:r>
            <a:rPr lang="en-US" sz="1000" kern="1200" noProof="0" dirty="0"/>
            <a:t>Supply and accessibility of insect-based products</a:t>
          </a:r>
          <a:endParaRPr lang="fr-CA" sz="1000" kern="1200" noProof="0" dirty="0"/>
        </a:p>
      </dsp:txBody>
      <dsp:txXfrm>
        <a:off x="6435131" y="842226"/>
        <a:ext cx="1847592" cy="617107"/>
      </dsp:txXfrm>
    </dsp:sp>
    <dsp:sp modelId="{3D83D1A7-D02C-1A44-9E56-536C2F69DD1E}">
      <dsp:nvSpPr>
        <dsp:cNvPr id="0" name=""/>
        <dsp:cNvSpPr/>
      </dsp:nvSpPr>
      <dsp:spPr>
        <a:xfrm>
          <a:off x="6180183" y="659151"/>
          <a:ext cx="235748" cy="1311011"/>
        </a:xfrm>
        <a:custGeom>
          <a:avLst/>
          <a:gdLst/>
          <a:ahLst/>
          <a:cxnLst/>
          <a:rect l="0" t="0" r="0" b="0"/>
          <a:pathLst>
            <a:path>
              <a:moveTo>
                <a:pt x="0" y="0"/>
              </a:moveTo>
              <a:lnTo>
                <a:pt x="0" y="1311011"/>
              </a:lnTo>
              <a:lnTo>
                <a:pt x="235748" y="1311011"/>
              </a:lnTo>
            </a:path>
          </a:pathLst>
        </a:custGeom>
        <a:noFill/>
        <a:ln w="12700" cap="flat" cmpd="sng" algn="ctr">
          <a:solidFill>
            <a:schemeClr val="bg1">
              <a:lumMod val="85000"/>
            </a:schemeClr>
          </a:solidFill>
          <a:prstDash val="solid"/>
          <a:miter lim="800000"/>
        </a:ln>
        <a:effectLst/>
      </dsp:spPr>
      <dsp:style>
        <a:lnRef idx="2">
          <a:scrgbClr r="0" g="0" b="0"/>
        </a:lnRef>
        <a:fillRef idx="0">
          <a:scrgbClr r="0" g="0" b="0"/>
        </a:fillRef>
        <a:effectRef idx="0">
          <a:scrgbClr r="0" g="0" b="0"/>
        </a:effectRef>
        <a:fontRef idx="minor"/>
      </dsp:style>
    </dsp:sp>
    <dsp:sp modelId="{0A379F30-7C11-7D48-BD80-DD7573C72F85}">
      <dsp:nvSpPr>
        <dsp:cNvPr id="0" name=""/>
        <dsp:cNvSpPr/>
      </dsp:nvSpPr>
      <dsp:spPr>
        <a:xfrm>
          <a:off x="6415932" y="1642410"/>
          <a:ext cx="1885990" cy="655505"/>
        </a:xfrm>
        <a:prstGeom prst="roundRect">
          <a:avLst>
            <a:gd name="adj" fmla="val 10000"/>
          </a:avLst>
        </a:prstGeom>
        <a:solidFill>
          <a:schemeClr val="lt1">
            <a:alpha val="90000"/>
            <a:hueOff val="0"/>
            <a:satOff val="0"/>
            <a:lumOff val="0"/>
            <a:alphaOff val="0"/>
          </a:schemeClr>
        </a:solidFill>
        <a:ln w="12700" cap="flat" cmpd="sng" algn="ctr">
          <a:solidFill>
            <a:schemeClr val="bg1">
              <a:lumMod val="85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12700" rIns="19050" bIns="12700" numCol="1" spcCol="1270" anchor="ctr" anchorCtr="0">
          <a:noAutofit/>
        </a:bodyPr>
        <a:lstStyle/>
        <a:p>
          <a:pPr marL="0" lvl="0" indent="0" algn="ctr" defTabSz="444500">
            <a:lnSpc>
              <a:spcPct val="90000"/>
            </a:lnSpc>
            <a:spcBef>
              <a:spcPct val="0"/>
            </a:spcBef>
            <a:spcAft>
              <a:spcPct val="35000"/>
            </a:spcAft>
            <a:buNone/>
          </a:pPr>
          <a:r>
            <a:rPr lang="fr-FR" sz="1000" kern="1200" noProof="0" dirty="0" err="1"/>
            <a:t>Industry</a:t>
          </a:r>
          <a:r>
            <a:rPr lang="fr-FR" sz="1000" kern="1200" noProof="0" dirty="0"/>
            <a:t> </a:t>
          </a:r>
          <a:r>
            <a:rPr lang="fr-FR" sz="1000" kern="1200" noProof="0" dirty="0" err="1"/>
            <a:t>notoriety</a:t>
          </a:r>
          <a:endParaRPr lang="fr-CA" sz="1000" kern="1200" noProof="0" dirty="0"/>
        </a:p>
      </dsp:txBody>
      <dsp:txXfrm>
        <a:off x="6435131" y="1661609"/>
        <a:ext cx="1847592" cy="617107"/>
      </dsp:txXfrm>
    </dsp:sp>
    <dsp:sp modelId="{70405991-9262-D046-94CA-3A2B9735B092}">
      <dsp:nvSpPr>
        <dsp:cNvPr id="0" name=""/>
        <dsp:cNvSpPr/>
      </dsp:nvSpPr>
      <dsp:spPr>
        <a:xfrm>
          <a:off x="6180183" y="659151"/>
          <a:ext cx="235748" cy="2130394"/>
        </a:xfrm>
        <a:custGeom>
          <a:avLst/>
          <a:gdLst/>
          <a:ahLst/>
          <a:cxnLst/>
          <a:rect l="0" t="0" r="0" b="0"/>
          <a:pathLst>
            <a:path>
              <a:moveTo>
                <a:pt x="0" y="0"/>
              </a:moveTo>
              <a:lnTo>
                <a:pt x="0" y="2130394"/>
              </a:lnTo>
              <a:lnTo>
                <a:pt x="235748" y="2130394"/>
              </a:lnTo>
            </a:path>
          </a:pathLst>
        </a:custGeom>
        <a:noFill/>
        <a:ln w="12700" cap="flat" cmpd="sng" algn="ctr">
          <a:solidFill>
            <a:schemeClr val="bg1">
              <a:lumMod val="85000"/>
            </a:schemeClr>
          </a:solidFill>
          <a:prstDash val="solid"/>
          <a:miter lim="800000"/>
        </a:ln>
        <a:effectLst/>
      </dsp:spPr>
      <dsp:style>
        <a:lnRef idx="2">
          <a:scrgbClr r="0" g="0" b="0"/>
        </a:lnRef>
        <a:fillRef idx="0">
          <a:scrgbClr r="0" g="0" b="0"/>
        </a:fillRef>
        <a:effectRef idx="0">
          <a:scrgbClr r="0" g="0" b="0"/>
        </a:effectRef>
        <a:fontRef idx="minor"/>
      </dsp:style>
    </dsp:sp>
    <dsp:sp modelId="{958FCA21-A80A-2944-91E9-C04F753FB52F}">
      <dsp:nvSpPr>
        <dsp:cNvPr id="0" name=""/>
        <dsp:cNvSpPr/>
      </dsp:nvSpPr>
      <dsp:spPr>
        <a:xfrm>
          <a:off x="6415932" y="2461792"/>
          <a:ext cx="1885990" cy="655505"/>
        </a:xfrm>
        <a:prstGeom prst="roundRect">
          <a:avLst>
            <a:gd name="adj" fmla="val 10000"/>
          </a:avLst>
        </a:prstGeom>
        <a:solidFill>
          <a:schemeClr val="lt1">
            <a:alpha val="90000"/>
            <a:hueOff val="0"/>
            <a:satOff val="0"/>
            <a:lumOff val="0"/>
            <a:alphaOff val="0"/>
          </a:schemeClr>
        </a:solidFill>
        <a:ln w="12700" cap="flat" cmpd="sng" algn="ctr">
          <a:solidFill>
            <a:schemeClr val="bg1">
              <a:lumMod val="85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12700" rIns="19050" bIns="12700" numCol="1" spcCol="1270" anchor="ctr" anchorCtr="0">
          <a:noAutofit/>
        </a:bodyPr>
        <a:lstStyle/>
        <a:p>
          <a:pPr marL="0" lvl="0" indent="0" algn="ctr" defTabSz="444500">
            <a:lnSpc>
              <a:spcPct val="90000"/>
            </a:lnSpc>
            <a:spcBef>
              <a:spcPct val="0"/>
            </a:spcBef>
            <a:spcAft>
              <a:spcPct val="35000"/>
            </a:spcAft>
            <a:buNone/>
          </a:pPr>
          <a:r>
            <a:rPr lang="fr-FR" sz="1000" kern="1200" noProof="0" dirty="0" err="1"/>
            <a:t>Integration</a:t>
          </a:r>
          <a:r>
            <a:rPr lang="fr-FR" sz="1000" kern="1200" noProof="0" dirty="0"/>
            <a:t> of </a:t>
          </a:r>
          <a:r>
            <a:rPr lang="fr-FR" sz="1000" kern="1200" noProof="0" dirty="0" err="1"/>
            <a:t>insect</a:t>
          </a:r>
          <a:r>
            <a:rPr lang="fr-FR" sz="1000" kern="1200" noProof="0" dirty="0"/>
            <a:t> </a:t>
          </a:r>
          <a:r>
            <a:rPr lang="fr-FR" sz="1000" kern="1200" noProof="0" dirty="0" err="1"/>
            <a:t>ingredients</a:t>
          </a:r>
          <a:endParaRPr lang="fr-CA" sz="1000" kern="1200" noProof="0" dirty="0"/>
        </a:p>
      </dsp:txBody>
      <dsp:txXfrm>
        <a:off x="6435131" y="2480991"/>
        <a:ext cx="1847592" cy="617107"/>
      </dsp:txXfrm>
    </dsp:sp>
    <dsp:sp modelId="{645034D0-7DB9-6548-86E0-EB2FF4300C23}">
      <dsp:nvSpPr>
        <dsp:cNvPr id="0" name=""/>
        <dsp:cNvSpPr/>
      </dsp:nvSpPr>
      <dsp:spPr>
        <a:xfrm>
          <a:off x="6180183" y="659151"/>
          <a:ext cx="235748" cy="2949776"/>
        </a:xfrm>
        <a:custGeom>
          <a:avLst/>
          <a:gdLst/>
          <a:ahLst/>
          <a:cxnLst/>
          <a:rect l="0" t="0" r="0" b="0"/>
          <a:pathLst>
            <a:path>
              <a:moveTo>
                <a:pt x="0" y="0"/>
              </a:moveTo>
              <a:lnTo>
                <a:pt x="0" y="2949776"/>
              </a:lnTo>
              <a:lnTo>
                <a:pt x="235748" y="2949776"/>
              </a:lnTo>
            </a:path>
          </a:pathLst>
        </a:custGeom>
        <a:noFill/>
        <a:ln w="12700" cap="flat" cmpd="sng" algn="ctr">
          <a:solidFill>
            <a:schemeClr val="bg1">
              <a:lumMod val="85000"/>
            </a:schemeClr>
          </a:solidFill>
          <a:prstDash val="solid"/>
          <a:miter lim="800000"/>
        </a:ln>
        <a:effectLst/>
      </dsp:spPr>
      <dsp:style>
        <a:lnRef idx="2">
          <a:scrgbClr r="0" g="0" b="0"/>
        </a:lnRef>
        <a:fillRef idx="0">
          <a:scrgbClr r="0" g="0" b="0"/>
        </a:fillRef>
        <a:effectRef idx="0">
          <a:scrgbClr r="0" g="0" b="0"/>
        </a:effectRef>
        <a:fontRef idx="minor"/>
      </dsp:style>
    </dsp:sp>
    <dsp:sp modelId="{ADA29007-4144-6B42-AD24-4B944D0DCD5F}">
      <dsp:nvSpPr>
        <dsp:cNvPr id="0" name=""/>
        <dsp:cNvSpPr/>
      </dsp:nvSpPr>
      <dsp:spPr>
        <a:xfrm>
          <a:off x="6415932" y="3281175"/>
          <a:ext cx="1885990" cy="655505"/>
        </a:xfrm>
        <a:prstGeom prst="roundRect">
          <a:avLst>
            <a:gd name="adj" fmla="val 10000"/>
          </a:avLst>
        </a:prstGeom>
        <a:solidFill>
          <a:schemeClr val="lt1">
            <a:alpha val="90000"/>
            <a:hueOff val="0"/>
            <a:satOff val="0"/>
            <a:lumOff val="0"/>
            <a:alphaOff val="0"/>
          </a:schemeClr>
        </a:solidFill>
        <a:ln w="12700" cap="flat" cmpd="sng" algn="ctr">
          <a:solidFill>
            <a:schemeClr val="bg1">
              <a:lumMod val="85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12700" rIns="19050" bIns="12700" numCol="1" spcCol="1270" anchor="ctr" anchorCtr="0">
          <a:noAutofit/>
        </a:bodyPr>
        <a:lstStyle/>
        <a:p>
          <a:pPr marL="0" lvl="0" indent="0" algn="ctr" defTabSz="444500">
            <a:lnSpc>
              <a:spcPct val="90000"/>
            </a:lnSpc>
            <a:spcBef>
              <a:spcPct val="0"/>
            </a:spcBef>
            <a:spcAft>
              <a:spcPct val="35000"/>
            </a:spcAft>
            <a:buNone/>
          </a:pPr>
          <a:r>
            <a:rPr lang="fr-FR" sz="1000" kern="1200" noProof="0" dirty="0"/>
            <a:t>Innovation, </a:t>
          </a:r>
          <a:r>
            <a:rPr lang="fr-FR" sz="1000" kern="1200" noProof="0" dirty="0" err="1"/>
            <a:t>research</a:t>
          </a:r>
          <a:r>
            <a:rPr lang="fr-FR" sz="1000" kern="1200" noProof="0" dirty="0"/>
            <a:t> &amp; </a:t>
          </a:r>
          <a:r>
            <a:rPr lang="fr-FR" sz="1000" kern="1200" noProof="0" dirty="0" err="1"/>
            <a:t>development</a:t>
          </a:r>
          <a:endParaRPr lang="fr-CA" sz="1000" kern="1200" noProof="0" dirty="0"/>
        </a:p>
      </dsp:txBody>
      <dsp:txXfrm>
        <a:off x="6435131" y="3300374"/>
        <a:ext cx="1847592" cy="617107"/>
      </dsp:txXfrm>
    </dsp:sp>
    <dsp:sp modelId="{FA85583F-6DBF-5B4E-9D5E-F9381608C3F4}">
      <dsp:nvSpPr>
        <dsp:cNvPr id="0" name=""/>
        <dsp:cNvSpPr/>
      </dsp:nvSpPr>
      <dsp:spPr>
        <a:xfrm>
          <a:off x="6180183" y="659151"/>
          <a:ext cx="235748" cy="3769159"/>
        </a:xfrm>
        <a:custGeom>
          <a:avLst/>
          <a:gdLst/>
          <a:ahLst/>
          <a:cxnLst/>
          <a:rect l="0" t="0" r="0" b="0"/>
          <a:pathLst>
            <a:path>
              <a:moveTo>
                <a:pt x="0" y="0"/>
              </a:moveTo>
              <a:lnTo>
                <a:pt x="0" y="3769159"/>
              </a:lnTo>
              <a:lnTo>
                <a:pt x="235748" y="3769159"/>
              </a:lnTo>
            </a:path>
          </a:pathLst>
        </a:custGeom>
        <a:noFill/>
        <a:ln w="12700" cap="flat" cmpd="sng" algn="ctr">
          <a:solidFill>
            <a:schemeClr val="bg1">
              <a:lumMod val="85000"/>
            </a:schemeClr>
          </a:solidFill>
          <a:prstDash val="solid"/>
          <a:miter lim="800000"/>
        </a:ln>
        <a:effectLst/>
      </dsp:spPr>
      <dsp:style>
        <a:lnRef idx="2">
          <a:scrgbClr r="0" g="0" b="0"/>
        </a:lnRef>
        <a:fillRef idx="0">
          <a:scrgbClr r="0" g="0" b="0"/>
        </a:fillRef>
        <a:effectRef idx="0">
          <a:scrgbClr r="0" g="0" b="0"/>
        </a:effectRef>
        <a:fontRef idx="minor"/>
      </dsp:style>
    </dsp:sp>
    <dsp:sp modelId="{B61BF093-8C43-7949-9844-6C1FBD8E3CD3}">
      <dsp:nvSpPr>
        <dsp:cNvPr id="0" name=""/>
        <dsp:cNvSpPr/>
      </dsp:nvSpPr>
      <dsp:spPr>
        <a:xfrm>
          <a:off x="6415932" y="4100557"/>
          <a:ext cx="1885990" cy="655505"/>
        </a:xfrm>
        <a:prstGeom prst="roundRect">
          <a:avLst>
            <a:gd name="adj" fmla="val 10000"/>
          </a:avLst>
        </a:prstGeom>
        <a:solidFill>
          <a:schemeClr val="lt1">
            <a:alpha val="90000"/>
            <a:hueOff val="0"/>
            <a:satOff val="0"/>
            <a:lumOff val="0"/>
            <a:alphaOff val="0"/>
          </a:schemeClr>
        </a:solidFill>
        <a:ln w="12700" cap="flat" cmpd="sng" algn="ctr">
          <a:solidFill>
            <a:schemeClr val="bg1">
              <a:lumMod val="85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12700" rIns="19050" bIns="12700" numCol="1" spcCol="1270" anchor="ctr" anchorCtr="0">
          <a:noAutofit/>
        </a:bodyPr>
        <a:lstStyle/>
        <a:p>
          <a:pPr marL="0" lvl="0" indent="0" algn="ctr" defTabSz="444500">
            <a:lnSpc>
              <a:spcPct val="90000"/>
            </a:lnSpc>
            <a:spcBef>
              <a:spcPct val="0"/>
            </a:spcBef>
            <a:spcAft>
              <a:spcPct val="35000"/>
            </a:spcAft>
            <a:buNone/>
          </a:pPr>
          <a:r>
            <a:rPr lang="fr-FR" sz="1000" kern="1200" noProof="0" dirty="0"/>
            <a:t>Legal aspect</a:t>
          </a:r>
          <a:endParaRPr lang="fr-CA" sz="1000" kern="1200" noProof="0" dirty="0"/>
        </a:p>
      </dsp:txBody>
      <dsp:txXfrm>
        <a:off x="6435131" y="4119756"/>
        <a:ext cx="1847592" cy="61710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7FAC91-5C0B-824F-A945-973703D46D5C}">
      <dsp:nvSpPr>
        <dsp:cNvPr id="0" name=""/>
        <dsp:cNvSpPr/>
      </dsp:nvSpPr>
      <dsp:spPr>
        <a:xfrm>
          <a:off x="573953" y="3645"/>
          <a:ext cx="2357487" cy="655505"/>
        </a:xfrm>
        <a:prstGeom prst="roundRect">
          <a:avLst>
            <a:gd name="adj" fmla="val 10000"/>
          </a:avLst>
        </a:prstGeom>
        <a:solidFill>
          <a:schemeClr val="bg1">
            <a:lumMod val="8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2700" rIns="19050" bIns="12700" numCol="1" spcCol="1270" anchor="ctr" anchorCtr="0">
          <a:noAutofit/>
        </a:bodyPr>
        <a:lstStyle/>
        <a:p>
          <a:pPr marL="0" lvl="0" indent="0" algn="ctr" defTabSz="444500">
            <a:lnSpc>
              <a:spcPct val="90000"/>
            </a:lnSpc>
            <a:spcBef>
              <a:spcPct val="0"/>
            </a:spcBef>
            <a:spcAft>
              <a:spcPct val="35000"/>
            </a:spcAft>
            <a:buNone/>
          </a:pPr>
          <a:r>
            <a:rPr lang="fr-FR" sz="1000" kern="1200" noProof="0" dirty="0">
              <a:solidFill>
                <a:schemeClr val="tx1"/>
              </a:solidFill>
              <a:latin typeface="+mn-lt"/>
            </a:rPr>
            <a:t>Coordination of the TFIC</a:t>
          </a:r>
        </a:p>
      </dsp:txBody>
      <dsp:txXfrm>
        <a:off x="593152" y="22844"/>
        <a:ext cx="2319089" cy="617107"/>
      </dsp:txXfrm>
    </dsp:sp>
    <dsp:sp modelId="{DF24E9D3-C9B3-874B-BD79-54E725ADB31B}">
      <dsp:nvSpPr>
        <dsp:cNvPr id="0" name=""/>
        <dsp:cNvSpPr/>
      </dsp:nvSpPr>
      <dsp:spPr>
        <a:xfrm>
          <a:off x="809701" y="659151"/>
          <a:ext cx="235748" cy="473848"/>
        </a:xfrm>
        <a:custGeom>
          <a:avLst/>
          <a:gdLst/>
          <a:ahLst/>
          <a:cxnLst/>
          <a:rect l="0" t="0" r="0" b="0"/>
          <a:pathLst>
            <a:path>
              <a:moveTo>
                <a:pt x="0" y="0"/>
              </a:moveTo>
              <a:lnTo>
                <a:pt x="0" y="473848"/>
              </a:lnTo>
              <a:lnTo>
                <a:pt x="235748" y="473848"/>
              </a:lnTo>
            </a:path>
          </a:pathLst>
        </a:custGeom>
        <a:noFill/>
        <a:ln w="12700" cap="flat" cmpd="sng" algn="ctr">
          <a:solidFill>
            <a:srgbClr val="418055"/>
          </a:solidFill>
          <a:prstDash val="solid"/>
          <a:miter lim="800000"/>
        </a:ln>
        <a:effectLst/>
      </dsp:spPr>
      <dsp:style>
        <a:lnRef idx="2">
          <a:scrgbClr r="0" g="0" b="0"/>
        </a:lnRef>
        <a:fillRef idx="0">
          <a:scrgbClr r="0" g="0" b="0"/>
        </a:fillRef>
        <a:effectRef idx="0">
          <a:scrgbClr r="0" g="0" b="0"/>
        </a:effectRef>
        <a:fontRef idx="minor"/>
      </dsp:style>
    </dsp:sp>
    <dsp:sp modelId="{C9DDFA4F-AB86-8241-B749-00AA0AFDD69B}">
      <dsp:nvSpPr>
        <dsp:cNvPr id="0" name=""/>
        <dsp:cNvSpPr/>
      </dsp:nvSpPr>
      <dsp:spPr>
        <a:xfrm>
          <a:off x="1045450" y="823027"/>
          <a:ext cx="1885990" cy="619944"/>
        </a:xfrm>
        <a:prstGeom prst="roundRect">
          <a:avLst>
            <a:gd name="adj" fmla="val 10000"/>
          </a:avLst>
        </a:prstGeom>
        <a:solidFill>
          <a:schemeClr val="lt1">
            <a:alpha val="90000"/>
            <a:hueOff val="0"/>
            <a:satOff val="0"/>
            <a:lumOff val="0"/>
            <a:alphaOff val="0"/>
          </a:schemeClr>
        </a:solidFill>
        <a:ln w="12700" cap="flat" cmpd="sng" algn="ctr">
          <a:solidFill>
            <a:schemeClr val="bg1">
              <a:lumMod val="85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12700" rIns="19050" bIns="12700" numCol="1" spcCol="1270" anchor="ctr" anchorCtr="0">
          <a:noAutofit/>
        </a:bodyPr>
        <a:lstStyle/>
        <a:p>
          <a:pPr marL="0" lvl="0" indent="0" algn="ctr" defTabSz="444500">
            <a:lnSpc>
              <a:spcPct val="90000"/>
            </a:lnSpc>
            <a:spcBef>
              <a:spcPct val="0"/>
            </a:spcBef>
            <a:spcAft>
              <a:spcPct val="35000"/>
            </a:spcAft>
            <a:buNone/>
          </a:pPr>
          <a:r>
            <a:rPr lang="fr-FR" sz="1000" kern="1200" noProof="0" dirty="0" err="1"/>
            <a:t>Sustainability</a:t>
          </a:r>
          <a:r>
            <a:rPr lang="fr-FR" sz="1000" kern="1200" noProof="0" dirty="0"/>
            <a:t> of the TFIC</a:t>
          </a:r>
        </a:p>
      </dsp:txBody>
      <dsp:txXfrm>
        <a:off x="1063608" y="841185"/>
        <a:ext cx="1849674" cy="583628"/>
      </dsp:txXfrm>
    </dsp:sp>
    <dsp:sp modelId="{306FC005-CB26-FD4D-B28F-8BF4260A8BFC}">
      <dsp:nvSpPr>
        <dsp:cNvPr id="0" name=""/>
        <dsp:cNvSpPr/>
      </dsp:nvSpPr>
      <dsp:spPr>
        <a:xfrm>
          <a:off x="809701" y="659151"/>
          <a:ext cx="235748" cy="1257670"/>
        </a:xfrm>
        <a:custGeom>
          <a:avLst/>
          <a:gdLst/>
          <a:ahLst/>
          <a:cxnLst/>
          <a:rect l="0" t="0" r="0" b="0"/>
          <a:pathLst>
            <a:path>
              <a:moveTo>
                <a:pt x="0" y="0"/>
              </a:moveTo>
              <a:lnTo>
                <a:pt x="0" y="1257670"/>
              </a:lnTo>
              <a:lnTo>
                <a:pt x="235748" y="1257670"/>
              </a:lnTo>
            </a:path>
          </a:pathLst>
        </a:custGeom>
        <a:noFill/>
        <a:ln w="12700" cap="flat" cmpd="sng" algn="ctr">
          <a:solidFill>
            <a:srgbClr val="418055"/>
          </a:solidFill>
          <a:prstDash val="solid"/>
          <a:miter lim="800000"/>
        </a:ln>
        <a:effectLst/>
      </dsp:spPr>
      <dsp:style>
        <a:lnRef idx="2">
          <a:scrgbClr r="0" g="0" b="0"/>
        </a:lnRef>
        <a:fillRef idx="0">
          <a:scrgbClr r="0" g="0" b="0"/>
        </a:fillRef>
        <a:effectRef idx="0">
          <a:scrgbClr r="0" g="0" b="0"/>
        </a:effectRef>
        <a:fontRef idx="minor"/>
      </dsp:style>
    </dsp:sp>
    <dsp:sp modelId="{1774B7A8-337D-E94E-86E3-C5C188AE8686}">
      <dsp:nvSpPr>
        <dsp:cNvPr id="0" name=""/>
        <dsp:cNvSpPr/>
      </dsp:nvSpPr>
      <dsp:spPr>
        <a:xfrm>
          <a:off x="1045450" y="1606849"/>
          <a:ext cx="1885990" cy="619944"/>
        </a:xfrm>
        <a:prstGeom prst="roundRect">
          <a:avLst>
            <a:gd name="adj" fmla="val 10000"/>
          </a:avLst>
        </a:prstGeom>
        <a:solidFill>
          <a:schemeClr val="lt1">
            <a:alpha val="90000"/>
            <a:hueOff val="0"/>
            <a:satOff val="0"/>
            <a:lumOff val="0"/>
            <a:alphaOff val="0"/>
          </a:schemeClr>
        </a:solidFill>
        <a:ln w="12700" cap="flat" cmpd="sng" algn="ctr">
          <a:solidFill>
            <a:schemeClr val="bg1">
              <a:lumMod val="85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12700" rIns="19050" bIns="12700" numCol="1" spcCol="1270" anchor="ctr" anchorCtr="0">
          <a:noAutofit/>
        </a:bodyPr>
        <a:lstStyle/>
        <a:p>
          <a:pPr marL="0" lvl="0" indent="0" algn="ctr" defTabSz="444500">
            <a:lnSpc>
              <a:spcPct val="90000"/>
            </a:lnSpc>
            <a:spcBef>
              <a:spcPct val="0"/>
            </a:spcBef>
            <a:spcAft>
              <a:spcPct val="35000"/>
            </a:spcAft>
            <a:buNone/>
          </a:pPr>
          <a:r>
            <a:rPr lang="fr-FR" sz="1000" kern="1200" noProof="0" dirty="0"/>
            <a:t>Coordination &amp; consultation</a:t>
          </a:r>
        </a:p>
      </dsp:txBody>
      <dsp:txXfrm>
        <a:off x="1063608" y="1625007"/>
        <a:ext cx="1849674" cy="583628"/>
      </dsp:txXfrm>
    </dsp:sp>
    <dsp:sp modelId="{E4B66CE8-37E4-4D40-9A3B-10B5B20F9828}">
      <dsp:nvSpPr>
        <dsp:cNvPr id="0" name=""/>
        <dsp:cNvSpPr/>
      </dsp:nvSpPr>
      <dsp:spPr>
        <a:xfrm>
          <a:off x="809701" y="659151"/>
          <a:ext cx="235748" cy="2041491"/>
        </a:xfrm>
        <a:custGeom>
          <a:avLst/>
          <a:gdLst/>
          <a:ahLst/>
          <a:cxnLst/>
          <a:rect l="0" t="0" r="0" b="0"/>
          <a:pathLst>
            <a:path>
              <a:moveTo>
                <a:pt x="0" y="0"/>
              </a:moveTo>
              <a:lnTo>
                <a:pt x="0" y="2041491"/>
              </a:lnTo>
              <a:lnTo>
                <a:pt x="235748" y="2041491"/>
              </a:lnTo>
            </a:path>
          </a:pathLst>
        </a:custGeom>
        <a:noFill/>
        <a:ln w="12700" cap="flat" cmpd="sng" algn="ctr">
          <a:solidFill>
            <a:srgbClr val="418055"/>
          </a:solidFill>
          <a:prstDash val="solid"/>
          <a:miter lim="800000"/>
        </a:ln>
        <a:effectLst/>
      </dsp:spPr>
      <dsp:style>
        <a:lnRef idx="2">
          <a:scrgbClr r="0" g="0" b="0"/>
        </a:lnRef>
        <a:fillRef idx="0">
          <a:scrgbClr r="0" g="0" b="0"/>
        </a:fillRef>
        <a:effectRef idx="0">
          <a:scrgbClr r="0" g="0" b="0"/>
        </a:effectRef>
        <a:fontRef idx="minor"/>
      </dsp:style>
    </dsp:sp>
    <dsp:sp modelId="{925A88EF-A09C-BC4D-AEE0-E53D8F496DCD}">
      <dsp:nvSpPr>
        <dsp:cNvPr id="0" name=""/>
        <dsp:cNvSpPr/>
      </dsp:nvSpPr>
      <dsp:spPr>
        <a:xfrm>
          <a:off x="1045450" y="2390670"/>
          <a:ext cx="1885990" cy="619944"/>
        </a:xfrm>
        <a:prstGeom prst="roundRect">
          <a:avLst>
            <a:gd name="adj" fmla="val 10000"/>
          </a:avLst>
        </a:prstGeom>
        <a:solidFill>
          <a:schemeClr val="lt1">
            <a:alpha val="90000"/>
            <a:hueOff val="0"/>
            <a:satOff val="0"/>
            <a:lumOff val="0"/>
            <a:alphaOff val="0"/>
          </a:schemeClr>
        </a:solidFill>
        <a:ln w="12700" cap="flat" cmpd="sng" algn="ctr">
          <a:solidFill>
            <a:schemeClr val="bg1">
              <a:lumMod val="85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12700" rIns="19050" bIns="12700" numCol="1" spcCol="1270" anchor="ctr" anchorCtr="0">
          <a:noAutofit/>
        </a:bodyPr>
        <a:lstStyle/>
        <a:p>
          <a:pPr marL="0" lvl="0" indent="0" algn="ctr" defTabSz="444500">
            <a:lnSpc>
              <a:spcPct val="90000"/>
            </a:lnSpc>
            <a:spcBef>
              <a:spcPct val="0"/>
            </a:spcBef>
            <a:spcAft>
              <a:spcPct val="35000"/>
            </a:spcAft>
            <a:buNone/>
          </a:pPr>
          <a:r>
            <a:rPr lang="fr-CA" sz="1000" kern="1200" noProof="0" dirty="0">
              <a:latin typeface="Roboto"/>
              <a:ea typeface="Roboto"/>
            </a:rPr>
            <a:t>Communication</a:t>
          </a:r>
        </a:p>
      </dsp:txBody>
      <dsp:txXfrm>
        <a:off x="1063608" y="2408828"/>
        <a:ext cx="1849674" cy="583628"/>
      </dsp:txXfrm>
    </dsp:sp>
    <dsp:sp modelId="{A4B7E637-69DE-774B-8EE6-51E3A9243FF5}">
      <dsp:nvSpPr>
        <dsp:cNvPr id="0" name=""/>
        <dsp:cNvSpPr/>
      </dsp:nvSpPr>
      <dsp:spPr>
        <a:xfrm>
          <a:off x="809701" y="659151"/>
          <a:ext cx="235748" cy="2825312"/>
        </a:xfrm>
        <a:custGeom>
          <a:avLst/>
          <a:gdLst/>
          <a:ahLst/>
          <a:cxnLst/>
          <a:rect l="0" t="0" r="0" b="0"/>
          <a:pathLst>
            <a:path>
              <a:moveTo>
                <a:pt x="0" y="0"/>
              </a:moveTo>
              <a:lnTo>
                <a:pt x="0" y="2825312"/>
              </a:lnTo>
              <a:lnTo>
                <a:pt x="235748" y="2825312"/>
              </a:lnTo>
            </a:path>
          </a:pathLst>
        </a:custGeom>
        <a:noFill/>
        <a:ln w="12700" cap="flat" cmpd="sng" algn="ctr">
          <a:solidFill>
            <a:srgbClr val="418055"/>
          </a:solidFill>
          <a:prstDash val="solid"/>
          <a:miter lim="800000"/>
        </a:ln>
        <a:effectLst/>
      </dsp:spPr>
      <dsp:style>
        <a:lnRef idx="2">
          <a:scrgbClr r="0" g="0" b="0"/>
        </a:lnRef>
        <a:fillRef idx="0">
          <a:scrgbClr r="0" g="0" b="0"/>
        </a:fillRef>
        <a:effectRef idx="0">
          <a:scrgbClr r="0" g="0" b="0"/>
        </a:effectRef>
        <a:fontRef idx="minor"/>
      </dsp:style>
    </dsp:sp>
    <dsp:sp modelId="{D224975E-98DE-3648-89E5-5E4FF95543A9}">
      <dsp:nvSpPr>
        <dsp:cNvPr id="0" name=""/>
        <dsp:cNvSpPr/>
      </dsp:nvSpPr>
      <dsp:spPr>
        <a:xfrm>
          <a:off x="1045450" y="3174491"/>
          <a:ext cx="1885990" cy="619944"/>
        </a:xfrm>
        <a:prstGeom prst="roundRect">
          <a:avLst>
            <a:gd name="adj" fmla="val 10000"/>
          </a:avLst>
        </a:prstGeom>
        <a:solidFill>
          <a:schemeClr val="lt1">
            <a:alpha val="90000"/>
            <a:hueOff val="0"/>
            <a:satOff val="0"/>
            <a:lumOff val="0"/>
            <a:alphaOff val="0"/>
          </a:schemeClr>
        </a:solidFill>
        <a:ln w="12700" cap="flat" cmpd="sng" algn="ctr">
          <a:solidFill>
            <a:schemeClr val="bg1">
              <a:lumMod val="85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12700" rIns="19050" bIns="12700" numCol="1" spcCol="1270" anchor="ctr" anchorCtr="0">
          <a:noAutofit/>
        </a:bodyPr>
        <a:lstStyle/>
        <a:p>
          <a:pPr marL="0" lvl="0" indent="0" algn="ctr" defTabSz="444500">
            <a:lnSpc>
              <a:spcPct val="90000"/>
            </a:lnSpc>
            <a:spcBef>
              <a:spcPct val="0"/>
            </a:spcBef>
            <a:spcAft>
              <a:spcPct val="35000"/>
            </a:spcAft>
            <a:buNone/>
          </a:pPr>
          <a:r>
            <a:rPr lang="fr-FR" sz="1000" kern="1200" noProof="0" dirty="0">
              <a:latin typeface="Roboto"/>
              <a:ea typeface="Roboto"/>
              <a:cs typeface="Roboto"/>
            </a:rPr>
            <a:t>Networking</a:t>
          </a:r>
        </a:p>
      </dsp:txBody>
      <dsp:txXfrm>
        <a:off x="1063608" y="3192649"/>
        <a:ext cx="1849674" cy="583628"/>
      </dsp:txXfrm>
    </dsp:sp>
    <dsp:sp modelId="{F045C611-D2C0-B848-8154-5A14FA57CEA4}">
      <dsp:nvSpPr>
        <dsp:cNvPr id="0" name=""/>
        <dsp:cNvSpPr/>
      </dsp:nvSpPr>
      <dsp:spPr>
        <a:xfrm>
          <a:off x="3259194" y="3645"/>
          <a:ext cx="2357487" cy="655505"/>
        </a:xfrm>
        <a:prstGeom prst="roundRect">
          <a:avLst>
            <a:gd name="adj" fmla="val 10000"/>
          </a:avLst>
        </a:prstGeom>
        <a:solidFill>
          <a:schemeClr val="accent1">
            <a:lumMod val="60000"/>
            <a:lumOff val="4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2700" rIns="19050" bIns="12700" numCol="1" spcCol="1270" anchor="ctr" anchorCtr="0">
          <a:noAutofit/>
        </a:bodyPr>
        <a:lstStyle/>
        <a:p>
          <a:pPr marL="0" lvl="0" indent="0" algn="ctr" defTabSz="444500">
            <a:lnSpc>
              <a:spcPct val="90000"/>
            </a:lnSpc>
            <a:spcBef>
              <a:spcPct val="0"/>
            </a:spcBef>
            <a:spcAft>
              <a:spcPct val="35000"/>
            </a:spcAft>
            <a:buNone/>
          </a:pPr>
          <a:r>
            <a:rPr lang="fr-FR" sz="1000" b="1" kern="1200" noProof="0" dirty="0">
              <a:solidFill>
                <a:schemeClr val="tx1"/>
              </a:solidFill>
            </a:rPr>
            <a:t>Business </a:t>
          </a:r>
          <a:r>
            <a:rPr lang="fr-FR" sz="1000" b="1" kern="1200" noProof="0" dirty="0" err="1">
              <a:solidFill>
                <a:schemeClr val="tx1"/>
              </a:solidFill>
            </a:rPr>
            <a:t>development</a:t>
          </a:r>
          <a:endParaRPr lang="fr-FR" sz="1000" b="1" kern="1200" noProof="0" dirty="0">
            <a:solidFill>
              <a:schemeClr val="tx1"/>
            </a:solidFill>
          </a:endParaRPr>
        </a:p>
      </dsp:txBody>
      <dsp:txXfrm>
        <a:off x="3278393" y="22844"/>
        <a:ext cx="2319089" cy="617107"/>
      </dsp:txXfrm>
    </dsp:sp>
    <dsp:sp modelId="{0A8A2D7A-D9DA-4E42-9301-E1CC9D606FF4}">
      <dsp:nvSpPr>
        <dsp:cNvPr id="0" name=""/>
        <dsp:cNvSpPr/>
      </dsp:nvSpPr>
      <dsp:spPr>
        <a:xfrm>
          <a:off x="3494942" y="659151"/>
          <a:ext cx="235748" cy="491629"/>
        </a:xfrm>
        <a:custGeom>
          <a:avLst/>
          <a:gdLst/>
          <a:ahLst/>
          <a:cxnLst/>
          <a:rect l="0" t="0" r="0" b="0"/>
          <a:pathLst>
            <a:path>
              <a:moveTo>
                <a:pt x="0" y="0"/>
              </a:moveTo>
              <a:lnTo>
                <a:pt x="0" y="491629"/>
              </a:lnTo>
              <a:lnTo>
                <a:pt x="235748" y="491629"/>
              </a:lnTo>
            </a:path>
          </a:pathLst>
        </a:custGeom>
        <a:noFill/>
        <a:ln w="12700" cap="flat" cmpd="sng" algn="ctr">
          <a:solidFill>
            <a:schemeClr val="accent1">
              <a:lumMod val="60000"/>
              <a:lumOff val="40000"/>
            </a:schemeClr>
          </a:solidFill>
          <a:prstDash val="solid"/>
          <a:miter lim="800000"/>
        </a:ln>
        <a:effectLst/>
      </dsp:spPr>
      <dsp:style>
        <a:lnRef idx="2">
          <a:scrgbClr r="0" g="0" b="0"/>
        </a:lnRef>
        <a:fillRef idx="0">
          <a:scrgbClr r="0" g="0" b="0"/>
        </a:fillRef>
        <a:effectRef idx="0">
          <a:scrgbClr r="0" g="0" b="0"/>
        </a:effectRef>
        <a:fontRef idx="minor"/>
      </dsp:style>
    </dsp:sp>
    <dsp:sp modelId="{DD7CB817-56D1-6647-9A0B-7247FEA73250}">
      <dsp:nvSpPr>
        <dsp:cNvPr id="0" name=""/>
        <dsp:cNvSpPr/>
      </dsp:nvSpPr>
      <dsp:spPr>
        <a:xfrm>
          <a:off x="3730691" y="823027"/>
          <a:ext cx="1885990" cy="655505"/>
        </a:xfrm>
        <a:prstGeom prst="roundRect">
          <a:avLst>
            <a:gd name="adj" fmla="val 10000"/>
          </a:avLst>
        </a:prstGeom>
        <a:solidFill>
          <a:schemeClr val="lt1">
            <a:alpha val="90000"/>
            <a:hueOff val="0"/>
            <a:satOff val="0"/>
            <a:lumOff val="0"/>
            <a:alphaOff val="0"/>
          </a:schemeClr>
        </a:solidFill>
        <a:ln w="12700" cap="flat" cmpd="sng" algn="ctr">
          <a:solidFill>
            <a:schemeClr val="accent1">
              <a:lumMod val="60000"/>
              <a:lumOff val="4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12700" rIns="19050" bIns="12700" numCol="1" spcCol="1270" anchor="ctr" anchorCtr="0">
          <a:noAutofit/>
        </a:bodyPr>
        <a:lstStyle/>
        <a:p>
          <a:pPr marL="0" lvl="0" indent="0" algn="ctr" defTabSz="444500">
            <a:lnSpc>
              <a:spcPct val="90000"/>
            </a:lnSpc>
            <a:spcBef>
              <a:spcPct val="0"/>
            </a:spcBef>
            <a:spcAft>
              <a:spcPct val="35000"/>
            </a:spcAft>
            <a:buNone/>
          </a:pPr>
          <a:r>
            <a:rPr lang="fr-FR" sz="1000" b="1" kern="1200" noProof="0" dirty="0"/>
            <a:t>Production volume</a:t>
          </a:r>
        </a:p>
      </dsp:txBody>
      <dsp:txXfrm>
        <a:off x="3749890" y="842226"/>
        <a:ext cx="1847592" cy="617107"/>
      </dsp:txXfrm>
    </dsp:sp>
    <dsp:sp modelId="{7D8B183F-52C1-0F43-8894-A1EE7912E663}">
      <dsp:nvSpPr>
        <dsp:cNvPr id="0" name=""/>
        <dsp:cNvSpPr/>
      </dsp:nvSpPr>
      <dsp:spPr>
        <a:xfrm>
          <a:off x="3494942" y="659151"/>
          <a:ext cx="235748" cy="1311011"/>
        </a:xfrm>
        <a:custGeom>
          <a:avLst/>
          <a:gdLst/>
          <a:ahLst/>
          <a:cxnLst/>
          <a:rect l="0" t="0" r="0" b="0"/>
          <a:pathLst>
            <a:path>
              <a:moveTo>
                <a:pt x="0" y="0"/>
              </a:moveTo>
              <a:lnTo>
                <a:pt x="0" y="1311011"/>
              </a:lnTo>
              <a:lnTo>
                <a:pt x="235748" y="1311011"/>
              </a:lnTo>
            </a:path>
          </a:pathLst>
        </a:custGeom>
        <a:noFill/>
        <a:ln w="12700" cap="flat" cmpd="sng" algn="ctr">
          <a:solidFill>
            <a:schemeClr val="accent1">
              <a:lumMod val="60000"/>
              <a:lumOff val="40000"/>
            </a:schemeClr>
          </a:solidFill>
          <a:prstDash val="solid"/>
          <a:miter lim="800000"/>
        </a:ln>
        <a:effectLst/>
      </dsp:spPr>
      <dsp:style>
        <a:lnRef idx="2">
          <a:scrgbClr r="0" g="0" b="0"/>
        </a:lnRef>
        <a:fillRef idx="0">
          <a:scrgbClr r="0" g="0" b="0"/>
        </a:fillRef>
        <a:effectRef idx="0">
          <a:scrgbClr r="0" g="0" b="0"/>
        </a:effectRef>
        <a:fontRef idx="minor"/>
      </dsp:style>
    </dsp:sp>
    <dsp:sp modelId="{ACBFC94C-89EF-6140-BFDE-2852A924A880}">
      <dsp:nvSpPr>
        <dsp:cNvPr id="0" name=""/>
        <dsp:cNvSpPr/>
      </dsp:nvSpPr>
      <dsp:spPr>
        <a:xfrm>
          <a:off x="3730691" y="1642410"/>
          <a:ext cx="1885990" cy="655505"/>
        </a:xfrm>
        <a:prstGeom prst="roundRect">
          <a:avLst>
            <a:gd name="adj" fmla="val 10000"/>
          </a:avLst>
        </a:prstGeom>
        <a:solidFill>
          <a:schemeClr val="lt1">
            <a:alpha val="90000"/>
            <a:hueOff val="0"/>
            <a:satOff val="0"/>
            <a:lumOff val="0"/>
            <a:alphaOff val="0"/>
          </a:schemeClr>
        </a:solidFill>
        <a:ln w="12700" cap="flat" cmpd="sng" algn="ctr">
          <a:solidFill>
            <a:schemeClr val="accent1">
              <a:lumMod val="60000"/>
              <a:lumOff val="4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12700" rIns="19050" bIns="12700" numCol="1" spcCol="1270" anchor="ctr" anchorCtr="0">
          <a:noAutofit/>
        </a:bodyPr>
        <a:lstStyle/>
        <a:p>
          <a:pPr marL="0" lvl="0" indent="0" algn="ctr" defTabSz="444500">
            <a:lnSpc>
              <a:spcPct val="90000"/>
            </a:lnSpc>
            <a:spcBef>
              <a:spcPct val="0"/>
            </a:spcBef>
            <a:spcAft>
              <a:spcPct val="35000"/>
            </a:spcAft>
            <a:buNone/>
          </a:pPr>
          <a:r>
            <a:rPr lang="fr-FR" sz="1000" b="1" kern="1200" noProof="0" dirty="0"/>
            <a:t>Legal </a:t>
          </a:r>
          <a:r>
            <a:rPr lang="fr-FR" sz="1000" b="1" kern="1200" noProof="0" dirty="0" err="1"/>
            <a:t>framework</a:t>
          </a:r>
          <a:endParaRPr lang="fr-FR" sz="1000" b="1" kern="1200" noProof="0" dirty="0"/>
        </a:p>
      </dsp:txBody>
      <dsp:txXfrm>
        <a:off x="3749890" y="1661609"/>
        <a:ext cx="1847592" cy="617107"/>
      </dsp:txXfrm>
    </dsp:sp>
    <dsp:sp modelId="{B04F8308-091B-1E4E-8436-E2E5352F4F47}">
      <dsp:nvSpPr>
        <dsp:cNvPr id="0" name=""/>
        <dsp:cNvSpPr/>
      </dsp:nvSpPr>
      <dsp:spPr>
        <a:xfrm>
          <a:off x="3494942" y="659151"/>
          <a:ext cx="235748" cy="2130394"/>
        </a:xfrm>
        <a:custGeom>
          <a:avLst/>
          <a:gdLst/>
          <a:ahLst/>
          <a:cxnLst/>
          <a:rect l="0" t="0" r="0" b="0"/>
          <a:pathLst>
            <a:path>
              <a:moveTo>
                <a:pt x="0" y="0"/>
              </a:moveTo>
              <a:lnTo>
                <a:pt x="0" y="2130394"/>
              </a:lnTo>
              <a:lnTo>
                <a:pt x="235748" y="2130394"/>
              </a:lnTo>
            </a:path>
          </a:pathLst>
        </a:custGeom>
        <a:noFill/>
        <a:ln w="12700" cap="flat" cmpd="sng" algn="ctr">
          <a:solidFill>
            <a:schemeClr val="accent1">
              <a:lumMod val="60000"/>
              <a:lumOff val="40000"/>
            </a:schemeClr>
          </a:solidFill>
          <a:prstDash val="solid"/>
          <a:miter lim="800000"/>
        </a:ln>
        <a:effectLst/>
      </dsp:spPr>
      <dsp:style>
        <a:lnRef idx="2">
          <a:scrgbClr r="0" g="0" b="0"/>
        </a:lnRef>
        <a:fillRef idx="0">
          <a:scrgbClr r="0" g="0" b="0"/>
        </a:fillRef>
        <a:effectRef idx="0">
          <a:scrgbClr r="0" g="0" b="0"/>
        </a:effectRef>
        <a:fontRef idx="minor"/>
      </dsp:style>
    </dsp:sp>
    <dsp:sp modelId="{B9588976-B850-254D-9CDA-7F552022571B}">
      <dsp:nvSpPr>
        <dsp:cNvPr id="0" name=""/>
        <dsp:cNvSpPr/>
      </dsp:nvSpPr>
      <dsp:spPr>
        <a:xfrm>
          <a:off x="3730691" y="2461792"/>
          <a:ext cx="1885990" cy="655505"/>
        </a:xfrm>
        <a:prstGeom prst="roundRect">
          <a:avLst>
            <a:gd name="adj" fmla="val 10000"/>
          </a:avLst>
        </a:prstGeom>
        <a:solidFill>
          <a:schemeClr val="lt1">
            <a:alpha val="90000"/>
            <a:hueOff val="0"/>
            <a:satOff val="0"/>
            <a:lumOff val="0"/>
            <a:alphaOff val="0"/>
          </a:schemeClr>
        </a:solidFill>
        <a:ln w="12700" cap="flat" cmpd="sng" algn="ctr">
          <a:solidFill>
            <a:schemeClr val="accent1">
              <a:lumMod val="60000"/>
              <a:lumOff val="4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12700" rIns="19050" bIns="12700" numCol="1" spcCol="1270" anchor="ctr" anchorCtr="0">
          <a:noAutofit/>
        </a:bodyPr>
        <a:lstStyle/>
        <a:p>
          <a:pPr marL="0" lvl="0" indent="0" algn="ctr" defTabSz="444500" rtl="0">
            <a:lnSpc>
              <a:spcPct val="90000"/>
            </a:lnSpc>
            <a:spcBef>
              <a:spcPct val="0"/>
            </a:spcBef>
            <a:spcAft>
              <a:spcPct val="35000"/>
            </a:spcAft>
            <a:buNone/>
          </a:pPr>
          <a:r>
            <a:rPr lang="en-US" sz="1000" b="1" kern="1200" noProof="0" dirty="0"/>
            <a:t>Business support (financing and mentoring)</a:t>
          </a:r>
          <a:endParaRPr lang="fr-FR" sz="1000" b="1" kern="1200" noProof="0" dirty="0"/>
        </a:p>
      </dsp:txBody>
      <dsp:txXfrm>
        <a:off x="3749890" y="2480991"/>
        <a:ext cx="1847592" cy="617107"/>
      </dsp:txXfrm>
    </dsp:sp>
    <dsp:sp modelId="{994B7FFB-B714-F549-9379-6681B48807D7}">
      <dsp:nvSpPr>
        <dsp:cNvPr id="0" name=""/>
        <dsp:cNvSpPr/>
      </dsp:nvSpPr>
      <dsp:spPr>
        <a:xfrm>
          <a:off x="3494942" y="659151"/>
          <a:ext cx="235748" cy="2949776"/>
        </a:xfrm>
        <a:custGeom>
          <a:avLst/>
          <a:gdLst/>
          <a:ahLst/>
          <a:cxnLst/>
          <a:rect l="0" t="0" r="0" b="0"/>
          <a:pathLst>
            <a:path>
              <a:moveTo>
                <a:pt x="0" y="0"/>
              </a:moveTo>
              <a:lnTo>
                <a:pt x="0" y="2949776"/>
              </a:lnTo>
              <a:lnTo>
                <a:pt x="235748" y="2949776"/>
              </a:lnTo>
            </a:path>
          </a:pathLst>
        </a:custGeom>
        <a:noFill/>
        <a:ln w="12700" cap="flat" cmpd="sng" algn="ctr">
          <a:solidFill>
            <a:schemeClr val="accent1">
              <a:lumMod val="60000"/>
              <a:lumOff val="40000"/>
            </a:schemeClr>
          </a:solidFill>
          <a:prstDash val="solid"/>
          <a:miter lim="800000"/>
        </a:ln>
        <a:effectLst/>
      </dsp:spPr>
      <dsp:style>
        <a:lnRef idx="2">
          <a:scrgbClr r="0" g="0" b="0"/>
        </a:lnRef>
        <a:fillRef idx="0">
          <a:scrgbClr r="0" g="0" b="0"/>
        </a:fillRef>
        <a:effectRef idx="0">
          <a:scrgbClr r="0" g="0" b="0"/>
        </a:effectRef>
        <a:fontRef idx="minor"/>
      </dsp:style>
    </dsp:sp>
    <dsp:sp modelId="{B6C18AA5-E04C-714B-AAA8-36B1D5614B6C}">
      <dsp:nvSpPr>
        <dsp:cNvPr id="0" name=""/>
        <dsp:cNvSpPr/>
      </dsp:nvSpPr>
      <dsp:spPr>
        <a:xfrm>
          <a:off x="3730691" y="3281175"/>
          <a:ext cx="1888360" cy="655505"/>
        </a:xfrm>
        <a:prstGeom prst="roundRect">
          <a:avLst>
            <a:gd name="adj" fmla="val 10000"/>
          </a:avLst>
        </a:prstGeom>
        <a:solidFill>
          <a:schemeClr val="lt1">
            <a:alpha val="90000"/>
            <a:hueOff val="0"/>
            <a:satOff val="0"/>
            <a:lumOff val="0"/>
            <a:alphaOff val="0"/>
          </a:schemeClr>
        </a:solidFill>
        <a:ln w="12700" cap="flat" cmpd="sng" algn="ctr">
          <a:solidFill>
            <a:schemeClr val="accent1">
              <a:lumMod val="60000"/>
              <a:lumOff val="4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12700" rIns="19050" bIns="12700" numCol="1" spcCol="1270" anchor="ctr" anchorCtr="0">
          <a:noAutofit/>
        </a:bodyPr>
        <a:lstStyle/>
        <a:p>
          <a:pPr marL="0" lvl="0" indent="0" algn="ctr" defTabSz="444500">
            <a:lnSpc>
              <a:spcPct val="90000"/>
            </a:lnSpc>
            <a:spcBef>
              <a:spcPct val="0"/>
            </a:spcBef>
            <a:spcAft>
              <a:spcPct val="35000"/>
            </a:spcAft>
            <a:buNone/>
          </a:pPr>
          <a:r>
            <a:rPr lang="fr-FR" sz="1000" b="1" kern="1200" noProof="0" dirty="0" err="1"/>
            <a:t>Supply</a:t>
          </a:r>
          <a:r>
            <a:rPr lang="fr-FR" sz="1000" b="1" kern="1200" noProof="0" dirty="0"/>
            <a:t> </a:t>
          </a:r>
          <a:r>
            <a:rPr lang="fr-FR" sz="1000" b="1" kern="1200" noProof="0" dirty="0" err="1"/>
            <a:t>chain</a:t>
          </a:r>
          <a:endParaRPr lang="fr-FR" sz="1000" b="1" kern="1200" noProof="0" dirty="0"/>
        </a:p>
      </dsp:txBody>
      <dsp:txXfrm>
        <a:off x="3749890" y="3300374"/>
        <a:ext cx="1849962" cy="617107"/>
      </dsp:txXfrm>
    </dsp:sp>
    <dsp:sp modelId="{424E9A7B-F386-CE47-A248-89EF3083811D}">
      <dsp:nvSpPr>
        <dsp:cNvPr id="0" name=""/>
        <dsp:cNvSpPr/>
      </dsp:nvSpPr>
      <dsp:spPr>
        <a:xfrm>
          <a:off x="3494942" y="659151"/>
          <a:ext cx="235748" cy="3769159"/>
        </a:xfrm>
        <a:custGeom>
          <a:avLst/>
          <a:gdLst/>
          <a:ahLst/>
          <a:cxnLst/>
          <a:rect l="0" t="0" r="0" b="0"/>
          <a:pathLst>
            <a:path>
              <a:moveTo>
                <a:pt x="0" y="0"/>
              </a:moveTo>
              <a:lnTo>
                <a:pt x="0" y="3769159"/>
              </a:lnTo>
              <a:lnTo>
                <a:pt x="235748" y="3769159"/>
              </a:lnTo>
            </a:path>
          </a:pathLst>
        </a:custGeom>
        <a:noFill/>
        <a:ln w="12700" cap="flat" cmpd="sng" algn="ctr">
          <a:solidFill>
            <a:schemeClr val="accent1">
              <a:lumMod val="60000"/>
              <a:lumOff val="40000"/>
            </a:schemeClr>
          </a:solidFill>
          <a:prstDash val="solid"/>
          <a:miter lim="800000"/>
        </a:ln>
        <a:effectLst/>
      </dsp:spPr>
      <dsp:style>
        <a:lnRef idx="2">
          <a:scrgbClr r="0" g="0" b="0"/>
        </a:lnRef>
        <a:fillRef idx="0">
          <a:scrgbClr r="0" g="0" b="0"/>
        </a:fillRef>
        <a:effectRef idx="0">
          <a:scrgbClr r="0" g="0" b="0"/>
        </a:effectRef>
        <a:fontRef idx="minor"/>
      </dsp:style>
    </dsp:sp>
    <dsp:sp modelId="{FEBCD375-A14C-B548-B024-A0DE6975DA52}">
      <dsp:nvSpPr>
        <dsp:cNvPr id="0" name=""/>
        <dsp:cNvSpPr/>
      </dsp:nvSpPr>
      <dsp:spPr>
        <a:xfrm>
          <a:off x="3730691" y="4100557"/>
          <a:ext cx="1888360" cy="655505"/>
        </a:xfrm>
        <a:prstGeom prst="roundRect">
          <a:avLst>
            <a:gd name="adj" fmla="val 10000"/>
          </a:avLst>
        </a:prstGeom>
        <a:solidFill>
          <a:schemeClr val="lt1">
            <a:alpha val="90000"/>
            <a:hueOff val="0"/>
            <a:satOff val="0"/>
            <a:lumOff val="0"/>
            <a:alphaOff val="0"/>
          </a:schemeClr>
        </a:solidFill>
        <a:ln w="12700" cap="flat" cmpd="sng" algn="ctr">
          <a:solidFill>
            <a:schemeClr val="accent1">
              <a:lumMod val="60000"/>
              <a:lumOff val="4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12700" rIns="19050" bIns="12700" numCol="1" spcCol="1270" anchor="ctr" anchorCtr="0">
          <a:noAutofit/>
        </a:bodyPr>
        <a:lstStyle/>
        <a:p>
          <a:pPr marL="0" lvl="0" indent="0" algn="ctr" defTabSz="444500">
            <a:lnSpc>
              <a:spcPct val="90000"/>
            </a:lnSpc>
            <a:spcBef>
              <a:spcPct val="0"/>
            </a:spcBef>
            <a:spcAft>
              <a:spcPct val="35000"/>
            </a:spcAft>
            <a:buNone/>
          </a:pPr>
          <a:r>
            <a:rPr lang="fr-FR" sz="1000" b="1" kern="1200" noProof="0" dirty="0" err="1">
              <a:latin typeface="Calibri Light" panose="020F0302020204030204"/>
            </a:rPr>
            <a:t>Workforce</a:t>
          </a:r>
          <a:r>
            <a:rPr lang="fr-FR" sz="1000" b="1" kern="1200" noProof="0" dirty="0">
              <a:latin typeface="Calibri Light" panose="020F0302020204030204"/>
            </a:rPr>
            <a:t> &amp; </a:t>
          </a:r>
          <a:r>
            <a:rPr lang="fr-FR" sz="1000" b="1" kern="1200" noProof="0" dirty="0" err="1">
              <a:latin typeface="Calibri Light" panose="020F0302020204030204"/>
            </a:rPr>
            <a:t>worker</a:t>
          </a:r>
          <a:r>
            <a:rPr lang="fr-FR" sz="1000" b="1" kern="1200" noProof="0" dirty="0">
              <a:latin typeface="Calibri Light" panose="020F0302020204030204"/>
            </a:rPr>
            <a:t> </a:t>
          </a:r>
          <a:r>
            <a:rPr lang="fr-FR" sz="1000" b="1" kern="1200" noProof="0" dirty="0" err="1">
              <a:latin typeface="Calibri Light" panose="020F0302020204030204"/>
            </a:rPr>
            <a:t>health</a:t>
          </a:r>
          <a:endParaRPr lang="fr-FR" sz="1000" b="1" kern="1200" noProof="0" dirty="0">
            <a:latin typeface="Calibri Light" panose="020F0302020204030204"/>
          </a:endParaRPr>
        </a:p>
      </dsp:txBody>
      <dsp:txXfrm>
        <a:off x="3749890" y="4119756"/>
        <a:ext cx="1849962" cy="617107"/>
      </dsp:txXfrm>
    </dsp:sp>
    <dsp:sp modelId="{99018415-526A-E445-8D6E-79320F8386E5}">
      <dsp:nvSpPr>
        <dsp:cNvPr id="0" name=""/>
        <dsp:cNvSpPr/>
      </dsp:nvSpPr>
      <dsp:spPr>
        <a:xfrm>
          <a:off x="5944434" y="3645"/>
          <a:ext cx="2357487" cy="655505"/>
        </a:xfrm>
        <a:prstGeom prst="roundRect">
          <a:avLst>
            <a:gd name="adj" fmla="val 10000"/>
          </a:avLst>
        </a:prstGeom>
        <a:solidFill>
          <a:schemeClr val="bg1">
            <a:lumMod val="85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2700" rIns="19050" bIns="12700" numCol="1" spcCol="1270" anchor="ctr" anchorCtr="0">
          <a:noAutofit/>
        </a:bodyPr>
        <a:lstStyle/>
        <a:p>
          <a:pPr marL="0" lvl="0" indent="0" algn="ctr" defTabSz="444500">
            <a:lnSpc>
              <a:spcPct val="90000"/>
            </a:lnSpc>
            <a:spcBef>
              <a:spcPct val="0"/>
            </a:spcBef>
            <a:spcAft>
              <a:spcPct val="35000"/>
            </a:spcAft>
            <a:buNone/>
          </a:pPr>
          <a:r>
            <a:rPr lang="fr-FR" sz="1000" kern="1200" noProof="0" dirty="0" err="1">
              <a:solidFill>
                <a:schemeClr val="tx1"/>
              </a:solidFill>
            </a:rPr>
            <a:t>Market</a:t>
          </a:r>
          <a:r>
            <a:rPr lang="fr-FR" sz="1000" kern="1200" noProof="0" dirty="0">
              <a:solidFill>
                <a:schemeClr val="tx1"/>
              </a:solidFill>
            </a:rPr>
            <a:t> </a:t>
          </a:r>
          <a:r>
            <a:rPr lang="fr-FR" sz="1000" kern="1200" noProof="0" dirty="0" err="1">
              <a:solidFill>
                <a:schemeClr val="tx1"/>
              </a:solidFill>
            </a:rPr>
            <a:t>development</a:t>
          </a:r>
          <a:endParaRPr lang="fr-FR" sz="1000" kern="1200" noProof="0" dirty="0">
            <a:solidFill>
              <a:schemeClr val="tx1"/>
            </a:solidFill>
          </a:endParaRPr>
        </a:p>
      </dsp:txBody>
      <dsp:txXfrm>
        <a:off x="5963633" y="22844"/>
        <a:ext cx="2319089" cy="617107"/>
      </dsp:txXfrm>
    </dsp:sp>
    <dsp:sp modelId="{EF7E49EC-B964-F742-AE3B-CF519D0BE82F}">
      <dsp:nvSpPr>
        <dsp:cNvPr id="0" name=""/>
        <dsp:cNvSpPr/>
      </dsp:nvSpPr>
      <dsp:spPr>
        <a:xfrm>
          <a:off x="6180183" y="659151"/>
          <a:ext cx="235748" cy="491629"/>
        </a:xfrm>
        <a:custGeom>
          <a:avLst/>
          <a:gdLst/>
          <a:ahLst/>
          <a:cxnLst/>
          <a:rect l="0" t="0" r="0" b="0"/>
          <a:pathLst>
            <a:path>
              <a:moveTo>
                <a:pt x="0" y="0"/>
              </a:moveTo>
              <a:lnTo>
                <a:pt x="0" y="491629"/>
              </a:lnTo>
              <a:lnTo>
                <a:pt x="235748" y="491629"/>
              </a:lnTo>
            </a:path>
          </a:pathLst>
        </a:custGeom>
        <a:noFill/>
        <a:ln w="12700" cap="flat" cmpd="sng" algn="ctr">
          <a:solidFill>
            <a:schemeClr val="bg1">
              <a:lumMod val="85000"/>
            </a:schemeClr>
          </a:solidFill>
          <a:prstDash val="solid"/>
          <a:miter lim="800000"/>
        </a:ln>
        <a:effectLst/>
      </dsp:spPr>
      <dsp:style>
        <a:lnRef idx="2">
          <a:scrgbClr r="0" g="0" b="0"/>
        </a:lnRef>
        <a:fillRef idx="0">
          <a:scrgbClr r="0" g="0" b="0"/>
        </a:fillRef>
        <a:effectRef idx="0">
          <a:scrgbClr r="0" g="0" b="0"/>
        </a:effectRef>
        <a:fontRef idx="minor"/>
      </dsp:style>
    </dsp:sp>
    <dsp:sp modelId="{A0113BEE-A007-AD42-9530-154C9012D09E}">
      <dsp:nvSpPr>
        <dsp:cNvPr id="0" name=""/>
        <dsp:cNvSpPr/>
      </dsp:nvSpPr>
      <dsp:spPr>
        <a:xfrm>
          <a:off x="6415932" y="823027"/>
          <a:ext cx="1885990" cy="655505"/>
        </a:xfrm>
        <a:prstGeom prst="roundRect">
          <a:avLst>
            <a:gd name="adj" fmla="val 10000"/>
          </a:avLst>
        </a:prstGeom>
        <a:solidFill>
          <a:schemeClr val="lt1">
            <a:alpha val="90000"/>
            <a:hueOff val="0"/>
            <a:satOff val="0"/>
            <a:lumOff val="0"/>
            <a:alphaOff val="0"/>
          </a:schemeClr>
        </a:solidFill>
        <a:ln w="12700" cap="flat" cmpd="sng" algn="ctr">
          <a:solidFill>
            <a:schemeClr val="bg1">
              <a:lumMod val="85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12700" rIns="19050" bIns="12700" numCol="1" spcCol="1270" anchor="ctr" anchorCtr="0">
          <a:noAutofit/>
        </a:bodyPr>
        <a:lstStyle/>
        <a:p>
          <a:pPr marL="0" lvl="0" indent="0" algn="ctr" defTabSz="444500">
            <a:lnSpc>
              <a:spcPct val="90000"/>
            </a:lnSpc>
            <a:spcBef>
              <a:spcPct val="0"/>
            </a:spcBef>
            <a:spcAft>
              <a:spcPct val="35000"/>
            </a:spcAft>
            <a:buNone/>
          </a:pPr>
          <a:r>
            <a:rPr lang="en-US" sz="1000" kern="1200" noProof="0" dirty="0"/>
            <a:t>Supply and accessibility of insect-based products</a:t>
          </a:r>
          <a:endParaRPr lang="fr-FR" sz="1000" kern="1200" noProof="0" dirty="0"/>
        </a:p>
      </dsp:txBody>
      <dsp:txXfrm>
        <a:off x="6435131" y="842226"/>
        <a:ext cx="1847592" cy="617107"/>
      </dsp:txXfrm>
    </dsp:sp>
    <dsp:sp modelId="{3D83D1A7-D02C-1A44-9E56-536C2F69DD1E}">
      <dsp:nvSpPr>
        <dsp:cNvPr id="0" name=""/>
        <dsp:cNvSpPr/>
      </dsp:nvSpPr>
      <dsp:spPr>
        <a:xfrm>
          <a:off x="6180183" y="659151"/>
          <a:ext cx="235748" cy="1311011"/>
        </a:xfrm>
        <a:custGeom>
          <a:avLst/>
          <a:gdLst/>
          <a:ahLst/>
          <a:cxnLst/>
          <a:rect l="0" t="0" r="0" b="0"/>
          <a:pathLst>
            <a:path>
              <a:moveTo>
                <a:pt x="0" y="0"/>
              </a:moveTo>
              <a:lnTo>
                <a:pt x="0" y="1311011"/>
              </a:lnTo>
              <a:lnTo>
                <a:pt x="235748" y="1311011"/>
              </a:lnTo>
            </a:path>
          </a:pathLst>
        </a:custGeom>
        <a:noFill/>
        <a:ln w="12700" cap="flat" cmpd="sng" algn="ctr">
          <a:solidFill>
            <a:schemeClr val="bg1">
              <a:lumMod val="85000"/>
            </a:schemeClr>
          </a:solidFill>
          <a:prstDash val="solid"/>
          <a:miter lim="800000"/>
        </a:ln>
        <a:effectLst/>
      </dsp:spPr>
      <dsp:style>
        <a:lnRef idx="2">
          <a:scrgbClr r="0" g="0" b="0"/>
        </a:lnRef>
        <a:fillRef idx="0">
          <a:scrgbClr r="0" g="0" b="0"/>
        </a:fillRef>
        <a:effectRef idx="0">
          <a:scrgbClr r="0" g="0" b="0"/>
        </a:effectRef>
        <a:fontRef idx="minor"/>
      </dsp:style>
    </dsp:sp>
    <dsp:sp modelId="{0A379F30-7C11-7D48-BD80-DD7573C72F85}">
      <dsp:nvSpPr>
        <dsp:cNvPr id="0" name=""/>
        <dsp:cNvSpPr/>
      </dsp:nvSpPr>
      <dsp:spPr>
        <a:xfrm>
          <a:off x="6415932" y="1642410"/>
          <a:ext cx="1885990" cy="655505"/>
        </a:xfrm>
        <a:prstGeom prst="roundRect">
          <a:avLst>
            <a:gd name="adj" fmla="val 10000"/>
          </a:avLst>
        </a:prstGeom>
        <a:solidFill>
          <a:schemeClr val="lt1">
            <a:alpha val="90000"/>
            <a:hueOff val="0"/>
            <a:satOff val="0"/>
            <a:lumOff val="0"/>
            <a:alphaOff val="0"/>
          </a:schemeClr>
        </a:solidFill>
        <a:ln w="12700" cap="flat" cmpd="sng" algn="ctr">
          <a:solidFill>
            <a:schemeClr val="bg1">
              <a:lumMod val="85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12700" rIns="19050" bIns="12700" numCol="1" spcCol="1270" anchor="ctr" anchorCtr="0">
          <a:noAutofit/>
        </a:bodyPr>
        <a:lstStyle/>
        <a:p>
          <a:pPr marL="0" lvl="0" indent="0" algn="ctr" defTabSz="444500">
            <a:lnSpc>
              <a:spcPct val="90000"/>
            </a:lnSpc>
            <a:spcBef>
              <a:spcPct val="0"/>
            </a:spcBef>
            <a:spcAft>
              <a:spcPct val="35000"/>
            </a:spcAft>
            <a:buNone/>
          </a:pPr>
          <a:r>
            <a:rPr lang="fr-FR" sz="1000" kern="1200" noProof="0" dirty="0" err="1"/>
            <a:t>Industry</a:t>
          </a:r>
          <a:r>
            <a:rPr lang="fr-FR" sz="1000" kern="1200" noProof="0" dirty="0"/>
            <a:t> </a:t>
          </a:r>
          <a:r>
            <a:rPr lang="fr-FR" sz="1000" kern="1200" noProof="0" dirty="0" err="1"/>
            <a:t>notoriety</a:t>
          </a:r>
          <a:endParaRPr lang="fr-FR" sz="1000" kern="1200" noProof="0" dirty="0"/>
        </a:p>
      </dsp:txBody>
      <dsp:txXfrm>
        <a:off x="6435131" y="1661609"/>
        <a:ext cx="1847592" cy="617107"/>
      </dsp:txXfrm>
    </dsp:sp>
    <dsp:sp modelId="{70405991-9262-D046-94CA-3A2B9735B092}">
      <dsp:nvSpPr>
        <dsp:cNvPr id="0" name=""/>
        <dsp:cNvSpPr/>
      </dsp:nvSpPr>
      <dsp:spPr>
        <a:xfrm>
          <a:off x="6180183" y="659151"/>
          <a:ext cx="235748" cy="2130394"/>
        </a:xfrm>
        <a:custGeom>
          <a:avLst/>
          <a:gdLst/>
          <a:ahLst/>
          <a:cxnLst/>
          <a:rect l="0" t="0" r="0" b="0"/>
          <a:pathLst>
            <a:path>
              <a:moveTo>
                <a:pt x="0" y="0"/>
              </a:moveTo>
              <a:lnTo>
                <a:pt x="0" y="2130394"/>
              </a:lnTo>
              <a:lnTo>
                <a:pt x="235748" y="2130394"/>
              </a:lnTo>
            </a:path>
          </a:pathLst>
        </a:custGeom>
        <a:noFill/>
        <a:ln w="12700" cap="flat" cmpd="sng" algn="ctr">
          <a:solidFill>
            <a:schemeClr val="bg1">
              <a:lumMod val="85000"/>
            </a:schemeClr>
          </a:solidFill>
          <a:prstDash val="solid"/>
          <a:miter lim="800000"/>
        </a:ln>
        <a:effectLst/>
      </dsp:spPr>
      <dsp:style>
        <a:lnRef idx="2">
          <a:scrgbClr r="0" g="0" b="0"/>
        </a:lnRef>
        <a:fillRef idx="0">
          <a:scrgbClr r="0" g="0" b="0"/>
        </a:fillRef>
        <a:effectRef idx="0">
          <a:scrgbClr r="0" g="0" b="0"/>
        </a:effectRef>
        <a:fontRef idx="minor"/>
      </dsp:style>
    </dsp:sp>
    <dsp:sp modelId="{958FCA21-A80A-2944-91E9-C04F753FB52F}">
      <dsp:nvSpPr>
        <dsp:cNvPr id="0" name=""/>
        <dsp:cNvSpPr/>
      </dsp:nvSpPr>
      <dsp:spPr>
        <a:xfrm>
          <a:off x="6415932" y="2461792"/>
          <a:ext cx="1885990" cy="655505"/>
        </a:xfrm>
        <a:prstGeom prst="roundRect">
          <a:avLst>
            <a:gd name="adj" fmla="val 10000"/>
          </a:avLst>
        </a:prstGeom>
        <a:solidFill>
          <a:schemeClr val="lt1">
            <a:alpha val="90000"/>
            <a:hueOff val="0"/>
            <a:satOff val="0"/>
            <a:lumOff val="0"/>
            <a:alphaOff val="0"/>
          </a:schemeClr>
        </a:solidFill>
        <a:ln w="12700" cap="flat" cmpd="sng" algn="ctr">
          <a:solidFill>
            <a:schemeClr val="bg1">
              <a:lumMod val="85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12700" rIns="19050" bIns="12700" numCol="1" spcCol="1270" anchor="ctr" anchorCtr="0">
          <a:noAutofit/>
        </a:bodyPr>
        <a:lstStyle/>
        <a:p>
          <a:pPr marL="0" lvl="0" indent="0" algn="ctr" defTabSz="444500">
            <a:lnSpc>
              <a:spcPct val="90000"/>
            </a:lnSpc>
            <a:spcBef>
              <a:spcPct val="0"/>
            </a:spcBef>
            <a:spcAft>
              <a:spcPct val="35000"/>
            </a:spcAft>
            <a:buNone/>
          </a:pPr>
          <a:r>
            <a:rPr lang="fr-FR" sz="1000" kern="1200" noProof="0" dirty="0" err="1"/>
            <a:t>Integration</a:t>
          </a:r>
          <a:r>
            <a:rPr lang="fr-FR" sz="1000" kern="1200" noProof="0" dirty="0"/>
            <a:t> of </a:t>
          </a:r>
          <a:r>
            <a:rPr lang="fr-FR" sz="1000" kern="1200" noProof="0" dirty="0" err="1"/>
            <a:t>insect</a:t>
          </a:r>
          <a:r>
            <a:rPr lang="fr-FR" sz="1000" kern="1200" noProof="0" dirty="0"/>
            <a:t> </a:t>
          </a:r>
          <a:r>
            <a:rPr lang="fr-FR" sz="1000" kern="1200" noProof="0" dirty="0" err="1"/>
            <a:t>ingredients</a:t>
          </a:r>
          <a:endParaRPr lang="fr-FR" sz="1000" kern="1200" noProof="0" dirty="0"/>
        </a:p>
      </dsp:txBody>
      <dsp:txXfrm>
        <a:off x="6435131" y="2480991"/>
        <a:ext cx="1847592" cy="617107"/>
      </dsp:txXfrm>
    </dsp:sp>
    <dsp:sp modelId="{645034D0-7DB9-6548-86E0-EB2FF4300C23}">
      <dsp:nvSpPr>
        <dsp:cNvPr id="0" name=""/>
        <dsp:cNvSpPr/>
      </dsp:nvSpPr>
      <dsp:spPr>
        <a:xfrm>
          <a:off x="6180183" y="659151"/>
          <a:ext cx="235748" cy="2949776"/>
        </a:xfrm>
        <a:custGeom>
          <a:avLst/>
          <a:gdLst/>
          <a:ahLst/>
          <a:cxnLst/>
          <a:rect l="0" t="0" r="0" b="0"/>
          <a:pathLst>
            <a:path>
              <a:moveTo>
                <a:pt x="0" y="0"/>
              </a:moveTo>
              <a:lnTo>
                <a:pt x="0" y="2949776"/>
              </a:lnTo>
              <a:lnTo>
                <a:pt x="235748" y="2949776"/>
              </a:lnTo>
            </a:path>
          </a:pathLst>
        </a:custGeom>
        <a:noFill/>
        <a:ln w="12700" cap="flat" cmpd="sng" algn="ctr">
          <a:solidFill>
            <a:schemeClr val="bg1">
              <a:lumMod val="85000"/>
            </a:schemeClr>
          </a:solidFill>
          <a:prstDash val="solid"/>
          <a:miter lim="800000"/>
        </a:ln>
        <a:effectLst/>
      </dsp:spPr>
      <dsp:style>
        <a:lnRef idx="2">
          <a:scrgbClr r="0" g="0" b="0"/>
        </a:lnRef>
        <a:fillRef idx="0">
          <a:scrgbClr r="0" g="0" b="0"/>
        </a:fillRef>
        <a:effectRef idx="0">
          <a:scrgbClr r="0" g="0" b="0"/>
        </a:effectRef>
        <a:fontRef idx="minor"/>
      </dsp:style>
    </dsp:sp>
    <dsp:sp modelId="{ADA29007-4144-6B42-AD24-4B944D0DCD5F}">
      <dsp:nvSpPr>
        <dsp:cNvPr id="0" name=""/>
        <dsp:cNvSpPr/>
      </dsp:nvSpPr>
      <dsp:spPr>
        <a:xfrm>
          <a:off x="6415932" y="3281175"/>
          <a:ext cx="1885990" cy="655505"/>
        </a:xfrm>
        <a:prstGeom prst="roundRect">
          <a:avLst>
            <a:gd name="adj" fmla="val 10000"/>
          </a:avLst>
        </a:prstGeom>
        <a:solidFill>
          <a:schemeClr val="lt1">
            <a:alpha val="90000"/>
            <a:hueOff val="0"/>
            <a:satOff val="0"/>
            <a:lumOff val="0"/>
            <a:alphaOff val="0"/>
          </a:schemeClr>
        </a:solidFill>
        <a:ln w="12700" cap="flat" cmpd="sng" algn="ctr">
          <a:solidFill>
            <a:schemeClr val="bg1">
              <a:lumMod val="85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12700" rIns="19050" bIns="12700" numCol="1" spcCol="1270" anchor="ctr" anchorCtr="0">
          <a:noAutofit/>
        </a:bodyPr>
        <a:lstStyle/>
        <a:p>
          <a:pPr marL="0" lvl="0" indent="0" algn="ctr" defTabSz="444500">
            <a:lnSpc>
              <a:spcPct val="90000"/>
            </a:lnSpc>
            <a:spcBef>
              <a:spcPct val="0"/>
            </a:spcBef>
            <a:spcAft>
              <a:spcPct val="35000"/>
            </a:spcAft>
            <a:buNone/>
          </a:pPr>
          <a:r>
            <a:rPr lang="fr-FR" sz="1000" kern="1200" noProof="0" dirty="0"/>
            <a:t>Innovation, </a:t>
          </a:r>
          <a:r>
            <a:rPr lang="fr-FR" sz="1000" kern="1200" noProof="0" dirty="0" err="1"/>
            <a:t>research</a:t>
          </a:r>
          <a:r>
            <a:rPr lang="fr-FR" sz="1000" kern="1200" noProof="0" dirty="0"/>
            <a:t> &amp; </a:t>
          </a:r>
          <a:r>
            <a:rPr lang="fr-FR" sz="1000" kern="1200" noProof="0" dirty="0" err="1"/>
            <a:t>development</a:t>
          </a:r>
          <a:endParaRPr lang="fr-FR" sz="1000" kern="1200" noProof="0" dirty="0"/>
        </a:p>
      </dsp:txBody>
      <dsp:txXfrm>
        <a:off x="6435131" y="3300374"/>
        <a:ext cx="1847592" cy="617107"/>
      </dsp:txXfrm>
    </dsp:sp>
    <dsp:sp modelId="{FA85583F-6DBF-5B4E-9D5E-F9381608C3F4}">
      <dsp:nvSpPr>
        <dsp:cNvPr id="0" name=""/>
        <dsp:cNvSpPr/>
      </dsp:nvSpPr>
      <dsp:spPr>
        <a:xfrm>
          <a:off x="6180183" y="659151"/>
          <a:ext cx="235748" cy="3769159"/>
        </a:xfrm>
        <a:custGeom>
          <a:avLst/>
          <a:gdLst/>
          <a:ahLst/>
          <a:cxnLst/>
          <a:rect l="0" t="0" r="0" b="0"/>
          <a:pathLst>
            <a:path>
              <a:moveTo>
                <a:pt x="0" y="0"/>
              </a:moveTo>
              <a:lnTo>
                <a:pt x="0" y="3769159"/>
              </a:lnTo>
              <a:lnTo>
                <a:pt x="235748" y="3769159"/>
              </a:lnTo>
            </a:path>
          </a:pathLst>
        </a:custGeom>
        <a:noFill/>
        <a:ln w="12700" cap="flat" cmpd="sng" algn="ctr">
          <a:solidFill>
            <a:schemeClr val="bg1">
              <a:lumMod val="85000"/>
            </a:schemeClr>
          </a:solidFill>
          <a:prstDash val="solid"/>
          <a:miter lim="800000"/>
        </a:ln>
        <a:effectLst/>
      </dsp:spPr>
      <dsp:style>
        <a:lnRef idx="2">
          <a:scrgbClr r="0" g="0" b="0"/>
        </a:lnRef>
        <a:fillRef idx="0">
          <a:scrgbClr r="0" g="0" b="0"/>
        </a:fillRef>
        <a:effectRef idx="0">
          <a:scrgbClr r="0" g="0" b="0"/>
        </a:effectRef>
        <a:fontRef idx="minor"/>
      </dsp:style>
    </dsp:sp>
    <dsp:sp modelId="{B61BF093-8C43-7949-9844-6C1FBD8E3CD3}">
      <dsp:nvSpPr>
        <dsp:cNvPr id="0" name=""/>
        <dsp:cNvSpPr/>
      </dsp:nvSpPr>
      <dsp:spPr>
        <a:xfrm>
          <a:off x="6415932" y="4100557"/>
          <a:ext cx="1885990" cy="655505"/>
        </a:xfrm>
        <a:prstGeom prst="roundRect">
          <a:avLst>
            <a:gd name="adj" fmla="val 10000"/>
          </a:avLst>
        </a:prstGeom>
        <a:solidFill>
          <a:schemeClr val="lt1">
            <a:alpha val="90000"/>
            <a:hueOff val="0"/>
            <a:satOff val="0"/>
            <a:lumOff val="0"/>
            <a:alphaOff val="0"/>
          </a:schemeClr>
        </a:solidFill>
        <a:ln w="12700" cap="flat" cmpd="sng" algn="ctr">
          <a:solidFill>
            <a:schemeClr val="bg1">
              <a:lumMod val="85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12700" rIns="19050" bIns="12700" numCol="1" spcCol="1270" anchor="ctr" anchorCtr="0">
          <a:noAutofit/>
        </a:bodyPr>
        <a:lstStyle/>
        <a:p>
          <a:pPr marL="0" lvl="0" indent="0" algn="ctr" defTabSz="444500">
            <a:lnSpc>
              <a:spcPct val="90000"/>
            </a:lnSpc>
            <a:spcBef>
              <a:spcPct val="0"/>
            </a:spcBef>
            <a:spcAft>
              <a:spcPct val="35000"/>
            </a:spcAft>
            <a:buNone/>
          </a:pPr>
          <a:r>
            <a:rPr lang="fr-FR" sz="1000" kern="1200" noProof="0" dirty="0"/>
            <a:t>Legal aspect</a:t>
          </a:r>
        </a:p>
      </dsp:txBody>
      <dsp:txXfrm>
        <a:off x="6435131" y="4119756"/>
        <a:ext cx="1847592" cy="61710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7FAC91-5C0B-824F-A945-973703D46D5C}">
      <dsp:nvSpPr>
        <dsp:cNvPr id="0" name=""/>
        <dsp:cNvSpPr/>
      </dsp:nvSpPr>
      <dsp:spPr>
        <a:xfrm>
          <a:off x="501398" y="2945"/>
          <a:ext cx="2355641" cy="654992"/>
        </a:xfrm>
        <a:prstGeom prst="roundRect">
          <a:avLst>
            <a:gd name="adj" fmla="val 10000"/>
          </a:avLst>
        </a:prstGeom>
        <a:solidFill>
          <a:schemeClr val="bg1">
            <a:lumMod val="8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2700" rIns="19050" bIns="12700" numCol="1" spcCol="1270" anchor="ctr" anchorCtr="0">
          <a:noAutofit/>
        </a:bodyPr>
        <a:lstStyle/>
        <a:p>
          <a:pPr marL="0" lvl="0" indent="0" algn="ctr" defTabSz="444500">
            <a:lnSpc>
              <a:spcPct val="90000"/>
            </a:lnSpc>
            <a:spcBef>
              <a:spcPct val="0"/>
            </a:spcBef>
            <a:spcAft>
              <a:spcPct val="35000"/>
            </a:spcAft>
            <a:buNone/>
          </a:pPr>
          <a:r>
            <a:rPr lang="fr-FR" sz="1000" kern="1200" noProof="0" dirty="0">
              <a:solidFill>
                <a:schemeClr val="tx1"/>
              </a:solidFill>
              <a:latin typeface="+mn-lt"/>
            </a:rPr>
            <a:t>Coordination of the TFIC</a:t>
          </a:r>
        </a:p>
      </dsp:txBody>
      <dsp:txXfrm>
        <a:off x="520582" y="22129"/>
        <a:ext cx="2317273" cy="616624"/>
      </dsp:txXfrm>
    </dsp:sp>
    <dsp:sp modelId="{DF24E9D3-C9B3-874B-BD79-54E725ADB31B}">
      <dsp:nvSpPr>
        <dsp:cNvPr id="0" name=""/>
        <dsp:cNvSpPr/>
      </dsp:nvSpPr>
      <dsp:spPr>
        <a:xfrm>
          <a:off x="736962" y="657938"/>
          <a:ext cx="235564" cy="473477"/>
        </a:xfrm>
        <a:custGeom>
          <a:avLst/>
          <a:gdLst/>
          <a:ahLst/>
          <a:cxnLst/>
          <a:rect l="0" t="0" r="0" b="0"/>
          <a:pathLst>
            <a:path>
              <a:moveTo>
                <a:pt x="0" y="0"/>
              </a:moveTo>
              <a:lnTo>
                <a:pt x="0" y="473477"/>
              </a:lnTo>
              <a:lnTo>
                <a:pt x="235564" y="473477"/>
              </a:lnTo>
            </a:path>
          </a:pathLst>
        </a:custGeom>
        <a:noFill/>
        <a:ln w="12700" cap="flat" cmpd="sng" algn="ctr">
          <a:solidFill>
            <a:schemeClr val="bg1">
              <a:lumMod val="85000"/>
            </a:schemeClr>
          </a:solidFill>
          <a:prstDash val="solid"/>
          <a:miter lim="800000"/>
        </a:ln>
        <a:effectLst/>
      </dsp:spPr>
      <dsp:style>
        <a:lnRef idx="2">
          <a:scrgbClr r="0" g="0" b="0"/>
        </a:lnRef>
        <a:fillRef idx="0">
          <a:scrgbClr r="0" g="0" b="0"/>
        </a:fillRef>
        <a:effectRef idx="0">
          <a:scrgbClr r="0" g="0" b="0"/>
        </a:effectRef>
        <a:fontRef idx="minor"/>
      </dsp:style>
    </dsp:sp>
    <dsp:sp modelId="{C9DDFA4F-AB86-8241-B749-00AA0AFDD69B}">
      <dsp:nvSpPr>
        <dsp:cNvPr id="0" name=""/>
        <dsp:cNvSpPr/>
      </dsp:nvSpPr>
      <dsp:spPr>
        <a:xfrm>
          <a:off x="972526" y="821686"/>
          <a:ext cx="1884513" cy="619459"/>
        </a:xfrm>
        <a:prstGeom prst="roundRect">
          <a:avLst>
            <a:gd name="adj" fmla="val 10000"/>
          </a:avLst>
        </a:prstGeom>
        <a:solidFill>
          <a:schemeClr val="lt1">
            <a:alpha val="90000"/>
            <a:hueOff val="0"/>
            <a:satOff val="0"/>
            <a:lumOff val="0"/>
            <a:alphaOff val="0"/>
          </a:schemeClr>
        </a:solidFill>
        <a:ln w="12700" cap="flat" cmpd="sng" algn="ctr">
          <a:solidFill>
            <a:schemeClr val="bg1">
              <a:lumMod val="85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12700" rIns="19050" bIns="12700" numCol="1" spcCol="1270" anchor="ctr" anchorCtr="0">
          <a:noAutofit/>
        </a:bodyPr>
        <a:lstStyle/>
        <a:p>
          <a:pPr marL="0" lvl="0" indent="0" algn="ctr" defTabSz="444500">
            <a:lnSpc>
              <a:spcPct val="90000"/>
            </a:lnSpc>
            <a:spcBef>
              <a:spcPct val="0"/>
            </a:spcBef>
            <a:spcAft>
              <a:spcPct val="35000"/>
            </a:spcAft>
            <a:buNone/>
          </a:pPr>
          <a:r>
            <a:rPr lang="fr-FR" sz="1000" kern="1200" noProof="0" dirty="0" err="1"/>
            <a:t>Sustainability</a:t>
          </a:r>
          <a:r>
            <a:rPr lang="fr-FR" sz="1000" kern="1200" noProof="0" dirty="0"/>
            <a:t> of the TFIC</a:t>
          </a:r>
        </a:p>
      </dsp:txBody>
      <dsp:txXfrm>
        <a:off x="990669" y="839829"/>
        <a:ext cx="1848227" cy="583173"/>
      </dsp:txXfrm>
    </dsp:sp>
    <dsp:sp modelId="{306FC005-CB26-FD4D-B28F-8BF4260A8BFC}">
      <dsp:nvSpPr>
        <dsp:cNvPr id="0" name=""/>
        <dsp:cNvSpPr/>
      </dsp:nvSpPr>
      <dsp:spPr>
        <a:xfrm>
          <a:off x="736962" y="657938"/>
          <a:ext cx="235564" cy="1256685"/>
        </a:xfrm>
        <a:custGeom>
          <a:avLst/>
          <a:gdLst/>
          <a:ahLst/>
          <a:cxnLst/>
          <a:rect l="0" t="0" r="0" b="0"/>
          <a:pathLst>
            <a:path>
              <a:moveTo>
                <a:pt x="0" y="0"/>
              </a:moveTo>
              <a:lnTo>
                <a:pt x="0" y="1256685"/>
              </a:lnTo>
              <a:lnTo>
                <a:pt x="235564" y="1256685"/>
              </a:lnTo>
            </a:path>
          </a:pathLst>
        </a:custGeom>
        <a:noFill/>
        <a:ln w="12700" cap="flat" cmpd="sng" algn="ctr">
          <a:solidFill>
            <a:schemeClr val="bg1">
              <a:lumMod val="85000"/>
            </a:schemeClr>
          </a:solidFill>
          <a:prstDash val="solid"/>
          <a:miter lim="800000"/>
        </a:ln>
        <a:effectLst/>
      </dsp:spPr>
      <dsp:style>
        <a:lnRef idx="2">
          <a:scrgbClr r="0" g="0" b="0"/>
        </a:lnRef>
        <a:fillRef idx="0">
          <a:scrgbClr r="0" g="0" b="0"/>
        </a:fillRef>
        <a:effectRef idx="0">
          <a:scrgbClr r="0" g="0" b="0"/>
        </a:effectRef>
        <a:fontRef idx="minor"/>
      </dsp:style>
    </dsp:sp>
    <dsp:sp modelId="{1774B7A8-337D-E94E-86E3-C5C188AE8686}">
      <dsp:nvSpPr>
        <dsp:cNvPr id="0" name=""/>
        <dsp:cNvSpPr/>
      </dsp:nvSpPr>
      <dsp:spPr>
        <a:xfrm>
          <a:off x="972526" y="1604893"/>
          <a:ext cx="1884513" cy="619459"/>
        </a:xfrm>
        <a:prstGeom prst="roundRect">
          <a:avLst>
            <a:gd name="adj" fmla="val 10000"/>
          </a:avLst>
        </a:prstGeom>
        <a:solidFill>
          <a:schemeClr val="lt1">
            <a:alpha val="90000"/>
            <a:hueOff val="0"/>
            <a:satOff val="0"/>
            <a:lumOff val="0"/>
            <a:alphaOff val="0"/>
          </a:schemeClr>
        </a:solidFill>
        <a:ln w="12700" cap="flat" cmpd="sng" algn="ctr">
          <a:solidFill>
            <a:schemeClr val="bg1">
              <a:lumMod val="85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12700" rIns="19050" bIns="12700" numCol="1" spcCol="1270" anchor="ctr" anchorCtr="0">
          <a:noAutofit/>
        </a:bodyPr>
        <a:lstStyle/>
        <a:p>
          <a:pPr marL="0" lvl="0" indent="0" algn="ctr" defTabSz="444500">
            <a:lnSpc>
              <a:spcPct val="90000"/>
            </a:lnSpc>
            <a:spcBef>
              <a:spcPct val="0"/>
            </a:spcBef>
            <a:spcAft>
              <a:spcPct val="35000"/>
            </a:spcAft>
            <a:buNone/>
          </a:pPr>
          <a:r>
            <a:rPr lang="fr-FR" sz="1000" kern="1200" noProof="0" dirty="0"/>
            <a:t>Coordination &amp; consultation</a:t>
          </a:r>
        </a:p>
      </dsp:txBody>
      <dsp:txXfrm>
        <a:off x="990669" y="1623036"/>
        <a:ext cx="1848227" cy="583173"/>
      </dsp:txXfrm>
    </dsp:sp>
    <dsp:sp modelId="{E4B66CE8-37E4-4D40-9A3B-10B5B20F9828}">
      <dsp:nvSpPr>
        <dsp:cNvPr id="0" name=""/>
        <dsp:cNvSpPr/>
      </dsp:nvSpPr>
      <dsp:spPr>
        <a:xfrm>
          <a:off x="736962" y="657938"/>
          <a:ext cx="235564" cy="2039892"/>
        </a:xfrm>
        <a:custGeom>
          <a:avLst/>
          <a:gdLst/>
          <a:ahLst/>
          <a:cxnLst/>
          <a:rect l="0" t="0" r="0" b="0"/>
          <a:pathLst>
            <a:path>
              <a:moveTo>
                <a:pt x="0" y="0"/>
              </a:moveTo>
              <a:lnTo>
                <a:pt x="0" y="2039892"/>
              </a:lnTo>
              <a:lnTo>
                <a:pt x="235564" y="2039892"/>
              </a:lnTo>
            </a:path>
          </a:pathLst>
        </a:custGeom>
        <a:noFill/>
        <a:ln w="12700" cap="flat" cmpd="sng" algn="ctr">
          <a:solidFill>
            <a:schemeClr val="bg1">
              <a:lumMod val="85000"/>
            </a:schemeClr>
          </a:solidFill>
          <a:prstDash val="solid"/>
          <a:miter lim="800000"/>
        </a:ln>
        <a:effectLst/>
      </dsp:spPr>
      <dsp:style>
        <a:lnRef idx="2">
          <a:scrgbClr r="0" g="0" b="0"/>
        </a:lnRef>
        <a:fillRef idx="0">
          <a:scrgbClr r="0" g="0" b="0"/>
        </a:fillRef>
        <a:effectRef idx="0">
          <a:scrgbClr r="0" g="0" b="0"/>
        </a:effectRef>
        <a:fontRef idx="minor"/>
      </dsp:style>
    </dsp:sp>
    <dsp:sp modelId="{925A88EF-A09C-BC4D-AEE0-E53D8F496DCD}">
      <dsp:nvSpPr>
        <dsp:cNvPr id="0" name=""/>
        <dsp:cNvSpPr/>
      </dsp:nvSpPr>
      <dsp:spPr>
        <a:xfrm>
          <a:off x="972526" y="2388101"/>
          <a:ext cx="1884513" cy="619459"/>
        </a:xfrm>
        <a:prstGeom prst="roundRect">
          <a:avLst>
            <a:gd name="adj" fmla="val 10000"/>
          </a:avLst>
        </a:prstGeom>
        <a:solidFill>
          <a:schemeClr val="lt1">
            <a:alpha val="90000"/>
            <a:hueOff val="0"/>
            <a:satOff val="0"/>
            <a:lumOff val="0"/>
            <a:alphaOff val="0"/>
          </a:schemeClr>
        </a:solidFill>
        <a:ln w="12700" cap="flat" cmpd="sng" algn="ctr">
          <a:solidFill>
            <a:schemeClr val="bg1">
              <a:lumMod val="85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12700" rIns="19050" bIns="12700" numCol="1" spcCol="1270" anchor="ctr" anchorCtr="0">
          <a:noAutofit/>
        </a:bodyPr>
        <a:lstStyle/>
        <a:p>
          <a:pPr marL="0" lvl="0" indent="0" algn="ctr" defTabSz="444500">
            <a:lnSpc>
              <a:spcPct val="90000"/>
            </a:lnSpc>
            <a:spcBef>
              <a:spcPct val="0"/>
            </a:spcBef>
            <a:spcAft>
              <a:spcPct val="35000"/>
            </a:spcAft>
            <a:buNone/>
          </a:pPr>
          <a:r>
            <a:rPr lang="fr-CA" sz="1000" kern="1200" noProof="0" dirty="0">
              <a:latin typeface="+mn-lt"/>
              <a:ea typeface="Roboto"/>
            </a:rPr>
            <a:t>Communication</a:t>
          </a:r>
        </a:p>
      </dsp:txBody>
      <dsp:txXfrm>
        <a:off x="990669" y="2406244"/>
        <a:ext cx="1848227" cy="583173"/>
      </dsp:txXfrm>
    </dsp:sp>
    <dsp:sp modelId="{A4B7E637-69DE-774B-8EE6-51E3A9243FF5}">
      <dsp:nvSpPr>
        <dsp:cNvPr id="0" name=""/>
        <dsp:cNvSpPr/>
      </dsp:nvSpPr>
      <dsp:spPr>
        <a:xfrm>
          <a:off x="736962" y="657938"/>
          <a:ext cx="235564" cy="2823100"/>
        </a:xfrm>
        <a:custGeom>
          <a:avLst/>
          <a:gdLst/>
          <a:ahLst/>
          <a:cxnLst/>
          <a:rect l="0" t="0" r="0" b="0"/>
          <a:pathLst>
            <a:path>
              <a:moveTo>
                <a:pt x="0" y="0"/>
              </a:moveTo>
              <a:lnTo>
                <a:pt x="0" y="2823100"/>
              </a:lnTo>
              <a:lnTo>
                <a:pt x="235564" y="2823100"/>
              </a:lnTo>
            </a:path>
          </a:pathLst>
        </a:custGeom>
        <a:noFill/>
        <a:ln w="12700" cap="flat" cmpd="sng" algn="ctr">
          <a:solidFill>
            <a:schemeClr val="bg1">
              <a:lumMod val="85000"/>
            </a:schemeClr>
          </a:solidFill>
          <a:prstDash val="solid"/>
          <a:miter lim="800000"/>
        </a:ln>
        <a:effectLst/>
      </dsp:spPr>
      <dsp:style>
        <a:lnRef idx="2">
          <a:scrgbClr r="0" g="0" b="0"/>
        </a:lnRef>
        <a:fillRef idx="0">
          <a:scrgbClr r="0" g="0" b="0"/>
        </a:fillRef>
        <a:effectRef idx="0">
          <a:scrgbClr r="0" g="0" b="0"/>
        </a:effectRef>
        <a:fontRef idx="minor"/>
      </dsp:style>
    </dsp:sp>
    <dsp:sp modelId="{D224975E-98DE-3648-89E5-5E4FF95543A9}">
      <dsp:nvSpPr>
        <dsp:cNvPr id="0" name=""/>
        <dsp:cNvSpPr/>
      </dsp:nvSpPr>
      <dsp:spPr>
        <a:xfrm>
          <a:off x="972526" y="3171308"/>
          <a:ext cx="1884513" cy="619459"/>
        </a:xfrm>
        <a:prstGeom prst="roundRect">
          <a:avLst>
            <a:gd name="adj" fmla="val 10000"/>
          </a:avLst>
        </a:prstGeom>
        <a:solidFill>
          <a:schemeClr val="lt1">
            <a:alpha val="90000"/>
            <a:hueOff val="0"/>
            <a:satOff val="0"/>
            <a:lumOff val="0"/>
            <a:alphaOff val="0"/>
          </a:schemeClr>
        </a:solidFill>
        <a:ln w="12700" cap="flat" cmpd="sng" algn="ctr">
          <a:solidFill>
            <a:schemeClr val="bg1">
              <a:lumMod val="85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12700" rIns="19050" bIns="12700" numCol="1" spcCol="1270" anchor="ctr" anchorCtr="0">
          <a:noAutofit/>
        </a:bodyPr>
        <a:lstStyle/>
        <a:p>
          <a:pPr marL="0" lvl="0" indent="0" algn="ctr" defTabSz="444500">
            <a:lnSpc>
              <a:spcPct val="90000"/>
            </a:lnSpc>
            <a:spcBef>
              <a:spcPct val="0"/>
            </a:spcBef>
            <a:spcAft>
              <a:spcPct val="35000"/>
            </a:spcAft>
            <a:buNone/>
          </a:pPr>
          <a:r>
            <a:rPr lang="fr-FR" sz="1000" b="0" kern="1200" noProof="0" dirty="0">
              <a:latin typeface="+mn-lt"/>
              <a:ea typeface="Roboto"/>
              <a:cs typeface="Roboto"/>
            </a:rPr>
            <a:t>Networking</a:t>
          </a:r>
        </a:p>
      </dsp:txBody>
      <dsp:txXfrm>
        <a:off x="990669" y="3189451"/>
        <a:ext cx="1848227" cy="583173"/>
      </dsp:txXfrm>
    </dsp:sp>
    <dsp:sp modelId="{F045C611-D2C0-B848-8154-5A14FA57CEA4}">
      <dsp:nvSpPr>
        <dsp:cNvPr id="0" name=""/>
        <dsp:cNvSpPr/>
      </dsp:nvSpPr>
      <dsp:spPr>
        <a:xfrm>
          <a:off x="3184536" y="2945"/>
          <a:ext cx="2355641" cy="654992"/>
        </a:xfrm>
        <a:prstGeom prst="roundRect">
          <a:avLst>
            <a:gd name="adj" fmla="val 10000"/>
          </a:avLst>
        </a:prstGeom>
        <a:solidFill>
          <a:schemeClr val="bg1">
            <a:lumMod val="85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2700" rIns="19050" bIns="12700" numCol="1" spcCol="1270" anchor="ctr" anchorCtr="0">
          <a:noAutofit/>
        </a:bodyPr>
        <a:lstStyle/>
        <a:p>
          <a:pPr marL="0" lvl="0" indent="0" algn="ctr" defTabSz="444500">
            <a:lnSpc>
              <a:spcPct val="90000"/>
            </a:lnSpc>
            <a:spcBef>
              <a:spcPct val="0"/>
            </a:spcBef>
            <a:spcAft>
              <a:spcPct val="35000"/>
            </a:spcAft>
            <a:buNone/>
          </a:pPr>
          <a:r>
            <a:rPr lang="fr-FR" sz="1000" b="0" kern="1200" noProof="0" dirty="0">
              <a:solidFill>
                <a:schemeClr val="tx1"/>
              </a:solidFill>
            </a:rPr>
            <a:t>Business </a:t>
          </a:r>
          <a:r>
            <a:rPr lang="fr-FR" sz="1000" b="0" kern="1200" noProof="0" dirty="0" err="1">
              <a:solidFill>
                <a:schemeClr val="tx1"/>
              </a:solidFill>
            </a:rPr>
            <a:t>development</a:t>
          </a:r>
          <a:endParaRPr lang="fr-FR" sz="1000" b="0" kern="1200" noProof="0" dirty="0">
            <a:solidFill>
              <a:schemeClr val="tx1"/>
            </a:solidFill>
          </a:endParaRPr>
        </a:p>
      </dsp:txBody>
      <dsp:txXfrm>
        <a:off x="3203720" y="22129"/>
        <a:ext cx="2317273" cy="616624"/>
      </dsp:txXfrm>
    </dsp:sp>
    <dsp:sp modelId="{0A8A2D7A-D9DA-4E42-9301-E1CC9D606FF4}">
      <dsp:nvSpPr>
        <dsp:cNvPr id="0" name=""/>
        <dsp:cNvSpPr/>
      </dsp:nvSpPr>
      <dsp:spPr>
        <a:xfrm>
          <a:off x="3420100" y="657938"/>
          <a:ext cx="235564" cy="491244"/>
        </a:xfrm>
        <a:custGeom>
          <a:avLst/>
          <a:gdLst/>
          <a:ahLst/>
          <a:cxnLst/>
          <a:rect l="0" t="0" r="0" b="0"/>
          <a:pathLst>
            <a:path>
              <a:moveTo>
                <a:pt x="0" y="0"/>
              </a:moveTo>
              <a:lnTo>
                <a:pt x="0" y="491244"/>
              </a:lnTo>
              <a:lnTo>
                <a:pt x="235564" y="491244"/>
              </a:lnTo>
            </a:path>
          </a:pathLst>
        </a:custGeom>
        <a:noFill/>
        <a:ln w="12700" cap="flat" cmpd="sng" algn="ctr">
          <a:solidFill>
            <a:schemeClr val="accent3">
              <a:lumMod val="75000"/>
            </a:schemeClr>
          </a:solidFill>
          <a:prstDash val="solid"/>
          <a:miter lim="800000"/>
        </a:ln>
        <a:effectLst/>
      </dsp:spPr>
      <dsp:style>
        <a:lnRef idx="2">
          <a:scrgbClr r="0" g="0" b="0"/>
        </a:lnRef>
        <a:fillRef idx="0">
          <a:scrgbClr r="0" g="0" b="0"/>
        </a:fillRef>
        <a:effectRef idx="0">
          <a:scrgbClr r="0" g="0" b="0"/>
        </a:effectRef>
        <a:fontRef idx="minor"/>
      </dsp:style>
    </dsp:sp>
    <dsp:sp modelId="{DD7CB817-56D1-6647-9A0B-7247FEA73250}">
      <dsp:nvSpPr>
        <dsp:cNvPr id="0" name=""/>
        <dsp:cNvSpPr/>
      </dsp:nvSpPr>
      <dsp:spPr>
        <a:xfrm>
          <a:off x="3655664" y="821686"/>
          <a:ext cx="1884513" cy="654992"/>
        </a:xfrm>
        <a:prstGeom prst="roundRect">
          <a:avLst>
            <a:gd name="adj" fmla="val 10000"/>
          </a:avLst>
        </a:prstGeom>
        <a:solidFill>
          <a:schemeClr val="lt1">
            <a:alpha val="90000"/>
            <a:hueOff val="0"/>
            <a:satOff val="0"/>
            <a:lumOff val="0"/>
            <a:alphaOff val="0"/>
          </a:schemeClr>
        </a:solidFill>
        <a:ln w="12700" cap="flat" cmpd="sng" algn="ctr">
          <a:solidFill>
            <a:schemeClr val="bg1">
              <a:lumMod val="85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12700" rIns="19050" bIns="12700" numCol="1" spcCol="1270" anchor="ctr" anchorCtr="0">
          <a:noAutofit/>
        </a:bodyPr>
        <a:lstStyle/>
        <a:p>
          <a:pPr marL="0" lvl="0" indent="0" algn="ctr" defTabSz="444500">
            <a:lnSpc>
              <a:spcPct val="90000"/>
            </a:lnSpc>
            <a:spcBef>
              <a:spcPct val="0"/>
            </a:spcBef>
            <a:spcAft>
              <a:spcPct val="35000"/>
            </a:spcAft>
            <a:buNone/>
          </a:pPr>
          <a:r>
            <a:rPr lang="fr-FR" sz="1000" b="0" kern="1200" noProof="0" dirty="0"/>
            <a:t>Production volume</a:t>
          </a:r>
        </a:p>
      </dsp:txBody>
      <dsp:txXfrm>
        <a:off x="3674848" y="840870"/>
        <a:ext cx="1846145" cy="616624"/>
      </dsp:txXfrm>
    </dsp:sp>
    <dsp:sp modelId="{7D8B183F-52C1-0F43-8894-A1EE7912E663}">
      <dsp:nvSpPr>
        <dsp:cNvPr id="0" name=""/>
        <dsp:cNvSpPr/>
      </dsp:nvSpPr>
      <dsp:spPr>
        <a:xfrm>
          <a:off x="3420100" y="657938"/>
          <a:ext cx="235564" cy="1309985"/>
        </a:xfrm>
        <a:custGeom>
          <a:avLst/>
          <a:gdLst/>
          <a:ahLst/>
          <a:cxnLst/>
          <a:rect l="0" t="0" r="0" b="0"/>
          <a:pathLst>
            <a:path>
              <a:moveTo>
                <a:pt x="0" y="0"/>
              </a:moveTo>
              <a:lnTo>
                <a:pt x="0" y="1309985"/>
              </a:lnTo>
              <a:lnTo>
                <a:pt x="235564" y="1309985"/>
              </a:lnTo>
            </a:path>
          </a:pathLst>
        </a:custGeom>
        <a:noFill/>
        <a:ln w="12700" cap="flat" cmpd="sng" algn="ctr">
          <a:solidFill>
            <a:schemeClr val="accent3">
              <a:lumMod val="75000"/>
            </a:schemeClr>
          </a:solidFill>
          <a:prstDash val="solid"/>
          <a:miter lim="800000"/>
        </a:ln>
        <a:effectLst/>
      </dsp:spPr>
      <dsp:style>
        <a:lnRef idx="2">
          <a:scrgbClr r="0" g="0" b="0"/>
        </a:lnRef>
        <a:fillRef idx="0">
          <a:scrgbClr r="0" g="0" b="0"/>
        </a:fillRef>
        <a:effectRef idx="0">
          <a:scrgbClr r="0" g="0" b="0"/>
        </a:effectRef>
        <a:fontRef idx="minor"/>
      </dsp:style>
    </dsp:sp>
    <dsp:sp modelId="{ACBFC94C-89EF-6140-BFDE-2852A924A880}">
      <dsp:nvSpPr>
        <dsp:cNvPr id="0" name=""/>
        <dsp:cNvSpPr/>
      </dsp:nvSpPr>
      <dsp:spPr>
        <a:xfrm>
          <a:off x="3655664" y="1640427"/>
          <a:ext cx="1884513" cy="654992"/>
        </a:xfrm>
        <a:prstGeom prst="roundRect">
          <a:avLst>
            <a:gd name="adj" fmla="val 10000"/>
          </a:avLst>
        </a:prstGeom>
        <a:solidFill>
          <a:schemeClr val="lt1">
            <a:alpha val="90000"/>
            <a:hueOff val="0"/>
            <a:satOff val="0"/>
            <a:lumOff val="0"/>
            <a:alphaOff val="0"/>
          </a:schemeClr>
        </a:solidFill>
        <a:ln w="12700" cap="flat" cmpd="sng" algn="ctr">
          <a:solidFill>
            <a:schemeClr val="bg1">
              <a:lumMod val="85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12700" rIns="19050" bIns="12700" numCol="1" spcCol="1270" anchor="ctr" anchorCtr="0">
          <a:noAutofit/>
        </a:bodyPr>
        <a:lstStyle/>
        <a:p>
          <a:pPr marL="0" lvl="0" indent="0" algn="ctr" defTabSz="444500">
            <a:lnSpc>
              <a:spcPct val="90000"/>
            </a:lnSpc>
            <a:spcBef>
              <a:spcPct val="0"/>
            </a:spcBef>
            <a:spcAft>
              <a:spcPct val="35000"/>
            </a:spcAft>
            <a:buNone/>
          </a:pPr>
          <a:r>
            <a:rPr lang="fr-FR" sz="1000" b="0" kern="1200" noProof="0" dirty="0"/>
            <a:t>Legal </a:t>
          </a:r>
          <a:r>
            <a:rPr lang="fr-FR" sz="1000" b="0" kern="1200" noProof="0" dirty="0" err="1"/>
            <a:t>framework</a:t>
          </a:r>
          <a:endParaRPr lang="fr-FR" sz="1000" b="0" kern="1200" noProof="0" dirty="0"/>
        </a:p>
      </dsp:txBody>
      <dsp:txXfrm>
        <a:off x="3674848" y="1659611"/>
        <a:ext cx="1846145" cy="616624"/>
      </dsp:txXfrm>
    </dsp:sp>
    <dsp:sp modelId="{B04F8308-091B-1E4E-8436-E2E5352F4F47}">
      <dsp:nvSpPr>
        <dsp:cNvPr id="0" name=""/>
        <dsp:cNvSpPr/>
      </dsp:nvSpPr>
      <dsp:spPr>
        <a:xfrm>
          <a:off x="3420100" y="657938"/>
          <a:ext cx="235564" cy="2128726"/>
        </a:xfrm>
        <a:custGeom>
          <a:avLst/>
          <a:gdLst/>
          <a:ahLst/>
          <a:cxnLst/>
          <a:rect l="0" t="0" r="0" b="0"/>
          <a:pathLst>
            <a:path>
              <a:moveTo>
                <a:pt x="0" y="0"/>
              </a:moveTo>
              <a:lnTo>
                <a:pt x="0" y="2128726"/>
              </a:lnTo>
              <a:lnTo>
                <a:pt x="235564" y="2128726"/>
              </a:lnTo>
            </a:path>
          </a:pathLst>
        </a:custGeom>
        <a:noFill/>
        <a:ln w="12700" cap="flat" cmpd="sng" algn="ctr">
          <a:solidFill>
            <a:schemeClr val="accent3">
              <a:lumMod val="75000"/>
            </a:schemeClr>
          </a:solidFill>
          <a:prstDash val="solid"/>
          <a:miter lim="800000"/>
        </a:ln>
        <a:effectLst/>
      </dsp:spPr>
      <dsp:style>
        <a:lnRef idx="2">
          <a:scrgbClr r="0" g="0" b="0"/>
        </a:lnRef>
        <a:fillRef idx="0">
          <a:scrgbClr r="0" g="0" b="0"/>
        </a:fillRef>
        <a:effectRef idx="0">
          <a:scrgbClr r="0" g="0" b="0"/>
        </a:effectRef>
        <a:fontRef idx="minor"/>
      </dsp:style>
    </dsp:sp>
    <dsp:sp modelId="{B9588976-B850-254D-9CDA-7F552022571B}">
      <dsp:nvSpPr>
        <dsp:cNvPr id="0" name=""/>
        <dsp:cNvSpPr/>
      </dsp:nvSpPr>
      <dsp:spPr>
        <a:xfrm>
          <a:off x="3655664" y="2459168"/>
          <a:ext cx="1884513" cy="654992"/>
        </a:xfrm>
        <a:prstGeom prst="roundRect">
          <a:avLst>
            <a:gd name="adj" fmla="val 10000"/>
          </a:avLst>
        </a:prstGeom>
        <a:solidFill>
          <a:schemeClr val="lt1">
            <a:alpha val="90000"/>
            <a:hueOff val="0"/>
            <a:satOff val="0"/>
            <a:lumOff val="0"/>
            <a:alphaOff val="0"/>
          </a:schemeClr>
        </a:solidFill>
        <a:ln w="12700" cap="flat" cmpd="sng" algn="ctr">
          <a:solidFill>
            <a:schemeClr val="bg1">
              <a:lumMod val="85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12700" rIns="19050" bIns="12700" numCol="1" spcCol="1270" anchor="ctr" anchorCtr="0">
          <a:noAutofit/>
        </a:bodyPr>
        <a:lstStyle/>
        <a:p>
          <a:pPr marL="0" lvl="0" indent="0" algn="ctr" defTabSz="444500" rtl="0">
            <a:lnSpc>
              <a:spcPct val="90000"/>
            </a:lnSpc>
            <a:spcBef>
              <a:spcPct val="0"/>
            </a:spcBef>
            <a:spcAft>
              <a:spcPct val="35000"/>
            </a:spcAft>
            <a:buNone/>
          </a:pPr>
          <a:r>
            <a:rPr lang="en-US" sz="1000" b="0" kern="1200" noProof="0" dirty="0"/>
            <a:t>Business support (financing and mentoring)</a:t>
          </a:r>
          <a:endParaRPr lang="fr-FR" sz="1000" b="0" kern="1200" noProof="0" dirty="0"/>
        </a:p>
      </dsp:txBody>
      <dsp:txXfrm>
        <a:off x="3674848" y="2478352"/>
        <a:ext cx="1846145" cy="616624"/>
      </dsp:txXfrm>
    </dsp:sp>
    <dsp:sp modelId="{994B7FFB-B714-F549-9379-6681B48807D7}">
      <dsp:nvSpPr>
        <dsp:cNvPr id="0" name=""/>
        <dsp:cNvSpPr/>
      </dsp:nvSpPr>
      <dsp:spPr>
        <a:xfrm>
          <a:off x="3420100" y="657938"/>
          <a:ext cx="235564" cy="2947466"/>
        </a:xfrm>
        <a:custGeom>
          <a:avLst/>
          <a:gdLst/>
          <a:ahLst/>
          <a:cxnLst/>
          <a:rect l="0" t="0" r="0" b="0"/>
          <a:pathLst>
            <a:path>
              <a:moveTo>
                <a:pt x="0" y="0"/>
              </a:moveTo>
              <a:lnTo>
                <a:pt x="0" y="2947466"/>
              </a:lnTo>
              <a:lnTo>
                <a:pt x="235564" y="2947466"/>
              </a:lnTo>
            </a:path>
          </a:pathLst>
        </a:custGeom>
        <a:noFill/>
        <a:ln w="12700" cap="flat" cmpd="sng" algn="ctr">
          <a:solidFill>
            <a:schemeClr val="accent3"/>
          </a:solidFill>
          <a:prstDash val="solid"/>
          <a:miter lim="800000"/>
        </a:ln>
        <a:effectLst/>
      </dsp:spPr>
      <dsp:style>
        <a:lnRef idx="2">
          <a:scrgbClr r="0" g="0" b="0"/>
        </a:lnRef>
        <a:fillRef idx="0">
          <a:scrgbClr r="0" g="0" b="0"/>
        </a:fillRef>
        <a:effectRef idx="0">
          <a:scrgbClr r="0" g="0" b="0"/>
        </a:effectRef>
        <a:fontRef idx="minor"/>
      </dsp:style>
    </dsp:sp>
    <dsp:sp modelId="{B6C18AA5-E04C-714B-AAA8-36B1D5614B6C}">
      <dsp:nvSpPr>
        <dsp:cNvPr id="0" name=""/>
        <dsp:cNvSpPr/>
      </dsp:nvSpPr>
      <dsp:spPr>
        <a:xfrm>
          <a:off x="3655664" y="3277908"/>
          <a:ext cx="1886881" cy="654992"/>
        </a:xfrm>
        <a:prstGeom prst="roundRect">
          <a:avLst>
            <a:gd name="adj" fmla="val 10000"/>
          </a:avLst>
        </a:prstGeom>
        <a:solidFill>
          <a:schemeClr val="lt1">
            <a:alpha val="90000"/>
            <a:hueOff val="0"/>
            <a:satOff val="0"/>
            <a:lumOff val="0"/>
            <a:alphaOff val="0"/>
          </a:schemeClr>
        </a:solidFill>
        <a:ln w="12700" cap="flat" cmpd="sng" algn="ctr">
          <a:solidFill>
            <a:schemeClr val="bg1">
              <a:lumMod val="85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12700" rIns="19050" bIns="12700" numCol="1" spcCol="1270" anchor="ctr" anchorCtr="0">
          <a:noAutofit/>
        </a:bodyPr>
        <a:lstStyle/>
        <a:p>
          <a:pPr marL="0" lvl="0" indent="0" algn="ctr" defTabSz="444500">
            <a:lnSpc>
              <a:spcPct val="90000"/>
            </a:lnSpc>
            <a:spcBef>
              <a:spcPct val="0"/>
            </a:spcBef>
            <a:spcAft>
              <a:spcPct val="35000"/>
            </a:spcAft>
            <a:buNone/>
          </a:pPr>
          <a:r>
            <a:rPr lang="fr-FR" sz="1000" b="0" kern="1200" noProof="0" dirty="0" err="1"/>
            <a:t>Supply</a:t>
          </a:r>
          <a:r>
            <a:rPr lang="fr-FR" sz="1000" b="0" kern="1200" noProof="0" dirty="0"/>
            <a:t> </a:t>
          </a:r>
          <a:r>
            <a:rPr lang="fr-FR" sz="1000" b="0" kern="1200" noProof="0" dirty="0" err="1"/>
            <a:t>chain</a:t>
          </a:r>
          <a:endParaRPr lang="fr-FR" sz="1000" b="0" kern="1200" noProof="0" dirty="0"/>
        </a:p>
      </dsp:txBody>
      <dsp:txXfrm>
        <a:off x="3674848" y="3297092"/>
        <a:ext cx="1848513" cy="616624"/>
      </dsp:txXfrm>
    </dsp:sp>
    <dsp:sp modelId="{424E9A7B-F386-CE47-A248-89EF3083811D}">
      <dsp:nvSpPr>
        <dsp:cNvPr id="0" name=""/>
        <dsp:cNvSpPr/>
      </dsp:nvSpPr>
      <dsp:spPr>
        <a:xfrm>
          <a:off x="3420100" y="657938"/>
          <a:ext cx="235564" cy="3766207"/>
        </a:xfrm>
        <a:custGeom>
          <a:avLst/>
          <a:gdLst/>
          <a:ahLst/>
          <a:cxnLst/>
          <a:rect l="0" t="0" r="0" b="0"/>
          <a:pathLst>
            <a:path>
              <a:moveTo>
                <a:pt x="0" y="0"/>
              </a:moveTo>
              <a:lnTo>
                <a:pt x="0" y="3766207"/>
              </a:lnTo>
              <a:lnTo>
                <a:pt x="235564" y="3766207"/>
              </a:lnTo>
            </a:path>
          </a:pathLst>
        </a:custGeom>
        <a:noFill/>
        <a:ln w="12700" cap="flat" cmpd="sng" algn="ctr">
          <a:solidFill>
            <a:schemeClr val="accent3"/>
          </a:solidFill>
          <a:prstDash val="solid"/>
          <a:miter lim="800000"/>
        </a:ln>
        <a:effectLst/>
      </dsp:spPr>
      <dsp:style>
        <a:lnRef idx="2">
          <a:scrgbClr r="0" g="0" b="0"/>
        </a:lnRef>
        <a:fillRef idx="0">
          <a:scrgbClr r="0" g="0" b="0"/>
        </a:fillRef>
        <a:effectRef idx="0">
          <a:scrgbClr r="0" g="0" b="0"/>
        </a:effectRef>
        <a:fontRef idx="minor"/>
      </dsp:style>
    </dsp:sp>
    <dsp:sp modelId="{FEBCD375-A14C-B548-B024-A0DE6975DA52}">
      <dsp:nvSpPr>
        <dsp:cNvPr id="0" name=""/>
        <dsp:cNvSpPr/>
      </dsp:nvSpPr>
      <dsp:spPr>
        <a:xfrm>
          <a:off x="3655664" y="4096649"/>
          <a:ext cx="1886881" cy="654992"/>
        </a:xfrm>
        <a:prstGeom prst="roundRect">
          <a:avLst>
            <a:gd name="adj" fmla="val 10000"/>
          </a:avLst>
        </a:prstGeom>
        <a:solidFill>
          <a:schemeClr val="lt1">
            <a:alpha val="90000"/>
            <a:hueOff val="0"/>
            <a:satOff val="0"/>
            <a:lumOff val="0"/>
            <a:alphaOff val="0"/>
          </a:schemeClr>
        </a:solidFill>
        <a:ln w="12700" cap="flat" cmpd="sng" algn="ctr">
          <a:solidFill>
            <a:schemeClr val="bg1">
              <a:lumMod val="85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12700" rIns="19050" bIns="12700" numCol="1" spcCol="1270" anchor="ctr" anchorCtr="0">
          <a:noAutofit/>
        </a:bodyPr>
        <a:lstStyle/>
        <a:p>
          <a:pPr marL="0" lvl="0" indent="0" algn="ctr" defTabSz="444500">
            <a:lnSpc>
              <a:spcPct val="90000"/>
            </a:lnSpc>
            <a:spcBef>
              <a:spcPct val="0"/>
            </a:spcBef>
            <a:spcAft>
              <a:spcPct val="35000"/>
            </a:spcAft>
            <a:buNone/>
          </a:pPr>
          <a:r>
            <a:rPr lang="fr-FR" sz="1000" b="0" kern="1200" noProof="0" dirty="0" err="1">
              <a:latin typeface="Calibri Light" panose="020F0302020204030204"/>
            </a:rPr>
            <a:t>Workforce</a:t>
          </a:r>
          <a:r>
            <a:rPr lang="fr-FR" sz="1000" b="0" kern="1200" noProof="0" dirty="0">
              <a:latin typeface="Calibri Light" panose="020F0302020204030204"/>
            </a:rPr>
            <a:t> &amp; </a:t>
          </a:r>
          <a:r>
            <a:rPr lang="fr-FR" sz="1000" b="0" kern="1200" noProof="0" dirty="0" err="1">
              <a:latin typeface="Calibri Light" panose="020F0302020204030204"/>
            </a:rPr>
            <a:t>worker</a:t>
          </a:r>
          <a:r>
            <a:rPr lang="fr-FR" sz="1000" b="0" kern="1200" noProof="0" dirty="0">
              <a:latin typeface="Calibri Light" panose="020F0302020204030204"/>
            </a:rPr>
            <a:t> </a:t>
          </a:r>
          <a:r>
            <a:rPr lang="fr-FR" sz="1000" b="0" kern="1200" noProof="0" dirty="0" err="1">
              <a:latin typeface="Calibri Light" panose="020F0302020204030204"/>
            </a:rPr>
            <a:t>health</a:t>
          </a:r>
          <a:endParaRPr lang="fr-FR" sz="1000" b="0" kern="1200" noProof="0" dirty="0">
            <a:latin typeface="Calibri Light" panose="020F0302020204030204"/>
          </a:endParaRPr>
        </a:p>
      </dsp:txBody>
      <dsp:txXfrm>
        <a:off x="3674848" y="4115833"/>
        <a:ext cx="1848513" cy="616624"/>
      </dsp:txXfrm>
    </dsp:sp>
    <dsp:sp modelId="{99018415-526A-E445-8D6E-79320F8386E5}">
      <dsp:nvSpPr>
        <dsp:cNvPr id="0" name=""/>
        <dsp:cNvSpPr/>
      </dsp:nvSpPr>
      <dsp:spPr>
        <a:xfrm>
          <a:off x="5867674" y="2945"/>
          <a:ext cx="2355641" cy="654992"/>
        </a:xfrm>
        <a:prstGeom prst="roundRect">
          <a:avLst>
            <a:gd name="adj" fmla="val 10000"/>
          </a:avLst>
        </a:prstGeom>
        <a:solidFill>
          <a:schemeClr val="accent4">
            <a:lumMod val="40000"/>
            <a:lumOff val="6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2700" rIns="19050" bIns="12700" numCol="1" spcCol="1270" anchor="ctr" anchorCtr="0">
          <a:noAutofit/>
        </a:bodyPr>
        <a:lstStyle/>
        <a:p>
          <a:pPr marL="0" lvl="0" indent="0" algn="ctr" defTabSz="444500">
            <a:lnSpc>
              <a:spcPct val="90000"/>
            </a:lnSpc>
            <a:spcBef>
              <a:spcPct val="0"/>
            </a:spcBef>
            <a:spcAft>
              <a:spcPct val="35000"/>
            </a:spcAft>
            <a:buNone/>
          </a:pPr>
          <a:r>
            <a:rPr lang="fr-FR" sz="1000" b="1" kern="1200" noProof="0" dirty="0" err="1">
              <a:solidFill>
                <a:schemeClr val="tx1"/>
              </a:solidFill>
            </a:rPr>
            <a:t>Market</a:t>
          </a:r>
          <a:r>
            <a:rPr lang="fr-FR" sz="1000" b="1" kern="1200" noProof="0" dirty="0">
              <a:solidFill>
                <a:schemeClr val="tx1"/>
              </a:solidFill>
            </a:rPr>
            <a:t> </a:t>
          </a:r>
          <a:r>
            <a:rPr lang="fr-FR" sz="1000" b="1" kern="1200" noProof="0" dirty="0" err="1">
              <a:solidFill>
                <a:schemeClr val="tx1"/>
              </a:solidFill>
            </a:rPr>
            <a:t>development</a:t>
          </a:r>
          <a:endParaRPr lang="fr-FR" sz="1000" b="1" kern="1200" noProof="0" dirty="0">
            <a:solidFill>
              <a:schemeClr val="tx1"/>
            </a:solidFill>
          </a:endParaRPr>
        </a:p>
      </dsp:txBody>
      <dsp:txXfrm>
        <a:off x="5886858" y="22129"/>
        <a:ext cx="2317273" cy="616624"/>
      </dsp:txXfrm>
    </dsp:sp>
    <dsp:sp modelId="{EF7E49EC-B964-F742-AE3B-CF519D0BE82F}">
      <dsp:nvSpPr>
        <dsp:cNvPr id="0" name=""/>
        <dsp:cNvSpPr/>
      </dsp:nvSpPr>
      <dsp:spPr>
        <a:xfrm>
          <a:off x="6103238" y="657938"/>
          <a:ext cx="235564" cy="491244"/>
        </a:xfrm>
        <a:custGeom>
          <a:avLst/>
          <a:gdLst/>
          <a:ahLst/>
          <a:cxnLst/>
          <a:rect l="0" t="0" r="0" b="0"/>
          <a:pathLst>
            <a:path>
              <a:moveTo>
                <a:pt x="0" y="0"/>
              </a:moveTo>
              <a:lnTo>
                <a:pt x="0" y="491244"/>
              </a:lnTo>
              <a:lnTo>
                <a:pt x="235564" y="491244"/>
              </a:lnTo>
            </a:path>
          </a:pathLst>
        </a:custGeom>
        <a:noFill/>
        <a:ln w="12700" cap="flat" cmpd="sng" algn="ctr">
          <a:solidFill>
            <a:schemeClr val="accent4">
              <a:lumMod val="75000"/>
            </a:schemeClr>
          </a:solidFill>
          <a:prstDash val="solid"/>
          <a:miter lim="800000"/>
        </a:ln>
        <a:effectLst/>
      </dsp:spPr>
      <dsp:style>
        <a:lnRef idx="2">
          <a:scrgbClr r="0" g="0" b="0"/>
        </a:lnRef>
        <a:fillRef idx="0">
          <a:scrgbClr r="0" g="0" b="0"/>
        </a:fillRef>
        <a:effectRef idx="0">
          <a:scrgbClr r="0" g="0" b="0"/>
        </a:effectRef>
        <a:fontRef idx="minor"/>
      </dsp:style>
    </dsp:sp>
    <dsp:sp modelId="{A0113BEE-A007-AD42-9530-154C9012D09E}">
      <dsp:nvSpPr>
        <dsp:cNvPr id="0" name=""/>
        <dsp:cNvSpPr/>
      </dsp:nvSpPr>
      <dsp:spPr>
        <a:xfrm>
          <a:off x="6338803" y="821686"/>
          <a:ext cx="1884513" cy="654992"/>
        </a:xfrm>
        <a:prstGeom prst="roundRect">
          <a:avLst>
            <a:gd name="adj" fmla="val 10000"/>
          </a:avLst>
        </a:prstGeom>
        <a:solidFill>
          <a:schemeClr val="lt1">
            <a:alpha val="90000"/>
            <a:hueOff val="0"/>
            <a:satOff val="0"/>
            <a:lumOff val="0"/>
            <a:alphaOff val="0"/>
          </a:schemeClr>
        </a:solidFill>
        <a:ln w="12700" cap="flat" cmpd="sng" algn="ctr">
          <a:solidFill>
            <a:schemeClr val="accent4">
              <a:lumMod val="75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12700" rIns="19050" bIns="12700" numCol="1" spcCol="1270" anchor="ctr" anchorCtr="0">
          <a:noAutofit/>
        </a:bodyPr>
        <a:lstStyle/>
        <a:p>
          <a:pPr marL="0" lvl="0" indent="0" algn="ctr" defTabSz="444500">
            <a:lnSpc>
              <a:spcPct val="90000"/>
            </a:lnSpc>
            <a:spcBef>
              <a:spcPct val="0"/>
            </a:spcBef>
            <a:spcAft>
              <a:spcPct val="35000"/>
            </a:spcAft>
            <a:buNone/>
          </a:pPr>
          <a:r>
            <a:rPr lang="en-US" sz="1000" b="1" kern="1200" noProof="0" dirty="0"/>
            <a:t>Supply and accessibility of insect-based products</a:t>
          </a:r>
          <a:endParaRPr lang="fr-FR" sz="1000" b="1" kern="1200" noProof="0" dirty="0"/>
        </a:p>
      </dsp:txBody>
      <dsp:txXfrm>
        <a:off x="6357987" y="840870"/>
        <a:ext cx="1846145" cy="616624"/>
      </dsp:txXfrm>
    </dsp:sp>
    <dsp:sp modelId="{3D83D1A7-D02C-1A44-9E56-536C2F69DD1E}">
      <dsp:nvSpPr>
        <dsp:cNvPr id="0" name=""/>
        <dsp:cNvSpPr/>
      </dsp:nvSpPr>
      <dsp:spPr>
        <a:xfrm>
          <a:off x="6103238" y="657938"/>
          <a:ext cx="235564" cy="1309985"/>
        </a:xfrm>
        <a:custGeom>
          <a:avLst/>
          <a:gdLst/>
          <a:ahLst/>
          <a:cxnLst/>
          <a:rect l="0" t="0" r="0" b="0"/>
          <a:pathLst>
            <a:path>
              <a:moveTo>
                <a:pt x="0" y="0"/>
              </a:moveTo>
              <a:lnTo>
                <a:pt x="0" y="1309985"/>
              </a:lnTo>
              <a:lnTo>
                <a:pt x="235564" y="1309985"/>
              </a:lnTo>
            </a:path>
          </a:pathLst>
        </a:custGeom>
        <a:noFill/>
        <a:ln w="12700" cap="flat" cmpd="sng" algn="ctr">
          <a:solidFill>
            <a:schemeClr val="accent4">
              <a:lumMod val="75000"/>
            </a:schemeClr>
          </a:solidFill>
          <a:prstDash val="solid"/>
          <a:miter lim="800000"/>
        </a:ln>
        <a:effectLst/>
      </dsp:spPr>
      <dsp:style>
        <a:lnRef idx="2">
          <a:scrgbClr r="0" g="0" b="0"/>
        </a:lnRef>
        <a:fillRef idx="0">
          <a:scrgbClr r="0" g="0" b="0"/>
        </a:fillRef>
        <a:effectRef idx="0">
          <a:scrgbClr r="0" g="0" b="0"/>
        </a:effectRef>
        <a:fontRef idx="minor"/>
      </dsp:style>
    </dsp:sp>
    <dsp:sp modelId="{0A379F30-7C11-7D48-BD80-DD7573C72F85}">
      <dsp:nvSpPr>
        <dsp:cNvPr id="0" name=""/>
        <dsp:cNvSpPr/>
      </dsp:nvSpPr>
      <dsp:spPr>
        <a:xfrm>
          <a:off x="6338803" y="1640427"/>
          <a:ext cx="1884513" cy="654992"/>
        </a:xfrm>
        <a:prstGeom prst="roundRect">
          <a:avLst>
            <a:gd name="adj" fmla="val 10000"/>
          </a:avLst>
        </a:prstGeom>
        <a:solidFill>
          <a:schemeClr val="lt1">
            <a:alpha val="90000"/>
            <a:hueOff val="0"/>
            <a:satOff val="0"/>
            <a:lumOff val="0"/>
            <a:alphaOff val="0"/>
          </a:schemeClr>
        </a:solidFill>
        <a:ln w="12700" cap="flat" cmpd="sng" algn="ctr">
          <a:solidFill>
            <a:schemeClr val="accent4">
              <a:lumMod val="75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12700" rIns="19050" bIns="12700" numCol="1" spcCol="1270" anchor="ctr" anchorCtr="0">
          <a:noAutofit/>
        </a:bodyPr>
        <a:lstStyle/>
        <a:p>
          <a:pPr marL="0" lvl="0" indent="0" algn="ctr" defTabSz="444500">
            <a:lnSpc>
              <a:spcPct val="90000"/>
            </a:lnSpc>
            <a:spcBef>
              <a:spcPct val="0"/>
            </a:spcBef>
            <a:spcAft>
              <a:spcPct val="35000"/>
            </a:spcAft>
            <a:buNone/>
          </a:pPr>
          <a:r>
            <a:rPr lang="fr-FR" sz="1000" b="1" kern="1200" noProof="0" dirty="0" err="1"/>
            <a:t>Industry</a:t>
          </a:r>
          <a:r>
            <a:rPr lang="fr-FR" sz="1000" b="1" kern="1200" noProof="0" dirty="0"/>
            <a:t> </a:t>
          </a:r>
          <a:r>
            <a:rPr lang="fr-FR" sz="1000" b="1" kern="1200" noProof="0" dirty="0" err="1"/>
            <a:t>notoriety</a:t>
          </a:r>
          <a:endParaRPr lang="fr-FR" sz="1000" b="1" kern="1200" noProof="0" dirty="0"/>
        </a:p>
      </dsp:txBody>
      <dsp:txXfrm>
        <a:off x="6357987" y="1659611"/>
        <a:ext cx="1846145" cy="616624"/>
      </dsp:txXfrm>
    </dsp:sp>
    <dsp:sp modelId="{70405991-9262-D046-94CA-3A2B9735B092}">
      <dsp:nvSpPr>
        <dsp:cNvPr id="0" name=""/>
        <dsp:cNvSpPr/>
      </dsp:nvSpPr>
      <dsp:spPr>
        <a:xfrm>
          <a:off x="6103238" y="657938"/>
          <a:ext cx="235564" cy="2128726"/>
        </a:xfrm>
        <a:custGeom>
          <a:avLst/>
          <a:gdLst/>
          <a:ahLst/>
          <a:cxnLst/>
          <a:rect l="0" t="0" r="0" b="0"/>
          <a:pathLst>
            <a:path>
              <a:moveTo>
                <a:pt x="0" y="0"/>
              </a:moveTo>
              <a:lnTo>
                <a:pt x="0" y="2128726"/>
              </a:lnTo>
              <a:lnTo>
                <a:pt x="235564" y="2128726"/>
              </a:lnTo>
            </a:path>
          </a:pathLst>
        </a:custGeom>
        <a:noFill/>
        <a:ln w="12700" cap="flat" cmpd="sng" algn="ctr">
          <a:solidFill>
            <a:schemeClr val="accent4">
              <a:lumMod val="75000"/>
            </a:schemeClr>
          </a:solidFill>
          <a:prstDash val="solid"/>
          <a:miter lim="800000"/>
        </a:ln>
        <a:effectLst/>
      </dsp:spPr>
      <dsp:style>
        <a:lnRef idx="2">
          <a:scrgbClr r="0" g="0" b="0"/>
        </a:lnRef>
        <a:fillRef idx="0">
          <a:scrgbClr r="0" g="0" b="0"/>
        </a:fillRef>
        <a:effectRef idx="0">
          <a:scrgbClr r="0" g="0" b="0"/>
        </a:effectRef>
        <a:fontRef idx="minor"/>
      </dsp:style>
    </dsp:sp>
    <dsp:sp modelId="{958FCA21-A80A-2944-91E9-C04F753FB52F}">
      <dsp:nvSpPr>
        <dsp:cNvPr id="0" name=""/>
        <dsp:cNvSpPr/>
      </dsp:nvSpPr>
      <dsp:spPr>
        <a:xfrm>
          <a:off x="6338803" y="2459168"/>
          <a:ext cx="1884513" cy="654992"/>
        </a:xfrm>
        <a:prstGeom prst="roundRect">
          <a:avLst>
            <a:gd name="adj" fmla="val 10000"/>
          </a:avLst>
        </a:prstGeom>
        <a:solidFill>
          <a:schemeClr val="lt1">
            <a:alpha val="90000"/>
            <a:hueOff val="0"/>
            <a:satOff val="0"/>
            <a:lumOff val="0"/>
            <a:alphaOff val="0"/>
          </a:schemeClr>
        </a:solidFill>
        <a:ln w="12700" cap="flat" cmpd="sng" algn="ctr">
          <a:solidFill>
            <a:schemeClr val="accent4">
              <a:lumMod val="75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12700" rIns="19050" bIns="12700" numCol="1" spcCol="1270" anchor="ctr" anchorCtr="0">
          <a:noAutofit/>
        </a:bodyPr>
        <a:lstStyle/>
        <a:p>
          <a:pPr marL="0" lvl="0" indent="0" algn="ctr" defTabSz="444500">
            <a:lnSpc>
              <a:spcPct val="90000"/>
            </a:lnSpc>
            <a:spcBef>
              <a:spcPct val="0"/>
            </a:spcBef>
            <a:spcAft>
              <a:spcPct val="35000"/>
            </a:spcAft>
            <a:buNone/>
          </a:pPr>
          <a:r>
            <a:rPr lang="fr-FR" sz="1000" b="1" kern="1200" noProof="0" dirty="0" err="1"/>
            <a:t>Integration</a:t>
          </a:r>
          <a:r>
            <a:rPr lang="fr-FR" sz="1000" b="1" kern="1200" noProof="0" dirty="0"/>
            <a:t> of </a:t>
          </a:r>
          <a:r>
            <a:rPr lang="fr-FR" sz="1000" b="1" kern="1200" noProof="0" dirty="0" err="1"/>
            <a:t>insect</a:t>
          </a:r>
          <a:r>
            <a:rPr lang="fr-FR" sz="1000" b="1" kern="1200" noProof="0" dirty="0"/>
            <a:t> </a:t>
          </a:r>
          <a:r>
            <a:rPr lang="fr-FR" sz="1000" b="1" kern="1200" noProof="0" dirty="0" err="1"/>
            <a:t>ingredients</a:t>
          </a:r>
          <a:endParaRPr lang="fr-FR" sz="1000" b="1" kern="1200" noProof="0" dirty="0"/>
        </a:p>
      </dsp:txBody>
      <dsp:txXfrm>
        <a:off x="6357987" y="2478352"/>
        <a:ext cx="1846145" cy="616624"/>
      </dsp:txXfrm>
    </dsp:sp>
    <dsp:sp modelId="{645034D0-7DB9-6548-86E0-EB2FF4300C23}">
      <dsp:nvSpPr>
        <dsp:cNvPr id="0" name=""/>
        <dsp:cNvSpPr/>
      </dsp:nvSpPr>
      <dsp:spPr>
        <a:xfrm>
          <a:off x="6103238" y="657938"/>
          <a:ext cx="235564" cy="2947466"/>
        </a:xfrm>
        <a:custGeom>
          <a:avLst/>
          <a:gdLst/>
          <a:ahLst/>
          <a:cxnLst/>
          <a:rect l="0" t="0" r="0" b="0"/>
          <a:pathLst>
            <a:path>
              <a:moveTo>
                <a:pt x="0" y="0"/>
              </a:moveTo>
              <a:lnTo>
                <a:pt x="0" y="2947466"/>
              </a:lnTo>
              <a:lnTo>
                <a:pt x="235564" y="2947466"/>
              </a:lnTo>
            </a:path>
          </a:pathLst>
        </a:custGeom>
        <a:noFill/>
        <a:ln w="12700" cap="flat" cmpd="sng" algn="ctr">
          <a:solidFill>
            <a:schemeClr val="accent4">
              <a:lumMod val="75000"/>
            </a:schemeClr>
          </a:solidFill>
          <a:prstDash val="solid"/>
          <a:miter lim="800000"/>
        </a:ln>
        <a:effectLst/>
      </dsp:spPr>
      <dsp:style>
        <a:lnRef idx="2">
          <a:scrgbClr r="0" g="0" b="0"/>
        </a:lnRef>
        <a:fillRef idx="0">
          <a:scrgbClr r="0" g="0" b="0"/>
        </a:fillRef>
        <a:effectRef idx="0">
          <a:scrgbClr r="0" g="0" b="0"/>
        </a:effectRef>
        <a:fontRef idx="minor"/>
      </dsp:style>
    </dsp:sp>
    <dsp:sp modelId="{ADA29007-4144-6B42-AD24-4B944D0DCD5F}">
      <dsp:nvSpPr>
        <dsp:cNvPr id="0" name=""/>
        <dsp:cNvSpPr/>
      </dsp:nvSpPr>
      <dsp:spPr>
        <a:xfrm>
          <a:off x="6338803" y="3277908"/>
          <a:ext cx="1884513" cy="654992"/>
        </a:xfrm>
        <a:prstGeom prst="roundRect">
          <a:avLst>
            <a:gd name="adj" fmla="val 10000"/>
          </a:avLst>
        </a:prstGeom>
        <a:solidFill>
          <a:schemeClr val="lt1">
            <a:alpha val="90000"/>
            <a:hueOff val="0"/>
            <a:satOff val="0"/>
            <a:lumOff val="0"/>
            <a:alphaOff val="0"/>
          </a:schemeClr>
        </a:solidFill>
        <a:ln w="12700" cap="flat" cmpd="sng" algn="ctr">
          <a:solidFill>
            <a:schemeClr val="accent4">
              <a:lumMod val="75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12700" rIns="19050" bIns="12700" numCol="1" spcCol="1270" anchor="ctr" anchorCtr="0">
          <a:noAutofit/>
        </a:bodyPr>
        <a:lstStyle/>
        <a:p>
          <a:pPr marL="0" lvl="0" indent="0" algn="ctr" defTabSz="444500">
            <a:lnSpc>
              <a:spcPct val="90000"/>
            </a:lnSpc>
            <a:spcBef>
              <a:spcPct val="0"/>
            </a:spcBef>
            <a:spcAft>
              <a:spcPct val="35000"/>
            </a:spcAft>
            <a:buNone/>
          </a:pPr>
          <a:r>
            <a:rPr lang="fr-FR" sz="1000" b="1" kern="1200" noProof="0" dirty="0"/>
            <a:t>Innovation, </a:t>
          </a:r>
          <a:r>
            <a:rPr lang="fr-FR" sz="1000" b="1" kern="1200" noProof="0" dirty="0" err="1"/>
            <a:t>research</a:t>
          </a:r>
          <a:r>
            <a:rPr lang="fr-FR" sz="1000" b="1" kern="1200" noProof="0" dirty="0"/>
            <a:t> &amp; </a:t>
          </a:r>
          <a:r>
            <a:rPr lang="fr-FR" sz="1000" b="1" kern="1200" noProof="0" dirty="0" err="1"/>
            <a:t>development</a:t>
          </a:r>
          <a:endParaRPr lang="fr-FR" sz="1000" b="1" kern="1200" noProof="0" dirty="0"/>
        </a:p>
      </dsp:txBody>
      <dsp:txXfrm>
        <a:off x="6357987" y="3297092"/>
        <a:ext cx="1846145" cy="616624"/>
      </dsp:txXfrm>
    </dsp:sp>
    <dsp:sp modelId="{FA85583F-6DBF-5B4E-9D5E-F9381608C3F4}">
      <dsp:nvSpPr>
        <dsp:cNvPr id="0" name=""/>
        <dsp:cNvSpPr/>
      </dsp:nvSpPr>
      <dsp:spPr>
        <a:xfrm>
          <a:off x="6103238" y="657938"/>
          <a:ext cx="235564" cy="3766207"/>
        </a:xfrm>
        <a:custGeom>
          <a:avLst/>
          <a:gdLst/>
          <a:ahLst/>
          <a:cxnLst/>
          <a:rect l="0" t="0" r="0" b="0"/>
          <a:pathLst>
            <a:path>
              <a:moveTo>
                <a:pt x="0" y="0"/>
              </a:moveTo>
              <a:lnTo>
                <a:pt x="0" y="3766207"/>
              </a:lnTo>
              <a:lnTo>
                <a:pt x="235564" y="3766207"/>
              </a:lnTo>
            </a:path>
          </a:pathLst>
        </a:custGeom>
        <a:noFill/>
        <a:ln w="12700" cap="flat" cmpd="sng" algn="ctr">
          <a:solidFill>
            <a:schemeClr val="accent4">
              <a:lumMod val="75000"/>
            </a:schemeClr>
          </a:solidFill>
          <a:prstDash val="solid"/>
          <a:miter lim="800000"/>
        </a:ln>
        <a:effectLst/>
      </dsp:spPr>
      <dsp:style>
        <a:lnRef idx="2">
          <a:scrgbClr r="0" g="0" b="0"/>
        </a:lnRef>
        <a:fillRef idx="0">
          <a:scrgbClr r="0" g="0" b="0"/>
        </a:fillRef>
        <a:effectRef idx="0">
          <a:scrgbClr r="0" g="0" b="0"/>
        </a:effectRef>
        <a:fontRef idx="minor"/>
      </dsp:style>
    </dsp:sp>
    <dsp:sp modelId="{B61BF093-8C43-7949-9844-6C1FBD8E3CD3}">
      <dsp:nvSpPr>
        <dsp:cNvPr id="0" name=""/>
        <dsp:cNvSpPr/>
      </dsp:nvSpPr>
      <dsp:spPr>
        <a:xfrm>
          <a:off x="6338803" y="4096649"/>
          <a:ext cx="1884513" cy="654992"/>
        </a:xfrm>
        <a:prstGeom prst="roundRect">
          <a:avLst>
            <a:gd name="adj" fmla="val 10000"/>
          </a:avLst>
        </a:prstGeom>
        <a:solidFill>
          <a:schemeClr val="lt1">
            <a:alpha val="90000"/>
            <a:hueOff val="0"/>
            <a:satOff val="0"/>
            <a:lumOff val="0"/>
            <a:alphaOff val="0"/>
          </a:schemeClr>
        </a:solidFill>
        <a:ln w="12700" cap="flat" cmpd="sng" algn="ctr">
          <a:solidFill>
            <a:schemeClr val="accent4">
              <a:lumMod val="75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12700" rIns="19050" bIns="12700" numCol="1" spcCol="1270" anchor="ctr" anchorCtr="0">
          <a:noAutofit/>
        </a:bodyPr>
        <a:lstStyle/>
        <a:p>
          <a:pPr marL="0" lvl="0" indent="0" algn="ctr" defTabSz="444500">
            <a:lnSpc>
              <a:spcPct val="90000"/>
            </a:lnSpc>
            <a:spcBef>
              <a:spcPct val="0"/>
            </a:spcBef>
            <a:spcAft>
              <a:spcPct val="35000"/>
            </a:spcAft>
            <a:buNone/>
          </a:pPr>
          <a:r>
            <a:rPr lang="fr-FR" sz="1000" b="1" kern="1200" noProof="0" dirty="0"/>
            <a:t>Legal aspect</a:t>
          </a:r>
        </a:p>
      </dsp:txBody>
      <dsp:txXfrm>
        <a:off x="6357987" y="4115833"/>
        <a:ext cx="1846145" cy="61662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334273-5592-2C41-8A79-34CA9F92BE96}">
      <dsp:nvSpPr>
        <dsp:cNvPr id="0" name=""/>
        <dsp:cNvSpPr/>
      </dsp:nvSpPr>
      <dsp:spPr>
        <a:xfrm rot="16200000">
          <a:off x="1331019" y="1248365"/>
          <a:ext cx="435133" cy="1854606"/>
        </a:xfrm>
        <a:prstGeom prst="round2Same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1">
          <a:noAutofit/>
        </a:bodyPr>
        <a:lstStyle/>
        <a:p>
          <a:pPr marL="0" lvl="0" indent="0" algn="ctr" defTabSz="577850">
            <a:lnSpc>
              <a:spcPct val="90000"/>
            </a:lnSpc>
            <a:spcBef>
              <a:spcPct val="0"/>
            </a:spcBef>
            <a:spcAft>
              <a:spcPct val="35000"/>
            </a:spcAft>
            <a:buNone/>
          </a:pPr>
          <a:r>
            <a:rPr lang="en-US" sz="1300" kern="1200" dirty="0"/>
            <a:t>December 2023</a:t>
          </a:r>
        </a:p>
      </dsp:txBody>
      <dsp:txXfrm rot="5400000">
        <a:off x="642524" y="1979343"/>
        <a:ext cx="1833365" cy="392651"/>
      </dsp:txXfrm>
    </dsp:sp>
    <dsp:sp modelId="{3CE4DC3B-317D-F045-99A5-64B0D4C4672B}">
      <dsp:nvSpPr>
        <dsp:cNvPr id="0" name=""/>
        <dsp:cNvSpPr/>
      </dsp:nvSpPr>
      <dsp:spPr>
        <a:xfrm>
          <a:off x="3080" y="0"/>
          <a:ext cx="3091011" cy="15229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137160" numCol="1" spcCol="1270" anchor="b" anchorCtr="1">
          <a:noAutofit/>
        </a:bodyPr>
        <a:lstStyle/>
        <a:p>
          <a:pPr marL="0" lvl="0" indent="0" algn="ctr" defTabSz="800100">
            <a:lnSpc>
              <a:spcPct val="90000"/>
            </a:lnSpc>
            <a:spcBef>
              <a:spcPct val="0"/>
            </a:spcBef>
            <a:spcAft>
              <a:spcPct val="35000"/>
            </a:spcAft>
            <a:buNone/>
          </a:pPr>
          <a:r>
            <a:rPr lang="en-US" sz="1800" b="0" i="0" kern="1200" dirty="0"/>
            <a:t>Industry support for the sector</a:t>
          </a:r>
        </a:p>
        <a:p>
          <a:pPr marL="0" lvl="0" indent="0" algn="ctr" defTabSz="800100">
            <a:lnSpc>
              <a:spcPct val="90000"/>
            </a:lnSpc>
            <a:spcBef>
              <a:spcPct val="0"/>
            </a:spcBef>
            <a:spcAft>
              <a:spcPct val="35000"/>
            </a:spcAft>
            <a:buNone/>
          </a:pPr>
          <a:r>
            <a:rPr lang="en-US" sz="1800" b="0" i="0" kern="1200" dirty="0"/>
            <a:t>(2 years)</a:t>
          </a:r>
          <a:endParaRPr lang="en-US" sz="1800" kern="1200" dirty="0"/>
        </a:p>
      </dsp:txBody>
      <dsp:txXfrm>
        <a:off x="3080" y="0"/>
        <a:ext cx="3091011" cy="1522968"/>
      </dsp:txXfrm>
    </dsp:sp>
    <dsp:sp modelId="{ED6718DE-FD62-0D4F-BB94-8D43D9708DB2}">
      <dsp:nvSpPr>
        <dsp:cNvPr id="0" name=""/>
        <dsp:cNvSpPr/>
      </dsp:nvSpPr>
      <dsp:spPr>
        <a:xfrm>
          <a:off x="1548586" y="1609995"/>
          <a:ext cx="0" cy="348107"/>
        </a:xfrm>
        <a:prstGeom prst="line">
          <a:avLst/>
        </a:prstGeom>
        <a:noFill/>
        <a:ln w="6350" cap="flat" cmpd="sng" algn="ctr">
          <a:solidFill>
            <a:schemeClr val="accent2">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AD96CB22-7B32-BB45-90A9-50B93F2BDE01}">
      <dsp:nvSpPr>
        <dsp:cNvPr id="0" name=""/>
        <dsp:cNvSpPr/>
      </dsp:nvSpPr>
      <dsp:spPr>
        <a:xfrm>
          <a:off x="1505073" y="1522968"/>
          <a:ext cx="87026" cy="87026"/>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CC45510-6381-F543-98A6-B242C9FF9C9D}">
      <dsp:nvSpPr>
        <dsp:cNvPr id="0" name=""/>
        <dsp:cNvSpPr/>
      </dsp:nvSpPr>
      <dsp:spPr>
        <a:xfrm>
          <a:off x="2475889" y="1958102"/>
          <a:ext cx="1854606" cy="435133"/>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1">
          <a:noAutofit/>
        </a:bodyPr>
        <a:lstStyle/>
        <a:p>
          <a:pPr marL="0" lvl="0" indent="0" algn="ctr" defTabSz="577850">
            <a:lnSpc>
              <a:spcPct val="90000"/>
            </a:lnSpc>
            <a:spcBef>
              <a:spcPct val="0"/>
            </a:spcBef>
            <a:spcAft>
              <a:spcPct val="35000"/>
            </a:spcAft>
            <a:buNone/>
          </a:pPr>
          <a:r>
            <a:rPr lang="fr-FR" sz="1300" kern="1200" dirty="0"/>
            <a:t>March</a:t>
          </a:r>
          <a:r>
            <a:rPr lang="en-US" sz="1300" kern="1200" dirty="0"/>
            <a:t> 2024</a:t>
          </a:r>
        </a:p>
      </dsp:txBody>
      <dsp:txXfrm>
        <a:off x="2475889" y="1958102"/>
        <a:ext cx="1854606" cy="435133"/>
      </dsp:txXfrm>
    </dsp:sp>
    <dsp:sp modelId="{994C45A6-A2BF-0345-BDD1-3782761274C5}">
      <dsp:nvSpPr>
        <dsp:cNvPr id="0" name=""/>
        <dsp:cNvSpPr/>
      </dsp:nvSpPr>
      <dsp:spPr>
        <a:xfrm>
          <a:off x="1857687" y="2828369"/>
          <a:ext cx="3091011" cy="15229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37160" rIns="0" bIns="0" numCol="1" spcCol="1270" anchor="t" anchorCtr="1">
          <a:noAutofit/>
        </a:bodyPr>
        <a:lstStyle/>
        <a:p>
          <a:pPr marL="0" lvl="0" indent="0" algn="ctr" defTabSz="800100">
            <a:lnSpc>
              <a:spcPct val="90000"/>
            </a:lnSpc>
            <a:spcBef>
              <a:spcPct val="0"/>
            </a:spcBef>
            <a:spcAft>
              <a:spcPct val="35000"/>
            </a:spcAft>
            <a:buNone/>
          </a:pPr>
          <a:r>
            <a:rPr lang="en-US" sz="1800" kern="1200" dirty="0"/>
            <a:t>Publication of the document on the definition of frass</a:t>
          </a:r>
        </a:p>
        <a:p>
          <a:pPr marL="0" lvl="0" indent="0" algn="ctr" defTabSz="800100">
            <a:lnSpc>
              <a:spcPct val="90000"/>
            </a:lnSpc>
            <a:spcBef>
              <a:spcPct val="0"/>
            </a:spcBef>
            <a:spcAft>
              <a:spcPct val="35000"/>
            </a:spcAft>
            <a:buNone/>
          </a:pPr>
          <a:r>
            <a:rPr lang="en-US" sz="1800" kern="1200" dirty="0"/>
            <a:t>(available on TFIC web site)</a:t>
          </a:r>
        </a:p>
      </dsp:txBody>
      <dsp:txXfrm>
        <a:off x="1857687" y="2828369"/>
        <a:ext cx="3091011" cy="1522968"/>
      </dsp:txXfrm>
    </dsp:sp>
    <dsp:sp modelId="{5AC26212-452D-C24F-B244-5ED56F7E1216}">
      <dsp:nvSpPr>
        <dsp:cNvPr id="0" name=""/>
        <dsp:cNvSpPr/>
      </dsp:nvSpPr>
      <dsp:spPr>
        <a:xfrm>
          <a:off x="3403193" y="2393235"/>
          <a:ext cx="0" cy="348107"/>
        </a:xfrm>
        <a:prstGeom prst="line">
          <a:avLst/>
        </a:prstGeom>
        <a:noFill/>
        <a:ln w="6350" cap="flat" cmpd="sng" algn="ctr">
          <a:solidFill>
            <a:schemeClr val="accent3">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CD075FE4-1859-AE4E-853C-4BA0ECDEC47A}">
      <dsp:nvSpPr>
        <dsp:cNvPr id="0" name=""/>
        <dsp:cNvSpPr/>
      </dsp:nvSpPr>
      <dsp:spPr>
        <a:xfrm>
          <a:off x="3359679" y="2741342"/>
          <a:ext cx="87026" cy="87026"/>
        </a:xfrm>
        <a:prstGeom prst="ellips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CBE9BF9-DE7D-3D4A-AB4E-4D27C2374494}">
      <dsp:nvSpPr>
        <dsp:cNvPr id="0" name=""/>
        <dsp:cNvSpPr/>
      </dsp:nvSpPr>
      <dsp:spPr>
        <a:xfrm>
          <a:off x="4330496" y="1958102"/>
          <a:ext cx="1854606" cy="435133"/>
        </a:xfrm>
        <a:prstGeom prst="rect">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1">
          <a:noAutofit/>
        </a:bodyPr>
        <a:lstStyle/>
        <a:p>
          <a:pPr marL="0" lvl="0" indent="0" algn="ctr" defTabSz="577850">
            <a:lnSpc>
              <a:spcPct val="90000"/>
            </a:lnSpc>
            <a:spcBef>
              <a:spcPct val="0"/>
            </a:spcBef>
            <a:spcAft>
              <a:spcPct val="35000"/>
            </a:spcAft>
            <a:buNone/>
          </a:pPr>
          <a:r>
            <a:rPr lang="en-US" sz="1300" kern="1200" dirty="0"/>
            <a:t>April 2024</a:t>
          </a:r>
        </a:p>
      </dsp:txBody>
      <dsp:txXfrm>
        <a:off x="4330496" y="1958102"/>
        <a:ext cx="1854606" cy="435133"/>
      </dsp:txXfrm>
    </dsp:sp>
    <dsp:sp modelId="{4965140D-AD66-BC47-B9B4-236CDA251B95}">
      <dsp:nvSpPr>
        <dsp:cNvPr id="0" name=""/>
        <dsp:cNvSpPr/>
      </dsp:nvSpPr>
      <dsp:spPr>
        <a:xfrm>
          <a:off x="3712294" y="0"/>
          <a:ext cx="3091011" cy="15229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137160" numCol="1" spcCol="1270" anchor="b" anchorCtr="1">
          <a:noAutofit/>
        </a:bodyPr>
        <a:lstStyle/>
        <a:p>
          <a:pPr marL="0" lvl="0" indent="0" algn="ctr" defTabSz="800100">
            <a:lnSpc>
              <a:spcPct val="90000"/>
            </a:lnSpc>
            <a:spcBef>
              <a:spcPct val="0"/>
            </a:spcBef>
            <a:spcAft>
              <a:spcPct val="35000"/>
            </a:spcAft>
            <a:buNone/>
          </a:pPr>
          <a:r>
            <a:rPr lang="fr-FR" sz="1800" b="0" i="0" u="none" kern="1200" dirty="0"/>
            <a:t>Day of </a:t>
          </a:r>
          <a:r>
            <a:rPr lang="fr-FR" sz="1800" b="0" i="0" u="none" kern="1200" dirty="0" err="1"/>
            <a:t>Entomoculture</a:t>
          </a:r>
          <a:r>
            <a:rPr lang="fr-FR" sz="1800" b="0" i="0" u="none" kern="1200" dirty="0"/>
            <a:t> </a:t>
          </a:r>
        </a:p>
        <a:p>
          <a:pPr marL="0" lvl="0" indent="0" algn="ctr" defTabSz="800100">
            <a:lnSpc>
              <a:spcPct val="90000"/>
            </a:lnSpc>
            <a:spcBef>
              <a:spcPct val="0"/>
            </a:spcBef>
            <a:spcAft>
              <a:spcPct val="35000"/>
            </a:spcAft>
            <a:buNone/>
          </a:pPr>
          <a:r>
            <a:rPr lang="fr-FR" sz="1800" b="0" i="0" u="none" kern="1200" dirty="0"/>
            <a:t>(1st </a:t>
          </a:r>
          <a:r>
            <a:rPr lang="fr-FR" sz="1800" b="0" i="0" u="none" kern="1200" dirty="0" err="1"/>
            <a:t>edition</a:t>
          </a:r>
          <a:r>
            <a:rPr lang="fr-FR" sz="1800" b="0" i="0" u="none" kern="1200" dirty="0"/>
            <a:t>)</a:t>
          </a:r>
          <a:endParaRPr lang="en-US" sz="1800" kern="1200" dirty="0"/>
        </a:p>
      </dsp:txBody>
      <dsp:txXfrm>
        <a:off x="3712294" y="0"/>
        <a:ext cx="3091011" cy="1522968"/>
      </dsp:txXfrm>
    </dsp:sp>
    <dsp:sp modelId="{3CF623A1-3834-A845-BDA1-A9860EB08AF6}">
      <dsp:nvSpPr>
        <dsp:cNvPr id="0" name=""/>
        <dsp:cNvSpPr/>
      </dsp:nvSpPr>
      <dsp:spPr>
        <a:xfrm>
          <a:off x="5257799" y="1609995"/>
          <a:ext cx="0" cy="348107"/>
        </a:xfrm>
        <a:prstGeom prst="line">
          <a:avLst/>
        </a:prstGeom>
        <a:noFill/>
        <a:ln w="6350" cap="flat" cmpd="sng" algn="ctr">
          <a:solidFill>
            <a:schemeClr val="accent4">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7BD6E2AB-AABC-4E4A-8DD5-10AE51557E49}">
      <dsp:nvSpPr>
        <dsp:cNvPr id="0" name=""/>
        <dsp:cNvSpPr/>
      </dsp:nvSpPr>
      <dsp:spPr>
        <a:xfrm>
          <a:off x="5214286" y="1522968"/>
          <a:ext cx="87026" cy="87026"/>
        </a:xfrm>
        <a:prstGeom prst="ellips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E872A39-CEAF-A745-8B5E-B594E41C4D92}">
      <dsp:nvSpPr>
        <dsp:cNvPr id="0" name=""/>
        <dsp:cNvSpPr/>
      </dsp:nvSpPr>
      <dsp:spPr>
        <a:xfrm>
          <a:off x="6185103" y="1958102"/>
          <a:ext cx="1854606" cy="435133"/>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1">
          <a:noAutofit/>
        </a:bodyPr>
        <a:lstStyle/>
        <a:p>
          <a:pPr marL="0" lvl="0" indent="0" algn="ctr" defTabSz="577850">
            <a:lnSpc>
              <a:spcPct val="90000"/>
            </a:lnSpc>
            <a:spcBef>
              <a:spcPct val="0"/>
            </a:spcBef>
            <a:spcAft>
              <a:spcPct val="35000"/>
            </a:spcAft>
            <a:buNone/>
          </a:pPr>
          <a:r>
            <a:rPr lang="en-US" sz="1300" kern="1200" dirty="0"/>
            <a:t>June 2024</a:t>
          </a:r>
        </a:p>
      </dsp:txBody>
      <dsp:txXfrm>
        <a:off x="6185103" y="1958102"/>
        <a:ext cx="1854606" cy="435133"/>
      </dsp:txXfrm>
    </dsp:sp>
    <dsp:sp modelId="{71C45C4C-97D4-024B-A05C-9B696157EDF3}">
      <dsp:nvSpPr>
        <dsp:cNvPr id="0" name=""/>
        <dsp:cNvSpPr/>
      </dsp:nvSpPr>
      <dsp:spPr>
        <a:xfrm>
          <a:off x="5566901" y="2828369"/>
          <a:ext cx="3091011" cy="15229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37160" rIns="0" bIns="0" numCol="1" spcCol="1270" anchor="t" anchorCtr="1">
          <a:noAutofit/>
        </a:bodyPr>
        <a:lstStyle/>
        <a:p>
          <a:pPr marL="0" lvl="0" indent="0" algn="ctr" defTabSz="800100">
            <a:lnSpc>
              <a:spcPct val="90000"/>
            </a:lnSpc>
            <a:spcBef>
              <a:spcPct val="0"/>
            </a:spcBef>
            <a:spcAft>
              <a:spcPct val="35000"/>
            </a:spcAft>
            <a:buNone/>
          </a:pPr>
          <a:r>
            <a:rPr lang="fr-FR" sz="1800" b="0" i="0" u="none" kern="1200" dirty="0"/>
            <a:t>TFIC </a:t>
          </a:r>
          <a:r>
            <a:rPr lang="fr-FR" sz="1800" b="0" i="0" u="none" kern="1200" dirty="0" err="1"/>
            <a:t>Annual</a:t>
          </a:r>
          <a:r>
            <a:rPr lang="fr-FR" sz="1800" b="0" i="0" u="none" kern="1200" dirty="0"/>
            <a:t> Meeting 2024</a:t>
          </a:r>
          <a:endParaRPr lang="en-US" sz="1800" kern="1200" dirty="0"/>
        </a:p>
      </dsp:txBody>
      <dsp:txXfrm>
        <a:off x="5566901" y="2828369"/>
        <a:ext cx="3091011" cy="1522968"/>
      </dsp:txXfrm>
    </dsp:sp>
    <dsp:sp modelId="{2B968466-E104-1A42-953D-76125E8CCEB9}">
      <dsp:nvSpPr>
        <dsp:cNvPr id="0" name=""/>
        <dsp:cNvSpPr/>
      </dsp:nvSpPr>
      <dsp:spPr>
        <a:xfrm>
          <a:off x="7112406" y="2393235"/>
          <a:ext cx="0" cy="348107"/>
        </a:xfrm>
        <a:prstGeom prst="line">
          <a:avLst/>
        </a:prstGeom>
        <a:noFill/>
        <a:ln w="6350" cap="flat" cmpd="sng" algn="ctr">
          <a:solidFill>
            <a:schemeClr val="accent5">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D77CC3DC-8A6B-DA46-BF90-A7441D4F7535}">
      <dsp:nvSpPr>
        <dsp:cNvPr id="0" name=""/>
        <dsp:cNvSpPr/>
      </dsp:nvSpPr>
      <dsp:spPr>
        <a:xfrm>
          <a:off x="7068893" y="2741342"/>
          <a:ext cx="87026" cy="87026"/>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5480547-9C5B-5E4E-86D5-9A26CE008BF9}">
      <dsp:nvSpPr>
        <dsp:cNvPr id="0" name=""/>
        <dsp:cNvSpPr/>
      </dsp:nvSpPr>
      <dsp:spPr>
        <a:xfrm rot="5400000">
          <a:off x="8749446" y="1248365"/>
          <a:ext cx="435133" cy="1854606"/>
        </a:xfrm>
        <a:prstGeom prst="round2SameRect">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1">
          <a:noAutofit/>
        </a:bodyPr>
        <a:lstStyle/>
        <a:p>
          <a:pPr marL="0" lvl="0" indent="0" algn="ctr" defTabSz="577850">
            <a:lnSpc>
              <a:spcPct val="90000"/>
            </a:lnSpc>
            <a:spcBef>
              <a:spcPct val="0"/>
            </a:spcBef>
            <a:spcAft>
              <a:spcPct val="35000"/>
            </a:spcAft>
            <a:buNone/>
          </a:pPr>
          <a:r>
            <a:rPr lang="en-US" sz="1300" kern="1200" dirty="0"/>
            <a:t>Summer 2024</a:t>
          </a:r>
        </a:p>
      </dsp:txBody>
      <dsp:txXfrm rot="-5400000">
        <a:off x="8039710" y="1979343"/>
        <a:ext cx="1833365" cy="392651"/>
      </dsp:txXfrm>
    </dsp:sp>
    <dsp:sp modelId="{9266FE60-1C34-CD40-8762-A347E6FFBF79}">
      <dsp:nvSpPr>
        <dsp:cNvPr id="0" name=""/>
        <dsp:cNvSpPr/>
      </dsp:nvSpPr>
      <dsp:spPr>
        <a:xfrm>
          <a:off x="7421507" y="0"/>
          <a:ext cx="3091011" cy="15229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137160" numCol="1" spcCol="1270" anchor="b" anchorCtr="1">
          <a:noAutofit/>
        </a:bodyPr>
        <a:lstStyle/>
        <a:p>
          <a:pPr marL="0" lvl="0" indent="0" algn="ctr" defTabSz="800100">
            <a:lnSpc>
              <a:spcPct val="90000"/>
            </a:lnSpc>
            <a:spcBef>
              <a:spcPct val="0"/>
            </a:spcBef>
            <a:spcAft>
              <a:spcPct val="35000"/>
            </a:spcAft>
            <a:buNone/>
          </a:pPr>
          <a:r>
            <a:rPr lang="en-US" sz="1800" kern="1200" dirty="0"/>
            <a:t>1) FAQ</a:t>
          </a:r>
        </a:p>
        <a:p>
          <a:pPr marL="0" lvl="0" indent="0" algn="ctr" defTabSz="800100">
            <a:lnSpc>
              <a:spcPct val="90000"/>
            </a:lnSpc>
            <a:spcBef>
              <a:spcPct val="0"/>
            </a:spcBef>
            <a:spcAft>
              <a:spcPct val="35000"/>
            </a:spcAft>
            <a:buNone/>
          </a:pPr>
          <a:r>
            <a:rPr lang="en-US" sz="1800" kern="1200" dirty="0"/>
            <a:t>2) Collaborative table on </a:t>
          </a:r>
        </a:p>
        <a:p>
          <a:pPr marL="0" lvl="0" indent="0" algn="ctr" defTabSz="800100">
            <a:lnSpc>
              <a:spcPct val="90000"/>
            </a:lnSpc>
            <a:spcBef>
              <a:spcPct val="0"/>
            </a:spcBef>
            <a:spcAft>
              <a:spcPct val="35000"/>
            </a:spcAft>
            <a:buNone/>
          </a:pPr>
          <a:r>
            <a:rPr lang="en-US" sz="1800" kern="1200" dirty="0"/>
            <a:t>analysis methods</a:t>
          </a:r>
        </a:p>
      </dsp:txBody>
      <dsp:txXfrm>
        <a:off x="7421507" y="0"/>
        <a:ext cx="3091011" cy="1522968"/>
      </dsp:txXfrm>
    </dsp:sp>
    <dsp:sp modelId="{6549F119-7A62-474C-BD5A-886581E1FFAC}">
      <dsp:nvSpPr>
        <dsp:cNvPr id="0" name=""/>
        <dsp:cNvSpPr/>
      </dsp:nvSpPr>
      <dsp:spPr>
        <a:xfrm>
          <a:off x="8967013" y="1609995"/>
          <a:ext cx="0" cy="348107"/>
        </a:xfrm>
        <a:prstGeom prst="line">
          <a:avLst/>
        </a:prstGeom>
        <a:noFill/>
        <a:ln w="6350" cap="flat" cmpd="sng" algn="ctr">
          <a:solidFill>
            <a:schemeClr val="accent6">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947C4CCD-90C3-6843-9009-2B8127F6C5AB}">
      <dsp:nvSpPr>
        <dsp:cNvPr id="0" name=""/>
        <dsp:cNvSpPr/>
      </dsp:nvSpPr>
      <dsp:spPr>
        <a:xfrm>
          <a:off x="8923500" y="1522968"/>
          <a:ext cx="87026" cy="87026"/>
        </a:xfrm>
        <a:prstGeom prst="ellipse">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16/7/layout/RoundedRectangleTimeline">
  <dgm:title val="Rounded Rectangle Timeline"/>
  <dgm:desc val="Use to show a list of events in chronological order. An invisible box contains the description while the date is shown in rectangles, except for the first and last node where the corners of the rectangle are rounded. It can display large amount of text and long descriptive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parent" val="18"/>
      <dgm:constr type="primFontSz" for="des" forName="Childtext" val="18"/>
      <dgm:constr type="primFontSz" for="des" forName="Childtext" refType="primFontSz" refFor="des" refForName="parent" op="lte"/>
      <dgm:constr type="w" for="ch" forName="composite" refType="w"/>
      <dgm:constr type="h" for="ch" forName="composite" refType="h"/>
      <dgm:constr type="w" for="ch" forName="spaceBetweenRectangles" refType="w" refFor="ch" refForName="composite" fact="-0.4"/>
      <dgm:constr type="w" for="ch" ptType="sibTrans" op="equ"/>
      <dgm:constr type="primFontSz" for="des" forName="parent" op="equ"/>
      <dgm:constr type="primFontSz" for="des" forName="Childtext" op="equ"/>
      <dgm:constr type="primFontSz" for="des" forName="parent1" val="18"/>
      <dgm:constr type="primFontSz" for="des" forName="Childtext1" val="18"/>
      <dgm:constr type="primFontSz" for="des" forName="Childtext1" refType="primFontSz" refFor="des" refForName="parent1" op="lte"/>
      <dgm:constr type="w" for="ch" forName="composite1" refType="w"/>
      <dgm:constr type="h" for="ch" forName="composite1" refType="h"/>
      <dgm:constr type="w" for="ch" forName="spaceBetweenRectangles1" refType="w" refFor="ch" refForName="composite1" fact="-0.4"/>
      <dgm:constr type="primFontSz" for="des" forName="parent1" op="equ"/>
      <dgm:constr type="primFontSz" for="des" forName="Childtext1" op="equ"/>
    </dgm:constrLst>
    <dgm:choose name="layoutByNodeCnt">
      <dgm:if name="twoOrLessNodes" axis="ch" ptType="node" func="cnt" op="lte" val="2">
        <dgm:forEach name="nodesForEach" axis="ch" ptType="node">
          <dgm:layoutNode name="composite">
            <dgm:alg type="composite"/>
            <dgm:shape xmlns:r="http://schemas.openxmlformats.org/officeDocument/2006/relationships" r:blip="">
              <dgm:adjLst/>
            </dgm:shape>
            <dgm:choose name="casesForFirstAndLastNode1">
              <dgm:if name="startNode1" axis="self" ptType="node" func="pos" op="equ" val="1">
                <dgm:choose name="removeLineWhenOnlyOneNode1">
                  <dgm:if name="ifOnlyOneNode1" axis="followSib" ptType="node" func="cnt" op="equ" val="0">
                    <dgm:constrLst>
                      <dgm:constr type="w" for="ch" forName="parent" refType="w" fact="0.95"/>
                      <dgm:constr type="l" for="ch" forName="parent" refType="w" fact="0.025"/>
                      <dgm:constr type="t" for="ch" forName="parent" refType="h" fact="0.45"/>
                      <dgm:constr type="h" for="ch" forName="parent" refType="h" fact="0.1"/>
                      <dgm:constr type="l" for="ch" forName="Childtext" refType="w" fact="0.025"/>
                      <dgm:constr type="w" for="ch" forName="Childtext" refType="w" fact="0.95"/>
                      <dgm:constr type="h" for="ch" forName="Childtext" refType="h" fact="0.35"/>
                      <dgm:constr type="w" for="ch" forName="ConnectLine"/>
                      <dgm:constr type="h" for="ch" forName="ConnectLine" refType="h" fact="0.08"/>
                      <dgm:constr type="t" for="ch" forName="ConnectLine" refType="h" fact="0.37"/>
                      <dgm:constr type="ctrX" for="ch" forName="ConnectLine" refType="w" fact="0.5"/>
                      <dgm:constr type="w" for="ch" forName="ConnectLineEnd" refType="h" fact="0.02"/>
                      <dgm:constr type="h" for="ch" forName="ConnectLineEnd" refType="h" fact="0.02"/>
                      <dgm:constr type="t" for="ch" forName="ConnectLineEnd" refType="h" fact="0.35"/>
                      <dgm:constr type="ctrX" for="ch" forName="ConnectLineEnd" refType="w" fact="0.5"/>
                      <dgm:constr type="w" for="ch" forName="EmptyPane" refType="w"/>
                      <dgm:constr type="t" for="ch" forName="EmptyPane" refType="h" fact="0.55"/>
                      <dgm:constr type="h" for="ch" forName="EmptyPane" refType="h" fact="0.45"/>
                    </dgm:constrLst>
                  </dgm:if>
                  <dgm:else name="ifMoreThanOneNode1">
                    <dgm:constrLst>
                      <dgm:constr type="w" for="ch" forName="parent" refType="w" fact="0.6"/>
                      <dgm:constr type="l" for="ch" forName="parent" refType="w" fact="0.2"/>
                      <dgm:constr type="t" for="ch" forName="parent" refType="h" fact="0.45"/>
                      <dgm:constr type="h" for="ch" forName="parent" refType="h" fact="0.1"/>
                      <dgm:constr type="l" for="ch" forName="Childtext" refType="w" fact="0.2"/>
                      <dgm:constr type="w" for="ch" forName="Childtext" refType="w" fact="0.6"/>
                      <dgm:constr type="h" for="ch" forName="Childtext" refType="h" fact="0.35"/>
                      <dgm:constr type="w" for="ch" forName="ConnectLine"/>
                      <dgm:constr type="h" for="ch" forName="ConnectLine" refType="h" fact="0.08"/>
                      <dgm:constr type="t" for="ch" forName="ConnectLine" refType="h" fact="0.37"/>
                      <dgm:constr type="ctrX" for="ch" forName="ConnectLine" refType="w" fact="0.5"/>
                      <dgm:constr type="w" for="ch" forName="ConnectLineEnd" refType="h" fact="0.02"/>
                      <dgm:constr type="h" for="ch" forName="ConnectLineEnd" refType="h" fact="0.02"/>
                      <dgm:constr type="t" for="ch" forName="ConnectLineEnd" refType="h" fact="0.35"/>
                      <dgm:constr type="ctrX" for="ch" forName="ConnectLineEnd" refType="w" fact="0.5"/>
                      <dgm:constr type="w" for="ch" forName="EmptyPane" refType="w"/>
                      <dgm:constr type="t" for="ch" forName="EmptyPane" refType="h" fact="0.55"/>
                      <dgm:constr type="h" for="ch" forName="EmptyPane" refType="h" fact="0.45"/>
                    </dgm:constrLst>
                  </dgm:else>
                </dgm:choose>
              </dgm:if>
              <dgm:else name="notStartNode1">
                <dgm:constrLst>
                  <dgm:constr type="w" for="ch" forName="parent" refType="w" fact="0.6"/>
                  <dgm:constr type="l" for="ch" forName="parent" refType="w" fact="0.2"/>
                  <dgm:constr type="t" for="ch" forName="parent" refType="h" fact="0.45"/>
                  <dgm:constr type="h" for="ch" forName="parent" refType="h" fact="0.1"/>
                  <dgm:constr type="l" for="ch" forName="Childtext" refType="w" fact="0.2"/>
                  <dgm:constr type="w" for="ch" forName="Childtext" refType="w" fact="0.6"/>
                  <dgm:constr type="h" for="ch" forName="Childtext" refType="h" fact="0.35"/>
                  <dgm:constr type="t" for="ch" forName="Childtext" refType="h" fact="0.65"/>
                  <dgm:constr type="w" for="ch" forName="ConnectLine"/>
                  <dgm:constr type="h" for="ch" forName="ConnectLine" refType="h" fact="0.08"/>
                  <dgm:constr type="t" for="ch" forName="ConnectLine" refType="h" fact="0.55"/>
                  <dgm:constr type="ctrX" for="ch" forName="ConnectLine" refType="w" fact="0.5"/>
                  <dgm:constr type="w" for="ch" forName="ConnectLineEnd" refType="h" fact="0.02"/>
                  <dgm:constr type="h" for="ch" forName="ConnectLineEnd" refType="h" fact="0.02"/>
                  <dgm:constr type="b" for="ch" forName="ConnectLineEnd" refType="h" fact="0.65"/>
                  <dgm:constr type="ctrX" for="ch" forName="ConnectLineEnd" refType="w" fact="0.5"/>
                  <dgm:constr type="w" for="ch" forName="EmptyPane" refType="w"/>
                  <dgm:constr type="h" for="ch" forName="EmptyPane" refType="h" fact="0.45"/>
                </dgm:constrLst>
              </dgm:else>
            </dgm:choose>
            <dgm:layoutNode name="parent" styleLbl="alignNode1">
              <dgm:varLst>
                <dgm:chMax val="1"/>
                <dgm:chPref val="1"/>
                <dgm:bulletEnabled val="1"/>
              </dgm:varLst>
              <dgm:alg type="tx">
                <dgm:param type="txAnchorHorz" val="ctr"/>
                <dgm:param type="txAnchorVert" val="mid"/>
                <dgm:param type="parTxLTRAlign" val="ctr"/>
                <dgm:param type="parTxRTLAlign" val="ctr"/>
              </dgm:alg>
              <dgm:choose name="casesForFirstAndLastNode">
                <dgm:if name="startNode" axis="self" ptType="node" func="pos" op="equ" val="1">
                  <dgm:choose name="removeLineWhenOnlyOneNode">
                    <dgm:if name="ifOnlyOneNode" axis="followSib" ptType="node" func="cnt" op="equ" val="0">
                      <dgm:shape xmlns:r="http://schemas.openxmlformats.org/officeDocument/2006/relationships" type="roundRect" r:blip="">
                        <dgm:adjLst/>
                      </dgm:shape>
                    </dgm:if>
                    <dgm:else name="ifMoreThanOneNode">
                      <dgm:choose name="Name18">
                        <dgm:if name="Name19" func="var" arg="dir" op="equ" val="norm">
                          <dgm:shape xmlns:r="http://schemas.openxmlformats.org/officeDocument/2006/relationships" rot="-90" type="round2SameRect" r:blip="">
                            <dgm:adjLst/>
                          </dgm:shape>
                        </dgm:if>
                        <dgm:else name="Name20">
                          <dgm:shape xmlns:r="http://schemas.openxmlformats.org/officeDocument/2006/relationships" rot="90" type="round2SameRect" r:blip="">
                            <dgm:adjLst/>
                          </dgm:shape>
                        </dgm:else>
                      </dgm:choose>
                    </dgm:else>
                  </dgm:choose>
                </dgm:if>
                <dgm:else name="notStartNode">
                  <dgm:choose name="Name22">
                    <dgm:if name="Name23" axis="self" ptType="node" func="revPos" op="equ" val="1">
                      <dgm:choose name="Name24">
                        <dgm:if name="Name25" func="var" arg="dir" op="equ" val="norm">
                          <dgm:shape xmlns:r="http://schemas.openxmlformats.org/officeDocument/2006/relationships" rot="90" type="round2SameRect" r:blip="">
                            <dgm:adjLst/>
                          </dgm:shape>
                        </dgm:if>
                        <dgm:else name="Name26">
                          <dgm:shape xmlns:r="http://schemas.openxmlformats.org/officeDocument/2006/relationships" rot="-90" type="round2SameRect" r:blip="">
                            <dgm:adjLst/>
                          </dgm:shape>
                        </dgm:else>
                      </dgm:choose>
                    </dgm:if>
                    <dgm:else name="Name27">
                      <dgm:shape xmlns:r="http://schemas.openxmlformats.org/officeDocument/2006/relationships" type="rect" r:blip="">
                        <dgm:adjLst/>
                      </dgm:shape>
                    </dgm:else>
                  </dgm:choose>
                </dgm:else>
              </dgm:choose>
              <dgm:presOf axis="self" ptType="node"/>
              <dgm:constrLst>
                <dgm:constr type="lMarg" refType="primFontSz" fact="0.6"/>
                <dgm:constr type="rMarg" refType="primFontSz" fact="0.6"/>
                <dgm:constr type="tMarg" refType="primFontSz" fact="0.6"/>
                <dgm:constr type="bMarg" refType="primFontSz" fact="0.6"/>
              </dgm:constrLst>
              <dgm:ruleLst>
                <dgm:rule type="primFontSz" val="11" fact="NaN" max="NaN"/>
              </dgm:ruleLst>
            </dgm:layoutNode>
            <dgm:layoutNode name="Childtext" styleLbl="revTx">
              <dgm:varLst>
                <dgm:bulletEnabled val="1"/>
              </dgm:varLst>
              <dgm:choose name="casesForTxtDirLogic">
                <dgm:if name="Name77" axis="self" ptType="node" func="posOdd" op="equ" val="1">
                  <dgm:alg type="tx">
                    <dgm:param type="txAnchorVert" val="b"/>
                    <dgm:param type="txAnchorHorz" val="ctr"/>
                    <dgm:param type="parTxLTRAlign" val="ctr"/>
                    <dgm:param type="parTxRTLAlign" val="ctr"/>
                  </dgm:alg>
                  <dgm:constrLst>
                    <dgm:constr type="lMarg"/>
                    <dgm:constr type="rMarg"/>
                    <dgm:constr type="tMarg"/>
                    <dgm:constr type="bMarg" refType="primFontSz" fact="0.6"/>
                  </dgm:constrLst>
                </dgm:if>
                <dgm:else name="Name88">
                  <dgm:alg type="tx">
                    <dgm:param type="txAnchorVert" val="t"/>
                    <dgm:param type="txAnchorHorz" val="ctr"/>
                    <dgm:param type="parTxLTRAlign" val="ctr"/>
                    <dgm:param type="parTxRTLAlign" val="ctr"/>
                  </dgm:alg>
                  <dgm:constrLst>
                    <dgm:constr type="lMarg"/>
                    <dgm:constr type="rMarg"/>
                    <dgm:constr type="tMarg" refType="primFontSz" fact="0.6"/>
                    <dgm:constr type="bMarg"/>
                  </dgm:constrLst>
                </dgm:else>
              </dgm:choose>
              <dgm:shape xmlns:r="http://schemas.openxmlformats.org/officeDocument/2006/relationships" type="rect" r:blip="">
                <dgm:adjLst/>
              </dgm:shape>
              <dgm:presOf axis="ch" ptType="node"/>
              <dgm:ruleLst>
                <dgm:rule type="primFontSz" val="11" fact="NaN" max="NaN"/>
              </dgm:ruleLst>
            </dgm:layoutNode>
            <dgm:layoutNode name="ConnectLine" styleLbl="sibTrans1D1">
              <dgm:alg type="sp"/>
              <dgm:shape xmlns:r="http://schemas.openxmlformats.org/officeDocument/2006/relationships" type="line" r:blip="">
                <dgm:adjLst/>
                <dgm:extLst>
                  <a:ext uri="{B698B0E9-8C71-41B9-8309-B3DCBF30829C}">
                    <dgm1612:spPr xmlns:dgm1612="http://schemas.microsoft.com/office/drawing/2016/12/diagram">
                      <a:ln>
                        <a:prstDash val="dash"/>
                      </a:ln>
                    </dgm1612:spPr>
                  </a:ext>
                </dgm:extLst>
              </dgm:shape>
              <dgm:presOf/>
              <dgm:constrLst/>
            </dgm:layoutNode>
            <dgm:layoutNode name="ConnectLineEnd" styleLbl="lnNode1">
              <dgm:alg type="sp"/>
              <dgm:shape xmlns:r="http://schemas.openxmlformats.org/officeDocument/2006/relationships" type="ellipse" r:blip="">
                <dgm:adjLst/>
              </dgm:shape>
              <dgm:presOf/>
              <dgm:constrLst/>
            </dgm:layoutNode>
            <dgm:layoutNode name="EmptyPane">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if>
      <dgm:else name="moreThanTwoNodes">
        <dgm:forEach name="nodesForEach1" axis="ch" ptType="node">
          <dgm:layoutNode name="composite1">
            <dgm:alg type="composite"/>
            <dgm:shape xmlns:r="http://schemas.openxmlformats.org/officeDocument/2006/relationships" r:blip="">
              <dgm:adjLst/>
            </dgm:shape>
            <dgm:choose name="casesForSnakingLogic21">
              <dgm:if name="oddNode21" axis="self" ptType="node" func="posOdd" op="equ" val="1">
                <dgm:constrLst>
                  <dgm:constr type="w" for="ch" forName="parent1" refType="w" fact="0.6"/>
                  <dgm:constr type="l" for="ch" forName="parent1" refType="w" fact="0.2"/>
                  <dgm:constr type="t" for="ch" forName="parent1" refType="h" fact="0.45"/>
                  <dgm:constr type="h" for="ch" forName="parent1" refType="h" fact="0.1"/>
                  <dgm:constr type="w" for="ch" forName="Childtext1" refType="w"/>
                  <dgm:constr type="h" for="ch" forName="Childtext1" refType="h" fact="0.35"/>
                  <dgm:constr type="w" for="ch" forName="ConnectLine1"/>
                  <dgm:constr type="h" for="ch" forName="ConnectLine1" refType="h" fact="0.08"/>
                  <dgm:constr type="t" for="ch" forName="ConnectLine1" refType="h" fact="0.37"/>
                  <dgm:constr type="ctrX" for="ch" forName="ConnectLine1" refType="w" fact="0.5"/>
                  <dgm:constr type="w" for="ch" forName="ConnectLineEnd1" refType="h" fact="0.02"/>
                  <dgm:constr type="h" for="ch" forName="ConnectLineEnd1" refType="h" fact="0.02"/>
                  <dgm:constr type="t" for="ch" forName="ConnectLineEnd1" refType="h" fact="0.35"/>
                  <dgm:constr type="ctrX" for="ch" forName="ConnectLineEnd1" refType="w" fact="0.5"/>
                  <dgm:constr type="w" for="ch" forName="EmptyPane1" refType="w"/>
                  <dgm:constr type="t" for="ch" forName="EmptyPane1" refType="h" fact="0.55"/>
                  <dgm:constr type="h" for="ch" forName="EmptyPane1" refType="h" fact="0.45"/>
                </dgm:constrLst>
              </dgm:if>
              <dgm:else name="evenNode2">
                <dgm:constrLst>
                  <dgm:constr type="w" for="ch" forName="parent1" refType="w" fact="0.6"/>
                  <dgm:constr type="l" for="ch" forName="parent1" refType="w" fact="0.2"/>
                  <dgm:constr type="t" for="ch" forName="parent1" refType="h" fact="0.45"/>
                  <dgm:constr type="h" for="ch" forName="parent1" refType="h" fact="0.1"/>
                  <dgm:constr type="w" for="ch" forName="Childtext1" refType="w"/>
                  <dgm:constr type="h" for="ch" forName="Childtext1" refType="h" fact="0.35"/>
                  <dgm:constr type="t" for="ch" forName="Childtext1" refType="h" fact="0.65"/>
                  <dgm:constr type="w" for="ch" forName="ConnectLine1"/>
                  <dgm:constr type="h" for="ch" forName="ConnectLine1" refType="h" fact="0.08"/>
                  <dgm:constr type="t" for="ch" forName="ConnectLine1" refType="h" fact="0.55"/>
                  <dgm:constr type="ctrX" for="ch" forName="ConnectLine1" refType="w" fact="0.5"/>
                  <dgm:constr type="w" for="ch" forName="ConnectLineEnd1" refType="h" fact="0.02"/>
                  <dgm:constr type="h" for="ch" forName="ConnectLineEnd1" refType="h" fact="0.02"/>
                  <dgm:constr type="b" for="ch" forName="ConnectLineEnd1" refType="h" fact="0.65"/>
                  <dgm:constr type="ctrX" for="ch" forName="ConnectLineEnd1" refType="w" fact="0.5"/>
                  <dgm:constr type="w" for="ch" forName="EmptyPane1" refType="w"/>
                  <dgm:constr type="h" for="ch" forName="EmptyPane1" refType="h" fact="0.45"/>
                </dgm:constrLst>
              </dgm:else>
            </dgm:choose>
            <dgm:layoutNode name="parent1" styleLbl="alignNode1">
              <dgm:varLst>
                <dgm:chMax val="1"/>
                <dgm:chPref val="1"/>
                <dgm:bulletEnabled val="1"/>
              </dgm:varLst>
              <dgm:alg type="tx">
                <dgm:param type="txAnchorHorz" val="ctr"/>
                <dgm:param type="txAnchorVert" val="mid"/>
                <dgm:param type="parTxLTRAlign" val="ctr"/>
                <dgm:param type="parTxRTLAlign" val="ctr"/>
              </dgm:alg>
              <dgm:choose name="casesForFirstAndLastNode12">
                <dgm:if name="startNode12" axis="self" ptType="node" func="pos" op="equ" val="1">
                  <dgm:choose name="removeLineWhenOnlyOneNode12">
                    <dgm:if name="ifOnlyOneNode12" axis="followSib" ptType="node" func="cnt" op="equ" val="0">
                      <dgm:shape xmlns:r="http://schemas.openxmlformats.org/officeDocument/2006/relationships" type="roundRect" r:blip="">
                        <dgm:adjLst/>
                      </dgm:shape>
                    </dgm:if>
                    <dgm:else name="ifMoreThanOneNode12">
                      <dgm:choose name="Name181">
                        <dgm:if name="Name191" func="var" arg="dir" op="equ" val="norm">
                          <dgm:shape xmlns:r="http://schemas.openxmlformats.org/officeDocument/2006/relationships" rot="-90" type="round2SameRect" r:blip="">
                            <dgm:adjLst/>
                          </dgm:shape>
                        </dgm:if>
                        <dgm:else name="Name201">
                          <dgm:shape xmlns:r="http://schemas.openxmlformats.org/officeDocument/2006/relationships" rot="90" type="round2SameRect" r:blip="">
                            <dgm:adjLst/>
                          </dgm:shape>
                        </dgm:else>
                      </dgm:choose>
                    </dgm:else>
                  </dgm:choose>
                </dgm:if>
                <dgm:else name="notStartNode12">
                  <dgm:choose name="Name221">
                    <dgm:if name="Name231" axis="self" ptType="node" func="revPos" op="equ" val="1">
                      <dgm:choose name="Name241">
                        <dgm:if name="Name251" func="var" arg="dir" op="equ" val="norm">
                          <dgm:shape xmlns:r="http://schemas.openxmlformats.org/officeDocument/2006/relationships" rot="90" type="round2SameRect" r:blip="">
                            <dgm:adjLst/>
                          </dgm:shape>
                        </dgm:if>
                        <dgm:else name="Name261">
                          <dgm:shape xmlns:r="http://schemas.openxmlformats.org/officeDocument/2006/relationships" rot="-90" type="round2SameRect" r:blip="">
                            <dgm:adjLst/>
                          </dgm:shape>
                        </dgm:else>
                      </dgm:choose>
                    </dgm:if>
                    <dgm:else name="Name271">
                      <dgm:shape xmlns:r="http://schemas.openxmlformats.org/officeDocument/2006/relationships" type="rect" r:blip="">
                        <dgm:adjLst/>
                      </dgm:shape>
                    </dgm:else>
                  </dgm:choose>
                </dgm:else>
              </dgm:choose>
              <dgm:presOf axis="self" ptType="node"/>
              <dgm:constrLst>
                <dgm:constr type="lMarg" refType="primFontSz" fact="0.6"/>
                <dgm:constr type="rMarg" refType="primFontSz" fact="0.6"/>
                <dgm:constr type="tMarg" refType="primFontSz" fact="0.6"/>
                <dgm:constr type="bMarg" refType="primFontSz" fact="0.6"/>
              </dgm:constrLst>
              <dgm:ruleLst>
                <dgm:rule type="primFontSz" val="11" fact="NaN" max="NaN"/>
              </dgm:ruleLst>
            </dgm:layoutNode>
            <dgm:layoutNode name="Childtext1" styleLbl="revTx">
              <dgm:varLst>
                <dgm:bulletEnabled val="1"/>
              </dgm:varLst>
              <dgm:choose name="casesForTxtDirLogic1">
                <dgm:if name="Name771" axis="self" ptType="node" func="posOdd" op="equ" val="1">
                  <dgm:alg type="tx">
                    <dgm:param type="txAnchorVert" val="b"/>
                    <dgm:param type="txAnchorHorz" val="ctr"/>
                    <dgm:param type="parTxLTRAlign" val="ctr"/>
                    <dgm:param type="parTxRTLAlign" val="ctr"/>
                  </dgm:alg>
                  <dgm:constrLst>
                    <dgm:constr type="lMarg"/>
                    <dgm:constr type="rMarg"/>
                    <dgm:constr type="tMarg"/>
                    <dgm:constr type="bMarg" refType="primFontSz" fact="0.6"/>
                  </dgm:constrLst>
                </dgm:if>
                <dgm:else name="Name881">
                  <dgm:alg type="tx">
                    <dgm:param type="txAnchorVert" val="t"/>
                    <dgm:param type="txAnchorHorz" val="ctr"/>
                    <dgm:param type="parTxLTRAlign" val="ctr"/>
                    <dgm:param type="parTxRTLAlign" val="ctr"/>
                  </dgm:alg>
                  <dgm:constrLst>
                    <dgm:constr type="lMarg"/>
                    <dgm:constr type="rMarg"/>
                    <dgm:constr type="tMarg" refType="primFontSz" fact="0.6"/>
                    <dgm:constr type="bMarg"/>
                  </dgm:constrLst>
                </dgm:else>
              </dgm:choose>
              <dgm:shape xmlns:r="http://schemas.openxmlformats.org/officeDocument/2006/relationships" type="rect" r:blip="">
                <dgm:adjLst/>
              </dgm:shape>
              <dgm:presOf axis="ch" ptType="node"/>
              <dgm:ruleLst>
                <dgm:rule type="primFontSz" val="11" fact="NaN" max="NaN"/>
              </dgm:ruleLst>
            </dgm:layoutNode>
            <dgm:layoutNode name="ConnectLine1" styleLbl="sibTrans1D1">
              <dgm:alg type="sp"/>
              <dgm:shape xmlns:r="http://schemas.openxmlformats.org/officeDocument/2006/relationships" type="line" r:blip="">
                <dgm:adjLst/>
                <dgm:extLst>
                  <a:ext uri="{B698B0E9-8C71-41B9-8309-B3DCBF30829C}">
                    <dgm1612:spPr xmlns:dgm1612="http://schemas.microsoft.com/office/drawing/2016/12/diagram">
                      <a:ln>
                        <a:prstDash val="dash"/>
                      </a:ln>
                    </dgm1612:spPr>
                  </a:ext>
                </dgm:extLst>
              </dgm:shape>
              <dgm:presOf/>
              <dgm:constrLst/>
            </dgm:layoutNode>
            <dgm:layoutNode name="ConnectLineEnd1" styleLbl="lnNode1">
              <dgm:alg type="sp"/>
              <dgm:shape xmlns:r="http://schemas.openxmlformats.org/officeDocument/2006/relationships" type="ellipse" r:blip="">
                <dgm:adjLst/>
              </dgm:shape>
              <dgm:presOf/>
              <dgm:constrLst/>
            </dgm:layoutNode>
            <dgm:layoutNode name="EmptyPane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D60D0A2-F60A-44E7-A8AB-195A10206B7E}" type="datetimeFigureOut">
              <a:rPr lang="fr-FR" smtClean="0"/>
              <a:t>17/10/2024</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2C1178-1297-4B67-B4E0-A1011A54D1E9}" type="slidenum">
              <a:rPr lang="fr-FR" smtClean="0"/>
              <a:t>‹N°›</a:t>
            </a:fld>
            <a:endParaRPr lang="fr-FR"/>
          </a:p>
        </p:txBody>
      </p:sp>
    </p:spTree>
    <p:extLst>
      <p:ext uri="{BB962C8B-B14F-4D97-AF65-F5344CB8AC3E}">
        <p14:creationId xmlns:p14="http://schemas.microsoft.com/office/powerpoint/2010/main" val="36980348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A2C1178-1297-4B67-B4E0-A1011A54D1E9}" type="slidenum">
              <a:rPr lang="fr-FR" smtClean="0"/>
              <a:t>1</a:t>
            </a:fld>
            <a:endParaRPr lang="fr-FR"/>
          </a:p>
        </p:txBody>
      </p:sp>
    </p:spTree>
    <p:extLst>
      <p:ext uri="{BB962C8B-B14F-4D97-AF65-F5344CB8AC3E}">
        <p14:creationId xmlns:p14="http://schemas.microsoft.com/office/powerpoint/2010/main" val="18616953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Traduire</a:t>
            </a:r>
          </a:p>
        </p:txBody>
      </p:sp>
      <p:sp>
        <p:nvSpPr>
          <p:cNvPr id="4" name="Espace réservé du numéro de diapositive 3"/>
          <p:cNvSpPr>
            <a:spLocks noGrp="1"/>
          </p:cNvSpPr>
          <p:nvPr>
            <p:ph type="sldNum" sz="quarter" idx="5"/>
          </p:nvPr>
        </p:nvSpPr>
        <p:spPr/>
        <p:txBody>
          <a:bodyPr/>
          <a:lstStyle/>
          <a:p>
            <a:fld id="{7A2C1178-1297-4B67-B4E0-A1011A54D1E9}" type="slidenum">
              <a:rPr lang="fr-FR" smtClean="0"/>
              <a:t>3</a:t>
            </a:fld>
            <a:endParaRPr lang="fr-FR"/>
          </a:p>
        </p:txBody>
      </p:sp>
    </p:spTree>
    <p:extLst>
      <p:ext uri="{BB962C8B-B14F-4D97-AF65-F5344CB8AC3E}">
        <p14:creationId xmlns:p14="http://schemas.microsoft.com/office/powerpoint/2010/main" val="14472375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Mettre les nouveaux chiffres</a:t>
            </a:r>
          </a:p>
        </p:txBody>
      </p:sp>
      <p:sp>
        <p:nvSpPr>
          <p:cNvPr id="4" name="Espace réservé du numéro de diapositive 3"/>
          <p:cNvSpPr>
            <a:spLocks noGrp="1"/>
          </p:cNvSpPr>
          <p:nvPr>
            <p:ph type="sldNum" sz="quarter" idx="5"/>
          </p:nvPr>
        </p:nvSpPr>
        <p:spPr/>
        <p:txBody>
          <a:bodyPr/>
          <a:lstStyle/>
          <a:p>
            <a:fld id="{7A2C1178-1297-4B67-B4E0-A1011A54D1E9}" type="slidenum">
              <a:rPr lang="fr-FR" smtClean="0"/>
              <a:t>4</a:t>
            </a:fld>
            <a:endParaRPr lang="fr-FR"/>
          </a:p>
        </p:txBody>
      </p:sp>
    </p:spTree>
    <p:extLst>
      <p:ext uri="{BB962C8B-B14F-4D97-AF65-F5344CB8AC3E}">
        <p14:creationId xmlns:p14="http://schemas.microsoft.com/office/powerpoint/2010/main" val="27428984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Carte des compagnies à jours</a:t>
            </a:r>
          </a:p>
        </p:txBody>
      </p:sp>
      <p:sp>
        <p:nvSpPr>
          <p:cNvPr id="4" name="Espace réservé du numéro de diapositive 3"/>
          <p:cNvSpPr>
            <a:spLocks noGrp="1"/>
          </p:cNvSpPr>
          <p:nvPr>
            <p:ph type="sldNum" sz="quarter" idx="5"/>
          </p:nvPr>
        </p:nvSpPr>
        <p:spPr/>
        <p:txBody>
          <a:bodyPr/>
          <a:lstStyle/>
          <a:p>
            <a:fld id="{7A2C1178-1297-4B67-B4E0-A1011A54D1E9}" type="slidenum">
              <a:rPr lang="fr-FR" smtClean="0"/>
              <a:t>5</a:t>
            </a:fld>
            <a:endParaRPr lang="fr-FR"/>
          </a:p>
        </p:txBody>
      </p:sp>
    </p:spTree>
    <p:extLst>
      <p:ext uri="{BB962C8B-B14F-4D97-AF65-F5344CB8AC3E}">
        <p14:creationId xmlns:p14="http://schemas.microsoft.com/office/powerpoint/2010/main" val="40318535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Traduire</a:t>
            </a:r>
          </a:p>
        </p:txBody>
      </p:sp>
      <p:sp>
        <p:nvSpPr>
          <p:cNvPr id="4" name="Espace réservé du numéro de diapositive 3"/>
          <p:cNvSpPr>
            <a:spLocks noGrp="1"/>
          </p:cNvSpPr>
          <p:nvPr>
            <p:ph type="sldNum" sz="quarter" idx="5"/>
          </p:nvPr>
        </p:nvSpPr>
        <p:spPr/>
        <p:txBody>
          <a:bodyPr/>
          <a:lstStyle/>
          <a:p>
            <a:fld id="{7A2C1178-1297-4B67-B4E0-A1011A54D1E9}" type="slidenum">
              <a:rPr lang="fr-FR" smtClean="0"/>
              <a:t>6</a:t>
            </a:fld>
            <a:endParaRPr lang="fr-FR"/>
          </a:p>
        </p:txBody>
      </p:sp>
    </p:spTree>
    <p:extLst>
      <p:ext uri="{BB962C8B-B14F-4D97-AF65-F5344CB8AC3E}">
        <p14:creationId xmlns:p14="http://schemas.microsoft.com/office/powerpoint/2010/main" val="4251836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A2C1178-1297-4B67-B4E0-A1011A54D1E9}" type="slidenum">
              <a:rPr lang="fr-FR" smtClean="0"/>
              <a:t>7</a:t>
            </a:fld>
            <a:endParaRPr lang="fr-FR"/>
          </a:p>
        </p:txBody>
      </p:sp>
    </p:spTree>
    <p:extLst>
      <p:ext uri="{BB962C8B-B14F-4D97-AF65-F5344CB8AC3E}">
        <p14:creationId xmlns:p14="http://schemas.microsoft.com/office/powerpoint/2010/main" val="982175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A2C1178-1297-4B67-B4E0-A1011A54D1E9}" type="slidenum">
              <a:rPr lang="fr-FR" smtClean="0"/>
              <a:t>8</a:t>
            </a:fld>
            <a:endParaRPr lang="fr-FR"/>
          </a:p>
        </p:txBody>
      </p:sp>
    </p:spTree>
    <p:extLst>
      <p:ext uri="{BB962C8B-B14F-4D97-AF65-F5344CB8AC3E}">
        <p14:creationId xmlns:p14="http://schemas.microsoft.com/office/powerpoint/2010/main" val="27115446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A2C1178-1297-4B67-B4E0-A1011A54D1E9}" type="slidenum">
              <a:rPr lang="fr-FR" smtClean="0"/>
              <a:t>9</a:t>
            </a:fld>
            <a:endParaRPr lang="fr-FR"/>
          </a:p>
        </p:txBody>
      </p:sp>
    </p:spTree>
    <p:extLst>
      <p:ext uri="{BB962C8B-B14F-4D97-AF65-F5344CB8AC3E}">
        <p14:creationId xmlns:p14="http://schemas.microsoft.com/office/powerpoint/2010/main" val="4548695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A2C1178-1297-4B67-B4E0-A1011A54D1E9}" type="slidenum">
              <a:rPr lang="fr-FR" smtClean="0"/>
              <a:t>10</a:t>
            </a:fld>
            <a:endParaRPr lang="fr-FR"/>
          </a:p>
        </p:txBody>
      </p:sp>
    </p:spTree>
    <p:extLst>
      <p:ext uri="{BB962C8B-B14F-4D97-AF65-F5344CB8AC3E}">
        <p14:creationId xmlns:p14="http://schemas.microsoft.com/office/powerpoint/2010/main" val="36187646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A2C1178-1297-4B67-B4E0-A1011A54D1E9}" type="slidenum">
              <a:rPr lang="fr-FR" smtClean="0"/>
              <a:t>11</a:t>
            </a:fld>
            <a:endParaRPr lang="fr-FR"/>
          </a:p>
        </p:txBody>
      </p:sp>
    </p:spTree>
    <p:extLst>
      <p:ext uri="{BB962C8B-B14F-4D97-AF65-F5344CB8AC3E}">
        <p14:creationId xmlns:p14="http://schemas.microsoft.com/office/powerpoint/2010/main" val="31334136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err="1"/>
              <a:t>Frass</a:t>
            </a:r>
            <a:r>
              <a:rPr lang="fr-FR" dirty="0"/>
              <a:t> (capture d’écran du tableau)</a:t>
            </a:r>
          </a:p>
        </p:txBody>
      </p:sp>
      <p:sp>
        <p:nvSpPr>
          <p:cNvPr id="4" name="Espace réservé du numéro de diapositive 3"/>
          <p:cNvSpPr>
            <a:spLocks noGrp="1"/>
          </p:cNvSpPr>
          <p:nvPr>
            <p:ph type="sldNum" sz="quarter" idx="5"/>
          </p:nvPr>
        </p:nvSpPr>
        <p:spPr/>
        <p:txBody>
          <a:bodyPr/>
          <a:lstStyle/>
          <a:p>
            <a:fld id="{7A2C1178-1297-4B67-B4E0-A1011A54D1E9}" type="slidenum">
              <a:rPr lang="fr-FR" smtClean="0"/>
              <a:t>12</a:t>
            </a:fld>
            <a:endParaRPr lang="fr-FR"/>
          </a:p>
        </p:txBody>
      </p:sp>
    </p:spTree>
    <p:extLst>
      <p:ext uri="{BB962C8B-B14F-4D97-AF65-F5344CB8AC3E}">
        <p14:creationId xmlns:p14="http://schemas.microsoft.com/office/powerpoint/2010/main" val="18149439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A2C1178-1297-4B67-B4E0-A1011A54D1E9}" type="slidenum">
              <a:rPr lang="fr-FR" smtClean="0"/>
              <a:t>13</a:t>
            </a:fld>
            <a:endParaRPr lang="fr-FR"/>
          </a:p>
        </p:txBody>
      </p:sp>
    </p:spTree>
    <p:extLst>
      <p:ext uri="{BB962C8B-B14F-4D97-AF65-F5344CB8AC3E}">
        <p14:creationId xmlns:p14="http://schemas.microsoft.com/office/powerpoint/2010/main" val="25689419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5"/>
          </p:nvPr>
        </p:nvSpPr>
        <p:spPr/>
        <p:txBody>
          <a:bodyPr/>
          <a:lstStyle/>
          <a:p>
            <a:fld id="{7A2C1178-1297-4B67-B4E0-A1011A54D1E9}" type="slidenum">
              <a:rPr lang="fr-FR" smtClean="0"/>
              <a:t>14</a:t>
            </a:fld>
            <a:endParaRPr lang="fr-FR"/>
          </a:p>
        </p:txBody>
      </p:sp>
    </p:spTree>
    <p:extLst>
      <p:ext uri="{BB962C8B-B14F-4D97-AF65-F5344CB8AC3E}">
        <p14:creationId xmlns:p14="http://schemas.microsoft.com/office/powerpoint/2010/main" val="9164362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JE</a:t>
            </a:r>
          </a:p>
        </p:txBody>
      </p:sp>
      <p:sp>
        <p:nvSpPr>
          <p:cNvPr id="4" name="Espace réservé du numéro de diapositive 3"/>
          <p:cNvSpPr>
            <a:spLocks noGrp="1"/>
          </p:cNvSpPr>
          <p:nvPr>
            <p:ph type="sldNum" sz="quarter" idx="5"/>
          </p:nvPr>
        </p:nvSpPr>
        <p:spPr/>
        <p:txBody>
          <a:bodyPr/>
          <a:lstStyle/>
          <a:p>
            <a:fld id="{7A2C1178-1297-4B67-B4E0-A1011A54D1E9}" type="slidenum">
              <a:rPr lang="fr-FR" smtClean="0"/>
              <a:t>15</a:t>
            </a:fld>
            <a:endParaRPr lang="fr-FR"/>
          </a:p>
        </p:txBody>
      </p:sp>
    </p:spTree>
    <p:extLst>
      <p:ext uri="{BB962C8B-B14F-4D97-AF65-F5344CB8AC3E}">
        <p14:creationId xmlns:p14="http://schemas.microsoft.com/office/powerpoint/2010/main" val="15836498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A2C1178-1297-4B67-B4E0-A1011A54D1E9}" type="slidenum">
              <a:rPr lang="fr-FR" smtClean="0"/>
              <a:t>16</a:t>
            </a:fld>
            <a:endParaRPr lang="fr-FR"/>
          </a:p>
        </p:txBody>
      </p:sp>
    </p:spTree>
    <p:extLst>
      <p:ext uri="{BB962C8B-B14F-4D97-AF65-F5344CB8AC3E}">
        <p14:creationId xmlns:p14="http://schemas.microsoft.com/office/powerpoint/2010/main" val="9234861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A2C1178-1297-4B67-B4E0-A1011A54D1E9}" type="slidenum">
              <a:rPr lang="fr-FR" smtClean="0"/>
              <a:t>17</a:t>
            </a:fld>
            <a:endParaRPr lang="fr-FR"/>
          </a:p>
        </p:txBody>
      </p:sp>
    </p:spTree>
    <p:extLst>
      <p:ext uri="{BB962C8B-B14F-4D97-AF65-F5344CB8AC3E}">
        <p14:creationId xmlns:p14="http://schemas.microsoft.com/office/powerpoint/2010/main" val="22577094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FAQ</a:t>
            </a:r>
          </a:p>
        </p:txBody>
      </p:sp>
      <p:sp>
        <p:nvSpPr>
          <p:cNvPr id="4" name="Espace réservé du numéro de diapositive 3"/>
          <p:cNvSpPr>
            <a:spLocks noGrp="1"/>
          </p:cNvSpPr>
          <p:nvPr>
            <p:ph type="sldNum" sz="quarter" idx="5"/>
          </p:nvPr>
        </p:nvSpPr>
        <p:spPr/>
        <p:txBody>
          <a:bodyPr/>
          <a:lstStyle/>
          <a:p>
            <a:fld id="{7A2C1178-1297-4B67-B4E0-A1011A54D1E9}" type="slidenum">
              <a:rPr lang="fr-FR" smtClean="0"/>
              <a:t>18</a:t>
            </a:fld>
            <a:endParaRPr lang="fr-FR"/>
          </a:p>
        </p:txBody>
      </p:sp>
    </p:spTree>
    <p:extLst>
      <p:ext uri="{BB962C8B-B14F-4D97-AF65-F5344CB8AC3E}">
        <p14:creationId xmlns:p14="http://schemas.microsoft.com/office/powerpoint/2010/main" val="16052312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A2C1178-1297-4B67-B4E0-A1011A54D1E9}" type="slidenum">
              <a:rPr lang="fr-FR" smtClean="0"/>
              <a:t>19</a:t>
            </a:fld>
            <a:endParaRPr lang="fr-FR"/>
          </a:p>
        </p:txBody>
      </p:sp>
    </p:spTree>
    <p:extLst>
      <p:ext uri="{BB962C8B-B14F-4D97-AF65-F5344CB8AC3E}">
        <p14:creationId xmlns:p14="http://schemas.microsoft.com/office/powerpoint/2010/main" val="25776422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A2C1178-1297-4B67-B4E0-A1011A54D1E9}" type="slidenum">
              <a:rPr lang="fr-FR" smtClean="0"/>
              <a:t>20</a:t>
            </a:fld>
            <a:endParaRPr lang="fr-FR"/>
          </a:p>
        </p:txBody>
      </p:sp>
    </p:spTree>
    <p:extLst>
      <p:ext uri="{BB962C8B-B14F-4D97-AF65-F5344CB8AC3E}">
        <p14:creationId xmlns:p14="http://schemas.microsoft.com/office/powerpoint/2010/main" val="41062895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Tableau Méthode (AQ)</a:t>
            </a:r>
          </a:p>
        </p:txBody>
      </p:sp>
      <p:sp>
        <p:nvSpPr>
          <p:cNvPr id="4" name="Espace réservé du numéro de diapositive 3"/>
          <p:cNvSpPr>
            <a:spLocks noGrp="1"/>
          </p:cNvSpPr>
          <p:nvPr>
            <p:ph type="sldNum" sz="quarter" idx="5"/>
          </p:nvPr>
        </p:nvSpPr>
        <p:spPr/>
        <p:txBody>
          <a:bodyPr/>
          <a:lstStyle/>
          <a:p>
            <a:fld id="{7A2C1178-1297-4B67-B4E0-A1011A54D1E9}" type="slidenum">
              <a:rPr lang="fr-FR" smtClean="0"/>
              <a:t>21</a:t>
            </a:fld>
            <a:endParaRPr lang="fr-FR"/>
          </a:p>
        </p:txBody>
      </p:sp>
    </p:spTree>
    <p:extLst>
      <p:ext uri="{BB962C8B-B14F-4D97-AF65-F5344CB8AC3E}">
        <p14:creationId xmlns:p14="http://schemas.microsoft.com/office/powerpoint/2010/main" val="33673202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A2C1178-1297-4B67-B4E0-A1011A54D1E9}" type="slidenum">
              <a:rPr lang="fr-FR" smtClean="0"/>
              <a:t>22</a:t>
            </a:fld>
            <a:endParaRPr lang="fr-FR"/>
          </a:p>
        </p:txBody>
      </p:sp>
    </p:spTree>
    <p:extLst>
      <p:ext uri="{BB962C8B-B14F-4D97-AF65-F5344CB8AC3E}">
        <p14:creationId xmlns:p14="http://schemas.microsoft.com/office/powerpoint/2010/main" val="8572334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7A2C1178-1297-4B67-B4E0-A1011A54D1E9}" type="slidenum">
              <a:rPr lang="fr-FR" smtClean="0"/>
              <a:t>23</a:t>
            </a:fld>
            <a:endParaRPr lang="fr-FR"/>
          </a:p>
        </p:txBody>
      </p:sp>
    </p:spTree>
    <p:extLst>
      <p:ext uri="{BB962C8B-B14F-4D97-AF65-F5344CB8AC3E}">
        <p14:creationId xmlns:p14="http://schemas.microsoft.com/office/powerpoint/2010/main" val="22504338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9B076-C0A1-DC98-06E1-C9C2547CBCE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fr-CA"/>
          </a:p>
        </p:txBody>
      </p:sp>
      <p:sp>
        <p:nvSpPr>
          <p:cNvPr id="3" name="Subtitle 2">
            <a:extLst>
              <a:ext uri="{FF2B5EF4-FFF2-40B4-BE49-F238E27FC236}">
                <a16:creationId xmlns:a16="http://schemas.microsoft.com/office/drawing/2014/main" id="{1D3657AF-E83E-B886-C2AA-C249E921275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r-CA"/>
          </a:p>
        </p:txBody>
      </p:sp>
      <p:sp>
        <p:nvSpPr>
          <p:cNvPr id="4" name="Date Placeholder 3">
            <a:extLst>
              <a:ext uri="{FF2B5EF4-FFF2-40B4-BE49-F238E27FC236}">
                <a16:creationId xmlns:a16="http://schemas.microsoft.com/office/drawing/2014/main" id="{717E109D-DBC6-7FFF-0E68-D06DCA5DEEED}"/>
              </a:ext>
            </a:extLst>
          </p:cNvPr>
          <p:cNvSpPr>
            <a:spLocks noGrp="1"/>
          </p:cNvSpPr>
          <p:nvPr>
            <p:ph type="dt" sz="half" idx="10"/>
          </p:nvPr>
        </p:nvSpPr>
        <p:spPr/>
        <p:txBody>
          <a:bodyPr/>
          <a:lstStyle/>
          <a:p>
            <a:fld id="{78AE12D8-0DEE-6F49-8F06-409CC781DC62}" type="datetimeFigureOut">
              <a:rPr lang="fr-CA" smtClean="0"/>
              <a:t>2024-10-17</a:t>
            </a:fld>
            <a:endParaRPr lang="fr-CA"/>
          </a:p>
        </p:txBody>
      </p:sp>
      <p:sp>
        <p:nvSpPr>
          <p:cNvPr id="5" name="Footer Placeholder 4">
            <a:extLst>
              <a:ext uri="{FF2B5EF4-FFF2-40B4-BE49-F238E27FC236}">
                <a16:creationId xmlns:a16="http://schemas.microsoft.com/office/drawing/2014/main" id="{4613EC49-B424-6302-1B7A-E80715D47E03}"/>
              </a:ext>
            </a:extLst>
          </p:cNvPr>
          <p:cNvSpPr>
            <a:spLocks noGrp="1"/>
          </p:cNvSpPr>
          <p:nvPr>
            <p:ph type="ftr" sz="quarter" idx="11"/>
          </p:nvPr>
        </p:nvSpPr>
        <p:spPr/>
        <p:txBody>
          <a:bodyPr/>
          <a:lstStyle/>
          <a:p>
            <a:endParaRPr lang="fr-CA"/>
          </a:p>
        </p:txBody>
      </p:sp>
      <p:sp>
        <p:nvSpPr>
          <p:cNvPr id="6" name="Slide Number Placeholder 5">
            <a:extLst>
              <a:ext uri="{FF2B5EF4-FFF2-40B4-BE49-F238E27FC236}">
                <a16:creationId xmlns:a16="http://schemas.microsoft.com/office/drawing/2014/main" id="{241A043C-5DD0-D993-C4CD-B17DBAFEF0A3}"/>
              </a:ext>
            </a:extLst>
          </p:cNvPr>
          <p:cNvSpPr>
            <a:spLocks noGrp="1"/>
          </p:cNvSpPr>
          <p:nvPr>
            <p:ph type="sldNum" sz="quarter" idx="12"/>
          </p:nvPr>
        </p:nvSpPr>
        <p:spPr/>
        <p:txBody>
          <a:bodyPr/>
          <a:lstStyle/>
          <a:p>
            <a:fld id="{B6C2138E-DDD7-FB4E-9485-649F77381C70}" type="slidenum">
              <a:rPr lang="fr-CA" smtClean="0"/>
              <a:t>‹N°›</a:t>
            </a:fld>
            <a:endParaRPr lang="fr-CA"/>
          </a:p>
        </p:txBody>
      </p:sp>
    </p:spTree>
    <p:extLst>
      <p:ext uri="{BB962C8B-B14F-4D97-AF65-F5344CB8AC3E}">
        <p14:creationId xmlns:p14="http://schemas.microsoft.com/office/powerpoint/2010/main" val="39100575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F91E1-BE22-E382-4D81-0EAAD66F648B}"/>
              </a:ext>
            </a:extLst>
          </p:cNvPr>
          <p:cNvSpPr>
            <a:spLocks noGrp="1"/>
          </p:cNvSpPr>
          <p:nvPr>
            <p:ph type="title"/>
          </p:nvPr>
        </p:nvSpPr>
        <p:spPr/>
        <p:txBody>
          <a:bodyPr/>
          <a:lstStyle/>
          <a:p>
            <a:r>
              <a:rPr lang="en-US"/>
              <a:t>Click to edit Master title style</a:t>
            </a:r>
            <a:endParaRPr lang="fr-CA"/>
          </a:p>
        </p:txBody>
      </p:sp>
      <p:sp>
        <p:nvSpPr>
          <p:cNvPr id="3" name="Content Placeholder 2">
            <a:extLst>
              <a:ext uri="{FF2B5EF4-FFF2-40B4-BE49-F238E27FC236}">
                <a16:creationId xmlns:a16="http://schemas.microsoft.com/office/drawing/2014/main" id="{B4C03C2A-48A6-DCD4-49F9-7D54EB4200C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CA"/>
          </a:p>
        </p:txBody>
      </p:sp>
      <p:sp>
        <p:nvSpPr>
          <p:cNvPr id="4" name="Date Placeholder 3">
            <a:extLst>
              <a:ext uri="{FF2B5EF4-FFF2-40B4-BE49-F238E27FC236}">
                <a16:creationId xmlns:a16="http://schemas.microsoft.com/office/drawing/2014/main" id="{52FB7818-C987-4B6A-E738-BF188238D596}"/>
              </a:ext>
            </a:extLst>
          </p:cNvPr>
          <p:cNvSpPr>
            <a:spLocks noGrp="1"/>
          </p:cNvSpPr>
          <p:nvPr>
            <p:ph type="dt" sz="half" idx="10"/>
          </p:nvPr>
        </p:nvSpPr>
        <p:spPr/>
        <p:txBody>
          <a:bodyPr/>
          <a:lstStyle/>
          <a:p>
            <a:fld id="{78AE12D8-0DEE-6F49-8F06-409CC781DC62}" type="datetimeFigureOut">
              <a:rPr lang="fr-CA" smtClean="0"/>
              <a:t>2024-10-17</a:t>
            </a:fld>
            <a:endParaRPr lang="fr-CA"/>
          </a:p>
        </p:txBody>
      </p:sp>
      <p:sp>
        <p:nvSpPr>
          <p:cNvPr id="5" name="Footer Placeholder 4">
            <a:extLst>
              <a:ext uri="{FF2B5EF4-FFF2-40B4-BE49-F238E27FC236}">
                <a16:creationId xmlns:a16="http://schemas.microsoft.com/office/drawing/2014/main" id="{8D0FB58E-512C-E2AD-030F-8E2E42FBA5A2}"/>
              </a:ext>
            </a:extLst>
          </p:cNvPr>
          <p:cNvSpPr>
            <a:spLocks noGrp="1"/>
          </p:cNvSpPr>
          <p:nvPr>
            <p:ph type="ftr" sz="quarter" idx="11"/>
          </p:nvPr>
        </p:nvSpPr>
        <p:spPr/>
        <p:txBody>
          <a:bodyPr/>
          <a:lstStyle/>
          <a:p>
            <a:endParaRPr lang="fr-CA"/>
          </a:p>
        </p:txBody>
      </p:sp>
      <p:sp>
        <p:nvSpPr>
          <p:cNvPr id="6" name="Slide Number Placeholder 5">
            <a:extLst>
              <a:ext uri="{FF2B5EF4-FFF2-40B4-BE49-F238E27FC236}">
                <a16:creationId xmlns:a16="http://schemas.microsoft.com/office/drawing/2014/main" id="{6C501E93-1D90-C99A-1F25-DF1C61EB5CBD}"/>
              </a:ext>
            </a:extLst>
          </p:cNvPr>
          <p:cNvSpPr>
            <a:spLocks noGrp="1"/>
          </p:cNvSpPr>
          <p:nvPr>
            <p:ph type="sldNum" sz="quarter" idx="12"/>
          </p:nvPr>
        </p:nvSpPr>
        <p:spPr/>
        <p:txBody>
          <a:bodyPr/>
          <a:lstStyle/>
          <a:p>
            <a:fld id="{B6C2138E-DDD7-FB4E-9485-649F77381C70}" type="slidenum">
              <a:rPr lang="fr-CA" smtClean="0"/>
              <a:t>‹N°›</a:t>
            </a:fld>
            <a:endParaRPr lang="fr-CA"/>
          </a:p>
        </p:txBody>
      </p:sp>
    </p:spTree>
    <p:extLst>
      <p:ext uri="{BB962C8B-B14F-4D97-AF65-F5344CB8AC3E}">
        <p14:creationId xmlns:p14="http://schemas.microsoft.com/office/powerpoint/2010/main" val="22990807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D88E0-61C2-CDEC-D9B7-31065C40C4B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fr-CA"/>
          </a:p>
        </p:txBody>
      </p:sp>
      <p:sp>
        <p:nvSpPr>
          <p:cNvPr id="3" name="Text Placeholder 2">
            <a:extLst>
              <a:ext uri="{FF2B5EF4-FFF2-40B4-BE49-F238E27FC236}">
                <a16:creationId xmlns:a16="http://schemas.microsoft.com/office/drawing/2014/main" id="{95A68F9F-E036-3664-3E75-FF0219D9573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71FFF13-AA2E-61D9-B698-B6A9F40517D7}"/>
              </a:ext>
            </a:extLst>
          </p:cNvPr>
          <p:cNvSpPr>
            <a:spLocks noGrp="1"/>
          </p:cNvSpPr>
          <p:nvPr>
            <p:ph type="dt" sz="half" idx="10"/>
          </p:nvPr>
        </p:nvSpPr>
        <p:spPr/>
        <p:txBody>
          <a:bodyPr/>
          <a:lstStyle/>
          <a:p>
            <a:fld id="{78AE12D8-0DEE-6F49-8F06-409CC781DC62}" type="datetimeFigureOut">
              <a:rPr lang="fr-CA" smtClean="0"/>
              <a:t>2024-10-17</a:t>
            </a:fld>
            <a:endParaRPr lang="fr-CA"/>
          </a:p>
        </p:txBody>
      </p:sp>
      <p:sp>
        <p:nvSpPr>
          <p:cNvPr id="5" name="Footer Placeholder 4">
            <a:extLst>
              <a:ext uri="{FF2B5EF4-FFF2-40B4-BE49-F238E27FC236}">
                <a16:creationId xmlns:a16="http://schemas.microsoft.com/office/drawing/2014/main" id="{366B8971-279C-0201-FA3B-92A8E65157C9}"/>
              </a:ext>
            </a:extLst>
          </p:cNvPr>
          <p:cNvSpPr>
            <a:spLocks noGrp="1"/>
          </p:cNvSpPr>
          <p:nvPr>
            <p:ph type="ftr" sz="quarter" idx="11"/>
          </p:nvPr>
        </p:nvSpPr>
        <p:spPr/>
        <p:txBody>
          <a:bodyPr/>
          <a:lstStyle/>
          <a:p>
            <a:endParaRPr lang="fr-CA"/>
          </a:p>
        </p:txBody>
      </p:sp>
      <p:sp>
        <p:nvSpPr>
          <p:cNvPr id="6" name="Slide Number Placeholder 5">
            <a:extLst>
              <a:ext uri="{FF2B5EF4-FFF2-40B4-BE49-F238E27FC236}">
                <a16:creationId xmlns:a16="http://schemas.microsoft.com/office/drawing/2014/main" id="{3D09CD37-F64E-B04C-D36F-376A6578EF7A}"/>
              </a:ext>
            </a:extLst>
          </p:cNvPr>
          <p:cNvSpPr>
            <a:spLocks noGrp="1"/>
          </p:cNvSpPr>
          <p:nvPr>
            <p:ph type="sldNum" sz="quarter" idx="12"/>
          </p:nvPr>
        </p:nvSpPr>
        <p:spPr/>
        <p:txBody>
          <a:bodyPr/>
          <a:lstStyle/>
          <a:p>
            <a:fld id="{B6C2138E-DDD7-FB4E-9485-649F77381C70}" type="slidenum">
              <a:rPr lang="fr-CA" smtClean="0"/>
              <a:t>‹N°›</a:t>
            </a:fld>
            <a:endParaRPr lang="fr-CA"/>
          </a:p>
        </p:txBody>
      </p:sp>
    </p:spTree>
    <p:extLst>
      <p:ext uri="{BB962C8B-B14F-4D97-AF65-F5344CB8AC3E}">
        <p14:creationId xmlns:p14="http://schemas.microsoft.com/office/powerpoint/2010/main" val="39504533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E4C364-9529-384B-8AD5-A32C89E8F5A5}"/>
              </a:ext>
            </a:extLst>
          </p:cNvPr>
          <p:cNvSpPr>
            <a:spLocks noGrp="1"/>
          </p:cNvSpPr>
          <p:nvPr>
            <p:ph type="title"/>
          </p:nvPr>
        </p:nvSpPr>
        <p:spPr/>
        <p:txBody>
          <a:bodyPr/>
          <a:lstStyle/>
          <a:p>
            <a:r>
              <a:rPr lang="en-US"/>
              <a:t>Click to edit Master title style</a:t>
            </a:r>
            <a:endParaRPr lang="fr-CA"/>
          </a:p>
        </p:txBody>
      </p:sp>
      <p:sp>
        <p:nvSpPr>
          <p:cNvPr id="3" name="Content Placeholder 2">
            <a:extLst>
              <a:ext uri="{FF2B5EF4-FFF2-40B4-BE49-F238E27FC236}">
                <a16:creationId xmlns:a16="http://schemas.microsoft.com/office/drawing/2014/main" id="{8D426058-4F7A-1ADB-429B-B5DBED9EE97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CA"/>
          </a:p>
        </p:txBody>
      </p:sp>
      <p:sp>
        <p:nvSpPr>
          <p:cNvPr id="4" name="Content Placeholder 3">
            <a:extLst>
              <a:ext uri="{FF2B5EF4-FFF2-40B4-BE49-F238E27FC236}">
                <a16:creationId xmlns:a16="http://schemas.microsoft.com/office/drawing/2014/main" id="{4320910F-9D0E-DA0E-32A8-4ABAF88DA03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CA"/>
          </a:p>
        </p:txBody>
      </p:sp>
      <p:sp>
        <p:nvSpPr>
          <p:cNvPr id="5" name="Date Placeholder 4">
            <a:extLst>
              <a:ext uri="{FF2B5EF4-FFF2-40B4-BE49-F238E27FC236}">
                <a16:creationId xmlns:a16="http://schemas.microsoft.com/office/drawing/2014/main" id="{B15EF9E0-1A20-A3A8-3B23-2572900922C3}"/>
              </a:ext>
            </a:extLst>
          </p:cNvPr>
          <p:cNvSpPr>
            <a:spLocks noGrp="1"/>
          </p:cNvSpPr>
          <p:nvPr>
            <p:ph type="dt" sz="half" idx="10"/>
          </p:nvPr>
        </p:nvSpPr>
        <p:spPr/>
        <p:txBody>
          <a:bodyPr/>
          <a:lstStyle/>
          <a:p>
            <a:fld id="{78AE12D8-0DEE-6F49-8F06-409CC781DC62}" type="datetimeFigureOut">
              <a:rPr lang="fr-CA" smtClean="0"/>
              <a:t>2024-10-17</a:t>
            </a:fld>
            <a:endParaRPr lang="fr-CA"/>
          </a:p>
        </p:txBody>
      </p:sp>
      <p:sp>
        <p:nvSpPr>
          <p:cNvPr id="6" name="Footer Placeholder 5">
            <a:extLst>
              <a:ext uri="{FF2B5EF4-FFF2-40B4-BE49-F238E27FC236}">
                <a16:creationId xmlns:a16="http://schemas.microsoft.com/office/drawing/2014/main" id="{BA4442C8-DA27-B33A-CF50-F049D543C531}"/>
              </a:ext>
            </a:extLst>
          </p:cNvPr>
          <p:cNvSpPr>
            <a:spLocks noGrp="1"/>
          </p:cNvSpPr>
          <p:nvPr>
            <p:ph type="ftr" sz="quarter" idx="11"/>
          </p:nvPr>
        </p:nvSpPr>
        <p:spPr/>
        <p:txBody>
          <a:bodyPr/>
          <a:lstStyle/>
          <a:p>
            <a:endParaRPr lang="fr-CA"/>
          </a:p>
        </p:txBody>
      </p:sp>
      <p:sp>
        <p:nvSpPr>
          <p:cNvPr id="7" name="Slide Number Placeholder 6">
            <a:extLst>
              <a:ext uri="{FF2B5EF4-FFF2-40B4-BE49-F238E27FC236}">
                <a16:creationId xmlns:a16="http://schemas.microsoft.com/office/drawing/2014/main" id="{D3676A94-02D7-4B49-F491-C7EC874EE956}"/>
              </a:ext>
            </a:extLst>
          </p:cNvPr>
          <p:cNvSpPr>
            <a:spLocks noGrp="1"/>
          </p:cNvSpPr>
          <p:nvPr>
            <p:ph type="sldNum" sz="quarter" idx="12"/>
          </p:nvPr>
        </p:nvSpPr>
        <p:spPr/>
        <p:txBody>
          <a:bodyPr/>
          <a:lstStyle/>
          <a:p>
            <a:fld id="{B6C2138E-DDD7-FB4E-9485-649F77381C70}" type="slidenum">
              <a:rPr lang="fr-CA" smtClean="0"/>
              <a:t>‹N°›</a:t>
            </a:fld>
            <a:endParaRPr lang="fr-CA"/>
          </a:p>
        </p:txBody>
      </p:sp>
    </p:spTree>
    <p:extLst>
      <p:ext uri="{BB962C8B-B14F-4D97-AF65-F5344CB8AC3E}">
        <p14:creationId xmlns:p14="http://schemas.microsoft.com/office/powerpoint/2010/main" val="11109356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CFE176-887F-E27E-3927-C6CD29FFCC9D}"/>
              </a:ext>
            </a:extLst>
          </p:cNvPr>
          <p:cNvSpPr>
            <a:spLocks noGrp="1"/>
          </p:cNvSpPr>
          <p:nvPr>
            <p:ph type="title"/>
          </p:nvPr>
        </p:nvSpPr>
        <p:spPr>
          <a:xfrm>
            <a:off x="839788" y="365125"/>
            <a:ext cx="10515600" cy="1325563"/>
          </a:xfrm>
        </p:spPr>
        <p:txBody>
          <a:bodyPr/>
          <a:lstStyle/>
          <a:p>
            <a:r>
              <a:rPr lang="en-US"/>
              <a:t>Click to edit Master title style</a:t>
            </a:r>
            <a:endParaRPr lang="fr-CA"/>
          </a:p>
        </p:txBody>
      </p:sp>
      <p:sp>
        <p:nvSpPr>
          <p:cNvPr id="3" name="Text Placeholder 2">
            <a:extLst>
              <a:ext uri="{FF2B5EF4-FFF2-40B4-BE49-F238E27FC236}">
                <a16:creationId xmlns:a16="http://schemas.microsoft.com/office/drawing/2014/main" id="{93A19852-4A97-B634-D878-D18804C4E46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138FA42-9EEE-DA2F-ABA0-BB1DA46393B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CA"/>
          </a:p>
        </p:txBody>
      </p:sp>
      <p:sp>
        <p:nvSpPr>
          <p:cNvPr id="5" name="Text Placeholder 4">
            <a:extLst>
              <a:ext uri="{FF2B5EF4-FFF2-40B4-BE49-F238E27FC236}">
                <a16:creationId xmlns:a16="http://schemas.microsoft.com/office/drawing/2014/main" id="{7725642E-B754-A5EF-8400-52114C4CA17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D8A10E5-C9FE-0228-3637-924762D3A77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CA"/>
          </a:p>
        </p:txBody>
      </p:sp>
      <p:sp>
        <p:nvSpPr>
          <p:cNvPr id="7" name="Date Placeholder 6">
            <a:extLst>
              <a:ext uri="{FF2B5EF4-FFF2-40B4-BE49-F238E27FC236}">
                <a16:creationId xmlns:a16="http://schemas.microsoft.com/office/drawing/2014/main" id="{365D3576-6F5B-1FDA-25CD-38286E175761}"/>
              </a:ext>
            </a:extLst>
          </p:cNvPr>
          <p:cNvSpPr>
            <a:spLocks noGrp="1"/>
          </p:cNvSpPr>
          <p:nvPr>
            <p:ph type="dt" sz="half" idx="10"/>
          </p:nvPr>
        </p:nvSpPr>
        <p:spPr/>
        <p:txBody>
          <a:bodyPr/>
          <a:lstStyle/>
          <a:p>
            <a:fld id="{78AE12D8-0DEE-6F49-8F06-409CC781DC62}" type="datetimeFigureOut">
              <a:rPr lang="fr-CA" smtClean="0"/>
              <a:t>2024-10-17</a:t>
            </a:fld>
            <a:endParaRPr lang="fr-CA"/>
          </a:p>
        </p:txBody>
      </p:sp>
      <p:sp>
        <p:nvSpPr>
          <p:cNvPr id="8" name="Footer Placeholder 7">
            <a:extLst>
              <a:ext uri="{FF2B5EF4-FFF2-40B4-BE49-F238E27FC236}">
                <a16:creationId xmlns:a16="http://schemas.microsoft.com/office/drawing/2014/main" id="{04A45B83-D1D1-0C14-3E7B-925929E64AB0}"/>
              </a:ext>
            </a:extLst>
          </p:cNvPr>
          <p:cNvSpPr>
            <a:spLocks noGrp="1"/>
          </p:cNvSpPr>
          <p:nvPr>
            <p:ph type="ftr" sz="quarter" idx="11"/>
          </p:nvPr>
        </p:nvSpPr>
        <p:spPr/>
        <p:txBody>
          <a:bodyPr/>
          <a:lstStyle/>
          <a:p>
            <a:endParaRPr lang="fr-CA"/>
          </a:p>
        </p:txBody>
      </p:sp>
      <p:sp>
        <p:nvSpPr>
          <p:cNvPr id="9" name="Slide Number Placeholder 8">
            <a:extLst>
              <a:ext uri="{FF2B5EF4-FFF2-40B4-BE49-F238E27FC236}">
                <a16:creationId xmlns:a16="http://schemas.microsoft.com/office/drawing/2014/main" id="{8220778E-903A-54F5-DAEC-E32AA8EB95D8}"/>
              </a:ext>
            </a:extLst>
          </p:cNvPr>
          <p:cNvSpPr>
            <a:spLocks noGrp="1"/>
          </p:cNvSpPr>
          <p:nvPr>
            <p:ph type="sldNum" sz="quarter" idx="12"/>
          </p:nvPr>
        </p:nvSpPr>
        <p:spPr/>
        <p:txBody>
          <a:bodyPr/>
          <a:lstStyle/>
          <a:p>
            <a:fld id="{B6C2138E-DDD7-FB4E-9485-649F77381C70}" type="slidenum">
              <a:rPr lang="fr-CA" smtClean="0"/>
              <a:t>‹N°›</a:t>
            </a:fld>
            <a:endParaRPr lang="fr-CA"/>
          </a:p>
        </p:txBody>
      </p:sp>
    </p:spTree>
    <p:extLst>
      <p:ext uri="{BB962C8B-B14F-4D97-AF65-F5344CB8AC3E}">
        <p14:creationId xmlns:p14="http://schemas.microsoft.com/office/powerpoint/2010/main" val="2288458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14F63A-57BC-1F02-8C91-504314C9AF2F}"/>
              </a:ext>
            </a:extLst>
          </p:cNvPr>
          <p:cNvSpPr>
            <a:spLocks noGrp="1"/>
          </p:cNvSpPr>
          <p:nvPr>
            <p:ph type="title"/>
          </p:nvPr>
        </p:nvSpPr>
        <p:spPr/>
        <p:txBody>
          <a:bodyPr/>
          <a:lstStyle/>
          <a:p>
            <a:r>
              <a:rPr lang="en-US"/>
              <a:t>Click to edit Master title style</a:t>
            </a:r>
            <a:endParaRPr lang="fr-CA"/>
          </a:p>
        </p:txBody>
      </p:sp>
      <p:sp>
        <p:nvSpPr>
          <p:cNvPr id="3" name="Date Placeholder 2">
            <a:extLst>
              <a:ext uri="{FF2B5EF4-FFF2-40B4-BE49-F238E27FC236}">
                <a16:creationId xmlns:a16="http://schemas.microsoft.com/office/drawing/2014/main" id="{91EEAAFE-A091-01DD-AC28-F9A0DB54A63A}"/>
              </a:ext>
            </a:extLst>
          </p:cNvPr>
          <p:cNvSpPr>
            <a:spLocks noGrp="1"/>
          </p:cNvSpPr>
          <p:nvPr>
            <p:ph type="dt" sz="half" idx="10"/>
          </p:nvPr>
        </p:nvSpPr>
        <p:spPr/>
        <p:txBody>
          <a:bodyPr/>
          <a:lstStyle/>
          <a:p>
            <a:fld id="{78AE12D8-0DEE-6F49-8F06-409CC781DC62}" type="datetimeFigureOut">
              <a:rPr lang="fr-CA" smtClean="0"/>
              <a:t>2024-10-17</a:t>
            </a:fld>
            <a:endParaRPr lang="fr-CA"/>
          </a:p>
        </p:txBody>
      </p:sp>
      <p:sp>
        <p:nvSpPr>
          <p:cNvPr id="4" name="Footer Placeholder 3">
            <a:extLst>
              <a:ext uri="{FF2B5EF4-FFF2-40B4-BE49-F238E27FC236}">
                <a16:creationId xmlns:a16="http://schemas.microsoft.com/office/drawing/2014/main" id="{5BE873D1-CA8A-2598-587D-99B28EC15054}"/>
              </a:ext>
            </a:extLst>
          </p:cNvPr>
          <p:cNvSpPr>
            <a:spLocks noGrp="1"/>
          </p:cNvSpPr>
          <p:nvPr>
            <p:ph type="ftr" sz="quarter" idx="11"/>
          </p:nvPr>
        </p:nvSpPr>
        <p:spPr/>
        <p:txBody>
          <a:bodyPr/>
          <a:lstStyle/>
          <a:p>
            <a:endParaRPr lang="fr-CA"/>
          </a:p>
        </p:txBody>
      </p:sp>
      <p:sp>
        <p:nvSpPr>
          <p:cNvPr id="5" name="Slide Number Placeholder 4">
            <a:extLst>
              <a:ext uri="{FF2B5EF4-FFF2-40B4-BE49-F238E27FC236}">
                <a16:creationId xmlns:a16="http://schemas.microsoft.com/office/drawing/2014/main" id="{0FD3C4C4-A9EB-3B3C-A200-C7E6F1FE56B6}"/>
              </a:ext>
            </a:extLst>
          </p:cNvPr>
          <p:cNvSpPr>
            <a:spLocks noGrp="1"/>
          </p:cNvSpPr>
          <p:nvPr>
            <p:ph type="sldNum" sz="quarter" idx="12"/>
          </p:nvPr>
        </p:nvSpPr>
        <p:spPr/>
        <p:txBody>
          <a:bodyPr/>
          <a:lstStyle/>
          <a:p>
            <a:fld id="{B6C2138E-DDD7-FB4E-9485-649F77381C70}" type="slidenum">
              <a:rPr lang="fr-CA" smtClean="0"/>
              <a:t>‹N°›</a:t>
            </a:fld>
            <a:endParaRPr lang="fr-CA"/>
          </a:p>
        </p:txBody>
      </p:sp>
    </p:spTree>
    <p:extLst>
      <p:ext uri="{BB962C8B-B14F-4D97-AF65-F5344CB8AC3E}">
        <p14:creationId xmlns:p14="http://schemas.microsoft.com/office/powerpoint/2010/main" val="18303580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A21CA5-85AC-23BD-8275-2561D6A0FFEF}"/>
              </a:ext>
            </a:extLst>
          </p:cNvPr>
          <p:cNvSpPr>
            <a:spLocks noGrp="1"/>
          </p:cNvSpPr>
          <p:nvPr>
            <p:ph type="dt" sz="half" idx="10"/>
          </p:nvPr>
        </p:nvSpPr>
        <p:spPr/>
        <p:txBody>
          <a:bodyPr/>
          <a:lstStyle/>
          <a:p>
            <a:fld id="{78AE12D8-0DEE-6F49-8F06-409CC781DC62}" type="datetimeFigureOut">
              <a:rPr lang="fr-CA" smtClean="0"/>
              <a:t>2024-10-17</a:t>
            </a:fld>
            <a:endParaRPr lang="fr-CA"/>
          </a:p>
        </p:txBody>
      </p:sp>
      <p:sp>
        <p:nvSpPr>
          <p:cNvPr id="3" name="Footer Placeholder 2">
            <a:extLst>
              <a:ext uri="{FF2B5EF4-FFF2-40B4-BE49-F238E27FC236}">
                <a16:creationId xmlns:a16="http://schemas.microsoft.com/office/drawing/2014/main" id="{917503B7-0DD7-54C7-E78C-1EBAF224F6E0}"/>
              </a:ext>
            </a:extLst>
          </p:cNvPr>
          <p:cNvSpPr>
            <a:spLocks noGrp="1"/>
          </p:cNvSpPr>
          <p:nvPr>
            <p:ph type="ftr" sz="quarter" idx="11"/>
          </p:nvPr>
        </p:nvSpPr>
        <p:spPr/>
        <p:txBody>
          <a:bodyPr/>
          <a:lstStyle/>
          <a:p>
            <a:endParaRPr lang="fr-CA"/>
          </a:p>
        </p:txBody>
      </p:sp>
      <p:sp>
        <p:nvSpPr>
          <p:cNvPr id="4" name="Slide Number Placeholder 3">
            <a:extLst>
              <a:ext uri="{FF2B5EF4-FFF2-40B4-BE49-F238E27FC236}">
                <a16:creationId xmlns:a16="http://schemas.microsoft.com/office/drawing/2014/main" id="{5E84EEFC-E87C-D551-07CE-36C85D25515B}"/>
              </a:ext>
            </a:extLst>
          </p:cNvPr>
          <p:cNvSpPr>
            <a:spLocks noGrp="1"/>
          </p:cNvSpPr>
          <p:nvPr>
            <p:ph type="sldNum" sz="quarter" idx="12"/>
          </p:nvPr>
        </p:nvSpPr>
        <p:spPr/>
        <p:txBody>
          <a:bodyPr/>
          <a:lstStyle/>
          <a:p>
            <a:fld id="{B6C2138E-DDD7-FB4E-9485-649F77381C70}" type="slidenum">
              <a:rPr lang="fr-CA" smtClean="0"/>
              <a:t>‹N°›</a:t>
            </a:fld>
            <a:endParaRPr lang="fr-CA"/>
          </a:p>
        </p:txBody>
      </p:sp>
    </p:spTree>
    <p:extLst>
      <p:ext uri="{BB962C8B-B14F-4D97-AF65-F5344CB8AC3E}">
        <p14:creationId xmlns:p14="http://schemas.microsoft.com/office/powerpoint/2010/main" val="7913350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E6C4C4-5A58-B743-6A0A-3099F5739F6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fr-CA"/>
          </a:p>
        </p:txBody>
      </p:sp>
      <p:sp>
        <p:nvSpPr>
          <p:cNvPr id="3" name="Content Placeholder 2">
            <a:extLst>
              <a:ext uri="{FF2B5EF4-FFF2-40B4-BE49-F238E27FC236}">
                <a16:creationId xmlns:a16="http://schemas.microsoft.com/office/drawing/2014/main" id="{B375514E-2912-5139-6068-656D799C761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CA"/>
          </a:p>
        </p:txBody>
      </p:sp>
      <p:sp>
        <p:nvSpPr>
          <p:cNvPr id="4" name="Text Placeholder 3">
            <a:extLst>
              <a:ext uri="{FF2B5EF4-FFF2-40B4-BE49-F238E27FC236}">
                <a16:creationId xmlns:a16="http://schemas.microsoft.com/office/drawing/2014/main" id="{B71F3BB6-014E-9A9C-2D2F-BCD3138B669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E8BC82F-6D35-DF36-5206-E0416A32F1F1}"/>
              </a:ext>
            </a:extLst>
          </p:cNvPr>
          <p:cNvSpPr>
            <a:spLocks noGrp="1"/>
          </p:cNvSpPr>
          <p:nvPr>
            <p:ph type="dt" sz="half" idx="10"/>
          </p:nvPr>
        </p:nvSpPr>
        <p:spPr/>
        <p:txBody>
          <a:bodyPr/>
          <a:lstStyle/>
          <a:p>
            <a:fld id="{78AE12D8-0DEE-6F49-8F06-409CC781DC62}" type="datetimeFigureOut">
              <a:rPr lang="fr-CA" smtClean="0"/>
              <a:t>2024-10-17</a:t>
            </a:fld>
            <a:endParaRPr lang="fr-CA"/>
          </a:p>
        </p:txBody>
      </p:sp>
      <p:sp>
        <p:nvSpPr>
          <p:cNvPr id="6" name="Footer Placeholder 5">
            <a:extLst>
              <a:ext uri="{FF2B5EF4-FFF2-40B4-BE49-F238E27FC236}">
                <a16:creationId xmlns:a16="http://schemas.microsoft.com/office/drawing/2014/main" id="{376EF528-ACCF-DA7D-A27B-EEC0AEC29F40}"/>
              </a:ext>
            </a:extLst>
          </p:cNvPr>
          <p:cNvSpPr>
            <a:spLocks noGrp="1"/>
          </p:cNvSpPr>
          <p:nvPr>
            <p:ph type="ftr" sz="quarter" idx="11"/>
          </p:nvPr>
        </p:nvSpPr>
        <p:spPr/>
        <p:txBody>
          <a:bodyPr/>
          <a:lstStyle/>
          <a:p>
            <a:endParaRPr lang="fr-CA"/>
          </a:p>
        </p:txBody>
      </p:sp>
      <p:sp>
        <p:nvSpPr>
          <p:cNvPr id="7" name="Slide Number Placeholder 6">
            <a:extLst>
              <a:ext uri="{FF2B5EF4-FFF2-40B4-BE49-F238E27FC236}">
                <a16:creationId xmlns:a16="http://schemas.microsoft.com/office/drawing/2014/main" id="{771F24B8-BE39-178B-1099-6427D62C8BDD}"/>
              </a:ext>
            </a:extLst>
          </p:cNvPr>
          <p:cNvSpPr>
            <a:spLocks noGrp="1"/>
          </p:cNvSpPr>
          <p:nvPr>
            <p:ph type="sldNum" sz="quarter" idx="12"/>
          </p:nvPr>
        </p:nvSpPr>
        <p:spPr/>
        <p:txBody>
          <a:bodyPr/>
          <a:lstStyle/>
          <a:p>
            <a:fld id="{B6C2138E-DDD7-FB4E-9485-649F77381C70}" type="slidenum">
              <a:rPr lang="fr-CA" smtClean="0"/>
              <a:t>‹N°›</a:t>
            </a:fld>
            <a:endParaRPr lang="fr-CA"/>
          </a:p>
        </p:txBody>
      </p:sp>
    </p:spTree>
    <p:extLst>
      <p:ext uri="{BB962C8B-B14F-4D97-AF65-F5344CB8AC3E}">
        <p14:creationId xmlns:p14="http://schemas.microsoft.com/office/powerpoint/2010/main" val="34701465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00D4C-713F-DCEC-4EF3-7A1865DF5AD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fr-CA"/>
          </a:p>
        </p:txBody>
      </p:sp>
      <p:sp>
        <p:nvSpPr>
          <p:cNvPr id="3" name="Picture Placeholder 2">
            <a:extLst>
              <a:ext uri="{FF2B5EF4-FFF2-40B4-BE49-F238E27FC236}">
                <a16:creationId xmlns:a16="http://schemas.microsoft.com/office/drawing/2014/main" id="{6584FF30-CAEF-298D-D313-F672B1461D3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CA"/>
          </a:p>
        </p:txBody>
      </p:sp>
      <p:sp>
        <p:nvSpPr>
          <p:cNvPr id="4" name="Text Placeholder 3">
            <a:extLst>
              <a:ext uri="{FF2B5EF4-FFF2-40B4-BE49-F238E27FC236}">
                <a16:creationId xmlns:a16="http://schemas.microsoft.com/office/drawing/2014/main" id="{B1FB6C0D-F281-F42B-C2D2-A0E818EE8E8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7DEE78C-7BB8-D035-524D-B1258DDB2F80}"/>
              </a:ext>
            </a:extLst>
          </p:cNvPr>
          <p:cNvSpPr>
            <a:spLocks noGrp="1"/>
          </p:cNvSpPr>
          <p:nvPr>
            <p:ph type="dt" sz="half" idx="10"/>
          </p:nvPr>
        </p:nvSpPr>
        <p:spPr/>
        <p:txBody>
          <a:bodyPr/>
          <a:lstStyle/>
          <a:p>
            <a:fld id="{78AE12D8-0DEE-6F49-8F06-409CC781DC62}" type="datetimeFigureOut">
              <a:rPr lang="fr-CA" smtClean="0"/>
              <a:t>2024-10-17</a:t>
            </a:fld>
            <a:endParaRPr lang="fr-CA"/>
          </a:p>
        </p:txBody>
      </p:sp>
      <p:sp>
        <p:nvSpPr>
          <p:cNvPr id="6" name="Footer Placeholder 5">
            <a:extLst>
              <a:ext uri="{FF2B5EF4-FFF2-40B4-BE49-F238E27FC236}">
                <a16:creationId xmlns:a16="http://schemas.microsoft.com/office/drawing/2014/main" id="{E23F22BB-AA06-E413-BF02-EBF718AD6A35}"/>
              </a:ext>
            </a:extLst>
          </p:cNvPr>
          <p:cNvSpPr>
            <a:spLocks noGrp="1"/>
          </p:cNvSpPr>
          <p:nvPr>
            <p:ph type="ftr" sz="quarter" idx="11"/>
          </p:nvPr>
        </p:nvSpPr>
        <p:spPr/>
        <p:txBody>
          <a:bodyPr/>
          <a:lstStyle/>
          <a:p>
            <a:endParaRPr lang="fr-CA"/>
          </a:p>
        </p:txBody>
      </p:sp>
      <p:sp>
        <p:nvSpPr>
          <p:cNvPr id="7" name="Slide Number Placeholder 6">
            <a:extLst>
              <a:ext uri="{FF2B5EF4-FFF2-40B4-BE49-F238E27FC236}">
                <a16:creationId xmlns:a16="http://schemas.microsoft.com/office/drawing/2014/main" id="{F27F1884-82A7-5E60-707E-AE654DB0B63A}"/>
              </a:ext>
            </a:extLst>
          </p:cNvPr>
          <p:cNvSpPr>
            <a:spLocks noGrp="1"/>
          </p:cNvSpPr>
          <p:nvPr>
            <p:ph type="sldNum" sz="quarter" idx="12"/>
          </p:nvPr>
        </p:nvSpPr>
        <p:spPr/>
        <p:txBody>
          <a:bodyPr/>
          <a:lstStyle/>
          <a:p>
            <a:fld id="{B6C2138E-DDD7-FB4E-9485-649F77381C70}" type="slidenum">
              <a:rPr lang="fr-CA" smtClean="0"/>
              <a:t>‹N°›</a:t>
            </a:fld>
            <a:endParaRPr lang="fr-CA"/>
          </a:p>
        </p:txBody>
      </p:sp>
    </p:spTree>
    <p:extLst>
      <p:ext uri="{BB962C8B-B14F-4D97-AF65-F5344CB8AC3E}">
        <p14:creationId xmlns:p14="http://schemas.microsoft.com/office/powerpoint/2010/main" val="2733745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14F18-26AE-9A85-BC0E-C1C87957CF23}"/>
              </a:ext>
            </a:extLst>
          </p:cNvPr>
          <p:cNvSpPr>
            <a:spLocks noGrp="1"/>
          </p:cNvSpPr>
          <p:nvPr>
            <p:ph type="title"/>
          </p:nvPr>
        </p:nvSpPr>
        <p:spPr/>
        <p:txBody>
          <a:bodyPr/>
          <a:lstStyle/>
          <a:p>
            <a:r>
              <a:rPr lang="en-US"/>
              <a:t>Click to edit Master title style</a:t>
            </a:r>
            <a:endParaRPr lang="fr-CA"/>
          </a:p>
        </p:txBody>
      </p:sp>
      <p:sp>
        <p:nvSpPr>
          <p:cNvPr id="3" name="Vertical Text Placeholder 2">
            <a:extLst>
              <a:ext uri="{FF2B5EF4-FFF2-40B4-BE49-F238E27FC236}">
                <a16:creationId xmlns:a16="http://schemas.microsoft.com/office/drawing/2014/main" id="{C105D546-D55B-C421-6C85-BC3CDA822A8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CA"/>
          </a:p>
        </p:txBody>
      </p:sp>
      <p:sp>
        <p:nvSpPr>
          <p:cNvPr id="4" name="Date Placeholder 3">
            <a:extLst>
              <a:ext uri="{FF2B5EF4-FFF2-40B4-BE49-F238E27FC236}">
                <a16:creationId xmlns:a16="http://schemas.microsoft.com/office/drawing/2014/main" id="{80DAF5F9-E0CA-FC55-C9DC-F9182F8E6726}"/>
              </a:ext>
            </a:extLst>
          </p:cNvPr>
          <p:cNvSpPr>
            <a:spLocks noGrp="1"/>
          </p:cNvSpPr>
          <p:nvPr>
            <p:ph type="dt" sz="half" idx="10"/>
          </p:nvPr>
        </p:nvSpPr>
        <p:spPr/>
        <p:txBody>
          <a:bodyPr/>
          <a:lstStyle/>
          <a:p>
            <a:fld id="{78AE12D8-0DEE-6F49-8F06-409CC781DC62}" type="datetimeFigureOut">
              <a:rPr lang="fr-CA" smtClean="0"/>
              <a:t>2024-10-17</a:t>
            </a:fld>
            <a:endParaRPr lang="fr-CA"/>
          </a:p>
        </p:txBody>
      </p:sp>
      <p:sp>
        <p:nvSpPr>
          <p:cNvPr id="5" name="Footer Placeholder 4">
            <a:extLst>
              <a:ext uri="{FF2B5EF4-FFF2-40B4-BE49-F238E27FC236}">
                <a16:creationId xmlns:a16="http://schemas.microsoft.com/office/drawing/2014/main" id="{AC039526-1856-EB85-EFFC-FBB673F37F9D}"/>
              </a:ext>
            </a:extLst>
          </p:cNvPr>
          <p:cNvSpPr>
            <a:spLocks noGrp="1"/>
          </p:cNvSpPr>
          <p:nvPr>
            <p:ph type="ftr" sz="quarter" idx="11"/>
          </p:nvPr>
        </p:nvSpPr>
        <p:spPr/>
        <p:txBody>
          <a:bodyPr/>
          <a:lstStyle/>
          <a:p>
            <a:endParaRPr lang="fr-CA"/>
          </a:p>
        </p:txBody>
      </p:sp>
      <p:sp>
        <p:nvSpPr>
          <p:cNvPr id="6" name="Slide Number Placeholder 5">
            <a:extLst>
              <a:ext uri="{FF2B5EF4-FFF2-40B4-BE49-F238E27FC236}">
                <a16:creationId xmlns:a16="http://schemas.microsoft.com/office/drawing/2014/main" id="{F36DB162-06BB-845D-8FFC-E98B3985E042}"/>
              </a:ext>
            </a:extLst>
          </p:cNvPr>
          <p:cNvSpPr>
            <a:spLocks noGrp="1"/>
          </p:cNvSpPr>
          <p:nvPr>
            <p:ph type="sldNum" sz="quarter" idx="12"/>
          </p:nvPr>
        </p:nvSpPr>
        <p:spPr/>
        <p:txBody>
          <a:bodyPr/>
          <a:lstStyle/>
          <a:p>
            <a:fld id="{B6C2138E-DDD7-FB4E-9485-649F77381C70}" type="slidenum">
              <a:rPr lang="fr-CA" smtClean="0"/>
              <a:t>‹N°›</a:t>
            </a:fld>
            <a:endParaRPr lang="fr-CA"/>
          </a:p>
        </p:txBody>
      </p:sp>
    </p:spTree>
    <p:extLst>
      <p:ext uri="{BB962C8B-B14F-4D97-AF65-F5344CB8AC3E}">
        <p14:creationId xmlns:p14="http://schemas.microsoft.com/office/powerpoint/2010/main" val="10485145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2E897F8-3A20-9337-1E8E-AB2AF752826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fr-CA"/>
          </a:p>
        </p:txBody>
      </p:sp>
      <p:sp>
        <p:nvSpPr>
          <p:cNvPr id="3" name="Vertical Text Placeholder 2">
            <a:extLst>
              <a:ext uri="{FF2B5EF4-FFF2-40B4-BE49-F238E27FC236}">
                <a16:creationId xmlns:a16="http://schemas.microsoft.com/office/drawing/2014/main" id="{CDEA37F8-971A-3F1B-1547-1345DCE0803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CA"/>
          </a:p>
        </p:txBody>
      </p:sp>
      <p:sp>
        <p:nvSpPr>
          <p:cNvPr id="4" name="Date Placeholder 3">
            <a:extLst>
              <a:ext uri="{FF2B5EF4-FFF2-40B4-BE49-F238E27FC236}">
                <a16:creationId xmlns:a16="http://schemas.microsoft.com/office/drawing/2014/main" id="{6C74C443-8349-9987-4F04-2F5BBA5D876F}"/>
              </a:ext>
            </a:extLst>
          </p:cNvPr>
          <p:cNvSpPr>
            <a:spLocks noGrp="1"/>
          </p:cNvSpPr>
          <p:nvPr>
            <p:ph type="dt" sz="half" idx="10"/>
          </p:nvPr>
        </p:nvSpPr>
        <p:spPr/>
        <p:txBody>
          <a:bodyPr/>
          <a:lstStyle/>
          <a:p>
            <a:fld id="{78AE12D8-0DEE-6F49-8F06-409CC781DC62}" type="datetimeFigureOut">
              <a:rPr lang="fr-CA" smtClean="0"/>
              <a:t>2024-10-17</a:t>
            </a:fld>
            <a:endParaRPr lang="fr-CA"/>
          </a:p>
        </p:txBody>
      </p:sp>
      <p:sp>
        <p:nvSpPr>
          <p:cNvPr id="5" name="Footer Placeholder 4">
            <a:extLst>
              <a:ext uri="{FF2B5EF4-FFF2-40B4-BE49-F238E27FC236}">
                <a16:creationId xmlns:a16="http://schemas.microsoft.com/office/drawing/2014/main" id="{2F0E6579-F4BE-9CAD-D630-8B222485A92D}"/>
              </a:ext>
            </a:extLst>
          </p:cNvPr>
          <p:cNvSpPr>
            <a:spLocks noGrp="1"/>
          </p:cNvSpPr>
          <p:nvPr>
            <p:ph type="ftr" sz="quarter" idx="11"/>
          </p:nvPr>
        </p:nvSpPr>
        <p:spPr/>
        <p:txBody>
          <a:bodyPr/>
          <a:lstStyle/>
          <a:p>
            <a:endParaRPr lang="fr-CA"/>
          </a:p>
        </p:txBody>
      </p:sp>
      <p:sp>
        <p:nvSpPr>
          <p:cNvPr id="6" name="Slide Number Placeholder 5">
            <a:extLst>
              <a:ext uri="{FF2B5EF4-FFF2-40B4-BE49-F238E27FC236}">
                <a16:creationId xmlns:a16="http://schemas.microsoft.com/office/drawing/2014/main" id="{8B94D852-161A-2997-3EF6-D80766FC8D5F}"/>
              </a:ext>
            </a:extLst>
          </p:cNvPr>
          <p:cNvSpPr>
            <a:spLocks noGrp="1"/>
          </p:cNvSpPr>
          <p:nvPr>
            <p:ph type="sldNum" sz="quarter" idx="12"/>
          </p:nvPr>
        </p:nvSpPr>
        <p:spPr/>
        <p:txBody>
          <a:bodyPr/>
          <a:lstStyle/>
          <a:p>
            <a:fld id="{B6C2138E-DDD7-FB4E-9485-649F77381C70}" type="slidenum">
              <a:rPr lang="fr-CA" smtClean="0"/>
              <a:t>‹N°›</a:t>
            </a:fld>
            <a:endParaRPr lang="fr-CA"/>
          </a:p>
        </p:txBody>
      </p:sp>
    </p:spTree>
    <p:extLst>
      <p:ext uri="{BB962C8B-B14F-4D97-AF65-F5344CB8AC3E}">
        <p14:creationId xmlns:p14="http://schemas.microsoft.com/office/powerpoint/2010/main" val="3984944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46B83BB-359F-8D09-BCCD-0353A13038D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fr-CA"/>
          </a:p>
        </p:txBody>
      </p:sp>
      <p:sp>
        <p:nvSpPr>
          <p:cNvPr id="3" name="Text Placeholder 2">
            <a:extLst>
              <a:ext uri="{FF2B5EF4-FFF2-40B4-BE49-F238E27FC236}">
                <a16:creationId xmlns:a16="http://schemas.microsoft.com/office/drawing/2014/main" id="{48585B3A-A15C-00D2-5F97-8C4BEF51E25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CA"/>
          </a:p>
        </p:txBody>
      </p:sp>
      <p:sp>
        <p:nvSpPr>
          <p:cNvPr id="4" name="Date Placeholder 3">
            <a:extLst>
              <a:ext uri="{FF2B5EF4-FFF2-40B4-BE49-F238E27FC236}">
                <a16:creationId xmlns:a16="http://schemas.microsoft.com/office/drawing/2014/main" id="{DA375A9D-4C72-08C2-6254-F609083602F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AE12D8-0DEE-6F49-8F06-409CC781DC62}" type="datetimeFigureOut">
              <a:rPr lang="fr-CA" smtClean="0"/>
              <a:t>2024-10-17</a:t>
            </a:fld>
            <a:endParaRPr lang="fr-CA"/>
          </a:p>
        </p:txBody>
      </p:sp>
      <p:sp>
        <p:nvSpPr>
          <p:cNvPr id="5" name="Footer Placeholder 4">
            <a:extLst>
              <a:ext uri="{FF2B5EF4-FFF2-40B4-BE49-F238E27FC236}">
                <a16:creationId xmlns:a16="http://schemas.microsoft.com/office/drawing/2014/main" id="{B5CF9977-8FB5-9FB6-45DE-9CF16A49411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CA"/>
          </a:p>
        </p:txBody>
      </p:sp>
      <p:sp>
        <p:nvSpPr>
          <p:cNvPr id="6" name="Slide Number Placeholder 5">
            <a:extLst>
              <a:ext uri="{FF2B5EF4-FFF2-40B4-BE49-F238E27FC236}">
                <a16:creationId xmlns:a16="http://schemas.microsoft.com/office/drawing/2014/main" id="{D4C9540E-11A6-9412-6097-BAF4544C995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C2138E-DDD7-FB4E-9485-649F77381C70}" type="slidenum">
              <a:rPr lang="fr-CA" smtClean="0"/>
              <a:t>‹N°›</a:t>
            </a:fld>
            <a:endParaRPr lang="fr-CA"/>
          </a:p>
        </p:txBody>
      </p:sp>
    </p:spTree>
    <p:extLst>
      <p:ext uri="{BB962C8B-B14F-4D97-AF65-F5344CB8AC3E}">
        <p14:creationId xmlns:p14="http://schemas.microsoft.com/office/powerpoint/2010/main" val="31845234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png"/><Relationship Id="rId7" Type="http://schemas.openxmlformats.org/officeDocument/2006/relationships/diagramColors" Target="../diagrams/colors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8" Type="http://schemas.openxmlformats.org/officeDocument/2006/relationships/image" Target="../media/image13.jpeg"/><Relationship Id="rId13" Type="http://schemas.openxmlformats.org/officeDocument/2006/relationships/image" Target="../media/image4.png"/><Relationship Id="rId3" Type="http://schemas.openxmlformats.org/officeDocument/2006/relationships/image" Target="../media/image1.png"/><Relationship Id="rId7" Type="http://schemas.openxmlformats.org/officeDocument/2006/relationships/image" Target="../media/image12.jpeg"/><Relationship Id="rId12"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1.jpeg"/><Relationship Id="rId11" Type="http://schemas.openxmlformats.org/officeDocument/2006/relationships/image" Target="../media/image16.png"/><Relationship Id="rId5" Type="http://schemas.openxmlformats.org/officeDocument/2006/relationships/image" Target="../media/image10.jpeg"/><Relationship Id="rId10" Type="http://schemas.openxmlformats.org/officeDocument/2006/relationships/image" Target="../media/image15.jpeg"/><Relationship Id="rId4" Type="http://schemas.openxmlformats.org/officeDocument/2006/relationships/image" Target="../media/image9.jpeg"/><Relationship Id="rId9" Type="http://schemas.openxmlformats.org/officeDocument/2006/relationships/image" Target="../media/image14.jpeg"/></Relationships>
</file>

<file path=ppt/slides/_rels/slide7.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png"/><Relationship Id="rId7" Type="http://schemas.openxmlformats.org/officeDocument/2006/relationships/diagramColors" Target="../diagrams/colors2.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 Id="rId9" Type="http://schemas.openxmlformats.org/officeDocument/2006/relationships/image" Target="../media/image4.png"/></Relationships>
</file>

<file path=ppt/slides/_rels/slide8.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png"/><Relationship Id="rId7" Type="http://schemas.openxmlformats.org/officeDocument/2006/relationships/diagramColors" Target="../diagrams/colors3.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 Id="rId9" Type="http://schemas.openxmlformats.org/officeDocument/2006/relationships/image" Target="../media/image4.png"/></Relationships>
</file>

<file path=ppt/slides/_rels/slide9.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1.png"/><Relationship Id="rId7" Type="http://schemas.openxmlformats.org/officeDocument/2006/relationships/diagramColors" Target="../diagrams/colors4.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 Id="rId9"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3.jpg"/><Relationship Id="rId5" Type="http://schemas.openxmlformats.org/officeDocument/2006/relationships/image" Target="../media/image22.jpg"/><Relationship Id="rId4" Type="http://schemas.openxmlformats.org/officeDocument/2006/relationships/image" Target="../media/image21.jp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25.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26.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27.png"/></Relationships>
</file>

<file path=ppt/slides/_rels/slide22.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1.png"/><Relationship Id="rId7" Type="http://schemas.openxmlformats.org/officeDocument/2006/relationships/diagramColors" Target="../diagrams/colors5.xm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 Id="rId9" Type="http://schemas.openxmlformats.org/officeDocument/2006/relationships/image" Target="../media/image4.png"/></Relationships>
</file>

<file path=ppt/slides/_rels/slide23.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1.png"/><Relationship Id="rId7" Type="http://schemas.openxmlformats.org/officeDocument/2006/relationships/hyperlink" Target="https://www.facebook.com/TFInsectesComestibles" TargetMode="External"/><Relationship Id="rId12"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hyperlink" Target="https://insectescomestibles.ca/tfic" TargetMode="External"/><Relationship Id="rId11" Type="http://schemas.openxmlformats.org/officeDocument/2006/relationships/image" Target="../media/image32.png"/><Relationship Id="rId5" Type="http://schemas.openxmlformats.org/officeDocument/2006/relationships/hyperlink" Target="https://www.linkedin.com/company/table-fili&#232;re-des-insectes-comestibles/" TargetMode="External"/><Relationship Id="rId10" Type="http://schemas.openxmlformats.org/officeDocument/2006/relationships/image" Target="../media/image31.png"/><Relationship Id="rId4" Type="http://schemas.openxmlformats.org/officeDocument/2006/relationships/image" Target="../media/image28.png"/><Relationship Id="rId9" Type="http://schemas.openxmlformats.org/officeDocument/2006/relationships/image" Target="../media/image3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ight Triangle 3">
            <a:extLst>
              <a:ext uri="{FF2B5EF4-FFF2-40B4-BE49-F238E27FC236}">
                <a16:creationId xmlns:a16="http://schemas.microsoft.com/office/drawing/2014/main" id="{5611208F-5EAA-835F-3B94-7504EB0E3320}"/>
              </a:ext>
            </a:extLst>
          </p:cNvPr>
          <p:cNvSpPr/>
          <p:nvPr/>
        </p:nvSpPr>
        <p:spPr>
          <a:xfrm rot="10800000" flipV="1">
            <a:off x="9627602" y="4017523"/>
            <a:ext cx="2023188" cy="2509696"/>
          </a:xfrm>
          <a:prstGeom prst="rtTriangle">
            <a:avLst/>
          </a:prstGeom>
          <a:solidFill>
            <a:srgbClr val="4180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5" name="Rectangle 4">
            <a:extLst>
              <a:ext uri="{FF2B5EF4-FFF2-40B4-BE49-F238E27FC236}">
                <a16:creationId xmlns:a16="http://schemas.microsoft.com/office/drawing/2014/main" id="{0683B81C-B32D-9DC6-0D24-77425A7A55E7}"/>
              </a:ext>
            </a:extLst>
          </p:cNvPr>
          <p:cNvSpPr/>
          <p:nvPr/>
        </p:nvSpPr>
        <p:spPr>
          <a:xfrm>
            <a:off x="838200" y="623275"/>
            <a:ext cx="10426700" cy="5607882"/>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6" name="Content Placeholder 12" descr="A black and white sign&#10;&#10;Description automatically generated with low confidence">
            <a:extLst>
              <a:ext uri="{FF2B5EF4-FFF2-40B4-BE49-F238E27FC236}">
                <a16:creationId xmlns:a16="http://schemas.microsoft.com/office/drawing/2014/main" id="{63E4B12D-69A1-B2AA-3E56-399E75FD7A89}"/>
              </a:ext>
            </a:extLst>
          </p:cNvPr>
          <p:cNvPicPr>
            <a:picLocks noChangeAspect="1"/>
          </p:cNvPicPr>
          <p:nvPr/>
        </p:nvPicPr>
        <p:blipFill>
          <a:blip r:embed="rId3"/>
          <a:stretch>
            <a:fillRect/>
          </a:stretch>
        </p:blipFill>
        <p:spPr>
          <a:xfrm>
            <a:off x="5120202" y="6338713"/>
            <a:ext cx="1951596" cy="377013"/>
          </a:xfrm>
          <a:prstGeom prst="rect">
            <a:avLst/>
          </a:prstGeom>
        </p:spPr>
      </p:pic>
      <p:pic>
        <p:nvPicPr>
          <p:cNvPr id="9" name="Picture 6" descr="A picture containing insect&#10;&#10;Description automatically generated">
            <a:extLst>
              <a:ext uri="{FF2B5EF4-FFF2-40B4-BE49-F238E27FC236}">
                <a16:creationId xmlns:a16="http://schemas.microsoft.com/office/drawing/2014/main" id="{71B291EC-3B08-EE59-EA22-E008D1E0562C}"/>
              </a:ext>
            </a:extLst>
          </p:cNvPr>
          <p:cNvPicPr>
            <a:picLocks noChangeAspect="1"/>
          </p:cNvPicPr>
          <p:nvPr/>
        </p:nvPicPr>
        <p:blipFill>
          <a:blip r:embed="rId4"/>
          <a:stretch>
            <a:fillRect/>
          </a:stretch>
        </p:blipFill>
        <p:spPr>
          <a:xfrm>
            <a:off x="2165350" y="655631"/>
            <a:ext cx="7772400" cy="3065829"/>
          </a:xfrm>
          <a:prstGeom prst="rect">
            <a:avLst/>
          </a:prstGeom>
        </p:spPr>
      </p:pic>
      <p:pic>
        <p:nvPicPr>
          <p:cNvPr id="10" name="Image 9" descr="Une image contenant texte, Police, typographie, Graphique&#10;&#10;Description générée automatiquement">
            <a:extLst>
              <a:ext uri="{FF2B5EF4-FFF2-40B4-BE49-F238E27FC236}">
                <a16:creationId xmlns:a16="http://schemas.microsoft.com/office/drawing/2014/main" id="{49148FF6-975F-9E2F-27CA-F579B002AD14}"/>
              </a:ext>
            </a:extLst>
          </p:cNvPr>
          <p:cNvPicPr>
            <a:picLocks noChangeAspect="1"/>
          </p:cNvPicPr>
          <p:nvPr/>
        </p:nvPicPr>
        <p:blipFill>
          <a:blip r:embed="rId5"/>
          <a:stretch>
            <a:fillRect/>
          </a:stretch>
        </p:blipFill>
        <p:spPr>
          <a:xfrm>
            <a:off x="2709963" y="2660156"/>
            <a:ext cx="6683174" cy="2122607"/>
          </a:xfrm>
          <a:prstGeom prst="rect">
            <a:avLst/>
          </a:prstGeom>
        </p:spPr>
      </p:pic>
      <p:sp>
        <p:nvSpPr>
          <p:cNvPr id="11" name="Title 1">
            <a:extLst>
              <a:ext uri="{FF2B5EF4-FFF2-40B4-BE49-F238E27FC236}">
                <a16:creationId xmlns:a16="http://schemas.microsoft.com/office/drawing/2014/main" id="{0369371F-E8AC-186B-5B91-8620DE705C79}"/>
              </a:ext>
            </a:extLst>
          </p:cNvPr>
          <p:cNvSpPr>
            <a:spLocks noGrp="1"/>
          </p:cNvSpPr>
          <p:nvPr>
            <p:ph type="title"/>
          </p:nvPr>
        </p:nvSpPr>
        <p:spPr>
          <a:xfrm>
            <a:off x="2193181" y="4768003"/>
            <a:ext cx="7805637" cy="1325563"/>
          </a:xfrm>
        </p:spPr>
        <p:txBody>
          <a:bodyPr>
            <a:normAutofit fontScale="90000"/>
          </a:bodyPr>
          <a:lstStyle/>
          <a:p>
            <a:pPr algn="ctr"/>
            <a:r>
              <a:rPr lang="en-US" b="1" dirty="0"/>
              <a:t>Annual meeting of the SEQ and ESC</a:t>
            </a:r>
            <a:br>
              <a:rPr lang="fr-CA" b="1" dirty="0"/>
            </a:br>
            <a:r>
              <a:rPr lang="fr-CA" sz="3200" b="1" dirty="0"/>
              <a:t>20 - 23 </a:t>
            </a:r>
            <a:r>
              <a:rPr lang="fr-CA" sz="3200" b="1" dirty="0" err="1"/>
              <a:t>october</a:t>
            </a:r>
            <a:r>
              <a:rPr lang="fr-CA" sz="3200" b="1" dirty="0"/>
              <a:t> 2024</a:t>
            </a:r>
            <a:br>
              <a:rPr lang="fr-CA" sz="3200" b="1" dirty="0"/>
            </a:br>
            <a:r>
              <a:rPr lang="fr-CA" sz="3200" b="1" dirty="0" err="1"/>
              <a:t>Quebec</a:t>
            </a:r>
            <a:endParaRPr lang="fr-CA" b="1" dirty="0"/>
          </a:p>
        </p:txBody>
      </p:sp>
      <p:pic>
        <p:nvPicPr>
          <p:cNvPr id="3" name="Image 2" descr="Une image contenant texte, Police, Graphique, logo&#10;&#10;Description générée automatiquement">
            <a:extLst>
              <a:ext uri="{FF2B5EF4-FFF2-40B4-BE49-F238E27FC236}">
                <a16:creationId xmlns:a16="http://schemas.microsoft.com/office/drawing/2014/main" id="{C5EA7609-A6A7-8260-DE8B-1B21BBECA690}"/>
              </a:ext>
            </a:extLst>
          </p:cNvPr>
          <p:cNvPicPr>
            <a:picLocks noChangeAspect="1"/>
          </p:cNvPicPr>
          <p:nvPr/>
        </p:nvPicPr>
        <p:blipFill>
          <a:blip r:embed="rId6"/>
          <a:stretch>
            <a:fillRect/>
          </a:stretch>
        </p:blipFill>
        <p:spPr>
          <a:xfrm>
            <a:off x="838200" y="6283163"/>
            <a:ext cx="1008627" cy="488111"/>
          </a:xfrm>
          <a:prstGeom prst="rect">
            <a:avLst/>
          </a:prstGeom>
        </p:spPr>
      </p:pic>
    </p:spTree>
    <p:extLst>
      <p:ext uri="{BB962C8B-B14F-4D97-AF65-F5344CB8AC3E}">
        <p14:creationId xmlns:p14="http://schemas.microsoft.com/office/powerpoint/2010/main" val="12481761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ight Triangle 3">
            <a:extLst>
              <a:ext uri="{FF2B5EF4-FFF2-40B4-BE49-F238E27FC236}">
                <a16:creationId xmlns:a16="http://schemas.microsoft.com/office/drawing/2014/main" id="{5611208F-5EAA-835F-3B94-7504EB0E3320}"/>
              </a:ext>
            </a:extLst>
          </p:cNvPr>
          <p:cNvSpPr/>
          <p:nvPr/>
        </p:nvSpPr>
        <p:spPr>
          <a:xfrm rot="10800000" flipV="1">
            <a:off x="9627602" y="4017523"/>
            <a:ext cx="2023188" cy="2509696"/>
          </a:xfrm>
          <a:prstGeom prst="rtTriangle">
            <a:avLst/>
          </a:prstGeom>
          <a:solidFill>
            <a:srgbClr val="4180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5" name="Rectangle 4">
            <a:extLst>
              <a:ext uri="{FF2B5EF4-FFF2-40B4-BE49-F238E27FC236}">
                <a16:creationId xmlns:a16="http://schemas.microsoft.com/office/drawing/2014/main" id="{0683B81C-B32D-9DC6-0D24-77425A7A55E7}"/>
              </a:ext>
            </a:extLst>
          </p:cNvPr>
          <p:cNvSpPr/>
          <p:nvPr/>
        </p:nvSpPr>
        <p:spPr>
          <a:xfrm>
            <a:off x="838200" y="623275"/>
            <a:ext cx="10426700" cy="5607882"/>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6" name="Content Placeholder 12" descr="A black and white sign&#10;&#10;Description automatically generated with low confidence">
            <a:extLst>
              <a:ext uri="{FF2B5EF4-FFF2-40B4-BE49-F238E27FC236}">
                <a16:creationId xmlns:a16="http://schemas.microsoft.com/office/drawing/2014/main" id="{63E4B12D-69A1-B2AA-3E56-399E75FD7A89}"/>
              </a:ext>
            </a:extLst>
          </p:cNvPr>
          <p:cNvPicPr>
            <a:picLocks noChangeAspect="1"/>
          </p:cNvPicPr>
          <p:nvPr/>
        </p:nvPicPr>
        <p:blipFill>
          <a:blip r:embed="rId2"/>
          <a:stretch>
            <a:fillRect/>
          </a:stretch>
        </p:blipFill>
        <p:spPr>
          <a:xfrm>
            <a:off x="5120202" y="6338713"/>
            <a:ext cx="1951596" cy="377013"/>
          </a:xfrm>
          <a:prstGeom prst="rect">
            <a:avLst/>
          </a:prstGeom>
        </p:spPr>
      </p:pic>
      <p:sp>
        <p:nvSpPr>
          <p:cNvPr id="7" name="Slide Number Placeholder 13">
            <a:extLst>
              <a:ext uri="{FF2B5EF4-FFF2-40B4-BE49-F238E27FC236}">
                <a16:creationId xmlns:a16="http://schemas.microsoft.com/office/drawing/2014/main" id="{DCA76391-A92A-0600-6ADE-468182CFF902}"/>
              </a:ext>
            </a:extLst>
          </p:cNvPr>
          <p:cNvSpPr>
            <a:spLocks noGrp="1"/>
          </p:cNvSpPr>
          <p:nvPr>
            <p:ph type="sldNum" sz="quarter" idx="12"/>
          </p:nvPr>
        </p:nvSpPr>
        <p:spPr>
          <a:xfrm>
            <a:off x="7981950" y="6243338"/>
            <a:ext cx="2057400" cy="365125"/>
          </a:xfrm>
        </p:spPr>
        <p:txBody>
          <a:bodyPr/>
          <a:lstStyle/>
          <a:p>
            <a:fld id="{36E06107-4D95-C341-B949-98249E6A7532}" type="slidenum">
              <a:rPr lang="fr-CA">
                <a:solidFill>
                  <a:schemeClr val="tx1"/>
                </a:solidFill>
              </a:rPr>
              <a:t>2</a:t>
            </a:fld>
            <a:endParaRPr lang="fr-CA">
              <a:solidFill>
                <a:schemeClr val="tx1"/>
              </a:solidFill>
            </a:endParaRPr>
          </a:p>
        </p:txBody>
      </p:sp>
      <p:pic>
        <p:nvPicPr>
          <p:cNvPr id="11" name="Image 10">
            <a:extLst>
              <a:ext uri="{FF2B5EF4-FFF2-40B4-BE49-F238E27FC236}">
                <a16:creationId xmlns:a16="http://schemas.microsoft.com/office/drawing/2014/main" id="{5BA2B6AC-B669-CD0F-A5D2-3B0E0D18878D}"/>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870514" y="827135"/>
            <a:ext cx="10483286" cy="5203729"/>
          </a:xfrm>
          <a:prstGeom prst="rect">
            <a:avLst/>
          </a:prstGeom>
        </p:spPr>
      </p:pic>
      <p:sp>
        <p:nvSpPr>
          <p:cNvPr id="12" name="Title 1">
            <a:extLst>
              <a:ext uri="{FF2B5EF4-FFF2-40B4-BE49-F238E27FC236}">
                <a16:creationId xmlns:a16="http://schemas.microsoft.com/office/drawing/2014/main" id="{B4E7DB7D-9F66-51FE-C059-8F15ADDBA749}"/>
              </a:ext>
            </a:extLst>
          </p:cNvPr>
          <p:cNvSpPr>
            <a:spLocks noGrp="1"/>
          </p:cNvSpPr>
          <p:nvPr>
            <p:ph type="title"/>
          </p:nvPr>
        </p:nvSpPr>
        <p:spPr>
          <a:xfrm>
            <a:off x="6387428" y="1161258"/>
            <a:ext cx="4440320" cy="1451398"/>
          </a:xfrm>
        </p:spPr>
        <p:txBody>
          <a:bodyPr>
            <a:normAutofit/>
          </a:bodyPr>
          <a:lstStyle/>
          <a:p>
            <a:r>
              <a:rPr lang="fr-CA" sz="3200" dirty="0" err="1">
                <a:solidFill>
                  <a:srgbClr val="FFFFFF"/>
                </a:solidFill>
              </a:rPr>
              <a:t>What</a:t>
            </a:r>
            <a:r>
              <a:rPr lang="fr-CA" sz="3200" dirty="0">
                <a:solidFill>
                  <a:srgbClr val="FFFFFF"/>
                </a:solidFill>
              </a:rPr>
              <a:t> </a:t>
            </a:r>
            <a:r>
              <a:rPr lang="fr-CA" sz="3200" dirty="0" err="1">
                <a:solidFill>
                  <a:srgbClr val="FFFFFF"/>
                </a:solidFill>
              </a:rPr>
              <a:t>is</a:t>
            </a:r>
            <a:r>
              <a:rPr lang="fr-CA" sz="3200" dirty="0">
                <a:solidFill>
                  <a:srgbClr val="FFFFFF"/>
                </a:solidFill>
              </a:rPr>
              <a:t> a </a:t>
            </a:r>
            <a:r>
              <a:rPr lang="fr-CA" sz="3200" dirty="0" err="1">
                <a:solidFill>
                  <a:srgbClr val="FFFFFF"/>
                </a:solidFill>
              </a:rPr>
              <a:t>Sector</a:t>
            </a:r>
            <a:r>
              <a:rPr lang="fr-CA" sz="3200" dirty="0">
                <a:solidFill>
                  <a:srgbClr val="FFFFFF"/>
                </a:solidFill>
              </a:rPr>
              <a:t> Table</a:t>
            </a:r>
          </a:p>
        </p:txBody>
      </p:sp>
      <p:sp>
        <p:nvSpPr>
          <p:cNvPr id="13" name="Content Placeholder 18">
            <a:extLst>
              <a:ext uri="{FF2B5EF4-FFF2-40B4-BE49-F238E27FC236}">
                <a16:creationId xmlns:a16="http://schemas.microsoft.com/office/drawing/2014/main" id="{D255D64A-5678-AF6D-6DC6-C024AB2F96DB}"/>
              </a:ext>
            </a:extLst>
          </p:cNvPr>
          <p:cNvSpPr>
            <a:spLocks noGrp="1"/>
          </p:cNvSpPr>
          <p:nvPr>
            <p:ph idx="1"/>
          </p:nvPr>
        </p:nvSpPr>
        <p:spPr>
          <a:xfrm>
            <a:off x="5812221" y="2383313"/>
            <a:ext cx="5067953" cy="3047999"/>
          </a:xfrm>
        </p:spPr>
        <p:txBody>
          <a:bodyPr>
            <a:noAutofit/>
          </a:bodyPr>
          <a:lstStyle/>
          <a:p>
            <a:pPr marL="0" indent="0" algn="just">
              <a:lnSpc>
                <a:spcPct val="150000"/>
              </a:lnSpc>
              <a:buNone/>
            </a:pPr>
            <a:r>
              <a:rPr lang="fr-CA" sz="1800" dirty="0">
                <a:solidFill>
                  <a:srgbClr val="FFFFFF"/>
                </a:solidFill>
              </a:rPr>
              <a:t>Association </a:t>
            </a:r>
            <a:r>
              <a:rPr lang="fr-CA" sz="1800" dirty="0" err="1">
                <a:solidFill>
                  <a:srgbClr val="FFFFFF"/>
                </a:solidFill>
              </a:rPr>
              <a:t>whose</a:t>
            </a:r>
            <a:r>
              <a:rPr lang="fr-CA" sz="1800" dirty="0">
                <a:solidFill>
                  <a:srgbClr val="FFFFFF"/>
                </a:solidFill>
              </a:rPr>
              <a:t> mandate </a:t>
            </a:r>
            <a:r>
              <a:rPr lang="fr-CA" sz="1800" dirty="0" err="1">
                <a:solidFill>
                  <a:srgbClr val="FFFFFF"/>
                </a:solidFill>
              </a:rPr>
              <a:t>is</a:t>
            </a:r>
            <a:r>
              <a:rPr lang="fr-CA" sz="1800" dirty="0">
                <a:solidFill>
                  <a:srgbClr val="FFFFFF"/>
                </a:solidFill>
              </a:rPr>
              <a:t> to </a:t>
            </a:r>
            <a:r>
              <a:rPr lang="fr-CA" sz="1800" dirty="0" err="1">
                <a:solidFill>
                  <a:srgbClr val="FFFFFF"/>
                </a:solidFill>
              </a:rPr>
              <a:t>ensure</a:t>
            </a:r>
            <a:r>
              <a:rPr lang="fr-CA" sz="1800" dirty="0">
                <a:solidFill>
                  <a:srgbClr val="FFFFFF"/>
                </a:solidFill>
              </a:rPr>
              <a:t> the </a:t>
            </a:r>
            <a:r>
              <a:rPr lang="fr-CA" sz="1800" dirty="0" err="1">
                <a:solidFill>
                  <a:srgbClr val="FFFFFF"/>
                </a:solidFill>
              </a:rPr>
              <a:t>sustainability</a:t>
            </a:r>
            <a:r>
              <a:rPr lang="fr-CA" sz="1800" dirty="0">
                <a:solidFill>
                  <a:srgbClr val="FFFFFF"/>
                </a:solidFill>
              </a:rPr>
              <a:t> and </a:t>
            </a:r>
            <a:r>
              <a:rPr lang="fr-CA" sz="1800" dirty="0" err="1">
                <a:solidFill>
                  <a:srgbClr val="FFFFFF"/>
                </a:solidFill>
              </a:rPr>
              <a:t>notoriety</a:t>
            </a:r>
            <a:r>
              <a:rPr lang="fr-CA" sz="1800" dirty="0">
                <a:solidFill>
                  <a:srgbClr val="FFFFFF"/>
                </a:solidFill>
              </a:rPr>
              <a:t> of an </a:t>
            </a:r>
            <a:r>
              <a:rPr lang="fr-CA" sz="1800" dirty="0" err="1">
                <a:solidFill>
                  <a:srgbClr val="FFFFFF"/>
                </a:solidFill>
              </a:rPr>
              <a:t>agrifood</a:t>
            </a:r>
            <a:r>
              <a:rPr lang="fr-CA" sz="1800" dirty="0">
                <a:solidFill>
                  <a:srgbClr val="FFFFFF"/>
                </a:solidFill>
              </a:rPr>
              <a:t> </a:t>
            </a:r>
            <a:r>
              <a:rPr lang="fr-CA" sz="1800" dirty="0" err="1">
                <a:solidFill>
                  <a:srgbClr val="FFFFFF"/>
                </a:solidFill>
              </a:rPr>
              <a:t>sector</a:t>
            </a:r>
            <a:r>
              <a:rPr lang="fr-CA" sz="1800" dirty="0">
                <a:solidFill>
                  <a:srgbClr val="FFFFFF"/>
                </a:solidFill>
              </a:rPr>
              <a:t> on the </a:t>
            </a:r>
            <a:r>
              <a:rPr lang="fr-CA" sz="1800" dirty="0" err="1">
                <a:solidFill>
                  <a:srgbClr val="FFFFFF"/>
                </a:solidFill>
              </a:rPr>
              <a:t>markets</a:t>
            </a:r>
            <a:r>
              <a:rPr lang="fr-CA" sz="1800" dirty="0">
                <a:solidFill>
                  <a:srgbClr val="FFFFFF"/>
                </a:solidFill>
              </a:rPr>
              <a:t> by </a:t>
            </a:r>
            <a:r>
              <a:rPr lang="fr-CA" sz="1800" dirty="0" err="1">
                <a:solidFill>
                  <a:srgbClr val="FFFFFF"/>
                </a:solidFill>
              </a:rPr>
              <a:t>promoting</a:t>
            </a:r>
            <a:r>
              <a:rPr lang="fr-CA" sz="1800" dirty="0">
                <a:solidFill>
                  <a:srgbClr val="FFFFFF"/>
                </a:solidFill>
              </a:rPr>
              <a:t> </a:t>
            </a:r>
            <a:r>
              <a:rPr lang="fr-CA" sz="1800" dirty="0" err="1">
                <a:solidFill>
                  <a:srgbClr val="FFFFFF"/>
                </a:solidFill>
              </a:rPr>
              <a:t>synergy</a:t>
            </a:r>
            <a:r>
              <a:rPr lang="fr-CA" sz="1800" dirty="0">
                <a:solidFill>
                  <a:srgbClr val="FFFFFF"/>
                </a:solidFill>
              </a:rPr>
              <a:t> </a:t>
            </a:r>
            <a:r>
              <a:rPr lang="fr-CA" sz="1800" dirty="0" err="1">
                <a:solidFill>
                  <a:srgbClr val="FFFFFF"/>
                </a:solidFill>
              </a:rPr>
              <a:t>between</a:t>
            </a:r>
            <a:r>
              <a:rPr lang="fr-CA" sz="1800" dirty="0">
                <a:solidFill>
                  <a:srgbClr val="FFFFFF"/>
                </a:solidFill>
              </a:rPr>
              <a:t> the </a:t>
            </a:r>
            <a:r>
              <a:rPr lang="fr-CA" sz="1800" dirty="0" err="1">
                <a:solidFill>
                  <a:srgbClr val="FFFFFF"/>
                </a:solidFill>
              </a:rPr>
              <a:t>various</a:t>
            </a:r>
            <a:r>
              <a:rPr lang="fr-CA" sz="1800" dirty="0">
                <a:solidFill>
                  <a:srgbClr val="FFFFFF"/>
                </a:solidFill>
              </a:rPr>
              <a:t> links in the </a:t>
            </a:r>
            <a:r>
              <a:rPr lang="fr-CA" sz="1800" dirty="0" err="1">
                <a:solidFill>
                  <a:srgbClr val="FFFFFF"/>
                </a:solidFill>
              </a:rPr>
              <a:t>sector</a:t>
            </a:r>
            <a:r>
              <a:rPr lang="fr-CA" sz="1800" dirty="0">
                <a:solidFill>
                  <a:srgbClr val="FFFFFF"/>
                </a:solidFill>
              </a:rPr>
              <a:t> </a:t>
            </a:r>
            <a:r>
              <a:rPr lang="fr-CA" sz="1800" dirty="0" err="1">
                <a:solidFill>
                  <a:srgbClr val="FFFFFF"/>
                </a:solidFill>
              </a:rPr>
              <a:t>with</a:t>
            </a:r>
            <a:r>
              <a:rPr lang="fr-CA" sz="1800" dirty="0">
                <a:solidFill>
                  <a:srgbClr val="FFFFFF"/>
                </a:solidFill>
              </a:rPr>
              <a:t> the </a:t>
            </a:r>
            <a:r>
              <a:rPr lang="fr-CA" sz="1800" dirty="0" err="1">
                <a:solidFill>
                  <a:srgbClr val="FFFFFF"/>
                </a:solidFill>
              </a:rPr>
              <a:t>common</a:t>
            </a:r>
            <a:r>
              <a:rPr lang="fr-CA" sz="1800" dirty="0">
                <a:solidFill>
                  <a:srgbClr val="FFFFFF"/>
                </a:solidFill>
              </a:rPr>
              <a:t> goal of meeting the </a:t>
            </a:r>
            <a:r>
              <a:rPr lang="fr-CA" sz="1800" dirty="0" err="1">
                <a:solidFill>
                  <a:srgbClr val="FFFFFF"/>
                </a:solidFill>
              </a:rPr>
              <a:t>demands</a:t>
            </a:r>
            <a:r>
              <a:rPr lang="fr-CA" sz="1800" dirty="0">
                <a:solidFill>
                  <a:srgbClr val="FFFFFF"/>
                </a:solidFill>
              </a:rPr>
              <a:t> of </a:t>
            </a:r>
            <a:r>
              <a:rPr lang="fr-CA" sz="1800" dirty="0" err="1">
                <a:solidFill>
                  <a:srgbClr val="FFFFFF"/>
                </a:solidFill>
              </a:rPr>
              <a:t>consumers</a:t>
            </a:r>
            <a:r>
              <a:rPr lang="fr-CA" sz="1800" dirty="0">
                <a:solidFill>
                  <a:srgbClr val="FFFFFF"/>
                </a:solidFill>
              </a:rPr>
              <a:t> and society in </a:t>
            </a:r>
            <a:r>
              <a:rPr lang="fr-CA" sz="1800" dirty="0" err="1">
                <a:solidFill>
                  <a:srgbClr val="FFFFFF"/>
                </a:solidFill>
              </a:rPr>
              <a:t>terms</a:t>
            </a:r>
            <a:r>
              <a:rPr lang="fr-CA" sz="1800" dirty="0">
                <a:solidFill>
                  <a:srgbClr val="FFFFFF"/>
                </a:solidFill>
              </a:rPr>
              <a:t> of </a:t>
            </a:r>
            <a:r>
              <a:rPr lang="fr-CA" sz="1800" dirty="0" err="1">
                <a:solidFill>
                  <a:srgbClr val="FFFFFF"/>
                </a:solidFill>
              </a:rPr>
              <a:t>food</a:t>
            </a:r>
            <a:r>
              <a:rPr lang="fr-CA" sz="1800" dirty="0">
                <a:solidFill>
                  <a:srgbClr val="FFFFFF"/>
                </a:solidFill>
              </a:rPr>
              <a:t> </a:t>
            </a:r>
            <a:r>
              <a:rPr lang="fr-CA" sz="1800" dirty="0" err="1">
                <a:solidFill>
                  <a:srgbClr val="FFFFFF"/>
                </a:solidFill>
              </a:rPr>
              <a:t>safety</a:t>
            </a:r>
            <a:r>
              <a:rPr lang="fr-CA" sz="1800" dirty="0">
                <a:solidFill>
                  <a:srgbClr val="FFFFFF"/>
                </a:solidFill>
              </a:rPr>
              <a:t>, the </a:t>
            </a:r>
            <a:r>
              <a:rPr lang="fr-CA" sz="1800" dirty="0" err="1">
                <a:solidFill>
                  <a:srgbClr val="FFFFFF"/>
                </a:solidFill>
              </a:rPr>
              <a:t>environment</a:t>
            </a:r>
            <a:r>
              <a:rPr lang="fr-CA" sz="1800" dirty="0">
                <a:solidFill>
                  <a:srgbClr val="FFFFFF"/>
                </a:solidFill>
              </a:rPr>
              <a:t>, </a:t>
            </a:r>
            <a:r>
              <a:rPr lang="fr-CA" sz="1800" dirty="0" err="1">
                <a:solidFill>
                  <a:srgbClr val="FFFFFF"/>
                </a:solidFill>
              </a:rPr>
              <a:t>product</a:t>
            </a:r>
            <a:r>
              <a:rPr lang="fr-CA" sz="1800" dirty="0">
                <a:solidFill>
                  <a:srgbClr val="FFFFFF"/>
                </a:solidFill>
              </a:rPr>
              <a:t> </a:t>
            </a:r>
            <a:r>
              <a:rPr lang="fr-CA" sz="1800" dirty="0" err="1">
                <a:solidFill>
                  <a:srgbClr val="FFFFFF"/>
                </a:solidFill>
              </a:rPr>
              <a:t>quality</a:t>
            </a:r>
            <a:r>
              <a:rPr lang="fr-CA" sz="1800" dirty="0">
                <a:solidFill>
                  <a:srgbClr val="FFFFFF"/>
                </a:solidFill>
              </a:rPr>
              <a:t>, </a:t>
            </a:r>
            <a:r>
              <a:rPr lang="fr-CA" sz="1800" dirty="0" err="1">
                <a:solidFill>
                  <a:srgbClr val="FFFFFF"/>
                </a:solidFill>
              </a:rPr>
              <a:t>farming</a:t>
            </a:r>
            <a:r>
              <a:rPr lang="fr-CA" sz="1800" dirty="0">
                <a:solidFill>
                  <a:srgbClr val="FFFFFF"/>
                </a:solidFill>
              </a:rPr>
              <a:t> conditions and </a:t>
            </a:r>
            <a:r>
              <a:rPr lang="fr-CA" sz="1800" dirty="0" err="1">
                <a:solidFill>
                  <a:srgbClr val="FFFFFF"/>
                </a:solidFill>
              </a:rPr>
              <a:t>economic</a:t>
            </a:r>
            <a:r>
              <a:rPr lang="fr-CA" sz="1800" dirty="0">
                <a:solidFill>
                  <a:srgbClr val="FFFFFF"/>
                </a:solidFill>
              </a:rPr>
              <a:t> </a:t>
            </a:r>
            <a:r>
              <a:rPr lang="fr-CA" sz="1800" dirty="0" err="1">
                <a:solidFill>
                  <a:srgbClr val="FFFFFF"/>
                </a:solidFill>
              </a:rPr>
              <a:t>benefits</a:t>
            </a:r>
            <a:r>
              <a:rPr lang="fr-CA" sz="1800" dirty="0">
                <a:solidFill>
                  <a:srgbClr val="FFFFFF"/>
                </a:solidFill>
              </a:rPr>
              <a:t>.</a:t>
            </a:r>
          </a:p>
        </p:txBody>
      </p:sp>
      <p:pic>
        <p:nvPicPr>
          <p:cNvPr id="2" name="Image 1" descr="Une image contenant texte, Police, Graphique, logo&#10;&#10;Description générée automatiquement">
            <a:extLst>
              <a:ext uri="{FF2B5EF4-FFF2-40B4-BE49-F238E27FC236}">
                <a16:creationId xmlns:a16="http://schemas.microsoft.com/office/drawing/2014/main" id="{9E518A0E-7DF9-40ED-32ED-5BFDBF6A778F}"/>
              </a:ext>
            </a:extLst>
          </p:cNvPr>
          <p:cNvPicPr>
            <a:picLocks noChangeAspect="1"/>
          </p:cNvPicPr>
          <p:nvPr/>
        </p:nvPicPr>
        <p:blipFill>
          <a:blip r:embed="rId4"/>
          <a:stretch>
            <a:fillRect/>
          </a:stretch>
        </p:blipFill>
        <p:spPr>
          <a:xfrm>
            <a:off x="838200" y="6283163"/>
            <a:ext cx="1008627" cy="488111"/>
          </a:xfrm>
          <a:prstGeom prst="rect">
            <a:avLst/>
          </a:prstGeom>
        </p:spPr>
      </p:pic>
    </p:spTree>
    <p:extLst>
      <p:ext uri="{BB962C8B-B14F-4D97-AF65-F5344CB8AC3E}">
        <p14:creationId xmlns:p14="http://schemas.microsoft.com/office/powerpoint/2010/main" val="14807857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EA82E8-2E81-5E4F-CF7E-DFFA41739DB4}"/>
            </a:ext>
          </a:extLst>
        </p:cNvPr>
        <p:cNvGrpSpPr/>
        <p:nvPr/>
      </p:nvGrpSpPr>
      <p:grpSpPr>
        <a:xfrm>
          <a:off x="0" y="0"/>
          <a:ext cx="0" cy="0"/>
          <a:chOff x="0" y="0"/>
          <a:chExt cx="0" cy="0"/>
        </a:xfrm>
      </p:grpSpPr>
      <p:sp>
        <p:nvSpPr>
          <p:cNvPr id="4" name="Right Triangle 3">
            <a:extLst>
              <a:ext uri="{FF2B5EF4-FFF2-40B4-BE49-F238E27FC236}">
                <a16:creationId xmlns:a16="http://schemas.microsoft.com/office/drawing/2014/main" id="{82292C19-30C6-FDF0-BAA0-9EA3FC3D909D}"/>
              </a:ext>
            </a:extLst>
          </p:cNvPr>
          <p:cNvSpPr/>
          <p:nvPr/>
        </p:nvSpPr>
        <p:spPr>
          <a:xfrm rot="10800000" flipV="1">
            <a:off x="9627602" y="4017523"/>
            <a:ext cx="2023188" cy="2509696"/>
          </a:xfrm>
          <a:prstGeom prst="rtTriangle">
            <a:avLst/>
          </a:prstGeom>
          <a:solidFill>
            <a:srgbClr val="4180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2" name="Title 1">
            <a:extLst>
              <a:ext uri="{FF2B5EF4-FFF2-40B4-BE49-F238E27FC236}">
                <a16:creationId xmlns:a16="http://schemas.microsoft.com/office/drawing/2014/main" id="{5FE4A1C0-D79A-8744-F8EA-BCFFAF284EC0}"/>
              </a:ext>
            </a:extLst>
          </p:cNvPr>
          <p:cNvSpPr>
            <a:spLocks noGrp="1"/>
          </p:cNvSpPr>
          <p:nvPr>
            <p:ph type="title"/>
          </p:nvPr>
        </p:nvSpPr>
        <p:spPr>
          <a:xfrm>
            <a:off x="838200" y="428876"/>
            <a:ext cx="10515600" cy="1325563"/>
          </a:xfrm>
        </p:spPr>
        <p:txBody>
          <a:bodyPr/>
          <a:lstStyle/>
          <a:p>
            <a:r>
              <a:rPr lang="fr-CA" b="1" dirty="0"/>
              <a:t>Our </a:t>
            </a:r>
            <a:r>
              <a:rPr lang="fr-CA" b="1" dirty="0" err="1"/>
              <a:t>strategy</a:t>
            </a:r>
            <a:r>
              <a:rPr lang="fr-CA" b="1" dirty="0"/>
              <a:t>, </a:t>
            </a:r>
            <a:r>
              <a:rPr lang="fr-CA" b="1" dirty="0" err="1"/>
              <a:t>our</a:t>
            </a:r>
            <a:r>
              <a:rPr lang="fr-CA" b="1" dirty="0"/>
              <a:t> values</a:t>
            </a:r>
          </a:p>
        </p:txBody>
      </p:sp>
      <p:sp>
        <p:nvSpPr>
          <p:cNvPr id="5" name="Rectangle 4">
            <a:extLst>
              <a:ext uri="{FF2B5EF4-FFF2-40B4-BE49-F238E27FC236}">
                <a16:creationId xmlns:a16="http://schemas.microsoft.com/office/drawing/2014/main" id="{9BDF19E9-7CCF-B18D-BDD0-0FEFFD2492D5}"/>
              </a:ext>
            </a:extLst>
          </p:cNvPr>
          <p:cNvSpPr/>
          <p:nvPr/>
        </p:nvSpPr>
        <p:spPr>
          <a:xfrm>
            <a:off x="838200" y="623275"/>
            <a:ext cx="10426700" cy="5607882"/>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6" name="Content Placeholder 12" descr="A black and white sign&#10;&#10;Description automatically generated with low confidence">
            <a:extLst>
              <a:ext uri="{FF2B5EF4-FFF2-40B4-BE49-F238E27FC236}">
                <a16:creationId xmlns:a16="http://schemas.microsoft.com/office/drawing/2014/main" id="{3358F186-9890-2CB0-414B-71206CAB0B7F}"/>
              </a:ext>
            </a:extLst>
          </p:cNvPr>
          <p:cNvPicPr>
            <a:picLocks noChangeAspect="1"/>
          </p:cNvPicPr>
          <p:nvPr/>
        </p:nvPicPr>
        <p:blipFill>
          <a:blip r:embed="rId3"/>
          <a:stretch>
            <a:fillRect/>
          </a:stretch>
        </p:blipFill>
        <p:spPr>
          <a:xfrm>
            <a:off x="5120202" y="6338713"/>
            <a:ext cx="1951596" cy="377013"/>
          </a:xfrm>
          <a:prstGeom prst="rect">
            <a:avLst/>
          </a:prstGeom>
        </p:spPr>
      </p:pic>
      <p:sp>
        <p:nvSpPr>
          <p:cNvPr id="7" name="Slide Number Placeholder 13">
            <a:extLst>
              <a:ext uri="{FF2B5EF4-FFF2-40B4-BE49-F238E27FC236}">
                <a16:creationId xmlns:a16="http://schemas.microsoft.com/office/drawing/2014/main" id="{9486D81B-BC78-7A92-0CA9-BD9F05A25424}"/>
              </a:ext>
            </a:extLst>
          </p:cNvPr>
          <p:cNvSpPr>
            <a:spLocks noGrp="1"/>
          </p:cNvSpPr>
          <p:nvPr>
            <p:ph type="sldNum" sz="quarter" idx="12"/>
          </p:nvPr>
        </p:nvSpPr>
        <p:spPr>
          <a:xfrm>
            <a:off x="7981950" y="6243338"/>
            <a:ext cx="2057400" cy="365125"/>
          </a:xfrm>
        </p:spPr>
        <p:txBody>
          <a:bodyPr/>
          <a:lstStyle/>
          <a:p>
            <a:fld id="{36E06107-4D95-C341-B949-98249E6A7532}" type="slidenum">
              <a:rPr lang="fr-CA">
                <a:solidFill>
                  <a:schemeClr val="tx1"/>
                </a:solidFill>
              </a:rPr>
              <a:t>3</a:t>
            </a:fld>
            <a:endParaRPr lang="fr-CA">
              <a:solidFill>
                <a:schemeClr val="tx1"/>
              </a:solidFill>
            </a:endParaRPr>
          </a:p>
        </p:txBody>
      </p:sp>
      <p:graphicFrame>
        <p:nvGraphicFramePr>
          <p:cNvPr id="15" name="Table 17">
            <a:extLst>
              <a:ext uri="{FF2B5EF4-FFF2-40B4-BE49-F238E27FC236}">
                <a16:creationId xmlns:a16="http://schemas.microsoft.com/office/drawing/2014/main" id="{44225942-E8A8-950C-5CC1-641650AB7A51}"/>
              </a:ext>
            </a:extLst>
          </p:cNvPr>
          <p:cNvGraphicFramePr>
            <a:graphicFrameLocks noGrp="1"/>
          </p:cNvGraphicFramePr>
          <p:nvPr>
            <p:ph idx="1"/>
            <p:extLst>
              <p:ext uri="{D42A27DB-BD31-4B8C-83A1-F6EECF244321}">
                <p14:modId xmlns:p14="http://schemas.microsoft.com/office/powerpoint/2010/main" val="1204619655"/>
              </p:ext>
            </p:extLst>
          </p:nvPr>
        </p:nvGraphicFramePr>
        <p:xfrm>
          <a:off x="452310" y="1504498"/>
          <a:ext cx="10426699" cy="1493520"/>
        </p:xfrm>
        <a:graphic>
          <a:graphicData uri="http://schemas.openxmlformats.org/drawingml/2006/table">
            <a:tbl>
              <a:tblPr firstRow="1" bandRow="1">
                <a:tableStyleId>{5C22544A-7EE6-4342-B048-85BDC9FD1C3A}</a:tableStyleId>
              </a:tblPr>
              <a:tblGrid>
                <a:gridCol w="2003049">
                  <a:extLst>
                    <a:ext uri="{9D8B030D-6E8A-4147-A177-3AD203B41FA5}">
                      <a16:colId xmlns:a16="http://schemas.microsoft.com/office/drawing/2014/main" val="326322709"/>
                    </a:ext>
                  </a:extLst>
                </a:gridCol>
                <a:gridCol w="8423650">
                  <a:extLst>
                    <a:ext uri="{9D8B030D-6E8A-4147-A177-3AD203B41FA5}">
                      <a16:colId xmlns:a16="http://schemas.microsoft.com/office/drawing/2014/main" val="1155359084"/>
                    </a:ext>
                  </a:extLst>
                </a:gridCol>
              </a:tblGrid>
              <a:tr h="0">
                <a:tc>
                  <a:txBody>
                    <a:bodyPr/>
                    <a:lstStyle/>
                    <a:p>
                      <a:pPr algn="r"/>
                      <a:r>
                        <a:rPr lang="fr-CA" sz="2000" b="1" dirty="0">
                          <a:solidFill>
                            <a:schemeClr val="tx1"/>
                          </a:solidFill>
                        </a:rPr>
                        <a:t>Mission</a:t>
                      </a:r>
                    </a:p>
                  </a:txBody>
                  <a:tcPr>
                    <a:lnL w="12700" cmpd="sng">
                      <a:noFill/>
                    </a:lnL>
                    <a:lnR w="19050" cap="flat" cmpd="sng" algn="ctr">
                      <a:solidFill>
                        <a:srgbClr val="418055"/>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just" defTabSz="685800" rtl="0" eaLnBrk="1" fontAlgn="auto" latinLnBrk="0" hangingPunct="1">
                        <a:lnSpc>
                          <a:spcPct val="100000"/>
                        </a:lnSpc>
                        <a:spcBef>
                          <a:spcPts val="0"/>
                        </a:spcBef>
                        <a:spcAft>
                          <a:spcPts val="0"/>
                        </a:spcAft>
                        <a:buClrTx/>
                        <a:buSzTx/>
                        <a:buFontTx/>
                        <a:buNone/>
                        <a:tabLst/>
                        <a:defRPr/>
                      </a:pPr>
                      <a:r>
                        <a:rPr lang="en-US" sz="1600" b="0" noProof="0" dirty="0">
                          <a:solidFill>
                            <a:schemeClr val="tx1"/>
                          </a:solidFill>
                        </a:rPr>
                        <a:t>Contributing to the recognition and innovation of the sector, the development of the industry, and the positioning of edible insects in the </a:t>
                      </a:r>
                      <a:r>
                        <a:rPr lang="en-US" sz="1600" b="0" noProof="0" dirty="0" err="1">
                          <a:solidFill>
                            <a:schemeClr val="tx1"/>
                          </a:solidFill>
                        </a:rPr>
                        <a:t>biofood</a:t>
                      </a:r>
                      <a:r>
                        <a:rPr lang="en-US" sz="1600" b="0" noProof="0" dirty="0">
                          <a:solidFill>
                            <a:schemeClr val="tx1"/>
                          </a:solidFill>
                        </a:rPr>
                        <a:t> system.</a:t>
                      </a:r>
                      <a:endParaRPr lang="fr-FR" sz="1600" b="0" noProof="0" dirty="0">
                        <a:solidFill>
                          <a:schemeClr val="tx1"/>
                        </a:solidFill>
                      </a:endParaRPr>
                    </a:p>
                  </a:txBody>
                  <a:tcPr>
                    <a:lnL w="19050" cap="flat" cmpd="sng" algn="ctr">
                      <a:solidFill>
                        <a:srgbClr val="418055"/>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091101060"/>
                  </a:ext>
                </a:extLst>
              </a:tr>
              <a:tr h="0">
                <a:tc>
                  <a:txBody>
                    <a:bodyPr/>
                    <a:lstStyle/>
                    <a:p>
                      <a:pPr algn="r"/>
                      <a:endParaRPr lang="fr-CA" sz="1200" b="1" dirty="0">
                        <a:solidFill>
                          <a:schemeClr val="tx1"/>
                        </a:solidFill>
                      </a:endParaRPr>
                    </a:p>
                  </a:txBody>
                  <a:tcPr>
                    <a:lnL w="12700" cmpd="sng">
                      <a:noFill/>
                    </a:lnL>
                    <a:lnR w="19050" cap="flat" cmpd="sng" algn="ctr">
                      <a:solidFill>
                        <a:srgbClr val="418055"/>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a:txBody>
                    <a:bodyPr/>
                    <a:lstStyle/>
                    <a:p>
                      <a:pPr algn="just"/>
                      <a:endParaRPr lang="fr-FR" sz="1600" b="1" noProof="0" dirty="0">
                        <a:solidFill>
                          <a:schemeClr val="tx1"/>
                        </a:solidFill>
                      </a:endParaRPr>
                    </a:p>
                  </a:txBody>
                  <a:tcPr>
                    <a:lnL w="19050" cap="flat" cmpd="sng" algn="ctr">
                      <a:solidFill>
                        <a:srgbClr val="418055"/>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582629471"/>
                  </a:ext>
                </a:extLst>
              </a:tr>
              <a:tr h="0">
                <a:tc>
                  <a:txBody>
                    <a:bodyPr/>
                    <a:lstStyle/>
                    <a:p>
                      <a:pPr algn="r"/>
                      <a:r>
                        <a:rPr lang="fr-CA" sz="2000" b="1" dirty="0">
                          <a:solidFill>
                            <a:schemeClr val="tx1"/>
                          </a:solidFill>
                        </a:rPr>
                        <a:t>Vision</a:t>
                      </a:r>
                    </a:p>
                  </a:txBody>
                  <a:tcPr>
                    <a:lnL w="12700" cmpd="sng">
                      <a:noFill/>
                    </a:lnL>
                    <a:lnR w="19050" cap="flat" cmpd="sng" algn="ctr">
                      <a:solidFill>
                        <a:srgbClr val="418055"/>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just" rtl="0" eaLnBrk="1" fontAlgn="auto" latinLnBrk="0" hangingPunct="1">
                        <a:lnSpc>
                          <a:spcPct val="100000"/>
                        </a:lnSpc>
                        <a:spcBef>
                          <a:spcPts val="0"/>
                        </a:spcBef>
                        <a:spcAft>
                          <a:spcPts val="0"/>
                        </a:spcAft>
                        <a:buClrTx/>
                        <a:buSzTx/>
                        <a:buFontTx/>
                        <a:buNone/>
                      </a:pPr>
                      <a:r>
                        <a:rPr lang="en-US" sz="1600" noProof="0" dirty="0"/>
                        <a:t>To be the place of consultation for the various links in the sector and implement a sustainable development strategy for the entire industry.</a:t>
                      </a:r>
                      <a:endParaRPr lang="fr-FR" sz="1600" noProof="0" dirty="0"/>
                    </a:p>
                  </a:txBody>
                  <a:tcPr>
                    <a:lnL w="19050" cap="flat" cmpd="sng" algn="ctr">
                      <a:solidFill>
                        <a:srgbClr val="418055"/>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595552822"/>
                  </a:ext>
                </a:extLst>
              </a:tr>
            </a:tbl>
          </a:graphicData>
        </a:graphic>
      </p:graphicFrame>
      <p:graphicFrame>
        <p:nvGraphicFramePr>
          <p:cNvPr id="16" name="Diagram 3">
            <a:extLst>
              <a:ext uri="{FF2B5EF4-FFF2-40B4-BE49-F238E27FC236}">
                <a16:creationId xmlns:a16="http://schemas.microsoft.com/office/drawing/2014/main" id="{9A2700AF-7516-C58B-5318-E760736658AA}"/>
              </a:ext>
            </a:extLst>
          </p:cNvPr>
          <p:cNvGraphicFramePr/>
          <p:nvPr>
            <p:extLst>
              <p:ext uri="{D42A27DB-BD31-4B8C-83A1-F6EECF244321}">
                <p14:modId xmlns:p14="http://schemas.microsoft.com/office/powerpoint/2010/main" val="1937267645"/>
              </p:ext>
            </p:extLst>
          </p:nvPr>
        </p:nvGraphicFramePr>
        <p:xfrm>
          <a:off x="1297605" y="3176421"/>
          <a:ext cx="8645181" cy="291916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7" name="Rounded Rectangle 5">
            <a:extLst>
              <a:ext uri="{FF2B5EF4-FFF2-40B4-BE49-F238E27FC236}">
                <a16:creationId xmlns:a16="http://schemas.microsoft.com/office/drawing/2014/main" id="{A9279D1E-C5D9-EEC1-9BDB-4A91F1C78B8C}"/>
              </a:ext>
            </a:extLst>
          </p:cNvPr>
          <p:cNvSpPr/>
          <p:nvPr/>
        </p:nvSpPr>
        <p:spPr>
          <a:xfrm>
            <a:off x="1397876" y="3990428"/>
            <a:ext cx="1581071" cy="522000"/>
          </a:xfrm>
          <a:prstGeom prst="roundRect">
            <a:avLst/>
          </a:prstGeom>
          <a:solidFill>
            <a:srgbClr val="9CBCA4"/>
          </a:solidFill>
          <a:ln>
            <a:solidFill>
              <a:srgbClr val="4180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200" dirty="0" err="1">
                <a:solidFill>
                  <a:schemeClr val="tx1"/>
                </a:solidFill>
              </a:rPr>
              <a:t>Rigor</a:t>
            </a:r>
            <a:endParaRPr lang="fr-CA" sz="1200" dirty="0">
              <a:solidFill>
                <a:schemeClr val="tx1"/>
              </a:solidFill>
            </a:endParaRPr>
          </a:p>
        </p:txBody>
      </p:sp>
      <p:sp>
        <p:nvSpPr>
          <p:cNvPr id="18" name="Rounded Rectangle 10">
            <a:extLst>
              <a:ext uri="{FF2B5EF4-FFF2-40B4-BE49-F238E27FC236}">
                <a16:creationId xmlns:a16="http://schemas.microsoft.com/office/drawing/2014/main" id="{86968785-EEE4-8554-42CA-4F3835D3C5E1}"/>
              </a:ext>
            </a:extLst>
          </p:cNvPr>
          <p:cNvSpPr/>
          <p:nvPr/>
        </p:nvSpPr>
        <p:spPr>
          <a:xfrm>
            <a:off x="1397876" y="3254292"/>
            <a:ext cx="1581071" cy="522000"/>
          </a:xfrm>
          <a:prstGeom prst="roundRect">
            <a:avLst/>
          </a:prstGeom>
          <a:solidFill>
            <a:srgbClr val="9CBDA4"/>
          </a:solidFill>
          <a:ln>
            <a:solidFill>
              <a:srgbClr val="418055">
                <a:alpha val="34902"/>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200" dirty="0">
                <a:solidFill>
                  <a:schemeClr val="tx1"/>
                </a:solidFill>
              </a:rPr>
              <a:t>Consultation</a:t>
            </a:r>
          </a:p>
        </p:txBody>
      </p:sp>
      <p:sp>
        <p:nvSpPr>
          <p:cNvPr id="19" name="Rounded Rectangle 11">
            <a:extLst>
              <a:ext uri="{FF2B5EF4-FFF2-40B4-BE49-F238E27FC236}">
                <a16:creationId xmlns:a16="http://schemas.microsoft.com/office/drawing/2014/main" id="{7E0F8681-B627-9AC6-3277-C6908B086B2D}"/>
              </a:ext>
            </a:extLst>
          </p:cNvPr>
          <p:cNvSpPr/>
          <p:nvPr/>
        </p:nvSpPr>
        <p:spPr>
          <a:xfrm>
            <a:off x="1397876" y="4741032"/>
            <a:ext cx="1581071" cy="522000"/>
          </a:xfrm>
          <a:prstGeom prst="roundRect">
            <a:avLst/>
          </a:prstGeom>
          <a:solidFill>
            <a:srgbClr val="9CBDA4"/>
          </a:solidFill>
          <a:ln>
            <a:solidFill>
              <a:srgbClr val="4180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200" dirty="0" err="1">
                <a:solidFill>
                  <a:schemeClr val="tx1"/>
                </a:solidFill>
              </a:rPr>
              <a:t>Transparency</a:t>
            </a:r>
            <a:endParaRPr lang="fr-CA" sz="1200" dirty="0">
              <a:solidFill>
                <a:schemeClr val="tx1"/>
              </a:solidFill>
            </a:endParaRPr>
          </a:p>
        </p:txBody>
      </p:sp>
      <p:sp>
        <p:nvSpPr>
          <p:cNvPr id="20" name="Rounded Rectangle 12">
            <a:extLst>
              <a:ext uri="{FF2B5EF4-FFF2-40B4-BE49-F238E27FC236}">
                <a16:creationId xmlns:a16="http://schemas.microsoft.com/office/drawing/2014/main" id="{FEFB5B56-E3E6-58C5-8BB6-CE77303428C1}"/>
              </a:ext>
            </a:extLst>
          </p:cNvPr>
          <p:cNvSpPr/>
          <p:nvPr/>
        </p:nvSpPr>
        <p:spPr>
          <a:xfrm>
            <a:off x="1397876" y="5502269"/>
            <a:ext cx="1581071" cy="520379"/>
          </a:xfrm>
          <a:prstGeom prst="roundRect">
            <a:avLst/>
          </a:prstGeom>
          <a:solidFill>
            <a:srgbClr val="9CBDA4"/>
          </a:solidFill>
          <a:ln>
            <a:solidFill>
              <a:srgbClr val="4180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200">
                <a:solidFill>
                  <a:schemeClr val="tx1"/>
                </a:solidFill>
              </a:rPr>
              <a:t>Leadership &amp; Innovation</a:t>
            </a:r>
          </a:p>
        </p:txBody>
      </p:sp>
      <p:pic>
        <p:nvPicPr>
          <p:cNvPr id="3" name="Image 2" descr="Une image contenant texte, Police, Graphique, logo&#10;&#10;Description générée automatiquement">
            <a:extLst>
              <a:ext uri="{FF2B5EF4-FFF2-40B4-BE49-F238E27FC236}">
                <a16:creationId xmlns:a16="http://schemas.microsoft.com/office/drawing/2014/main" id="{53568CB5-849E-8F8D-DE13-15F086C6B9A5}"/>
              </a:ext>
            </a:extLst>
          </p:cNvPr>
          <p:cNvPicPr>
            <a:picLocks noChangeAspect="1"/>
          </p:cNvPicPr>
          <p:nvPr/>
        </p:nvPicPr>
        <p:blipFill>
          <a:blip r:embed="rId9"/>
          <a:stretch>
            <a:fillRect/>
          </a:stretch>
        </p:blipFill>
        <p:spPr>
          <a:xfrm>
            <a:off x="838200" y="6283163"/>
            <a:ext cx="1008627" cy="488111"/>
          </a:xfrm>
          <a:prstGeom prst="rect">
            <a:avLst/>
          </a:prstGeom>
        </p:spPr>
      </p:pic>
    </p:spTree>
    <p:extLst>
      <p:ext uri="{BB962C8B-B14F-4D97-AF65-F5344CB8AC3E}">
        <p14:creationId xmlns:p14="http://schemas.microsoft.com/office/powerpoint/2010/main" val="42802264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ight Triangle 3">
            <a:extLst>
              <a:ext uri="{FF2B5EF4-FFF2-40B4-BE49-F238E27FC236}">
                <a16:creationId xmlns:a16="http://schemas.microsoft.com/office/drawing/2014/main" id="{5611208F-5EAA-835F-3B94-7504EB0E3320}"/>
              </a:ext>
            </a:extLst>
          </p:cNvPr>
          <p:cNvSpPr/>
          <p:nvPr/>
        </p:nvSpPr>
        <p:spPr>
          <a:xfrm rot="10800000" flipV="1">
            <a:off x="9627602" y="4017523"/>
            <a:ext cx="2023188" cy="2509696"/>
          </a:xfrm>
          <a:prstGeom prst="rtTriangle">
            <a:avLst/>
          </a:prstGeom>
          <a:solidFill>
            <a:srgbClr val="4180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5" name="Rectangle 4">
            <a:extLst>
              <a:ext uri="{FF2B5EF4-FFF2-40B4-BE49-F238E27FC236}">
                <a16:creationId xmlns:a16="http://schemas.microsoft.com/office/drawing/2014/main" id="{0683B81C-B32D-9DC6-0D24-77425A7A55E7}"/>
              </a:ext>
            </a:extLst>
          </p:cNvPr>
          <p:cNvSpPr/>
          <p:nvPr/>
        </p:nvSpPr>
        <p:spPr>
          <a:xfrm>
            <a:off x="838200" y="623275"/>
            <a:ext cx="10426700" cy="5607882"/>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6" name="Content Placeholder 12" descr="A black and white sign&#10;&#10;Description automatically generated with low confidence">
            <a:extLst>
              <a:ext uri="{FF2B5EF4-FFF2-40B4-BE49-F238E27FC236}">
                <a16:creationId xmlns:a16="http://schemas.microsoft.com/office/drawing/2014/main" id="{63E4B12D-69A1-B2AA-3E56-399E75FD7A89}"/>
              </a:ext>
            </a:extLst>
          </p:cNvPr>
          <p:cNvPicPr>
            <a:picLocks noChangeAspect="1"/>
          </p:cNvPicPr>
          <p:nvPr/>
        </p:nvPicPr>
        <p:blipFill>
          <a:blip r:embed="rId3"/>
          <a:stretch>
            <a:fillRect/>
          </a:stretch>
        </p:blipFill>
        <p:spPr>
          <a:xfrm>
            <a:off x="5120202" y="6338713"/>
            <a:ext cx="1951596" cy="377013"/>
          </a:xfrm>
          <a:prstGeom prst="rect">
            <a:avLst/>
          </a:prstGeom>
        </p:spPr>
      </p:pic>
      <p:sp>
        <p:nvSpPr>
          <p:cNvPr id="7" name="Slide Number Placeholder 13">
            <a:extLst>
              <a:ext uri="{FF2B5EF4-FFF2-40B4-BE49-F238E27FC236}">
                <a16:creationId xmlns:a16="http://schemas.microsoft.com/office/drawing/2014/main" id="{DCA76391-A92A-0600-6ADE-468182CFF902}"/>
              </a:ext>
            </a:extLst>
          </p:cNvPr>
          <p:cNvSpPr>
            <a:spLocks noGrp="1"/>
          </p:cNvSpPr>
          <p:nvPr>
            <p:ph type="sldNum" sz="quarter" idx="12"/>
          </p:nvPr>
        </p:nvSpPr>
        <p:spPr>
          <a:xfrm>
            <a:off x="7981950" y="6243338"/>
            <a:ext cx="2057400" cy="365125"/>
          </a:xfrm>
        </p:spPr>
        <p:txBody>
          <a:bodyPr/>
          <a:lstStyle/>
          <a:p>
            <a:fld id="{36E06107-4D95-C341-B949-98249E6A7532}" type="slidenum">
              <a:rPr lang="fr-CA">
                <a:solidFill>
                  <a:schemeClr val="tx1"/>
                </a:solidFill>
              </a:rPr>
              <a:t>4</a:t>
            </a:fld>
            <a:endParaRPr lang="fr-CA">
              <a:solidFill>
                <a:schemeClr val="tx1"/>
              </a:solidFill>
            </a:endParaRPr>
          </a:p>
        </p:txBody>
      </p:sp>
      <p:sp>
        <p:nvSpPr>
          <p:cNvPr id="15" name="Title 1">
            <a:extLst>
              <a:ext uri="{FF2B5EF4-FFF2-40B4-BE49-F238E27FC236}">
                <a16:creationId xmlns:a16="http://schemas.microsoft.com/office/drawing/2014/main" id="{F57930FF-CC9D-619B-44E6-F03068027073}"/>
              </a:ext>
            </a:extLst>
          </p:cNvPr>
          <p:cNvSpPr>
            <a:spLocks noGrp="1"/>
          </p:cNvSpPr>
          <p:nvPr>
            <p:ph type="title"/>
          </p:nvPr>
        </p:nvSpPr>
        <p:spPr>
          <a:xfrm>
            <a:off x="1207376" y="2153587"/>
            <a:ext cx="2628900" cy="2547257"/>
          </a:xfrm>
          <a:noFill/>
        </p:spPr>
        <p:txBody>
          <a:bodyPr vert="horz" lIns="91440" tIns="45720" rIns="91440" bIns="45720" rtlCol="0" anchor="ctr">
            <a:normAutofit/>
          </a:bodyPr>
          <a:lstStyle/>
          <a:p>
            <a:pPr algn="ctr"/>
            <a:r>
              <a:rPr lang="en-US" sz="4800" b="1" kern="1200" dirty="0">
                <a:solidFill>
                  <a:srgbClr val="FFFFFF"/>
                </a:solidFill>
                <a:latin typeface="+mj-lt"/>
                <a:ea typeface="+mj-ea"/>
                <a:cs typeface="+mj-cs"/>
              </a:rPr>
              <a:t>43</a:t>
            </a:r>
            <a:br>
              <a:rPr lang="en-US" sz="4800" b="1" kern="1200" dirty="0">
                <a:solidFill>
                  <a:srgbClr val="FFFFFF"/>
                </a:solidFill>
                <a:latin typeface="+mj-lt"/>
                <a:ea typeface="+mj-ea"/>
                <a:cs typeface="+mj-cs"/>
              </a:rPr>
            </a:br>
            <a:r>
              <a:rPr lang="en-US" sz="4800" b="1" kern="1200" dirty="0">
                <a:solidFill>
                  <a:srgbClr val="FFFFFF"/>
                </a:solidFill>
                <a:latin typeface="+mj-lt"/>
                <a:ea typeface="+mj-ea"/>
                <a:cs typeface="+mj-cs"/>
              </a:rPr>
              <a:t>Members </a:t>
            </a:r>
          </a:p>
        </p:txBody>
      </p:sp>
      <p:pic>
        <p:nvPicPr>
          <p:cNvPr id="8" name="Image 7">
            <a:extLst>
              <a:ext uri="{FF2B5EF4-FFF2-40B4-BE49-F238E27FC236}">
                <a16:creationId xmlns:a16="http://schemas.microsoft.com/office/drawing/2014/main" id="{4D60BEEA-8040-78D7-F5FE-0A553D8FD585}"/>
              </a:ext>
            </a:extLst>
          </p:cNvPr>
          <p:cNvPicPr>
            <a:picLocks noChangeAspect="1"/>
          </p:cNvPicPr>
          <p:nvPr/>
        </p:nvPicPr>
        <p:blipFill rotWithShape="1">
          <a:blip r:embed="rId4"/>
          <a:srcRect l="1509" t="2376" r="1227" b="2803"/>
          <a:stretch/>
        </p:blipFill>
        <p:spPr>
          <a:xfrm>
            <a:off x="4141045" y="1499546"/>
            <a:ext cx="6901543" cy="4049486"/>
          </a:xfrm>
          <a:prstGeom prst="rect">
            <a:avLst/>
          </a:prstGeom>
        </p:spPr>
      </p:pic>
      <p:sp>
        <p:nvSpPr>
          <p:cNvPr id="9" name="ZoneTexte 8">
            <a:extLst>
              <a:ext uri="{FF2B5EF4-FFF2-40B4-BE49-F238E27FC236}">
                <a16:creationId xmlns:a16="http://schemas.microsoft.com/office/drawing/2014/main" id="{BA467140-11C7-6256-EBB5-2D849B84FEF0}"/>
              </a:ext>
            </a:extLst>
          </p:cNvPr>
          <p:cNvSpPr txBox="1"/>
          <p:nvPr/>
        </p:nvSpPr>
        <p:spPr>
          <a:xfrm>
            <a:off x="4931228" y="676489"/>
            <a:ext cx="5225143" cy="1015663"/>
          </a:xfrm>
          <a:prstGeom prst="rect">
            <a:avLst/>
          </a:prstGeom>
          <a:noFill/>
        </p:spPr>
        <p:txBody>
          <a:bodyPr wrap="square" rtlCol="0">
            <a:spAutoFit/>
          </a:bodyPr>
          <a:lstStyle/>
          <a:p>
            <a:pPr algn="ctr"/>
            <a:r>
              <a:rPr lang="en-US" sz="2000" b="1" dirty="0">
                <a:solidFill>
                  <a:schemeClr val="tx1">
                    <a:lumMod val="65000"/>
                    <a:lumOff val="35000"/>
                  </a:schemeClr>
                </a:solidFill>
              </a:rPr>
              <a:t>Distribution of the members of the Table </a:t>
            </a:r>
            <a:r>
              <a:rPr lang="en-US" sz="2000" b="1" dirty="0" err="1">
                <a:solidFill>
                  <a:schemeClr val="tx1">
                    <a:lumMod val="65000"/>
                    <a:lumOff val="35000"/>
                  </a:schemeClr>
                </a:solidFill>
              </a:rPr>
              <a:t>Filière</a:t>
            </a:r>
            <a:r>
              <a:rPr lang="en-US" sz="2000" b="1" dirty="0">
                <a:solidFill>
                  <a:schemeClr val="tx1">
                    <a:lumMod val="65000"/>
                    <a:lumOff val="35000"/>
                  </a:schemeClr>
                </a:solidFill>
              </a:rPr>
              <a:t> des </a:t>
            </a:r>
            <a:r>
              <a:rPr lang="en-US" sz="2000" b="1" dirty="0" err="1">
                <a:solidFill>
                  <a:schemeClr val="tx1">
                    <a:lumMod val="65000"/>
                    <a:lumOff val="35000"/>
                  </a:schemeClr>
                </a:solidFill>
              </a:rPr>
              <a:t>Insectes</a:t>
            </a:r>
            <a:r>
              <a:rPr lang="en-US" sz="2000" b="1" dirty="0">
                <a:solidFill>
                  <a:schemeClr val="tx1">
                    <a:lumMod val="65000"/>
                    <a:lumOff val="35000"/>
                  </a:schemeClr>
                </a:solidFill>
              </a:rPr>
              <a:t> Comestibles (2024)</a:t>
            </a:r>
          </a:p>
          <a:p>
            <a:pPr algn="ctr"/>
            <a:endParaRPr lang="fr-FR" sz="2000" b="1" dirty="0">
              <a:solidFill>
                <a:schemeClr val="tx1">
                  <a:lumMod val="65000"/>
                  <a:lumOff val="35000"/>
                </a:schemeClr>
              </a:solidFill>
            </a:endParaRPr>
          </a:p>
        </p:txBody>
      </p:sp>
      <p:pic>
        <p:nvPicPr>
          <p:cNvPr id="3" name="Image 2">
            <a:extLst>
              <a:ext uri="{FF2B5EF4-FFF2-40B4-BE49-F238E27FC236}">
                <a16:creationId xmlns:a16="http://schemas.microsoft.com/office/drawing/2014/main" id="{43694CCA-8EA1-5CF7-C00A-1B6E190596C6}"/>
              </a:ext>
            </a:extLst>
          </p:cNvPr>
          <p:cNvPicPr>
            <a:picLocks noChangeAspect="1"/>
          </p:cNvPicPr>
          <p:nvPr/>
        </p:nvPicPr>
        <p:blipFill>
          <a:blip r:embed="rId5"/>
          <a:stretch>
            <a:fillRect/>
          </a:stretch>
        </p:blipFill>
        <p:spPr>
          <a:xfrm>
            <a:off x="1095235" y="1911377"/>
            <a:ext cx="3138809" cy="3035245"/>
          </a:xfrm>
          <a:prstGeom prst="rect">
            <a:avLst/>
          </a:prstGeom>
        </p:spPr>
      </p:pic>
      <p:pic>
        <p:nvPicPr>
          <p:cNvPr id="10" name="Image 9" descr="Une image contenant texte, Police, Graphique, logo&#10;&#10;Description générée automatiquement">
            <a:extLst>
              <a:ext uri="{FF2B5EF4-FFF2-40B4-BE49-F238E27FC236}">
                <a16:creationId xmlns:a16="http://schemas.microsoft.com/office/drawing/2014/main" id="{8B6C9C7B-2A26-A586-D3FF-A4A4903C8692}"/>
              </a:ext>
            </a:extLst>
          </p:cNvPr>
          <p:cNvPicPr>
            <a:picLocks noChangeAspect="1"/>
          </p:cNvPicPr>
          <p:nvPr/>
        </p:nvPicPr>
        <p:blipFill>
          <a:blip r:embed="rId6"/>
          <a:stretch>
            <a:fillRect/>
          </a:stretch>
        </p:blipFill>
        <p:spPr>
          <a:xfrm>
            <a:off x="838200" y="6283163"/>
            <a:ext cx="1008627" cy="488111"/>
          </a:xfrm>
          <a:prstGeom prst="rect">
            <a:avLst/>
          </a:prstGeom>
        </p:spPr>
      </p:pic>
    </p:spTree>
    <p:extLst>
      <p:ext uri="{BB962C8B-B14F-4D97-AF65-F5344CB8AC3E}">
        <p14:creationId xmlns:p14="http://schemas.microsoft.com/office/powerpoint/2010/main" val="29567484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ight Triangle 3">
            <a:extLst>
              <a:ext uri="{FF2B5EF4-FFF2-40B4-BE49-F238E27FC236}">
                <a16:creationId xmlns:a16="http://schemas.microsoft.com/office/drawing/2014/main" id="{5611208F-5EAA-835F-3B94-7504EB0E3320}"/>
              </a:ext>
            </a:extLst>
          </p:cNvPr>
          <p:cNvSpPr/>
          <p:nvPr/>
        </p:nvSpPr>
        <p:spPr>
          <a:xfrm rot="10800000" flipV="1">
            <a:off x="9627602" y="4017523"/>
            <a:ext cx="2023188" cy="2509696"/>
          </a:xfrm>
          <a:prstGeom prst="rtTriangle">
            <a:avLst/>
          </a:prstGeom>
          <a:solidFill>
            <a:srgbClr val="4180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5" name="Rectangle 4">
            <a:extLst>
              <a:ext uri="{FF2B5EF4-FFF2-40B4-BE49-F238E27FC236}">
                <a16:creationId xmlns:a16="http://schemas.microsoft.com/office/drawing/2014/main" id="{0683B81C-B32D-9DC6-0D24-77425A7A55E7}"/>
              </a:ext>
            </a:extLst>
          </p:cNvPr>
          <p:cNvSpPr/>
          <p:nvPr/>
        </p:nvSpPr>
        <p:spPr>
          <a:xfrm>
            <a:off x="838200" y="623275"/>
            <a:ext cx="10426700" cy="5607882"/>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6" name="Content Placeholder 12" descr="A black and white sign&#10;&#10;Description automatically generated with low confidence">
            <a:extLst>
              <a:ext uri="{FF2B5EF4-FFF2-40B4-BE49-F238E27FC236}">
                <a16:creationId xmlns:a16="http://schemas.microsoft.com/office/drawing/2014/main" id="{63E4B12D-69A1-B2AA-3E56-399E75FD7A89}"/>
              </a:ext>
            </a:extLst>
          </p:cNvPr>
          <p:cNvPicPr>
            <a:picLocks noChangeAspect="1"/>
          </p:cNvPicPr>
          <p:nvPr/>
        </p:nvPicPr>
        <p:blipFill>
          <a:blip r:embed="rId3"/>
          <a:stretch>
            <a:fillRect/>
          </a:stretch>
        </p:blipFill>
        <p:spPr>
          <a:xfrm>
            <a:off x="5120202" y="6338713"/>
            <a:ext cx="1951596" cy="377013"/>
          </a:xfrm>
          <a:prstGeom prst="rect">
            <a:avLst/>
          </a:prstGeom>
        </p:spPr>
      </p:pic>
      <p:sp>
        <p:nvSpPr>
          <p:cNvPr id="7" name="Slide Number Placeholder 13">
            <a:extLst>
              <a:ext uri="{FF2B5EF4-FFF2-40B4-BE49-F238E27FC236}">
                <a16:creationId xmlns:a16="http://schemas.microsoft.com/office/drawing/2014/main" id="{DCA76391-A92A-0600-6ADE-468182CFF902}"/>
              </a:ext>
            </a:extLst>
          </p:cNvPr>
          <p:cNvSpPr>
            <a:spLocks noGrp="1"/>
          </p:cNvSpPr>
          <p:nvPr>
            <p:ph type="sldNum" sz="quarter" idx="12"/>
          </p:nvPr>
        </p:nvSpPr>
        <p:spPr>
          <a:xfrm>
            <a:off x="7981950" y="6243338"/>
            <a:ext cx="2057400" cy="365125"/>
          </a:xfrm>
        </p:spPr>
        <p:txBody>
          <a:bodyPr/>
          <a:lstStyle/>
          <a:p>
            <a:fld id="{36E06107-4D95-C341-B949-98249E6A7532}" type="slidenum">
              <a:rPr lang="fr-CA">
                <a:solidFill>
                  <a:schemeClr val="tx1"/>
                </a:solidFill>
              </a:rPr>
              <a:t>5</a:t>
            </a:fld>
            <a:endParaRPr lang="fr-CA">
              <a:solidFill>
                <a:schemeClr val="tx1"/>
              </a:solidFill>
            </a:endParaRPr>
          </a:p>
        </p:txBody>
      </p:sp>
      <p:sp>
        <p:nvSpPr>
          <p:cNvPr id="13" name="ZoneTexte 12">
            <a:extLst>
              <a:ext uri="{FF2B5EF4-FFF2-40B4-BE49-F238E27FC236}">
                <a16:creationId xmlns:a16="http://schemas.microsoft.com/office/drawing/2014/main" id="{C1452EFB-22AE-8DA9-579A-66662E74D7A1}"/>
              </a:ext>
            </a:extLst>
          </p:cNvPr>
          <p:cNvSpPr txBox="1"/>
          <p:nvPr/>
        </p:nvSpPr>
        <p:spPr>
          <a:xfrm>
            <a:off x="975798" y="5522194"/>
            <a:ext cx="6096000" cy="369332"/>
          </a:xfrm>
          <a:prstGeom prst="rect">
            <a:avLst/>
          </a:prstGeom>
          <a:noFill/>
        </p:spPr>
        <p:txBody>
          <a:bodyPr wrap="square">
            <a:spAutoFit/>
          </a:bodyPr>
          <a:lstStyle/>
          <a:p>
            <a:pPr marL="0" indent="0">
              <a:buNone/>
            </a:pPr>
            <a:r>
              <a:rPr lang="en-US" sz="1800" i="1" dirty="0"/>
              <a:t>https://insectescomestibles.ca/cartographie</a:t>
            </a:r>
          </a:p>
        </p:txBody>
      </p:sp>
      <p:sp>
        <p:nvSpPr>
          <p:cNvPr id="14" name="Title 1">
            <a:extLst>
              <a:ext uri="{FF2B5EF4-FFF2-40B4-BE49-F238E27FC236}">
                <a16:creationId xmlns:a16="http://schemas.microsoft.com/office/drawing/2014/main" id="{BB53E07B-5525-049E-666A-0F36E780C5B7}"/>
              </a:ext>
            </a:extLst>
          </p:cNvPr>
          <p:cNvSpPr>
            <a:spLocks noGrp="1"/>
          </p:cNvSpPr>
          <p:nvPr>
            <p:ph type="title"/>
          </p:nvPr>
        </p:nvSpPr>
        <p:spPr>
          <a:xfrm>
            <a:off x="838200" y="398069"/>
            <a:ext cx="7419009" cy="1622321"/>
          </a:xfrm>
        </p:spPr>
        <p:txBody>
          <a:bodyPr>
            <a:normAutofit/>
          </a:bodyPr>
          <a:lstStyle/>
          <a:p>
            <a:r>
              <a:rPr lang="fr-CA" sz="3200" b="1" dirty="0" err="1">
                <a:solidFill>
                  <a:schemeClr val="tx1">
                    <a:lumMod val="75000"/>
                    <a:lumOff val="25000"/>
                  </a:schemeClr>
                </a:solidFill>
              </a:rPr>
              <a:t>Insect</a:t>
            </a:r>
            <a:r>
              <a:rPr lang="fr-CA" sz="3200" b="1" dirty="0">
                <a:solidFill>
                  <a:schemeClr val="tx1">
                    <a:lumMod val="75000"/>
                    <a:lumOff val="25000"/>
                  </a:schemeClr>
                </a:solidFill>
              </a:rPr>
              <a:t> </a:t>
            </a:r>
            <a:r>
              <a:rPr lang="fr-CA" sz="3200" b="1" dirty="0" err="1">
                <a:solidFill>
                  <a:schemeClr val="tx1">
                    <a:lumMod val="75000"/>
                    <a:lumOff val="25000"/>
                  </a:schemeClr>
                </a:solidFill>
              </a:rPr>
              <a:t>companies</a:t>
            </a:r>
            <a:r>
              <a:rPr lang="fr-CA" sz="3200" b="1" dirty="0">
                <a:solidFill>
                  <a:schemeClr val="tx1">
                    <a:lumMod val="75000"/>
                    <a:lumOff val="25000"/>
                  </a:schemeClr>
                </a:solidFill>
              </a:rPr>
              <a:t> in </a:t>
            </a:r>
            <a:r>
              <a:rPr lang="fr-CA" sz="3200" b="1" dirty="0" err="1">
                <a:solidFill>
                  <a:schemeClr val="tx1">
                    <a:lumMod val="75000"/>
                    <a:lumOff val="25000"/>
                  </a:schemeClr>
                </a:solidFill>
              </a:rPr>
              <a:t>Quebec</a:t>
            </a:r>
            <a:r>
              <a:rPr lang="fr-CA" sz="3200" b="1" dirty="0">
                <a:solidFill>
                  <a:schemeClr val="tx1">
                    <a:lumMod val="75000"/>
                    <a:lumOff val="25000"/>
                  </a:schemeClr>
                </a:solidFill>
              </a:rPr>
              <a:t> in 2024</a:t>
            </a:r>
          </a:p>
        </p:txBody>
      </p:sp>
      <p:pic>
        <p:nvPicPr>
          <p:cNvPr id="12" name="Image 11">
            <a:extLst>
              <a:ext uri="{FF2B5EF4-FFF2-40B4-BE49-F238E27FC236}">
                <a16:creationId xmlns:a16="http://schemas.microsoft.com/office/drawing/2014/main" id="{CF5A8625-AB76-8A45-FE3E-6559EE247992}"/>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890750" y="1735713"/>
            <a:ext cx="10255333" cy="3678925"/>
          </a:xfrm>
          <a:prstGeom prst="rect">
            <a:avLst/>
          </a:prstGeom>
        </p:spPr>
      </p:pic>
      <p:pic>
        <p:nvPicPr>
          <p:cNvPr id="15" name="Image 14" descr="Une image contenant texte, Police, Graphique, logo&#10;&#10;Description générée automatiquement">
            <a:extLst>
              <a:ext uri="{FF2B5EF4-FFF2-40B4-BE49-F238E27FC236}">
                <a16:creationId xmlns:a16="http://schemas.microsoft.com/office/drawing/2014/main" id="{691FE982-5DCE-180C-5966-C82EB5EBDB50}"/>
              </a:ext>
            </a:extLst>
          </p:cNvPr>
          <p:cNvPicPr>
            <a:picLocks noChangeAspect="1"/>
          </p:cNvPicPr>
          <p:nvPr/>
        </p:nvPicPr>
        <p:blipFill>
          <a:blip r:embed="rId5"/>
          <a:stretch>
            <a:fillRect/>
          </a:stretch>
        </p:blipFill>
        <p:spPr>
          <a:xfrm>
            <a:off x="838200" y="6283163"/>
            <a:ext cx="1008627" cy="488111"/>
          </a:xfrm>
          <a:prstGeom prst="rect">
            <a:avLst/>
          </a:prstGeom>
        </p:spPr>
      </p:pic>
    </p:spTree>
    <p:extLst>
      <p:ext uri="{BB962C8B-B14F-4D97-AF65-F5344CB8AC3E}">
        <p14:creationId xmlns:p14="http://schemas.microsoft.com/office/powerpoint/2010/main" val="35981209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EA82E8-2E81-5E4F-CF7E-DFFA41739DB4}"/>
            </a:ext>
          </a:extLst>
        </p:cNvPr>
        <p:cNvGrpSpPr/>
        <p:nvPr/>
      </p:nvGrpSpPr>
      <p:grpSpPr>
        <a:xfrm>
          <a:off x="0" y="0"/>
          <a:ext cx="0" cy="0"/>
          <a:chOff x="0" y="0"/>
          <a:chExt cx="0" cy="0"/>
        </a:xfrm>
      </p:grpSpPr>
      <p:sp>
        <p:nvSpPr>
          <p:cNvPr id="4" name="Right Triangle 3">
            <a:extLst>
              <a:ext uri="{FF2B5EF4-FFF2-40B4-BE49-F238E27FC236}">
                <a16:creationId xmlns:a16="http://schemas.microsoft.com/office/drawing/2014/main" id="{82292C19-30C6-FDF0-BAA0-9EA3FC3D909D}"/>
              </a:ext>
            </a:extLst>
          </p:cNvPr>
          <p:cNvSpPr/>
          <p:nvPr/>
        </p:nvSpPr>
        <p:spPr>
          <a:xfrm rot="10800000" flipV="1">
            <a:off x="10174494" y="4369324"/>
            <a:ext cx="2023188" cy="2509696"/>
          </a:xfrm>
          <a:prstGeom prst="rtTriangle">
            <a:avLst/>
          </a:prstGeom>
          <a:solidFill>
            <a:srgbClr val="4180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2" name="Title 1">
            <a:extLst>
              <a:ext uri="{FF2B5EF4-FFF2-40B4-BE49-F238E27FC236}">
                <a16:creationId xmlns:a16="http://schemas.microsoft.com/office/drawing/2014/main" id="{5FE4A1C0-D79A-8744-F8EA-BCFFAF284EC0}"/>
              </a:ext>
            </a:extLst>
          </p:cNvPr>
          <p:cNvSpPr>
            <a:spLocks noGrp="1"/>
          </p:cNvSpPr>
          <p:nvPr>
            <p:ph type="title"/>
          </p:nvPr>
        </p:nvSpPr>
        <p:spPr>
          <a:xfrm>
            <a:off x="838200" y="176626"/>
            <a:ext cx="10515600" cy="1325563"/>
          </a:xfrm>
        </p:spPr>
        <p:txBody>
          <a:bodyPr/>
          <a:lstStyle/>
          <a:p>
            <a:r>
              <a:rPr lang="fr-CA" b="1" dirty="0" err="1"/>
              <a:t>Who</a:t>
            </a:r>
            <a:r>
              <a:rPr lang="fr-CA" b="1" dirty="0"/>
              <a:t> are </a:t>
            </a:r>
            <a:r>
              <a:rPr lang="fr-CA" b="1" dirty="0" err="1"/>
              <a:t>we</a:t>
            </a:r>
            <a:r>
              <a:rPr lang="fr-CA" b="1" dirty="0"/>
              <a:t>?</a:t>
            </a:r>
          </a:p>
        </p:txBody>
      </p:sp>
      <p:pic>
        <p:nvPicPr>
          <p:cNvPr id="6" name="Content Placeholder 12" descr="A black and white sign&#10;&#10;Description automatically generated with low confidence">
            <a:extLst>
              <a:ext uri="{FF2B5EF4-FFF2-40B4-BE49-F238E27FC236}">
                <a16:creationId xmlns:a16="http://schemas.microsoft.com/office/drawing/2014/main" id="{3358F186-9890-2CB0-414B-71206CAB0B7F}"/>
              </a:ext>
            </a:extLst>
          </p:cNvPr>
          <p:cNvPicPr>
            <a:picLocks noChangeAspect="1"/>
          </p:cNvPicPr>
          <p:nvPr/>
        </p:nvPicPr>
        <p:blipFill>
          <a:blip r:embed="rId3"/>
          <a:stretch>
            <a:fillRect/>
          </a:stretch>
        </p:blipFill>
        <p:spPr>
          <a:xfrm>
            <a:off x="5120202" y="6338713"/>
            <a:ext cx="1951596" cy="377013"/>
          </a:xfrm>
          <a:prstGeom prst="rect">
            <a:avLst/>
          </a:prstGeom>
        </p:spPr>
      </p:pic>
      <p:sp>
        <p:nvSpPr>
          <p:cNvPr id="7" name="Slide Number Placeholder 13">
            <a:extLst>
              <a:ext uri="{FF2B5EF4-FFF2-40B4-BE49-F238E27FC236}">
                <a16:creationId xmlns:a16="http://schemas.microsoft.com/office/drawing/2014/main" id="{9486D81B-BC78-7A92-0CA9-BD9F05A25424}"/>
              </a:ext>
            </a:extLst>
          </p:cNvPr>
          <p:cNvSpPr>
            <a:spLocks noGrp="1"/>
          </p:cNvSpPr>
          <p:nvPr>
            <p:ph type="sldNum" sz="quarter" idx="12"/>
          </p:nvPr>
        </p:nvSpPr>
        <p:spPr>
          <a:xfrm>
            <a:off x="10039369" y="6305078"/>
            <a:ext cx="2057400" cy="365125"/>
          </a:xfrm>
        </p:spPr>
        <p:txBody>
          <a:bodyPr/>
          <a:lstStyle/>
          <a:p>
            <a:fld id="{36E06107-4D95-C341-B949-98249E6A7532}" type="slidenum">
              <a:rPr lang="fr-CA">
                <a:solidFill>
                  <a:schemeClr val="tx1"/>
                </a:solidFill>
              </a:rPr>
              <a:t>6</a:t>
            </a:fld>
            <a:endParaRPr lang="fr-CA" dirty="0">
              <a:solidFill>
                <a:schemeClr val="tx1"/>
              </a:solidFill>
            </a:endParaRPr>
          </a:p>
        </p:txBody>
      </p:sp>
      <p:pic>
        <p:nvPicPr>
          <p:cNvPr id="1028" name="Picture 4">
            <a:extLst>
              <a:ext uri="{FF2B5EF4-FFF2-40B4-BE49-F238E27FC236}">
                <a16:creationId xmlns:a16="http://schemas.microsoft.com/office/drawing/2014/main" id="{6977256C-B4E0-248C-E4AC-49F68643A8C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09610" y="1466592"/>
            <a:ext cx="1325563" cy="1325563"/>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9A95A906-B78F-046F-7AF3-A79BB73C634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95295" y="3818284"/>
            <a:ext cx="1325563" cy="1325563"/>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a:extLst>
              <a:ext uri="{FF2B5EF4-FFF2-40B4-BE49-F238E27FC236}">
                <a16:creationId xmlns:a16="http://schemas.microsoft.com/office/drawing/2014/main" id="{0B969F66-F624-32A0-B65F-7EA46CE1CA5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95295" y="1466592"/>
            <a:ext cx="1325563" cy="1325563"/>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a:extLst>
              <a:ext uri="{FF2B5EF4-FFF2-40B4-BE49-F238E27FC236}">
                <a16:creationId xmlns:a16="http://schemas.microsoft.com/office/drawing/2014/main" id="{D3B8AAE8-18E4-507D-2AA5-10328FE1C10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36943" y="1466592"/>
            <a:ext cx="1325563" cy="1325563"/>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a:extLst>
              <a:ext uri="{FF2B5EF4-FFF2-40B4-BE49-F238E27FC236}">
                <a16:creationId xmlns:a16="http://schemas.microsoft.com/office/drawing/2014/main" id="{D6B3A834-102E-9ACF-2A70-219320047F6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636943" y="3818284"/>
            <a:ext cx="1325563" cy="1325563"/>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a:extLst>
              <a:ext uri="{FF2B5EF4-FFF2-40B4-BE49-F238E27FC236}">
                <a16:creationId xmlns:a16="http://schemas.microsoft.com/office/drawing/2014/main" id="{FDFB07C5-A988-066D-62B3-88BA2DAF612D}"/>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07013" y="3818284"/>
            <a:ext cx="1325563" cy="1325563"/>
          </a:xfrm>
          <a:prstGeom prst="rect">
            <a:avLst/>
          </a:prstGeom>
          <a:noFill/>
          <a:extLst>
            <a:ext uri="{909E8E84-426E-40DD-AFC4-6F175D3DCCD1}">
              <a14:hiddenFill xmlns:a14="http://schemas.microsoft.com/office/drawing/2010/main">
                <a:solidFill>
                  <a:srgbClr val="FFFFFF"/>
                </a:solidFill>
              </a14:hiddenFill>
            </a:ext>
          </a:extLst>
        </p:spPr>
      </p:pic>
      <p:pic>
        <p:nvPicPr>
          <p:cNvPr id="1044" name="Picture 20">
            <a:extLst>
              <a:ext uri="{FF2B5EF4-FFF2-40B4-BE49-F238E27FC236}">
                <a16:creationId xmlns:a16="http://schemas.microsoft.com/office/drawing/2014/main" id="{49007980-11EE-37B9-1355-9FB17E32B154}"/>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07013" y="1466592"/>
            <a:ext cx="1325563" cy="1325563"/>
          </a:xfrm>
          <a:prstGeom prst="rect">
            <a:avLst/>
          </a:prstGeom>
          <a:noFill/>
          <a:extLst>
            <a:ext uri="{909E8E84-426E-40DD-AFC4-6F175D3DCCD1}">
              <a14:hiddenFill xmlns:a14="http://schemas.microsoft.com/office/drawing/2010/main">
                <a:solidFill>
                  <a:srgbClr val="FFFFFF"/>
                </a:solidFill>
              </a14:hiddenFill>
            </a:ext>
          </a:extLst>
        </p:spPr>
      </p:pic>
      <p:sp>
        <p:nvSpPr>
          <p:cNvPr id="19" name="ZoneTexte 18">
            <a:extLst>
              <a:ext uri="{FF2B5EF4-FFF2-40B4-BE49-F238E27FC236}">
                <a16:creationId xmlns:a16="http://schemas.microsoft.com/office/drawing/2014/main" id="{BB1EE006-FFD9-FBEE-4942-632B3E05E3A2}"/>
              </a:ext>
            </a:extLst>
          </p:cNvPr>
          <p:cNvSpPr txBox="1"/>
          <p:nvPr/>
        </p:nvSpPr>
        <p:spPr>
          <a:xfrm>
            <a:off x="313505" y="2922557"/>
            <a:ext cx="2112579" cy="584775"/>
          </a:xfrm>
          <a:prstGeom prst="rect">
            <a:avLst/>
          </a:prstGeom>
          <a:noFill/>
        </p:spPr>
        <p:txBody>
          <a:bodyPr wrap="square" rtlCol="0">
            <a:spAutoFit/>
          </a:bodyPr>
          <a:lstStyle/>
          <a:p>
            <a:pPr algn="ctr"/>
            <a:r>
              <a:rPr lang="fr-FR" sz="1600" b="0" i="0" dirty="0">
                <a:solidFill>
                  <a:srgbClr val="1B1B1B"/>
                </a:solidFill>
                <a:effectLst/>
                <a:highlight>
                  <a:srgbClr val="FFFFFF"/>
                </a:highlight>
                <a:latin typeface="Lusitana"/>
              </a:rPr>
              <a:t>Marie-Hélène Deschamps, </a:t>
            </a:r>
            <a:r>
              <a:rPr lang="fr-FR" sz="1600" b="0" i="0" dirty="0" err="1">
                <a:solidFill>
                  <a:srgbClr val="1B1B1B"/>
                </a:solidFill>
                <a:effectLst/>
                <a:highlight>
                  <a:srgbClr val="FFFFFF"/>
                </a:highlight>
                <a:latin typeface="Lusitana"/>
              </a:rPr>
              <a:t>President</a:t>
            </a:r>
            <a:endParaRPr lang="fr-FR" sz="1600" b="0" i="0" dirty="0">
              <a:solidFill>
                <a:srgbClr val="1B1B1B"/>
              </a:solidFill>
              <a:effectLst/>
              <a:highlight>
                <a:srgbClr val="FFFFFF"/>
              </a:highlight>
              <a:latin typeface="Lusitana"/>
            </a:endParaRPr>
          </a:p>
        </p:txBody>
      </p:sp>
      <p:sp>
        <p:nvSpPr>
          <p:cNvPr id="20" name="ZoneTexte 19">
            <a:extLst>
              <a:ext uri="{FF2B5EF4-FFF2-40B4-BE49-F238E27FC236}">
                <a16:creationId xmlns:a16="http://schemas.microsoft.com/office/drawing/2014/main" id="{FE6FD344-CFFD-3801-65CE-D4F1B93520E0}"/>
              </a:ext>
            </a:extLst>
          </p:cNvPr>
          <p:cNvSpPr txBox="1"/>
          <p:nvPr/>
        </p:nvSpPr>
        <p:spPr>
          <a:xfrm>
            <a:off x="2616102" y="2923494"/>
            <a:ext cx="2112579" cy="584775"/>
          </a:xfrm>
          <a:prstGeom prst="rect">
            <a:avLst/>
          </a:prstGeom>
          <a:noFill/>
        </p:spPr>
        <p:txBody>
          <a:bodyPr wrap="square" rtlCol="0">
            <a:spAutoFit/>
          </a:bodyPr>
          <a:lstStyle/>
          <a:p>
            <a:pPr algn="ctr"/>
            <a:r>
              <a:rPr lang="fr-FR" sz="1600" b="0" i="0" dirty="0">
                <a:solidFill>
                  <a:srgbClr val="1B1B1B"/>
                </a:solidFill>
                <a:effectLst/>
                <a:highlight>
                  <a:srgbClr val="FFFFFF"/>
                </a:highlight>
                <a:latin typeface="Lusitana"/>
              </a:rPr>
              <a:t>Marc-André Hébert-Briand, </a:t>
            </a:r>
            <a:r>
              <a:rPr lang="fr-FR" sz="1600" b="0" i="0" dirty="0" err="1">
                <a:solidFill>
                  <a:srgbClr val="1B1B1B"/>
                </a:solidFill>
                <a:effectLst/>
                <a:highlight>
                  <a:srgbClr val="FFFFFF"/>
                </a:highlight>
                <a:latin typeface="Lusitana"/>
              </a:rPr>
              <a:t>Vice-President</a:t>
            </a:r>
            <a:endParaRPr lang="fr-FR" sz="1600" b="0" i="0" dirty="0">
              <a:solidFill>
                <a:srgbClr val="1B1B1B"/>
              </a:solidFill>
              <a:effectLst/>
              <a:highlight>
                <a:srgbClr val="FFFFFF"/>
              </a:highlight>
              <a:latin typeface="Lusitana"/>
            </a:endParaRPr>
          </a:p>
        </p:txBody>
      </p:sp>
      <p:sp>
        <p:nvSpPr>
          <p:cNvPr id="21" name="ZoneTexte 20">
            <a:extLst>
              <a:ext uri="{FF2B5EF4-FFF2-40B4-BE49-F238E27FC236}">
                <a16:creationId xmlns:a16="http://schemas.microsoft.com/office/drawing/2014/main" id="{0AAF21FB-AA67-24E6-285E-8E254ED18B55}"/>
              </a:ext>
            </a:extLst>
          </p:cNvPr>
          <p:cNvSpPr txBox="1"/>
          <p:nvPr/>
        </p:nvSpPr>
        <p:spPr>
          <a:xfrm>
            <a:off x="4922475" y="2922557"/>
            <a:ext cx="2271203" cy="584775"/>
          </a:xfrm>
          <a:prstGeom prst="rect">
            <a:avLst/>
          </a:prstGeom>
          <a:noFill/>
        </p:spPr>
        <p:txBody>
          <a:bodyPr wrap="square" rtlCol="0">
            <a:spAutoFit/>
          </a:bodyPr>
          <a:lstStyle/>
          <a:p>
            <a:pPr algn="ctr"/>
            <a:r>
              <a:rPr lang="fr-FR" sz="1600" b="0" i="0" dirty="0">
                <a:solidFill>
                  <a:srgbClr val="1B1B1B"/>
                </a:solidFill>
                <a:effectLst/>
                <a:highlight>
                  <a:srgbClr val="FFFFFF"/>
                </a:highlight>
                <a:latin typeface="Lusitana"/>
              </a:rPr>
              <a:t>Christopher Warburton, </a:t>
            </a:r>
            <a:r>
              <a:rPr lang="fr-FR" sz="1600" b="0" i="0" dirty="0" err="1">
                <a:solidFill>
                  <a:srgbClr val="1B1B1B"/>
                </a:solidFill>
                <a:effectLst/>
                <a:highlight>
                  <a:srgbClr val="FFFFFF"/>
                </a:highlight>
                <a:latin typeface="Lusitana"/>
              </a:rPr>
              <a:t>Administrator</a:t>
            </a:r>
            <a:endParaRPr lang="fr-FR" sz="1600" b="0" i="0" dirty="0">
              <a:solidFill>
                <a:srgbClr val="1B1B1B"/>
              </a:solidFill>
              <a:effectLst/>
              <a:highlight>
                <a:srgbClr val="FFFFFF"/>
              </a:highlight>
              <a:latin typeface="Lusitana"/>
            </a:endParaRPr>
          </a:p>
        </p:txBody>
      </p:sp>
      <p:sp>
        <p:nvSpPr>
          <p:cNvPr id="22" name="ZoneTexte 21">
            <a:extLst>
              <a:ext uri="{FF2B5EF4-FFF2-40B4-BE49-F238E27FC236}">
                <a16:creationId xmlns:a16="http://schemas.microsoft.com/office/drawing/2014/main" id="{B650386E-ED05-5B83-C238-58DA778A5EB8}"/>
              </a:ext>
            </a:extLst>
          </p:cNvPr>
          <p:cNvSpPr txBox="1"/>
          <p:nvPr/>
        </p:nvSpPr>
        <p:spPr>
          <a:xfrm>
            <a:off x="7243435" y="2922557"/>
            <a:ext cx="2112579" cy="584775"/>
          </a:xfrm>
          <a:prstGeom prst="rect">
            <a:avLst/>
          </a:prstGeom>
          <a:noFill/>
        </p:spPr>
        <p:txBody>
          <a:bodyPr wrap="square" rtlCol="0">
            <a:spAutoFit/>
          </a:bodyPr>
          <a:lstStyle/>
          <a:p>
            <a:pPr algn="ctr"/>
            <a:r>
              <a:rPr lang="fr-FR" sz="1600" b="0" i="0" dirty="0">
                <a:solidFill>
                  <a:srgbClr val="1B1B1B"/>
                </a:solidFill>
                <a:effectLst/>
                <a:highlight>
                  <a:srgbClr val="FFFFFF"/>
                </a:highlight>
                <a:latin typeface="Lusitana"/>
              </a:rPr>
              <a:t>Jennifer Larouche, </a:t>
            </a:r>
            <a:r>
              <a:rPr lang="fr-FR" sz="1600" b="0" i="0" dirty="0" err="1">
                <a:solidFill>
                  <a:srgbClr val="1B1B1B"/>
                </a:solidFill>
                <a:effectLst/>
                <a:highlight>
                  <a:srgbClr val="FFFFFF"/>
                </a:highlight>
                <a:latin typeface="Lusitana"/>
              </a:rPr>
              <a:t>Administrator</a:t>
            </a:r>
            <a:endParaRPr lang="fr-FR" sz="1600" b="0" i="0" dirty="0">
              <a:solidFill>
                <a:srgbClr val="1B1B1B"/>
              </a:solidFill>
              <a:effectLst/>
              <a:highlight>
                <a:srgbClr val="FFFFFF"/>
              </a:highlight>
              <a:latin typeface="Lusitana"/>
            </a:endParaRPr>
          </a:p>
        </p:txBody>
      </p:sp>
      <p:sp>
        <p:nvSpPr>
          <p:cNvPr id="23" name="ZoneTexte 22">
            <a:extLst>
              <a:ext uri="{FF2B5EF4-FFF2-40B4-BE49-F238E27FC236}">
                <a16:creationId xmlns:a16="http://schemas.microsoft.com/office/drawing/2014/main" id="{3FCB31ED-B49F-B87A-212C-40C174D42B16}"/>
              </a:ext>
            </a:extLst>
          </p:cNvPr>
          <p:cNvSpPr txBox="1"/>
          <p:nvPr/>
        </p:nvSpPr>
        <p:spPr>
          <a:xfrm>
            <a:off x="313505" y="5274249"/>
            <a:ext cx="2112579" cy="584775"/>
          </a:xfrm>
          <a:prstGeom prst="rect">
            <a:avLst/>
          </a:prstGeom>
          <a:noFill/>
        </p:spPr>
        <p:txBody>
          <a:bodyPr wrap="square" rtlCol="0">
            <a:spAutoFit/>
          </a:bodyPr>
          <a:lstStyle/>
          <a:p>
            <a:pPr algn="ctr"/>
            <a:r>
              <a:rPr lang="fr-FR" sz="1600" b="0" i="0" dirty="0">
                <a:solidFill>
                  <a:srgbClr val="1B1B1B"/>
                </a:solidFill>
                <a:effectLst/>
                <a:highlight>
                  <a:srgbClr val="FFFFFF"/>
                </a:highlight>
                <a:latin typeface="Lusitana"/>
              </a:rPr>
              <a:t>Yan Martel-Kennes, </a:t>
            </a:r>
            <a:r>
              <a:rPr lang="fr-FR" sz="1600" b="0" i="0" dirty="0" err="1">
                <a:solidFill>
                  <a:srgbClr val="1B1B1B"/>
                </a:solidFill>
                <a:effectLst/>
                <a:highlight>
                  <a:srgbClr val="FFFFFF"/>
                </a:highlight>
                <a:latin typeface="Lusitana"/>
              </a:rPr>
              <a:t>Administrator</a:t>
            </a:r>
            <a:endParaRPr lang="fr-FR" sz="1600" b="0" i="0" dirty="0">
              <a:solidFill>
                <a:srgbClr val="1B1B1B"/>
              </a:solidFill>
              <a:effectLst/>
              <a:highlight>
                <a:srgbClr val="FFFFFF"/>
              </a:highlight>
              <a:latin typeface="Lusitana"/>
            </a:endParaRPr>
          </a:p>
        </p:txBody>
      </p:sp>
      <p:sp>
        <p:nvSpPr>
          <p:cNvPr id="24" name="ZoneTexte 23">
            <a:extLst>
              <a:ext uri="{FF2B5EF4-FFF2-40B4-BE49-F238E27FC236}">
                <a16:creationId xmlns:a16="http://schemas.microsoft.com/office/drawing/2014/main" id="{A7C9B329-6EB0-B779-33BF-33F82BA714D2}"/>
              </a:ext>
            </a:extLst>
          </p:cNvPr>
          <p:cNvSpPr txBox="1"/>
          <p:nvPr/>
        </p:nvSpPr>
        <p:spPr>
          <a:xfrm>
            <a:off x="2616102" y="5274249"/>
            <a:ext cx="2112579" cy="584775"/>
          </a:xfrm>
          <a:prstGeom prst="rect">
            <a:avLst/>
          </a:prstGeom>
          <a:noFill/>
        </p:spPr>
        <p:txBody>
          <a:bodyPr wrap="square" rtlCol="0">
            <a:spAutoFit/>
          </a:bodyPr>
          <a:lstStyle/>
          <a:p>
            <a:pPr algn="ctr"/>
            <a:r>
              <a:rPr lang="fr-FR" sz="1600" b="0" i="0" dirty="0">
                <a:solidFill>
                  <a:srgbClr val="1B1B1B"/>
                </a:solidFill>
                <a:effectLst/>
                <a:highlight>
                  <a:srgbClr val="FFFFFF"/>
                </a:highlight>
                <a:latin typeface="Lusitana"/>
              </a:rPr>
              <a:t>Yves Fournier, </a:t>
            </a:r>
            <a:r>
              <a:rPr lang="fr-FR" sz="1600" b="0" i="0" dirty="0" err="1">
                <a:solidFill>
                  <a:srgbClr val="1B1B1B"/>
                </a:solidFill>
                <a:effectLst/>
                <a:highlight>
                  <a:srgbClr val="FFFFFF"/>
                </a:highlight>
                <a:latin typeface="Lusitana"/>
              </a:rPr>
              <a:t>Administrator</a:t>
            </a:r>
            <a:endParaRPr lang="fr-FR" sz="1600" b="0" i="0" dirty="0">
              <a:solidFill>
                <a:srgbClr val="1B1B1B"/>
              </a:solidFill>
              <a:effectLst/>
              <a:highlight>
                <a:srgbClr val="FFFFFF"/>
              </a:highlight>
              <a:latin typeface="Lusitana"/>
            </a:endParaRPr>
          </a:p>
        </p:txBody>
      </p:sp>
      <p:sp>
        <p:nvSpPr>
          <p:cNvPr id="25" name="ZoneTexte 24">
            <a:extLst>
              <a:ext uri="{FF2B5EF4-FFF2-40B4-BE49-F238E27FC236}">
                <a16:creationId xmlns:a16="http://schemas.microsoft.com/office/drawing/2014/main" id="{A8DA1A8C-AF6C-4A0C-24B0-72A1A997406A}"/>
              </a:ext>
            </a:extLst>
          </p:cNvPr>
          <p:cNvSpPr txBox="1"/>
          <p:nvPr/>
        </p:nvSpPr>
        <p:spPr>
          <a:xfrm>
            <a:off x="5001787" y="5274249"/>
            <a:ext cx="2112579" cy="584775"/>
          </a:xfrm>
          <a:prstGeom prst="rect">
            <a:avLst/>
          </a:prstGeom>
          <a:noFill/>
        </p:spPr>
        <p:txBody>
          <a:bodyPr wrap="square" rtlCol="0">
            <a:spAutoFit/>
          </a:bodyPr>
          <a:lstStyle/>
          <a:p>
            <a:pPr algn="ctr"/>
            <a:r>
              <a:rPr lang="fr-FR" sz="1600" b="0" i="0" dirty="0">
                <a:solidFill>
                  <a:srgbClr val="1B1B1B"/>
                </a:solidFill>
                <a:effectLst/>
                <a:highlight>
                  <a:srgbClr val="FFFFFF"/>
                </a:highlight>
                <a:latin typeface="Lusitana"/>
              </a:rPr>
              <a:t>Benoit Choquet, </a:t>
            </a:r>
            <a:r>
              <a:rPr lang="fr-FR" sz="1600" b="0" i="0" dirty="0" err="1">
                <a:solidFill>
                  <a:srgbClr val="1B1B1B"/>
                </a:solidFill>
                <a:effectLst/>
                <a:highlight>
                  <a:srgbClr val="FFFFFF"/>
                </a:highlight>
                <a:latin typeface="Lusitana"/>
              </a:rPr>
              <a:t>agr</a:t>
            </a:r>
            <a:r>
              <a:rPr lang="fr-FR" sz="1600" b="0" i="0" dirty="0">
                <a:solidFill>
                  <a:srgbClr val="1B1B1B"/>
                </a:solidFill>
                <a:effectLst/>
                <a:highlight>
                  <a:srgbClr val="FFFFFF"/>
                </a:highlight>
                <a:latin typeface="Lusitana"/>
              </a:rPr>
              <a:t>. </a:t>
            </a:r>
            <a:r>
              <a:rPr lang="fr-FR" sz="1600" b="0" i="0" dirty="0" err="1">
                <a:solidFill>
                  <a:srgbClr val="1B1B1B"/>
                </a:solidFill>
                <a:effectLst/>
                <a:highlight>
                  <a:srgbClr val="FFFFFF"/>
                </a:highlight>
                <a:latin typeface="Lusitana"/>
              </a:rPr>
              <a:t>Administrator</a:t>
            </a:r>
            <a:endParaRPr lang="fr-FR" sz="1600" b="0" i="0" dirty="0">
              <a:solidFill>
                <a:srgbClr val="1B1B1B"/>
              </a:solidFill>
              <a:effectLst/>
              <a:highlight>
                <a:srgbClr val="FFFFFF"/>
              </a:highlight>
              <a:latin typeface="Lusitana"/>
            </a:endParaRPr>
          </a:p>
        </p:txBody>
      </p:sp>
      <p:sp>
        <p:nvSpPr>
          <p:cNvPr id="26" name="ZoneTexte 25">
            <a:extLst>
              <a:ext uri="{FF2B5EF4-FFF2-40B4-BE49-F238E27FC236}">
                <a16:creationId xmlns:a16="http://schemas.microsoft.com/office/drawing/2014/main" id="{1D32DECB-28B7-7586-970D-5F2EA37AAFBB}"/>
              </a:ext>
            </a:extLst>
          </p:cNvPr>
          <p:cNvSpPr txBox="1"/>
          <p:nvPr/>
        </p:nvSpPr>
        <p:spPr>
          <a:xfrm>
            <a:off x="7243435" y="5274249"/>
            <a:ext cx="2112579" cy="584775"/>
          </a:xfrm>
          <a:prstGeom prst="rect">
            <a:avLst/>
          </a:prstGeom>
          <a:noFill/>
        </p:spPr>
        <p:txBody>
          <a:bodyPr wrap="square" rtlCol="0">
            <a:spAutoFit/>
          </a:bodyPr>
          <a:lstStyle/>
          <a:p>
            <a:pPr algn="ctr"/>
            <a:r>
              <a:rPr lang="fr-FR" sz="1600" b="0" i="0" dirty="0">
                <a:solidFill>
                  <a:srgbClr val="1B1B1B"/>
                </a:solidFill>
                <a:effectLst/>
                <a:highlight>
                  <a:srgbClr val="FFFFFF"/>
                </a:highlight>
                <a:latin typeface="Lusitana"/>
              </a:rPr>
              <a:t>Judith Lavoie, </a:t>
            </a:r>
            <a:br>
              <a:rPr lang="fr-FR" sz="1600" dirty="0">
                <a:solidFill>
                  <a:srgbClr val="1B1B1B"/>
                </a:solidFill>
                <a:highlight>
                  <a:srgbClr val="FFFFFF"/>
                </a:highlight>
                <a:latin typeface="Lusitana"/>
              </a:rPr>
            </a:br>
            <a:r>
              <a:rPr lang="fr-FR" sz="1600" b="0" i="0" dirty="0">
                <a:solidFill>
                  <a:srgbClr val="1B1B1B"/>
                </a:solidFill>
                <a:effectLst/>
                <a:highlight>
                  <a:srgbClr val="FFFFFF"/>
                </a:highlight>
                <a:latin typeface="Lusitana"/>
              </a:rPr>
              <a:t>Observer </a:t>
            </a:r>
          </a:p>
        </p:txBody>
      </p:sp>
      <p:sp>
        <p:nvSpPr>
          <p:cNvPr id="27" name="ZoneTexte 26">
            <a:extLst>
              <a:ext uri="{FF2B5EF4-FFF2-40B4-BE49-F238E27FC236}">
                <a16:creationId xmlns:a16="http://schemas.microsoft.com/office/drawing/2014/main" id="{4674A3D6-2905-5952-11E9-ECC1D7D35E34}"/>
              </a:ext>
            </a:extLst>
          </p:cNvPr>
          <p:cNvSpPr txBox="1"/>
          <p:nvPr/>
        </p:nvSpPr>
        <p:spPr>
          <a:xfrm>
            <a:off x="313505" y="3472121"/>
            <a:ext cx="2112579" cy="307777"/>
          </a:xfrm>
          <a:prstGeom prst="rect">
            <a:avLst/>
          </a:prstGeom>
          <a:noFill/>
        </p:spPr>
        <p:txBody>
          <a:bodyPr wrap="square" rtlCol="0">
            <a:spAutoFit/>
          </a:bodyPr>
          <a:lstStyle/>
          <a:p>
            <a:pPr algn="ctr"/>
            <a:r>
              <a:rPr lang="fr-FR" sz="1400" b="0" i="0" dirty="0">
                <a:solidFill>
                  <a:schemeClr val="tx1">
                    <a:lumMod val="50000"/>
                    <a:lumOff val="50000"/>
                  </a:schemeClr>
                </a:solidFill>
                <a:effectLst/>
                <a:highlight>
                  <a:srgbClr val="FFFFFF"/>
                </a:highlight>
                <a:latin typeface="Lusitana"/>
              </a:rPr>
              <a:t>Université Laval</a:t>
            </a:r>
          </a:p>
        </p:txBody>
      </p:sp>
      <p:sp>
        <p:nvSpPr>
          <p:cNvPr id="28" name="ZoneTexte 27">
            <a:extLst>
              <a:ext uri="{FF2B5EF4-FFF2-40B4-BE49-F238E27FC236}">
                <a16:creationId xmlns:a16="http://schemas.microsoft.com/office/drawing/2014/main" id="{C64C1533-F97B-2052-E765-A8676CA514D4}"/>
              </a:ext>
            </a:extLst>
          </p:cNvPr>
          <p:cNvSpPr txBox="1"/>
          <p:nvPr/>
        </p:nvSpPr>
        <p:spPr>
          <a:xfrm>
            <a:off x="2616102" y="3472121"/>
            <a:ext cx="2112579" cy="307777"/>
          </a:xfrm>
          <a:prstGeom prst="rect">
            <a:avLst/>
          </a:prstGeom>
          <a:noFill/>
        </p:spPr>
        <p:txBody>
          <a:bodyPr wrap="square" rtlCol="0">
            <a:spAutoFit/>
          </a:bodyPr>
          <a:lstStyle/>
          <a:p>
            <a:pPr algn="ctr"/>
            <a:r>
              <a:rPr lang="fr-FR" sz="1400" dirty="0" err="1">
                <a:solidFill>
                  <a:schemeClr val="tx1">
                    <a:lumMod val="50000"/>
                    <a:lumOff val="50000"/>
                  </a:schemeClr>
                </a:solidFill>
                <a:highlight>
                  <a:srgbClr val="FFFFFF"/>
                </a:highlight>
                <a:latin typeface="Lusitana"/>
              </a:rPr>
              <a:t>Entologik</a:t>
            </a:r>
            <a:r>
              <a:rPr lang="fr-FR" sz="1400" dirty="0">
                <a:solidFill>
                  <a:schemeClr val="tx1">
                    <a:lumMod val="50000"/>
                    <a:lumOff val="50000"/>
                  </a:schemeClr>
                </a:solidFill>
                <a:highlight>
                  <a:srgbClr val="FFFFFF"/>
                </a:highlight>
                <a:latin typeface="Lusitana"/>
              </a:rPr>
              <a:t> &amp; AETIQ</a:t>
            </a:r>
            <a:endParaRPr lang="fr-FR" sz="1400" b="0" i="0" dirty="0">
              <a:solidFill>
                <a:schemeClr val="tx1">
                  <a:lumMod val="50000"/>
                  <a:lumOff val="50000"/>
                </a:schemeClr>
              </a:solidFill>
              <a:effectLst/>
              <a:highlight>
                <a:srgbClr val="FFFFFF"/>
              </a:highlight>
              <a:latin typeface="Lusitana"/>
            </a:endParaRPr>
          </a:p>
        </p:txBody>
      </p:sp>
      <p:sp>
        <p:nvSpPr>
          <p:cNvPr id="29" name="ZoneTexte 28">
            <a:extLst>
              <a:ext uri="{FF2B5EF4-FFF2-40B4-BE49-F238E27FC236}">
                <a16:creationId xmlns:a16="http://schemas.microsoft.com/office/drawing/2014/main" id="{3EFF15C0-CA49-60F3-6105-8619C6CA1B08}"/>
              </a:ext>
            </a:extLst>
          </p:cNvPr>
          <p:cNvSpPr txBox="1"/>
          <p:nvPr/>
        </p:nvSpPr>
        <p:spPr>
          <a:xfrm>
            <a:off x="5001787" y="3472121"/>
            <a:ext cx="2112579" cy="307777"/>
          </a:xfrm>
          <a:prstGeom prst="rect">
            <a:avLst/>
          </a:prstGeom>
          <a:noFill/>
        </p:spPr>
        <p:txBody>
          <a:bodyPr wrap="square" rtlCol="0">
            <a:spAutoFit/>
          </a:bodyPr>
          <a:lstStyle/>
          <a:p>
            <a:pPr algn="ctr"/>
            <a:r>
              <a:rPr lang="fr-FR" sz="1400" dirty="0" err="1">
                <a:solidFill>
                  <a:schemeClr val="tx1">
                    <a:lumMod val="50000"/>
                    <a:lumOff val="50000"/>
                  </a:schemeClr>
                </a:solidFill>
                <a:highlight>
                  <a:srgbClr val="FFFFFF"/>
                </a:highlight>
                <a:latin typeface="Lusitana"/>
              </a:rPr>
              <a:t>Entosystem</a:t>
            </a:r>
            <a:endParaRPr lang="fr-FR" sz="1400" b="0" i="0" dirty="0">
              <a:solidFill>
                <a:schemeClr val="tx1">
                  <a:lumMod val="50000"/>
                  <a:lumOff val="50000"/>
                </a:schemeClr>
              </a:solidFill>
              <a:effectLst/>
              <a:highlight>
                <a:srgbClr val="FFFFFF"/>
              </a:highlight>
              <a:latin typeface="Lusitana"/>
            </a:endParaRPr>
          </a:p>
        </p:txBody>
      </p:sp>
      <p:sp>
        <p:nvSpPr>
          <p:cNvPr id="30" name="ZoneTexte 29">
            <a:extLst>
              <a:ext uri="{FF2B5EF4-FFF2-40B4-BE49-F238E27FC236}">
                <a16:creationId xmlns:a16="http://schemas.microsoft.com/office/drawing/2014/main" id="{8ED969C3-98FD-744A-A4CE-E544D8B3246A}"/>
              </a:ext>
            </a:extLst>
          </p:cNvPr>
          <p:cNvSpPr txBox="1"/>
          <p:nvPr/>
        </p:nvSpPr>
        <p:spPr>
          <a:xfrm>
            <a:off x="7243435" y="3472121"/>
            <a:ext cx="2112579" cy="307777"/>
          </a:xfrm>
          <a:prstGeom prst="rect">
            <a:avLst/>
          </a:prstGeom>
          <a:noFill/>
        </p:spPr>
        <p:txBody>
          <a:bodyPr wrap="square" rtlCol="0">
            <a:spAutoFit/>
          </a:bodyPr>
          <a:lstStyle/>
          <a:p>
            <a:pPr algn="ctr"/>
            <a:r>
              <a:rPr lang="fr-FR" sz="1400" dirty="0" err="1">
                <a:solidFill>
                  <a:schemeClr val="tx1">
                    <a:lumMod val="50000"/>
                    <a:lumOff val="50000"/>
                  </a:schemeClr>
                </a:solidFill>
                <a:highlight>
                  <a:srgbClr val="FFFFFF"/>
                </a:highlight>
                <a:latin typeface="Lusitana"/>
              </a:rPr>
              <a:t>Ribozome</a:t>
            </a:r>
            <a:endParaRPr lang="fr-FR" sz="1400" b="0" i="0" dirty="0">
              <a:solidFill>
                <a:schemeClr val="tx1">
                  <a:lumMod val="50000"/>
                  <a:lumOff val="50000"/>
                </a:schemeClr>
              </a:solidFill>
              <a:effectLst/>
              <a:highlight>
                <a:srgbClr val="FFFFFF"/>
              </a:highlight>
              <a:latin typeface="Lusitana"/>
            </a:endParaRPr>
          </a:p>
        </p:txBody>
      </p:sp>
      <p:sp>
        <p:nvSpPr>
          <p:cNvPr id="31" name="ZoneTexte 30">
            <a:extLst>
              <a:ext uri="{FF2B5EF4-FFF2-40B4-BE49-F238E27FC236}">
                <a16:creationId xmlns:a16="http://schemas.microsoft.com/office/drawing/2014/main" id="{073EAD61-29C0-0478-DAB1-C85C2682A6F9}"/>
              </a:ext>
            </a:extLst>
          </p:cNvPr>
          <p:cNvSpPr txBox="1"/>
          <p:nvPr/>
        </p:nvSpPr>
        <p:spPr>
          <a:xfrm>
            <a:off x="313505" y="5822023"/>
            <a:ext cx="2112579" cy="307777"/>
          </a:xfrm>
          <a:prstGeom prst="rect">
            <a:avLst/>
          </a:prstGeom>
          <a:noFill/>
        </p:spPr>
        <p:txBody>
          <a:bodyPr wrap="square" rtlCol="0">
            <a:spAutoFit/>
          </a:bodyPr>
          <a:lstStyle/>
          <a:p>
            <a:pPr algn="ctr"/>
            <a:r>
              <a:rPr lang="fr-FR" sz="1400" b="0" i="0" dirty="0" err="1">
                <a:solidFill>
                  <a:schemeClr val="tx1">
                    <a:lumMod val="50000"/>
                    <a:lumOff val="50000"/>
                  </a:schemeClr>
                </a:solidFill>
                <a:effectLst/>
                <a:highlight>
                  <a:srgbClr val="FFFFFF"/>
                </a:highlight>
                <a:latin typeface="Lusitana"/>
              </a:rPr>
              <a:t>Sollio</a:t>
            </a:r>
            <a:r>
              <a:rPr lang="fr-FR" sz="1400" b="0" i="0" dirty="0">
                <a:solidFill>
                  <a:schemeClr val="tx1">
                    <a:lumMod val="50000"/>
                    <a:lumOff val="50000"/>
                  </a:schemeClr>
                </a:solidFill>
                <a:effectLst/>
                <a:highlight>
                  <a:srgbClr val="FFFFFF"/>
                </a:highlight>
                <a:latin typeface="Lusitana"/>
              </a:rPr>
              <a:t> Agriculture</a:t>
            </a:r>
          </a:p>
        </p:txBody>
      </p:sp>
      <p:sp>
        <p:nvSpPr>
          <p:cNvPr id="32" name="ZoneTexte 31">
            <a:extLst>
              <a:ext uri="{FF2B5EF4-FFF2-40B4-BE49-F238E27FC236}">
                <a16:creationId xmlns:a16="http://schemas.microsoft.com/office/drawing/2014/main" id="{339FDB4B-E513-30CE-F5AD-98C66DC1C949}"/>
              </a:ext>
            </a:extLst>
          </p:cNvPr>
          <p:cNvSpPr txBox="1"/>
          <p:nvPr/>
        </p:nvSpPr>
        <p:spPr>
          <a:xfrm>
            <a:off x="2616102" y="5822023"/>
            <a:ext cx="2112579" cy="307777"/>
          </a:xfrm>
          <a:prstGeom prst="rect">
            <a:avLst/>
          </a:prstGeom>
          <a:noFill/>
        </p:spPr>
        <p:txBody>
          <a:bodyPr wrap="square" rtlCol="0">
            <a:spAutoFit/>
          </a:bodyPr>
          <a:lstStyle/>
          <a:p>
            <a:pPr algn="ctr"/>
            <a:r>
              <a:rPr lang="fr-FR" sz="1400" dirty="0">
                <a:solidFill>
                  <a:schemeClr val="tx1">
                    <a:lumMod val="50000"/>
                    <a:lumOff val="50000"/>
                  </a:schemeClr>
                </a:solidFill>
                <a:highlight>
                  <a:srgbClr val="FFFFFF"/>
                </a:highlight>
                <a:latin typeface="Lusitana"/>
              </a:rPr>
              <a:t>CDBQ</a:t>
            </a:r>
            <a:endParaRPr lang="fr-FR" sz="1400" b="0" i="0" dirty="0">
              <a:solidFill>
                <a:schemeClr val="tx1">
                  <a:lumMod val="50000"/>
                  <a:lumOff val="50000"/>
                </a:schemeClr>
              </a:solidFill>
              <a:effectLst/>
              <a:highlight>
                <a:srgbClr val="FFFFFF"/>
              </a:highlight>
              <a:latin typeface="Lusitana"/>
            </a:endParaRPr>
          </a:p>
        </p:txBody>
      </p:sp>
      <p:sp>
        <p:nvSpPr>
          <p:cNvPr id="33" name="ZoneTexte 32">
            <a:extLst>
              <a:ext uri="{FF2B5EF4-FFF2-40B4-BE49-F238E27FC236}">
                <a16:creationId xmlns:a16="http://schemas.microsoft.com/office/drawing/2014/main" id="{296FB346-DA12-7B43-29FD-23DA2812DA86}"/>
              </a:ext>
            </a:extLst>
          </p:cNvPr>
          <p:cNvSpPr txBox="1"/>
          <p:nvPr/>
        </p:nvSpPr>
        <p:spPr>
          <a:xfrm>
            <a:off x="5001787" y="5822023"/>
            <a:ext cx="2112579" cy="307777"/>
          </a:xfrm>
          <a:prstGeom prst="rect">
            <a:avLst/>
          </a:prstGeom>
          <a:noFill/>
        </p:spPr>
        <p:txBody>
          <a:bodyPr wrap="square" rtlCol="0">
            <a:spAutoFit/>
          </a:bodyPr>
          <a:lstStyle/>
          <a:p>
            <a:pPr algn="ctr"/>
            <a:r>
              <a:rPr lang="fr-FR" sz="1400" b="0" i="0" dirty="0">
                <a:solidFill>
                  <a:schemeClr val="tx1">
                    <a:lumMod val="50000"/>
                    <a:lumOff val="50000"/>
                  </a:schemeClr>
                </a:solidFill>
                <a:effectLst/>
                <a:highlight>
                  <a:srgbClr val="FFFFFF"/>
                </a:highlight>
                <a:latin typeface="Lusitana"/>
              </a:rPr>
              <a:t>Hagen Industries</a:t>
            </a:r>
          </a:p>
        </p:txBody>
      </p:sp>
      <p:sp>
        <p:nvSpPr>
          <p:cNvPr id="34" name="ZoneTexte 33">
            <a:extLst>
              <a:ext uri="{FF2B5EF4-FFF2-40B4-BE49-F238E27FC236}">
                <a16:creationId xmlns:a16="http://schemas.microsoft.com/office/drawing/2014/main" id="{DE665ACB-C3BB-4CAD-6847-86223B5C69B7}"/>
              </a:ext>
            </a:extLst>
          </p:cNvPr>
          <p:cNvSpPr txBox="1"/>
          <p:nvPr/>
        </p:nvSpPr>
        <p:spPr>
          <a:xfrm>
            <a:off x="7243435" y="5822023"/>
            <a:ext cx="2112579" cy="307777"/>
          </a:xfrm>
          <a:prstGeom prst="rect">
            <a:avLst/>
          </a:prstGeom>
          <a:noFill/>
        </p:spPr>
        <p:txBody>
          <a:bodyPr wrap="square" rtlCol="0">
            <a:spAutoFit/>
          </a:bodyPr>
          <a:lstStyle/>
          <a:p>
            <a:pPr algn="ctr"/>
            <a:r>
              <a:rPr lang="fr-FR" sz="1400" b="0" i="0" dirty="0">
                <a:solidFill>
                  <a:schemeClr val="tx1">
                    <a:lumMod val="50000"/>
                    <a:lumOff val="50000"/>
                  </a:schemeClr>
                </a:solidFill>
                <a:effectLst/>
                <a:highlight>
                  <a:srgbClr val="FFFFFF"/>
                </a:highlight>
                <a:latin typeface="Lusitana"/>
              </a:rPr>
              <a:t>MAPAQ</a:t>
            </a:r>
          </a:p>
        </p:txBody>
      </p:sp>
      <p:pic>
        <p:nvPicPr>
          <p:cNvPr id="1046" name="Picture 22">
            <a:extLst>
              <a:ext uri="{FF2B5EF4-FFF2-40B4-BE49-F238E27FC236}">
                <a16:creationId xmlns:a16="http://schemas.microsoft.com/office/drawing/2014/main" id="{CE8F932B-519F-DA8F-C8A3-6EC34F882272}"/>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t="8689" b="8689"/>
          <a:stretch/>
        </p:blipFill>
        <p:spPr bwMode="auto">
          <a:xfrm>
            <a:off x="10039369" y="2704855"/>
            <a:ext cx="1325563" cy="1325563"/>
          </a:xfrm>
          <a:prstGeom prst="rect">
            <a:avLst/>
          </a:prstGeom>
          <a:noFill/>
          <a:extLst>
            <a:ext uri="{909E8E84-426E-40DD-AFC4-6F175D3DCCD1}">
              <a14:hiddenFill xmlns:a14="http://schemas.microsoft.com/office/drawing/2010/main">
                <a:solidFill>
                  <a:srgbClr val="FFFFFF"/>
                </a:solidFill>
              </a14:hiddenFill>
            </a:ext>
          </a:extLst>
        </p:spPr>
      </p:pic>
      <p:sp>
        <p:nvSpPr>
          <p:cNvPr id="35" name="ZoneTexte 34">
            <a:extLst>
              <a:ext uri="{FF2B5EF4-FFF2-40B4-BE49-F238E27FC236}">
                <a16:creationId xmlns:a16="http://schemas.microsoft.com/office/drawing/2014/main" id="{151EF0A7-1EFA-5A31-D4A3-E7F3FFC9C347}"/>
              </a:ext>
            </a:extLst>
          </p:cNvPr>
          <p:cNvSpPr txBox="1"/>
          <p:nvPr/>
        </p:nvSpPr>
        <p:spPr>
          <a:xfrm>
            <a:off x="9475561" y="4141974"/>
            <a:ext cx="2453179" cy="584775"/>
          </a:xfrm>
          <a:prstGeom prst="rect">
            <a:avLst/>
          </a:prstGeom>
          <a:noFill/>
        </p:spPr>
        <p:txBody>
          <a:bodyPr wrap="square" rtlCol="0">
            <a:spAutoFit/>
          </a:bodyPr>
          <a:lstStyle/>
          <a:p>
            <a:pPr algn="ctr"/>
            <a:r>
              <a:rPr lang="fr-FR" sz="1600" b="0" i="0" dirty="0">
                <a:solidFill>
                  <a:srgbClr val="1B1B1B"/>
                </a:solidFill>
                <a:effectLst/>
                <a:highlight>
                  <a:srgbClr val="FFFFFF"/>
                </a:highlight>
                <a:latin typeface="Lusitana"/>
              </a:rPr>
              <a:t>Florent Pechereau, </a:t>
            </a:r>
          </a:p>
          <a:p>
            <a:pPr algn="ctr"/>
            <a:r>
              <a:rPr lang="fr-FR" sz="1600" b="0" i="0" dirty="0" err="1">
                <a:solidFill>
                  <a:srgbClr val="1B1B1B"/>
                </a:solidFill>
                <a:effectLst/>
                <a:highlight>
                  <a:srgbClr val="FFFFFF"/>
                </a:highlight>
                <a:latin typeface="Lusitana"/>
              </a:rPr>
              <a:t>Development</a:t>
            </a:r>
            <a:r>
              <a:rPr lang="fr-FR" sz="1600" b="0" i="0" dirty="0">
                <a:solidFill>
                  <a:srgbClr val="1B1B1B"/>
                </a:solidFill>
                <a:effectLst/>
                <a:highlight>
                  <a:srgbClr val="FFFFFF"/>
                </a:highlight>
                <a:latin typeface="Lusitana"/>
              </a:rPr>
              <a:t> agent</a:t>
            </a:r>
          </a:p>
        </p:txBody>
      </p:sp>
      <p:sp>
        <p:nvSpPr>
          <p:cNvPr id="36" name="ZoneTexte 35">
            <a:extLst>
              <a:ext uri="{FF2B5EF4-FFF2-40B4-BE49-F238E27FC236}">
                <a16:creationId xmlns:a16="http://schemas.microsoft.com/office/drawing/2014/main" id="{4005E3DC-CB56-56D3-897E-B2EF435BC43F}"/>
              </a:ext>
            </a:extLst>
          </p:cNvPr>
          <p:cNvSpPr txBox="1"/>
          <p:nvPr/>
        </p:nvSpPr>
        <p:spPr>
          <a:xfrm>
            <a:off x="9645861" y="4684416"/>
            <a:ext cx="2112579" cy="307777"/>
          </a:xfrm>
          <a:prstGeom prst="rect">
            <a:avLst/>
          </a:prstGeom>
          <a:noFill/>
        </p:spPr>
        <p:txBody>
          <a:bodyPr wrap="square" rtlCol="0">
            <a:spAutoFit/>
          </a:bodyPr>
          <a:lstStyle/>
          <a:p>
            <a:pPr algn="ctr"/>
            <a:r>
              <a:rPr lang="fr-FR" sz="1400" dirty="0">
                <a:solidFill>
                  <a:schemeClr val="tx1">
                    <a:lumMod val="50000"/>
                    <a:lumOff val="50000"/>
                  </a:schemeClr>
                </a:solidFill>
                <a:highlight>
                  <a:srgbClr val="FFFFFF"/>
                </a:highlight>
                <a:latin typeface="Lusitana"/>
              </a:rPr>
              <a:t>TFIC</a:t>
            </a:r>
            <a:endParaRPr lang="fr-FR" sz="1400" b="0" i="0" dirty="0">
              <a:solidFill>
                <a:schemeClr val="tx1">
                  <a:lumMod val="50000"/>
                  <a:lumOff val="50000"/>
                </a:schemeClr>
              </a:solidFill>
              <a:effectLst/>
              <a:highlight>
                <a:srgbClr val="FFFFFF"/>
              </a:highlight>
              <a:latin typeface="Lusitana"/>
            </a:endParaRPr>
          </a:p>
        </p:txBody>
      </p:sp>
      <p:pic>
        <p:nvPicPr>
          <p:cNvPr id="3" name="Image 2">
            <a:extLst>
              <a:ext uri="{FF2B5EF4-FFF2-40B4-BE49-F238E27FC236}">
                <a16:creationId xmlns:a16="http://schemas.microsoft.com/office/drawing/2014/main" id="{EFB8209D-5260-CF2E-5775-F66AD0B20060}"/>
              </a:ext>
            </a:extLst>
          </p:cNvPr>
          <p:cNvPicPr>
            <a:picLocks noChangeAspect="1"/>
          </p:cNvPicPr>
          <p:nvPr/>
        </p:nvPicPr>
        <p:blipFill>
          <a:blip r:embed="rId12"/>
          <a:srcRect l="601" t="11011" r="-601" b="12838"/>
          <a:stretch/>
        </p:blipFill>
        <p:spPr>
          <a:xfrm>
            <a:off x="3009610" y="3828794"/>
            <a:ext cx="1349040" cy="1325564"/>
          </a:xfrm>
          <a:prstGeom prst="rect">
            <a:avLst/>
          </a:prstGeom>
        </p:spPr>
      </p:pic>
      <p:pic>
        <p:nvPicPr>
          <p:cNvPr id="5" name="Image 4" descr="Une image contenant texte, Police, Graphique, logo&#10;&#10;Description générée automatiquement">
            <a:extLst>
              <a:ext uri="{FF2B5EF4-FFF2-40B4-BE49-F238E27FC236}">
                <a16:creationId xmlns:a16="http://schemas.microsoft.com/office/drawing/2014/main" id="{5D98DDF2-8034-5DC8-72CA-F3A3A9CD4BB0}"/>
              </a:ext>
            </a:extLst>
          </p:cNvPr>
          <p:cNvPicPr>
            <a:picLocks noChangeAspect="1"/>
          </p:cNvPicPr>
          <p:nvPr/>
        </p:nvPicPr>
        <p:blipFill>
          <a:blip r:embed="rId13"/>
          <a:stretch>
            <a:fillRect/>
          </a:stretch>
        </p:blipFill>
        <p:spPr>
          <a:xfrm>
            <a:off x="838200" y="6283163"/>
            <a:ext cx="1008627" cy="488111"/>
          </a:xfrm>
          <a:prstGeom prst="rect">
            <a:avLst/>
          </a:prstGeom>
        </p:spPr>
      </p:pic>
    </p:spTree>
    <p:extLst>
      <p:ext uri="{BB962C8B-B14F-4D97-AF65-F5344CB8AC3E}">
        <p14:creationId xmlns:p14="http://schemas.microsoft.com/office/powerpoint/2010/main" val="29019281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ight Triangle 3">
            <a:extLst>
              <a:ext uri="{FF2B5EF4-FFF2-40B4-BE49-F238E27FC236}">
                <a16:creationId xmlns:a16="http://schemas.microsoft.com/office/drawing/2014/main" id="{5611208F-5EAA-835F-3B94-7504EB0E3320}"/>
              </a:ext>
            </a:extLst>
          </p:cNvPr>
          <p:cNvSpPr/>
          <p:nvPr/>
        </p:nvSpPr>
        <p:spPr>
          <a:xfrm rot="10800000" flipV="1">
            <a:off x="9627602" y="4017523"/>
            <a:ext cx="2023188" cy="2509696"/>
          </a:xfrm>
          <a:prstGeom prst="rtTriangle">
            <a:avLst/>
          </a:prstGeom>
          <a:solidFill>
            <a:srgbClr val="4180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5" name="Rectangle 4">
            <a:extLst>
              <a:ext uri="{FF2B5EF4-FFF2-40B4-BE49-F238E27FC236}">
                <a16:creationId xmlns:a16="http://schemas.microsoft.com/office/drawing/2014/main" id="{0683B81C-B32D-9DC6-0D24-77425A7A55E7}"/>
              </a:ext>
            </a:extLst>
          </p:cNvPr>
          <p:cNvSpPr/>
          <p:nvPr/>
        </p:nvSpPr>
        <p:spPr>
          <a:xfrm>
            <a:off x="838200" y="623275"/>
            <a:ext cx="10426700" cy="5607882"/>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6" name="Content Placeholder 12" descr="A black and white sign&#10;&#10;Description automatically generated with low confidence">
            <a:extLst>
              <a:ext uri="{FF2B5EF4-FFF2-40B4-BE49-F238E27FC236}">
                <a16:creationId xmlns:a16="http://schemas.microsoft.com/office/drawing/2014/main" id="{63E4B12D-69A1-B2AA-3E56-399E75FD7A89}"/>
              </a:ext>
            </a:extLst>
          </p:cNvPr>
          <p:cNvPicPr>
            <a:picLocks noChangeAspect="1"/>
          </p:cNvPicPr>
          <p:nvPr/>
        </p:nvPicPr>
        <p:blipFill>
          <a:blip r:embed="rId3"/>
          <a:stretch>
            <a:fillRect/>
          </a:stretch>
        </p:blipFill>
        <p:spPr>
          <a:xfrm>
            <a:off x="5120202" y="6338713"/>
            <a:ext cx="1951596" cy="377013"/>
          </a:xfrm>
          <a:prstGeom prst="rect">
            <a:avLst/>
          </a:prstGeom>
        </p:spPr>
      </p:pic>
      <p:sp>
        <p:nvSpPr>
          <p:cNvPr id="7" name="Slide Number Placeholder 13">
            <a:extLst>
              <a:ext uri="{FF2B5EF4-FFF2-40B4-BE49-F238E27FC236}">
                <a16:creationId xmlns:a16="http://schemas.microsoft.com/office/drawing/2014/main" id="{DCA76391-A92A-0600-6ADE-468182CFF902}"/>
              </a:ext>
            </a:extLst>
          </p:cNvPr>
          <p:cNvSpPr>
            <a:spLocks noGrp="1"/>
          </p:cNvSpPr>
          <p:nvPr>
            <p:ph type="sldNum" sz="quarter" idx="12"/>
          </p:nvPr>
        </p:nvSpPr>
        <p:spPr>
          <a:xfrm>
            <a:off x="7981950" y="6243338"/>
            <a:ext cx="2057400" cy="365125"/>
          </a:xfrm>
        </p:spPr>
        <p:txBody>
          <a:bodyPr/>
          <a:lstStyle/>
          <a:p>
            <a:fld id="{36E06107-4D95-C341-B949-98249E6A7532}" type="slidenum">
              <a:rPr lang="fr-CA">
                <a:solidFill>
                  <a:schemeClr val="tx1"/>
                </a:solidFill>
              </a:rPr>
              <a:t>7</a:t>
            </a:fld>
            <a:endParaRPr lang="fr-CA">
              <a:solidFill>
                <a:schemeClr val="tx1"/>
              </a:solidFill>
            </a:endParaRPr>
          </a:p>
        </p:txBody>
      </p:sp>
      <p:graphicFrame>
        <p:nvGraphicFramePr>
          <p:cNvPr id="3" name="Content Placeholder 2">
            <a:extLst>
              <a:ext uri="{FF2B5EF4-FFF2-40B4-BE49-F238E27FC236}">
                <a16:creationId xmlns:a16="http://schemas.microsoft.com/office/drawing/2014/main" id="{568A36D3-69D4-3156-CF03-93D75D434BA1}"/>
              </a:ext>
            </a:extLst>
          </p:cNvPr>
          <p:cNvGraphicFramePr>
            <a:graphicFrameLocks/>
          </p:cNvGraphicFramePr>
          <p:nvPr>
            <p:extLst>
              <p:ext uri="{D42A27DB-BD31-4B8C-83A1-F6EECF244321}">
                <p14:modId xmlns:p14="http://schemas.microsoft.com/office/powerpoint/2010/main" val="340901087"/>
              </p:ext>
            </p:extLst>
          </p:nvPr>
        </p:nvGraphicFramePr>
        <p:xfrm>
          <a:off x="1508345" y="1402386"/>
          <a:ext cx="8875876" cy="475970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8" name="Title 1">
            <a:extLst>
              <a:ext uri="{FF2B5EF4-FFF2-40B4-BE49-F238E27FC236}">
                <a16:creationId xmlns:a16="http://schemas.microsoft.com/office/drawing/2014/main" id="{B971CA90-9B8A-2A22-1684-8BB40A1892A5}"/>
              </a:ext>
            </a:extLst>
          </p:cNvPr>
          <p:cNvSpPr>
            <a:spLocks noGrp="1"/>
          </p:cNvSpPr>
          <p:nvPr>
            <p:ph type="title"/>
          </p:nvPr>
        </p:nvSpPr>
        <p:spPr>
          <a:xfrm>
            <a:off x="838200" y="428876"/>
            <a:ext cx="10515600" cy="1325563"/>
          </a:xfrm>
        </p:spPr>
        <p:txBody>
          <a:bodyPr/>
          <a:lstStyle/>
          <a:p>
            <a:r>
              <a:rPr lang="fr-CA" b="1" dirty="0"/>
              <a:t>Strategic planification</a:t>
            </a:r>
          </a:p>
        </p:txBody>
      </p:sp>
      <p:pic>
        <p:nvPicPr>
          <p:cNvPr id="2" name="Image 1" descr="Une image contenant texte, Police, Graphique, logo&#10;&#10;Description générée automatiquement">
            <a:extLst>
              <a:ext uri="{FF2B5EF4-FFF2-40B4-BE49-F238E27FC236}">
                <a16:creationId xmlns:a16="http://schemas.microsoft.com/office/drawing/2014/main" id="{CDF3E7A0-6609-DDED-D184-821AF6158BA6}"/>
              </a:ext>
            </a:extLst>
          </p:cNvPr>
          <p:cNvPicPr>
            <a:picLocks noChangeAspect="1"/>
          </p:cNvPicPr>
          <p:nvPr/>
        </p:nvPicPr>
        <p:blipFill>
          <a:blip r:embed="rId9"/>
          <a:stretch>
            <a:fillRect/>
          </a:stretch>
        </p:blipFill>
        <p:spPr>
          <a:xfrm>
            <a:off x="838200" y="6283163"/>
            <a:ext cx="1008627" cy="488111"/>
          </a:xfrm>
          <a:prstGeom prst="rect">
            <a:avLst/>
          </a:prstGeom>
        </p:spPr>
      </p:pic>
    </p:spTree>
    <p:extLst>
      <p:ext uri="{BB962C8B-B14F-4D97-AF65-F5344CB8AC3E}">
        <p14:creationId xmlns:p14="http://schemas.microsoft.com/office/powerpoint/2010/main" val="6769932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ight Triangle 3">
            <a:extLst>
              <a:ext uri="{FF2B5EF4-FFF2-40B4-BE49-F238E27FC236}">
                <a16:creationId xmlns:a16="http://schemas.microsoft.com/office/drawing/2014/main" id="{5611208F-5EAA-835F-3B94-7504EB0E3320}"/>
              </a:ext>
            </a:extLst>
          </p:cNvPr>
          <p:cNvSpPr/>
          <p:nvPr/>
        </p:nvSpPr>
        <p:spPr>
          <a:xfrm rot="10800000" flipV="1">
            <a:off x="9627602" y="4017523"/>
            <a:ext cx="2023188" cy="2509696"/>
          </a:xfrm>
          <a:prstGeom prst="rtTriangle">
            <a:avLst/>
          </a:prstGeom>
          <a:solidFill>
            <a:srgbClr val="4180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5" name="Rectangle 4">
            <a:extLst>
              <a:ext uri="{FF2B5EF4-FFF2-40B4-BE49-F238E27FC236}">
                <a16:creationId xmlns:a16="http://schemas.microsoft.com/office/drawing/2014/main" id="{0683B81C-B32D-9DC6-0D24-77425A7A55E7}"/>
              </a:ext>
            </a:extLst>
          </p:cNvPr>
          <p:cNvSpPr/>
          <p:nvPr/>
        </p:nvSpPr>
        <p:spPr>
          <a:xfrm>
            <a:off x="838200" y="623275"/>
            <a:ext cx="10426700" cy="5607882"/>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6" name="Content Placeholder 12" descr="A black and white sign&#10;&#10;Description automatically generated with low confidence">
            <a:extLst>
              <a:ext uri="{FF2B5EF4-FFF2-40B4-BE49-F238E27FC236}">
                <a16:creationId xmlns:a16="http://schemas.microsoft.com/office/drawing/2014/main" id="{63E4B12D-69A1-B2AA-3E56-399E75FD7A89}"/>
              </a:ext>
            </a:extLst>
          </p:cNvPr>
          <p:cNvPicPr>
            <a:picLocks noChangeAspect="1"/>
          </p:cNvPicPr>
          <p:nvPr/>
        </p:nvPicPr>
        <p:blipFill>
          <a:blip r:embed="rId3"/>
          <a:stretch>
            <a:fillRect/>
          </a:stretch>
        </p:blipFill>
        <p:spPr>
          <a:xfrm>
            <a:off x="5120202" y="6338713"/>
            <a:ext cx="1951596" cy="377013"/>
          </a:xfrm>
          <a:prstGeom prst="rect">
            <a:avLst/>
          </a:prstGeom>
        </p:spPr>
      </p:pic>
      <p:sp>
        <p:nvSpPr>
          <p:cNvPr id="7" name="Slide Number Placeholder 13">
            <a:extLst>
              <a:ext uri="{FF2B5EF4-FFF2-40B4-BE49-F238E27FC236}">
                <a16:creationId xmlns:a16="http://schemas.microsoft.com/office/drawing/2014/main" id="{DCA76391-A92A-0600-6ADE-468182CFF902}"/>
              </a:ext>
            </a:extLst>
          </p:cNvPr>
          <p:cNvSpPr>
            <a:spLocks noGrp="1"/>
          </p:cNvSpPr>
          <p:nvPr>
            <p:ph type="sldNum" sz="quarter" idx="12"/>
          </p:nvPr>
        </p:nvSpPr>
        <p:spPr>
          <a:xfrm>
            <a:off x="7981950" y="6243338"/>
            <a:ext cx="2057400" cy="365125"/>
          </a:xfrm>
        </p:spPr>
        <p:txBody>
          <a:bodyPr/>
          <a:lstStyle/>
          <a:p>
            <a:fld id="{36E06107-4D95-C341-B949-98249E6A7532}" type="slidenum">
              <a:rPr lang="fr-CA">
                <a:solidFill>
                  <a:schemeClr val="tx1"/>
                </a:solidFill>
              </a:rPr>
              <a:t>8</a:t>
            </a:fld>
            <a:endParaRPr lang="fr-CA">
              <a:solidFill>
                <a:schemeClr val="tx1"/>
              </a:solidFill>
            </a:endParaRPr>
          </a:p>
        </p:txBody>
      </p:sp>
      <p:sp>
        <p:nvSpPr>
          <p:cNvPr id="8" name="Title 1">
            <a:extLst>
              <a:ext uri="{FF2B5EF4-FFF2-40B4-BE49-F238E27FC236}">
                <a16:creationId xmlns:a16="http://schemas.microsoft.com/office/drawing/2014/main" id="{B971CA90-9B8A-2A22-1684-8BB40A1892A5}"/>
              </a:ext>
            </a:extLst>
          </p:cNvPr>
          <p:cNvSpPr>
            <a:spLocks noGrp="1"/>
          </p:cNvSpPr>
          <p:nvPr>
            <p:ph type="title"/>
          </p:nvPr>
        </p:nvSpPr>
        <p:spPr>
          <a:xfrm>
            <a:off x="838200" y="428876"/>
            <a:ext cx="10515600" cy="1325563"/>
          </a:xfrm>
        </p:spPr>
        <p:txBody>
          <a:bodyPr/>
          <a:lstStyle/>
          <a:p>
            <a:r>
              <a:rPr lang="fr-CA" b="1" dirty="0"/>
              <a:t>Strategic planification</a:t>
            </a:r>
          </a:p>
        </p:txBody>
      </p:sp>
      <p:graphicFrame>
        <p:nvGraphicFramePr>
          <p:cNvPr id="2" name="Content Placeholder 2">
            <a:extLst>
              <a:ext uri="{FF2B5EF4-FFF2-40B4-BE49-F238E27FC236}">
                <a16:creationId xmlns:a16="http://schemas.microsoft.com/office/drawing/2014/main" id="{9E19CBAC-84E6-C849-53C8-B2E2F0CCA47D}"/>
              </a:ext>
            </a:extLst>
          </p:cNvPr>
          <p:cNvGraphicFramePr>
            <a:graphicFrameLocks/>
          </p:cNvGraphicFramePr>
          <p:nvPr>
            <p:extLst>
              <p:ext uri="{D42A27DB-BD31-4B8C-83A1-F6EECF244321}">
                <p14:modId xmlns:p14="http://schemas.microsoft.com/office/powerpoint/2010/main" val="3632816497"/>
              </p:ext>
            </p:extLst>
          </p:nvPr>
        </p:nvGraphicFramePr>
        <p:xfrm>
          <a:off x="1497836" y="1402386"/>
          <a:ext cx="8875876" cy="475970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3" name="Image 2" descr="Une image contenant texte, Police, Graphique, logo&#10;&#10;Description générée automatiquement">
            <a:extLst>
              <a:ext uri="{FF2B5EF4-FFF2-40B4-BE49-F238E27FC236}">
                <a16:creationId xmlns:a16="http://schemas.microsoft.com/office/drawing/2014/main" id="{90B53DA6-59DF-6ECC-D5D1-01A1AB3EB2EA}"/>
              </a:ext>
            </a:extLst>
          </p:cNvPr>
          <p:cNvPicPr>
            <a:picLocks noChangeAspect="1"/>
          </p:cNvPicPr>
          <p:nvPr/>
        </p:nvPicPr>
        <p:blipFill>
          <a:blip r:embed="rId9"/>
          <a:stretch>
            <a:fillRect/>
          </a:stretch>
        </p:blipFill>
        <p:spPr>
          <a:xfrm>
            <a:off x="838200" y="6283163"/>
            <a:ext cx="1008627" cy="488111"/>
          </a:xfrm>
          <a:prstGeom prst="rect">
            <a:avLst/>
          </a:prstGeom>
        </p:spPr>
      </p:pic>
    </p:spTree>
    <p:extLst>
      <p:ext uri="{BB962C8B-B14F-4D97-AF65-F5344CB8AC3E}">
        <p14:creationId xmlns:p14="http://schemas.microsoft.com/office/powerpoint/2010/main" val="26856549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ight Triangle 3">
            <a:extLst>
              <a:ext uri="{FF2B5EF4-FFF2-40B4-BE49-F238E27FC236}">
                <a16:creationId xmlns:a16="http://schemas.microsoft.com/office/drawing/2014/main" id="{5611208F-5EAA-835F-3B94-7504EB0E3320}"/>
              </a:ext>
            </a:extLst>
          </p:cNvPr>
          <p:cNvSpPr/>
          <p:nvPr/>
        </p:nvSpPr>
        <p:spPr>
          <a:xfrm rot="10800000" flipV="1">
            <a:off x="9627602" y="4017523"/>
            <a:ext cx="2023188" cy="2509696"/>
          </a:xfrm>
          <a:prstGeom prst="rtTriangle">
            <a:avLst/>
          </a:prstGeom>
          <a:solidFill>
            <a:srgbClr val="4180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5" name="Rectangle 4">
            <a:extLst>
              <a:ext uri="{FF2B5EF4-FFF2-40B4-BE49-F238E27FC236}">
                <a16:creationId xmlns:a16="http://schemas.microsoft.com/office/drawing/2014/main" id="{0683B81C-B32D-9DC6-0D24-77425A7A55E7}"/>
              </a:ext>
            </a:extLst>
          </p:cNvPr>
          <p:cNvSpPr/>
          <p:nvPr/>
        </p:nvSpPr>
        <p:spPr>
          <a:xfrm>
            <a:off x="838200" y="623275"/>
            <a:ext cx="10426700" cy="5607882"/>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6" name="Content Placeholder 12" descr="A black and white sign&#10;&#10;Description automatically generated with low confidence">
            <a:extLst>
              <a:ext uri="{FF2B5EF4-FFF2-40B4-BE49-F238E27FC236}">
                <a16:creationId xmlns:a16="http://schemas.microsoft.com/office/drawing/2014/main" id="{63E4B12D-69A1-B2AA-3E56-399E75FD7A89}"/>
              </a:ext>
            </a:extLst>
          </p:cNvPr>
          <p:cNvPicPr>
            <a:picLocks noChangeAspect="1"/>
          </p:cNvPicPr>
          <p:nvPr/>
        </p:nvPicPr>
        <p:blipFill>
          <a:blip r:embed="rId3"/>
          <a:stretch>
            <a:fillRect/>
          </a:stretch>
        </p:blipFill>
        <p:spPr>
          <a:xfrm>
            <a:off x="5120202" y="6338713"/>
            <a:ext cx="1951596" cy="377013"/>
          </a:xfrm>
          <a:prstGeom prst="rect">
            <a:avLst/>
          </a:prstGeom>
        </p:spPr>
      </p:pic>
      <p:sp>
        <p:nvSpPr>
          <p:cNvPr id="7" name="Slide Number Placeholder 13">
            <a:extLst>
              <a:ext uri="{FF2B5EF4-FFF2-40B4-BE49-F238E27FC236}">
                <a16:creationId xmlns:a16="http://schemas.microsoft.com/office/drawing/2014/main" id="{DCA76391-A92A-0600-6ADE-468182CFF902}"/>
              </a:ext>
            </a:extLst>
          </p:cNvPr>
          <p:cNvSpPr>
            <a:spLocks noGrp="1"/>
          </p:cNvSpPr>
          <p:nvPr>
            <p:ph type="sldNum" sz="quarter" idx="12"/>
          </p:nvPr>
        </p:nvSpPr>
        <p:spPr>
          <a:xfrm>
            <a:off x="7981950" y="6243338"/>
            <a:ext cx="2057400" cy="365125"/>
          </a:xfrm>
        </p:spPr>
        <p:txBody>
          <a:bodyPr/>
          <a:lstStyle/>
          <a:p>
            <a:fld id="{36E06107-4D95-C341-B949-98249E6A7532}" type="slidenum">
              <a:rPr lang="fr-CA">
                <a:solidFill>
                  <a:schemeClr val="tx1"/>
                </a:solidFill>
              </a:rPr>
              <a:t>9</a:t>
            </a:fld>
            <a:endParaRPr lang="fr-CA">
              <a:solidFill>
                <a:schemeClr val="tx1"/>
              </a:solidFill>
            </a:endParaRPr>
          </a:p>
        </p:txBody>
      </p:sp>
      <p:sp>
        <p:nvSpPr>
          <p:cNvPr id="8" name="Title 1">
            <a:extLst>
              <a:ext uri="{FF2B5EF4-FFF2-40B4-BE49-F238E27FC236}">
                <a16:creationId xmlns:a16="http://schemas.microsoft.com/office/drawing/2014/main" id="{B971CA90-9B8A-2A22-1684-8BB40A1892A5}"/>
              </a:ext>
            </a:extLst>
          </p:cNvPr>
          <p:cNvSpPr>
            <a:spLocks noGrp="1"/>
          </p:cNvSpPr>
          <p:nvPr>
            <p:ph type="title"/>
          </p:nvPr>
        </p:nvSpPr>
        <p:spPr>
          <a:xfrm>
            <a:off x="838200" y="428876"/>
            <a:ext cx="10515600" cy="1325563"/>
          </a:xfrm>
        </p:spPr>
        <p:txBody>
          <a:bodyPr/>
          <a:lstStyle/>
          <a:p>
            <a:r>
              <a:rPr lang="fr-CA" b="1" dirty="0"/>
              <a:t>Strategic planification</a:t>
            </a:r>
          </a:p>
        </p:txBody>
      </p:sp>
      <p:graphicFrame>
        <p:nvGraphicFramePr>
          <p:cNvPr id="2" name="Content Placeholder 2">
            <a:extLst>
              <a:ext uri="{FF2B5EF4-FFF2-40B4-BE49-F238E27FC236}">
                <a16:creationId xmlns:a16="http://schemas.microsoft.com/office/drawing/2014/main" id="{3F6E6EE1-A2A8-1553-187D-6D70D1C8DEA6}"/>
              </a:ext>
            </a:extLst>
          </p:cNvPr>
          <p:cNvGraphicFramePr>
            <a:graphicFrameLocks/>
          </p:cNvGraphicFramePr>
          <p:nvPr>
            <p:extLst>
              <p:ext uri="{D42A27DB-BD31-4B8C-83A1-F6EECF244321}">
                <p14:modId xmlns:p14="http://schemas.microsoft.com/office/powerpoint/2010/main" val="2095823436"/>
              </p:ext>
            </p:extLst>
          </p:nvPr>
        </p:nvGraphicFramePr>
        <p:xfrm>
          <a:off x="1576553" y="1407508"/>
          <a:ext cx="8724715" cy="475458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3" name="Image 2" descr="Une image contenant texte, Police, Graphique, logo&#10;&#10;Description générée automatiquement">
            <a:extLst>
              <a:ext uri="{FF2B5EF4-FFF2-40B4-BE49-F238E27FC236}">
                <a16:creationId xmlns:a16="http://schemas.microsoft.com/office/drawing/2014/main" id="{5266509B-E3BA-821E-A3C9-9248D581ADC6}"/>
              </a:ext>
            </a:extLst>
          </p:cNvPr>
          <p:cNvPicPr>
            <a:picLocks noChangeAspect="1"/>
          </p:cNvPicPr>
          <p:nvPr/>
        </p:nvPicPr>
        <p:blipFill>
          <a:blip r:embed="rId9"/>
          <a:stretch>
            <a:fillRect/>
          </a:stretch>
        </p:blipFill>
        <p:spPr>
          <a:xfrm>
            <a:off x="838200" y="6283163"/>
            <a:ext cx="1008627" cy="488111"/>
          </a:xfrm>
          <a:prstGeom prst="rect">
            <a:avLst/>
          </a:prstGeom>
        </p:spPr>
      </p:pic>
    </p:spTree>
    <p:extLst>
      <p:ext uri="{BB962C8B-B14F-4D97-AF65-F5344CB8AC3E}">
        <p14:creationId xmlns:p14="http://schemas.microsoft.com/office/powerpoint/2010/main" val="40827589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ight Triangle 3">
            <a:extLst>
              <a:ext uri="{FF2B5EF4-FFF2-40B4-BE49-F238E27FC236}">
                <a16:creationId xmlns:a16="http://schemas.microsoft.com/office/drawing/2014/main" id="{5611208F-5EAA-835F-3B94-7504EB0E3320}"/>
              </a:ext>
            </a:extLst>
          </p:cNvPr>
          <p:cNvSpPr/>
          <p:nvPr/>
        </p:nvSpPr>
        <p:spPr>
          <a:xfrm rot="10800000" flipV="1">
            <a:off x="9627602" y="4017523"/>
            <a:ext cx="2023188" cy="2509696"/>
          </a:xfrm>
          <a:prstGeom prst="rtTriangle">
            <a:avLst/>
          </a:prstGeom>
          <a:solidFill>
            <a:srgbClr val="4180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2" name="Title 1">
            <a:extLst>
              <a:ext uri="{FF2B5EF4-FFF2-40B4-BE49-F238E27FC236}">
                <a16:creationId xmlns:a16="http://schemas.microsoft.com/office/drawing/2014/main" id="{598BE73F-F771-4366-AE8B-FE1037A50FA5}"/>
              </a:ext>
            </a:extLst>
          </p:cNvPr>
          <p:cNvSpPr>
            <a:spLocks noGrp="1"/>
          </p:cNvSpPr>
          <p:nvPr>
            <p:ph type="title"/>
          </p:nvPr>
        </p:nvSpPr>
        <p:spPr>
          <a:xfrm>
            <a:off x="838200" y="2764434"/>
            <a:ext cx="10515600" cy="1325563"/>
          </a:xfrm>
        </p:spPr>
        <p:txBody>
          <a:bodyPr>
            <a:noAutofit/>
          </a:bodyPr>
          <a:lstStyle/>
          <a:p>
            <a:pPr algn="ctr"/>
            <a:r>
              <a:rPr lang="fr-CA" sz="7200" b="1" dirty="0" err="1"/>
              <a:t>Working</a:t>
            </a:r>
            <a:r>
              <a:rPr lang="fr-CA" sz="7200" b="1" dirty="0"/>
              <a:t> group</a:t>
            </a:r>
            <a:br>
              <a:rPr lang="fr-CA" sz="7200" b="1" dirty="0"/>
            </a:br>
            <a:r>
              <a:rPr lang="fr-CA" sz="7200" b="1" dirty="0"/>
              <a:t>-</a:t>
            </a:r>
            <a:br>
              <a:rPr lang="fr-CA" sz="7200" b="1" dirty="0"/>
            </a:br>
            <a:r>
              <a:rPr lang="fr-CA" sz="7200" b="1" dirty="0" err="1"/>
              <a:t>Frass</a:t>
            </a:r>
            <a:endParaRPr lang="fr-CA" sz="7200" b="1" dirty="0"/>
          </a:p>
        </p:txBody>
      </p:sp>
      <p:sp>
        <p:nvSpPr>
          <p:cNvPr id="5" name="Rectangle 4">
            <a:extLst>
              <a:ext uri="{FF2B5EF4-FFF2-40B4-BE49-F238E27FC236}">
                <a16:creationId xmlns:a16="http://schemas.microsoft.com/office/drawing/2014/main" id="{0683B81C-B32D-9DC6-0D24-77425A7A55E7}"/>
              </a:ext>
            </a:extLst>
          </p:cNvPr>
          <p:cNvSpPr/>
          <p:nvPr/>
        </p:nvSpPr>
        <p:spPr>
          <a:xfrm>
            <a:off x="838200" y="623275"/>
            <a:ext cx="10426700" cy="5607882"/>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6" name="Content Placeholder 12" descr="A black and white sign&#10;&#10;Description automatically generated with low confidence">
            <a:extLst>
              <a:ext uri="{FF2B5EF4-FFF2-40B4-BE49-F238E27FC236}">
                <a16:creationId xmlns:a16="http://schemas.microsoft.com/office/drawing/2014/main" id="{63E4B12D-69A1-B2AA-3E56-399E75FD7A89}"/>
              </a:ext>
            </a:extLst>
          </p:cNvPr>
          <p:cNvPicPr>
            <a:picLocks noChangeAspect="1"/>
          </p:cNvPicPr>
          <p:nvPr/>
        </p:nvPicPr>
        <p:blipFill>
          <a:blip r:embed="rId3"/>
          <a:stretch>
            <a:fillRect/>
          </a:stretch>
        </p:blipFill>
        <p:spPr>
          <a:xfrm>
            <a:off x="5120202" y="6338713"/>
            <a:ext cx="1951596" cy="377013"/>
          </a:xfrm>
          <a:prstGeom prst="rect">
            <a:avLst/>
          </a:prstGeom>
        </p:spPr>
      </p:pic>
      <p:sp>
        <p:nvSpPr>
          <p:cNvPr id="7" name="Slide Number Placeholder 13">
            <a:extLst>
              <a:ext uri="{FF2B5EF4-FFF2-40B4-BE49-F238E27FC236}">
                <a16:creationId xmlns:a16="http://schemas.microsoft.com/office/drawing/2014/main" id="{DCA76391-A92A-0600-6ADE-468182CFF902}"/>
              </a:ext>
            </a:extLst>
          </p:cNvPr>
          <p:cNvSpPr>
            <a:spLocks noGrp="1"/>
          </p:cNvSpPr>
          <p:nvPr>
            <p:ph type="sldNum" sz="quarter" idx="12"/>
          </p:nvPr>
        </p:nvSpPr>
        <p:spPr>
          <a:xfrm>
            <a:off x="7981950" y="6243338"/>
            <a:ext cx="2057400" cy="365125"/>
          </a:xfrm>
        </p:spPr>
        <p:txBody>
          <a:bodyPr/>
          <a:lstStyle/>
          <a:p>
            <a:fld id="{36E06107-4D95-C341-B949-98249E6A7532}" type="slidenum">
              <a:rPr lang="fr-CA">
                <a:solidFill>
                  <a:schemeClr val="tx1"/>
                </a:solidFill>
              </a:rPr>
              <a:t>10</a:t>
            </a:fld>
            <a:endParaRPr lang="fr-CA">
              <a:solidFill>
                <a:schemeClr val="tx1"/>
              </a:solidFill>
            </a:endParaRPr>
          </a:p>
        </p:txBody>
      </p:sp>
      <p:pic>
        <p:nvPicPr>
          <p:cNvPr id="8" name="Image 7">
            <a:extLst>
              <a:ext uri="{FF2B5EF4-FFF2-40B4-BE49-F238E27FC236}">
                <a16:creationId xmlns:a16="http://schemas.microsoft.com/office/drawing/2014/main" id="{DFA51125-B896-CECF-4106-21E4891FD303}"/>
              </a:ext>
            </a:extLst>
          </p:cNvPr>
          <p:cNvPicPr>
            <a:picLocks noChangeAspect="1"/>
          </p:cNvPicPr>
          <p:nvPr/>
        </p:nvPicPr>
        <p:blipFill>
          <a:blip r:embed="rId4"/>
          <a:stretch>
            <a:fillRect/>
          </a:stretch>
        </p:blipFill>
        <p:spPr>
          <a:xfrm>
            <a:off x="985233" y="4062175"/>
            <a:ext cx="3270148" cy="2181163"/>
          </a:xfrm>
          <a:prstGeom prst="rect">
            <a:avLst/>
          </a:prstGeom>
        </p:spPr>
      </p:pic>
      <p:pic>
        <p:nvPicPr>
          <p:cNvPr id="3" name="Image 2" descr="Une image contenant texte, Police, Graphique, logo&#10;&#10;Description générée automatiquement">
            <a:extLst>
              <a:ext uri="{FF2B5EF4-FFF2-40B4-BE49-F238E27FC236}">
                <a16:creationId xmlns:a16="http://schemas.microsoft.com/office/drawing/2014/main" id="{CDB60A6A-9BE7-643F-5F6F-164539DA9181}"/>
              </a:ext>
            </a:extLst>
          </p:cNvPr>
          <p:cNvPicPr>
            <a:picLocks noChangeAspect="1"/>
          </p:cNvPicPr>
          <p:nvPr/>
        </p:nvPicPr>
        <p:blipFill>
          <a:blip r:embed="rId5"/>
          <a:stretch>
            <a:fillRect/>
          </a:stretch>
        </p:blipFill>
        <p:spPr>
          <a:xfrm>
            <a:off x="838200" y="6283163"/>
            <a:ext cx="1008627" cy="488111"/>
          </a:xfrm>
          <a:prstGeom prst="rect">
            <a:avLst/>
          </a:prstGeom>
        </p:spPr>
      </p:pic>
    </p:spTree>
    <p:extLst>
      <p:ext uri="{BB962C8B-B14F-4D97-AF65-F5344CB8AC3E}">
        <p14:creationId xmlns:p14="http://schemas.microsoft.com/office/powerpoint/2010/main" val="14610466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ight Triangle 3">
            <a:extLst>
              <a:ext uri="{FF2B5EF4-FFF2-40B4-BE49-F238E27FC236}">
                <a16:creationId xmlns:a16="http://schemas.microsoft.com/office/drawing/2014/main" id="{5611208F-5EAA-835F-3B94-7504EB0E3320}"/>
              </a:ext>
            </a:extLst>
          </p:cNvPr>
          <p:cNvSpPr/>
          <p:nvPr/>
        </p:nvSpPr>
        <p:spPr>
          <a:xfrm rot="10800000" flipV="1">
            <a:off x="9627602" y="4017523"/>
            <a:ext cx="2023188" cy="2509696"/>
          </a:xfrm>
          <a:prstGeom prst="rtTriangle">
            <a:avLst/>
          </a:prstGeom>
          <a:solidFill>
            <a:srgbClr val="4180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2" name="Title 1">
            <a:extLst>
              <a:ext uri="{FF2B5EF4-FFF2-40B4-BE49-F238E27FC236}">
                <a16:creationId xmlns:a16="http://schemas.microsoft.com/office/drawing/2014/main" id="{598BE73F-F771-4366-AE8B-FE1037A50FA5}"/>
              </a:ext>
            </a:extLst>
          </p:cNvPr>
          <p:cNvSpPr>
            <a:spLocks noGrp="1"/>
          </p:cNvSpPr>
          <p:nvPr>
            <p:ph type="title"/>
          </p:nvPr>
        </p:nvSpPr>
        <p:spPr>
          <a:xfrm>
            <a:off x="838200" y="491936"/>
            <a:ext cx="10515600" cy="1325563"/>
          </a:xfrm>
        </p:spPr>
        <p:txBody>
          <a:bodyPr/>
          <a:lstStyle/>
          <a:p>
            <a:r>
              <a:rPr lang="fr-CA" b="1" dirty="0"/>
              <a:t>Mandate</a:t>
            </a:r>
          </a:p>
        </p:txBody>
      </p:sp>
      <p:sp>
        <p:nvSpPr>
          <p:cNvPr id="3" name="Content Placeholder 2">
            <a:extLst>
              <a:ext uri="{FF2B5EF4-FFF2-40B4-BE49-F238E27FC236}">
                <a16:creationId xmlns:a16="http://schemas.microsoft.com/office/drawing/2014/main" id="{2EFF648E-E08E-2053-C129-9D8183DF6B37}"/>
              </a:ext>
            </a:extLst>
          </p:cNvPr>
          <p:cNvSpPr>
            <a:spLocks noGrp="1"/>
          </p:cNvSpPr>
          <p:nvPr>
            <p:ph idx="1"/>
          </p:nvPr>
        </p:nvSpPr>
        <p:spPr>
          <a:xfrm>
            <a:off x="838200" y="1825625"/>
            <a:ext cx="10125974" cy="4351338"/>
          </a:xfrm>
        </p:spPr>
        <p:txBody>
          <a:bodyPr>
            <a:normAutofit lnSpcReduction="10000"/>
          </a:bodyPr>
          <a:lstStyle/>
          <a:p>
            <a:pPr marL="457200" indent="-457200" algn="just" rtl="0" fontAlgn="base">
              <a:buFont typeface="+mj-lt"/>
              <a:buAutoNum type="arabicPeriod"/>
            </a:pPr>
            <a:r>
              <a:rPr lang="en-US" sz="2200" b="0" i="0" dirty="0">
                <a:solidFill>
                  <a:srgbClr val="000000"/>
                </a:solidFill>
                <a:effectLst/>
                <a:latin typeface="Calibri" panose="020F0502020204030204" pitchFamily="34" charset="0"/>
              </a:rPr>
              <a:t>Establish a definition of frass enabling its integration into federal and provincial regulatory frameworks</a:t>
            </a:r>
          </a:p>
          <a:p>
            <a:pPr marL="457200" indent="-457200" algn="just" rtl="0" fontAlgn="base">
              <a:buFont typeface="+mj-lt"/>
              <a:buAutoNum type="arabicPeriod"/>
            </a:pPr>
            <a:r>
              <a:rPr lang="en-US" sz="2200" b="0" i="0" dirty="0">
                <a:solidFill>
                  <a:srgbClr val="000000"/>
                </a:solidFill>
                <a:effectLst/>
                <a:latin typeface="Calibri" panose="020F0502020204030204" pitchFamily="34" charset="0"/>
              </a:rPr>
              <a:t>Summarize the current regulatory situation of frass at the provincial and federal levels</a:t>
            </a:r>
          </a:p>
          <a:p>
            <a:pPr marL="457200" indent="-457200" algn="just" rtl="0" fontAlgn="base">
              <a:buFont typeface="+mj-lt"/>
              <a:buAutoNum type="arabicPeriod"/>
            </a:pPr>
            <a:r>
              <a:rPr lang="en-US" sz="2200" b="0" i="0" dirty="0">
                <a:solidFill>
                  <a:srgbClr val="000000"/>
                </a:solidFill>
                <a:effectLst/>
                <a:latin typeface="Calibri" panose="020F0502020204030204" pitchFamily="34" charset="0"/>
              </a:rPr>
              <a:t>Issue a recommendation for the classification of frass based on species, inputs used, target market, risks associated with its commercialization, and potential valorization pathways</a:t>
            </a:r>
          </a:p>
          <a:p>
            <a:pPr marL="457200" indent="-457200" algn="just" rtl="0" fontAlgn="base">
              <a:buFont typeface="+mj-lt"/>
              <a:buAutoNum type="arabicPeriod"/>
            </a:pPr>
            <a:r>
              <a:rPr lang="en-US" sz="2200" b="0" i="0" dirty="0">
                <a:solidFill>
                  <a:srgbClr val="000000"/>
                </a:solidFill>
                <a:effectLst/>
                <a:latin typeface="Calibri" panose="020F0502020204030204" pitchFamily="34" charset="0"/>
              </a:rPr>
              <a:t>Make proposals for regulatory framework identification for each category of frass or specific regulation</a:t>
            </a:r>
          </a:p>
          <a:p>
            <a:pPr marL="457200" indent="-457200" algn="just" rtl="0" fontAlgn="base">
              <a:buFont typeface="+mj-lt"/>
              <a:buAutoNum type="arabicPeriod"/>
            </a:pPr>
            <a:r>
              <a:rPr lang="en-US" sz="2200" b="0" i="0" dirty="0">
                <a:solidFill>
                  <a:srgbClr val="000000"/>
                </a:solidFill>
                <a:effectLst/>
                <a:latin typeface="Calibri" panose="020F0502020204030204" pitchFamily="34" charset="0"/>
              </a:rPr>
              <a:t>Provide recommendations for analyses for frass categories based on regulatory criteria and risks to be addressed</a:t>
            </a:r>
          </a:p>
          <a:p>
            <a:pPr marL="457200" indent="-457200" algn="just" rtl="0" fontAlgn="base">
              <a:buFont typeface="+mj-lt"/>
              <a:buAutoNum type="arabicPeriod"/>
            </a:pPr>
            <a:r>
              <a:rPr lang="en-US" sz="2200" b="0" i="0" dirty="0">
                <a:solidFill>
                  <a:srgbClr val="000000"/>
                </a:solidFill>
                <a:effectLst/>
                <a:latin typeface="Calibri" panose="020F0502020204030204" pitchFamily="34" charset="0"/>
              </a:rPr>
              <a:t>Identify potential certification pathways for frass and provide recommendations on the need for such an approach</a:t>
            </a:r>
            <a:endParaRPr lang="fr-CA" dirty="0"/>
          </a:p>
        </p:txBody>
      </p:sp>
      <p:sp>
        <p:nvSpPr>
          <p:cNvPr id="5" name="Rectangle 4">
            <a:extLst>
              <a:ext uri="{FF2B5EF4-FFF2-40B4-BE49-F238E27FC236}">
                <a16:creationId xmlns:a16="http://schemas.microsoft.com/office/drawing/2014/main" id="{0683B81C-B32D-9DC6-0D24-77425A7A55E7}"/>
              </a:ext>
            </a:extLst>
          </p:cNvPr>
          <p:cNvSpPr/>
          <p:nvPr/>
        </p:nvSpPr>
        <p:spPr>
          <a:xfrm>
            <a:off x="838200" y="623275"/>
            <a:ext cx="10426700" cy="5607882"/>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6" name="Content Placeholder 12" descr="A black and white sign&#10;&#10;Description automatically generated with low confidence">
            <a:extLst>
              <a:ext uri="{FF2B5EF4-FFF2-40B4-BE49-F238E27FC236}">
                <a16:creationId xmlns:a16="http://schemas.microsoft.com/office/drawing/2014/main" id="{63E4B12D-69A1-B2AA-3E56-399E75FD7A89}"/>
              </a:ext>
            </a:extLst>
          </p:cNvPr>
          <p:cNvPicPr>
            <a:picLocks noChangeAspect="1"/>
          </p:cNvPicPr>
          <p:nvPr/>
        </p:nvPicPr>
        <p:blipFill>
          <a:blip r:embed="rId3"/>
          <a:stretch>
            <a:fillRect/>
          </a:stretch>
        </p:blipFill>
        <p:spPr>
          <a:xfrm>
            <a:off x="5120202" y="6338713"/>
            <a:ext cx="1951596" cy="377013"/>
          </a:xfrm>
          <a:prstGeom prst="rect">
            <a:avLst/>
          </a:prstGeom>
        </p:spPr>
      </p:pic>
      <p:sp>
        <p:nvSpPr>
          <p:cNvPr id="7" name="Slide Number Placeholder 13">
            <a:extLst>
              <a:ext uri="{FF2B5EF4-FFF2-40B4-BE49-F238E27FC236}">
                <a16:creationId xmlns:a16="http://schemas.microsoft.com/office/drawing/2014/main" id="{DCA76391-A92A-0600-6ADE-468182CFF902}"/>
              </a:ext>
            </a:extLst>
          </p:cNvPr>
          <p:cNvSpPr>
            <a:spLocks noGrp="1"/>
          </p:cNvSpPr>
          <p:nvPr>
            <p:ph type="sldNum" sz="quarter" idx="12"/>
          </p:nvPr>
        </p:nvSpPr>
        <p:spPr>
          <a:xfrm>
            <a:off x="7981950" y="6243338"/>
            <a:ext cx="2057400" cy="365125"/>
          </a:xfrm>
        </p:spPr>
        <p:txBody>
          <a:bodyPr/>
          <a:lstStyle/>
          <a:p>
            <a:fld id="{36E06107-4D95-C341-B949-98249E6A7532}" type="slidenum">
              <a:rPr lang="fr-CA">
                <a:solidFill>
                  <a:schemeClr val="tx1"/>
                </a:solidFill>
              </a:rPr>
              <a:t>11</a:t>
            </a:fld>
            <a:endParaRPr lang="fr-CA">
              <a:solidFill>
                <a:schemeClr val="tx1"/>
              </a:solidFill>
            </a:endParaRPr>
          </a:p>
        </p:txBody>
      </p:sp>
      <p:pic>
        <p:nvPicPr>
          <p:cNvPr id="8" name="Image 7" descr="Une image contenant texte, Police, Graphique, logo&#10;&#10;Description générée automatiquement">
            <a:extLst>
              <a:ext uri="{FF2B5EF4-FFF2-40B4-BE49-F238E27FC236}">
                <a16:creationId xmlns:a16="http://schemas.microsoft.com/office/drawing/2014/main" id="{50918718-4EDB-97AF-0752-4EA430577469}"/>
              </a:ext>
            </a:extLst>
          </p:cNvPr>
          <p:cNvPicPr>
            <a:picLocks noChangeAspect="1"/>
          </p:cNvPicPr>
          <p:nvPr/>
        </p:nvPicPr>
        <p:blipFill>
          <a:blip r:embed="rId4"/>
          <a:stretch>
            <a:fillRect/>
          </a:stretch>
        </p:blipFill>
        <p:spPr>
          <a:xfrm>
            <a:off x="838200" y="6283163"/>
            <a:ext cx="1008627" cy="488111"/>
          </a:xfrm>
          <a:prstGeom prst="rect">
            <a:avLst/>
          </a:prstGeom>
        </p:spPr>
      </p:pic>
    </p:spTree>
    <p:extLst>
      <p:ext uri="{BB962C8B-B14F-4D97-AF65-F5344CB8AC3E}">
        <p14:creationId xmlns:p14="http://schemas.microsoft.com/office/powerpoint/2010/main" val="33420263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ight Triangle 3">
            <a:extLst>
              <a:ext uri="{FF2B5EF4-FFF2-40B4-BE49-F238E27FC236}">
                <a16:creationId xmlns:a16="http://schemas.microsoft.com/office/drawing/2014/main" id="{5611208F-5EAA-835F-3B94-7504EB0E3320}"/>
              </a:ext>
            </a:extLst>
          </p:cNvPr>
          <p:cNvSpPr/>
          <p:nvPr/>
        </p:nvSpPr>
        <p:spPr>
          <a:xfrm rot="10800000" flipV="1">
            <a:off x="9627602" y="4017523"/>
            <a:ext cx="2023188" cy="2509696"/>
          </a:xfrm>
          <a:prstGeom prst="rtTriangle">
            <a:avLst/>
          </a:prstGeom>
          <a:solidFill>
            <a:srgbClr val="4180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5" name="Rectangle 4">
            <a:extLst>
              <a:ext uri="{FF2B5EF4-FFF2-40B4-BE49-F238E27FC236}">
                <a16:creationId xmlns:a16="http://schemas.microsoft.com/office/drawing/2014/main" id="{0683B81C-B32D-9DC6-0D24-77425A7A55E7}"/>
              </a:ext>
            </a:extLst>
          </p:cNvPr>
          <p:cNvSpPr/>
          <p:nvPr/>
        </p:nvSpPr>
        <p:spPr>
          <a:xfrm>
            <a:off x="838200" y="623275"/>
            <a:ext cx="10426700" cy="5607882"/>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6" name="Content Placeholder 12" descr="A black and white sign&#10;&#10;Description automatically generated with low confidence">
            <a:extLst>
              <a:ext uri="{FF2B5EF4-FFF2-40B4-BE49-F238E27FC236}">
                <a16:creationId xmlns:a16="http://schemas.microsoft.com/office/drawing/2014/main" id="{63E4B12D-69A1-B2AA-3E56-399E75FD7A89}"/>
              </a:ext>
            </a:extLst>
          </p:cNvPr>
          <p:cNvPicPr>
            <a:picLocks noChangeAspect="1"/>
          </p:cNvPicPr>
          <p:nvPr/>
        </p:nvPicPr>
        <p:blipFill>
          <a:blip r:embed="rId3"/>
          <a:stretch>
            <a:fillRect/>
          </a:stretch>
        </p:blipFill>
        <p:spPr>
          <a:xfrm>
            <a:off x="5120202" y="6338713"/>
            <a:ext cx="1951596" cy="377013"/>
          </a:xfrm>
          <a:prstGeom prst="rect">
            <a:avLst/>
          </a:prstGeom>
        </p:spPr>
      </p:pic>
      <p:sp>
        <p:nvSpPr>
          <p:cNvPr id="7" name="Slide Number Placeholder 13">
            <a:extLst>
              <a:ext uri="{FF2B5EF4-FFF2-40B4-BE49-F238E27FC236}">
                <a16:creationId xmlns:a16="http://schemas.microsoft.com/office/drawing/2014/main" id="{DCA76391-A92A-0600-6ADE-468182CFF902}"/>
              </a:ext>
            </a:extLst>
          </p:cNvPr>
          <p:cNvSpPr>
            <a:spLocks noGrp="1"/>
          </p:cNvSpPr>
          <p:nvPr>
            <p:ph type="sldNum" sz="quarter" idx="12"/>
          </p:nvPr>
        </p:nvSpPr>
        <p:spPr>
          <a:xfrm>
            <a:off x="7981950" y="6243338"/>
            <a:ext cx="2057400" cy="365125"/>
          </a:xfrm>
        </p:spPr>
        <p:txBody>
          <a:bodyPr/>
          <a:lstStyle/>
          <a:p>
            <a:fld id="{36E06107-4D95-C341-B949-98249E6A7532}" type="slidenum">
              <a:rPr lang="fr-CA">
                <a:solidFill>
                  <a:schemeClr val="tx1"/>
                </a:solidFill>
              </a:rPr>
              <a:t>12</a:t>
            </a:fld>
            <a:endParaRPr lang="fr-CA">
              <a:solidFill>
                <a:schemeClr val="tx1"/>
              </a:solidFill>
            </a:endParaRPr>
          </a:p>
        </p:txBody>
      </p:sp>
      <p:pic>
        <p:nvPicPr>
          <p:cNvPr id="3" name="Image 2">
            <a:extLst>
              <a:ext uri="{FF2B5EF4-FFF2-40B4-BE49-F238E27FC236}">
                <a16:creationId xmlns:a16="http://schemas.microsoft.com/office/drawing/2014/main" id="{5A187515-1F6D-5111-7640-6654580F486D}"/>
              </a:ext>
            </a:extLst>
          </p:cNvPr>
          <p:cNvPicPr>
            <a:picLocks noChangeAspect="1"/>
          </p:cNvPicPr>
          <p:nvPr/>
        </p:nvPicPr>
        <p:blipFill>
          <a:blip r:embed="rId4"/>
          <a:stretch>
            <a:fillRect/>
          </a:stretch>
        </p:blipFill>
        <p:spPr>
          <a:xfrm>
            <a:off x="4825617" y="1664992"/>
            <a:ext cx="6312666" cy="4313655"/>
          </a:xfrm>
          <a:prstGeom prst="rect">
            <a:avLst/>
          </a:prstGeom>
        </p:spPr>
      </p:pic>
      <p:sp>
        <p:nvSpPr>
          <p:cNvPr id="8" name="Title 1">
            <a:extLst>
              <a:ext uri="{FF2B5EF4-FFF2-40B4-BE49-F238E27FC236}">
                <a16:creationId xmlns:a16="http://schemas.microsoft.com/office/drawing/2014/main" id="{601FE32A-695D-853A-26DC-5CF63C8E5F57}"/>
              </a:ext>
            </a:extLst>
          </p:cNvPr>
          <p:cNvSpPr>
            <a:spLocks noGrp="1"/>
          </p:cNvSpPr>
          <p:nvPr>
            <p:ph type="title"/>
          </p:nvPr>
        </p:nvSpPr>
        <p:spPr>
          <a:xfrm>
            <a:off x="838200" y="611094"/>
            <a:ext cx="10515600" cy="1385872"/>
          </a:xfrm>
        </p:spPr>
        <p:txBody>
          <a:bodyPr>
            <a:normAutofit/>
          </a:bodyPr>
          <a:lstStyle/>
          <a:p>
            <a:r>
              <a:rPr lang="en-US" b="1" dirty="0"/>
              <a:t>Document on the definition of frass</a:t>
            </a:r>
            <a:br>
              <a:rPr lang="en-US" b="1" dirty="0"/>
            </a:br>
            <a:endParaRPr lang="fr-CA" b="1" dirty="0"/>
          </a:p>
        </p:txBody>
      </p:sp>
      <p:sp>
        <p:nvSpPr>
          <p:cNvPr id="9" name="Content Placeholder 2">
            <a:extLst>
              <a:ext uri="{FF2B5EF4-FFF2-40B4-BE49-F238E27FC236}">
                <a16:creationId xmlns:a16="http://schemas.microsoft.com/office/drawing/2014/main" id="{BE8A9C33-94BE-5081-84BE-D78D03150335}"/>
              </a:ext>
            </a:extLst>
          </p:cNvPr>
          <p:cNvSpPr>
            <a:spLocks noGrp="1"/>
          </p:cNvSpPr>
          <p:nvPr>
            <p:ph idx="1"/>
          </p:nvPr>
        </p:nvSpPr>
        <p:spPr>
          <a:xfrm>
            <a:off x="838200" y="2506662"/>
            <a:ext cx="10125974" cy="4351338"/>
          </a:xfrm>
        </p:spPr>
        <p:txBody>
          <a:bodyPr>
            <a:normAutofit/>
          </a:bodyPr>
          <a:lstStyle/>
          <a:p>
            <a:pPr marL="457200" indent="-457200" algn="just" rtl="0" fontAlgn="base">
              <a:buFont typeface="+mj-lt"/>
              <a:buAutoNum type="arabicPeriod"/>
            </a:pPr>
            <a:r>
              <a:rPr lang="en-US" sz="2200" b="0" i="0" dirty="0">
                <a:solidFill>
                  <a:srgbClr val="000000"/>
                </a:solidFill>
                <a:effectLst/>
                <a:latin typeface="Calibri" panose="020F0502020204030204" pitchFamily="34" charset="0"/>
              </a:rPr>
              <a:t>Update on current legislation</a:t>
            </a:r>
          </a:p>
          <a:p>
            <a:pPr marL="457200" indent="-457200" algn="just" rtl="0" fontAlgn="base">
              <a:buFont typeface="+mj-lt"/>
              <a:buAutoNum type="arabicPeriod"/>
            </a:pPr>
            <a:endParaRPr lang="en-US" sz="2200" dirty="0">
              <a:solidFill>
                <a:srgbClr val="000000"/>
              </a:solidFill>
              <a:latin typeface="Calibri" panose="020F0502020204030204" pitchFamily="34" charset="0"/>
            </a:endParaRPr>
          </a:p>
          <a:p>
            <a:pPr marL="457200" indent="-457200" algn="just" rtl="0" fontAlgn="base">
              <a:buFont typeface="+mj-lt"/>
              <a:buAutoNum type="arabicPeriod"/>
            </a:pPr>
            <a:r>
              <a:rPr lang="en-US" sz="2200" dirty="0">
                <a:solidFill>
                  <a:srgbClr val="000000"/>
                </a:solidFill>
                <a:latin typeface="Calibri" panose="020F0502020204030204" pitchFamily="34" charset="0"/>
              </a:rPr>
              <a:t>Expert recommendations</a:t>
            </a:r>
          </a:p>
          <a:p>
            <a:pPr marL="457200" indent="-457200" algn="just" rtl="0" fontAlgn="base">
              <a:buFont typeface="+mj-lt"/>
              <a:buAutoNum type="arabicPeriod"/>
            </a:pPr>
            <a:endParaRPr lang="en-US" sz="2200" dirty="0">
              <a:solidFill>
                <a:srgbClr val="000000"/>
              </a:solidFill>
              <a:latin typeface="Calibri" panose="020F0502020204030204" pitchFamily="34" charset="0"/>
            </a:endParaRPr>
          </a:p>
          <a:p>
            <a:pPr marL="457200" indent="-457200" algn="just" rtl="0" fontAlgn="base">
              <a:buFont typeface="+mj-lt"/>
              <a:buAutoNum type="arabicPeriod"/>
            </a:pPr>
            <a:r>
              <a:rPr lang="en-US" sz="2200" dirty="0">
                <a:solidFill>
                  <a:srgbClr val="000000"/>
                </a:solidFill>
                <a:latin typeface="Calibri" panose="020F0502020204030204" pitchFamily="34" charset="0"/>
              </a:rPr>
              <a:t>Definitions</a:t>
            </a:r>
            <a:endParaRPr lang="fr-CA" dirty="0"/>
          </a:p>
        </p:txBody>
      </p:sp>
      <p:sp>
        <p:nvSpPr>
          <p:cNvPr id="10" name="ZoneTexte 9">
            <a:extLst>
              <a:ext uri="{FF2B5EF4-FFF2-40B4-BE49-F238E27FC236}">
                <a16:creationId xmlns:a16="http://schemas.microsoft.com/office/drawing/2014/main" id="{6926FE7B-731C-812C-1806-2813A8FE2DAA}"/>
              </a:ext>
            </a:extLst>
          </p:cNvPr>
          <p:cNvSpPr txBox="1"/>
          <p:nvPr/>
        </p:nvSpPr>
        <p:spPr>
          <a:xfrm>
            <a:off x="838200" y="5947000"/>
            <a:ext cx="10583917" cy="261610"/>
          </a:xfrm>
          <a:prstGeom prst="rect">
            <a:avLst/>
          </a:prstGeom>
          <a:noFill/>
        </p:spPr>
        <p:txBody>
          <a:bodyPr wrap="square" rtlCol="0">
            <a:spAutoFit/>
          </a:bodyPr>
          <a:lstStyle/>
          <a:p>
            <a:r>
              <a:rPr lang="fr-FR" sz="1100" u="sng" dirty="0" err="1"/>
              <a:t>Suggested</a:t>
            </a:r>
            <a:r>
              <a:rPr lang="fr-FR" sz="1100" u="sng" dirty="0"/>
              <a:t> citation</a:t>
            </a:r>
            <a:r>
              <a:rPr lang="fr-FR" sz="1100" dirty="0"/>
              <a:t> : </a:t>
            </a:r>
            <a:r>
              <a:rPr lang="fr-FR" sz="1100" i="1" dirty="0"/>
              <a:t>Table Filière des Insectes Comestibles (TFIC). Document de réflexion sur la définition et les bonnes pratiques de gestion des risques du </a:t>
            </a:r>
            <a:r>
              <a:rPr lang="fr-FR" sz="1100" i="1" dirty="0" err="1"/>
              <a:t>frass</a:t>
            </a:r>
            <a:r>
              <a:rPr lang="fr-FR" sz="1100" i="1" dirty="0"/>
              <a:t>, 2023, Québec, Canada.</a:t>
            </a:r>
            <a:r>
              <a:rPr lang="fr-FR" sz="1100" dirty="0"/>
              <a:t>                                                                                                                                                                                                                                                                                                                                                                                                                                                                                                                                                                                                                                                                                                                                                                                                                                                                                                                                                                                                                                                                                                                                                                                                                                                                                                                                                                                                                                                                                                                                                                                                                                                                                                                                                                                                                                                                                                                                                                                                                                                                                                                                                                                                                                                                                                                                                                                                                                                                                                                                                                                                                                                                                                                                                                                                                                                                                                                                                                                                                           </a:t>
            </a:r>
          </a:p>
        </p:txBody>
      </p:sp>
      <p:pic>
        <p:nvPicPr>
          <p:cNvPr id="2" name="Image 1" descr="Une image contenant texte, Police, Graphique, logo&#10;&#10;Description générée automatiquement">
            <a:extLst>
              <a:ext uri="{FF2B5EF4-FFF2-40B4-BE49-F238E27FC236}">
                <a16:creationId xmlns:a16="http://schemas.microsoft.com/office/drawing/2014/main" id="{A140D98B-92EA-BD15-03C7-61DC32E0C7C4}"/>
              </a:ext>
            </a:extLst>
          </p:cNvPr>
          <p:cNvPicPr>
            <a:picLocks noChangeAspect="1"/>
          </p:cNvPicPr>
          <p:nvPr/>
        </p:nvPicPr>
        <p:blipFill>
          <a:blip r:embed="rId5"/>
          <a:stretch>
            <a:fillRect/>
          </a:stretch>
        </p:blipFill>
        <p:spPr>
          <a:xfrm>
            <a:off x="838200" y="6283163"/>
            <a:ext cx="1008627" cy="488111"/>
          </a:xfrm>
          <a:prstGeom prst="rect">
            <a:avLst/>
          </a:prstGeom>
        </p:spPr>
      </p:pic>
    </p:spTree>
    <p:extLst>
      <p:ext uri="{BB962C8B-B14F-4D97-AF65-F5344CB8AC3E}">
        <p14:creationId xmlns:p14="http://schemas.microsoft.com/office/powerpoint/2010/main" val="26261261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ight Triangle 3">
            <a:extLst>
              <a:ext uri="{FF2B5EF4-FFF2-40B4-BE49-F238E27FC236}">
                <a16:creationId xmlns:a16="http://schemas.microsoft.com/office/drawing/2014/main" id="{5611208F-5EAA-835F-3B94-7504EB0E3320}"/>
              </a:ext>
            </a:extLst>
          </p:cNvPr>
          <p:cNvSpPr/>
          <p:nvPr/>
        </p:nvSpPr>
        <p:spPr>
          <a:xfrm rot="10800000" flipV="1">
            <a:off x="9627602" y="4017523"/>
            <a:ext cx="2023188" cy="2509696"/>
          </a:xfrm>
          <a:prstGeom prst="rtTriangle">
            <a:avLst/>
          </a:prstGeom>
          <a:solidFill>
            <a:srgbClr val="4180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2" name="Title 1">
            <a:extLst>
              <a:ext uri="{FF2B5EF4-FFF2-40B4-BE49-F238E27FC236}">
                <a16:creationId xmlns:a16="http://schemas.microsoft.com/office/drawing/2014/main" id="{598BE73F-F771-4366-AE8B-FE1037A50FA5}"/>
              </a:ext>
            </a:extLst>
          </p:cNvPr>
          <p:cNvSpPr>
            <a:spLocks noGrp="1"/>
          </p:cNvSpPr>
          <p:nvPr>
            <p:ph type="title"/>
          </p:nvPr>
        </p:nvSpPr>
        <p:spPr>
          <a:xfrm>
            <a:off x="838200" y="2764434"/>
            <a:ext cx="10515600" cy="1325563"/>
          </a:xfrm>
        </p:spPr>
        <p:txBody>
          <a:bodyPr>
            <a:noAutofit/>
          </a:bodyPr>
          <a:lstStyle/>
          <a:p>
            <a:pPr algn="ctr"/>
            <a:r>
              <a:rPr lang="fr-CA" sz="7200" b="1" dirty="0" err="1"/>
              <a:t>Working</a:t>
            </a:r>
            <a:r>
              <a:rPr lang="fr-CA" sz="7200" b="1" dirty="0"/>
              <a:t> group</a:t>
            </a:r>
            <a:br>
              <a:rPr lang="fr-CA" sz="7200" b="1" dirty="0"/>
            </a:br>
            <a:r>
              <a:rPr lang="fr-CA" sz="7200" b="1" dirty="0"/>
              <a:t>-</a:t>
            </a:r>
            <a:br>
              <a:rPr lang="fr-CA" sz="7200" b="1" dirty="0"/>
            </a:br>
            <a:r>
              <a:rPr lang="fr-CA" sz="7200" b="1" dirty="0"/>
              <a:t>Communications </a:t>
            </a:r>
            <a:br>
              <a:rPr lang="fr-CA" sz="7200" b="1" dirty="0"/>
            </a:br>
            <a:r>
              <a:rPr lang="fr-CA" sz="7200" b="1" dirty="0"/>
              <a:t>&amp; </a:t>
            </a:r>
            <a:br>
              <a:rPr lang="fr-CA" sz="7200" b="1" dirty="0"/>
            </a:br>
            <a:r>
              <a:rPr lang="fr-CA" sz="7200" b="1" dirty="0"/>
              <a:t>Media Relations</a:t>
            </a:r>
          </a:p>
        </p:txBody>
      </p:sp>
      <p:sp>
        <p:nvSpPr>
          <p:cNvPr id="5" name="Rectangle 4">
            <a:extLst>
              <a:ext uri="{FF2B5EF4-FFF2-40B4-BE49-F238E27FC236}">
                <a16:creationId xmlns:a16="http://schemas.microsoft.com/office/drawing/2014/main" id="{0683B81C-B32D-9DC6-0D24-77425A7A55E7}"/>
              </a:ext>
            </a:extLst>
          </p:cNvPr>
          <p:cNvSpPr/>
          <p:nvPr/>
        </p:nvSpPr>
        <p:spPr>
          <a:xfrm>
            <a:off x="838200" y="623275"/>
            <a:ext cx="10426700" cy="5607882"/>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6" name="Content Placeholder 12" descr="A black and white sign&#10;&#10;Description automatically generated with low confidence">
            <a:extLst>
              <a:ext uri="{FF2B5EF4-FFF2-40B4-BE49-F238E27FC236}">
                <a16:creationId xmlns:a16="http://schemas.microsoft.com/office/drawing/2014/main" id="{63E4B12D-69A1-B2AA-3E56-399E75FD7A89}"/>
              </a:ext>
            </a:extLst>
          </p:cNvPr>
          <p:cNvPicPr>
            <a:picLocks noChangeAspect="1"/>
          </p:cNvPicPr>
          <p:nvPr/>
        </p:nvPicPr>
        <p:blipFill>
          <a:blip r:embed="rId3"/>
          <a:stretch>
            <a:fillRect/>
          </a:stretch>
        </p:blipFill>
        <p:spPr>
          <a:xfrm>
            <a:off x="5120202" y="6338713"/>
            <a:ext cx="1951596" cy="377013"/>
          </a:xfrm>
          <a:prstGeom prst="rect">
            <a:avLst/>
          </a:prstGeom>
        </p:spPr>
      </p:pic>
      <p:sp>
        <p:nvSpPr>
          <p:cNvPr id="7" name="Slide Number Placeholder 13">
            <a:extLst>
              <a:ext uri="{FF2B5EF4-FFF2-40B4-BE49-F238E27FC236}">
                <a16:creationId xmlns:a16="http://schemas.microsoft.com/office/drawing/2014/main" id="{DCA76391-A92A-0600-6ADE-468182CFF902}"/>
              </a:ext>
            </a:extLst>
          </p:cNvPr>
          <p:cNvSpPr>
            <a:spLocks noGrp="1"/>
          </p:cNvSpPr>
          <p:nvPr>
            <p:ph type="sldNum" sz="quarter" idx="12"/>
          </p:nvPr>
        </p:nvSpPr>
        <p:spPr>
          <a:xfrm>
            <a:off x="7981950" y="6243338"/>
            <a:ext cx="2057400" cy="365125"/>
          </a:xfrm>
        </p:spPr>
        <p:txBody>
          <a:bodyPr/>
          <a:lstStyle/>
          <a:p>
            <a:fld id="{36E06107-4D95-C341-B949-98249E6A7532}" type="slidenum">
              <a:rPr lang="fr-CA">
                <a:solidFill>
                  <a:schemeClr val="tx1"/>
                </a:solidFill>
              </a:rPr>
              <a:t>13</a:t>
            </a:fld>
            <a:endParaRPr lang="fr-CA" dirty="0">
              <a:solidFill>
                <a:schemeClr val="tx1"/>
              </a:solidFill>
            </a:endParaRPr>
          </a:p>
        </p:txBody>
      </p:sp>
      <p:pic>
        <p:nvPicPr>
          <p:cNvPr id="8" name="Image 7" descr="Une image contenant capture d’écran, Graphique, logo, clipart&#10;&#10;Description générée automatiquement">
            <a:extLst>
              <a:ext uri="{FF2B5EF4-FFF2-40B4-BE49-F238E27FC236}">
                <a16:creationId xmlns:a16="http://schemas.microsoft.com/office/drawing/2014/main" id="{ED6FC0F3-5F12-E921-4FBC-86621ED3E54E}"/>
              </a:ext>
            </a:extLst>
          </p:cNvPr>
          <p:cNvPicPr>
            <a:picLocks noChangeAspect="1"/>
          </p:cNvPicPr>
          <p:nvPr/>
        </p:nvPicPr>
        <p:blipFill>
          <a:blip r:embed="rId4"/>
          <a:stretch>
            <a:fillRect/>
          </a:stretch>
        </p:blipFill>
        <p:spPr>
          <a:xfrm>
            <a:off x="1000673" y="4490446"/>
            <a:ext cx="1595382" cy="1595382"/>
          </a:xfrm>
          <a:prstGeom prst="rect">
            <a:avLst/>
          </a:prstGeom>
        </p:spPr>
      </p:pic>
      <p:pic>
        <p:nvPicPr>
          <p:cNvPr id="3" name="Image 2" descr="Une image contenant texte, Police, Graphique, logo&#10;&#10;Description générée automatiquement">
            <a:extLst>
              <a:ext uri="{FF2B5EF4-FFF2-40B4-BE49-F238E27FC236}">
                <a16:creationId xmlns:a16="http://schemas.microsoft.com/office/drawing/2014/main" id="{3BEE01AE-2FB1-00A4-6E8D-6A8C016237F6}"/>
              </a:ext>
            </a:extLst>
          </p:cNvPr>
          <p:cNvPicPr>
            <a:picLocks noChangeAspect="1"/>
          </p:cNvPicPr>
          <p:nvPr/>
        </p:nvPicPr>
        <p:blipFill>
          <a:blip r:embed="rId5"/>
          <a:stretch>
            <a:fillRect/>
          </a:stretch>
        </p:blipFill>
        <p:spPr>
          <a:xfrm>
            <a:off x="838200" y="6283163"/>
            <a:ext cx="1008627" cy="488111"/>
          </a:xfrm>
          <a:prstGeom prst="rect">
            <a:avLst/>
          </a:prstGeom>
        </p:spPr>
      </p:pic>
    </p:spTree>
    <p:extLst>
      <p:ext uri="{BB962C8B-B14F-4D97-AF65-F5344CB8AC3E}">
        <p14:creationId xmlns:p14="http://schemas.microsoft.com/office/powerpoint/2010/main" val="19057464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ight Triangle 3">
            <a:extLst>
              <a:ext uri="{FF2B5EF4-FFF2-40B4-BE49-F238E27FC236}">
                <a16:creationId xmlns:a16="http://schemas.microsoft.com/office/drawing/2014/main" id="{5611208F-5EAA-835F-3B94-7504EB0E3320}"/>
              </a:ext>
            </a:extLst>
          </p:cNvPr>
          <p:cNvSpPr/>
          <p:nvPr/>
        </p:nvSpPr>
        <p:spPr>
          <a:xfrm rot="10800000" flipV="1">
            <a:off x="9627602" y="4017523"/>
            <a:ext cx="2023188" cy="2509696"/>
          </a:xfrm>
          <a:prstGeom prst="rtTriangle">
            <a:avLst/>
          </a:prstGeom>
          <a:solidFill>
            <a:srgbClr val="4180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2" name="Title 1">
            <a:extLst>
              <a:ext uri="{FF2B5EF4-FFF2-40B4-BE49-F238E27FC236}">
                <a16:creationId xmlns:a16="http://schemas.microsoft.com/office/drawing/2014/main" id="{598BE73F-F771-4366-AE8B-FE1037A50FA5}"/>
              </a:ext>
            </a:extLst>
          </p:cNvPr>
          <p:cNvSpPr>
            <a:spLocks noGrp="1"/>
          </p:cNvSpPr>
          <p:nvPr>
            <p:ph type="title"/>
          </p:nvPr>
        </p:nvSpPr>
        <p:spPr>
          <a:xfrm>
            <a:off x="838200" y="491936"/>
            <a:ext cx="10515600" cy="1325563"/>
          </a:xfrm>
        </p:spPr>
        <p:txBody>
          <a:bodyPr/>
          <a:lstStyle/>
          <a:p>
            <a:r>
              <a:rPr lang="fr-CA" b="1" dirty="0"/>
              <a:t>Mandate</a:t>
            </a:r>
          </a:p>
        </p:txBody>
      </p:sp>
      <p:sp>
        <p:nvSpPr>
          <p:cNvPr id="3" name="Content Placeholder 2">
            <a:extLst>
              <a:ext uri="{FF2B5EF4-FFF2-40B4-BE49-F238E27FC236}">
                <a16:creationId xmlns:a16="http://schemas.microsoft.com/office/drawing/2014/main" id="{2EFF648E-E08E-2053-C129-9D8183DF6B37}"/>
              </a:ext>
            </a:extLst>
          </p:cNvPr>
          <p:cNvSpPr>
            <a:spLocks noGrp="1"/>
          </p:cNvSpPr>
          <p:nvPr>
            <p:ph idx="1"/>
          </p:nvPr>
        </p:nvSpPr>
        <p:spPr>
          <a:xfrm>
            <a:off x="838200" y="1760611"/>
            <a:ext cx="10125974" cy="4351338"/>
          </a:xfrm>
        </p:spPr>
        <p:txBody>
          <a:bodyPr>
            <a:normAutofit/>
          </a:bodyPr>
          <a:lstStyle/>
          <a:p>
            <a:pPr marL="457200" indent="-457200" algn="just" rtl="0" fontAlgn="base">
              <a:lnSpc>
                <a:spcPct val="150000"/>
              </a:lnSpc>
              <a:buFont typeface="+mj-lt"/>
              <a:buAutoNum type="arabicPeriod"/>
            </a:pPr>
            <a:r>
              <a:rPr lang="en-US" sz="2200" b="0" i="0" dirty="0">
                <a:solidFill>
                  <a:srgbClr val="000000"/>
                </a:solidFill>
                <a:effectLst/>
                <a:latin typeface="Calibri" panose="020F0502020204030204" pitchFamily="34" charset="0"/>
              </a:rPr>
              <a:t>Ensure the reputation of the table within the sector.</a:t>
            </a:r>
          </a:p>
          <a:p>
            <a:pPr marL="457200" indent="-457200" algn="just" rtl="0" fontAlgn="base">
              <a:lnSpc>
                <a:spcPct val="150000"/>
              </a:lnSpc>
              <a:buFont typeface="+mj-lt"/>
              <a:buAutoNum type="arabicPeriod"/>
            </a:pPr>
            <a:r>
              <a:rPr lang="en-US" sz="2200" b="0" i="0" dirty="0">
                <a:solidFill>
                  <a:srgbClr val="000000"/>
                </a:solidFill>
                <a:effectLst/>
                <a:latin typeface="Calibri" panose="020F0502020204030204" pitchFamily="34" charset="0"/>
              </a:rPr>
              <a:t>Ensure the research and transfer of relevant information to the entire sector.</a:t>
            </a:r>
          </a:p>
          <a:p>
            <a:pPr marL="457200" indent="-457200" algn="just" rtl="0" fontAlgn="base">
              <a:lnSpc>
                <a:spcPct val="150000"/>
              </a:lnSpc>
              <a:buFont typeface="+mj-lt"/>
              <a:buAutoNum type="arabicPeriod"/>
            </a:pPr>
            <a:r>
              <a:rPr lang="en-US" sz="2200" b="0" i="0" dirty="0">
                <a:solidFill>
                  <a:srgbClr val="000000"/>
                </a:solidFill>
                <a:effectLst/>
                <a:latin typeface="Calibri" panose="020F0502020204030204" pitchFamily="34" charset="0"/>
              </a:rPr>
              <a:t>Ensure consultation of sector members and transfer of relevant information between links.</a:t>
            </a:r>
          </a:p>
          <a:p>
            <a:pPr marL="457200" indent="-457200" algn="just" rtl="0" fontAlgn="base">
              <a:lnSpc>
                <a:spcPct val="150000"/>
              </a:lnSpc>
              <a:buFont typeface="+mj-lt"/>
              <a:buAutoNum type="arabicPeriod"/>
            </a:pPr>
            <a:r>
              <a:rPr lang="en-US" sz="2200" b="0" i="0" dirty="0">
                <a:solidFill>
                  <a:srgbClr val="000000"/>
                </a:solidFill>
                <a:effectLst/>
                <a:latin typeface="Calibri" panose="020F0502020204030204" pitchFamily="34" charset="0"/>
              </a:rPr>
              <a:t>Ensure the reputation of the Table internationally.</a:t>
            </a:r>
          </a:p>
          <a:p>
            <a:pPr marL="457200" indent="-457200" algn="just" rtl="0" fontAlgn="base">
              <a:lnSpc>
                <a:spcPct val="150000"/>
              </a:lnSpc>
              <a:buFont typeface="+mj-lt"/>
              <a:buAutoNum type="arabicPeriod"/>
            </a:pPr>
            <a:r>
              <a:rPr lang="en-US" sz="2200" b="0" i="0" dirty="0">
                <a:solidFill>
                  <a:srgbClr val="000000"/>
                </a:solidFill>
                <a:effectLst/>
                <a:latin typeface="Calibri" panose="020F0502020204030204" pitchFamily="34" charset="0"/>
              </a:rPr>
              <a:t>Ensure networking among TFIC members.</a:t>
            </a:r>
            <a:endParaRPr lang="fr-FR" sz="2200" dirty="0">
              <a:solidFill>
                <a:srgbClr val="000000"/>
              </a:solidFill>
              <a:latin typeface="Calibri" panose="020F0502020204030204" pitchFamily="34" charset="0"/>
            </a:endParaRPr>
          </a:p>
          <a:p>
            <a:pPr marL="457200" indent="-457200" algn="just" rtl="0" fontAlgn="base">
              <a:buFont typeface="+mj-lt"/>
              <a:buAutoNum type="arabicPeriod"/>
            </a:pPr>
            <a:endParaRPr lang="fr-FR" sz="2200" b="0" i="0" dirty="0">
              <a:solidFill>
                <a:srgbClr val="000000"/>
              </a:solidFill>
              <a:effectLst/>
              <a:latin typeface="Calibri" panose="020F0502020204030204" pitchFamily="34" charset="0"/>
            </a:endParaRPr>
          </a:p>
          <a:p>
            <a:endParaRPr lang="fr-CA" dirty="0"/>
          </a:p>
        </p:txBody>
      </p:sp>
      <p:sp>
        <p:nvSpPr>
          <p:cNvPr id="5" name="Rectangle 4">
            <a:extLst>
              <a:ext uri="{FF2B5EF4-FFF2-40B4-BE49-F238E27FC236}">
                <a16:creationId xmlns:a16="http://schemas.microsoft.com/office/drawing/2014/main" id="{0683B81C-B32D-9DC6-0D24-77425A7A55E7}"/>
              </a:ext>
            </a:extLst>
          </p:cNvPr>
          <p:cNvSpPr/>
          <p:nvPr/>
        </p:nvSpPr>
        <p:spPr>
          <a:xfrm>
            <a:off x="838200" y="623275"/>
            <a:ext cx="10426700" cy="5607882"/>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6" name="Content Placeholder 12" descr="A black and white sign&#10;&#10;Description automatically generated with low confidence">
            <a:extLst>
              <a:ext uri="{FF2B5EF4-FFF2-40B4-BE49-F238E27FC236}">
                <a16:creationId xmlns:a16="http://schemas.microsoft.com/office/drawing/2014/main" id="{63E4B12D-69A1-B2AA-3E56-399E75FD7A89}"/>
              </a:ext>
            </a:extLst>
          </p:cNvPr>
          <p:cNvPicPr>
            <a:picLocks noChangeAspect="1"/>
          </p:cNvPicPr>
          <p:nvPr/>
        </p:nvPicPr>
        <p:blipFill>
          <a:blip r:embed="rId3"/>
          <a:stretch>
            <a:fillRect/>
          </a:stretch>
        </p:blipFill>
        <p:spPr>
          <a:xfrm>
            <a:off x="5120202" y="6338713"/>
            <a:ext cx="1951596" cy="377013"/>
          </a:xfrm>
          <a:prstGeom prst="rect">
            <a:avLst/>
          </a:prstGeom>
        </p:spPr>
      </p:pic>
      <p:sp>
        <p:nvSpPr>
          <p:cNvPr id="7" name="Slide Number Placeholder 13">
            <a:extLst>
              <a:ext uri="{FF2B5EF4-FFF2-40B4-BE49-F238E27FC236}">
                <a16:creationId xmlns:a16="http://schemas.microsoft.com/office/drawing/2014/main" id="{DCA76391-A92A-0600-6ADE-468182CFF902}"/>
              </a:ext>
            </a:extLst>
          </p:cNvPr>
          <p:cNvSpPr>
            <a:spLocks noGrp="1"/>
          </p:cNvSpPr>
          <p:nvPr>
            <p:ph type="sldNum" sz="quarter" idx="12"/>
          </p:nvPr>
        </p:nvSpPr>
        <p:spPr>
          <a:xfrm>
            <a:off x="7981950" y="6243338"/>
            <a:ext cx="2057400" cy="365125"/>
          </a:xfrm>
        </p:spPr>
        <p:txBody>
          <a:bodyPr/>
          <a:lstStyle/>
          <a:p>
            <a:fld id="{36E06107-4D95-C341-B949-98249E6A7532}" type="slidenum">
              <a:rPr lang="fr-CA">
                <a:solidFill>
                  <a:schemeClr val="tx1"/>
                </a:solidFill>
              </a:rPr>
              <a:t>14</a:t>
            </a:fld>
            <a:endParaRPr lang="fr-CA">
              <a:solidFill>
                <a:schemeClr val="tx1"/>
              </a:solidFill>
            </a:endParaRPr>
          </a:p>
        </p:txBody>
      </p:sp>
      <p:pic>
        <p:nvPicPr>
          <p:cNvPr id="8" name="Image 7" descr="Une image contenant texte, Police, Graphique, logo&#10;&#10;Description générée automatiquement">
            <a:extLst>
              <a:ext uri="{FF2B5EF4-FFF2-40B4-BE49-F238E27FC236}">
                <a16:creationId xmlns:a16="http://schemas.microsoft.com/office/drawing/2014/main" id="{9AE25D7B-7A1A-3424-7686-5D6BC5B67865}"/>
              </a:ext>
            </a:extLst>
          </p:cNvPr>
          <p:cNvPicPr>
            <a:picLocks noChangeAspect="1"/>
          </p:cNvPicPr>
          <p:nvPr/>
        </p:nvPicPr>
        <p:blipFill>
          <a:blip r:embed="rId4"/>
          <a:stretch>
            <a:fillRect/>
          </a:stretch>
        </p:blipFill>
        <p:spPr>
          <a:xfrm>
            <a:off x="838200" y="6283163"/>
            <a:ext cx="1008627" cy="488111"/>
          </a:xfrm>
          <a:prstGeom prst="rect">
            <a:avLst/>
          </a:prstGeom>
        </p:spPr>
      </p:pic>
    </p:spTree>
    <p:extLst>
      <p:ext uri="{BB962C8B-B14F-4D97-AF65-F5344CB8AC3E}">
        <p14:creationId xmlns:p14="http://schemas.microsoft.com/office/powerpoint/2010/main" val="28146122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ight Triangle 3">
            <a:extLst>
              <a:ext uri="{FF2B5EF4-FFF2-40B4-BE49-F238E27FC236}">
                <a16:creationId xmlns:a16="http://schemas.microsoft.com/office/drawing/2014/main" id="{5611208F-5EAA-835F-3B94-7504EB0E3320}"/>
              </a:ext>
            </a:extLst>
          </p:cNvPr>
          <p:cNvSpPr/>
          <p:nvPr/>
        </p:nvSpPr>
        <p:spPr>
          <a:xfrm rot="10800000" flipV="1">
            <a:off x="9627602" y="4017523"/>
            <a:ext cx="2023188" cy="2509696"/>
          </a:xfrm>
          <a:prstGeom prst="rtTriangle">
            <a:avLst/>
          </a:prstGeom>
          <a:solidFill>
            <a:srgbClr val="4180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5" name="Rectangle 4">
            <a:extLst>
              <a:ext uri="{FF2B5EF4-FFF2-40B4-BE49-F238E27FC236}">
                <a16:creationId xmlns:a16="http://schemas.microsoft.com/office/drawing/2014/main" id="{0683B81C-B32D-9DC6-0D24-77425A7A55E7}"/>
              </a:ext>
            </a:extLst>
          </p:cNvPr>
          <p:cNvSpPr/>
          <p:nvPr/>
        </p:nvSpPr>
        <p:spPr>
          <a:xfrm>
            <a:off x="838200" y="623275"/>
            <a:ext cx="10426700" cy="5607882"/>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6" name="Content Placeholder 12" descr="A black and white sign&#10;&#10;Description automatically generated with low confidence">
            <a:extLst>
              <a:ext uri="{FF2B5EF4-FFF2-40B4-BE49-F238E27FC236}">
                <a16:creationId xmlns:a16="http://schemas.microsoft.com/office/drawing/2014/main" id="{63E4B12D-69A1-B2AA-3E56-399E75FD7A89}"/>
              </a:ext>
            </a:extLst>
          </p:cNvPr>
          <p:cNvPicPr>
            <a:picLocks noChangeAspect="1"/>
          </p:cNvPicPr>
          <p:nvPr/>
        </p:nvPicPr>
        <p:blipFill>
          <a:blip r:embed="rId3"/>
          <a:stretch>
            <a:fillRect/>
          </a:stretch>
        </p:blipFill>
        <p:spPr>
          <a:xfrm>
            <a:off x="5120202" y="6338713"/>
            <a:ext cx="1951596" cy="377013"/>
          </a:xfrm>
          <a:prstGeom prst="rect">
            <a:avLst/>
          </a:prstGeom>
        </p:spPr>
      </p:pic>
      <p:sp>
        <p:nvSpPr>
          <p:cNvPr id="7" name="Slide Number Placeholder 13">
            <a:extLst>
              <a:ext uri="{FF2B5EF4-FFF2-40B4-BE49-F238E27FC236}">
                <a16:creationId xmlns:a16="http://schemas.microsoft.com/office/drawing/2014/main" id="{DCA76391-A92A-0600-6ADE-468182CFF902}"/>
              </a:ext>
            </a:extLst>
          </p:cNvPr>
          <p:cNvSpPr>
            <a:spLocks noGrp="1"/>
          </p:cNvSpPr>
          <p:nvPr>
            <p:ph type="sldNum" sz="quarter" idx="12"/>
          </p:nvPr>
        </p:nvSpPr>
        <p:spPr>
          <a:xfrm>
            <a:off x="7981950" y="6243338"/>
            <a:ext cx="2057400" cy="365125"/>
          </a:xfrm>
        </p:spPr>
        <p:txBody>
          <a:bodyPr/>
          <a:lstStyle/>
          <a:p>
            <a:fld id="{36E06107-4D95-C341-B949-98249E6A7532}" type="slidenum">
              <a:rPr lang="fr-CA">
                <a:solidFill>
                  <a:schemeClr val="tx1"/>
                </a:solidFill>
              </a:rPr>
              <a:t>15</a:t>
            </a:fld>
            <a:endParaRPr lang="fr-CA">
              <a:solidFill>
                <a:schemeClr val="tx1"/>
              </a:solidFill>
            </a:endParaRPr>
          </a:p>
        </p:txBody>
      </p:sp>
      <p:pic>
        <p:nvPicPr>
          <p:cNvPr id="13" name="Image 12" descr="Une image contenant habits, personne, nourriture, Restauration rapide&#10;&#10;Description générée automatiquement">
            <a:extLst>
              <a:ext uri="{FF2B5EF4-FFF2-40B4-BE49-F238E27FC236}">
                <a16:creationId xmlns:a16="http://schemas.microsoft.com/office/drawing/2014/main" id="{47DE41C6-4805-E10F-02FA-7020EB7B40B3}"/>
              </a:ext>
            </a:extLst>
          </p:cNvPr>
          <p:cNvPicPr>
            <a:picLocks noChangeAspect="1"/>
          </p:cNvPicPr>
          <p:nvPr/>
        </p:nvPicPr>
        <p:blipFill>
          <a:blip r:embed="rId4"/>
          <a:stretch>
            <a:fillRect/>
          </a:stretch>
        </p:blipFill>
        <p:spPr>
          <a:xfrm>
            <a:off x="848710" y="4419784"/>
            <a:ext cx="2382976" cy="1787761"/>
          </a:xfrm>
          <a:prstGeom prst="rect">
            <a:avLst/>
          </a:prstGeom>
        </p:spPr>
      </p:pic>
      <p:sp>
        <p:nvSpPr>
          <p:cNvPr id="16" name="Title 1">
            <a:extLst>
              <a:ext uri="{FF2B5EF4-FFF2-40B4-BE49-F238E27FC236}">
                <a16:creationId xmlns:a16="http://schemas.microsoft.com/office/drawing/2014/main" id="{B92E3F4B-88BD-1DEF-2C51-3FFB542536D5}"/>
              </a:ext>
            </a:extLst>
          </p:cNvPr>
          <p:cNvSpPr>
            <a:spLocks noGrp="1"/>
          </p:cNvSpPr>
          <p:nvPr>
            <p:ph type="title"/>
          </p:nvPr>
        </p:nvSpPr>
        <p:spPr>
          <a:xfrm>
            <a:off x="4290074" y="491936"/>
            <a:ext cx="6974825" cy="1325563"/>
          </a:xfrm>
        </p:spPr>
        <p:txBody>
          <a:bodyPr>
            <a:normAutofit/>
          </a:bodyPr>
          <a:lstStyle/>
          <a:p>
            <a:pPr lvl="0" algn="r"/>
            <a:r>
              <a:rPr lang="fr-FR" sz="3600" b="1" i="0" u="none" dirty="0"/>
              <a:t>Day of </a:t>
            </a:r>
            <a:r>
              <a:rPr lang="fr-FR" sz="3600" b="1" i="0" u="none" dirty="0" err="1"/>
              <a:t>Entomoculture</a:t>
            </a:r>
            <a:r>
              <a:rPr lang="fr-FR" sz="3600" b="1" i="0" u="none" dirty="0"/>
              <a:t> – 1st </a:t>
            </a:r>
            <a:r>
              <a:rPr lang="fr-FR" sz="3600" b="1" i="0" u="none" dirty="0" err="1"/>
              <a:t>edition</a:t>
            </a:r>
            <a:r>
              <a:rPr lang="fr-FR" sz="3600" b="1" i="0" u="none" dirty="0"/>
              <a:t> </a:t>
            </a:r>
          </a:p>
        </p:txBody>
      </p:sp>
      <p:pic>
        <p:nvPicPr>
          <p:cNvPr id="15" name="Image 14" descr="Une image contenant habits, jeans, homme, chaussures&#10;&#10;Description générée automatiquement">
            <a:extLst>
              <a:ext uri="{FF2B5EF4-FFF2-40B4-BE49-F238E27FC236}">
                <a16:creationId xmlns:a16="http://schemas.microsoft.com/office/drawing/2014/main" id="{4E68C756-541E-3F80-546B-33F56C439CFE}"/>
              </a:ext>
            </a:extLst>
          </p:cNvPr>
          <p:cNvPicPr>
            <a:picLocks noChangeAspect="1"/>
          </p:cNvPicPr>
          <p:nvPr/>
        </p:nvPicPr>
        <p:blipFill>
          <a:blip r:embed="rId5"/>
          <a:stretch>
            <a:fillRect/>
          </a:stretch>
        </p:blipFill>
        <p:spPr>
          <a:xfrm>
            <a:off x="848709" y="953557"/>
            <a:ext cx="2751881" cy="2064522"/>
          </a:xfrm>
          <a:prstGeom prst="rect">
            <a:avLst/>
          </a:prstGeom>
        </p:spPr>
      </p:pic>
      <p:pic>
        <p:nvPicPr>
          <p:cNvPr id="11" name="Image 10" descr="Une image contenant habits, personne, homme, Visage humain&#10;&#10;Description générée automatiquement">
            <a:extLst>
              <a:ext uri="{FF2B5EF4-FFF2-40B4-BE49-F238E27FC236}">
                <a16:creationId xmlns:a16="http://schemas.microsoft.com/office/drawing/2014/main" id="{C65B26E4-1BB3-C406-0186-DD27F4EAB414}"/>
              </a:ext>
            </a:extLst>
          </p:cNvPr>
          <p:cNvPicPr>
            <a:picLocks noChangeAspect="1"/>
          </p:cNvPicPr>
          <p:nvPr/>
        </p:nvPicPr>
        <p:blipFill>
          <a:blip r:embed="rId6"/>
          <a:stretch>
            <a:fillRect/>
          </a:stretch>
        </p:blipFill>
        <p:spPr>
          <a:xfrm>
            <a:off x="2961423" y="2812274"/>
            <a:ext cx="2657301" cy="1993566"/>
          </a:xfrm>
          <a:prstGeom prst="rect">
            <a:avLst/>
          </a:prstGeom>
        </p:spPr>
      </p:pic>
      <p:sp>
        <p:nvSpPr>
          <p:cNvPr id="17" name="Content Placeholder 2">
            <a:extLst>
              <a:ext uri="{FF2B5EF4-FFF2-40B4-BE49-F238E27FC236}">
                <a16:creationId xmlns:a16="http://schemas.microsoft.com/office/drawing/2014/main" id="{615ECC6C-9AE8-C405-EEA0-2F6BCFB63112}"/>
              </a:ext>
            </a:extLst>
          </p:cNvPr>
          <p:cNvSpPr>
            <a:spLocks noGrp="1"/>
          </p:cNvSpPr>
          <p:nvPr>
            <p:ph idx="1"/>
          </p:nvPr>
        </p:nvSpPr>
        <p:spPr>
          <a:xfrm>
            <a:off x="5821631" y="1906132"/>
            <a:ext cx="5240361" cy="4351338"/>
          </a:xfrm>
        </p:spPr>
        <p:txBody>
          <a:bodyPr>
            <a:normAutofit/>
          </a:bodyPr>
          <a:lstStyle/>
          <a:p>
            <a:pPr algn="l">
              <a:buFont typeface="Arial" panose="020B0604020202020204" pitchFamily="34" charset="0"/>
              <a:buChar char="•"/>
            </a:pPr>
            <a:r>
              <a:rPr lang="en-US" b="0" i="0" dirty="0">
                <a:solidFill>
                  <a:srgbClr val="222222"/>
                </a:solidFill>
                <a:effectLst/>
                <a:latin typeface="Helvetica" pitchFamily="2" charset="0"/>
              </a:rPr>
              <a:t>90 participants representing all links in the sector</a:t>
            </a:r>
          </a:p>
          <a:p>
            <a:pPr algn="l">
              <a:buFont typeface="Arial" panose="020B0604020202020204" pitchFamily="34" charset="0"/>
              <a:buChar char="•"/>
            </a:pPr>
            <a:endParaRPr lang="fr-FR" b="0" i="0" dirty="0">
              <a:solidFill>
                <a:srgbClr val="222222"/>
              </a:solidFill>
              <a:effectLst/>
              <a:latin typeface="Helvetica" pitchFamily="2" charset="0"/>
            </a:endParaRPr>
          </a:p>
          <a:p>
            <a:pPr algn="l">
              <a:buFont typeface="Arial" panose="020B0604020202020204" pitchFamily="34" charset="0"/>
              <a:buChar char="•"/>
            </a:pPr>
            <a:r>
              <a:rPr lang="en-US" b="0" i="0" dirty="0">
                <a:solidFill>
                  <a:srgbClr val="222222"/>
                </a:solidFill>
                <a:effectLst/>
                <a:latin typeface="Helvetica" pitchFamily="2" charset="0"/>
              </a:rPr>
              <a:t>8 hours of presentations and discussions</a:t>
            </a:r>
          </a:p>
          <a:p>
            <a:pPr algn="l">
              <a:buFont typeface="Arial" panose="020B0604020202020204" pitchFamily="34" charset="0"/>
              <a:buChar char="•"/>
            </a:pPr>
            <a:endParaRPr lang="fr-FR" b="0" i="0" dirty="0">
              <a:solidFill>
                <a:srgbClr val="222222"/>
              </a:solidFill>
              <a:effectLst/>
              <a:latin typeface="Helvetica" pitchFamily="2" charset="0"/>
            </a:endParaRPr>
          </a:p>
          <a:p>
            <a:pPr algn="l">
              <a:buFont typeface="Arial" panose="020B0604020202020204" pitchFamily="34" charset="0"/>
              <a:buChar char="•"/>
            </a:pPr>
            <a:r>
              <a:rPr lang="fr-FR" b="0" i="0" dirty="0">
                <a:solidFill>
                  <a:srgbClr val="222222"/>
                </a:solidFill>
                <a:effectLst/>
                <a:latin typeface="Helvetica" pitchFamily="2" charset="0"/>
              </a:rPr>
              <a:t>4 networking </a:t>
            </a:r>
            <a:r>
              <a:rPr lang="fr-FR" b="0" i="0" dirty="0" err="1">
                <a:solidFill>
                  <a:srgbClr val="222222"/>
                </a:solidFill>
                <a:effectLst/>
                <a:latin typeface="Helvetica" pitchFamily="2" charset="0"/>
              </a:rPr>
              <a:t>activities</a:t>
            </a:r>
            <a:endParaRPr lang="fr-CA" dirty="0"/>
          </a:p>
        </p:txBody>
      </p:sp>
      <p:pic>
        <p:nvPicPr>
          <p:cNvPr id="2" name="Image 1" descr="Une image contenant texte, Police, Graphique, logo&#10;&#10;Description générée automatiquement">
            <a:extLst>
              <a:ext uri="{FF2B5EF4-FFF2-40B4-BE49-F238E27FC236}">
                <a16:creationId xmlns:a16="http://schemas.microsoft.com/office/drawing/2014/main" id="{6DA4B14C-86F5-8A7E-AE9C-E0F5C487713A}"/>
              </a:ext>
            </a:extLst>
          </p:cNvPr>
          <p:cNvPicPr>
            <a:picLocks noChangeAspect="1"/>
          </p:cNvPicPr>
          <p:nvPr/>
        </p:nvPicPr>
        <p:blipFill>
          <a:blip r:embed="rId7"/>
          <a:stretch>
            <a:fillRect/>
          </a:stretch>
        </p:blipFill>
        <p:spPr>
          <a:xfrm>
            <a:off x="838200" y="6283163"/>
            <a:ext cx="1008627" cy="488111"/>
          </a:xfrm>
          <a:prstGeom prst="rect">
            <a:avLst/>
          </a:prstGeom>
        </p:spPr>
      </p:pic>
    </p:spTree>
    <p:extLst>
      <p:ext uri="{BB962C8B-B14F-4D97-AF65-F5344CB8AC3E}">
        <p14:creationId xmlns:p14="http://schemas.microsoft.com/office/powerpoint/2010/main" val="40918974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ight Triangle 3">
            <a:extLst>
              <a:ext uri="{FF2B5EF4-FFF2-40B4-BE49-F238E27FC236}">
                <a16:creationId xmlns:a16="http://schemas.microsoft.com/office/drawing/2014/main" id="{5611208F-5EAA-835F-3B94-7504EB0E3320}"/>
              </a:ext>
            </a:extLst>
          </p:cNvPr>
          <p:cNvSpPr/>
          <p:nvPr/>
        </p:nvSpPr>
        <p:spPr>
          <a:xfrm rot="10800000" flipV="1">
            <a:off x="9627602" y="4017523"/>
            <a:ext cx="2023188" cy="2509696"/>
          </a:xfrm>
          <a:prstGeom prst="rtTriangle">
            <a:avLst/>
          </a:prstGeom>
          <a:solidFill>
            <a:srgbClr val="4180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2" name="Title 1">
            <a:extLst>
              <a:ext uri="{FF2B5EF4-FFF2-40B4-BE49-F238E27FC236}">
                <a16:creationId xmlns:a16="http://schemas.microsoft.com/office/drawing/2014/main" id="{598BE73F-F771-4366-AE8B-FE1037A50FA5}"/>
              </a:ext>
            </a:extLst>
          </p:cNvPr>
          <p:cNvSpPr>
            <a:spLocks noGrp="1"/>
          </p:cNvSpPr>
          <p:nvPr>
            <p:ph type="title"/>
          </p:nvPr>
        </p:nvSpPr>
        <p:spPr>
          <a:xfrm>
            <a:off x="838200" y="2690862"/>
            <a:ext cx="10515600" cy="1325563"/>
          </a:xfrm>
        </p:spPr>
        <p:txBody>
          <a:bodyPr>
            <a:noAutofit/>
          </a:bodyPr>
          <a:lstStyle/>
          <a:p>
            <a:pPr algn="ctr"/>
            <a:r>
              <a:rPr lang="fr-CA" sz="7200" b="1" dirty="0" err="1"/>
              <a:t>Working</a:t>
            </a:r>
            <a:r>
              <a:rPr lang="fr-CA" sz="7200" b="1" dirty="0"/>
              <a:t> group</a:t>
            </a:r>
            <a:br>
              <a:rPr lang="fr-CA" sz="7200" b="1" dirty="0"/>
            </a:br>
            <a:r>
              <a:rPr lang="fr-CA" sz="7200" b="1" dirty="0"/>
              <a:t>-</a:t>
            </a:r>
            <a:br>
              <a:rPr lang="fr-CA" sz="7200" b="1" dirty="0"/>
            </a:br>
            <a:r>
              <a:rPr lang="fr-CA" sz="7200" b="1" dirty="0" err="1"/>
              <a:t>Sectoral</a:t>
            </a:r>
            <a:r>
              <a:rPr lang="fr-CA" sz="7200" b="1" dirty="0"/>
              <a:t> </a:t>
            </a:r>
            <a:r>
              <a:rPr lang="fr-CA" sz="7200" b="1" dirty="0" err="1"/>
              <a:t>development</a:t>
            </a:r>
            <a:endParaRPr lang="fr-CA" sz="7200" b="1" dirty="0"/>
          </a:p>
        </p:txBody>
      </p:sp>
      <p:sp>
        <p:nvSpPr>
          <p:cNvPr id="5" name="Rectangle 4">
            <a:extLst>
              <a:ext uri="{FF2B5EF4-FFF2-40B4-BE49-F238E27FC236}">
                <a16:creationId xmlns:a16="http://schemas.microsoft.com/office/drawing/2014/main" id="{0683B81C-B32D-9DC6-0D24-77425A7A55E7}"/>
              </a:ext>
            </a:extLst>
          </p:cNvPr>
          <p:cNvSpPr/>
          <p:nvPr/>
        </p:nvSpPr>
        <p:spPr>
          <a:xfrm>
            <a:off x="838200" y="623275"/>
            <a:ext cx="10426700" cy="5607882"/>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6" name="Content Placeholder 12" descr="A black and white sign&#10;&#10;Description automatically generated with low confidence">
            <a:extLst>
              <a:ext uri="{FF2B5EF4-FFF2-40B4-BE49-F238E27FC236}">
                <a16:creationId xmlns:a16="http://schemas.microsoft.com/office/drawing/2014/main" id="{63E4B12D-69A1-B2AA-3E56-399E75FD7A89}"/>
              </a:ext>
            </a:extLst>
          </p:cNvPr>
          <p:cNvPicPr>
            <a:picLocks noChangeAspect="1"/>
          </p:cNvPicPr>
          <p:nvPr/>
        </p:nvPicPr>
        <p:blipFill>
          <a:blip r:embed="rId3"/>
          <a:stretch>
            <a:fillRect/>
          </a:stretch>
        </p:blipFill>
        <p:spPr>
          <a:xfrm>
            <a:off x="5120202" y="6338713"/>
            <a:ext cx="1951596" cy="377013"/>
          </a:xfrm>
          <a:prstGeom prst="rect">
            <a:avLst/>
          </a:prstGeom>
        </p:spPr>
      </p:pic>
      <p:sp>
        <p:nvSpPr>
          <p:cNvPr id="7" name="Slide Number Placeholder 13">
            <a:extLst>
              <a:ext uri="{FF2B5EF4-FFF2-40B4-BE49-F238E27FC236}">
                <a16:creationId xmlns:a16="http://schemas.microsoft.com/office/drawing/2014/main" id="{DCA76391-A92A-0600-6ADE-468182CFF902}"/>
              </a:ext>
            </a:extLst>
          </p:cNvPr>
          <p:cNvSpPr>
            <a:spLocks noGrp="1"/>
          </p:cNvSpPr>
          <p:nvPr>
            <p:ph type="sldNum" sz="quarter" idx="12"/>
          </p:nvPr>
        </p:nvSpPr>
        <p:spPr>
          <a:xfrm>
            <a:off x="7981950" y="6243338"/>
            <a:ext cx="2057400" cy="365125"/>
          </a:xfrm>
        </p:spPr>
        <p:txBody>
          <a:bodyPr/>
          <a:lstStyle/>
          <a:p>
            <a:fld id="{36E06107-4D95-C341-B949-98249E6A7532}" type="slidenum">
              <a:rPr lang="fr-CA">
                <a:solidFill>
                  <a:schemeClr val="tx1"/>
                </a:solidFill>
              </a:rPr>
              <a:t>16</a:t>
            </a:fld>
            <a:endParaRPr lang="fr-CA">
              <a:solidFill>
                <a:schemeClr val="tx1"/>
              </a:solidFill>
            </a:endParaRPr>
          </a:p>
        </p:txBody>
      </p:sp>
      <p:pic>
        <p:nvPicPr>
          <p:cNvPr id="8" name="Image 7" descr="Une image contenant Graphique, Police, capture d’écran, Bleu électrique&#10;&#10;Description générée automatiquement">
            <a:extLst>
              <a:ext uri="{FF2B5EF4-FFF2-40B4-BE49-F238E27FC236}">
                <a16:creationId xmlns:a16="http://schemas.microsoft.com/office/drawing/2014/main" id="{87FFF78E-A27C-61E5-D89B-041156E714D8}"/>
              </a:ext>
            </a:extLst>
          </p:cNvPr>
          <p:cNvPicPr>
            <a:picLocks noChangeAspect="1"/>
          </p:cNvPicPr>
          <p:nvPr/>
        </p:nvPicPr>
        <p:blipFill>
          <a:blip r:embed="rId4"/>
          <a:stretch>
            <a:fillRect/>
          </a:stretch>
        </p:blipFill>
        <p:spPr>
          <a:xfrm>
            <a:off x="5360638" y="4865173"/>
            <a:ext cx="1365983" cy="1365983"/>
          </a:xfrm>
          <a:prstGeom prst="rect">
            <a:avLst/>
          </a:prstGeom>
        </p:spPr>
      </p:pic>
      <p:pic>
        <p:nvPicPr>
          <p:cNvPr id="3" name="Image 2" descr="Une image contenant texte, Police, Graphique, logo&#10;&#10;Description générée automatiquement">
            <a:extLst>
              <a:ext uri="{FF2B5EF4-FFF2-40B4-BE49-F238E27FC236}">
                <a16:creationId xmlns:a16="http://schemas.microsoft.com/office/drawing/2014/main" id="{71607FA6-F7BB-F555-3A6B-B18660B79D39}"/>
              </a:ext>
            </a:extLst>
          </p:cNvPr>
          <p:cNvPicPr>
            <a:picLocks noChangeAspect="1"/>
          </p:cNvPicPr>
          <p:nvPr/>
        </p:nvPicPr>
        <p:blipFill>
          <a:blip r:embed="rId5"/>
          <a:stretch>
            <a:fillRect/>
          </a:stretch>
        </p:blipFill>
        <p:spPr>
          <a:xfrm>
            <a:off x="838200" y="6283163"/>
            <a:ext cx="1008627" cy="488111"/>
          </a:xfrm>
          <a:prstGeom prst="rect">
            <a:avLst/>
          </a:prstGeom>
        </p:spPr>
      </p:pic>
    </p:spTree>
    <p:extLst>
      <p:ext uri="{BB962C8B-B14F-4D97-AF65-F5344CB8AC3E}">
        <p14:creationId xmlns:p14="http://schemas.microsoft.com/office/powerpoint/2010/main" val="34291445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ight Triangle 3">
            <a:extLst>
              <a:ext uri="{FF2B5EF4-FFF2-40B4-BE49-F238E27FC236}">
                <a16:creationId xmlns:a16="http://schemas.microsoft.com/office/drawing/2014/main" id="{5611208F-5EAA-835F-3B94-7504EB0E3320}"/>
              </a:ext>
            </a:extLst>
          </p:cNvPr>
          <p:cNvSpPr/>
          <p:nvPr/>
        </p:nvSpPr>
        <p:spPr>
          <a:xfrm rot="10800000" flipV="1">
            <a:off x="9627602" y="4017523"/>
            <a:ext cx="2023188" cy="2509696"/>
          </a:xfrm>
          <a:prstGeom prst="rtTriangle">
            <a:avLst/>
          </a:prstGeom>
          <a:solidFill>
            <a:srgbClr val="4180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2" name="Title 1">
            <a:extLst>
              <a:ext uri="{FF2B5EF4-FFF2-40B4-BE49-F238E27FC236}">
                <a16:creationId xmlns:a16="http://schemas.microsoft.com/office/drawing/2014/main" id="{598BE73F-F771-4366-AE8B-FE1037A50FA5}"/>
              </a:ext>
            </a:extLst>
          </p:cNvPr>
          <p:cNvSpPr>
            <a:spLocks noGrp="1"/>
          </p:cNvSpPr>
          <p:nvPr>
            <p:ph type="title"/>
          </p:nvPr>
        </p:nvSpPr>
        <p:spPr>
          <a:xfrm>
            <a:off x="838200" y="491936"/>
            <a:ext cx="10515600" cy="1325563"/>
          </a:xfrm>
        </p:spPr>
        <p:txBody>
          <a:bodyPr/>
          <a:lstStyle/>
          <a:p>
            <a:r>
              <a:rPr lang="fr-CA" b="1" dirty="0"/>
              <a:t>Mandate</a:t>
            </a:r>
          </a:p>
        </p:txBody>
      </p:sp>
      <p:sp>
        <p:nvSpPr>
          <p:cNvPr id="3" name="Content Placeholder 2">
            <a:extLst>
              <a:ext uri="{FF2B5EF4-FFF2-40B4-BE49-F238E27FC236}">
                <a16:creationId xmlns:a16="http://schemas.microsoft.com/office/drawing/2014/main" id="{2EFF648E-E08E-2053-C129-9D8183DF6B37}"/>
              </a:ext>
            </a:extLst>
          </p:cNvPr>
          <p:cNvSpPr>
            <a:spLocks noGrp="1"/>
          </p:cNvSpPr>
          <p:nvPr>
            <p:ph idx="1"/>
          </p:nvPr>
        </p:nvSpPr>
        <p:spPr>
          <a:xfrm>
            <a:off x="838200" y="1612107"/>
            <a:ext cx="10125974" cy="4351338"/>
          </a:xfrm>
        </p:spPr>
        <p:txBody>
          <a:bodyPr>
            <a:normAutofit/>
          </a:bodyPr>
          <a:lstStyle/>
          <a:p>
            <a:pPr marL="457200" indent="-457200" algn="just" rtl="0" fontAlgn="base">
              <a:buFont typeface="+mj-lt"/>
              <a:buAutoNum type="arabicPeriod"/>
            </a:pPr>
            <a:r>
              <a:rPr lang="en-US" sz="2200" b="0" i="0" dirty="0">
                <a:solidFill>
                  <a:srgbClr val="000000"/>
                </a:solidFill>
                <a:effectLst/>
                <a:latin typeface="Calibri" panose="020F0502020204030204" pitchFamily="34" charset="0"/>
              </a:rPr>
              <a:t>Prioritize the different projects supported by the TFIC.</a:t>
            </a:r>
          </a:p>
          <a:p>
            <a:pPr marL="457200" indent="-457200" algn="just" rtl="0" fontAlgn="base">
              <a:buFont typeface="+mj-lt"/>
              <a:buAutoNum type="arabicPeriod"/>
            </a:pPr>
            <a:endParaRPr lang="en-US" sz="2200" b="0" i="0" dirty="0">
              <a:solidFill>
                <a:srgbClr val="000000"/>
              </a:solidFill>
              <a:effectLst/>
              <a:latin typeface="Calibri" panose="020F0502020204030204" pitchFamily="34" charset="0"/>
            </a:endParaRPr>
          </a:p>
          <a:p>
            <a:pPr marL="457200" indent="-457200" algn="just" rtl="0" fontAlgn="base">
              <a:buFont typeface="+mj-lt"/>
              <a:buAutoNum type="arabicPeriod"/>
            </a:pPr>
            <a:r>
              <a:rPr lang="en-US" sz="2200" b="0" i="0" dirty="0">
                <a:solidFill>
                  <a:srgbClr val="000000"/>
                </a:solidFill>
                <a:effectLst/>
                <a:latin typeface="Calibri" panose="020F0502020204030204" pitchFamily="34" charset="0"/>
              </a:rPr>
              <a:t>Stimulate an increase in the volumes of insect production in Quebec.</a:t>
            </a:r>
          </a:p>
          <a:p>
            <a:pPr marL="457200" indent="-457200" algn="just" rtl="0" fontAlgn="base">
              <a:buFont typeface="+mj-lt"/>
              <a:buAutoNum type="arabicPeriod"/>
            </a:pPr>
            <a:endParaRPr lang="en-US" sz="2200" b="0" i="0" dirty="0">
              <a:solidFill>
                <a:srgbClr val="000000"/>
              </a:solidFill>
              <a:effectLst/>
              <a:latin typeface="Calibri" panose="020F0502020204030204" pitchFamily="34" charset="0"/>
            </a:endParaRPr>
          </a:p>
          <a:p>
            <a:pPr marL="457200" indent="-457200" algn="just" rtl="0" fontAlgn="base">
              <a:buFont typeface="+mj-lt"/>
              <a:buAutoNum type="arabicPeriod"/>
            </a:pPr>
            <a:r>
              <a:rPr lang="en-US" sz="2200" b="0" i="0" dirty="0">
                <a:solidFill>
                  <a:srgbClr val="000000"/>
                </a:solidFill>
                <a:effectLst/>
                <a:latin typeface="Calibri" panose="020F0502020204030204" pitchFamily="34" charset="0"/>
              </a:rPr>
              <a:t>Promote a legal framework for the production of edible insects in Quebec.</a:t>
            </a:r>
          </a:p>
          <a:p>
            <a:pPr marL="457200" indent="-457200" algn="just" rtl="0" fontAlgn="base">
              <a:buFont typeface="+mj-lt"/>
              <a:buAutoNum type="arabicPeriod"/>
            </a:pPr>
            <a:endParaRPr lang="en-US" sz="2200" b="0" i="0" dirty="0">
              <a:solidFill>
                <a:srgbClr val="000000"/>
              </a:solidFill>
              <a:effectLst/>
              <a:latin typeface="Calibri" panose="020F0502020204030204" pitchFamily="34" charset="0"/>
            </a:endParaRPr>
          </a:p>
          <a:p>
            <a:pPr marL="457200" indent="-457200" algn="just" rtl="0" fontAlgn="base">
              <a:buFont typeface="+mj-lt"/>
              <a:buAutoNum type="arabicPeriod"/>
            </a:pPr>
            <a:r>
              <a:rPr lang="en-US" sz="2200" b="0" i="0" dirty="0">
                <a:solidFill>
                  <a:srgbClr val="000000"/>
                </a:solidFill>
                <a:effectLst/>
                <a:latin typeface="Calibri" panose="020F0502020204030204" pitchFamily="34" charset="0"/>
              </a:rPr>
              <a:t>Contribute to the development of suitable financing options for insect producers and processors.</a:t>
            </a:r>
          </a:p>
          <a:p>
            <a:pPr marL="457200" indent="-457200" algn="just" rtl="0" fontAlgn="base">
              <a:buFont typeface="+mj-lt"/>
              <a:buAutoNum type="arabicPeriod"/>
            </a:pPr>
            <a:endParaRPr lang="en-US" sz="2200" b="0" i="0" dirty="0">
              <a:solidFill>
                <a:srgbClr val="000000"/>
              </a:solidFill>
              <a:effectLst/>
              <a:latin typeface="Calibri" panose="020F0502020204030204" pitchFamily="34" charset="0"/>
            </a:endParaRPr>
          </a:p>
          <a:p>
            <a:pPr marL="457200" indent="-457200" algn="just" rtl="0" fontAlgn="base">
              <a:buFont typeface="+mj-lt"/>
              <a:buAutoNum type="arabicPeriod"/>
            </a:pPr>
            <a:r>
              <a:rPr lang="en-US" sz="2200" b="0" i="0" dirty="0">
                <a:solidFill>
                  <a:srgbClr val="000000"/>
                </a:solidFill>
                <a:effectLst/>
                <a:latin typeface="Calibri" panose="020F0502020204030204" pitchFamily="34" charset="0"/>
              </a:rPr>
              <a:t>Ensure support for highly skilled workforce.</a:t>
            </a:r>
            <a:endParaRPr lang="fr-CA" dirty="0"/>
          </a:p>
        </p:txBody>
      </p:sp>
      <p:sp>
        <p:nvSpPr>
          <p:cNvPr id="5" name="Rectangle 4">
            <a:extLst>
              <a:ext uri="{FF2B5EF4-FFF2-40B4-BE49-F238E27FC236}">
                <a16:creationId xmlns:a16="http://schemas.microsoft.com/office/drawing/2014/main" id="{0683B81C-B32D-9DC6-0D24-77425A7A55E7}"/>
              </a:ext>
            </a:extLst>
          </p:cNvPr>
          <p:cNvSpPr/>
          <p:nvPr/>
        </p:nvSpPr>
        <p:spPr>
          <a:xfrm>
            <a:off x="838200" y="623275"/>
            <a:ext cx="10426700" cy="5607882"/>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6" name="Content Placeholder 12" descr="A black and white sign&#10;&#10;Description automatically generated with low confidence">
            <a:extLst>
              <a:ext uri="{FF2B5EF4-FFF2-40B4-BE49-F238E27FC236}">
                <a16:creationId xmlns:a16="http://schemas.microsoft.com/office/drawing/2014/main" id="{63E4B12D-69A1-B2AA-3E56-399E75FD7A89}"/>
              </a:ext>
            </a:extLst>
          </p:cNvPr>
          <p:cNvPicPr>
            <a:picLocks noChangeAspect="1"/>
          </p:cNvPicPr>
          <p:nvPr/>
        </p:nvPicPr>
        <p:blipFill>
          <a:blip r:embed="rId3"/>
          <a:stretch>
            <a:fillRect/>
          </a:stretch>
        </p:blipFill>
        <p:spPr>
          <a:xfrm>
            <a:off x="5120202" y="6338713"/>
            <a:ext cx="1951596" cy="377013"/>
          </a:xfrm>
          <a:prstGeom prst="rect">
            <a:avLst/>
          </a:prstGeom>
        </p:spPr>
      </p:pic>
      <p:sp>
        <p:nvSpPr>
          <p:cNvPr id="7" name="Slide Number Placeholder 13">
            <a:extLst>
              <a:ext uri="{FF2B5EF4-FFF2-40B4-BE49-F238E27FC236}">
                <a16:creationId xmlns:a16="http://schemas.microsoft.com/office/drawing/2014/main" id="{DCA76391-A92A-0600-6ADE-468182CFF902}"/>
              </a:ext>
            </a:extLst>
          </p:cNvPr>
          <p:cNvSpPr>
            <a:spLocks noGrp="1"/>
          </p:cNvSpPr>
          <p:nvPr>
            <p:ph type="sldNum" sz="quarter" idx="12"/>
          </p:nvPr>
        </p:nvSpPr>
        <p:spPr>
          <a:xfrm>
            <a:off x="7981950" y="6243338"/>
            <a:ext cx="2057400" cy="365125"/>
          </a:xfrm>
        </p:spPr>
        <p:txBody>
          <a:bodyPr/>
          <a:lstStyle/>
          <a:p>
            <a:fld id="{36E06107-4D95-C341-B949-98249E6A7532}" type="slidenum">
              <a:rPr lang="fr-CA">
                <a:solidFill>
                  <a:schemeClr val="tx1"/>
                </a:solidFill>
              </a:rPr>
              <a:t>17</a:t>
            </a:fld>
            <a:endParaRPr lang="fr-CA">
              <a:solidFill>
                <a:schemeClr val="tx1"/>
              </a:solidFill>
            </a:endParaRPr>
          </a:p>
        </p:txBody>
      </p:sp>
      <p:pic>
        <p:nvPicPr>
          <p:cNvPr id="8" name="Image 7" descr="Une image contenant texte, Police, Graphique, logo&#10;&#10;Description générée automatiquement">
            <a:extLst>
              <a:ext uri="{FF2B5EF4-FFF2-40B4-BE49-F238E27FC236}">
                <a16:creationId xmlns:a16="http://schemas.microsoft.com/office/drawing/2014/main" id="{CE9B0ABD-542F-0204-F0AF-959B80639910}"/>
              </a:ext>
            </a:extLst>
          </p:cNvPr>
          <p:cNvPicPr>
            <a:picLocks noChangeAspect="1"/>
          </p:cNvPicPr>
          <p:nvPr/>
        </p:nvPicPr>
        <p:blipFill>
          <a:blip r:embed="rId4"/>
          <a:stretch>
            <a:fillRect/>
          </a:stretch>
        </p:blipFill>
        <p:spPr>
          <a:xfrm>
            <a:off x="838200" y="6283163"/>
            <a:ext cx="1008627" cy="488111"/>
          </a:xfrm>
          <a:prstGeom prst="rect">
            <a:avLst/>
          </a:prstGeom>
        </p:spPr>
      </p:pic>
    </p:spTree>
    <p:extLst>
      <p:ext uri="{BB962C8B-B14F-4D97-AF65-F5344CB8AC3E}">
        <p14:creationId xmlns:p14="http://schemas.microsoft.com/office/powerpoint/2010/main" val="32995955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ight Triangle 3">
            <a:extLst>
              <a:ext uri="{FF2B5EF4-FFF2-40B4-BE49-F238E27FC236}">
                <a16:creationId xmlns:a16="http://schemas.microsoft.com/office/drawing/2014/main" id="{5611208F-5EAA-835F-3B94-7504EB0E3320}"/>
              </a:ext>
            </a:extLst>
          </p:cNvPr>
          <p:cNvSpPr/>
          <p:nvPr/>
        </p:nvSpPr>
        <p:spPr>
          <a:xfrm rot="10800000" flipV="1">
            <a:off x="9627602" y="4017523"/>
            <a:ext cx="2023188" cy="2509696"/>
          </a:xfrm>
          <a:prstGeom prst="rtTriangle">
            <a:avLst/>
          </a:prstGeom>
          <a:solidFill>
            <a:srgbClr val="4180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5" name="Rectangle 4">
            <a:extLst>
              <a:ext uri="{FF2B5EF4-FFF2-40B4-BE49-F238E27FC236}">
                <a16:creationId xmlns:a16="http://schemas.microsoft.com/office/drawing/2014/main" id="{0683B81C-B32D-9DC6-0D24-77425A7A55E7}"/>
              </a:ext>
            </a:extLst>
          </p:cNvPr>
          <p:cNvSpPr/>
          <p:nvPr/>
        </p:nvSpPr>
        <p:spPr>
          <a:xfrm>
            <a:off x="838200" y="623275"/>
            <a:ext cx="10426700" cy="5607882"/>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6" name="Content Placeholder 12" descr="A black and white sign&#10;&#10;Description automatically generated with low confidence">
            <a:extLst>
              <a:ext uri="{FF2B5EF4-FFF2-40B4-BE49-F238E27FC236}">
                <a16:creationId xmlns:a16="http://schemas.microsoft.com/office/drawing/2014/main" id="{63E4B12D-69A1-B2AA-3E56-399E75FD7A89}"/>
              </a:ext>
            </a:extLst>
          </p:cNvPr>
          <p:cNvPicPr>
            <a:picLocks noChangeAspect="1"/>
          </p:cNvPicPr>
          <p:nvPr/>
        </p:nvPicPr>
        <p:blipFill>
          <a:blip r:embed="rId3"/>
          <a:stretch>
            <a:fillRect/>
          </a:stretch>
        </p:blipFill>
        <p:spPr>
          <a:xfrm>
            <a:off x="5120202" y="6338713"/>
            <a:ext cx="1951596" cy="377013"/>
          </a:xfrm>
          <a:prstGeom prst="rect">
            <a:avLst/>
          </a:prstGeom>
        </p:spPr>
      </p:pic>
      <p:sp>
        <p:nvSpPr>
          <p:cNvPr id="7" name="Slide Number Placeholder 13">
            <a:extLst>
              <a:ext uri="{FF2B5EF4-FFF2-40B4-BE49-F238E27FC236}">
                <a16:creationId xmlns:a16="http://schemas.microsoft.com/office/drawing/2014/main" id="{DCA76391-A92A-0600-6ADE-468182CFF902}"/>
              </a:ext>
            </a:extLst>
          </p:cNvPr>
          <p:cNvSpPr>
            <a:spLocks noGrp="1"/>
          </p:cNvSpPr>
          <p:nvPr>
            <p:ph type="sldNum" sz="quarter" idx="12"/>
          </p:nvPr>
        </p:nvSpPr>
        <p:spPr>
          <a:xfrm>
            <a:off x="7981950" y="6243338"/>
            <a:ext cx="2057400" cy="365125"/>
          </a:xfrm>
        </p:spPr>
        <p:txBody>
          <a:bodyPr/>
          <a:lstStyle/>
          <a:p>
            <a:fld id="{36E06107-4D95-C341-B949-98249E6A7532}" type="slidenum">
              <a:rPr lang="fr-CA">
                <a:solidFill>
                  <a:schemeClr val="tx1"/>
                </a:solidFill>
              </a:rPr>
              <a:t>18</a:t>
            </a:fld>
            <a:endParaRPr lang="fr-CA">
              <a:solidFill>
                <a:schemeClr val="tx1"/>
              </a:solidFill>
            </a:endParaRPr>
          </a:p>
        </p:txBody>
      </p:sp>
      <p:pic>
        <p:nvPicPr>
          <p:cNvPr id="8" name="Image 7">
            <a:extLst>
              <a:ext uri="{FF2B5EF4-FFF2-40B4-BE49-F238E27FC236}">
                <a16:creationId xmlns:a16="http://schemas.microsoft.com/office/drawing/2014/main" id="{003C6779-D87C-858C-6C4F-756DD1486ED3}"/>
              </a:ext>
            </a:extLst>
          </p:cNvPr>
          <p:cNvPicPr>
            <a:picLocks noChangeAspect="1"/>
          </p:cNvPicPr>
          <p:nvPr/>
        </p:nvPicPr>
        <p:blipFill>
          <a:blip r:embed="rId4"/>
          <a:srcRect l="48958"/>
          <a:stretch/>
        </p:blipFill>
        <p:spPr>
          <a:xfrm>
            <a:off x="6089151" y="2918842"/>
            <a:ext cx="5150629" cy="3270718"/>
          </a:xfrm>
          <a:prstGeom prst="rect">
            <a:avLst/>
          </a:prstGeom>
        </p:spPr>
      </p:pic>
      <p:pic>
        <p:nvPicPr>
          <p:cNvPr id="9" name="Image 8">
            <a:extLst>
              <a:ext uri="{FF2B5EF4-FFF2-40B4-BE49-F238E27FC236}">
                <a16:creationId xmlns:a16="http://schemas.microsoft.com/office/drawing/2014/main" id="{DEAF91DB-4B99-087F-A154-E6D3EDCC56C5}"/>
              </a:ext>
            </a:extLst>
          </p:cNvPr>
          <p:cNvPicPr>
            <a:picLocks noChangeAspect="1"/>
          </p:cNvPicPr>
          <p:nvPr/>
        </p:nvPicPr>
        <p:blipFill>
          <a:blip r:embed="rId4"/>
          <a:srcRect r="51198"/>
          <a:stretch/>
        </p:blipFill>
        <p:spPr>
          <a:xfrm>
            <a:off x="952220" y="746805"/>
            <a:ext cx="5221465" cy="3467843"/>
          </a:xfrm>
          <a:prstGeom prst="rect">
            <a:avLst/>
          </a:prstGeom>
        </p:spPr>
      </p:pic>
      <p:sp>
        <p:nvSpPr>
          <p:cNvPr id="10" name="ZoneTexte 9">
            <a:extLst>
              <a:ext uri="{FF2B5EF4-FFF2-40B4-BE49-F238E27FC236}">
                <a16:creationId xmlns:a16="http://schemas.microsoft.com/office/drawing/2014/main" id="{C3CC56D5-E46B-A265-A595-F5A225039A13}"/>
              </a:ext>
            </a:extLst>
          </p:cNvPr>
          <p:cNvSpPr txBox="1"/>
          <p:nvPr/>
        </p:nvSpPr>
        <p:spPr>
          <a:xfrm>
            <a:off x="6793623" y="1403508"/>
            <a:ext cx="3741683" cy="1077218"/>
          </a:xfrm>
          <a:prstGeom prst="rect">
            <a:avLst/>
          </a:prstGeom>
          <a:noFill/>
        </p:spPr>
        <p:txBody>
          <a:bodyPr wrap="square" rtlCol="0">
            <a:spAutoFit/>
          </a:bodyPr>
          <a:lstStyle/>
          <a:p>
            <a:pPr algn="ctr"/>
            <a:r>
              <a:rPr lang="fr-FR" sz="3200" b="1" dirty="0" err="1"/>
              <a:t>Updating</a:t>
            </a:r>
            <a:r>
              <a:rPr lang="fr-FR" sz="3200" b="1" dirty="0"/>
              <a:t> </a:t>
            </a:r>
            <a:r>
              <a:rPr lang="fr-FR" sz="3200" b="1" dirty="0" err="1"/>
              <a:t>regulatory</a:t>
            </a:r>
            <a:r>
              <a:rPr lang="fr-FR" sz="3200" b="1" dirty="0"/>
              <a:t> </a:t>
            </a:r>
            <a:r>
              <a:rPr lang="fr-FR" sz="3200" b="1" dirty="0" err="1"/>
              <a:t>frameworks</a:t>
            </a:r>
            <a:endParaRPr lang="fr-FR" sz="3200" b="1" dirty="0"/>
          </a:p>
        </p:txBody>
      </p:sp>
      <p:sp>
        <p:nvSpPr>
          <p:cNvPr id="12" name="ZoneTexte 11">
            <a:extLst>
              <a:ext uri="{FF2B5EF4-FFF2-40B4-BE49-F238E27FC236}">
                <a16:creationId xmlns:a16="http://schemas.microsoft.com/office/drawing/2014/main" id="{E815A268-782B-A572-480E-F7E84E065478}"/>
              </a:ext>
            </a:extLst>
          </p:cNvPr>
          <p:cNvSpPr txBox="1"/>
          <p:nvPr/>
        </p:nvSpPr>
        <p:spPr>
          <a:xfrm>
            <a:off x="1491218" y="4356664"/>
            <a:ext cx="3741683" cy="1569660"/>
          </a:xfrm>
          <a:prstGeom prst="rect">
            <a:avLst/>
          </a:prstGeom>
          <a:noFill/>
        </p:spPr>
        <p:txBody>
          <a:bodyPr wrap="square" rtlCol="0">
            <a:spAutoFit/>
          </a:bodyPr>
          <a:lstStyle/>
          <a:p>
            <a:pPr algn="ctr"/>
            <a:r>
              <a:rPr lang="fr-FR" sz="3200" b="1" dirty="0" err="1"/>
              <a:t>Available</a:t>
            </a:r>
            <a:r>
              <a:rPr lang="fr-FR" sz="3200" b="1" dirty="0"/>
              <a:t> for free consultation on the </a:t>
            </a:r>
            <a:r>
              <a:rPr lang="fr-FR" sz="3200" b="1" dirty="0" err="1"/>
              <a:t>website</a:t>
            </a:r>
            <a:endParaRPr lang="fr-FR" sz="3200" b="1" dirty="0"/>
          </a:p>
        </p:txBody>
      </p:sp>
      <p:pic>
        <p:nvPicPr>
          <p:cNvPr id="13" name="Image 12" descr="Une image contenant texte, Police, Graphique, logo&#10;&#10;Description générée automatiquement">
            <a:extLst>
              <a:ext uri="{FF2B5EF4-FFF2-40B4-BE49-F238E27FC236}">
                <a16:creationId xmlns:a16="http://schemas.microsoft.com/office/drawing/2014/main" id="{C6D10E0D-0210-57D7-9BE2-A5431D6DBD75}"/>
              </a:ext>
            </a:extLst>
          </p:cNvPr>
          <p:cNvPicPr>
            <a:picLocks noChangeAspect="1"/>
          </p:cNvPicPr>
          <p:nvPr/>
        </p:nvPicPr>
        <p:blipFill>
          <a:blip r:embed="rId5"/>
          <a:stretch>
            <a:fillRect/>
          </a:stretch>
        </p:blipFill>
        <p:spPr>
          <a:xfrm>
            <a:off x="838200" y="6283163"/>
            <a:ext cx="1008627" cy="488111"/>
          </a:xfrm>
          <a:prstGeom prst="rect">
            <a:avLst/>
          </a:prstGeom>
        </p:spPr>
      </p:pic>
    </p:spTree>
    <p:extLst>
      <p:ext uri="{BB962C8B-B14F-4D97-AF65-F5344CB8AC3E}">
        <p14:creationId xmlns:p14="http://schemas.microsoft.com/office/powerpoint/2010/main" val="39691091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ight Triangle 3">
            <a:extLst>
              <a:ext uri="{FF2B5EF4-FFF2-40B4-BE49-F238E27FC236}">
                <a16:creationId xmlns:a16="http://schemas.microsoft.com/office/drawing/2014/main" id="{5611208F-5EAA-835F-3B94-7504EB0E3320}"/>
              </a:ext>
            </a:extLst>
          </p:cNvPr>
          <p:cNvSpPr/>
          <p:nvPr/>
        </p:nvSpPr>
        <p:spPr>
          <a:xfrm rot="10800000" flipV="1">
            <a:off x="9627602" y="4017523"/>
            <a:ext cx="2023188" cy="2509696"/>
          </a:xfrm>
          <a:prstGeom prst="rtTriangle">
            <a:avLst/>
          </a:prstGeom>
          <a:solidFill>
            <a:srgbClr val="4180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2" name="Title 1">
            <a:extLst>
              <a:ext uri="{FF2B5EF4-FFF2-40B4-BE49-F238E27FC236}">
                <a16:creationId xmlns:a16="http://schemas.microsoft.com/office/drawing/2014/main" id="{598BE73F-F771-4366-AE8B-FE1037A50FA5}"/>
              </a:ext>
            </a:extLst>
          </p:cNvPr>
          <p:cNvSpPr>
            <a:spLocks noGrp="1"/>
          </p:cNvSpPr>
          <p:nvPr>
            <p:ph type="title"/>
          </p:nvPr>
        </p:nvSpPr>
        <p:spPr>
          <a:xfrm>
            <a:off x="838200" y="2764434"/>
            <a:ext cx="10515600" cy="1325563"/>
          </a:xfrm>
        </p:spPr>
        <p:txBody>
          <a:bodyPr>
            <a:noAutofit/>
          </a:bodyPr>
          <a:lstStyle/>
          <a:p>
            <a:pPr algn="ctr"/>
            <a:r>
              <a:rPr lang="fr-CA" sz="7200" b="1" dirty="0" err="1"/>
              <a:t>Working</a:t>
            </a:r>
            <a:r>
              <a:rPr lang="fr-CA" sz="7200" b="1" dirty="0"/>
              <a:t> group</a:t>
            </a:r>
            <a:br>
              <a:rPr lang="fr-CA" sz="7200" b="1" dirty="0"/>
            </a:br>
            <a:r>
              <a:rPr lang="fr-CA" sz="7200" b="1" dirty="0"/>
              <a:t>-</a:t>
            </a:r>
            <a:br>
              <a:rPr lang="fr-CA" sz="7200" b="1" dirty="0"/>
            </a:br>
            <a:r>
              <a:rPr lang="fr-CA" sz="7200" b="1" dirty="0" err="1"/>
              <a:t>Quality</a:t>
            </a:r>
            <a:r>
              <a:rPr lang="fr-CA" sz="7200" b="1" dirty="0"/>
              <a:t> Assurance </a:t>
            </a:r>
            <a:br>
              <a:rPr lang="fr-CA" sz="7200" b="1" dirty="0"/>
            </a:br>
            <a:r>
              <a:rPr lang="fr-CA" sz="7200" b="1" dirty="0"/>
              <a:t>&amp; </a:t>
            </a:r>
            <a:br>
              <a:rPr lang="fr-CA" sz="7200" b="1" dirty="0"/>
            </a:br>
            <a:r>
              <a:rPr lang="fr-CA" sz="7200" b="1" dirty="0"/>
              <a:t>Transformation</a:t>
            </a:r>
          </a:p>
        </p:txBody>
      </p:sp>
      <p:sp>
        <p:nvSpPr>
          <p:cNvPr id="5" name="Rectangle 4">
            <a:extLst>
              <a:ext uri="{FF2B5EF4-FFF2-40B4-BE49-F238E27FC236}">
                <a16:creationId xmlns:a16="http://schemas.microsoft.com/office/drawing/2014/main" id="{0683B81C-B32D-9DC6-0D24-77425A7A55E7}"/>
              </a:ext>
            </a:extLst>
          </p:cNvPr>
          <p:cNvSpPr/>
          <p:nvPr/>
        </p:nvSpPr>
        <p:spPr>
          <a:xfrm>
            <a:off x="838200" y="623275"/>
            <a:ext cx="10426700" cy="5607882"/>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6" name="Content Placeholder 12" descr="A black and white sign&#10;&#10;Description automatically generated with low confidence">
            <a:extLst>
              <a:ext uri="{FF2B5EF4-FFF2-40B4-BE49-F238E27FC236}">
                <a16:creationId xmlns:a16="http://schemas.microsoft.com/office/drawing/2014/main" id="{63E4B12D-69A1-B2AA-3E56-399E75FD7A89}"/>
              </a:ext>
            </a:extLst>
          </p:cNvPr>
          <p:cNvPicPr>
            <a:picLocks noChangeAspect="1"/>
          </p:cNvPicPr>
          <p:nvPr/>
        </p:nvPicPr>
        <p:blipFill>
          <a:blip r:embed="rId3"/>
          <a:stretch>
            <a:fillRect/>
          </a:stretch>
        </p:blipFill>
        <p:spPr>
          <a:xfrm>
            <a:off x="5120202" y="6338713"/>
            <a:ext cx="1951596" cy="377013"/>
          </a:xfrm>
          <a:prstGeom prst="rect">
            <a:avLst/>
          </a:prstGeom>
        </p:spPr>
      </p:pic>
      <p:sp>
        <p:nvSpPr>
          <p:cNvPr id="7" name="Slide Number Placeholder 13">
            <a:extLst>
              <a:ext uri="{FF2B5EF4-FFF2-40B4-BE49-F238E27FC236}">
                <a16:creationId xmlns:a16="http://schemas.microsoft.com/office/drawing/2014/main" id="{DCA76391-A92A-0600-6ADE-468182CFF902}"/>
              </a:ext>
            </a:extLst>
          </p:cNvPr>
          <p:cNvSpPr>
            <a:spLocks noGrp="1"/>
          </p:cNvSpPr>
          <p:nvPr>
            <p:ph type="sldNum" sz="quarter" idx="12"/>
          </p:nvPr>
        </p:nvSpPr>
        <p:spPr>
          <a:xfrm>
            <a:off x="7981950" y="6243338"/>
            <a:ext cx="2057400" cy="365125"/>
          </a:xfrm>
        </p:spPr>
        <p:txBody>
          <a:bodyPr/>
          <a:lstStyle/>
          <a:p>
            <a:fld id="{36E06107-4D95-C341-B949-98249E6A7532}" type="slidenum">
              <a:rPr lang="fr-CA">
                <a:solidFill>
                  <a:schemeClr val="tx1"/>
                </a:solidFill>
              </a:rPr>
              <a:t>19</a:t>
            </a:fld>
            <a:endParaRPr lang="fr-CA">
              <a:solidFill>
                <a:schemeClr val="tx1"/>
              </a:solidFill>
            </a:endParaRPr>
          </a:p>
        </p:txBody>
      </p:sp>
      <p:pic>
        <p:nvPicPr>
          <p:cNvPr id="8" name="Image 7" descr="Une image contenant Graphique, symbole, cercle, Police&#10;&#10;Description générée automatiquement">
            <a:extLst>
              <a:ext uri="{FF2B5EF4-FFF2-40B4-BE49-F238E27FC236}">
                <a16:creationId xmlns:a16="http://schemas.microsoft.com/office/drawing/2014/main" id="{D6FF4026-FDC2-A4F8-3808-BC1541003E7E}"/>
              </a:ext>
            </a:extLst>
          </p:cNvPr>
          <p:cNvPicPr>
            <a:picLocks noChangeAspect="1"/>
          </p:cNvPicPr>
          <p:nvPr/>
        </p:nvPicPr>
        <p:blipFill>
          <a:blip r:embed="rId4"/>
          <a:stretch>
            <a:fillRect/>
          </a:stretch>
        </p:blipFill>
        <p:spPr>
          <a:xfrm>
            <a:off x="927100" y="4315952"/>
            <a:ext cx="1915204" cy="1915204"/>
          </a:xfrm>
          <a:prstGeom prst="rect">
            <a:avLst/>
          </a:prstGeom>
        </p:spPr>
      </p:pic>
      <p:pic>
        <p:nvPicPr>
          <p:cNvPr id="3" name="Image 2" descr="Une image contenant texte, Police, Graphique, logo&#10;&#10;Description générée automatiquement">
            <a:extLst>
              <a:ext uri="{FF2B5EF4-FFF2-40B4-BE49-F238E27FC236}">
                <a16:creationId xmlns:a16="http://schemas.microsoft.com/office/drawing/2014/main" id="{7B82A15E-892C-1EA3-98DC-BE1086305E30}"/>
              </a:ext>
            </a:extLst>
          </p:cNvPr>
          <p:cNvPicPr>
            <a:picLocks noChangeAspect="1"/>
          </p:cNvPicPr>
          <p:nvPr/>
        </p:nvPicPr>
        <p:blipFill>
          <a:blip r:embed="rId5"/>
          <a:stretch>
            <a:fillRect/>
          </a:stretch>
        </p:blipFill>
        <p:spPr>
          <a:xfrm>
            <a:off x="838200" y="6283163"/>
            <a:ext cx="1008627" cy="488111"/>
          </a:xfrm>
          <a:prstGeom prst="rect">
            <a:avLst/>
          </a:prstGeom>
        </p:spPr>
      </p:pic>
    </p:spTree>
    <p:extLst>
      <p:ext uri="{BB962C8B-B14F-4D97-AF65-F5344CB8AC3E}">
        <p14:creationId xmlns:p14="http://schemas.microsoft.com/office/powerpoint/2010/main" val="3335539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ight Triangle 3">
            <a:extLst>
              <a:ext uri="{FF2B5EF4-FFF2-40B4-BE49-F238E27FC236}">
                <a16:creationId xmlns:a16="http://schemas.microsoft.com/office/drawing/2014/main" id="{5611208F-5EAA-835F-3B94-7504EB0E3320}"/>
              </a:ext>
            </a:extLst>
          </p:cNvPr>
          <p:cNvSpPr/>
          <p:nvPr/>
        </p:nvSpPr>
        <p:spPr>
          <a:xfrm rot="10800000" flipV="1">
            <a:off x="9627602" y="4017523"/>
            <a:ext cx="2023188" cy="2509696"/>
          </a:xfrm>
          <a:prstGeom prst="rtTriangle">
            <a:avLst/>
          </a:prstGeom>
          <a:solidFill>
            <a:srgbClr val="4180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2" name="Title 1">
            <a:extLst>
              <a:ext uri="{FF2B5EF4-FFF2-40B4-BE49-F238E27FC236}">
                <a16:creationId xmlns:a16="http://schemas.microsoft.com/office/drawing/2014/main" id="{598BE73F-F771-4366-AE8B-FE1037A50FA5}"/>
              </a:ext>
            </a:extLst>
          </p:cNvPr>
          <p:cNvSpPr>
            <a:spLocks noGrp="1"/>
          </p:cNvSpPr>
          <p:nvPr>
            <p:ph type="title"/>
          </p:nvPr>
        </p:nvSpPr>
        <p:spPr>
          <a:xfrm>
            <a:off x="838200" y="491936"/>
            <a:ext cx="10515600" cy="1325563"/>
          </a:xfrm>
        </p:spPr>
        <p:txBody>
          <a:bodyPr/>
          <a:lstStyle/>
          <a:p>
            <a:r>
              <a:rPr lang="fr-CA" b="1" dirty="0"/>
              <a:t>Mandate</a:t>
            </a:r>
          </a:p>
        </p:txBody>
      </p:sp>
      <p:sp>
        <p:nvSpPr>
          <p:cNvPr id="3" name="Content Placeholder 2">
            <a:extLst>
              <a:ext uri="{FF2B5EF4-FFF2-40B4-BE49-F238E27FC236}">
                <a16:creationId xmlns:a16="http://schemas.microsoft.com/office/drawing/2014/main" id="{2EFF648E-E08E-2053-C129-9D8183DF6B37}"/>
              </a:ext>
            </a:extLst>
          </p:cNvPr>
          <p:cNvSpPr>
            <a:spLocks noGrp="1"/>
          </p:cNvSpPr>
          <p:nvPr>
            <p:ph idx="1"/>
          </p:nvPr>
        </p:nvSpPr>
        <p:spPr>
          <a:xfrm>
            <a:off x="838200" y="1520424"/>
            <a:ext cx="10125974" cy="4737046"/>
          </a:xfrm>
        </p:spPr>
        <p:txBody>
          <a:bodyPr>
            <a:normAutofit lnSpcReduction="10000"/>
          </a:bodyPr>
          <a:lstStyle/>
          <a:p>
            <a:pPr marL="457200" indent="-457200" algn="just" rtl="0" fontAlgn="base">
              <a:buFont typeface="+mj-lt"/>
              <a:buAutoNum type="arabicPeriod"/>
            </a:pPr>
            <a:r>
              <a:rPr lang="en-US" sz="2200" b="0" i="0" dirty="0">
                <a:solidFill>
                  <a:srgbClr val="000000"/>
                </a:solidFill>
                <a:effectLst/>
                <a:latin typeface="Calibri" panose="020F0502020204030204" pitchFamily="34" charset="0"/>
              </a:rPr>
              <a:t>Standardize and enhance the quality of insects to meet different markets.</a:t>
            </a:r>
          </a:p>
          <a:p>
            <a:pPr marL="457200" indent="-457200" algn="just" rtl="0" fontAlgn="base">
              <a:buFont typeface="+mj-lt"/>
              <a:buAutoNum type="arabicPeriod"/>
            </a:pPr>
            <a:endParaRPr lang="en-US" sz="2200" b="0" i="0" dirty="0">
              <a:solidFill>
                <a:srgbClr val="000000"/>
              </a:solidFill>
              <a:effectLst/>
              <a:latin typeface="Calibri" panose="020F0502020204030204" pitchFamily="34" charset="0"/>
            </a:endParaRPr>
          </a:p>
          <a:p>
            <a:pPr marL="457200" indent="-457200" algn="just" rtl="0" fontAlgn="base">
              <a:buFont typeface="+mj-lt"/>
              <a:buAutoNum type="arabicPeriod"/>
            </a:pPr>
            <a:r>
              <a:rPr lang="en-US" sz="2200" b="0" i="0" dirty="0">
                <a:solidFill>
                  <a:srgbClr val="000000"/>
                </a:solidFill>
                <a:effectLst/>
                <a:latin typeface="Calibri" panose="020F0502020204030204" pitchFamily="34" charset="0"/>
              </a:rPr>
              <a:t>Contribute to the automation and integration of information technologies in insect production.</a:t>
            </a:r>
          </a:p>
          <a:p>
            <a:pPr marL="457200" indent="-457200" algn="just" rtl="0" fontAlgn="base">
              <a:buFont typeface="+mj-lt"/>
              <a:buAutoNum type="arabicPeriod"/>
            </a:pPr>
            <a:endParaRPr lang="en-US" sz="2200" b="0" i="0" dirty="0">
              <a:solidFill>
                <a:srgbClr val="000000"/>
              </a:solidFill>
              <a:effectLst/>
              <a:latin typeface="Calibri" panose="020F0502020204030204" pitchFamily="34" charset="0"/>
            </a:endParaRPr>
          </a:p>
          <a:p>
            <a:pPr marL="457200" indent="-457200" algn="just" rtl="0" fontAlgn="base">
              <a:buFont typeface="+mj-lt"/>
              <a:buAutoNum type="arabicPeriod"/>
            </a:pPr>
            <a:r>
              <a:rPr lang="en-US" sz="2200" b="0" i="0" dirty="0">
                <a:solidFill>
                  <a:srgbClr val="000000"/>
                </a:solidFill>
                <a:effectLst/>
                <a:latin typeface="Calibri" panose="020F0502020204030204" pitchFamily="34" charset="0"/>
              </a:rPr>
              <a:t>Develop standardized analysis methods.</a:t>
            </a:r>
          </a:p>
          <a:p>
            <a:pPr marL="457200" indent="-457200" algn="just" rtl="0" fontAlgn="base">
              <a:buFont typeface="+mj-lt"/>
              <a:buAutoNum type="arabicPeriod"/>
            </a:pPr>
            <a:endParaRPr lang="en-US" sz="2200" b="0" i="0" dirty="0">
              <a:solidFill>
                <a:srgbClr val="000000"/>
              </a:solidFill>
              <a:effectLst/>
              <a:latin typeface="Calibri" panose="020F0502020204030204" pitchFamily="34" charset="0"/>
            </a:endParaRPr>
          </a:p>
          <a:p>
            <a:pPr marL="457200" indent="-457200" algn="just" rtl="0" fontAlgn="base">
              <a:buFont typeface="+mj-lt"/>
              <a:buAutoNum type="arabicPeriod"/>
            </a:pPr>
            <a:r>
              <a:rPr lang="en-US" sz="2200" b="0" i="0" dirty="0">
                <a:solidFill>
                  <a:srgbClr val="000000"/>
                </a:solidFill>
                <a:effectLst/>
                <a:latin typeface="Calibri" panose="020F0502020204030204" pitchFamily="34" charset="0"/>
              </a:rPr>
              <a:t>Study the variation of insect ingredients.</a:t>
            </a:r>
          </a:p>
          <a:p>
            <a:pPr marL="457200" indent="-457200" algn="just" rtl="0" fontAlgn="base">
              <a:buFont typeface="+mj-lt"/>
              <a:buAutoNum type="arabicPeriod"/>
            </a:pPr>
            <a:endParaRPr lang="en-US" sz="2200" b="0" i="0" dirty="0">
              <a:solidFill>
                <a:srgbClr val="000000"/>
              </a:solidFill>
              <a:effectLst/>
              <a:latin typeface="Calibri" panose="020F0502020204030204" pitchFamily="34" charset="0"/>
            </a:endParaRPr>
          </a:p>
          <a:p>
            <a:pPr marL="457200" indent="-457200" algn="just" rtl="0" fontAlgn="base">
              <a:buFont typeface="+mj-lt"/>
              <a:buAutoNum type="arabicPeriod"/>
            </a:pPr>
            <a:r>
              <a:rPr lang="en-US" sz="2200" b="0" i="0" dirty="0">
                <a:solidFill>
                  <a:srgbClr val="000000"/>
                </a:solidFill>
                <a:effectLst/>
                <a:latin typeface="Calibri" panose="020F0502020204030204" pitchFamily="34" charset="0"/>
              </a:rPr>
              <a:t>Analyze industry problems related to food allergies.</a:t>
            </a:r>
          </a:p>
          <a:p>
            <a:pPr marL="457200" indent="-457200" algn="just" rtl="0" fontAlgn="base">
              <a:buFont typeface="+mj-lt"/>
              <a:buAutoNum type="arabicPeriod"/>
            </a:pPr>
            <a:endParaRPr lang="en-US" sz="2200" b="0" i="0" dirty="0">
              <a:solidFill>
                <a:srgbClr val="000000"/>
              </a:solidFill>
              <a:effectLst/>
              <a:latin typeface="Calibri" panose="020F0502020204030204" pitchFamily="34" charset="0"/>
            </a:endParaRPr>
          </a:p>
          <a:p>
            <a:pPr marL="457200" indent="-457200" algn="just" rtl="0" fontAlgn="base">
              <a:buFont typeface="+mj-lt"/>
              <a:buAutoNum type="arabicPeriod"/>
            </a:pPr>
            <a:r>
              <a:rPr lang="en-US" sz="2200" b="0" i="0" dirty="0">
                <a:solidFill>
                  <a:srgbClr val="000000"/>
                </a:solidFill>
                <a:effectLst/>
                <a:latin typeface="Calibri" panose="020F0502020204030204" pitchFamily="34" charset="0"/>
              </a:rPr>
              <a:t>Clarify labeling requirements.</a:t>
            </a:r>
            <a:endParaRPr lang="fr-CA" dirty="0"/>
          </a:p>
        </p:txBody>
      </p:sp>
      <p:sp>
        <p:nvSpPr>
          <p:cNvPr id="5" name="Rectangle 4">
            <a:extLst>
              <a:ext uri="{FF2B5EF4-FFF2-40B4-BE49-F238E27FC236}">
                <a16:creationId xmlns:a16="http://schemas.microsoft.com/office/drawing/2014/main" id="{0683B81C-B32D-9DC6-0D24-77425A7A55E7}"/>
              </a:ext>
            </a:extLst>
          </p:cNvPr>
          <p:cNvSpPr/>
          <p:nvPr/>
        </p:nvSpPr>
        <p:spPr>
          <a:xfrm>
            <a:off x="838200" y="623275"/>
            <a:ext cx="10426700" cy="5607882"/>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6" name="Content Placeholder 12" descr="A black and white sign&#10;&#10;Description automatically generated with low confidence">
            <a:extLst>
              <a:ext uri="{FF2B5EF4-FFF2-40B4-BE49-F238E27FC236}">
                <a16:creationId xmlns:a16="http://schemas.microsoft.com/office/drawing/2014/main" id="{63E4B12D-69A1-B2AA-3E56-399E75FD7A89}"/>
              </a:ext>
            </a:extLst>
          </p:cNvPr>
          <p:cNvPicPr>
            <a:picLocks noChangeAspect="1"/>
          </p:cNvPicPr>
          <p:nvPr/>
        </p:nvPicPr>
        <p:blipFill>
          <a:blip r:embed="rId3"/>
          <a:stretch>
            <a:fillRect/>
          </a:stretch>
        </p:blipFill>
        <p:spPr>
          <a:xfrm>
            <a:off x="5120202" y="6338713"/>
            <a:ext cx="1951596" cy="377013"/>
          </a:xfrm>
          <a:prstGeom prst="rect">
            <a:avLst/>
          </a:prstGeom>
        </p:spPr>
      </p:pic>
      <p:sp>
        <p:nvSpPr>
          <p:cNvPr id="7" name="Slide Number Placeholder 13">
            <a:extLst>
              <a:ext uri="{FF2B5EF4-FFF2-40B4-BE49-F238E27FC236}">
                <a16:creationId xmlns:a16="http://schemas.microsoft.com/office/drawing/2014/main" id="{DCA76391-A92A-0600-6ADE-468182CFF902}"/>
              </a:ext>
            </a:extLst>
          </p:cNvPr>
          <p:cNvSpPr>
            <a:spLocks noGrp="1"/>
          </p:cNvSpPr>
          <p:nvPr>
            <p:ph type="sldNum" sz="quarter" idx="12"/>
          </p:nvPr>
        </p:nvSpPr>
        <p:spPr>
          <a:xfrm>
            <a:off x="7981950" y="6243338"/>
            <a:ext cx="2057400" cy="365125"/>
          </a:xfrm>
        </p:spPr>
        <p:txBody>
          <a:bodyPr/>
          <a:lstStyle/>
          <a:p>
            <a:fld id="{36E06107-4D95-C341-B949-98249E6A7532}" type="slidenum">
              <a:rPr lang="fr-CA">
                <a:solidFill>
                  <a:schemeClr val="tx1"/>
                </a:solidFill>
              </a:rPr>
              <a:t>20</a:t>
            </a:fld>
            <a:endParaRPr lang="fr-CA">
              <a:solidFill>
                <a:schemeClr val="tx1"/>
              </a:solidFill>
            </a:endParaRPr>
          </a:p>
        </p:txBody>
      </p:sp>
      <p:pic>
        <p:nvPicPr>
          <p:cNvPr id="8" name="Image 7" descr="Une image contenant texte, Police, Graphique, logo&#10;&#10;Description générée automatiquement">
            <a:extLst>
              <a:ext uri="{FF2B5EF4-FFF2-40B4-BE49-F238E27FC236}">
                <a16:creationId xmlns:a16="http://schemas.microsoft.com/office/drawing/2014/main" id="{8E424F6A-AC8F-0100-CDC3-461458616A20}"/>
              </a:ext>
            </a:extLst>
          </p:cNvPr>
          <p:cNvPicPr>
            <a:picLocks noChangeAspect="1"/>
          </p:cNvPicPr>
          <p:nvPr/>
        </p:nvPicPr>
        <p:blipFill>
          <a:blip r:embed="rId4"/>
          <a:stretch>
            <a:fillRect/>
          </a:stretch>
        </p:blipFill>
        <p:spPr>
          <a:xfrm>
            <a:off x="838200" y="6283163"/>
            <a:ext cx="1008627" cy="488111"/>
          </a:xfrm>
          <a:prstGeom prst="rect">
            <a:avLst/>
          </a:prstGeom>
        </p:spPr>
      </p:pic>
    </p:spTree>
    <p:extLst>
      <p:ext uri="{BB962C8B-B14F-4D97-AF65-F5344CB8AC3E}">
        <p14:creationId xmlns:p14="http://schemas.microsoft.com/office/powerpoint/2010/main" val="16036038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12" descr="A black and white sign&#10;&#10;Description automatically generated with low confidence">
            <a:extLst>
              <a:ext uri="{FF2B5EF4-FFF2-40B4-BE49-F238E27FC236}">
                <a16:creationId xmlns:a16="http://schemas.microsoft.com/office/drawing/2014/main" id="{63E4B12D-69A1-B2AA-3E56-399E75FD7A89}"/>
              </a:ext>
            </a:extLst>
          </p:cNvPr>
          <p:cNvPicPr>
            <a:picLocks noChangeAspect="1"/>
          </p:cNvPicPr>
          <p:nvPr/>
        </p:nvPicPr>
        <p:blipFill>
          <a:blip r:embed="rId3"/>
          <a:stretch>
            <a:fillRect/>
          </a:stretch>
        </p:blipFill>
        <p:spPr>
          <a:xfrm>
            <a:off x="5120202" y="6338713"/>
            <a:ext cx="1951596" cy="377013"/>
          </a:xfrm>
          <a:prstGeom prst="rect">
            <a:avLst/>
          </a:prstGeom>
        </p:spPr>
      </p:pic>
      <p:pic>
        <p:nvPicPr>
          <p:cNvPr id="2" name="Image 1">
            <a:extLst>
              <a:ext uri="{FF2B5EF4-FFF2-40B4-BE49-F238E27FC236}">
                <a16:creationId xmlns:a16="http://schemas.microsoft.com/office/drawing/2014/main" id="{2F49EDD4-C67C-231E-4C51-4E20184B53B3}"/>
              </a:ext>
            </a:extLst>
          </p:cNvPr>
          <p:cNvPicPr>
            <a:picLocks noChangeAspect="1"/>
          </p:cNvPicPr>
          <p:nvPr/>
        </p:nvPicPr>
        <p:blipFill rotWithShape="1">
          <a:blip r:embed="rId4"/>
          <a:srcRect r="20612" b="59527"/>
          <a:stretch/>
        </p:blipFill>
        <p:spPr>
          <a:xfrm>
            <a:off x="195820" y="533616"/>
            <a:ext cx="11800359" cy="3690311"/>
          </a:xfrm>
          <a:prstGeom prst="rect">
            <a:avLst/>
          </a:prstGeom>
        </p:spPr>
      </p:pic>
      <p:sp>
        <p:nvSpPr>
          <p:cNvPr id="3" name="Content Placeholder 2">
            <a:extLst>
              <a:ext uri="{FF2B5EF4-FFF2-40B4-BE49-F238E27FC236}">
                <a16:creationId xmlns:a16="http://schemas.microsoft.com/office/drawing/2014/main" id="{F2146A8E-A39C-1EB3-AFEC-CDF202987327}"/>
              </a:ext>
            </a:extLst>
          </p:cNvPr>
          <p:cNvSpPr>
            <a:spLocks noGrp="1"/>
          </p:cNvSpPr>
          <p:nvPr>
            <p:ph idx="1"/>
          </p:nvPr>
        </p:nvSpPr>
        <p:spPr>
          <a:xfrm>
            <a:off x="1442915" y="4489477"/>
            <a:ext cx="10125974" cy="4737046"/>
          </a:xfrm>
        </p:spPr>
        <p:txBody>
          <a:bodyPr>
            <a:normAutofit/>
          </a:bodyPr>
          <a:lstStyle/>
          <a:p>
            <a:pPr marL="457200" indent="-457200" algn="just" rtl="0" fontAlgn="base">
              <a:buFont typeface="+mj-lt"/>
              <a:buAutoNum type="arabicPeriod"/>
            </a:pPr>
            <a:r>
              <a:rPr lang="en-US" dirty="0"/>
              <a:t>Various types of analyses for insect products</a:t>
            </a:r>
          </a:p>
          <a:p>
            <a:pPr marL="457200" indent="-457200" algn="just" rtl="0" fontAlgn="base">
              <a:buFont typeface="+mj-lt"/>
              <a:buAutoNum type="arabicPeriod"/>
            </a:pPr>
            <a:r>
              <a:rPr lang="fr-CA" dirty="0"/>
              <a:t>Expert </a:t>
            </a:r>
            <a:r>
              <a:rPr lang="fr-CA" dirty="0" err="1"/>
              <a:t>recommendations</a:t>
            </a:r>
            <a:endParaRPr lang="fr-CA" dirty="0"/>
          </a:p>
          <a:p>
            <a:pPr marL="457200" indent="-457200" algn="just" rtl="0" fontAlgn="base">
              <a:buFont typeface="+mj-lt"/>
              <a:buAutoNum type="arabicPeriod"/>
            </a:pPr>
            <a:r>
              <a:rPr lang="fr-CA" dirty="0" err="1"/>
              <a:t>Industry</a:t>
            </a:r>
            <a:r>
              <a:rPr lang="fr-CA" dirty="0"/>
              <a:t> support</a:t>
            </a:r>
          </a:p>
        </p:txBody>
      </p:sp>
      <p:pic>
        <p:nvPicPr>
          <p:cNvPr id="4" name="Image 3" descr="Une image contenant texte, Police, Graphique, logo&#10;&#10;Description générée automatiquement">
            <a:extLst>
              <a:ext uri="{FF2B5EF4-FFF2-40B4-BE49-F238E27FC236}">
                <a16:creationId xmlns:a16="http://schemas.microsoft.com/office/drawing/2014/main" id="{98D018A6-5806-EA58-0E42-31CC641957E3}"/>
              </a:ext>
            </a:extLst>
          </p:cNvPr>
          <p:cNvPicPr>
            <a:picLocks noChangeAspect="1"/>
          </p:cNvPicPr>
          <p:nvPr/>
        </p:nvPicPr>
        <p:blipFill>
          <a:blip r:embed="rId5"/>
          <a:stretch>
            <a:fillRect/>
          </a:stretch>
        </p:blipFill>
        <p:spPr>
          <a:xfrm>
            <a:off x="838200" y="6283163"/>
            <a:ext cx="1008627" cy="488111"/>
          </a:xfrm>
          <a:prstGeom prst="rect">
            <a:avLst/>
          </a:prstGeom>
        </p:spPr>
      </p:pic>
    </p:spTree>
    <p:extLst>
      <p:ext uri="{BB962C8B-B14F-4D97-AF65-F5344CB8AC3E}">
        <p14:creationId xmlns:p14="http://schemas.microsoft.com/office/powerpoint/2010/main" val="13440007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ight Triangle 3">
            <a:extLst>
              <a:ext uri="{FF2B5EF4-FFF2-40B4-BE49-F238E27FC236}">
                <a16:creationId xmlns:a16="http://schemas.microsoft.com/office/drawing/2014/main" id="{5611208F-5EAA-835F-3B94-7504EB0E3320}"/>
              </a:ext>
            </a:extLst>
          </p:cNvPr>
          <p:cNvSpPr/>
          <p:nvPr/>
        </p:nvSpPr>
        <p:spPr>
          <a:xfrm rot="10800000" flipV="1">
            <a:off x="9627602" y="4017523"/>
            <a:ext cx="2023188" cy="2509696"/>
          </a:xfrm>
          <a:prstGeom prst="rtTriangle">
            <a:avLst/>
          </a:prstGeom>
          <a:solidFill>
            <a:srgbClr val="4180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5" name="Rectangle 4">
            <a:extLst>
              <a:ext uri="{FF2B5EF4-FFF2-40B4-BE49-F238E27FC236}">
                <a16:creationId xmlns:a16="http://schemas.microsoft.com/office/drawing/2014/main" id="{0683B81C-B32D-9DC6-0D24-77425A7A55E7}"/>
              </a:ext>
            </a:extLst>
          </p:cNvPr>
          <p:cNvSpPr/>
          <p:nvPr/>
        </p:nvSpPr>
        <p:spPr>
          <a:xfrm>
            <a:off x="838200" y="623275"/>
            <a:ext cx="10426700" cy="5607882"/>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6" name="Content Placeholder 12" descr="A black and white sign&#10;&#10;Description automatically generated with low confidence">
            <a:extLst>
              <a:ext uri="{FF2B5EF4-FFF2-40B4-BE49-F238E27FC236}">
                <a16:creationId xmlns:a16="http://schemas.microsoft.com/office/drawing/2014/main" id="{63E4B12D-69A1-B2AA-3E56-399E75FD7A89}"/>
              </a:ext>
            </a:extLst>
          </p:cNvPr>
          <p:cNvPicPr>
            <a:picLocks noChangeAspect="1"/>
          </p:cNvPicPr>
          <p:nvPr/>
        </p:nvPicPr>
        <p:blipFill>
          <a:blip r:embed="rId3"/>
          <a:stretch>
            <a:fillRect/>
          </a:stretch>
        </p:blipFill>
        <p:spPr>
          <a:xfrm>
            <a:off x="5120202" y="6338713"/>
            <a:ext cx="1951596" cy="377013"/>
          </a:xfrm>
          <a:prstGeom prst="rect">
            <a:avLst/>
          </a:prstGeom>
        </p:spPr>
      </p:pic>
      <p:sp>
        <p:nvSpPr>
          <p:cNvPr id="7" name="Slide Number Placeholder 13">
            <a:extLst>
              <a:ext uri="{FF2B5EF4-FFF2-40B4-BE49-F238E27FC236}">
                <a16:creationId xmlns:a16="http://schemas.microsoft.com/office/drawing/2014/main" id="{DCA76391-A92A-0600-6ADE-468182CFF902}"/>
              </a:ext>
            </a:extLst>
          </p:cNvPr>
          <p:cNvSpPr>
            <a:spLocks noGrp="1"/>
          </p:cNvSpPr>
          <p:nvPr>
            <p:ph type="sldNum" sz="quarter" idx="12"/>
          </p:nvPr>
        </p:nvSpPr>
        <p:spPr>
          <a:xfrm>
            <a:off x="7981950" y="6243338"/>
            <a:ext cx="2057400" cy="365125"/>
          </a:xfrm>
        </p:spPr>
        <p:txBody>
          <a:bodyPr/>
          <a:lstStyle/>
          <a:p>
            <a:fld id="{36E06107-4D95-C341-B949-98249E6A7532}" type="slidenum">
              <a:rPr lang="fr-CA">
                <a:solidFill>
                  <a:schemeClr val="tx1"/>
                </a:solidFill>
              </a:rPr>
              <a:t>22</a:t>
            </a:fld>
            <a:endParaRPr lang="fr-CA">
              <a:solidFill>
                <a:schemeClr val="tx1"/>
              </a:solidFill>
            </a:endParaRPr>
          </a:p>
        </p:txBody>
      </p:sp>
      <p:graphicFrame>
        <p:nvGraphicFramePr>
          <p:cNvPr id="3" name="Content Placeholder 2">
            <a:extLst>
              <a:ext uri="{FF2B5EF4-FFF2-40B4-BE49-F238E27FC236}">
                <a16:creationId xmlns:a16="http://schemas.microsoft.com/office/drawing/2014/main" id="{BD88DBD6-5620-BE9C-7D38-CFB5890E76FC}"/>
              </a:ext>
            </a:extLst>
          </p:cNvPr>
          <p:cNvGraphicFramePr>
            <a:graphicFrameLocks noGrp="1"/>
          </p:cNvGraphicFramePr>
          <p:nvPr>
            <p:ph idx="1"/>
            <p:extLst>
              <p:ext uri="{D42A27DB-BD31-4B8C-83A1-F6EECF244321}">
                <p14:modId xmlns:p14="http://schemas.microsoft.com/office/powerpoint/2010/main" val="3148668378"/>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8" name="Title 1">
            <a:extLst>
              <a:ext uri="{FF2B5EF4-FFF2-40B4-BE49-F238E27FC236}">
                <a16:creationId xmlns:a16="http://schemas.microsoft.com/office/drawing/2014/main" id="{DB5F9B7D-FCB6-E098-CC01-4AE3B6AA267C}"/>
              </a:ext>
            </a:extLst>
          </p:cNvPr>
          <p:cNvSpPr>
            <a:spLocks noGrp="1"/>
          </p:cNvSpPr>
          <p:nvPr>
            <p:ph type="title"/>
          </p:nvPr>
        </p:nvSpPr>
        <p:spPr>
          <a:xfrm>
            <a:off x="838200" y="491936"/>
            <a:ext cx="10515600" cy="1325563"/>
          </a:xfrm>
        </p:spPr>
        <p:txBody>
          <a:bodyPr/>
          <a:lstStyle/>
          <a:p>
            <a:r>
              <a:rPr lang="fr-CA" b="1" dirty="0" err="1"/>
              <a:t>Recent</a:t>
            </a:r>
            <a:r>
              <a:rPr lang="fr-CA" b="1" dirty="0"/>
              <a:t> </a:t>
            </a:r>
            <a:r>
              <a:rPr lang="fr-CA" b="1" dirty="0" err="1"/>
              <a:t>work</a:t>
            </a:r>
            <a:endParaRPr lang="fr-CA" b="1" dirty="0"/>
          </a:p>
        </p:txBody>
      </p:sp>
      <p:pic>
        <p:nvPicPr>
          <p:cNvPr id="2" name="Image 1" descr="Une image contenant texte, Police, Graphique, logo&#10;&#10;Description générée automatiquement">
            <a:extLst>
              <a:ext uri="{FF2B5EF4-FFF2-40B4-BE49-F238E27FC236}">
                <a16:creationId xmlns:a16="http://schemas.microsoft.com/office/drawing/2014/main" id="{E7F2D859-C90A-7730-8132-1BD622C44390}"/>
              </a:ext>
            </a:extLst>
          </p:cNvPr>
          <p:cNvPicPr>
            <a:picLocks noChangeAspect="1"/>
          </p:cNvPicPr>
          <p:nvPr/>
        </p:nvPicPr>
        <p:blipFill>
          <a:blip r:embed="rId9"/>
          <a:stretch>
            <a:fillRect/>
          </a:stretch>
        </p:blipFill>
        <p:spPr>
          <a:xfrm>
            <a:off x="838200" y="6283163"/>
            <a:ext cx="1008627" cy="488111"/>
          </a:xfrm>
          <a:prstGeom prst="rect">
            <a:avLst/>
          </a:prstGeom>
        </p:spPr>
      </p:pic>
    </p:spTree>
    <p:extLst>
      <p:ext uri="{BB962C8B-B14F-4D97-AF65-F5344CB8AC3E}">
        <p14:creationId xmlns:p14="http://schemas.microsoft.com/office/powerpoint/2010/main" val="10641955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EA82E8-2E81-5E4F-CF7E-DFFA41739DB4}"/>
            </a:ext>
          </a:extLst>
        </p:cNvPr>
        <p:cNvGrpSpPr/>
        <p:nvPr/>
      </p:nvGrpSpPr>
      <p:grpSpPr>
        <a:xfrm>
          <a:off x="0" y="0"/>
          <a:ext cx="0" cy="0"/>
          <a:chOff x="0" y="0"/>
          <a:chExt cx="0" cy="0"/>
        </a:xfrm>
      </p:grpSpPr>
      <p:sp>
        <p:nvSpPr>
          <p:cNvPr id="4" name="Right Triangle 3">
            <a:extLst>
              <a:ext uri="{FF2B5EF4-FFF2-40B4-BE49-F238E27FC236}">
                <a16:creationId xmlns:a16="http://schemas.microsoft.com/office/drawing/2014/main" id="{82292C19-30C6-FDF0-BAA0-9EA3FC3D909D}"/>
              </a:ext>
            </a:extLst>
          </p:cNvPr>
          <p:cNvSpPr/>
          <p:nvPr/>
        </p:nvSpPr>
        <p:spPr>
          <a:xfrm rot="10800000" flipV="1">
            <a:off x="9627602" y="4017523"/>
            <a:ext cx="2023188" cy="2509696"/>
          </a:xfrm>
          <a:prstGeom prst="rtTriangle">
            <a:avLst/>
          </a:prstGeom>
          <a:solidFill>
            <a:srgbClr val="4180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5" name="Rectangle 4">
            <a:extLst>
              <a:ext uri="{FF2B5EF4-FFF2-40B4-BE49-F238E27FC236}">
                <a16:creationId xmlns:a16="http://schemas.microsoft.com/office/drawing/2014/main" id="{9BDF19E9-7CCF-B18D-BDD0-0FEFFD2492D5}"/>
              </a:ext>
            </a:extLst>
          </p:cNvPr>
          <p:cNvSpPr/>
          <p:nvPr/>
        </p:nvSpPr>
        <p:spPr>
          <a:xfrm>
            <a:off x="838200" y="623275"/>
            <a:ext cx="10426700" cy="5607882"/>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6" name="Content Placeholder 12" descr="A black and white sign&#10;&#10;Description automatically generated with low confidence">
            <a:extLst>
              <a:ext uri="{FF2B5EF4-FFF2-40B4-BE49-F238E27FC236}">
                <a16:creationId xmlns:a16="http://schemas.microsoft.com/office/drawing/2014/main" id="{3358F186-9890-2CB0-414B-71206CAB0B7F}"/>
              </a:ext>
            </a:extLst>
          </p:cNvPr>
          <p:cNvPicPr>
            <a:picLocks noChangeAspect="1"/>
          </p:cNvPicPr>
          <p:nvPr/>
        </p:nvPicPr>
        <p:blipFill>
          <a:blip r:embed="rId3"/>
          <a:stretch>
            <a:fillRect/>
          </a:stretch>
        </p:blipFill>
        <p:spPr>
          <a:xfrm>
            <a:off x="5120202" y="6338713"/>
            <a:ext cx="1951596" cy="377013"/>
          </a:xfrm>
          <a:prstGeom prst="rect">
            <a:avLst/>
          </a:prstGeom>
        </p:spPr>
      </p:pic>
      <p:sp>
        <p:nvSpPr>
          <p:cNvPr id="7" name="Slide Number Placeholder 13">
            <a:extLst>
              <a:ext uri="{FF2B5EF4-FFF2-40B4-BE49-F238E27FC236}">
                <a16:creationId xmlns:a16="http://schemas.microsoft.com/office/drawing/2014/main" id="{9486D81B-BC78-7A92-0CA9-BD9F05A25424}"/>
              </a:ext>
            </a:extLst>
          </p:cNvPr>
          <p:cNvSpPr>
            <a:spLocks noGrp="1"/>
          </p:cNvSpPr>
          <p:nvPr>
            <p:ph type="sldNum" sz="quarter" idx="12"/>
          </p:nvPr>
        </p:nvSpPr>
        <p:spPr>
          <a:xfrm>
            <a:off x="7981950" y="6243338"/>
            <a:ext cx="2057400" cy="365125"/>
          </a:xfrm>
        </p:spPr>
        <p:txBody>
          <a:bodyPr/>
          <a:lstStyle/>
          <a:p>
            <a:fld id="{36E06107-4D95-C341-B949-98249E6A7532}" type="slidenum">
              <a:rPr lang="fr-CA">
                <a:solidFill>
                  <a:schemeClr val="tx1"/>
                </a:solidFill>
              </a:rPr>
              <a:t>23</a:t>
            </a:fld>
            <a:endParaRPr lang="fr-CA">
              <a:solidFill>
                <a:schemeClr val="tx1"/>
              </a:solidFill>
            </a:endParaRPr>
          </a:p>
        </p:txBody>
      </p:sp>
      <p:pic>
        <p:nvPicPr>
          <p:cNvPr id="3" name="Image 2">
            <a:extLst>
              <a:ext uri="{FF2B5EF4-FFF2-40B4-BE49-F238E27FC236}">
                <a16:creationId xmlns:a16="http://schemas.microsoft.com/office/drawing/2014/main" id="{AB67B1D4-2C4C-7CC1-D920-EB7C045C3261}"/>
              </a:ext>
            </a:extLst>
          </p:cNvPr>
          <p:cNvPicPr>
            <a:picLocks noChangeAspect="1"/>
          </p:cNvPicPr>
          <p:nvPr/>
        </p:nvPicPr>
        <p:blipFill>
          <a:blip r:embed="rId4"/>
          <a:stretch>
            <a:fillRect/>
          </a:stretch>
        </p:blipFill>
        <p:spPr>
          <a:xfrm>
            <a:off x="857286" y="4641883"/>
            <a:ext cx="3392091" cy="1562418"/>
          </a:xfrm>
          <a:prstGeom prst="rect">
            <a:avLst/>
          </a:prstGeom>
        </p:spPr>
      </p:pic>
      <p:sp>
        <p:nvSpPr>
          <p:cNvPr id="8" name="ZoneTexte 7">
            <a:extLst>
              <a:ext uri="{FF2B5EF4-FFF2-40B4-BE49-F238E27FC236}">
                <a16:creationId xmlns:a16="http://schemas.microsoft.com/office/drawing/2014/main" id="{37AD5474-DE4F-994D-7CC6-A5E806A65757}"/>
              </a:ext>
            </a:extLst>
          </p:cNvPr>
          <p:cNvSpPr txBox="1"/>
          <p:nvPr/>
        </p:nvSpPr>
        <p:spPr>
          <a:xfrm>
            <a:off x="3247697" y="3890358"/>
            <a:ext cx="7257949" cy="369332"/>
          </a:xfrm>
          <a:prstGeom prst="rect">
            <a:avLst/>
          </a:prstGeom>
          <a:noFill/>
        </p:spPr>
        <p:txBody>
          <a:bodyPr wrap="none" rtlCol="0">
            <a:spAutoFit/>
          </a:bodyPr>
          <a:lstStyle/>
          <a:p>
            <a:r>
              <a:rPr lang="fr-FR" dirty="0">
                <a:hlinkClick r:id="rId5"/>
              </a:rPr>
              <a:t>https://www.linkedin.com/</a:t>
            </a:r>
            <a:r>
              <a:rPr lang="fr-FR" dirty="0" err="1">
                <a:hlinkClick r:id="rId5"/>
              </a:rPr>
              <a:t>company</a:t>
            </a:r>
            <a:r>
              <a:rPr lang="fr-FR" dirty="0">
                <a:hlinkClick r:id="rId5"/>
              </a:rPr>
              <a:t>/table-filière-des-insectes-comestibles/</a:t>
            </a:r>
            <a:endParaRPr lang="fr-FR" dirty="0"/>
          </a:p>
        </p:txBody>
      </p:sp>
      <p:sp>
        <p:nvSpPr>
          <p:cNvPr id="9" name="ZoneTexte 8">
            <a:extLst>
              <a:ext uri="{FF2B5EF4-FFF2-40B4-BE49-F238E27FC236}">
                <a16:creationId xmlns:a16="http://schemas.microsoft.com/office/drawing/2014/main" id="{F288C462-21A1-B518-CD42-F1A17E7F8A8B}"/>
              </a:ext>
            </a:extLst>
          </p:cNvPr>
          <p:cNvSpPr txBox="1"/>
          <p:nvPr/>
        </p:nvSpPr>
        <p:spPr>
          <a:xfrm>
            <a:off x="3247697" y="3026442"/>
            <a:ext cx="3431324" cy="369332"/>
          </a:xfrm>
          <a:prstGeom prst="rect">
            <a:avLst/>
          </a:prstGeom>
          <a:noFill/>
        </p:spPr>
        <p:txBody>
          <a:bodyPr wrap="none" rtlCol="0">
            <a:spAutoFit/>
          </a:bodyPr>
          <a:lstStyle/>
          <a:p>
            <a:r>
              <a:rPr lang="fr-FR" dirty="0">
                <a:hlinkClick r:id="rId6"/>
              </a:rPr>
              <a:t>https://insectescomestibles.ca/tfic</a:t>
            </a:r>
            <a:endParaRPr lang="fr-FR" dirty="0"/>
          </a:p>
        </p:txBody>
      </p:sp>
      <p:sp>
        <p:nvSpPr>
          <p:cNvPr id="10" name="ZoneTexte 9">
            <a:extLst>
              <a:ext uri="{FF2B5EF4-FFF2-40B4-BE49-F238E27FC236}">
                <a16:creationId xmlns:a16="http://schemas.microsoft.com/office/drawing/2014/main" id="{816C357F-DCB0-2A8B-8DA1-AFF313666627}"/>
              </a:ext>
            </a:extLst>
          </p:cNvPr>
          <p:cNvSpPr txBox="1"/>
          <p:nvPr/>
        </p:nvSpPr>
        <p:spPr>
          <a:xfrm>
            <a:off x="3247697" y="2162527"/>
            <a:ext cx="4974247" cy="369332"/>
          </a:xfrm>
          <a:prstGeom prst="rect">
            <a:avLst/>
          </a:prstGeom>
          <a:noFill/>
        </p:spPr>
        <p:txBody>
          <a:bodyPr wrap="none" rtlCol="0">
            <a:spAutoFit/>
          </a:bodyPr>
          <a:lstStyle/>
          <a:p>
            <a:r>
              <a:rPr lang="fr-FR" dirty="0">
                <a:hlinkClick r:id="rId7"/>
              </a:rPr>
              <a:t>https://www.facebook.com/TFInsectesComestibles</a:t>
            </a:r>
            <a:endParaRPr lang="fr-FR" dirty="0"/>
          </a:p>
        </p:txBody>
      </p:sp>
      <p:pic>
        <p:nvPicPr>
          <p:cNvPr id="12" name="Image 11" descr="Une image contenant symbole, logo, Graphique, cercle&#10;&#10;Description générée automatiquement">
            <a:extLst>
              <a:ext uri="{FF2B5EF4-FFF2-40B4-BE49-F238E27FC236}">
                <a16:creationId xmlns:a16="http://schemas.microsoft.com/office/drawing/2014/main" id="{B4A47945-3344-37E7-4D7B-91FB1D177D25}"/>
              </a:ext>
            </a:extLst>
          </p:cNvPr>
          <p:cNvPicPr>
            <a:picLocks noChangeAspect="1"/>
          </p:cNvPicPr>
          <p:nvPr/>
        </p:nvPicPr>
        <p:blipFill>
          <a:blip r:embed="rId8"/>
          <a:stretch>
            <a:fillRect/>
          </a:stretch>
        </p:blipFill>
        <p:spPr>
          <a:xfrm>
            <a:off x="2252972" y="3684986"/>
            <a:ext cx="792969" cy="792969"/>
          </a:xfrm>
          <a:prstGeom prst="rect">
            <a:avLst/>
          </a:prstGeom>
        </p:spPr>
      </p:pic>
      <p:pic>
        <p:nvPicPr>
          <p:cNvPr id="14" name="Image 13" descr="Une image contenant logo, capture d’écran, Graphique, symbole&#10;&#10;Description générée automatiquement">
            <a:extLst>
              <a:ext uri="{FF2B5EF4-FFF2-40B4-BE49-F238E27FC236}">
                <a16:creationId xmlns:a16="http://schemas.microsoft.com/office/drawing/2014/main" id="{B9338114-F907-4339-5219-A5CCE73BA239}"/>
              </a:ext>
            </a:extLst>
          </p:cNvPr>
          <p:cNvPicPr>
            <a:picLocks noChangeAspect="1"/>
          </p:cNvPicPr>
          <p:nvPr/>
        </p:nvPicPr>
        <p:blipFill>
          <a:blip r:embed="rId9"/>
          <a:stretch>
            <a:fillRect/>
          </a:stretch>
        </p:blipFill>
        <p:spPr>
          <a:xfrm>
            <a:off x="2347565" y="2912223"/>
            <a:ext cx="608835" cy="608835"/>
          </a:xfrm>
          <a:prstGeom prst="rect">
            <a:avLst/>
          </a:prstGeom>
        </p:spPr>
      </p:pic>
      <p:pic>
        <p:nvPicPr>
          <p:cNvPr id="16" name="Image 15" descr="Une image contenant symbole, logo, Graphique, Police&#10;&#10;Description générée automatiquement">
            <a:extLst>
              <a:ext uri="{FF2B5EF4-FFF2-40B4-BE49-F238E27FC236}">
                <a16:creationId xmlns:a16="http://schemas.microsoft.com/office/drawing/2014/main" id="{55930BF4-0AA1-ED2E-7E35-DDE21178E217}"/>
              </a:ext>
            </a:extLst>
          </p:cNvPr>
          <p:cNvPicPr>
            <a:picLocks noChangeAspect="1"/>
          </p:cNvPicPr>
          <p:nvPr/>
        </p:nvPicPr>
        <p:blipFill>
          <a:blip r:embed="rId10"/>
          <a:stretch>
            <a:fillRect/>
          </a:stretch>
        </p:blipFill>
        <p:spPr>
          <a:xfrm>
            <a:off x="2347565" y="2042776"/>
            <a:ext cx="608835" cy="608835"/>
          </a:xfrm>
          <a:prstGeom prst="rect">
            <a:avLst/>
          </a:prstGeom>
        </p:spPr>
      </p:pic>
      <p:sp>
        <p:nvSpPr>
          <p:cNvPr id="17" name="ZoneTexte 16">
            <a:extLst>
              <a:ext uri="{FF2B5EF4-FFF2-40B4-BE49-F238E27FC236}">
                <a16:creationId xmlns:a16="http://schemas.microsoft.com/office/drawing/2014/main" id="{B9100A8D-AA63-6C0A-6455-D975FA59B9C7}"/>
              </a:ext>
            </a:extLst>
          </p:cNvPr>
          <p:cNvSpPr txBox="1"/>
          <p:nvPr/>
        </p:nvSpPr>
        <p:spPr>
          <a:xfrm>
            <a:off x="1031677" y="850641"/>
            <a:ext cx="7071799" cy="707886"/>
          </a:xfrm>
          <a:prstGeom prst="rect">
            <a:avLst/>
          </a:prstGeom>
          <a:noFill/>
        </p:spPr>
        <p:txBody>
          <a:bodyPr wrap="square" rtlCol="0">
            <a:spAutoFit/>
          </a:bodyPr>
          <a:lstStyle/>
          <a:p>
            <a:r>
              <a:rPr lang="en-US" sz="4000" b="1" dirty="0"/>
              <a:t>DON'T MISS ANY OF OUR NEWS</a:t>
            </a:r>
            <a:endParaRPr lang="fr-FR" sz="4000" b="1" dirty="0"/>
          </a:p>
        </p:txBody>
      </p:sp>
      <p:pic>
        <p:nvPicPr>
          <p:cNvPr id="11" name="Image 10">
            <a:extLst>
              <a:ext uri="{FF2B5EF4-FFF2-40B4-BE49-F238E27FC236}">
                <a16:creationId xmlns:a16="http://schemas.microsoft.com/office/drawing/2014/main" id="{5288613E-7B9E-A666-FAA5-7491D8A88829}"/>
              </a:ext>
            </a:extLst>
          </p:cNvPr>
          <p:cNvPicPr>
            <a:picLocks noChangeAspect="1"/>
          </p:cNvPicPr>
          <p:nvPr/>
        </p:nvPicPr>
        <p:blipFill>
          <a:blip r:embed="rId11"/>
          <a:stretch>
            <a:fillRect/>
          </a:stretch>
        </p:blipFill>
        <p:spPr>
          <a:xfrm>
            <a:off x="8881568" y="1307860"/>
            <a:ext cx="1925733" cy="2081173"/>
          </a:xfrm>
          <a:prstGeom prst="rect">
            <a:avLst/>
          </a:prstGeom>
        </p:spPr>
      </p:pic>
      <p:pic>
        <p:nvPicPr>
          <p:cNvPr id="13" name="Image 12" descr="Une image contenant texte, Police, Graphique, logo&#10;&#10;Description générée automatiquement">
            <a:extLst>
              <a:ext uri="{FF2B5EF4-FFF2-40B4-BE49-F238E27FC236}">
                <a16:creationId xmlns:a16="http://schemas.microsoft.com/office/drawing/2014/main" id="{707FAD8E-9453-CD31-F113-CC4A3DA897C4}"/>
              </a:ext>
            </a:extLst>
          </p:cNvPr>
          <p:cNvPicPr>
            <a:picLocks noChangeAspect="1"/>
          </p:cNvPicPr>
          <p:nvPr/>
        </p:nvPicPr>
        <p:blipFill>
          <a:blip r:embed="rId12"/>
          <a:stretch>
            <a:fillRect/>
          </a:stretch>
        </p:blipFill>
        <p:spPr>
          <a:xfrm>
            <a:off x="838200" y="6283163"/>
            <a:ext cx="1008627" cy="488111"/>
          </a:xfrm>
          <a:prstGeom prst="rect">
            <a:avLst/>
          </a:prstGeom>
        </p:spPr>
      </p:pic>
    </p:spTree>
    <p:extLst>
      <p:ext uri="{BB962C8B-B14F-4D97-AF65-F5344CB8AC3E}">
        <p14:creationId xmlns:p14="http://schemas.microsoft.com/office/powerpoint/2010/main" val="410151135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cde6c2c2-31aa-406b-b2ca-ac75db2eb44a">
      <Terms xmlns="http://schemas.microsoft.com/office/infopath/2007/PartnerControls"/>
    </lcf76f155ced4ddcb4097134ff3c332f>
    <TaxCatchAll xmlns="b241c6b0-8eb6-4af2-8832-26d49d2f53ec"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C179BDC9FE784488EC629BBE8120406" ma:contentTypeVersion="14" ma:contentTypeDescription="Crée un document." ma:contentTypeScope="" ma:versionID="9981362c29609709e82c6379374d9145">
  <xsd:schema xmlns:xsd="http://www.w3.org/2001/XMLSchema" xmlns:xs="http://www.w3.org/2001/XMLSchema" xmlns:p="http://schemas.microsoft.com/office/2006/metadata/properties" xmlns:ns2="cde6c2c2-31aa-406b-b2ca-ac75db2eb44a" xmlns:ns3="b241c6b0-8eb6-4af2-8832-26d49d2f53ec" targetNamespace="http://schemas.microsoft.com/office/2006/metadata/properties" ma:root="true" ma:fieldsID="287d5fbf4cda5d9c804d2ecd94c9e1db" ns2:_="" ns3:_="">
    <xsd:import namespace="cde6c2c2-31aa-406b-b2ca-ac75db2eb44a"/>
    <xsd:import namespace="b241c6b0-8eb6-4af2-8832-26d49d2f53ec"/>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de6c2c2-31aa-406b-b2ca-ac75db2eb44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Balises d’images" ma:readOnly="false" ma:fieldId="{5cf76f15-5ced-4ddc-b409-7134ff3c332f}" ma:taxonomyMulti="true" ma:sspId="9eaa8290-3616-4126-84aa-16f277ca9cc9"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241c6b0-8eb6-4af2-8832-26d49d2f53ec" elementFormDefault="qualified">
    <xsd:import namespace="http://schemas.microsoft.com/office/2006/documentManagement/types"/>
    <xsd:import namespace="http://schemas.microsoft.com/office/infopath/2007/PartnerControls"/>
    <xsd:element name="SharedWithUsers" ma:index="14"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Partagé avec détails" ma:internalName="SharedWithDetails" ma:readOnly="true">
      <xsd:simpleType>
        <xsd:restriction base="dms:Note">
          <xsd:maxLength value="255"/>
        </xsd:restriction>
      </xsd:simpleType>
    </xsd:element>
    <xsd:element name="TaxCatchAll" ma:index="18" nillable="true" ma:displayName="Taxonomy Catch All Column" ma:hidden="true" ma:list="{f54bb310-f00f-4ec2-8de6-68a743cea03b}" ma:internalName="TaxCatchAll" ma:showField="CatchAllData" ma:web="b241c6b0-8eb6-4af2-8832-26d49d2f53e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70AC2ED-F7FC-45E6-9278-9F7C3B2FCC8E}">
  <ds:schemaRefs>
    <ds:schemaRef ds:uri="http://schemas.microsoft.com/sharepoint/v3/contenttype/forms"/>
  </ds:schemaRefs>
</ds:datastoreItem>
</file>

<file path=customXml/itemProps2.xml><?xml version="1.0" encoding="utf-8"?>
<ds:datastoreItem xmlns:ds="http://schemas.openxmlformats.org/officeDocument/2006/customXml" ds:itemID="{D1DC50A5-F4B9-4078-9E04-D74D53A2A2E5}">
  <ds:schemaRefs>
    <ds:schemaRef ds:uri="http://schemas.microsoft.com/office/2006/metadata/properties"/>
    <ds:schemaRef ds:uri="http://schemas.microsoft.com/office/infopath/2007/PartnerControls"/>
    <ds:schemaRef ds:uri="cde6c2c2-31aa-406b-b2ca-ac75db2eb44a"/>
    <ds:schemaRef ds:uri="b241c6b0-8eb6-4af2-8832-26d49d2f53ec"/>
  </ds:schemaRefs>
</ds:datastoreItem>
</file>

<file path=customXml/itemProps3.xml><?xml version="1.0" encoding="utf-8"?>
<ds:datastoreItem xmlns:ds="http://schemas.openxmlformats.org/officeDocument/2006/customXml" ds:itemID="{BDF94230-E846-4655-AB66-1DCFB5B80DE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de6c2c2-31aa-406b-b2ca-ac75db2eb44a"/>
    <ds:schemaRef ds:uri="b241c6b0-8eb6-4af2-8832-26d49d2f53e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1087</TotalTime>
  <Words>1068</Words>
  <Application>Microsoft Office PowerPoint</Application>
  <PresentationFormat>Grand écran</PresentationFormat>
  <Paragraphs>222</Paragraphs>
  <Slides>23</Slides>
  <Notes>22</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23</vt:i4>
      </vt:variant>
    </vt:vector>
  </HeadingPairs>
  <TitlesOfParts>
    <vt:vector size="31" baseType="lpstr">
      <vt:lpstr>Aptos</vt:lpstr>
      <vt:lpstr>Arial</vt:lpstr>
      <vt:lpstr>Calibri</vt:lpstr>
      <vt:lpstr>Calibri Light</vt:lpstr>
      <vt:lpstr>Helvetica</vt:lpstr>
      <vt:lpstr>Lusitana</vt:lpstr>
      <vt:lpstr>Roboto</vt:lpstr>
      <vt:lpstr>Office Theme</vt:lpstr>
      <vt:lpstr>Annual meeting of the SEQ and ESC 20 - 23 october 2024 Quebec</vt:lpstr>
      <vt:lpstr>What is a Sector Table</vt:lpstr>
      <vt:lpstr>Our strategy, our values</vt:lpstr>
      <vt:lpstr>43 Members </vt:lpstr>
      <vt:lpstr>Insect companies in Quebec in 2024</vt:lpstr>
      <vt:lpstr>Who are we?</vt:lpstr>
      <vt:lpstr>Strategic planification</vt:lpstr>
      <vt:lpstr>Strategic planification</vt:lpstr>
      <vt:lpstr>Strategic planification</vt:lpstr>
      <vt:lpstr>Working group - Frass</vt:lpstr>
      <vt:lpstr>Mandate</vt:lpstr>
      <vt:lpstr>Document on the definition of frass </vt:lpstr>
      <vt:lpstr>Working group - Communications  &amp;  Media Relations</vt:lpstr>
      <vt:lpstr>Mandate</vt:lpstr>
      <vt:lpstr>Day of Entomoculture – 1st edition </vt:lpstr>
      <vt:lpstr>Working group - Sectoral development</vt:lpstr>
      <vt:lpstr>Mandate</vt:lpstr>
      <vt:lpstr>Présentation PowerPoint</vt:lpstr>
      <vt:lpstr>Working group - Quality Assurance  &amp;  Transformation</vt:lpstr>
      <vt:lpstr>Mandate</vt:lpstr>
      <vt:lpstr>Présentation PowerPoint</vt:lpstr>
      <vt:lpstr>Recent work</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Jennifer Larouche</dc:creator>
  <cp:lastModifiedBy>Florent Pechereau</cp:lastModifiedBy>
  <cp:revision>67</cp:revision>
  <dcterms:created xsi:type="dcterms:W3CDTF">2022-10-14T16:14:38Z</dcterms:created>
  <dcterms:modified xsi:type="dcterms:W3CDTF">2024-10-17T18:11:30Z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0x0101007C179BDC9FE784488EC629BBE8120406</vt:lpwstr>
  </property>
</Properties>
</file>