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62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ED18-AAF1-4B09-9D91-6730B57024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7E77-EC61-459A-B63C-1A9BB332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38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ED18-AAF1-4B09-9D91-6730B57024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7E77-EC61-459A-B63C-1A9BB332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2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ED18-AAF1-4B09-9D91-6730B57024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7E77-EC61-459A-B63C-1A9BB332028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5148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ED18-AAF1-4B09-9D91-6730B57024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7E77-EC61-459A-B63C-1A9BB332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98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ED18-AAF1-4B09-9D91-6730B57024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7E77-EC61-459A-B63C-1A9BB332028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519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ED18-AAF1-4B09-9D91-6730B57024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7E77-EC61-459A-B63C-1A9BB332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92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ED18-AAF1-4B09-9D91-6730B57024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7E77-EC61-459A-B63C-1A9BB332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76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ED18-AAF1-4B09-9D91-6730B57024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7E77-EC61-459A-B63C-1A9BB332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0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ED18-AAF1-4B09-9D91-6730B57024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7E77-EC61-459A-B63C-1A9BB332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90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ED18-AAF1-4B09-9D91-6730B57024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7E77-EC61-459A-B63C-1A9BB332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7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ED18-AAF1-4B09-9D91-6730B57024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7E77-EC61-459A-B63C-1A9BB332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38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ED18-AAF1-4B09-9D91-6730B57024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7E77-EC61-459A-B63C-1A9BB332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6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ED18-AAF1-4B09-9D91-6730B57024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7E77-EC61-459A-B63C-1A9BB332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46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ED18-AAF1-4B09-9D91-6730B57024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7E77-EC61-459A-B63C-1A9BB332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5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ED18-AAF1-4B09-9D91-6730B57024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7E77-EC61-459A-B63C-1A9BB332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1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ED18-AAF1-4B09-9D91-6730B57024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7E77-EC61-459A-B63C-1A9BB332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7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3ED18-AAF1-4B09-9D91-6730B57024C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7FA7E77-EC61-459A-B63C-1A9BB3320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hyperlink" Target="mailto:FGriner@haviland-drainage.com" TargetMode="External"/><Relationship Id="rId4" Type="http://schemas.openxmlformats.org/officeDocument/2006/relationships/hyperlink" Target="mailto:director@pced.ne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77AB7-C5FC-2EFE-F1FF-ECEF8292EA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Western Buckeye ESC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70F3AF-DCF2-606D-22D7-3B1FD40B64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Paulding County, Ohio</a:t>
            </a:r>
          </a:p>
        </p:txBody>
      </p:sp>
      <p:pic>
        <p:nvPicPr>
          <p:cNvPr id="4098" name="Picture 2" descr="Home - Western Buckeye ESC">
            <a:extLst>
              <a:ext uri="{FF2B5EF4-FFF2-40B4-BE49-F238E27FC236}">
                <a16:creationId xmlns:a16="http://schemas.microsoft.com/office/drawing/2014/main" id="{3C1824DF-9BB0-803F-45CF-98F318E2D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85" y="81081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251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6FACB-CBD0-FF63-3177-14E7C584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050241" cy="1320800"/>
          </a:xfrm>
        </p:spPr>
        <p:txBody>
          <a:bodyPr/>
          <a:lstStyle/>
          <a:p>
            <a:r>
              <a:rPr lang="en-US" dirty="0"/>
              <a:t>How we started: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FA621-ED65-BCEC-AEDE-8EF7B5A30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752078"/>
            <a:ext cx="7889617" cy="2841478"/>
          </a:xfrm>
        </p:spPr>
        <p:txBody>
          <a:bodyPr>
            <a:normAutofit fontScale="25000" lnSpcReduction="20000"/>
          </a:bodyPr>
          <a:lstStyle/>
          <a:p>
            <a:r>
              <a:rPr lang="en-US" sz="6000" dirty="0"/>
              <a:t>Meet with Senior students:  Career Booklets	</a:t>
            </a:r>
          </a:p>
          <a:p>
            <a:r>
              <a:rPr lang="en-US" sz="6000" dirty="0"/>
              <a:t>Meet with Junior students:  College Booklets</a:t>
            </a:r>
          </a:p>
          <a:p>
            <a:r>
              <a:rPr lang="en-US" sz="6000" dirty="0"/>
              <a:t>Meet with Student Councils for opinion</a:t>
            </a:r>
          </a:p>
          <a:p>
            <a:r>
              <a:rPr lang="en-US" sz="6000" dirty="0"/>
              <a:t>Host Seniors for Career Day</a:t>
            </a:r>
          </a:p>
          <a:p>
            <a:r>
              <a:rPr lang="en-US" sz="6000" dirty="0"/>
              <a:t>Attended both HR Managers Meeting &amp; </a:t>
            </a:r>
          </a:p>
          <a:p>
            <a:pPr marL="0" indent="0">
              <a:buNone/>
            </a:pPr>
            <a:r>
              <a:rPr lang="en-US" sz="6000" dirty="0"/>
              <a:t>	Western Buckeye ESC Meeting </a:t>
            </a:r>
          </a:p>
          <a:p>
            <a:pPr marL="0" indent="0">
              <a:buNone/>
            </a:pPr>
            <a:endParaRPr lang="en-US" sz="6000" dirty="0"/>
          </a:p>
          <a:p>
            <a:r>
              <a:rPr lang="en-US" sz="6000" dirty="0"/>
              <a:t>Combined HR Managers/WBESC Meetings into Business Advisory Council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052" name="Picture 4" descr="Goodwill Teams With Ohio Means Jobs To Assist Job Seekers – Goodwill  Industries of Northwest Ohio, Inc">
            <a:extLst>
              <a:ext uri="{FF2B5EF4-FFF2-40B4-BE49-F238E27FC236}">
                <a16:creationId xmlns:a16="http://schemas.microsoft.com/office/drawing/2014/main" id="{638EA9D9-3474-424B-18C1-8C3D5F868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5593556"/>
            <a:ext cx="1466850" cy="116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rthwest State Community College">
            <a:extLst>
              <a:ext uri="{FF2B5EF4-FFF2-40B4-BE49-F238E27FC236}">
                <a16:creationId xmlns:a16="http://schemas.microsoft.com/office/drawing/2014/main" id="{7E58E145-ADA1-7917-7E31-1BA39016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5593555"/>
            <a:ext cx="3352800" cy="124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erek Hines and Cohen Hitzeman ...">
            <a:extLst>
              <a:ext uri="{FF2B5EF4-FFF2-40B4-BE49-F238E27FC236}">
                <a16:creationId xmlns:a16="http://schemas.microsoft.com/office/drawing/2014/main" id="{8B35F447-01B4-2740-6FBD-E64331DDF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6" y="741039"/>
            <a:ext cx="263515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Wayne Trace High School">
            <a:extLst>
              <a:ext uri="{FF2B5EF4-FFF2-40B4-BE49-F238E27FC236}">
                <a16:creationId xmlns:a16="http://schemas.microsoft.com/office/drawing/2014/main" id="{9D296C27-33E6-51F5-71E6-0E4A73A59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367" y="4172817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dison Etter - Intervention Specialist ...">
            <a:extLst>
              <a:ext uri="{FF2B5EF4-FFF2-40B4-BE49-F238E27FC236}">
                <a16:creationId xmlns:a16="http://schemas.microsoft.com/office/drawing/2014/main" id="{31E3AAB8-2759-2467-FD3C-BCE371FFE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354" y="2695178"/>
            <a:ext cx="344117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strict">
            <a:extLst>
              <a:ext uri="{FF2B5EF4-FFF2-40B4-BE49-F238E27FC236}">
                <a16:creationId xmlns:a16="http://schemas.microsoft.com/office/drawing/2014/main" id="{F1D7F249-9281-5D1C-268E-80D32F8D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085" y="741039"/>
            <a:ext cx="236625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57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6FACB-CBD0-FF63-3177-14E7C584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050241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Discussions led to new opportunities: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FA621-ED65-BCEC-AEDE-8EF7B5A30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68497"/>
            <a:ext cx="7889617" cy="352505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endParaRPr lang="en-US" sz="6000" dirty="0"/>
          </a:p>
          <a:p>
            <a:r>
              <a:rPr lang="en-US" sz="6000" dirty="0"/>
              <a:t>Paulding County Business Weekly</a:t>
            </a:r>
          </a:p>
          <a:p>
            <a:r>
              <a:rPr lang="en-US" sz="6000" dirty="0"/>
              <a:t>Expanded Career Day</a:t>
            </a:r>
          </a:p>
          <a:p>
            <a:pPr lvl="1"/>
            <a:r>
              <a:rPr lang="en-US" sz="5600" dirty="0"/>
              <a:t>Now includes Seniors, Juniors &amp; Career Center students</a:t>
            </a:r>
          </a:p>
          <a:p>
            <a:pPr lvl="1"/>
            <a:r>
              <a:rPr lang="en-US" sz="5600" dirty="0"/>
              <a:t>After school welding class for struggling students or those not attending career center</a:t>
            </a:r>
            <a:endParaRPr lang="en-US" sz="6000" dirty="0"/>
          </a:p>
          <a:p>
            <a:r>
              <a:rPr lang="en-US" sz="6000" dirty="0"/>
              <a:t>Teacher Boot Camp </a:t>
            </a:r>
          </a:p>
          <a:p>
            <a:r>
              <a:rPr lang="en-US" sz="6000" dirty="0"/>
              <a:t>More Business &amp; Industry Discussions Lead to:</a:t>
            </a:r>
          </a:p>
          <a:p>
            <a:pPr lvl="1"/>
            <a:r>
              <a:rPr lang="en-US" sz="5600" dirty="0"/>
              <a:t>Welding Class Credentials</a:t>
            </a:r>
          </a:p>
          <a:p>
            <a:pPr lvl="1"/>
            <a:r>
              <a:rPr lang="en-US" sz="5600" dirty="0"/>
              <a:t>Carpentry Class Credentials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052" name="Picture 4" descr="Goodwill Teams With Ohio Means Jobs To Assist Job Seekers – Goodwill  Industries of Northwest Ohio, Inc">
            <a:extLst>
              <a:ext uri="{FF2B5EF4-FFF2-40B4-BE49-F238E27FC236}">
                <a16:creationId xmlns:a16="http://schemas.microsoft.com/office/drawing/2014/main" id="{638EA9D9-3474-424B-18C1-8C3D5F868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5593556"/>
            <a:ext cx="1466850" cy="116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rthwest State Community College">
            <a:extLst>
              <a:ext uri="{FF2B5EF4-FFF2-40B4-BE49-F238E27FC236}">
                <a16:creationId xmlns:a16="http://schemas.microsoft.com/office/drawing/2014/main" id="{7E58E145-ADA1-7917-7E31-1BA39016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5593555"/>
            <a:ext cx="3352800" cy="124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700D5-2173-CD97-0514-72A836F51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241" y="3764755"/>
            <a:ext cx="219744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85958-0A18-0B26-27E4-7C8425609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63" y="736846"/>
            <a:ext cx="2401625" cy="205336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B62DD74-CA2C-5DD8-2C59-344BB46B9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42" y="736847"/>
            <a:ext cx="2293073" cy="205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08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ACD5-38F2-05CF-0766-9E65583A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24135"/>
            <a:ext cx="3854528" cy="1752935"/>
          </a:xfrm>
        </p:spPr>
        <p:txBody>
          <a:bodyPr>
            <a:noAutofit/>
          </a:bodyPr>
          <a:lstStyle/>
          <a:p>
            <a:r>
              <a:rPr lang="en-US" sz="3600" dirty="0"/>
              <a:t>Business Advisory Council Steering Committee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0121F-6BDF-0D04-D639-833EC44F7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Developed 2023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Involved in BAC Template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Meets quarterly before each quarterly BAC meeting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Sets Agenda for BAC meeting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College Survey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Student Testimonials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998ABED-17EC-DE79-A250-936836B1E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5" t="22128" r="33958" b="23269"/>
          <a:stretch/>
        </p:blipFill>
        <p:spPr>
          <a:xfrm>
            <a:off x="5293626" y="1024135"/>
            <a:ext cx="3854527" cy="4809729"/>
          </a:xfrm>
        </p:spPr>
      </p:pic>
    </p:spTree>
    <p:extLst>
      <p:ext uri="{BB962C8B-B14F-4D97-AF65-F5344CB8AC3E}">
        <p14:creationId xmlns:p14="http://schemas.microsoft.com/office/powerpoint/2010/main" val="2758233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C2C47-5B6C-3991-F8EF-997E919BA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Opportunities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7165D-4524-A148-714B-C2B528CAE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71" y="3950563"/>
            <a:ext cx="8596668" cy="3033555"/>
          </a:xfrm>
        </p:spPr>
        <p:txBody>
          <a:bodyPr>
            <a:normAutofit/>
          </a:bodyPr>
          <a:lstStyle/>
          <a:p>
            <a:r>
              <a:rPr lang="en-US" sz="2000" dirty="0"/>
              <a:t>New Credentials – STNA? Other STEM?   </a:t>
            </a:r>
          </a:p>
          <a:p>
            <a:r>
              <a:rPr lang="en-US" sz="2000" dirty="0"/>
              <a:t>New Carpentry Class </a:t>
            </a:r>
          </a:p>
          <a:p>
            <a:pPr marL="457200" lvl="1" indent="0">
              <a:buNone/>
            </a:pPr>
            <a:r>
              <a:rPr lang="en-US" sz="2000" dirty="0"/>
              <a:t>Counting towards graduation credits </a:t>
            </a:r>
          </a:p>
          <a:p>
            <a:r>
              <a:rPr lang="en-US" sz="2000" dirty="0"/>
              <a:t>Lower grade levels</a:t>
            </a:r>
          </a:p>
          <a:p>
            <a:r>
              <a:rPr lang="en-US" sz="2000" dirty="0"/>
              <a:t>Entrepreneurship  </a:t>
            </a:r>
          </a:p>
          <a:p>
            <a:r>
              <a:rPr lang="en-US" sz="2000" dirty="0"/>
              <a:t>Young Professionals   </a:t>
            </a:r>
          </a:p>
          <a:p>
            <a:pPr lvl="1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696553-A88A-280D-507E-594CFBB4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83" y="1407436"/>
            <a:ext cx="2162688" cy="235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95F076BD-B02D-204C-C343-46F71B7A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233" y="1407435"/>
            <a:ext cx="2255661" cy="235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42B6E7D9-4A63-DDA2-2ADE-D6FB8101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754" y="609600"/>
            <a:ext cx="2491666" cy="205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441F0A-1629-5761-F11D-0EEEADA10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54" y="2955930"/>
            <a:ext cx="2491666" cy="1606859"/>
          </a:xfrm>
          <a:prstGeom prst="rect">
            <a:avLst/>
          </a:prstGeom>
        </p:spPr>
      </p:pic>
      <p:pic>
        <p:nvPicPr>
          <p:cNvPr id="6" name="Picture 4" descr="No photo description available.">
            <a:extLst>
              <a:ext uri="{FF2B5EF4-FFF2-40B4-BE49-F238E27FC236}">
                <a16:creationId xmlns:a16="http://schemas.microsoft.com/office/drawing/2014/main" id="{8D6B2A0A-57AC-981D-B842-36767D6A3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9" r="2366"/>
          <a:stretch/>
        </p:blipFill>
        <p:spPr bwMode="auto">
          <a:xfrm>
            <a:off x="7020755" y="4683132"/>
            <a:ext cx="2491666" cy="173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036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536F43-D433-087A-4238-1FCAE458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934" y="568920"/>
            <a:ext cx="8596668" cy="1320800"/>
          </a:xfrm>
        </p:spPr>
        <p:txBody>
          <a:bodyPr/>
          <a:lstStyle/>
          <a:p>
            <a:r>
              <a:rPr lang="en-US" dirty="0"/>
              <a:t>PAULDING COUNTY 			  </a:t>
            </a:r>
            <a:br>
              <a:rPr lang="en-US" dirty="0"/>
            </a:br>
            <a:r>
              <a:rPr lang="en-US" dirty="0"/>
              <a:t>BUSINESS ADVIOSRY COUNCIL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0F2DA18-6CEC-8111-8530-52895C76BC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1" b="29623"/>
          <a:stretch/>
        </p:blipFill>
        <p:spPr>
          <a:xfrm>
            <a:off x="2181187" y="2911876"/>
            <a:ext cx="2284282" cy="2060174"/>
          </a:xfr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33D8C0F-B8EF-31BF-2AE3-679A776B13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099" y="2911876"/>
            <a:ext cx="2131128" cy="206017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D6B3F4-E1F0-D5AB-70B8-FE858ADC1679}"/>
              </a:ext>
            </a:extLst>
          </p:cNvPr>
          <p:cNvSpPr txBox="1"/>
          <p:nvPr/>
        </p:nvSpPr>
        <p:spPr>
          <a:xfrm>
            <a:off x="1600200" y="5381625"/>
            <a:ext cx="41322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 Copsey, Director</a:t>
            </a:r>
          </a:p>
          <a:p>
            <a:r>
              <a:rPr lang="en-US" dirty="0"/>
              <a:t>Paulding County Economic Development </a:t>
            </a:r>
          </a:p>
          <a:p>
            <a:r>
              <a:rPr lang="en-US" dirty="0">
                <a:hlinkClick r:id="rId4"/>
              </a:rPr>
              <a:t>director@pced.net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446C6C-E2AA-6A75-39C4-5AFD18FF95D3}"/>
              </a:ext>
            </a:extLst>
          </p:cNvPr>
          <p:cNvSpPr txBox="1"/>
          <p:nvPr/>
        </p:nvSpPr>
        <p:spPr>
          <a:xfrm>
            <a:off x="6459515" y="5365750"/>
            <a:ext cx="4108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Fahyth</a:t>
            </a:r>
            <a:r>
              <a:rPr lang="en-US" dirty="0"/>
              <a:t> Griner, Human Resource Manager</a:t>
            </a:r>
          </a:p>
          <a:p>
            <a:r>
              <a:rPr lang="en-US" dirty="0"/>
              <a:t>Haviland Companies</a:t>
            </a:r>
          </a:p>
          <a:p>
            <a:r>
              <a:rPr lang="en-US" dirty="0">
                <a:hlinkClick r:id="rId5"/>
              </a:rPr>
              <a:t>FGriner@haviland-drainage.com</a:t>
            </a:r>
            <a:r>
              <a:rPr lang="en-US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703B55-1B8F-D8CA-91D9-AADF06575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68" y="430411"/>
            <a:ext cx="1597818" cy="159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098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301</TotalTime>
  <Words>196</Words>
  <Application>Microsoft Office PowerPoint</Application>
  <PresentationFormat>Widescreen</PresentationFormat>
  <Paragraphs>49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Trebuchet MS</vt:lpstr>
      <vt:lpstr>Wingdings</vt:lpstr>
      <vt:lpstr>Wingdings 3</vt:lpstr>
      <vt:lpstr>Facet</vt:lpstr>
      <vt:lpstr>Western Buckeye ESC</vt:lpstr>
      <vt:lpstr>How we started: </vt:lpstr>
      <vt:lpstr>Discussions led to new opportunities: </vt:lpstr>
      <vt:lpstr>Business Advisory Council Steering Committee</vt:lpstr>
      <vt:lpstr>New Opportunities </vt:lpstr>
      <vt:lpstr>PAULDING COUNTY       BUSINESS ADVIOSRY COUNCIL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Copsey</dc:creator>
  <cp:lastModifiedBy>Karen Bleeks</cp:lastModifiedBy>
  <cp:revision>2</cp:revision>
  <dcterms:created xsi:type="dcterms:W3CDTF">2023-11-07T16:47:37Z</dcterms:created>
  <dcterms:modified xsi:type="dcterms:W3CDTF">2023-12-04T19:42:32Z</dcterms:modified>
</cp:coreProperties>
</file>