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75" r:id="rId5"/>
    <p:sldId id="276" r:id="rId6"/>
    <p:sldId id="262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75D"/>
    <a:srgbClr val="8B194D"/>
    <a:srgbClr val="72C058"/>
    <a:srgbClr val="EBF5E7"/>
    <a:srgbClr val="005DA6"/>
    <a:srgbClr val="FFFFFF"/>
    <a:srgbClr val="4D4D4F"/>
    <a:srgbClr val="FDB73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0258B9-6195-4936-919E-6024B9D355D4}" v="4" dt="2021-04-13T13:39:14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9"/>
    <p:restoredTop sz="96327"/>
  </p:normalViewPr>
  <p:slideViewPr>
    <p:cSldViewPr snapToGrid="0" snapToObjects="1">
      <p:cViewPr varScale="1">
        <p:scale>
          <a:sx n="77" d="100"/>
          <a:sy n="77" d="100"/>
        </p:scale>
        <p:origin x="13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F357ED20-3152-B643-B7B1-6C84A15DF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34F7C0F-4772-3B4D-81C4-B5DF3BED0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628" y="1825623"/>
            <a:ext cx="4240328" cy="25873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i="1">
                <a:solidFill>
                  <a:srgbClr val="FDB739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500749B-C161-0741-BFB5-FBE0E37A4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29" y="457199"/>
            <a:ext cx="5836024" cy="1368425"/>
          </a:xfrm>
          <a:prstGeom prst="rect">
            <a:avLst/>
          </a:prstGeom>
        </p:spPr>
        <p:txBody>
          <a:bodyPr anchor="b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898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17A620-E59B-424C-8AF1-DC515386D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75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A99157C-B600-F348-9387-14F85D928F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442946" y="315165"/>
            <a:ext cx="4083425" cy="26501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i="1">
                <a:solidFill>
                  <a:srgbClr val="FFFFFF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76F13-BF5C-024B-8ECD-0A60EBA4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29" y="1825622"/>
            <a:ext cx="5430371" cy="4454153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4D4D4F"/>
                </a:solidFill>
                <a:latin typeface="Georgia" panose="02040502050405020303" pitchFamily="18" charset="0"/>
              </a:defRPr>
            </a:lvl1pPr>
            <a:lvl2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2pPr>
            <a:lvl3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3pPr>
            <a:lvl4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4pPr>
            <a:lvl5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0D127B-B237-C040-824D-E8968A8C7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28" y="1136275"/>
            <a:ext cx="10860743" cy="689349"/>
          </a:xfrm>
          <a:prstGeom prst="rect">
            <a:avLst/>
          </a:prstGeom>
        </p:spPr>
        <p:txBody>
          <a:bodyPr anchor="b"/>
          <a:lstStyle>
            <a:lvl1pPr algn="l">
              <a:defRPr sz="2400">
                <a:solidFill>
                  <a:srgbClr val="4D4D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38D9B0-254E-2B47-BD2E-01FEB18CD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628" y="6553371"/>
            <a:ext cx="2050303" cy="1003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ABC574-9D42-CB4A-90CC-2BBCA83392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1470" y="6410325"/>
            <a:ext cx="218522" cy="24335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EF7EA49-4B7F-524B-9E9E-A37F69DABC4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5999" y="1825623"/>
            <a:ext cx="5430371" cy="4454153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4D4D4F"/>
                </a:solidFill>
                <a:latin typeface="Georgia" panose="02040502050405020303" pitchFamily="18" charset="0"/>
              </a:defRPr>
            </a:lvl1pPr>
            <a:lvl2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2pPr>
            <a:lvl3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3pPr>
            <a:lvl4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4pPr>
            <a:lvl5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93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F993F-293A-5B44-B654-A682FC706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6675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A99157C-B600-F348-9387-14F85D928F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442946" y="315165"/>
            <a:ext cx="4083425" cy="26501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i="1">
                <a:solidFill>
                  <a:srgbClr val="FFFFFF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76F13-BF5C-024B-8ECD-0A60EBA4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29" y="1825624"/>
            <a:ext cx="10860744" cy="4428939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4D4D4F"/>
                </a:solidFill>
                <a:latin typeface="Georgia" panose="02040502050405020303" pitchFamily="18" charset="0"/>
              </a:defRPr>
            </a:lvl1pPr>
            <a:lvl2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2pPr>
            <a:lvl3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3pPr>
            <a:lvl4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4pPr>
            <a:lvl5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0D127B-B237-C040-824D-E8968A8C7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28" y="1136275"/>
            <a:ext cx="10860743" cy="689349"/>
          </a:xfrm>
          <a:prstGeom prst="rect">
            <a:avLst/>
          </a:prstGeom>
        </p:spPr>
        <p:txBody>
          <a:bodyPr anchor="b"/>
          <a:lstStyle>
            <a:lvl1pPr algn="l">
              <a:defRPr sz="2400">
                <a:solidFill>
                  <a:srgbClr val="4D4D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38D9B0-254E-2B47-BD2E-01FEB18CD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628" y="6553371"/>
            <a:ext cx="2050303" cy="1003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ABC574-9D42-CB4A-90CC-2BBCA83392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1470" y="6410325"/>
            <a:ext cx="218522" cy="2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5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E178E6-6384-754D-AB33-A6D716EF1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75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A99157C-B600-F348-9387-14F85D928F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442946" y="315165"/>
            <a:ext cx="4083425" cy="26501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i="1">
                <a:solidFill>
                  <a:srgbClr val="FFFFFF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0D127B-B237-C040-824D-E8968A8C7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28" y="1136275"/>
            <a:ext cx="10860743" cy="689349"/>
          </a:xfrm>
          <a:prstGeom prst="rect">
            <a:avLst/>
          </a:prstGeom>
        </p:spPr>
        <p:txBody>
          <a:bodyPr anchor="b"/>
          <a:lstStyle>
            <a:lvl1pPr algn="l">
              <a:defRPr sz="2400">
                <a:solidFill>
                  <a:srgbClr val="4D4D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38D9B0-254E-2B47-BD2E-01FEB18CD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628" y="6553371"/>
            <a:ext cx="2050303" cy="1003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ABC574-9D42-CB4A-90CC-2BBCA83392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1470" y="6410325"/>
            <a:ext cx="218522" cy="24335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9C3088-2A41-484F-BBAA-184D182F9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29" y="1825624"/>
            <a:ext cx="10860744" cy="4428939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4D4D4F"/>
                </a:solidFill>
                <a:latin typeface="Georgia" panose="02040502050405020303" pitchFamily="18" charset="0"/>
              </a:defRPr>
            </a:lvl1pPr>
            <a:lvl2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2pPr>
            <a:lvl3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3pPr>
            <a:lvl4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4pPr>
            <a:lvl5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671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F5918-F485-304F-9F81-52C949BED1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6675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A99157C-B600-F348-9387-14F85D928F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442946" y="315165"/>
            <a:ext cx="4083425" cy="26501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i="1">
                <a:solidFill>
                  <a:srgbClr val="0E375D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0D127B-B237-C040-824D-E8968A8C7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28" y="1136275"/>
            <a:ext cx="10860743" cy="689349"/>
          </a:xfrm>
          <a:prstGeom prst="rect">
            <a:avLst/>
          </a:prstGeom>
        </p:spPr>
        <p:txBody>
          <a:bodyPr anchor="b"/>
          <a:lstStyle>
            <a:lvl1pPr algn="l">
              <a:defRPr sz="2400">
                <a:solidFill>
                  <a:srgbClr val="4D4D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38D9B0-254E-2B47-BD2E-01FEB18CD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628" y="6553371"/>
            <a:ext cx="2050303" cy="1003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ABC574-9D42-CB4A-90CC-2BBCA83392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1470" y="6410325"/>
            <a:ext cx="218522" cy="24335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A18D4C6-FA34-5A4E-814C-31A56C713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29" y="1825622"/>
            <a:ext cx="5430371" cy="4454153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4D4D4F"/>
                </a:solidFill>
                <a:latin typeface="Georgia" panose="02040502050405020303" pitchFamily="18" charset="0"/>
              </a:defRPr>
            </a:lvl1pPr>
            <a:lvl2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2pPr>
            <a:lvl3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3pPr>
            <a:lvl4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4pPr>
            <a:lvl5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9FA78F9-210A-9A4C-A8F5-37DD9C1AE15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5999" y="1825623"/>
            <a:ext cx="5430371" cy="4454153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4D4D4F"/>
                </a:solidFill>
                <a:latin typeface="Georgia" panose="02040502050405020303" pitchFamily="18" charset="0"/>
              </a:defRPr>
            </a:lvl1pPr>
            <a:lvl2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2pPr>
            <a:lvl3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3pPr>
            <a:lvl4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4pPr>
            <a:lvl5pPr>
              <a:defRPr sz="1200" i="1">
                <a:solidFill>
                  <a:srgbClr val="4D4D4F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583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204F5C2-7BAB-0343-A1E5-C9FC2CC83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34F7C0F-4772-3B4D-81C4-B5DF3BED0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628" y="4935071"/>
            <a:ext cx="4208931" cy="2443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i="1">
                <a:solidFill>
                  <a:srgbClr val="0E375D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109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08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sethebarhancock.org/" TargetMode="External"/><Relationship Id="rId2" Type="http://schemas.openxmlformats.org/officeDocument/2006/relationships/hyperlink" Target="mailto:tvalasek@raisethebarhancoc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BB8861-1BD6-AB45-A919-F856BBBC6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628" y="1825622"/>
            <a:ext cx="4240328" cy="374653"/>
          </a:xfrm>
        </p:spPr>
        <p:txBody>
          <a:bodyPr/>
          <a:lstStyle/>
          <a:p>
            <a:r>
              <a:rPr lang="en-US" dirty="0"/>
              <a:t>Hancock County’s Strategy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55BDAC-A3CE-C949-8203-D7A6D023F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903" y="467138"/>
            <a:ext cx="5836024" cy="1368425"/>
          </a:xfrm>
        </p:spPr>
        <p:txBody>
          <a:bodyPr/>
          <a:lstStyle/>
          <a:p>
            <a:r>
              <a:rPr lang="en-US" sz="5400" dirty="0">
                <a:latin typeface="Georgia" panose="02040502050405020303" pitchFamily="18" charset="0"/>
              </a:rPr>
              <a:t>Partnerships Driving Change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A280402-850F-4035-80C6-AAF622068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171" y="-271617"/>
            <a:ext cx="29337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9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1A137F7-BF99-0444-AA9C-8963C84727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The Partnerships</a:t>
            </a:r>
          </a:p>
        </p:txBody>
      </p:sp>
    </p:spTree>
    <p:extLst>
      <p:ext uri="{BB962C8B-B14F-4D97-AF65-F5344CB8AC3E}">
        <p14:creationId xmlns:p14="http://schemas.microsoft.com/office/powerpoint/2010/main" val="246393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C040068-0D13-4531-803D-B3D5950A034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94744D98-C19D-4922-8BA6-B2119331C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978" y="315165"/>
            <a:ext cx="11598044" cy="6523898"/>
          </a:xfrm>
        </p:spPr>
      </p:pic>
    </p:spTree>
    <p:extLst>
      <p:ext uri="{BB962C8B-B14F-4D97-AF65-F5344CB8AC3E}">
        <p14:creationId xmlns:p14="http://schemas.microsoft.com/office/powerpoint/2010/main" val="56503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C040068-0D13-4531-803D-B3D5950A034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AB29EAD-AF27-4C38-913C-7771C0452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1585" y="580184"/>
            <a:ext cx="11811972" cy="6644232"/>
          </a:xfrm>
        </p:spPr>
      </p:pic>
    </p:spTree>
    <p:extLst>
      <p:ext uri="{BB962C8B-B14F-4D97-AF65-F5344CB8AC3E}">
        <p14:creationId xmlns:p14="http://schemas.microsoft.com/office/powerpoint/2010/main" val="228868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1A137F7-BF99-0444-AA9C-8963C84727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The Strategy</a:t>
            </a:r>
          </a:p>
        </p:txBody>
      </p:sp>
    </p:spTree>
    <p:extLst>
      <p:ext uri="{BB962C8B-B14F-4D97-AF65-F5344CB8AC3E}">
        <p14:creationId xmlns:p14="http://schemas.microsoft.com/office/powerpoint/2010/main" val="43180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E4B9881-AAD1-4665-A483-4F78D27406A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749459E-DB8A-400A-A1C7-42E0D7382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687" y="236286"/>
            <a:ext cx="11618625" cy="6535477"/>
          </a:xfrm>
        </p:spPr>
      </p:pic>
    </p:spTree>
    <p:extLst>
      <p:ext uri="{BB962C8B-B14F-4D97-AF65-F5344CB8AC3E}">
        <p14:creationId xmlns:p14="http://schemas.microsoft.com/office/powerpoint/2010/main" val="244617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B3E64-BC8A-4344-A665-A165C4761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30" y="1825622"/>
            <a:ext cx="10935820" cy="445415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Tricia Valasek, Executive Director</a:t>
            </a:r>
          </a:p>
          <a:p>
            <a:pPr lvl="1"/>
            <a:r>
              <a:rPr lang="en-US" sz="1800" dirty="0">
                <a:hlinkClick r:id="rId2"/>
              </a:rPr>
              <a:t>tvalasek@raisethebarhancock.org</a:t>
            </a:r>
            <a:endParaRPr lang="en-US" sz="1800" dirty="0"/>
          </a:p>
          <a:p>
            <a:pPr lvl="1"/>
            <a:r>
              <a:rPr lang="en-US" sz="1800" dirty="0"/>
              <a:t>(567) 429-7038</a:t>
            </a:r>
          </a:p>
          <a:p>
            <a:pPr lvl="1"/>
            <a:r>
              <a:rPr lang="en-US" sz="1800" dirty="0">
                <a:hlinkClick r:id="rId3"/>
              </a:rPr>
              <a:t>www.raisethebarhancock.org</a:t>
            </a:r>
            <a:endParaRPr lang="en-US" sz="1800" dirty="0"/>
          </a:p>
          <a:p>
            <a:pPr lvl="1"/>
            <a:r>
              <a:rPr lang="en-US" sz="1800" dirty="0"/>
              <a:t>123 E. Main Cross Street, Findlay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D772F0A-AE27-2243-83DB-8102629E00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Let’s Connect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40068-0D13-4531-803D-B3D5950A034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B9A0F35-3DB7-4F27-A07A-BACFF2D21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825624"/>
            <a:ext cx="4594078" cy="30664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81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</TotalTime>
  <Words>39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 Light</vt:lpstr>
      <vt:lpstr>Georgia</vt:lpstr>
      <vt:lpstr>Office Theme</vt:lpstr>
      <vt:lpstr>Partnerships Driving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Connect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Kimble</dc:creator>
  <cp:lastModifiedBy>NSCC Student</cp:lastModifiedBy>
  <cp:revision>23</cp:revision>
  <dcterms:created xsi:type="dcterms:W3CDTF">2021-03-04T18:31:19Z</dcterms:created>
  <dcterms:modified xsi:type="dcterms:W3CDTF">2021-04-27T15:37:07Z</dcterms:modified>
</cp:coreProperties>
</file>