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94" r:id="rId2"/>
    <p:sldMasterId id="2147483723" r:id="rId3"/>
    <p:sldMasterId id="2147483709" r:id="rId4"/>
    <p:sldMasterId id="2147483737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9144000" cy="6858000" type="screen4x3"/>
  <p:notesSz cx="9942513" cy="6810375"/>
  <p:custDataLst>
    <p:tags r:id="rId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321457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642915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964372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285829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607287" algn="l" defTabSz="321457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928744" algn="l" defTabSz="321457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250201" algn="l" defTabSz="321457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571659" algn="l" defTabSz="321457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orient="horz" pos="3952">
          <p15:clr>
            <a:srgbClr val="A4A3A4"/>
          </p15:clr>
        </p15:guide>
        <p15:guide id="3" orient="horz" pos="1933" userDrawn="1">
          <p15:clr>
            <a:srgbClr val="A4A3A4"/>
          </p15:clr>
        </p15:guide>
        <p15:guide id="4" orient="horz" pos="1616" userDrawn="1">
          <p15:clr>
            <a:srgbClr val="A4A3A4"/>
          </p15:clr>
        </p15:guide>
        <p15:guide id="5" orient="horz" pos="709">
          <p15:clr>
            <a:srgbClr val="A4A3A4"/>
          </p15:clr>
        </p15:guide>
        <p15:guide id="6" orient="horz" pos="119" userDrawn="1">
          <p15:clr>
            <a:srgbClr val="A4A3A4"/>
          </p15:clr>
        </p15:guide>
        <p15:guide id="7" orient="horz" pos="1162" userDrawn="1">
          <p15:clr>
            <a:srgbClr val="A4A3A4"/>
          </p15:clr>
        </p15:guide>
        <p15:guide id="8" pos="181">
          <p15:clr>
            <a:srgbClr val="A4A3A4"/>
          </p15:clr>
        </p15:guide>
        <p15:guide id="9" pos="3198" userDrawn="1">
          <p15:clr>
            <a:srgbClr val="A4A3A4"/>
          </p15:clr>
        </p15:guide>
        <p15:guide id="10" pos="5556" userDrawn="1">
          <p15:clr>
            <a:srgbClr val="A4A3A4"/>
          </p15:clr>
        </p15:guide>
        <p15:guide id="11" pos="5148" userDrawn="1">
          <p15:clr>
            <a:srgbClr val="A4A3A4"/>
          </p15:clr>
        </p15:guide>
        <p15:guide id="12" pos="2971">
          <p15:clr>
            <a:srgbClr val="A4A3A4"/>
          </p15:clr>
        </p15:guide>
        <p15:guide id="13" pos="2789">
          <p15:clr>
            <a:srgbClr val="A4A3A4"/>
          </p15:clr>
        </p15:guide>
        <p15:guide id="14" orient="horz" pos="27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87">
          <p15:clr>
            <a:srgbClr val="A4A3A4"/>
          </p15:clr>
        </p15:guide>
        <p15:guide id="2" orient="horz" pos="4125">
          <p15:clr>
            <a:srgbClr val="A4A3A4"/>
          </p15:clr>
        </p15:guide>
        <p15:guide id="3" orient="horz" pos="1122">
          <p15:clr>
            <a:srgbClr val="A4A3A4"/>
          </p15:clr>
        </p15:guide>
        <p15:guide id="4" pos="179">
          <p15:clr>
            <a:srgbClr val="A4A3A4"/>
          </p15:clr>
        </p15:guide>
        <p15:guide id="5" pos="608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3"/>
    <a:srgbClr val="0C0603"/>
    <a:srgbClr val="4B5F87"/>
    <a:srgbClr val="2CA46E"/>
    <a:srgbClr val="C40CAE"/>
    <a:srgbClr val="A0A0A0"/>
    <a:srgbClr val="B4B4B4"/>
    <a:srgbClr val="969696"/>
    <a:srgbClr val="E4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2373" autoAdjust="0"/>
  </p:normalViewPr>
  <p:slideViewPr>
    <p:cSldViewPr>
      <p:cViewPr varScale="1">
        <p:scale>
          <a:sx n="53" d="100"/>
          <a:sy n="53" d="100"/>
        </p:scale>
        <p:origin x="1848" y="24"/>
      </p:cViewPr>
      <p:guideLst>
        <p:guide orient="horz" pos="527"/>
        <p:guide orient="horz" pos="3952"/>
        <p:guide orient="horz" pos="1933"/>
        <p:guide orient="horz" pos="1616"/>
        <p:guide orient="horz" pos="709"/>
        <p:guide orient="horz" pos="119"/>
        <p:guide orient="horz" pos="1162"/>
        <p:guide pos="181"/>
        <p:guide pos="3198"/>
        <p:guide pos="5556"/>
        <p:guide pos="5148"/>
        <p:guide pos="2971"/>
        <p:guide pos="2789"/>
        <p:guide orient="horz" pos="2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notesViewPr>
    <p:cSldViewPr showGuides="1">
      <p:cViewPr>
        <p:scale>
          <a:sx n="90" d="100"/>
          <a:sy n="90" d="100"/>
        </p:scale>
        <p:origin x="-2154" y="-498"/>
      </p:cViewPr>
      <p:guideLst>
        <p:guide orient="horz" pos="187"/>
        <p:guide orient="horz" pos="4125"/>
        <p:guide orient="horz" pos="1122"/>
        <p:guide pos="179"/>
        <p:guide pos="608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160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6200000">
            <a:off x="786137" y="853246"/>
            <a:ext cx="3672663" cy="48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622300" y="1760538"/>
            <a:ext cx="4000500" cy="3000375"/>
          </a:xfrm>
          <a:prstGeom prst="rect">
            <a:avLst/>
          </a:prstGeom>
          <a:noFill/>
          <a:ln w="12700">
            <a:noFill/>
          </a:ln>
        </p:spPr>
        <p:txBody>
          <a:bodyPr vert="horz" lIns="91425" tIns="45713" rIns="91425" bIns="4571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5286043" y="1781784"/>
            <a:ext cx="4371163" cy="47666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147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2915" rtl="0" eaLnBrk="1" latinLnBrk="0" hangingPunct="1">
      <a:lnSpc>
        <a:spcPct val="120000"/>
      </a:lnSpc>
      <a:defRPr sz="1600" kern="1200" spc="40" baseline="0">
        <a:solidFill>
          <a:schemeClr val="tx1"/>
        </a:solidFill>
        <a:latin typeface="+mn-lt"/>
        <a:ea typeface="+mn-ea"/>
        <a:cs typeface="+mn-cs"/>
      </a:defRPr>
    </a:lvl1pPr>
    <a:lvl2pPr marL="180975" indent="-179388" algn="l" defTabSz="642915" rtl="0" eaLnBrk="1" latinLnBrk="0" hangingPunct="1">
      <a:lnSpc>
        <a:spcPct val="120000"/>
      </a:lnSpc>
      <a:buFontTx/>
      <a:buChar char="-"/>
      <a:tabLst>
        <a:tab pos="361950" algn="l"/>
      </a:tabLst>
      <a:defRPr sz="1600" kern="1200" spc="40">
        <a:solidFill>
          <a:schemeClr val="tx1"/>
        </a:solidFill>
        <a:latin typeface="+mn-lt"/>
        <a:ea typeface="+mn-ea"/>
        <a:cs typeface="+mn-cs"/>
      </a:defRPr>
    </a:lvl2pPr>
    <a:lvl3pPr marL="3175" indent="0" algn="l" defTabSz="642915" rtl="0" eaLnBrk="1" latinLnBrk="0" hangingPunct="1">
      <a:lnSpc>
        <a:spcPct val="120000"/>
      </a:lnSpc>
      <a:defRPr sz="1400" kern="1200" spc="40">
        <a:solidFill>
          <a:schemeClr val="tx1"/>
        </a:solidFill>
        <a:latin typeface="+mn-lt"/>
        <a:ea typeface="+mn-ea"/>
        <a:cs typeface="+mn-cs"/>
      </a:defRPr>
    </a:lvl3pPr>
    <a:lvl4pPr marL="180975" indent="-180975" algn="l" defTabSz="642915" rtl="0" eaLnBrk="1" latinLnBrk="0" hangingPunct="1">
      <a:lnSpc>
        <a:spcPct val="120000"/>
      </a:lnSpc>
      <a:buFontTx/>
      <a:buChar char="-"/>
      <a:defRPr sz="1400" kern="1200" spc="40">
        <a:solidFill>
          <a:schemeClr val="tx1"/>
        </a:solidFill>
        <a:latin typeface="+mn-lt"/>
        <a:ea typeface="+mn-ea"/>
        <a:cs typeface="+mn-cs"/>
      </a:defRPr>
    </a:lvl4pPr>
    <a:lvl5pPr marL="0" indent="0" algn="l" defTabSz="642915" rtl="0" eaLnBrk="1" latinLnBrk="0" hangingPunct="1">
      <a:lnSpc>
        <a:spcPct val="120000"/>
      </a:lnSpc>
      <a:defRPr sz="1100" kern="1200" spc="40">
        <a:solidFill>
          <a:schemeClr val="tx1"/>
        </a:solidFill>
        <a:latin typeface="+mn-lt"/>
        <a:ea typeface="+mn-ea"/>
        <a:cs typeface="+mn-cs"/>
      </a:defRPr>
    </a:lvl5pPr>
    <a:lvl6pPr marL="1588" indent="0" algn="l" defTabSz="64291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3175" indent="0" algn="l" defTabSz="64291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0" indent="0" algn="l" defTabSz="64291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64291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87337" y="3141663"/>
            <a:ext cx="8569325" cy="287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7337" y="2278062"/>
            <a:ext cx="8569325" cy="57467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50145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4716463" y="1125538"/>
            <a:ext cx="4140000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3144118"/>
            <a:ext cx="4140000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1"/>
          </p:nvPr>
        </p:nvSpPr>
        <p:spPr bwMode="gray">
          <a:xfrm>
            <a:off x="4716463" y="2849114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287337" y="1125538"/>
            <a:ext cx="4126521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ünf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125538"/>
            <a:ext cx="4140000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6156325" y="1125538"/>
            <a:ext cx="2700138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3144118"/>
            <a:ext cx="4140000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7"/>
          </p:nvPr>
        </p:nvSpPr>
        <p:spPr bwMode="gray">
          <a:xfrm>
            <a:off x="4707087" y="1125538"/>
            <a:ext cx="1160313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849114"/>
            <a:ext cx="2682496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2"/>
          </p:nvPr>
        </p:nvSpPr>
        <p:spPr bwMode="gray">
          <a:xfrm>
            <a:off x="4706811" y="2849114"/>
            <a:ext cx="1160589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22" name="Gerade Verbindung 21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platzhalter 5"/>
          <p:cNvSpPr>
            <a:spLocks noGrp="1"/>
          </p:cNvSpPr>
          <p:nvPr>
            <p:ph type="body" sz="quarter" idx="26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44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66" name="Gerade Verbindung 65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 Verbindung 67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 Verbindung 69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5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4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54" name="Gerade Verbindung 53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7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7" name="Textfeld 6"/>
          <p:cNvSpPr txBox="1"/>
          <p:nvPr userDrawn="1"/>
        </p:nvSpPr>
        <p:spPr bwMode="gray">
          <a:xfrm>
            <a:off x="3743908" y="6561138"/>
            <a:ext cx="5111051" cy="360258"/>
          </a:xfrm>
          <a:prstGeom prst="rect">
            <a:avLst/>
          </a:prstGeom>
          <a:ln>
            <a:noFill/>
          </a:ln>
        </p:spPr>
        <p:txBody>
          <a:bodyPr vert="horz" lIns="0" tIns="36000" rIns="0" bIns="0" rtlCol="0">
            <a:noAutofit/>
          </a:bodyPr>
          <a:lstStyle>
            <a:lvl1pPr marL="0" indent="0" algn="r" eaLnBrk="1" hangingPunct="1">
              <a:lnSpc>
                <a:spcPct val="120000"/>
              </a:lnSpc>
              <a:buFontTx/>
              <a:buNone/>
              <a:defRPr lang="de-DE" sz="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1pPr>
            <a:lvl2pPr marL="176213" indent="-176213" algn="l"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ＭＳ Ｐゴシック" pitchFamily="34" charset="-128"/>
              <a:buChar char="-"/>
              <a:defRPr lang="de-DE" sz="1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2pPr>
            <a:lvl3pPr marL="0" indent="0" algn="l" eaLnBrk="1" hangingPunct="1">
              <a:spcBef>
                <a:spcPts val="562"/>
              </a:spcBef>
              <a:buClr>
                <a:srgbClr val="000000"/>
              </a:buClr>
              <a:buSzPct val="57000"/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NeueLT Com 45 Lt" charset="0"/>
              </a:defRPr>
            </a:lvl3pPr>
            <a:lvl4pPr marL="176213" indent="-176213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Tx/>
              <a:buChar char="-"/>
              <a:defRPr lang="de-DE" sz="14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4pPr>
            <a:lvl5pPr marL="0" indent="0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 typeface="HelveticaNeueLT Com 55 Roman" charset="0"/>
              <a:buNone/>
              <a:defRPr lang="de-DE" sz="1100" dirty="0" smtClean="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5pPr>
            <a:lvl6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6pPr>
            <a:lvl7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7pPr>
            <a:lvl8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8pPr>
            <a:lvl9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9pPr>
          </a:lstStyle>
          <a:p>
            <a:pPr lvl="0"/>
            <a:r>
              <a:rPr lang="en-US" dirty="0"/>
              <a:t>©  Dornbracht 2012, All rights reserved. Unauthorized copying, alteration, Distribution is not allowed.</a:t>
            </a:r>
          </a:p>
        </p:txBody>
      </p:sp>
      <p:pic>
        <p:nvPicPr>
          <p:cNvPr id="3075" name="Picture 3" descr="\\kadcfl01\EXP_PUBLIC\Projekte\Dornbracht\02_TOOLS_Vorlage\_Feedback\Group\logo_dornbrachtgroup_v01_15_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7" y="5893275"/>
            <a:ext cx="241277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4163" y="2185988"/>
            <a:ext cx="8570912" cy="6667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1600" dirty="0" smtClean="0">
                <a:cs typeface="+mj-cs"/>
                <a:sym typeface="Gill Sans" charset="0"/>
              </a:defRPr>
            </a:lvl1pPr>
            <a:lvl2pPr>
              <a:defRPr lang="de-DE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2pPr>
            <a:lvl3pPr>
              <a:defRPr lang="de-DE" sz="1800" kern="12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3pPr>
            <a:lvl4pPr>
              <a:defRPr lang="de-DE" sz="18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4pPr>
            <a:lvl5pPr>
              <a:defRPr lang="de-DE" sz="1800" kern="1200" dirty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5pPr>
          </a:lstStyle>
          <a:p>
            <a:pPr lvl="0"/>
            <a:r>
              <a:rPr lang="de-DE" dirty="0"/>
              <a:t>More </a:t>
            </a:r>
            <a:r>
              <a:rPr lang="de-DE" dirty="0" err="1"/>
              <a:t>information</a:t>
            </a:r>
            <a:r>
              <a:rPr lang="de-DE" dirty="0"/>
              <a:t> on:</a:t>
            </a:r>
            <a:br>
              <a:rPr lang="de-DE" dirty="0"/>
            </a:br>
            <a:r>
              <a:rPr lang="de-DE" dirty="0"/>
              <a:t>www.dornbracht-group.com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87337" y="3141663"/>
            <a:ext cx="8569325" cy="287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7337" y="2278063"/>
            <a:ext cx="8569325" cy="5746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50145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fld id="{892DCD64-9E1E-484E-A279-69208727F51F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/>
        <p:txBody>
          <a:bodyPr/>
          <a:lstStyle>
            <a:lvl1pPr marL="180975" indent="-180975">
              <a:buFont typeface="ＭＳ Ｐゴシック" pitchFamily="34" charset="-128"/>
              <a:buChar char="-"/>
              <a:defRPr baseline="0"/>
            </a:lvl1pPr>
            <a:lvl2pPr marL="180975" indent="0">
              <a:buNone/>
              <a:defRPr sz="1400"/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17" name="Gerade Verbindung 16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607965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fld id="{C377B79A-FFD2-4EBA-B5D7-4E9712A4808E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607965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F9E0ACD-0FA5-4645-B916-F9537215AF89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607965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oh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33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80" name="Gerade Verbindung 79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74" name="Gerade Verbindung 73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74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5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68" name="Gerade Verbindung 67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 Verbindung 69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37" name="Gerade Verbindung 36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4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Gerade Verbindung 65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1125538"/>
            <a:ext cx="9144000" cy="573246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700213"/>
            <a:ext cx="5580062" cy="4860925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gray">
          <a:xfrm>
            <a:off x="6156325" y="1700213"/>
            <a:ext cx="2700338" cy="4860925"/>
          </a:xfrm>
        </p:spPr>
        <p:txBody>
          <a:bodyPr anchor="b" anchorCtr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/>
          <a:p>
            <a:fld id="{EEF2C437-D895-4A78-9981-E1D1ACF9A95C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14" name="Gerade Verbindung 13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platzhalter 5"/>
          <p:cNvSpPr>
            <a:spLocks noGrp="1"/>
          </p:cNvSpPr>
          <p:nvPr>
            <p:ph type="body" sz="quarter" idx="16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fld id="{892DCD64-9E1E-484E-A279-69208727F51F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/>
        <p:txBody>
          <a:bodyPr/>
          <a:lstStyle>
            <a:lvl1pPr marL="180975" indent="-180975">
              <a:buFont typeface="ＭＳ Ｐゴシック" pitchFamily="34" charset="-128"/>
              <a:buChar char="-"/>
              <a:defRPr baseline="0"/>
            </a:lvl1pPr>
            <a:lvl2pPr marL="180975" indent="0">
              <a:buNone/>
              <a:defRPr sz="1400"/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17" name="Gerade Verbindung 16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607965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700213"/>
            <a:ext cx="4140000" cy="457358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4721316" y="1700213"/>
            <a:ext cx="4140000" cy="457358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698621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platzhalter 5"/>
          <p:cNvSpPr>
            <a:spLocks noGrp="1"/>
          </p:cNvSpPr>
          <p:nvPr>
            <p:ph type="body" sz="quarter" idx="18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1125538"/>
            <a:ext cx="4140000" cy="514826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287337" y="1125538"/>
            <a:ext cx="4126521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4716463" y="1125538"/>
            <a:ext cx="4140000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3144118"/>
            <a:ext cx="4140000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1"/>
          </p:nvPr>
        </p:nvSpPr>
        <p:spPr bwMode="gray">
          <a:xfrm>
            <a:off x="4716463" y="2849114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287337" y="1125538"/>
            <a:ext cx="4126521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ünf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125538"/>
            <a:ext cx="4140000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6156325" y="1125538"/>
            <a:ext cx="2700138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3144118"/>
            <a:ext cx="4140000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7"/>
          </p:nvPr>
        </p:nvSpPr>
        <p:spPr bwMode="gray">
          <a:xfrm>
            <a:off x="4707087" y="1125538"/>
            <a:ext cx="1160313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849114"/>
            <a:ext cx="2682496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2"/>
          </p:nvPr>
        </p:nvSpPr>
        <p:spPr bwMode="gray">
          <a:xfrm>
            <a:off x="4706811" y="2849114"/>
            <a:ext cx="1160589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22" name="Gerade Verbindung 21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platzhalter 5"/>
          <p:cNvSpPr>
            <a:spLocks noGrp="1"/>
          </p:cNvSpPr>
          <p:nvPr>
            <p:ph type="body" sz="quarter" idx="26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kadcfl01\EXP_PUBLIC\Projekte\Dornbracht\02_TOOLS_Vorlage\_Feedback\Motive\image11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t="744" r="743" b="661"/>
          <a:stretch/>
        </p:blipFill>
        <p:spPr bwMode="auto">
          <a:xfrm>
            <a:off x="-36521" y="0"/>
            <a:ext cx="9180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uppieren 35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38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87" name="Gerade Verbindung 86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 Verbindung 89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 Verbindung 90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 Verbindung 91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Gerade Verbindung 92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81" name="Gerade Verbindung 80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75" name="Gerade Verbindung 74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44" name="Gerade Verbindung 43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5" name="Textfeld 64"/>
          <p:cNvSpPr txBox="1"/>
          <p:nvPr userDrawn="1"/>
        </p:nvSpPr>
        <p:spPr bwMode="gray">
          <a:xfrm>
            <a:off x="3743908" y="6561138"/>
            <a:ext cx="5111051" cy="360258"/>
          </a:xfrm>
          <a:prstGeom prst="rect">
            <a:avLst/>
          </a:prstGeom>
          <a:ln>
            <a:noFill/>
          </a:ln>
        </p:spPr>
        <p:txBody>
          <a:bodyPr vert="horz" lIns="0" tIns="36000" rIns="0" bIns="0" rtlCol="0">
            <a:noAutofit/>
          </a:bodyPr>
          <a:lstStyle>
            <a:lvl1pPr marL="0" indent="0" algn="r" eaLnBrk="1" hangingPunct="1">
              <a:lnSpc>
                <a:spcPct val="120000"/>
              </a:lnSpc>
              <a:buFontTx/>
              <a:buNone/>
              <a:defRPr lang="de-DE" sz="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1pPr>
            <a:lvl2pPr marL="176213" indent="-176213" algn="l"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ＭＳ Ｐゴシック" pitchFamily="34" charset="-128"/>
              <a:buChar char="-"/>
              <a:defRPr lang="de-DE" sz="1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2pPr>
            <a:lvl3pPr marL="0" indent="0" algn="l" eaLnBrk="1" hangingPunct="1">
              <a:spcBef>
                <a:spcPts val="562"/>
              </a:spcBef>
              <a:buClr>
                <a:srgbClr val="000000"/>
              </a:buClr>
              <a:buSzPct val="57000"/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NeueLT Com 45 Lt" charset="0"/>
              </a:defRPr>
            </a:lvl3pPr>
            <a:lvl4pPr marL="176213" indent="-176213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Tx/>
              <a:buChar char="-"/>
              <a:defRPr lang="de-DE" sz="14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4pPr>
            <a:lvl5pPr marL="0" indent="0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 typeface="HelveticaNeueLT Com 55 Roman" charset="0"/>
              <a:buNone/>
              <a:defRPr lang="de-DE" sz="1100" dirty="0" smtClean="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5pPr>
            <a:lvl6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6pPr>
            <a:lvl7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7pPr>
            <a:lvl8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8pPr>
            <a:lvl9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9pPr>
          </a:lstStyle>
          <a:p>
            <a:pPr lvl="0"/>
            <a:r>
              <a:rPr lang="en-US" dirty="0"/>
              <a:t>©  Dornbracht 2012, All rights reserved. Unauthorized copying, alteration, Distribution is not allowed.</a:t>
            </a:r>
          </a:p>
        </p:txBody>
      </p:sp>
      <p:pic>
        <p:nvPicPr>
          <p:cNvPr id="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98" y="290146"/>
            <a:ext cx="925065" cy="55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 descr="\\kadcfl01\EXP_PUBLIC\Projekte\Dornbracht\02_TOOLS_Vorlage\_Feedback\Group\logo_dornbrachtgroup_v01_15_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7" y="5893275"/>
            <a:ext cx="241277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4163" y="2185988"/>
            <a:ext cx="8570912" cy="6667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1600" dirty="0" smtClean="0">
                <a:cs typeface="+mj-cs"/>
                <a:sym typeface="Gill Sans" charset="0"/>
              </a:defRPr>
            </a:lvl1pPr>
            <a:lvl2pPr>
              <a:defRPr lang="de-DE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2pPr>
            <a:lvl3pPr>
              <a:defRPr lang="de-DE" sz="1800" kern="12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3pPr>
            <a:lvl4pPr>
              <a:defRPr lang="de-DE" sz="18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4pPr>
            <a:lvl5pPr>
              <a:defRPr lang="de-DE" sz="1800" kern="1200" dirty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5pPr>
          </a:lstStyle>
          <a:p>
            <a:pPr lvl="0"/>
            <a:r>
              <a:rPr lang="de-DE" dirty="0"/>
              <a:t>More </a:t>
            </a:r>
            <a:r>
              <a:rPr lang="de-DE" dirty="0" err="1"/>
              <a:t>information</a:t>
            </a:r>
            <a:r>
              <a:rPr lang="de-DE" dirty="0"/>
              <a:t> on:</a:t>
            </a:r>
            <a:br>
              <a:rPr lang="de-DE" dirty="0"/>
            </a:br>
            <a:r>
              <a:rPr lang="de-DE" dirty="0"/>
              <a:t>www.dornbracht.com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\\kadcfl01\EXP_PUBLIC\Projekte\Dornbracht\02_TOOLS_Vorlage\_Feedback\Motive\image12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2396" r="1662"/>
          <a:stretch/>
        </p:blipFill>
        <p:spPr bwMode="auto">
          <a:xfrm>
            <a:off x="-28575" y="-1"/>
            <a:ext cx="9172575" cy="68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uppieren 35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38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87" name="Gerade Verbindung 86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 Verbindung 89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 Verbindung 90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 Verbindung 91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Gerade Verbindung 92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81" name="Gerade Verbindung 80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75" name="Gerade Verbindung 74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44" name="Gerade Verbindung 43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9" name="Textfeld 68"/>
          <p:cNvSpPr txBox="1"/>
          <p:nvPr userDrawn="1"/>
        </p:nvSpPr>
        <p:spPr bwMode="gray">
          <a:xfrm>
            <a:off x="3743908" y="6561138"/>
            <a:ext cx="5111051" cy="360258"/>
          </a:xfrm>
          <a:prstGeom prst="rect">
            <a:avLst/>
          </a:prstGeom>
          <a:ln>
            <a:noFill/>
          </a:ln>
        </p:spPr>
        <p:txBody>
          <a:bodyPr vert="horz" lIns="0" tIns="36000" rIns="0" bIns="0" rtlCol="0">
            <a:noAutofit/>
          </a:bodyPr>
          <a:lstStyle>
            <a:lvl1pPr marL="0" indent="0" algn="r" eaLnBrk="1" hangingPunct="1">
              <a:lnSpc>
                <a:spcPct val="120000"/>
              </a:lnSpc>
              <a:buFontTx/>
              <a:buNone/>
              <a:defRPr lang="de-DE" sz="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1pPr>
            <a:lvl2pPr marL="176213" indent="-176213" algn="l"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ＭＳ Ｐゴシック" pitchFamily="34" charset="-128"/>
              <a:buChar char="-"/>
              <a:defRPr lang="de-DE" sz="1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2pPr>
            <a:lvl3pPr marL="0" indent="0" algn="l" eaLnBrk="1" hangingPunct="1">
              <a:spcBef>
                <a:spcPts val="562"/>
              </a:spcBef>
              <a:buClr>
                <a:srgbClr val="000000"/>
              </a:buClr>
              <a:buSzPct val="57000"/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NeueLT Com 45 Lt" charset="0"/>
              </a:defRPr>
            </a:lvl3pPr>
            <a:lvl4pPr marL="176213" indent="-176213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Tx/>
              <a:buChar char="-"/>
              <a:defRPr lang="de-DE" sz="14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4pPr>
            <a:lvl5pPr marL="0" indent="0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 typeface="HelveticaNeueLT Com 55 Roman" charset="0"/>
              <a:buNone/>
              <a:defRPr lang="de-DE" sz="1100" dirty="0" smtClean="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5pPr>
            <a:lvl6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6pPr>
            <a:lvl7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7pPr>
            <a:lvl8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8pPr>
            <a:lvl9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©  Dornbracht 2012, All rights reserved. Unauthorized copying, alteration, Distribution is not allowed.</a:t>
            </a:r>
          </a:p>
        </p:txBody>
      </p:sp>
      <p:grpSp>
        <p:nvGrpSpPr>
          <p:cNvPr id="70" name="Gruppieren 69"/>
          <p:cNvGrpSpPr/>
          <p:nvPr userDrawn="1"/>
        </p:nvGrpSpPr>
        <p:grpSpPr>
          <a:xfrm>
            <a:off x="7929447" y="280988"/>
            <a:ext cx="925512" cy="555625"/>
            <a:chOff x="6443663" y="290513"/>
            <a:chExt cx="925512" cy="555625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443663" y="290513"/>
              <a:ext cx="925512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5"/>
            <p:cNvSpPr>
              <a:spLocks noEditPoints="1"/>
            </p:cNvSpPr>
            <p:nvPr userDrawn="1"/>
          </p:nvSpPr>
          <p:spPr bwMode="auto">
            <a:xfrm>
              <a:off x="6689725" y="339726"/>
              <a:ext cx="241300" cy="246063"/>
            </a:xfrm>
            <a:custGeom>
              <a:avLst/>
              <a:gdLst>
                <a:gd name="T0" fmla="*/ 37 w 74"/>
                <a:gd name="T1" fmla="*/ 76 h 76"/>
                <a:gd name="T2" fmla="*/ 74 w 74"/>
                <a:gd name="T3" fmla="*/ 38 h 76"/>
                <a:gd name="T4" fmla="*/ 37 w 74"/>
                <a:gd name="T5" fmla="*/ 0 h 76"/>
                <a:gd name="T6" fmla="*/ 0 w 74"/>
                <a:gd name="T7" fmla="*/ 38 h 76"/>
                <a:gd name="T8" fmla="*/ 37 w 74"/>
                <a:gd name="T9" fmla="*/ 76 h 76"/>
                <a:gd name="T10" fmla="*/ 37 w 74"/>
                <a:gd name="T11" fmla="*/ 5 h 76"/>
                <a:gd name="T12" fmla="*/ 69 w 74"/>
                <a:gd name="T13" fmla="*/ 38 h 76"/>
                <a:gd name="T14" fmla="*/ 37 w 74"/>
                <a:gd name="T15" fmla="*/ 71 h 76"/>
                <a:gd name="T16" fmla="*/ 6 w 74"/>
                <a:gd name="T17" fmla="*/ 38 h 76"/>
                <a:gd name="T18" fmla="*/ 37 w 74"/>
                <a:gd name="T19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6">
                  <a:moveTo>
                    <a:pt x="37" y="76"/>
                  </a:moveTo>
                  <a:cubicBezTo>
                    <a:pt x="57" y="76"/>
                    <a:pt x="74" y="59"/>
                    <a:pt x="74" y="38"/>
                  </a:cubicBez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7" y="76"/>
                  </a:cubicBezTo>
                  <a:close/>
                  <a:moveTo>
                    <a:pt x="37" y="5"/>
                  </a:moveTo>
                  <a:cubicBezTo>
                    <a:pt x="54" y="5"/>
                    <a:pt x="69" y="20"/>
                    <a:pt x="69" y="38"/>
                  </a:cubicBezTo>
                  <a:cubicBezTo>
                    <a:pt x="69" y="56"/>
                    <a:pt x="54" y="71"/>
                    <a:pt x="37" y="71"/>
                  </a:cubicBezTo>
                  <a:cubicBezTo>
                    <a:pt x="20" y="71"/>
                    <a:pt x="6" y="56"/>
                    <a:pt x="6" y="38"/>
                  </a:cubicBezTo>
                  <a:cubicBezTo>
                    <a:pt x="6" y="20"/>
                    <a:pt x="20" y="5"/>
                    <a:pt x="3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6"/>
            <p:cNvSpPr>
              <a:spLocks noEditPoints="1"/>
            </p:cNvSpPr>
            <p:nvPr userDrawn="1"/>
          </p:nvSpPr>
          <p:spPr bwMode="auto">
            <a:xfrm>
              <a:off x="6496050" y="342901"/>
              <a:ext cx="165100" cy="239713"/>
            </a:xfrm>
            <a:custGeom>
              <a:avLst/>
              <a:gdLst>
                <a:gd name="T0" fmla="*/ 51 w 51"/>
                <a:gd name="T1" fmla="*/ 37 h 74"/>
                <a:gd name="T2" fmla="*/ 14 w 51"/>
                <a:gd name="T3" fmla="*/ 0 h 74"/>
                <a:gd name="T4" fmla="*/ 0 w 51"/>
                <a:gd name="T5" fmla="*/ 0 h 74"/>
                <a:gd name="T6" fmla="*/ 0 w 51"/>
                <a:gd name="T7" fmla="*/ 74 h 74"/>
                <a:gd name="T8" fmla="*/ 14 w 51"/>
                <a:gd name="T9" fmla="*/ 74 h 74"/>
                <a:gd name="T10" fmla="*/ 51 w 51"/>
                <a:gd name="T11" fmla="*/ 37 h 74"/>
                <a:gd name="T12" fmla="*/ 6 w 51"/>
                <a:gd name="T13" fmla="*/ 5 h 74"/>
                <a:gd name="T14" fmla="*/ 14 w 51"/>
                <a:gd name="T15" fmla="*/ 5 h 74"/>
                <a:gd name="T16" fmla="*/ 46 w 51"/>
                <a:gd name="T17" fmla="*/ 37 h 74"/>
                <a:gd name="T18" fmla="*/ 14 w 51"/>
                <a:gd name="T19" fmla="*/ 68 h 74"/>
                <a:gd name="T20" fmla="*/ 6 w 51"/>
                <a:gd name="T21" fmla="*/ 68 h 74"/>
                <a:gd name="T22" fmla="*/ 6 w 51"/>
                <a:gd name="T23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74">
                  <a:moveTo>
                    <a:pt x="51" y="37"/>
                  </a:moveTo>
                  <a:cubicBezTo>
                    <a:pt x="51" y="17"/>
                    <a:pt x="35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35" y="74"/>
                    <a:pt x="51" y="57"/>
                    <a:pt x="51" y="37"/>
                  </a:cubicBezTo>
                  <a:close/>
                  <a:moveTo>
                    <a:pt x="6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32" y="5"/>
                    <a:pt x="46" y="19"/>
                    <a:pt x="46" y="37"/>
                  </a:cubicBezTo>
                  <a:cubicBezTo>
                    <a:pt x="46" y="54"/>
                    <a:pt x="32" y="68"/>
                    <a:pt x="14" y="68"/>
                  </a:cubicBezTo>
                  <a:cubicBezTo>
                    <a:pt x="6" y="68"/>
                    <a:pt x="6" y="68"/>
                    <a:pt x="6" y="68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7"/>
            <p:cNvSpPr>
              <a:spLocks/>
            </p:cNvSpPr>
            <p:nvPr userDrawn="1"/>
          </p:nvSpPr>
          <p:spPr bwMode="auto">
            <a:xfrm>
              <a:off x="7135813" y="336551"/>
              <a:ext cx="180975" cy="252413"/>
            </a:xfrm>
            <a:custGeom>
              <a:avLst/>
              <a:gdLst>
                <a:gd name="T0" fmla="*/ 10 w 114"/>
                <a:gd name="T1" fmla="*/ 30 h 159"/>
                <a:gd name="T2" fmla="*/ 114 w 114"/>
                <a:gd name="T3" fmla="*/ 159 h 159"/>
                <a:gd name="T4" fmla="*/ 114 w 114"/>
                <a:gd name="T5" fmla="*/ 4 h 159"/>
                <a:gd name="T6" fmla="*/ 104 w 114"/>
                <a:gd name="T7" fmla="*/ 4 h 159"/>
                <a:gd name="T8" fmla="*/ 104 w 114"/>
                <a:gd name="T9" fmla="*/ 129 h 159"/>
                <a:gd name="T10" fmla="*/ 0 w 114"/>
                <a:gd name="T11" fmla="*/ 0 h 159"/>
                <a:gd name="T12" fmla="*/ 0 w 114"/>
                <a:gd name="T13" fmla="*/ 155 h 159"/>
                <a:gd name="T14" fmla="*/ 10 w 114"/>
                <a:gd name="T15" fmla="*/ 155 h 159"/>
                <a:gd name="T16" fmla="*/ 10 w 114"/>
                <a:gd name="T17" fmla="*/ 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59">
                  <a:moveTo>
                    <a:pt x="10" y="30"/>
                  </a:moveTo>
                  <a:lnTo>
                    <a:pt x="114" y="159"/>
                  </a:lnTo>
                  <a:lnTo>
                    <a:pt x="114" y="4"/>
                  </a:lnTo>
                  <a:lnTo>
                    <a:pt x="104" y="4"/>
                  </a:lnTo>
                  <a:lnTo>
                    <a:pt x="104" y="129"/>
                  </a:lnTo>
                  <a:lnTo>
                    <a:pt x="0" y="0"/>
                  </a:lnTo>
                  <a:lnTo>
                    <a:pt x="0" y="155"/>
                  </a:lnTo>
                  <a:lnTo>
                    <a:pt x="10" y="155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8"/>
            <p:cNvSpPr>
              <a:spLocks noEditPoints="1"/>
            </p:cNvSpPr>
            <p:nvPr userDrawn="1"/>
          </p:nvSpPr>
          <p:spPr bwMode="auto">
            <a:xfrm>
              <a:off x="6965950" y="342901"/>
              <a:ext cx="136525" cy="239713"/>
            </a:xfrm>
            <a:custGeom>
              <a:avLst/>
              <a:gdLst>
                <a:gd name="T0" fmla="*/ 5 w 42"/>
                <a:gd name="T1" fmla="*/ 40 h 74"/>
                <a:gd name="T2" fmla="*/ 12 w 42"/>
                <a:gd name="T3" fmla="*/ 40 h 74"/>
                <a:gd name="T4" fmla="*/ 12 w 42"/>
                <a:gd name="T5" fmla="*/ 40 h 74"/>
                <a:gd name="T6" fmla="*/ 36 w 42"/>
                <a:gd name="T7" fmla="*/ 74 h 74"/>
                <a:gd name="T8" fmla="*/ 42 w 42"/>
                <a:gd name="T9" fmla="*/ 74 h 74"/>
                <a:gd name="T10" fmla="*/ 18 w 42"/>
                <a:gd name="T11" fmla="*/ 40 h 74"/>
                <a:gd name="T12" fmla="*/ 18 w 42"/>
                <a:gd name="T13" fmla="*/ 40 h 74"/>
                <a:gd name="T14" fmla="*/ 37 w 42"/>
                <a:gd name="T15" fmla="*/ 20 h 74"/>
                <a:gd name="T16" fmla="*/ 17 w 42"/>
                <a:gd name="T17" fmla="*/ 0 h 74"/>
                <a:gd name="T18" fmla="*/ 0 w 42"/>
                <a:gd name="T19" fmla="*/ 0 h 74"/>
                <a:gd name="T20" fmla="*/ 0 w 42"/>
                <a:gd name="T21" fmla="*/ 74 h 74"/>
                <a:gd name="T22" fmla="*/ 5 w 42"/>
                <a:gd name="T23" fmla="*/ 74 h 74"/>
                <a:gd name="T24" fmla="*/ 5 w 42"/>
                <a:gd name="T25" fmla="*/ 40 h 74"/>
                <a:gd name="T26" fmla="*/ 5 w 42"/>
                <a:gd name="T27" fmla="*/ 5 h 74"/>
                <a:gd name="T28" fmla="*/ 17 w 42"/>
                <a:gd name="T29" fmla="*/ 5 h 74"/>
                <a:gd name="T30" fmla="*/ 32 w 42"/>
                <a:gd name="T31" fmla="*/ 20 h 74"/>
                <a:gd name="T32" fmla="*/ 17 w 42"/>
                <a:gd name="T33" fmla="*/ 35 h 74"/>
                <a:gd name="T34" fmla="*/ 5 w 42"/>
                <a:gd name="T35" fmla="*/ 35 h 74"/>
                <a:gd name="T36" fmla="*/ 5 w 42"/>
                <a:gd name="T3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74">
                  <a:moveTo>
                    <a:pt x="5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9" y="40"/>
                    <a:pt x="37" y="31"/>
                    <a:pt x="37" y="20"/>
                  </a:cubicBezTo>
                  <a:cubicBezTo>
                    <a:pt x="37" y="9"/>
                    <a:pt x="28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" y="74"/>
                    <a:pt x="5" y="74"/>
                    <a:pt x="5" y="74"/>
                  </a:cubicBezTo>
                  <a:lnTo>
                    <a:pt x="5" y="40"/>
                  </a:lnTo>
                  <a:close/>
                  <a:moveTo>
                    <a:pt x="5" y="5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25" y="5"/>
                    <a:pt x="32" y="12"/>
                    <a:pt x="32" y="20"/>
                  </a:cubicBezTo>
                  <a:cubicBezTo>
                    <a:pt x="32" y="28"/>
                    <a:pt x="25" y="35"/>
                    <a:pt x="17" y="35"/>
                  </a:cubicBezTo>
                  <a:cubicBezTo>
                    <a:pt x="5" y="35"/>
                    <a:pt x="5" y="35"/>
                    <a:pt x="5" y="35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9"/>
            <p:cNvSpPr>
              <a:spLocks/>
            </p:cNvSpPr>
            <p:nvPr userDrawn="1"/>
          </p:nvSpPr>
          <p:spPr bwMode="auto">
            <a:xfrm>
              <a:off x="6888163" y="619126"/>
              <a:ext cx="142875" cy="177800"/>
            </a:xfrm>
            <a:custGeom>
              <a:avLst/>
              <a:gdLst>
                <a:gd name="T0" fmla="*/ 41 w 44"/>
                <a:gd name="T1" fmla="*/ 47 h 55"/>
                <a:gd name="T2" fmla="*/ 28 w 44"/>
                <a:gd name="T3" fmla="*/ 51 h 55"/>
                <a:gd name="T4" fmla="*/ 5 w 44"/>
                <a:gd name="T5" fmla="*/ 28 h 55"/>
                <a:gd name="T6" fmla="*/ 28 w 44"/>
                <a:gd name="T7" fmla="*/ 5 h 55"/>
                <a:gd name="T8" fmla="*/ 41 w 44"/>
                <a:gd name="T9" fmla="*/ 9 h 55"/>
                <a:gd name="T10" fmla="*/ 44 w 44"/>
                <a:gd name="T11" fmla="*/ 5 h 55"/>
                <a:gd name="T12" fmla="*/ 28 w 44"/>
                <a:gd name="T13" fmla="*/ 0 h 55"/>
                <a:gd name="T14" fmla="*/ 0 w 44"/>
                <a:gd name="T15" fmla="*/ 28 h 55"/>
                <a:gd name="T16" fmla="*/ 28 w 44"/>
                <a:gd name="T17" fmla="*/ 55 h 55"/>
                <a:gd name="T18" fmla="*/ 43 w 44"/>
                <a:gd name="T19" fmla="*/ 51 h 55"/>
                <a:gd name="T20" fmla="*/ 44 w 44"/>
                <a:gd name="T21" fmla="*/ 50 h 55"/>
                <a:gd name="T22" fmla="*/ 41 w 44"/>
                <a:gd name="T23" fmla="*/ 46 h 55"/>
                <a:gd name="T24" fmla="*/ 41 w 44"/>
                <a:gd name="T25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55">
                  <a:moveTo>
                    <a:pt x="41" y="47"/>
                  </a:moveTo>
                  <a:cubicBezTo>
                    <a:pt x="37" y="49"/>
                    <a:pt x="32" y="51"/>
                    <a:pt x="28" y="51"/>
                  </a:cubicBezTo>
                  <a:cubicBezTo>
                    <a:pt x="15" y="51"/>
                    <a:pt x="5" y="40"/>
                    <a:pt x="5" y="28"/>
                  </a:cubicBezTo>
                  <a:cubicBezTo>
                    <a:pt x="5" y="15"/>
                    <a:pt x="15" y="5"/>
                    <a:pt x="28" y="5"/>
                  </a:cubicBezTo>
                  <a:cubicBezTo>
                    <a:pt x="33" y="5"/>
                    <a:pt x="37" y="6"/>
                    <a:pt x="41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33" y="55"/>
                    <a:pt x="39" y="54"/>
                    <a:pt x="43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0"/>
            <p:cNvSpPr>
              <a:spLocks noEditPoints="1"/>
            </p:cNvSpPr>
            <p:nvPr userDrawn="1"/>
          </p:nvSpPr>
          <p:spPr bwMode="auto">
            <a:xfrm>
              <a:off x="6496050" y="622301"/>
              <a:ext cx="100012" cy="174625"/>
            </a:xfrm>
            <a:custGeom>
              <a:avLst/>
              <a:gdLst>
                <a:gd name="T0" fmla="*/ 31 w 31"/>
                <a:gd name="T1" fmla="*/ 39 h 54"/>
                <a:gd name="T2" fmla="*/ 23 w 31"/>
                <a:gd name="T3" fmla="*/ 26 h 54"/>
                <a:gd name="T4" fmla="*/ 28 w 31"/>
                <a:gd name="T5" fmla="*/ 14 h 54"/>
                <a:gd name="T6" fmla="*/ 14 w 31"/>
                <a:gd name="T7" fmla="*/ 0 h 54"/>
                <a:gd name="T8" fmla="*/ 0 w 31"/>
                <a:gd name="T9" fmla="*/ 0 h 54"/>
                <a:gd name="T10" fmla="*/ 0 w 31"/>
                <a:gd name="T11" fmla="*/ 54 h 54"/>
                <a:gd name="T12" fmla="*/ 16 w 31"/>
                <a:gd name="T13" fmla="*/ 54 h 54"/>
                <a:gd name="T14" fmla="*/ 31 w 31"/>
                <a:gd name="T15" fmla="*/ 39 h 54"/>
                <a:gd name="T16" fmla="*/ 5 w 31"/>
                <a:gd name="T17" fmla="*/ 5 h 54"/>
                <a:gd name="T18" fmla="*/ 14 w 31"/>
                <a:gd name="T19" fmla="*/ 5 h 54"/>
                <a:gd name="T20" fmla="*/ 24 w 31"/>
                <a:gd name="T21" fmla="*/ 14 h 54"/>
                <a:gd name="T22" fmla="*/ 14 w 31"/>
                <a:gd name="T23" fmla="*/ 24 h 54"/>
                <a:gd name="T24" fmla="*/ 5 w 31"/>
                <a:gd name="T25" fmla="*/ 24 h 54"/>
                <a:gd name="T26" fmla="*/ 5 w 31"/>
                <a:gd name="T27" fmla="*/ 5 h 54"/>
                <a:gd name="T28" fmla="*/ 5 w 31"/>
                <a:gd name="T29" fmla="*/ 29 h 54"/>
                <a:gd name="T30" fmla="*/ 16 w 31"/>
                <a:gd name="T31" fmla="*/ 29 h 54"/>
                <a:gd name="T32" fmla="*/ 26 w 31"/>
                <a:gd name="T33" fmla="*/ 39 h 54"/>
                <a:gd name="T34" fmla="*/ 16 w 31"/>
                <a:gd name="T35" fmla="*/ 49 h 54"/>
                <a:gd name="T36" fmla="*/ 5 w 31"/>
                <a:gd name="T37" fmla="*/ 49 h 54"/>
                <a:gd name="T38" fmla="*/ 5 w 31"/>
                <a:gd name="T39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54">
                  <a:moveTo>
                    <a:pt x="31" y="39"/>
                  </a:moveTo>
                  <a:cubicBezTo>
                    <a:pt x="31" y="33"/>
                    <a:pt x="28" y="28"/>
                    <a:pt x="23" y="26"/>
                  </a:cubicBezTo>
                  <a:cubicBezTo>
                    <a:pt x="26" y="23"/>
                    <a:pt x="28" y="19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24" y="54"/>
                    <a:pt x="31" y="47"/>
                    <a:pt x="31" y="39"/>
                  </a:cubicBezTo>
                  <a:close/>
                  <a:moveTo>
                    <a:pt x="5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9" y="5"/>
                    <a:pt x="24" y="9"/>
                    <a:pt x="24" y="14"/>
                  </a:cubicBezTo>
                  <a:cubicBezTo>
                    <a:pt x="24" y="20"/>
                    <a:pt x="19" y="24"/>
                    <a:pt x="14" y="24"/>
                  </a:cubicBezTo>
                  <a:cubicBezTo>
                    <a:pt x="5" y="24"/>
                    <a:pt x="5" y="24"/>
                    <a:pt x="5" y="24"/>
                  </a:cubicBezTo>
                  <a:lnTo>
                    <a:pt x="5" y="5"/>
                  </a:lnTo>
                  <a:close/>
                  <a:moveTo>
                    <a:pt x="5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22" y="29"/>
                    <a:pt x="26" y="33"/>
                    <a:pt x="26" y="39"/>
                  </a:cubicBezTo>
                  <a:cubicBezTo>
                    <a:pt x="26" y="44"/>
                    <a:pt x="22" y="49"/>
                    <a:pt x="16" y="49"/>
                  </a:cubicBezTo>
                  <a:cubicBezTo>
                    <a:pt x="5" y="49"/>
                    <a:pt x="5" y="49"/>
                    <a:pt x="5" y="49"/>
                  </a:cubicBezTo>
                  <a:lnTo>
                    <a:pt x="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1"/>
            <p:cNvSpPr>
              <a:spLocks/>
            </p:cNvSpPr>
            <p:nvPr userDrawn="1"/>
          </p:nvSpPr>
          <p:spPr bwMode="auto">
            <a:xfrm>
              <a:off x="7061200" y="622301"/>
              <a:ext cx="119062" cy="174625"/>
            </a:xfrm>
            <a:custGeom>
              <a:avLst/>
              <a:gdLst>
                <a:gd name="T0" fmla="*/ 65 w 75"/>
                <a:gd name="T1" fmla="*/ 41 h 110"/>
                <a:gd name="T2" fmla="*/ 8 w 75"/>
                <a:gd name="T3" fmla="*/ 41 h 110"/>
                <a:gd name="T4" fmla="*/ 8 w 75"/>
                <a:gd name="T5" fmla="*/ 0 h 110"/>
                <a:gd name="T6" fmla="*/ 0 w 75"/>
                <a:gd name="T7" fmla="*/ 0 h 110"/>
                <a:gd name="T8" fmla="*/ 0 w 75"/>
                <a:gd name="T9" fmla="*/ 110 h 110"/>
                <a:gd name="T10" fmla="*/ 8 w 75"/>
                <a:gd name="T11" fmla="*/ 110 h 110"/>
                <a:gd name="T12" fmla="*/ 8 w 75"/>
                <a:gd name="T13" fmla="*/ 51 h 110"/>
                <a:gd name="T14" fmla="*/ 65 w 75"/>
                <a:gd name="T15" fmla="*/ 51 h 110"/>
                <a:gd name="T16" fmla="*/ 65 w 75"/>
                <a:gd name="T17" fmla="*/ 110 h 110"/>
                <a:gd name="T18" fmla="*/ 75 w 75"/>
                <a:gd name="T19" fmla="*/ 110 h 110"/>
                <a:gd name="T20" fmla="*/ 75 w 75"/>
                <a:gd name="T21" fmla="*/ 0 h 110"/>
                <a:gd name="T22" fmla="*/ 65 w 75"/>
                <a:gd name="T23" fmla="*/ 0 h 110"/>
                <a:gd name="T24" fmla="*/ 65 w 75"/>
                <a:gd name="T25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10">
                  <a:moveTo>
                    <a:pt x="65" y="41"/>
                  </a:moveTo>
                  <a:lnTo>
                    <a:pt x="8" y="4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8" y="110"/>
                  </a:lnTo>
                  <a:lnTo>
                    <a:pt x="8" y="51"/>
                  </a:lnTo>
                  <a:lnTo>
                    <a:pt x="65" y="51"/>
                  </a:lnTo>
                  <a:lnTo>
                    <a:pt x="65" y="110"/>
                  </a:lnTo>
                  <a:lnTo>
                    <a:pt x="75" y="110"/>
                  </a:lnTo>
                  <a:lnTo>
                    <a:pt x="75" y="0"/>
                  </a:lnTo>
                  <a:lnTo>
                    <a:pt x="65" y="0"/>
                  </a:lnTo>
                  <a:lnTo>
                    <a:pt x="65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2"/>
            <p:cNvSpPr>
              <a:spLocks/>
            </p:cNvSpPr>
            <p:nvPr userDrawn="1"/>
          </p:nvSpPr>
          <p:spPr bwMode="auto">
            <a:xfrm>
              <a:off x="7200900" y="622301"/>
              <a:ext cx="115887" cy="174625"/>
            </a:xfrm>
            <a:custGeom>
              <a:avLst/>
              <a:gdLst>
                <a:gd name="T0" fmla="*/ 0 w 73"/>
                <a:gd name="T1" fmla="*/ 10 h 110"/>
                <a:gd name="T2" fmla="*/ 32 w 73"/>
                <a:gd name="T3" fmla="*/ 10 h 110"/>
                <a:gd name="T4" fmla="*/ 32 w 73"/>
                <a:gd name="T5" fmla="*/ 110 h 110"/>
                <a:gd name="T6" fmla="*/ 40 w 73"/>
                <a:gd name="T7" fmla="*/ 110 h 110"/>
                <a:gd name="T8" fmla="*/ 40 w 73"/>
                <a:gd name="T9" fmla="*/ 10 h 110"/>
                <a:gd name="T10" fmla="*/ 73 w 73"/>
                <a:gd name="T11" fmla="*/ 10 h 110"/>
                <a:gd name="T12" fmla="*/ 73 w 73"/>
                <a:gd name="T13" fmla="*/ 0 h 110"/>
                <a:gd name="T14" fmla="*/ 0 w 73"/>
                <a:gd name="T15" fmla="*/ 0 h 110"/>
                <a:gd name="T16" fmla="*/ 0 w 73"/>
                <a:gd name="T17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10">
                  <a:moveTo>
                    <a:pt x="0" y="10"/>
                  </a:moveTo>
                  <a:lnTo>
                    <a:pt x="32" y="10"/>
                  </a:lnTo>
                  <a:lnTo>
                    <a:pt x="32" y="110"/>
                  </a:lnTo>
                  <a:lnTo>
                    <a:pt x="40" y="110"/>
                  </a:lnTo>
                  <a:lnTo>
                    <a:pt x="40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3"/>
            <p:cNvSpPr>
              <a:spLocks noEditPoints="1"/>
            </p:cNvSpPr>
            <p:nvPr userDrawn="1"/>
          </p:nvSpPr>
          <p:spPr bwMode="auto">
            <a:xfrm>
              <a:off x="6732588" y="615951"/>
              <a:ext cx="155575" cy="180975"/>
            </a:xfrm>
            <a:custGeom>
              <a:avLst/>
              <a:gdLst>
                <a:gd name="T0" fmla="*/ 0 w 98"/>
                <a:gd name="T1" fmla="*/ 114 h 114"/>
                <a:gd name="T2" fmla="*/ 10 w 98"/>
                <a:gd name="T3" fmla="*/ 114 h 114"/>
                <a:gd name="T4" fmla="*/ 27 w 98"/>
                <a:gd name="T5" fmla="*/ 79 h 114"/>
                <a:gd name="T6" fmla="*/ 74 w 98"/>
                <a:gd name="T7" fmla="*/ 79 h 114"/>
                <a:gd name="T8" fmla="*/ 88 w 98"/>
                <a:gd name="T9" fmla="*/ 114 h 114"/>
                <a:gd name="T10" fmla="*/ 98 w 98"/>
                <a:gd name="T11" fmla="*/ 114 h 114"/>
                <a:gd name="T12" fmla="*/ 49 w 98"/>
                <a:gd name="T13" fmla="*/ 0 h 114"/>
                <a:gd name="T14" fmla="*/ 0 w 98"/>
                <a:gd name="T15" fmla="*/ 114 h 114"/>
                <a:gd name="T16" fmla="*/ 31 w 98"/>
                <a:gd name="T17" fmla="*/ 71 h 114"/>
                <a:gd name="T18" fmla="*/ 49 w 98"/>
                <a:gd name="T19" fmla="*/ 24 h 114"/>
                <a:gd name="T20" fmla="*/ 70 w 98"/>
                <a:gd name="T21" fmla="*/ 71 h 114"/>
                <a:gd name="T22" fmla="*/ 31 w 98"/>
                <a:gd name="T23" fmla="*/ 7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4">
                  <a:moveTo>
                    <a:pt x="0" y="114"/>
                  </a:moveTo>
                  <a:lnTo>
                    <a:pt x="10" y="114"/>
                  </a:lnTo>
                  <a:lnTo>
                    <a:pt x="27" y="79"/>
                  </a:lnTo>
                  <a:lnTo>
                    <a:pt x="74" y="79"/>
                  </a:lnTo>
                  <a:lnTo>
                    <a:pt x="88" y="114"/>
                  </a:lnTo>
                  <a:lnTo>
                    <a:pt x="98" y="114"/>
                  </a:lnTo>
                  <a:lnTo>
                    <a:pt x="49" y="0"/>
                  </a:lnTo>
                  <a:lnTo>
                    <a:pt x="0" y="114"/>
                  </a:lnTo>
                  <a:close/>
                  <a:moveTo>
                    <a:pt x="31" y="71"/>
                  </a:moveTo>
                  <a:lnTo>
                    <a:pt x="49" y="24"/>
                  </a:lnTo>
                  <a:lnTo>
                    <a:pt x="70" y="71"/>
                  </a:lnTo>
                  <a:lnTo>
                    <a:pt x="31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4"/>
            <p:cNvSpPr>
              <a:spLocks noEditPoints="1"/>
            </p:cNvSpPr>
            <p:nvPr userDrawn="1"/>
          </p:nvSpPr>
          <p:spPr bwMode="auto">
            <a:xfrm>
              <a:off x="6618288" y="622301"/>
              <a:ext cx="104775" cy="174625"/>
            </a:xfrm>
            <a:custGeom>
              <a:avLst/>
              <a:gdLst>
                <a:gd name="T0" fmla="*/ 28 w 32"/>
                <a:gd name="T1" fmla="*/ 15 h 54"/>
                <a:gd name="T2" fmla="*/ 13 w 32"/>
                <a:gd name="T3" fmla="*/ 0 h 54"/>
                <a:gd name="T4" fmla="*/ 0 w 32"/>
                <a:gd name="T5" fmla="*/ 0 h 54"/>
                <a:gd name="T6" fmla="*/ 0 w 32"/>
                <a:gd name="T7" fmla="*/ 54 h 54"/>
                <a:gd name="T8" fmla="*/ 5 w 32"/>
                <a:gd name="T9" fmla="*/ 54 h 54"/>
                <a:gd name="T10" fmla="*/ 5 w 32"/>
                <a:gd name="T11" fmla="*/ 30 h 54"/>
                <a:gd name="T12" fmla="*/ 9 w 32"/>
                <a:gd name="T13" fmla="*/ 30 h 54"/>
                <a:gd name="T14" fmla="*/ 27 w 32"/>
                <a:gd name="T15" fmla="*/ 54 h 54"/>
                <a:gd name="T16" fmla="*/ 32 w 32"/>
                <a:gd name="T17" fmla="*/ 54 h 54"/>
                <a:gd name="T18" fmla="*/ 15 w 32"/>
                <a:gd name="T19" fmla="*/ 30 h 54"/>
                <a:gd name="T20" fmla="*/ 28 w 32"/>
                <a:gd name="T21" fmla="*/ 15 h 54"/>
                <a:gd name="T22" fmla="*/ 5 w 32"/>
                <a:gd name="T23" fmla="*/ 25 h 54"/>
                <a:gd name="T24" fmla="*/ 5 w 32"/>
                <a:gd name="T25" fmla="*/ 5 h 54"/>
                <a:gd name="T26" fmla="*/ 13 w 32"/>
                <a:gd name="T27" fmla="*/ 5 h 54"/>
                <a:gd name="T28" fmla="*/ 23 w 32"/>
                <a:gd name="T29" fmla="*/ 15 h 54"/>
                <a:gd name="T30" fmla="*/ 13 w 32"/>
                <a:gd name="T31" fmla="*/ 25 h 54"/>
                <a:gd name="T32" fmla="*/ 5 w 32"/>
                <a:gd name="T33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4">
                  <a:moveTo>
                    <a:pt x="28" y="15"/>
                  </a:moveTo>
                  <a:cubicBezTo>
                    <a:pt x="28" y="7"/>
                    <a:pt x="21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22" y="29"/>
                    <a:pt x="28" y="22"/>
                    <a:pt x="28" y="15"/>
                  </a:cubicBezTo>
                  <a:close/>
                  <a:moveTo>
                    <a:pt x="5" y="2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8" y="5"/>
                    <a:pt x="23" y="9"/>
                    <a:pt x="23" y="15"/>
                  </a:cubicBezTo>
                  <a:cubicBezTo>
                    <a:pt x="23" y="20"/>
                    <a:pt x="18" y="25"/>
                    <a:pt x="13" y="2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5"/>
            <p:cNvSpPr>
              <a:spLocks noEditPoints="1"/>
            </p:cNvSpPr>
            <p:nvPr userDrawn="1"/>
          </p:nvSpPr>
          <p:spPr bwMode="auto">
            <a:xfrm>
              <a:off x="6446838" y="293688"/>
              <a:ext cx="919162" cy="552450"/>
            </a:xfrm>
            <a:custGeom>
              <a:avLst/>
              <a:gdLst>
                <a:gd name="T0" fmla="*/ 0 w 579"/>
                <a:gd name="T1" fmla="*/ 0 h 348"/>
                <a:gd name="T2" fmla="*/ 0 w 579"/>
                <a:gd name="T3" fmla="*/ 348 h 348"/>
                <a:gd name="T4" fmla="*/ 579 w 579"/>
                <a:gd name="T5" fmla="*/ 348 h 348"/>
                <a:gd name="T6" fmla="*/ 579 w 579"/>
                <a:gd name="T7" fmla="*/ 0 h 348"/>
                <a:gd name="T8" fmla="*/ 0 w 579"/>
                <a:gd name="T9" fmla="*/ 0 h 348"/>
                <a:gd name="T10" fmla="*/ 575 w 579"/>
                <a:gd name="T11" fmla="*/ 342 h 348"/>
                <a:gd name="T12" fmla="*/ 6 w 579"/>
                <a:gd name="T13" fmla="*/ 342 h 348"/>
                <a:gd name="T14" fmla="*/ 6 w 579"/>
                <a:gd name="T15" fmla="*/ 6 h 348"/>
                <a:gd name="T16" fmla="*/ 575 w 579"/>
                <a:gd name="T17" fmla="*/ 6 h 348"/>
                <a:gd name="T18" fmla="*/ 575 w 579"/>
                <a:gd name="T19" fmla="*/ 34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348">
                  <a:moveTo>
                    <a:pt x="0" y="0"/>
                  </a:moveTo>
                  <a:lnTo>
                    <a:pt x="0" y="348"/>
                  </a:lnTo>
                  <a:lnTo>
                    <a:pt x="579" y="348"/>
                  </a:lnTo>
                  <a:lnTo>
                    <a:pt x="579" y="0"/>
                  </a:lnTo>
                  <a:lnTo>
                    <a:pt x="0" y="0"/>
                  </a:lnTo>
                  <a:close/>
                  <a:moveTo>
                    <a:pt x="575" y="342"/>
                  </a:moveTo>
                  <a:lnTo>
                    <a:pt x="6" y="342"/>
                  </a:lnTo>
                  <a:lnTo>
                    <a:pt x="6" y="6"/>
                  </a:lnTo>
                  <a:lnTo>
                    <a:pt x="575" y="6"/>
                  </a:lnTo>
                  <a:lnTo>
                    <a:pt x="5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51" name="Picture 4" descr="\\kadcfl01\EXP_PUBLIC\Projekte\Dornbracht\02_TOOLS_Vorlage\_Feedback\Group\logo_dornbrachtgroup_v01_15_w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7" y="5893275"/>
            <a:ext cx="241277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4163" y="2185988"/>
            <a:ext cx="8570912" cy="6667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1600" dirty="0" smtClean="0">
                <a:solidFill>
                  <a:schemeClr val="bg1"/>
                </a:solidFill>
                <a:cs typeface="+mj-cs"/>
                <a:sym typeface="Gill Sans" charset="0"/>
              </a:defRPr>
            </a:lvl1pPr>
            <a:lvl2pPr>
              <a:defRPr lang="de-DE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2pPr>
            <a:lvl3pPr>
              <a:defRPr lang="de-DE" sz="1800" kern="12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3pPr>
            <a:lvl4pPr>
              <a:defRPr lang="de-DE" sz="18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4pPr>
            <a:lvl5pPr>
              <a:defRPr lang="de-DE" sz="1800" kern="1200" dirty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5pPr>
          </a:lstStyle>
          <a:p>
            <a:pPr lvl="0"/>
            <a:r>
              <a:rPr lang="de-DE" dirty="0"/>
              <a:t>More </a:t>
            </a:r>
            <a:r>
              <a:rPr lang="de-DE" dirty="0" err="1"/>
              <a:t>information</a:t>
            </a:r>
            <a:r>
              <a:rPr lang="de-DE" dirty="0"/>
              <a:t> on:</a:t>
            </a:r>
            <a:br>
              <a:rPr lang="de-DE" dirty="0"/>
            </a:br>
            <a:r>
              <a:rPr lang="de-DE" dirty="0"/>
              <a:t>www.dornbracht.com</a:t>
            </a:r>
          </a:p>
        </p:txBody>
      </p:sp>
    </p:spTree>
    <p:extLst>
      <p:ext uri="{BB962C8B-B14F-4D97-AF65-F5344CB8AC3E}">
        <p14:creationId xmlns:p14="http://schemas.microsoft.com/office/powerpoint/2010/main" val="388465137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87337" y="3141663"/>
            <a:ext cx="8569325" cy="287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7337" y="2278063"/>
            <a:ext cx="8569325" cy="5746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4245823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fld id="{892DCD64-9E1E-484E-A279-69208727F51F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/>
        <p:txBody>
          <a:bodyPr/>
          <a:lstStyle>
            <a:lvl1pPr marL="180975" indent="-180975">
              <a:buFont typeface="ＭＳ Ｐゴシック" pitchFamily="34" charset="-128"/>
              <a:buChar char="-"/>
              <a:defRPr baseline="0"/>
            </a:lvl1pPr>
            <a:lvl2pPr marL="180975" indent="0">
              <a:buNone/>
              <a:defRPr sz="1400"/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17" name="Gerade Verbindung 16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4089609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fld id="{C377B79A-FFD2-4EBA-B5D7-4E9712A4808E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125532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F9E0ACD-0FA5-4645-B916-F9537215AF89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2466136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fld id="{C377B79A-FFD2-4EBA-B5D7-4E9712A4808E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607965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oh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33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80" name="Gerade Verbindung 79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74" name="Gerade Verbindung 73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74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5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68" name="Gerade Verbindung 67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 Verbindung 69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37" name="Gerade Verbindung 36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4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Gerade Verbindung 65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12932722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1125538"/>
            <a:ext cx="9144000" cy="573246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542274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700213"/>
            <a:ext cx="5580062" cy="4860925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gray">
          <a:xfrm>
            <a:off x="6156325" y="1700213"/>
            <a:ext cx="2700338" cy="4860925"/>
          </a:xfrm>
        </p:spPr>
        <p:txBody>
          <a:bodyPr anchor="b" anchorCtr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/>
          <a:p>
            <a:fld id="{EEF2C437-D895-4A78-9981-E1D1ACF9A95C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14" name="Gerade Verbindung 13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platzhalter 5"/>
          <p:cNvSpPr>
            <a:spLocks noGrp="1"/>
          </p:cNvSpPr>
          <p:nvPr>
            <p:ph type="body" sz="quarter" idx="16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3906750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700213"/>
            <a:ext cx="4140000" cy="457358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4721316" y="1700213"/>
            <a:ext cx="4140000" cy="457358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698621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platzhalter 5"/>
          <p:cNvSpPr>
            <a:spLocks noGrp="1"/>
          </p:cNvSpPr>
          <p:nvPr>
            <p:ph type="body" sz="quarter" idx="18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408740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1125538"/>
            <a:ext cx="4140000" cy="514826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287337" y="1125538"/>
            <a:ext cx="4126521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020747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4716463" y="1125538"/>
            <a:ext cx="4140000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3144118"/>
            <a:ext cx="4140000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1"/>
          </p:nvPr>
        </p:nvSpPr>
        <p:spPr bwMode="gray">
          <a:xfrm>
            <a:off x="4716463" y="2849114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287337" y="1125538"/>
            <a:ext cx="4126521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63653368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ünf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125538"/>
            <a:ext cx="4140000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6156325" y="1125538"/>
            <a:ext cx="2700138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3144118"/>
            <a:ext cx="4140000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7"/>
          </p:nvPr>
        </p:nvSpPr>
        <p:spPr bwMode="gray">
          <a:xfrm>
            <a:off x="4707087" y="1125538"/>
            <a:ext cx="1160313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849114"/>
            <a:ext cx="2682496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2"/>
          </p:nvPr>
        </p:nvSpPr>
        <p:spPr bwMode="gray">
          <a:xfrm>
            <a:off x="4706811" y="2849114"/>
            <a:ext cx="1160589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22" name="Gerade Verbindung 21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platzhalter 5"/>
          <p:cNvSpPr>
            <a:spLocks noGrp="1"/>
          </p:cNvSpPr>
          <p:nvPr>
            <p:ph type="body" sz="quarter" idx="26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9664253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38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87" name="Gerade Verbindung 86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 Verbindung 89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 Verbindung 90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 Verbindung 91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Gerade Verbindung 92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81" name="Gerade Verbindung 80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75" name="Gerade Verbindung 74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44" name="Gerade Verbindung 43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3" name="Textfeld 52"/>
          <p:cNvSpPr txBox="1"/>
          <p:nvPr userDrawn="1"/>
        </p:nvSpPr>
        <p:spPr bwMode="gray">
          <a:xfrm>
            <a:off x="3743908" y="6561138"/>
            <a:ext cx="5111051" cy="360258"/>
          </a:xfrm>
          <a:prstGeom prst="rect">
            <a:avLst/>
          </a:prstGeom>
          <a:ln>
            <a:noFill/>
          </a:ln>
        </p:spPr>
        <p:txBody>
          <a:bodyPr vert="horz" lIns="0" tIns="36000" rIns="0" bIns="0" rtlCol="0">
            <a:noAutofit/>
          </a:bodyPr>
          <a:lstStyle>
            <a:lvl1pPr marL="0" indent="0" algn="r" eaLnBrk="1" hangingPunct="1">
              <a:lnSpc>
                <a:spcPct val="120000"/>
              </a:lnSpc>
              <a:buFontTx/>
              <a:buNone/>
              <a:defRPr lang="de-DE" sz="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1pPr>
            <a:lvl2pPr marL="176213" indent="-176213" algn="l"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ＭＳ Ｐゴシック" pitchFamily="34" charset="-128"/>
              <a:buChar char="-"/>
              <a:defRPr lang="de-DE" sz="1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2pPr>
            <a:lvl3pPr marL="0" indent="0" algn="l" eaLnBrk="1" hangingPunct="1">
              <a:spcBef>
                <a:spcPts val="562"/>
              </a:spcBef>
              <a:buClr>
                <a:srgbClr val="000000"/>
              </a:buClr>
              <a:buSzPct val="57000"/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NeueLT Com 45 Lt" charset="0"/>
              </a:defRPr>
            </a:lvl3pPr>
            <a:lvl4pPr marL="176213" indent="-176213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Tx/>
              <a:buChar char="-"/>
              <a:defRPr lang="de-DE" sz="14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4pPr>
            <a:lvl5pPr marL="0" indent="0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 typeface="HelveticaNeueLT Com 55 Roman" charset="0"/>
              <a:buNone/>
              <a:defRPr lang="de-DE" sz="1100" dirty="0" smtClean="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5pPr>
            <a:lvl6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6pPr>
            <a:lvl7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7pPr>
            <a:lvl8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8pPr>
            <a:lvl9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9pPr>
          </a:lstStyle>
          <a:p>
            <a:pPr lvl="0"/>
            <a:r>
              <a:rPr lang="en-US" dirty="0"/>
              <a:t>©  Dornbracht 2012, All rights reserved. Unauthorized copying, alteration, Distribution is not allowed.</a:t>
            </a:r>
          </a:p>
        </p:txBody>
      </p:sp>
      <p:pic>
        <p:nvPicPr>
          <p:cNvPr id="51" name="Picture 3" descr="\\kadcfl01\EXP_PUBLIC\Projekte\Dornbracht\02_TOOLS_Vorlage\_Feedback\Group\logo_dornbrachtgroup_v01_15_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7" y="5893275"/>
            <a:ext cx="241277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o Meinhard\Desktop\Bild33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43" y="439728"/>
            <a:ext cx="1258393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4163" y="2185988"/>
            <a:ext cx="8570912" cy="6667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1600" dirty="0" smtClean="0">
                <a:cs typeface="+mj-cs"/>
                <a:sym typeface="Gill Sans" charset="0"/>
              </a:defRPr>
            </a:lvl1pPr>
            <a:lvl2pPr>
              <a:defRPr lang="de-DE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2pPr>
            <a:lvl3pPr>
              <a:defRPr lang="de-DE" sz="1800" kern="12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3pPr>
            <a:lvl4pPr>
              <a:defRPr lang="de-DE" sz="18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4pPr>
            <a:lvl5pPr>
              <a:defRPr lang="de-DE" sz="1800" kern="1200" dirty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5pPr>
          </a:lstStyle>
          <a:p>
            <a:pPr lvl="0"/>
            <a:r>
              <a:rPr lang="de-DE" dirty="0"/>
              <a:t>More </a:t>
            </a:r>
            <a:r>
              <a:rPr lang="de-DE" dirty="0" err="1"/>
              <a:t>information</a:t>
            </a:r>
            <a:r>
              <a:rPr lang="de-DE" dirty="0"/>
              <a:t> on:</a:t>
            </a:r>
            <a:br>
              <a:rPr lang="de-DE" dirty="0"/>
            </a:br>
            <a:r>
              <a:rPr lang="de-DE" dirty="0"/>
              <a:t>www.alape.com</a:t>
            </a:r>
          </a:p>
        </p:txBody>
      </p:sp>
    </p:spTree>
    <p:extLst>
      <p:ext uri="{BB962C8B-B14F-4D97-AF65-F5344CB8AC3E}">
        <p14:creationId xmlns:p14="http://schemas.microsoft.com/office/powerpoint/2010/main" val="59711555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38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87" name="Gerade Verbindung 86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 Verbindung 89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 Verbindung 90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 Verbindung 91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Gerade Verbindung 92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81" name="Gerade Verbindung 80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75" name="Gerade Verbindung 74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44" name="Gerade Verbindung 43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8" name="Textfeld 57"/>
          <p:cNvSpPr txBox="1"/>
          <p:nvPr userDrawn="1"/>
        </p:nvSpPr>
        <p:spPr bwMode="gray">
          <a:xfrm>
            <a:off x="3743908" y="6561138"/>
            <a:ext cx="5111051" cy="360258"/>
          </a:xfrm>
          <a:prstGeom prst="rect">
            <a:avLst/>
          </a:prstGeom>
          <a:ln>
            <a:noFill/>
          </a:ln>
        </p:spPr>
        <p:txBody>
          <a:bodyPr vert="horz" lIns="0" tIns="36000" rIns="0" bIns="0" rtlCol="0">
            <a:noAutofit/>
          </a:bodyPr>
          <a:lstStyle>
            <a:lvl1pPr marL="0" indent="0" algn="r" eaLnBrk="1" hangingPunct="1">
              <a:lnSpc>
                <a:spcPct val="120000"/>
              </a:lnSpc>
              <a:buFontTx/>
              <a:buNone/>
              <a:defRPr lang="de-DE" sz="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1pPr>
            <a:lvl2pPr marL="176213" indent="-176213" algn="l"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ＭＳ Ｐゴシック" pitchFamily="34" charset="-128"/>
              <a:buChar char="-"/>
              <a:defRPr lang="de-DE" sz="1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2pPr>
            <a:lvl3pPr marL="0" indent="0" algn="l" eaLnBrk="1" hangingPunct="1">
              <a:spcBef>
                <a:spcPts val="562"/>
              </a:spcBef>
              <a:buClr>
                <a:srgbClr val="000000"/>
              </a:buClr>
              <a:buSzPct val="57000"/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NeueLT Com 45 Lt" charset="0"/>
              </a:defRPr>
            </a:lvl3pPr>
            <a:lvl4pPr marL="176213" indent="-176213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Tx/>
              <a:buChar char="-"/>
              <a:defRPr lang="de-DE" sz="14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4pPr>
            <a:lvl5pPr marL="0" indent="0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 typeface="HelveticaNeueLT Com 55 Roman" charset="0"/>
              <a:buNone/>
              <a:defRPr lang="de-DE" sz="1100" dirty="0" smtClean="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5pPr>
            <a:lvl6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6pPr>
            <a:lvl7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7pPr>
            <a:lvl8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8pPr>
            <a:lvl9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©  Dornbracht 2012, All rights reserved. Unauthorized copying, alteration, Distribution is not allowed.</a:t>
            </a:r>
          </a:p>
        </p:txBody>
      </p:sp>
      <p:pic>
        <p:nvPicPr>
          <p:cNvPr id="48" name="Picture 4" descr="\\kadcfl01\EXP_PUBLIC\Projekte\Dornbracht\02_TOOLS_Vorlage\_Feedback\Group\logo_dornbrachtgroup_v01_15_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7" y="5893275"/>
            <a:ext cx="241277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io Meinhard\Desktop\Bild44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05" y="439728"/>
            <a:ext cx="1258830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4163" y="2185988"/>
            <a:ext cx="8570912" cy="6667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1600" dirty="0" smtClean="0">
                <a:solidFill>
                  <a:schemeClr val="bg1"/>
                </a:solidFill>
                <a:cs typeface="+mj-cs"/>
                <a:sym typeface="Gill Sans" charset="0"/>
              </a:defRPr>
            </a:lvl1pPr>
            <a:lvl2pPr>
              <a:defRPr lang="de-DE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2pPr>
            <a:lvl3pPr>
              <a:defRPr lang="de-DE" sz="1800" kern="12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3pPr>
            <a:lvl4pPr>
              <a:defRPr lang="de-DE" sz="18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4pPr>
            <a:lvl5pPr>
              <a:defRPr lang="de-DE" sz="1800" kern="1200" dirty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5pPr>
          </a:lstStyle>
          <a:p>
            <a:pPr lvl="0"/>
            <a:r>
              <a:rPr lang="de-DE" dirty="0"/>
              <a:t>More </a:t>
            </a:r>
            <a:r>
              <a:rPr lang="de-DE" dirty="0" err="1"/>
              <a:t>information</a:t>
            </a:r>
            <a:r>
              <a:rPr lang="de-DE" dirty="0"/>
              <a:t> on:</a:t>
            </a:r>
            <a:br>
              <a:rPr lang="de-DE" dirty="0"/>
            </a:br>
            <a:r>
              <a:rPr lang="de-DE" dirty="0"/>
              <a:t>www.alape.com</a:t>
            </a:r>
          </a:p>
        </p:txBody>
      </p:sp>
    </p:spTree>
    <p:extLst>
      <p:ext uri="{BB962C8B-B14F-4D97-AF65-F5344CB8AC3E}">
        <p14:creationId xmlns:p14="http://schemas.microsoft.com/office/powerpoint/2010/main" val="248520411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87337" y="3141663"/>
            <a:ext cx="8569325" cy="287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7337" y="2278063"/>
            <a:ext cx="8569325" cy="5746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505753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F9E0ACD-0FA5-4645-B916-F9537215AF89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6079656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fld id="{892DCD64-9E1E-484E-A279-69208727F51F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/>
        <p:txBody>
          <a:bodyPr/>
          <a:lstStyle>
            <a:lvl1pPr marL="180975" indent="-180975">
              <a:buFont typeface="ＭＳ Ｐゴシック" pitchFamily="34" charset="-128"/>
              <a:buChar char="-"/>
              <a:defRPr baseline="0"/>
            </a:lvl1pPr>
            <a:lvl2pPr marL="180975" indent="0">
              <a:buNone/>
              <a:defRPr sz="1400"/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17" name="Gerade Verbindung 16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2836476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fld id="{C377B79A-FFD2-4EBA-B5D7-4E9712A4808E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01361714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F9E0ACD-0FA5-4645-B916-F9537215AF89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0298459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oh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33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80" name="Gerade Verbindung 79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74" name="Gerade Verbindung 73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74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5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68" name="Gerade Verbindung 67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 Verbindung 69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37" name="Gerade Verbindung 36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4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Gerade Verbindung 65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195390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1125538"/>
            <a:ext cx="9144000" cy="573246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63089717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700213"/>
            <a:ext cx="5580062" cy="4860925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gray">
          <a:xfrm>
            <a:off x="6156325" y="1700213"/>
            <a:ext cx="2700338" cy="4860925"/>
          </a:xfrm>
        </p:spPr>
        <p:txBody>
          <a:bodyPr anchor="b" anchorCtr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/>
          <a:p>
            <a:fld id="{EEF2C437-D895-4A78-9981-E1D1ACF9A95C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14" name="Gerade Verbindung 13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platzhalter 5"/>
          <p:cNvSpPr>
            <a:spLocks noGrp="1"/>
          </p:cNvSpPr>
          <p:nvPr>
            <p:ph type="body" sz="quarter" idx="16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9450953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700213"/>
            <a:ext cx="4140000" cy="457358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4721316" y="1700213"/>
            <a:ext cx="4140000" cy="457358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698621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platzhalter 5"/>
          <p:cNvSpPr>
            <a:spLocks noGrp="1"/>
          </p:cNvSpPr>
          <p:nvPr>
            <p:ph type="body" sz="quarter" idx="18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8523377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1125538"/>
            <a:ext cx="4140000" cy="514826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287337" y="1125538"/>
            <a:ext cx="4126521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90555744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4716463" y="1125538"/>
            <a:ext cx="4140000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3144118"/>
            <a:ext cx="4140000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1"/>
          </p:nvPr>
        </p:nvSpPr>
        <p:spPr bwMode="gray">
          <a:xfrm>
            <a:off x="4716463" y="2849114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287337" y="1125538"/>
            <a:ext cx="4126521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9573118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ünf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125538"/>
            <a:ext cx="4140000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6156325" y="1125538"/>
            <a:ext cx="2700138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3144118"/>
            <a:ext cx="4140000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7"/>
          </p:nvPr>
        </p:nvSpPr>
        <p:spPr bwMode="gray">
          <a:xfrm>
            <a:off x="4707087" y="1125538"/>
            <a:ext cx="1160313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849114"/>
            <a:ext cx="2682496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2"/>
          </p:nvPr>
        </p:nvSpPr>
        <p:spPr bwMode="gray">
          <a:xfrm>
            <a:off x="4706811" y="2849114"/>
            <a:ext cx="1160589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22" name="Gerade Verbindung 21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platzhalter 5"/>
          <p:cNvSpPr>
            <a:spLocks noGrp="1"/>
          </p:cNvSpPr>
          <p:nvPr>
            <p:ph type="body" sz="quarter" idx="26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28029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oh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33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85" name="Gerade Verbindung 84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Gerade Verbindung 86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 Verbindung 89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 Verbindung 90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3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79" name="Gerade Verbindung 78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73" name="Gerade Verbindung 72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74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66" name="Gerade Verbindung 65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 Verbindung 67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 Verbindung 69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kadcfl01\EXP_PUBLIC\Projekte\Dornbracht\02_TOOLS_Vorlage\_Feedback\Motive\image1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uppieren 35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38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87" name="Gerade Verbindung 86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 Verbindung 89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 Verbindung 90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 Verbindung 91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Gerade Verbindung 92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81" name="Gerade Verbindung 80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75" name="Gerade Verbindung 74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44" name="Gerade Verbindung 43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4" name="Textfeld 53"/>
          <p:cNvSpPr txBox="1"/>
          <p:nvPr userDrawn="1"/>
        </p:nvSpPr>
        <p:spPr bwMode="gray">
          <a:xfrm>
            <a:off x="3743908" y="6561138"/>
            <a:ext cx="5111051" cy="360258"/>
          </a:xfrm>
          <a:prstGeom prst="rect">
            <a:avLst/>
          </a:prstGeom>
          <a:ln>
            <a:noFill/>
          </a:ln>
        </p:spPr>
        <p:txBody>
          <a:bodyPr vert="horz" lIns="0" tIns="36000" rIns="0" bIns="0" rtlCol="0">
            <a:noAutofit/>
          </a:bodyPr>
          <a:lstStyle>
            <a:lvl1pPr marL="0" indent="0" algn="r" eaLnBrk="1" hangingPunct="1">
              <a:lnSpc>
                <a:spcPct val="120000"/>
              </a:lnSpc>
              <a:buFontTx/>
              <a:buNone/>
              <a:defRPr lang="de-DE" sz="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1pPr>
            <a:lvl2pPr marL="176213" indent="-176213" algn="l"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ＭＳ Ｐゴシック" pitchFamily="34" charset="-128"/>
              <a:buChar char="-"/>
              <a:defRPr lang="de-DE" sz="1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2pPr>
            <a:lvl3pPr marL="0" indent="0" algn="l" eaLnBrk="1" hangingPunct="1">
              <a:spcBef>
                <a:spcPts val="562"/>
              </a:spcBef>
              <a:buClr>
                <a:srgbClr val="000000"/>
              </a:buClr>
              <a:buSzPct val="57000"/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NeueLT Com 45 Lt" charset="0"/>
              </a:defRPr>
            </a:lvl3pPr>
            <a:lvl4pPr marL="176213" indent="-176213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Tx/>
              <a:buChar char="-"/>
              <a:defRPr lang="de-DE" sz="14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4pPr>
            <a:lvl5pPr marL="0" indent="0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 typeface="HelveticaNeueLT Com 55 Roman" charset="0"/>
              <a:buNone/>
              <a:defRPr lang="de-DE" sz="1100" dirty="0" smtClean="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5pPr>
            <a:lvl6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6pPr>
            <a:lvl7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7pPr>
            <a:lvl8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8pPr>
            <a:lvl9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9pPr>
          </a:lstStyle>
          <a:p>
            <a:pPr lvl="0"/>
            <a:r>
              <a:rPr lang="en-US" dirty="0"/>
              <a:t>©  Dornbracht 2012, All rights reserved. Unauthorized copying, alteration, Distribution is not allowed.</a:t>
            </a:r>
          </a:p>
        </p:txBody>
      </p:sp>
      <p:pic>
        <p:nvPicPr>
          <p:cNvPr id="50" name="Picture 3" descr="\\kadcfl01\EXP_PUBLIC\Projekte\Dornbracht\02_TOOLS_Vorlage\_Feedback\Group\logo_dornbrachtgroup_v01_15_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7" y="5893275"/>
            <a:ext cx="241277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rmueller\AppData\Local\Microsoft\Windows\Temporary Internet Files\Content.Outlook\Z60FOVHH\VB_Logo_1c_top_bleed (2)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17444" r="13034"/>
          <a:stretch/>
        </p:blipFill>
        <p:spPr bwMode="auto">
          <a:xfrm>
            <a:off x="7909286" y="295275"/>
            <a:ext cx="94567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4163" y="2185988"/>
            <a:ext cx="8570912" cy="6667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1600" dirty="0" smtClean="0">
                <a:cs typeface="+mj-cs"/>
                <a:sym typeface="Gill Sans" charset="0"/>
              </a:defRPr>
            </a:lvl1pPr>
            <a:lvl2pPr>
              <a:defRPr lang="de-DE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2pPr>
            <a:lvl3pPr>
              <a:defRPr lang="de-DE" sz="1800" kern="12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3pPr>
            <a:lvl4pPr>
              <a:defRPr lang="de-DE" sz="18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4pPr>
            <a:lvl5pPr>
              <a:defRPr lang="de-DE" sz="1800" kern="1200" dirty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5pPr>
          </a:lstStyle>
          <a:p>
            <a:pPr lvl="0"/>
            <a:r>
              <a:rPr lang="de-DE" dirty="0"/>
              <a:t>More </a:t>
            </a:r>
            <a:r>
              <a:rPr lang="de-DE" dirty="0" err="1"/>
              <a:t>information</a:t>
            </a:r>
            <a:r>
              <a:rPr lang="de-DE" dirty="0"/>
              <a:t> on:</a:t>
            </a:r>
            <a:br>
              <a:rPr lang="de-DE" dirty="0"/>
            </a:br>
            <a:r>
              <a:rPr lang="de-DE" dirty="0"/>
              <a:t>www.villeroyboch.com</a:t>
            </a:r>
          </a:p>
        </p:txBody>
      </p:sp>
    </p:spTree>
    <p:extLst>
      <p:ext uri="{BB962C8B-B14F-4D97-AF65-F5344CB8AC3E}">
        <p14:creationId xmlns:p14="http://schemas.microsoft.com/office/powerpoint/2010/main" val="255910232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kadcfl01\EXP_PUBLIC\Projekte\Dornbracht\02_TOOLS_Vorlage\_Feedback\Motive\image1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20" y="-22890"/>
            <a:ext cx="9244528" cy="69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uppieren 35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38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87" name="Gerade Verbindung 86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 Verbindung 89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 Verbindung 90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 Verbindung 91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Gerade Verbindung 92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81" name="Gerade Verbindung 80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75" name="Gerade Verbindung 74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44" name="Gerade Verbindung 43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7" name="Textfeld 56"/>
          <p:cNvSpPr txBox="1"/>
          <p:nvPr userDrawn="1"/>
        </p:nvSpPr>
        <p:spPr bwMode="gray">
          <a:xfrm>
            <a:off x="3743908" y="6561138"/>
            <a:ext cx="5111051" cy="360258"/>
          </a:xfrm>
          <a:prstGeom prst="rect">
            <a:avLst/>
          </a:prstGeom>
          <a:ln>
            <a:noFill/>
          </a:ln>
        </p:spPr>
        <p:txBody>
          <a:bodyPr vert="horz" lIns="0" tIns="36000" rIns="0" bIns="0" rtlCol="0">
            <a:noAutofit/>
          </a:bodyPr>
          <a:lstStyle>
            <a:lvl1pPr marL="0" indent="0" algn="r" eaLnBrk="1" hangingPunct="1">
              <a:lnSpc>
                <a:spcPct val="120000"/>
              </a:lnSpc>
              <a:buFontTx/>
              <a:buNone/>
              <a:defRPr lang="de-DE" sz="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1pPr>
            <a:lvl2pPr marL="176213" indent="-176213" algn="l"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ＭＳ Ｐゴシック" pitchFamily="34" charset="-128"/>
              <a:buChar char="-"/>
              <a:defRPr lang="de-DE" sz="1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2pPr>
            <a:lvl3pPr marL="0" indent="0" algn="l" eaLnBrk="1" hangingPunct="1">
              <a:spcBef>
                <a:spcPts val="562"/>
              </a:spcBef>
              <a:buClr>
                <a:srgbClr val="000000"/>
              </a:buClr>
              <a:buSzPct val="57000"/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NeueLT Com 45 Lt" charset="0"/>
              </a:defRPr>
            </a:lvl3pPr>
            <a:lvl4pPr marL="176213" indent="-176213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Tx/>
              <a:buChar char="-"/>
              <a:defRPr lang="de-DE" sz="14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4pPr>
            <a:lvl5pPr marL="0" indent="0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 typeface="HelveticaNeueLT Com 55 Roman" charset="0"/>
              <a:buNone/>
              <a:defRPr lang="de-DE" sz="1100" dirty="0" smtClean="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5pPr>
            <a:lvl6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6pPr>
            <a:lvl7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7pPr>
            <a:lvl8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8pPr>
            <a:lvl9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©  Dornbracht 2012, All rights reserved. Unauthorized copying, alteration, Distribution is not allowed.</a:t>
            </a:r>
          </a:p>
        </p:txBody>
      </p:sp>
      <p:pic>
        <p:nvPicPr>
          <p:cNvPr id="51" name="Picture 4" descr="\\kadcfl01\EXP_PUBLIC\Projekte\Dornbracht\02_TOOLS_Vorlage\_Feedback\Group\logo_dornbrachtgroup_v01_15_w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7" y="5893275"/>
            <a:ext cx="241277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rmueller\AppData\Local\Microsoft\Windows\Temporary Internet Files\Content.Outlook\Z60FOVHH\VB_Logo_1c_top_bleed (2)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17444" r="13034"/>
          <a:stretch/>
        </p:blipFill>
        <p:spPr bwMode="auto">
          <a:xfrm>
            <a:off x="7909286" y="295275"/>
            <a:ext cx="94567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4163" y="2185988"/>
            <a:ext cx="8570912" cy="6667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1600" dirty="0" smtClean="0">
                <a:solidFill>
                  <a:schemeClr val="bg1"/>
                </a:solidFill>
                <a:cs typeface="+mj-cs"/>
                <a:sym typeface="Gill Sans" charset="0"/>
              </a:defRPr>
            </a:lvl1pPr>
            <a:lvl2pPr>
              <a:defRPr lang="de-DE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2pPr>
            <a:lvl3pPr>
              <a:defRPr lang="de-DE" sz="1800" kern="12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3pPr>
            <a:lvl4pPr>
              <a:defRPr lang="de-DE" sz="18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4pPr>
            <a:lvl5pPr>
              <a:defRPr lang="de-DE" sz="1800" kern="1200" dirty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5pPr>
          </a:lstStyle>
          <a:p>
            <a:pPr lvl="0"/>
            <a:r>
              <a:rPr lang="de-DE" dirty="0"/>
              <a:t>More </a:t>
            </a:r>
            <a:r>
              <a:rPr lang="de-DE" dirty="0" err="1"/>
              <a:t>information</a:t>
            </a:r>
            <a:r>
              <a:rPr lang="de-DE" dirty="0"/>
              <a:t> on:</a:t>
            </a:r>
            <a:br>
              <a:rPr lang="de-DE" dirty="0"/>
            </a:br>
            <a:r>
              <a:rPr lang="de-DE" dirty="0"/>
              <a:t>www.villeroyboch.com</a:t>
            </a:r>
          </a:p>
        </p:txBody>
      </p:sp>
    </p:spTree>
    <p:extLst>
      <p:ext uri="{BB962C8B-B14F-4D97-AF65-F5344CB8AC3E}">
        <p14:creationId xmlns:p14="http://schemas.microsoft.com/office/powerpoint/2010/main" val="78749472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87337" y="3141663"/>
            <a:ext cx="8569325" cy="2879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7337" y="2278062"/>
            <a:ext cx="8569325" cy="57467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3740688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fld id="{892DCD64-9E1E-484E-A279-69208727F51F}" type="datetime1">
              <a:rPr lang="de-DE" smtClean="0">
                <a:solidFill>
                  <a:prstClr val="black"/>
                </a:solidFill>
              </a:rPr>
              <a:pPr/>
              <a:t>08.12.2023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  </a:t>
            </a:r>
            <a:fld id="{0B858401-5CB2-4313-904A-7CAB298A99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>
                <a:solidFill>
                  <a:prstClr val="black"/>
                </a:solidFill>
              </a:rPr>
              <a:t>Fußzeile ändern via EINFÜGEN&gt;KOPF- UND FUSSZEILE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/>
        <p:txBody>
          <a:bodyPr/>
          <a:lstStyle>
            <a:lvl1pPr marL="180975" indent="-180975">
              <a:buFont typeface="ＭＳ Ｐゴシック" pitchFamily="34" charset="-128"/>
              <a:buChar char="-"/>
              <a:defRPr baseline="0"/>
            </a:lvl1pPr>
            <a:lvl2pPr marL="180975" indent="0">
              <a:buNone/>
              <a:defRPr sz="1400"/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17" name="Gerade Verbindung 16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146481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fld id="{C377B79A-FFD2-4EBA-B5D7-4E9712A4808E}" type="datetime1">
              <a:rPr lang="de-DE" smtClean="0">
                <a:solidFill>
                  <a:prstClr val="black"/>
                </a:solidFill>
              </a:rPr>
              <a:pPr/>
              <a:t>08.12.2023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  </a:t>
            </a:r>
            <a:fld id="{0B858401-5CB2-4313-904A-7CAB298A99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>
                <a:solidFill>
                  <a:prstClr val="black"/>
                </a:solidFill>
              </a:rPr>
              <a:t>Fußzeile ändern via EINFÜGEN&gt;KOPF- UND FUSSZEILE</a:t>
            </a: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98338909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F9E0ACD-0FA5-4645-B916-F9537215AF89}" type="datetime1">
              <a:rPr lang="de-DE" smtClean="0">
                <a:solidFill>
                  <a:prstClr val="black"/>
                </a:solidFill>
              </a:rPr>
              <a:pPr/>
              <a:t>08.12.2023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  </a:t>
            </a:r>
            <a:fld id="{0B858401-5CB2-4313-904A-7CAB298A99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>
                <a:solidFill>
                  <a:prstClr val="black"/>
                </a:solidFill>
              </a:rPr>
              <a:t>Fußzeile ändern via EINFÜGEN&gt;KOPF- UND FUSSZEILE</a:t>
            </a: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38030130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oh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33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85" name="Gerade Verbindung 84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Gerade Verbindung 86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 Verbindung 89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 Verbindung 90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3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79" name="Gerade Verbindung 78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73" name="Gerade Verbindung 72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74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66" name="Gerade Verbindung 65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 Verbindung 67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 Verbindung 69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434391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1125538"/>
            <a:ext cx="9144000" cy="573246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89370357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700213"/>
            <a:ext cx="5580062" cy="4860925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gray">
          <a:xfrm>
            <a:off x="6156325" y="1700213"/>
            <a:ext cx="2700338" cy="4860925"/>
          </a:xfrm>
        </p:spPr>
        <p:txBody>
          <a:bodyPr anchor="b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/>
          <a:p>
            <a:fld id="{EEF2C437-D895-4A78-9981-E1D1ACF9A95C}" type="datetime1">
              <a:rPr lang="de-DE" smtClean="0">
                <a:solidFill>
                  <a:prstClr val="black"/>
                </a:solidFill>
              </a:rPr>
              <a:pPr/>
              <a:t>08.12.2023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  </a:t>
            </a:r>
            <a:fld id="{0B858401-5CB2-4313-904A-7CAB298A99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>
                <a:solidFill>
                  <a:prstClr val="black"/>
                </a:solidFill>
              </a:rPr>
              <a:t>Fußzeile ändern via EINFÜGEN&gt;KOPF- UND FUSSZEILE</a:t>
            </a: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Gerade Verbindung 13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platzhalter 5"/>
          <p:cNvSpPr>
            <a:spLocks noGrp="1"/>
          </p:cNvSpPr>
          <p:nvPr>
            <p:ph type="body" sz="quarter" idx="16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17973779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700213"/>
            <a:ext cx="4140000" cy="457358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4721316" y="1700213"/>
            <a:ext cx="4140000" cy="457358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698621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9A4FC9-8027-4B36-B4D3-AFC9E14F2F85}" type="datetime1">
              <a:rPr lang="de-DE" smtClean="0">
                <a:solidFill>
                  <a:prstClr val="black"/>
                </a:solidFill>
              </a:rPr>
              <a:pPr/>
              <a:t>08.12.2023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  </a:t>
            </a:r>
            <a:fld id="{0B858401-5CB2-4313-904A-7CAB298A99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Fußzeile ändern via EINFÜGEN&gt;KOPF- UND FUSSZEILE</a:t>
            </a: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platzhalter 5"/>
          <p:cNvSpPr>
            <a:spLocks noGrp="1"/>
          </p:cNvSpPr>
          <p:nvPr>
            <p:ph type="body" sz="quarter" idx="18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66955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1125538"/>
            <a:ext cx="9144000" cy="573246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1125538"/>
            <a:ext cx="4140000" cy="514826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287337" y="1125538"/>
            <a:ext cx="4126521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39A4FC9-8027-4B36-B4D3-AFC9E14F2F85}" type="datetime1">
              <a:rPr lang="de-DE" smtClean="0">
                <a:solidFill>
                  <a:prstClr val="black"/>
                </a:solidFill>
              </a:rPr>
              <a:pPr/>
              <a:t>08.12.2023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  </a:t>
            </a:r>
            <a:fld id="{0B858401-5CB2-4313-904A-7CAB298A99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Fußzeile ändern via EINFÜGEN&gt;KOPF- UND FUSSZEILE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7269318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4716463" y="1125538"/>
            <a:ext cx="4140000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3144118"/>
            <a:ext cx="4140000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1"/>
          </p:nvPr>
        </p:nvSpPr>
        <p:spPr bwMode="gray">
          <a:xfrm>
            <a:off x="4716463" y="2849114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287337" y="1125538"/>
            <a:ext cx="4126521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39A4FC9-8027-4B36-B4D3-AFC9E14F2F85}" type="datetime1">
              <a:rPr lang="de-DE" smtClean="0">
                <a:solidFill>
                  <a:prstClr val="black"/>
                </a:solidFill>
              </a:rPr>
              <a:pPr/>
              <a:t>08.12.2023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  </a:t>
            </a:r>
            <a:fld id="{0B858401-5CB2-4313-904A-7CAB298A99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Fußzeile ändern via EINFÜGEN&gt;KOPF- UND FUSSZEILE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81046088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ünf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125538"/>
            <a:ext cx="4140000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6156325" y="1125538"/>
            <a:ext cx="2700138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3144118"/>
            <a:ext cx="4140000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7"/>
          </p:nvPr>
        </p:nvSpPr>
        <p:spPr bwMode="gray">
          <a:xfrm>
            <a:off x="4707087" y="1125538"/>
            <a:ext cx="1160313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1"/>
          </p:nvPr>
        </p:nvSpPr>
        <p:spPr bwMode="gray">
          <a:xfrm>
            <a:off x="6156325" y="2849114"/>
            <a:ext cx="2682496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2"/>
          </p:nvPr>
        </p:nvSpPr>
        <p:spPr bwMode="gray">
          <a:xfrm>
            <a:off x="4706811" y="2849114"/>
            <a:ext cx="1160589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39A4FC9-8027-4B36-B4D3-AFC9E14F2F85}" type="datetime1">
              <a:rPr lang="de-DE" smtClean="0">
                <a:solidFill>
                  <a:prstClr val="black"/>
                </a:solidFill>
              </a:rPr>
              <a:pPr/>
              <a:t>08.12.2023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  </a:t>
            </a:r>
            <a:fld id="{0B858401-5CB2-4313-904A-7CAB298A99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Fußzeile ändern via EINFÜGEN&gt;KOPF- UND FUSSZEILE</a:t>
            </a: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2" name="Gerade Verbindung 21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platzhalter 5"/>
          <p:cNvSpPr>
            <a:spLocks noGrp="1"/>
          </p:cNvSpPr>
          <p:nvPr>
            <p:ph type="body" sz="quarter" idx="26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1022677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/>
          <p:cNvGrpSpPr/>
          <p:nvPr userDrawn="1"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44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66" name="Gerade Verbindung 65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 Verbindung 67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 Verbindung 69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5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4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54" name="Gerade Verbindung 53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7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7" name="Textfeld 6"/>
          <p:cNvSpPr txBox="1"/>
          <p:nvPr userDrawn="1"/>
        </p:nvSpPr>
        <p:spPr bwMode="gray">
          <a:xfrm>
            <a:off x="3743908" y="6561138"/>
            <a:ext cx="5111051" cy="360258"/>
          </a:xfrm>
          <a:prstGeom prst="rect">
            <a:avLst/>
          </a:prstGeom>
          <a:ln>
            <a:noFill/>
          </a:ln>
        </p:spPr>
        <p:txBody>
          <a:bodyPr vert="horz" lIns="0" tIns="36000" rIns="0" bIns="0" rtlCol="0">
            <a:noAutofit/>
          </a:bodyPr>
          <a:lstStyle>
            <a:lvl1pPr marL="0" indent="0" algn="r" eaLnBrk="1" hangingPunct="1">
              <a:lnSpc>
                <a:spcPct val="120000"/>
              </a:lnSpc>
              <a:buFontTx/>
              <a:buNone/>
              <a:defRPr lang="de-DE" sz="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1pPr>
            <a:lvl2pPr marL="176213" indent="-176213" algn="l"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ＭＳ Ｐゴシック" pitchFamily="34" charset="-128"/>
              <a:buChar char="-"/>
              <a:defRPr lang="de-DE" sz="18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2pPr>
            <a:lvl3pPr marL="0" indent="0" algn="l" eaLnBrk="1" hangingPunct="1">
              <a:spcBef>
                <a:spcPts val="562"/>
              </a:spcBef>
              <a:buClr>
                <a:srgbClr val="000000"/>
              </a:buClr>
              <a:buSzPct val="57000"/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NeueLT Com 45 Lt" charset="0"/>
              </a:defRPr>
            </a:lvl3pPr>
            <a:lvl4pPr marL="176213" indent="-176213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Tx/>
              <a:buChar char="-"/>
              <a:defRPr lang="de-DE" sz="1400" spc="35" baseline="0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4pPr>
            <a:lvl5pPr marL="0" indent="0" algn="l" eaLnBrk="1" hangingPunct="1">
              <a:spcBef>
                <a:spcPts val="492"/>
              </a:spcBef>
              <a:buClr>
                <a:srgbClr val="000000"/>
              </a:buClr>
              <a:buSzPct val="100000"/>
              <a:buFont typeface="HelveticaNeueLT Com 55 Roman" charset="0"/>
              <a:buNone/>
              <a:defRPr lang="de-DE" sz="1100" dirty="0" smtClean="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5pPr>
            <a:lvl6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6pPr>
            <a:lvl7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7pPr>
            <a:lvl8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8pPr>
            <a:lvl9pPr marL="0" indent="0" fontAlgn="base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©  Dornbracht 2012, All rights reserved. Unauthorized copying, alteration, Distribution is not allowed.</a:t>
            </a:r>
          </a:p>
        </p:txBody>
      </p:sp>
      <p:pic>
        <p:nvPicPr>
          <p:cNvPr id="3075" name="Picture 3" descr="\\kadcfl01\EXP_PUBLIC\Projekte\Dornbracht\02_TOOLS_Vorlage\_Feedback\Group\logo_dornbrachtgroup_v01_15_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7" y="5893275"/>
            <a:ext cx="2412770" cy="3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4163" y="2185988"/>
            <a:ext cx="8570912" cy="6667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1600" dirty="0" smtClean="0">
                <a:cs typeface="+mj-cs"/>
                <a:sym typeface="Gill Sans" charset="0"/>
              </a:defRPr>
            </a:lvl1pPr>
            <a:lvl2pPr>
              <a:defRPr lang="de-DE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2pPr>
            <a:lvl3pPr>
              <a:defRPr lang="de-DE" sz="1800" kern="12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3pPr>
            <a:lvl4pPr>
              <a:defRPr lang="de-DE" sz="1800" dirty="0" smtClean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4pPr>
            <a:lvl5pPr>
              <a:defRPr lang="de-DE" sz="1800" kern="1200" dirty="0">
                <a:latin typeface="HelveticaNeueLT Com 65 Md" charset="0"/>
                <a:ea typeface="ヒラギノ角ゴ ProN W6" charset="0"/>
                <a:cs typeface="ヒラギノ角ゴ ProN W6" charset="0"/>
                <a:sym typeface="Gill Sans" charset="0"/>
              </a:defRPr>
            </a:lvl5pPr>
          </a:lstStyle>
          <a:p>
            <a:pPr lvl="0"/>
            <a:r>
              <a:rPr lang="de-DE" dirty="0"/>
              <a:t>More </a:t>
            </a:r>
            <a:r>
              <a:rPr lang="de-DE" dirty="0" err="1"/>
              <a:t>information</a:t>
            </a:r>
            <a:r>
              <a:rPr lang="de-DE" dirty="0"/>
              <a:t> on:</a:t>
            </a:r>
            <a:br>
              <a:rPr lang="de-DE" dirty="0"/>
            </a:br>
            <a:r>
              <a:rPr lang="de-DE" dirty="0"/>
              <a:t>www.dornbracht-group.com</a:t>
            </a:r>
          </a:p>
        </p:txBody>
      </p:sp>
    </p:spTree>
    <p:extLst>
      <p:ext uri="{BB962C8B-B14F-4D97-AF65-F5344CB8AC3E}">
        <p14:creationId xmlns:p14="http://schemas.microsoft.com/office/powerpoint/2010/main" val="15481663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700213"/>
            <a:ext cx="5580062" cy="4860925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gray">
          <a:xfrm>
            <a:off x="6156325" y="1700213"/>
            <a:ext cx="2700338" cy="4860925"/>
          </a:xfrm>
        </p:spPr>
        <p:txBody>
          <a:bodyPr anchor="b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/>
          <a:p>
            <a:fld id="{EEF2C437-D895-4A78-9981-E1D1ACF9A95C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14" name="Gerade Verbindung 13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platzhalter 5"/>
          <p:cNvSpPr>
            <a:spLocks noGrp="1"/>
          </p:cNvSpPr>
          <p:nvPr>
            <p:ph type="body" sz="quarter" idx="16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287338" y="1700213"/>
            <a:ext cx="4140000" cy="457358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4721316" y="1700213"/>
            <a:ext cx="4140000" cy="457358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698621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881590" y="6635354"/>
            <a:ext cx="0" cy="1484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platzhalter 5"/>
          <p:cNvSpPr>
            <a:spLocks noGrp="1"/>
          </p:cNvSpPr>
          <p:nvPr>
            <p:ph type="body" sz="quarter" idx="18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5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6273800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/>
          </p:nvPr>
        </p:nvSpPr>
        <p:spPr bwMode="gray">
          <a:xfrm>
            <a:off x="4716463" y="6273800"/>
            <a:ext cx="4122358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716463" y="1125538"/>
            <a:ext cx="4140000" cy="514826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281736" y="3144118"/>
            <a:ext cx="4145802" cy="3129681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 bwMode="gray">
          <a:xfrm>
            <a:off x="287338" y="2849114"/>
            <a:ext cx="4140200" cy="28733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287337" y="1125538"/>
            <a:ext cx="4126521" cy="17272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287339" y="368660"/>
            <a:ext cx="4140200" cy="756878"/>
          </a:xfrm>
          <a:noFill/>
          <a:ln>
            <a:noFill/>
          </a:ln>
        </p:spPr>
        <p:txBody>
          <a:bodyPr lIns="0" tIns="0" rIns="0" bIns="0"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bg2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 smtClean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400" kern="1200" spc="35" dirty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HelveticaNeueLT Com 45 Lt" charset="0"/>
                <a:sym typeface="HelveticaNeueLT Com 45 L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6"/>
          <p:cNvSpPr>
            <a:spLocks noGrp="1"/>
          </p:cNvSpPr>
          <p:nvPr>
            <p:ph type="title"/>
          </p:nvPr>
        </p:nvSpPr>
        <p:spPr bwMode="gray">
          <a:xfrm>
            <a:off x="287337" y="1125537"/>
            <a:ext cx="8569325" cy="5746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 bwMode="gray">
          <a:xfrm>
            <a:off x="287337" y="1700212"/>
            <a:ext cx="8569325" cy="4573587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2"/>
          </p:nvPr>
        </p:nvSpPr>
        <p:spPr bwMode="gray">
          <a:xfrm>
            <a:off x="287338" y="6561138"/>
            <a:ext cx="576250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 bwMode="gray">
          <a:xfrm>
            <a:off x="1331640" y="6561138"/>
            <a:ext cx="4535760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4"/>
          </p:nvPr>
        </p:nvSpPr>
        <p:spPr bwMode="gray">
          <a:xfrm>
            <a:off x="899592" y="6561139"/>
            <a:ext cx="396044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b="1" kern="1200" smtClean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0" name="Gruppieren 49"/>
          <p:cNvGrpSpPr/>
          <p:nvPr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68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21" name="Gerade Verbindung 20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Gerade Verbindung 21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Gerade Verbindung 22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6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35" name="Gerade Verbindung 34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rade Verbindung 35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7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43" name="Gerade Verbindung 42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Gerade Verbindung 47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9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70" name="Gerade Verbindung 69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74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B1E3097-CF12-4E06-B7C4-76360266CC2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12360" y="73570"/>
            <a:ext cx="1187518" cy="9510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84" r:id="rId3"/>
    <p:sldLayoutId id="2147483692" r:id="rId4"/>
    <p:sldLayoutId id="2147483685" r:id="rId5"/>
    <p:sldLayoutId id="2147483686" r:id="rId6"/>
    <p:sldLayoutId id="2147483687" r:id="rId7"/>
    <p:sldLayoutId id="2147483688" r:id="rId8"/>
    <p:sldLayoutId id="2147483691" r:id="rId9"/>
    <p:sldLayoutId id="2147483690" r:id="rId10"/>
    <p:sldLayoutId id="2147483689" r:id="rId11"/>
    <p:sldLayoutId id="2147483693" r:id="rId12"/>
  </p:sldLayoutIdLst>
  <p:transition/>
  <p:hf hdr="0"/>
  <p:txStyles>
    <p:title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lang="de-DE" sz="2800" kern="1200" spc="35" dirty="0">
          <a:solidFill>
            <a:schemeClr val="tx1"/>
          </a:solidFill>
          <a:latin typeface="HelveticaNeueLT Com 45 Lt" charset="0"/>
          <a:ea typeface="ＭＳ Ｐゴシック" charset="0"/>
          <a:cs typeface="+mj-cs"/>
          <a:sym typeface="HelveticaNeueLT Com 45 L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Tx/>
        <a:buNone/>
        <a:defRPr lang="de-DE" sz="1800" kern="1200" spc="35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1pPr>
      <a:lvl2pPr marL="176213" indent="-1762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ＭＳ Ｐゴシック" pitchFamily="34" charset="-128"/>
        <a:buChar char="-"/>
        <a:defRPr lang="de-DE" sz="1800" kern="1200" spc="35" baseline="0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2pPr>
      <a:lvl3pPr marL="0" indent="0" algn="l" rtl="0" eaLnBrk="1" fontAlgn="base" hangingPunct="1">
        <a:spcBef>
          <a:spcPts val="562"/>
        </a:spcBef>
        <a:spcAft>
          <a:spcPct val="0"/>
        </a:spcAft>
        <a:buClr>
          <a:srgbClr val="000000"/>
        </a:buClr>
        <a:buSzPct val="57000"/>
        <a:buFontTx/>
        <a:buNone/>
        <a:defRPr sz="1400">
          <a:solidFill>
            <a:schemeClr val="tx1"/>
          </a:solidFill>
          <a:latin typeface="+mn-lt"/>
          <a:ea typeface="+mn-ea"/>
          <a:cs typeface="+mn-cs"/>
          <a:sym typeface="HelveticaNeueLT Com 45 Lt" charset="0"/>
        </a:defRPr>
      </a:lvl3pPr>
      <a:lvl4pPr marL="176213" indent="-176213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Tx/>
        <a:buChar char="-"/>
        <a:defRPr lang="de-DE" sz="1400" kern="1200" spc="35" baseline="0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4pPr>
      <a:lvl5pPr marL="0" indent="0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lang="de-DE" sz="1100" dirty="0" smtClean="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5pPr>
      <a:lvl6pPr marL="0" indent="0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6pPr>
      <a:lvl7pPr marL="0" indent="0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7pPr>
      <a:lvl8pPr marL="0" indent="0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8pPr>
      <a:lvl9pPr marL="0" indent="0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6"/>
          <p:cNvSpPr>
            <a:spLocks noGrp="1"/>
          </p:cNvSpPr>
          <p:nvPr>
            <p:ph type="title"/>
          </p:nvPr>
        </p:nvSpPr>
        <p:spPr bwMode="gray">
          <a:xfrm>
            <a:off x="287337" y="1125538"/>
            <a:ext cx="8569325" cy="574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 bwMode="gray">
          <a:xfrm>
            <a:off x="287337" y="1700213"/>
            <a:ext cx="8569325" cy="4573587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2"/>
          </p:nvPr>
        </p:nvSpPr>
        <p:spPr bwMode="gray">
          <a:xfrm>
            <a:off x="287338" y="6561138"/>
            <a:ext cx="576250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 bwMode="gray">
          <a:xfrm>
            <a:off x="1331640" y="6561138"/>
            <a:ext cx="4535760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4"/>
          </p:nvPr>
        </p:nvSpPr>
        <p:spPr bwMode="gray">
          <a:xfrm>
            <a:off x="899592" y="6561139"/>
            <a:ext cx="396044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b="1" kern="1200" smtClean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49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78" name="Gerade Verbindung 77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66" name="Gerade Verbindung 65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 Verbindung 67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4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53" name="Gerade Verbindung 52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98" y="290146"/>
            <a:ext cx="925065" cy="55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8" r:id="rId13"/>
  </p:sldLayoutIdLst>
  <p:transition/>
  <p:hf hdr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lang="de-DE" sz="2800" kern="1200" spc="35" dirty="0">
          <a:solidFill>
            <a:schemeClr val="tx1"/>
          </a:solidFill>
          <a:latin typeface="HelveticaNeueLT Com 45 Lt" charset="0"/>
          <a:ea typeface="ＭＳ Ｐゴシック" charset="0"/>
          <a:cs typeface="+mj-cs"/>
          <a:sym typeface="HelveticaNeueLT Com 45 L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9pPr>
    </p:titleStyle>
    <p:bodyStyle>
      <a:lvl1pPr marL="0" indent="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Tx/>
        <a:buNone/>
        <a:defRPr lang="de-DE" sz="1800" kern="1200" spc="35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1pPr>
      <a:lvl2pPr marL="176213" indent="-1762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ＭＳ Ｐゴシック" pitchFamily="34" charset="-128"/>
        <a:buChar char="-"/>
        <a:defRPr lang="de-DE" sz="1800" kern="1200" spc="35" baseline="0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2pPr>
      <a:lvl3pPr marL="0" indent="0" algn="l" rtl="0" eaLnBrk="0" fontAlgn="base" hangingPunct="0">
        <a:spcBef>
          <a:spcPts val="562"/>
        </a:spcBef>
        <a:spcAft>
          <a:spcPct val="0"/>
        </a:spcAft>
        <a:buClr>
          <a:srgbClr val="000000"/>
        </a:buClr>
        <a:buSzPct val="57000"/>
        <a:buFontTx/>
        <a:buNone/>
        <a:defRPr sz="1400">
          <a:solidFill>
            <a:schemeClr val="tx1"/>
          </a:solidFill>
          <a:latin typeface="+mn-lt"/>
          <a:ea typeface="+mn-ea"/>
          <a:cs typeface="+mn-cs"/>
          <a:sym typeface="HelveticaNeueLT Com 45 Lt" charset="0"/>
        </a:defRPr>
      </a:lvl3pPr>
      <a:lvl4pPr marL="176213" indent="-176213" algn="l" rtl="0" eaLnBrk="0" fontAlgn="base" hangingPunct="0">
        <a:spcBef>
          <a:spcPts val="492"/>
        </a:spcBef>
        <a:spcAft>
          <a:spcPct val="0"/>
        </a:spcAft>
        <a:buClr>
          <a:srgbClr val="000000"/>
        </a:buClr>
        <a:buSzPct val="100000"/>
        <a:buFontTx/>
        <a:buChar char="-"/>
        <a:defRPr lang="de-DE" sz="1400" kern="1200" spc="35" baseline="0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4pPr>
      <a:lvl5pPr marL="0" indent="0" algn="l" rtl="0" eaLnBrk="0" fontAlgn="base" hangingPunct="0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lang="de-DE" sz="1100" dirty="0" smtClean="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5pPr>
      <a:lvl6pPr marL="0" indent="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6pPr>
      <a:lvl7pPr marL="0" indent="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7pPr>
      <a:lvl8pPr marL="0" indent="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8pPr>
      <a:lvl9pPr marL="0" indent="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6"/>
          <p:cNvSpPr>
            <a:spLocks noGrp="1"/>
          </p:cNvSpPr>
          <p:nvPr>
            <p:ph type="title"/>
          </p:nvPr>
        </p:nvSpPr>
        <p:spPr bwMode="gray">
          <a:xfrm>
            <a:off x="287337" y="1125538"/>
            <a:ext cx="8569325" cy="574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 bwMode="gray">
          <a:xfrm>
            <a:off x="287337" y="1700213"/>
            <a:ext cx="8569325" cy="4573587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2"/>
          </p:nvPr>
        </p:nvSpPr>
        <p:spPr bwMode="gray">
          <a:xfrm>
            <a:off x="287338" y="6561138"/>
            <a:ext cx="576250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 bwMode="gray">
          <a:xfrm>
            <a:off x="1331640" y="6561138"/>
            <a:ext cx="4535760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4"/>
          </p:nvPr>
        </p:nvSpPr>
        <p:spPr bwMode="gray">
          <a:xfrm>
            <a:off x="899592" y="6561139"/>
            <a:ext cx="396044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b="1" kern="1200" smtClean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49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78" name="Gerade Verbindung 77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66" name="Gerade Verbindung 65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 Verbindung 67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4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53" name="Gerade Verbindung 52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44" name="Picture 3" descr="C:\Users\Mario Meinhard\Desktop\Bild33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43" y="439728"/>
            <a:ext cx="1258393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3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/>
  <p:hf hdr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lang="de-DE" sz="2800" kern="1200" spc="35" dirty="0">
          <a:solidFill>
            <a:schemeClr val="tx1"/>
          </a:solidFill>
          <a:latin typeface="HelveticaNeueLT Com 45 Lt" charset="0"/>
          <a:ea typeface="ＭＳ Ｐゴシック" charset="0"/>
          <a:cs typeface="+mj-cs"/>
          <a:sym typeface="HelveticaNeueLT Com 45 L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9pPr>
    </p:titleStyle>
    <p:bodyStyle>
      <a:lvl1pPr marL="0" indent="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Tx/>
        <a:buNone/>
        <a:defRPr lang="de-DE" sz="1800" kern="1200" spc="35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1pPr>
      <a:lvl2pPr marL="176213" indent="-1762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ＭＳ Ｐゴシック" pitchFamily="34" charset="-128"/>
        <a:buChar char="-"/>
        <a:defRPr lang="de-DE" sz="1800" kern="1200" spc="35" baseline="0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2pPr>
      <a:lvl3pPr marL="0" indent="0" algn="l" rtl="0" eaLnBrk="0" fontAlgn="base" hangingPunct="0">
        <a:spcBef>
          <a:spcPts val="562"/>
        </a:spcBef>
        <a:spcAft>
          <a:spcPct val="0"/>
        </a:spcAft>
        <a:buClr>
          <a:srgbClr val="000000"/>
        </a:buClr>
        <a:buSzPct val="57000"/>
        <a:buFontTx/>
        <a:buNone/>
        <a:defRPr sz="1400">
          <a:solidFill>
            <a:schemeClr val="tx1"/>
          </a:solidFill>
          <a:latin typeface="+mn-lt"/>
          <a:ea typeface="+mn-ea"/>
          <a:cs typeface="+mn-cs"/>
          <a:sym typeface="HelveticaNeueLT Com 45 Lt" charset="0"/>
        </a:defRPr>
      </a:lvl3pPr>
      <a:lvl4pPr marL="176213" indent="-176213" algn="l" rtl="0" eaLnBrk="0" fontAlgn="base" hangingPunct="0">
        <a:spcBef>
          <a:spcPts val="492"/>
        </a:spcBef>
        <a:spcAft>
          <a:spcPct val="0"/>
        </a:spcAft>
        <a:buClr>
          <a:srgbClr val="000000"/>
        </a:buClr>
        <a:buSzPct val="100000"/>
        <a:buFontTx/>
        <a:buChar char="-"/>
        <a:defRPr lang="de-DE" sz="1400" kern="1200" spc="35" baseline="0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4pPr>
      <a:lvl5pPr marL="0" indent="0" algn="l" rtl="0" eaLnBrk="0" fontAlgn="base" hangingPunct="0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lang="de-DE" sz="1100" dirty="0" smtClean="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5pPr>
      <a:lvl6pPr marL="0" indent="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6pPr>
      <a:lvl7pPr marL="0" indent="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7pPr>
      <a:lvl8pPr marL="0" indent="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8pPr>
      <a:lvl9pPr marL="0" indent="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6"/>
          <p:cNvSpPr>
            <a:spLocks noGrp="1"/>
          </p:cNvSpPr>
          <p:nvPr>
            <p:ph type="title"/>
          </p:nvPr>
        </p:nvSpPr>
        <p:spPr bwMode="gray">
          <a:xfrm>
            <a:off x="287337" y="1125538"/>
            <a:ext cx="8569325" cy="574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 bwMode="gray">
          <a:xfrm>
            <a:off x="287337" y="1700213"/>
            <a:ext cx="8569325" cy="4573587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2"/>
          </p:nvPr>
        </p:nvSpPr>
        <p:spPr bwMode="gray">
          <a:xfrm>
            <a:off x="287338" y="6561138"/>
            <a:ext cx="576250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639A4FC9-8027-4B36-B4D3-AFC9E14F2F85}" type="datetime1">
              <a:rPr lang="de-DE" smtClean="0"/>
              <a:pPr/>
              <a:t>08.12.2023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 bwMode="gray">
          <a:xfrm>
            <a:off x="1331640" y="6561138"/>
            <a:ext cx="4535760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r>
              <a:rPr lang="de-DE"/>
              <a:t>Fußzeile ändern via EINFÜGEN&gt;KOPF- UND FUSSZEILE</a:t>
            </a:r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4"/>
          </p:nvPr>
        </p:nvSpPr>
        <p:spPr bwMode="gray">
          <a:xfrm>
            <a:off x="899592" y="6561139"/>
            <a:ext cx="396044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b="1" kern="1200" smtClean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r>
              <a:rPr lang="en-US" dirty="0"/>
              <a:t>  </a:t>
            </a:r>
            <a:fld id="{0B858401-5CB2-4313-904A-7CAB298A99C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49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78" name="Gerade Verbindung 77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66" name="Gerade Verbindung 65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 Verbindung 67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4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53" name="Gerade Verbindung 52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39" name="Picture 3" descr="C:\Users\rmueller\AppData\Local\Microsoft\Windows\Temporary Internet Files\Content.Outlook\Z60FOVHH\VB_Logo_1c_top_bleed (2)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17444" r="13034"/>
          <a:stretch/>
        </p:blipFill>
        <p:spPr bwMode="auto">
          <a:xfrm>
            <a:off x="7909286" y="295275"/>
            <a:ext cx="94567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1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/>
  <p:hf hdr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lang="de-DE" sz="2800" kern="1200" spc="35" dirty="0">
          <a:solidFill>
            <a:schemeClr val="tx1"/>
          </a:solidFill>
          <a:latin typeface="HelveticaNeueLT Com 45 Lt" charset="0"/>
          <a:ea typeface="ＭＳ Ｐゴシック" charset="0"/>
          <a:cs typeface="+mj-cs"/>
          <a:sym typeface="HelveticaNeueLT Com 45 L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9pPr>
    </p:titleStyle>
    <p:bodyStyle>
      <a:lvl1pPr marL="0" indent="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Tx/>
        <a:buNone/>
        <a:defRPr lang="de-DE" sz="1800" kern="1200" spc="35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1pPr>
      <a:lvl2pPr marL="176213" indent="-1762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ＭＳ Ｐゴシック" pitchFamily="34" charset="-128"/>
        <a:buChar char="-"/>
        <a:defRPr lang="de-DE" sz="1800" kern="1200" spc="35" baseline="0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2pPr>
      <a:lvl3pPr marL="0" indent="0" algn="l" rtl="0" eaLnBrk="0" fontAlgn="base" hangingPunct="0">
        <a:spcBef>
          <a:spcPts val="562"/>
        </a:spcBef>
        <a:spcAft>
          <a:spcPct val="0"/>
        </a:spcAft>
        <a:buClr>
          <a:srgbClr val="000000"/>
        </a:buClr>
        <a:buSzPct val="57000"/>
        <a:buFontTx/>
        <a:buNone/>
        <a:defRPr sz="1400">
          <a:solidFill>
            <a:schemeClr val="tx1"/>
          </a:solidFill>
          <a:latin typeface="+mn-lt"/>
          <a:ea typeface="+mn-ea"/>
          <a:cs typeface="+mn-cs"/>
          <a:sym typeface="HelveticaNeueLT Com 45 Lt" charset="0"/>
        </a:defRPr>
      </a:lvl3pPr>
      <a:lvl4pPr marL="176213" indent="-176213" algn="l" rtl="0" eaLnBrk="0" fontAlgn="base" hangingPunct="0">
        <a:spcBef>
          <a:spcPts val="492"/>
        </a:spcBef>
        <a:spcAft>
          <a:spcPct val="0"/>
        </a:spcAft>
        <a:buClr>
          <a:srgbClr val="000000"/>
        </a:buClr>
        <a:buSzPct val="100000"/>
        <a:buFontTx/>
        <a:buChar char="-"/>
        <a:defRPr lang="de-DE" sz="1400" kern="1200" spc="35" baseline="0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4pPr>
      <a:lvl5pPr marL="0" indent="0" algn="l" rtl="0" eaLnBrk="0" fontAlgn="base" hangingPunct="0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lang="de-DE" sz="1100" dirty="0" smtClean="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5pPr>
      <a:lvl6pPr marL="0" indent="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6pPr>
      <a:lvl7pPr marL="0" indent="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7pPr>
      <a:lvl8pPr marL="0" indent="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8pPr>
      <a:lvl9pPr marL="0" indent="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\\kadcfl01\EXP_PUBLIC\Projekte\Dornbracht\02_TOOLS_Vorlage\_Feedback\Group\logo_dornbrachtgroup_v01_15_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53" y="405442"/>
            <a:ext cx="2703110" cy="4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platzhalter 6"/>
          <p:cNvSpPr>
            <a:spLocks noGrp="1"/>
          </p:cNvSpPr>
          <p:nvPr>
            <p:ph type="title"/>
          </p:nvPr>
        </p:nvSpPr>
        <p:spPr bwMode="gray">
          <a:xfrm>
            <a:off x="287337" y="1125537"/>
            <a:ext cx="8569325" cy="5746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 bwMode="gray">
          <a:xfrm>
            <a:off x="287337" y="1700212"/>
            <a:ext cx="8569325" cy="4573587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2"/>
          </p:nvPr>
        </p:nvSpPr>
        <p:spPr bwMode="gray">
          <a:xfrm>
            <a:off x="287338" y="6561138"/>
            <a:ext cx="576250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639A4FC9-8027-4B36-B4D3-AFC9E14F2F85}" type="datetime1">
              <a:rPr lang="de-DE" smtClean="0">
                <a:solidFill>
                  <a:prstClr val="black"/>
                </a:solidFill>
              </a:rPr>
              <a:pPr/>
              <a:t>08.12.2023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 bwMode="gray">
          <a:xfrm>
            <a:off x="1331640" y="6561138"/>
            <a:ext cx="4535760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r>
              <a:rPr>
                <a:solidFill>
                  <a:prstClr val="black"/>
                </a:solidFill>
              </a:rPr>
              <a:t>Fußzeile ändern via EINFÜGEN&gt;KOPF- UND FUSSZEILE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4"/>
          </p:nvPr>
        </p:nvSpPr>
        <p:spPr bwMode="gray">
          <a:xfrm>
            <a:off x="899592" y="6561139"/>
            <a:ext cx="396044" cy="296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b="1" kern="1200" smtClean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  </a:t>
            </a:r>
            <a:fld id="{0B858401-5CB2-4313-904A-7CAB298A99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0" name="Gruppieren 49"/>
          <p:cNvGrpSpPr/>
          <p:nvPr/>
        </p:nvGrpSpPr>
        <p:grpSpPr>
          <a:xfrm>
            <a:off x="-108520" y="-99392"/>
            <a:ext cx="9388528" cy="7092788"/>
            <a:chOff x="-108520" y="-99392"/>
            <a:chExt cx="9388528" cy="7092788"/>
          </a:xfrm>
        </p:grpSpPr>
        <p:grpSp>
          <p:nvGrpSpPr>
            <p:cNvPr id="68" name="Gruppieren 67"/>
            <p:cNvGrpSpPr/>
            <p:nvPr userDrawn="1"/>
          </p:nvGrpSpPr>
          <p:grpSpPr>
            <a:xfrm>
              <a:off x="-108520" y="836613"/>
              <a:ext cx="72000" cy="5724735"/>
              <a:chOff x="-108520" y="836613"/>
              <a:chExt cx="72000" cy="5724735"/>
            </a:xfrm>
          </p:grpSpPr>
          <p:cxnSp>
            <p:nvCxnSpPr>
              <p:cNvPr id="21" name="Gerade Verbindung 20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Gerade Verbindung 21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Gerade Verbindung 22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flipH="1">
                <a:off x="-108520" y="169161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6" name="Gruppieren 75"/>
            <p:cNvGrpSpPr/>
            <p:nvPr userDrawn="1"/>
          </p:nvGrpSpPr>
          <p:grpSpPr>
            <a:xfrm>
              <a:off x="287334" y="-99392"/>
              <a:ext cx="8567625" cy="72000"/>
              <a:chOff x="287334" y="-99392"/>
              <a:chExt cx="8567625" cy="72000"/>
            </a:xfrm>
          </p:grpSpPr>
          <p:cxnSp>
            <p:nvCxnSpPr>
              <p:cNvPr id="35" name="Gerade Verbindung 34"/>
              <p:cNvCxnSpPr/>
              <p:nvPr userDrawn="1"/>
            </p:nvCxnSpPr>
            <p:spPr bwMode="gray">
              <a:xfrm rot="5400000" flipH="1">
                <a:off x="251334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rade Verbindung 35"/>
              <p:cNvCxnSpPr/>
              <p:nvPr userDrawn="1"/>
            </p:nvCxnSpPr>
            <p:spPr bwMode="gray">
              <a:xfrm rot="5400000" flipH="1">
                <a:off x="438996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 flipH="1">
                <a:off x="4675990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 flipH="1">
                <a:off x="5828741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 flipH="1">
                <a:off x="6114762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 flipH="1">
                <a:off x="8818959" y="-63392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7" name="Gruppieren 76"/>
            <p:cNvGrpSpPr/>
            <p:nvPr userDrawn="1"/>
          </p:nvGrpSpPr>
          <p:grpSpPr>
            <a:xfrm>
              <a:off x="287334" y="6921396"/>
              <a:ext cx="8567625" cy="72000"/>
              <a:chOff x="287334" y="6921396"/>
              <a:chExt cx="8567625" cy="72000"/>
            </a:xfrm>
          </p:grpSpPr>
          <p:cxnSp>
            <p:nvCxnSpPr>
              <p:cNvPr id="43" name="Gerade Verbindung 42"/>
              <p:cNvCxnSpPr/>
              <p:nvPr userDrawn="1"/>
            </p:nvCxnSpPr>
            <p:spPr bwMode="gray">
              <a:xfrm rot="5400000" flipH="1">
                <a:off x="251334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 flipH="1">
                <a:off x="438996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 flipH="1">
                <a:off x="4675990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 flipH="1">
                <a:off x="5828741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 flipH="1">
                <a:off x="6114762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Gerade Verbindung 47"/>
              <p:cNvCxnSpPr/>
              <p:nvPr userDrawn="1"/>
            </p:nvCxnSpPr>
            <p:spPr bwMode="gray">
              <a:xfrm rot="5400000" flipH="1">
                <a:off x="8818959" y="6957396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9" name="Gruppieren 68"/>
            <p:cNvGrpSpPr/>
            <p:nvPr userDrawn="1"/>
          </p:nvGrpSpPr>
          <p:grpSpPr>
            <a:xfrm>
              <a:off x="9208008" y="836613"/>
              <a:ext cx="72000" cy="5724735"/>
              <a:chOff x="-108520" y="836613"/>
              <a:chExt cx="72000" cy="5724735"/>
            </a:xfrm>
          </p:grpSpPr>
          <p:cxnSp>
            <p:nvCxnSpPr>
              <p:cNvPr id="70" name="Gerade Verbindung 69"/>
              <p:cNvCxnSpPr/>
              <p:nvPr userDrawn="1"/>
            </p:nvCxnSpPr>
            <p:spPr bwMode="gray">
              <a:xfrm flipH="1">
                <a:off x="-108520" y="836613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gray">
              <a:xfrm flipH="1">
                <a:off x="-108520" y="112159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71"/>
              <p:cNvCxnSpPr/>
              <p:nvPr userDrawn="1"/>
            </p:nvCxnSpPr>
            <p:spPr bwMode="gray">
              <a:xfrm flipH="1">
                <a:off x="-108520" y="2849855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gray">
              <a:xfrm flipH="1">
                <a:off x="-108520" y="3138471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gray">
              <a:xfrm flipH="1">
                <a:off x="-108520" y="627338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74"/>
              <p:cNvCxnSpPr/>
              <p:nvPr userDrawn="1"/>
            </p:nvCxnSpPr>
            <p:spPr bwMode="gray">
              <a:xfrm flipH="1">
                <a:off x="-108520" y="65613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flipH="1">
                <a:off x="-108520" y="1697548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68869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hf hdr="0"/>
  <p:txStyles>
    <p:title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lang="de-DE" sz="2800" kern="1200" spc="35" dirty="0">
          <a:solidFill>
            <a:schemeClr val="tx1"/>
          </a:solidFill>
          <a:latin typeface="HelveticaNeueLT Com 45 Lt" charset="0"/>
          <a:ea typeface="ＭＳ Ｐゴシック" charset="0"/>
          <a:cs typeface="+mj-cs"/>
          <a:sym typeface="HelveticaNeueLT Com 45 L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HelveticaNeueLT Com 65 Md" charset="0"/>
          <a:ea typeface="ヒラギノ角ゴ ProN W6" charset="0"/>
          <a:cs typeface="ヒラギノ角ゴ ProN W6" charset="0"/>
          <a:sym typeface="HelveticaNeueLT Com 65 Md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Tx/>
        <a:buNone/>
        <a:defRPr lang="de-DE" sz="1800" kern="1200" spc="35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1pPr>
      <a:lvl2pPr marL="176213" indent="-1762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ＭＳ Ｐゴシック" pitchFamily="34" charset="-128"/>
        <a:buChar char="-"/>
        <a:defRPr lang="de-DE" sz="1800" kern="1200" spc="35" baseline="0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2pPr>
      <a:lvl3pPr marL="0" indent="0" algn="l" rtl="0" eaLnBrk="1" fontAlgn="base" hangingPunct="1">
        <a:spcBef>
          <a:spcPts val="562"/>
        </a:spcBef>
        <a:spcAft>
          <a:spcPct val="0"/>
        </a:spcAft>
        <a:buClr>
          <a:srgbClr val="000000"/>
        </a:buClr>
        <a:buSzPct val="57000"/>
        <a:buFontTx/>
        <a:buNone/>
        <a:defRPr sz="1400">
          <a:solidFill>
            <a:schemeClr val="tx1"/>
          </a:solidFill>
          <a:latin typeface="+mn-lt"/>
          <a:ea typeface="+mn-ea"/>
          <a:cs typeface="+mn-cs"/>
          <a:sym typeface="HelveticaNeueLT Com 45 Lt" charset="0"/>
        </a:defRPr>
      </a:lvl3pPr>
      <a:lvl4pPr marL="176213" indent="-176213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Tx/>
        <a:buChar char="-"/>
        <a:defRPr lang="de-DE" sz="1400" kern="1200" spc="35" baseline="0" dirty="0" smtClean="0">
          <a:solidFill>
            <a:schemeClr val="tx1"/>
          </a:solidFill>
          <a:latin typeface="HelveticaNeueLT Com 45 Lt" charset="0"/>
          <a:ea typeface="ＭＳ Ｐゴシック" charset="0"/>
          <a:cs typeface="+mn-cs"/>
          <a:sym typeface="HelveticaNeueLT Com 45 Lt" charset="0"/>
        </a:defRPr>
      </a:lvl4pPr>
      <a:lvl5pPr marL="0" indent="0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lang="de-DE" sz="1100" dirty="0" smtClean="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5pPr>
      <a:lvl6pPr marL="0" indent="0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6pPr>
      <a:lvl7pPr marL="0" indent="0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7pPr>
      <a:lvl8pPr marL="0" indent="0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8pPr>
      <a:lvl9pPr marL="0" indent="0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NeueLT Com 55 Roman" charset="0"/>
        <a:buNone/>
        <a:defRPr sz="1100">
          <a:solidFill>
            <a:schemeClr val="tx1"/>
          </a:solidFill>
          <a:latin typeface="HelveticaNeueLT Com 55 Roman" charset="0"/>
          <a:ea typeface="+mn-ea"/>
          <a:cs typeface="+mn-cs"/>
          <a:sym typeface="HelveticaNeueLT Com 55 Roman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CF8145-DEF3-4A6B-A20A-CBBEBFB4ADCB}"/>
              </a:ext>
            </a:extLst>
          </p:cNvPr>
          <p:cNvSpPr txBox="1"/>
          <p:nvPr/>
        </p:nvSpPr>
        <p:spPr bwMode="gray">
          <a:xfrm>
            <a:off x="66161" y="1081024"/>
            <a:ext cx="9162078" cy="4577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An </a:t>
            </a:r>
            <a:r>
              <a:rPr lang="de-DE" sz="1800" dirty="0" err="1">
                <a:solidFill>
                  <a:schemeClr val="bg1"/>
                </a:solidFill>
              </a:rPr>
              <a:t>introduction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to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plating</a:t>
            </a:r>
            <a:r>
              <a:rPr lang="de-DE" sz="1800" dirty="0">
                <a:solidFill>
                  <a:schemeClr val="bg1"/>
                </a:solidFill>
              </a:rPr>
              <a:t> + </a:t>
            </a:r>
            <a:r>
              <a:rPr lang="de-DE" sz="1800" dirty="0" err="1">
                <a:solidFill>
                  <a:schemeClr val="bg1"/>
                </a:solidFill>
              </a:rPr>
              <a:t>finishes</a:t>
            </a:r>
            <a:r>
              <a:rPr lang="de-DE" sz="1800" dirty="0">
                <a:solidFill>
                  <a:schemeClr val="bg1"/>
                </a:solidFill>
              </a:rPr>
              <a:t>  </a:t>
            </a:r>
            <a:r>
              <a:rPr lang="de-DE" sz="1800" dirty="0" err="1">
                <a:solidFill>
                  <a:schemeClr val="bg1"/>
                </a:solidFill>
              </a:rPr>
              <a:t>featuring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faucets</a:t>
            </a:r>
            <a:r>
              <a:rPr lang="de-DE" sz="1800" dirty="0">
                <a:solidFill>
                  <a:schemeClr val="bg1"/>
                </a:solidFill>
              </a:rPr>
              <a:t> and </a:t>
            </a:r>
            <a:r>
              <a:rPr lang="de-DE" sz="1800" dirty="0" err="1">
                <a:solidFill>
                  <a:schemeClr val="bg1"/>
                </a:solidFill>
              </a:rPr>
              <a:t>wash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basins</a:t>
            </a:r>
            <a:endParaRPr lang="de-DE" sz="1800" dirty="0">
              <a:solidFill>
                <a:schemeClr val="bg1"/>
              </a:solidFill>
            </a:endParaRPr>
          </a:p>
          <a:p>
            <a:pPr marL="180975" indent="-180975" algn="l">
              <a:buFontTx/>
              <a:buChar char="-"/>
            </a:pPr>
            <a:endParaRPr lang="en-US" sz="1800" dirty="0" err="1">
              <a:latin typeface="+mn-lt"/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A00B04C7-3873-4ADC-8286-3163C5D57FC1}"/>
              </a:ext>
            </a:extLst>
          </p:cNvPr>
          <p:cNvSpPr txBox="1">
            <a:spLocks/>
          </p:cNvSpPr>
          <p:nvPr/>
        </p:nvSpPr>
        <p:spPr bwMode="gray">
          <a:xfrm>
            <a:off x="467544" y="260648"/>
            <a:ext cx="8298354" cy="9475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de-DE" sz="1800" kern="1200" spc="35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1pPr>
            <a:lvl2pPr marL="321457" indent="0"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ＭＳ Ｐゴシック" pitchFamily="34" charset="-128"/>
              <a:buNone/>
              <a:defRPr lang="de-DE" sz="1800" kern="1200" spc="35" baseline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2pPr>
            <a:lvl3pPr marL="642915" indent="0" algn="ctr" rtl="0" eaLnBrk="1" fontAlgn="base" hangingPunct="1">
              <a:spcBef>
                <a:spcPts val="562"/>
              </a:spcBef>
              <a:spcAft>
                <a:spcPct val="0"/>
              </a:spcAft>
              <a:buClr>
                <a:srgbClr val="000000"/>
              </a:buClr>
              <a:buSzPct val="57000"/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NeueLT Com 45 Lt" charset="0"/>
              </a:defRPr>
            </a:lvl3pPr>
            <a:lvl4pPr marL="964372" indent="0" algn="ctr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 lang="de-DE" sz="1400" kern="1200" spc="35" baseline="0">
                <a:solidFill>
                  <a:schemeClr val="tx1"/>
                </a:solidFill>
                <a:latin typeface="HelveticaNeueLT Com 45 Lt" charset="0"/>
                <a:ea typeface="ＭＳ Ｐゴシック" charset="0"/>
                <a:cs typeface="+mn-cs"/>
                <a:sym typeface="HelveticaNeueLT Com 45 Lt" charset="0"/>
              </a:defRPr>
            </a:lvl4pPr>
            <a:lvl5pPr marL="1285829" indent="0" algn="ctr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lang="de-DE"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5pPr>
            <a:lvl6pPr marL="1607287" indent="0" algn="ctr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6pPr>
            <a:lvl7pPr marL="1928744" indent="0" algn="ctr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7pPr>
            <a:lvl8pPr marL="2250201" indent="0" algn="ctr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8pPr>
            <a:lvl9pPr marL="2571659" indent="0" algn="ctr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NeueLT Com 55 Roman" charset="0"/>
              <a:buNone/>
              <a:defRPr sz="1100">
                <a:solidFill>
                  <a:schemeClr val="tx1"/>
                </a:solidFill>
                <a:latin typeface="HelveticaNeueLT Com 55 Roman" charset="0"/>
                <a:ea typeface="+mn-ea"/>
                <a:cs typeface="+mn-cs"/>
                <a:sym typeface="HelveticaNeueLT Com 55 Roman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  <a:ea typeface="MingLiU" panose="02020509000000000000" pitchFamily="49" charset="-120"/>
              </a:rPr>
              <a:t>SETTING THE TONE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5386D-64CD-40E3-937B-E6897529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1" t="53734" b="4228"/>
          <a:stretch/>
        </p:blipFill>
        <p:spPr>
          <a:xfrm>
            <a:off x="745787" y="1650902"/>
            <a:ext cx="4279207" cy="25114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8D0480-B2E1-4AF3-8618-8E40C7BF0B36}"/>
              </a:ext>
            </a:extLst>
          </p:cNvPr>
          <p:cNvSpPr/>
          <p:nvPr/>
        </p:nvSpPr>
        <p:spPr bwMode="gray">
          <a:xfrm>
            <a:off x="5052870" y="1700808"/>
            <a:ext cx="4114412" cy="24554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B3E657-65B5-4497-85E7-D7E290B8D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586" y="2115743"/>
            <a:ext cx="853686" cy="5123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44AD09-6C4F-4B52-A749-8D542E0BB459}"/>
              </a:ext>
            </a:extLst>
          </p:cNvPr>
          <p:cNvSpPr txBox="1"/>
          <p:nvPr/>
        </p:nvSpPr>
        <p:spPr bwMode="gray">
          <a:xfrm>
            <a:off x="6013590" y="1700808"/>
            <a:ext cx="2016852" cy="5123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de-DE" sz="1800" dirty="0" err="1">
                <a:solidFill>
                  <a:schemeClr val="bg1"/>
                </a:solidFill>
              </a:rPr>
              <a:t>Presented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by</a:t>
            </a:r>
            <a:endParaRPr lang="de-DE" sz="1800" dirty="0">
              <a:solidFill>
                <a:schemeClr val="bg1"/>
              </a:solidFill>
            </a:endParaRPr>
          </a:p>
          <a:p>
            <a:pPr marL="180975" indent="-180975" algn="l">
              <a:buFontTx/>
              <a:buChar char="-"/>
            </a:pPr>
            <a:endParaRPr lang="en-US" sz="1800" dirty="0" err="1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27CE18-294E-45CF-B620-622EC6074A89}"/>
              </a:ext>
            </a:extLst>
          </p:cNvPr>
          <p:cNvSpPr txBox="1"/>
          <p:nvPr/>
        </p:nvSpPr>
        <p:spPr bwMode="gray">
          <a:xfrm>
            <a:off x="6013590" y="2844643"/>
            <a:ext cx="2016852" cy="5123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de-DE" sz="1800" dirty="0" err="1">
                <a:solidFill>
                  <a:schemeClr val="bg1"/>
                </a:solidFill>
              </a:rPr>
              <a:t>Accredited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by</a:t>
            </a:r>
            <a:endParaRPr lang="de-DE" sz="1800" dirty="0">
              <a:solidFill>
                <a:schemeClr val="bg1"/>
              </a:solidFill>
            </a:endParaRPr>
          </a:p>
          <a:p>
            <a:pPr marL="180975" indent="-180975" algn="l">
              <a:buFontTx/>
              <a:buChar char="-"/>
            </a:pPr>
            <a:endParaRPr lang="en-US" sz="1800" dirty="0" err="1">
              <a:latin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B1ADBFA-D2CF-4FC1-87F2-2F68E7E08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272" y="3253595"/>
            <a:ext cx="707128" cy="710855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595C369F-4E25-4348-B043-FDD4BC5A89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6825"/>
          <a:stretch/>
        </p:blipFill>
        <p:spPr>
          <a:xfrm>
            <a:off x="6013590" y="3254016"/>
            <a:ext cx="1309214" cy="57247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4D9A4AC-F8C7-4FA6-BD4F-36FB296C4FA4}"/>
              </a:ext>
            </a:extLst>
          </p:cNvPr>
          <p:cNvSpPr/>
          <p:nvPr/>
        </p:nvSpPr>
        <p:spPr bwMode="gray">
          <a:xfrm>
            <a:off x="204537" y="188640"/>
            <a:ext cx="8759951" cy="6480720"/>
          </a:xfrm>
          <a:prstGeom prst="rect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CD3D35-8717-4B38-8E0E-F91D43B6E25E}"/>
              </a:ext>
            </a:extLst>
          </p:cNvPr>
          <p:cNvSpPr txBox="1"/>
          <p:nvPr/>
        </p:nvSpPr>
        <p:spPr bwMode="gray">
          <a:xfrm>
            <a:off x="475026" y="4263855"/>
            <a:ext cx="8218971" cy="26461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+mn-lt"/>
              </a:rPr>
              <a:t>Discover how to set the tone with the right finish. The first portion of this course is an overview of the most common faucet plating methods, followed by in-depth look at the electroplating process and the wide variety of finishes available for fittings, their compositions, and attributes.</a:t>
            </a:r>
          </a:p>
          <a:p>
            <a:pPr algn="l"/>
            <a:br>
              <a:rPr lang="en-US" sz="1400" dirty="0">
                <a:solidFill>
                  <a:schemeClr val="bg1"/>
                </a:solidFill>
                <a:latin typeface="+mn-lt"/>
              </a:rPr>
            </a:br>
            <a:r>
              <a:rPr lang="en-US" sz="1600" b="1" dirty="0">
                <a:solidFill>
                  <a:schemeClr val="bg1"/>
                </a:solidFill>
                <a:latin typeface="+mn-lt"/>
              </a:rPr>
              <a:t>You will learn how to…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Understand plating methods for different finishes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Define the characteristics of a quality finish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Identify different finishes and their attributes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Discern sustainability of certain materials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Properly clean &amp; disinfect for long term use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658b91aa950e9a224a3ad4229272a14a5d386b"/>
</p:tagLst>
</file>

<file path=ppt/theme/theme1.xml><?xml version="1.0" encoding="utf-8"?>
<a:theme xmlns:a="http://schemas.openxmlformats.org/drawingml/2006/main" name="Dornbracht Gruppe">
  <a:themeElements>
    <a:clrScheme name="Dornbracht">
      <a:dk1>
        <a:sysClr val="windowText" lastClr="000000"/>
      </a:dk1>
      <a:lt1>
        <a:sysClr val="window" lastClr="FFFFFF"/>
      </a:lt1>
      <a:dk2>
        <a:srgbClr val="A3A3A3"/>
      </a:dk2>
      <a:lt2>
        <a:srgbClr val="666666"/>
      </a:lt2>
      <a:accent1>
        <a:srgbClr val="D8D8D8"/>
      </a:accent1>
      <a:accent2>
        <a:srgbClr val="4B5F87"/>
      </a:accent2>
      <a:accent3>
        <a:srgbClr val="288CC4"/>
      </a:accent3>
      <a:accent4>
        <a:srgbClr val="17804E"/>
      </a:accent4>
      <a:accent5>
        <a:srgbClr val="E4E400"/>
      </a:accent5>
      <a:accent6>
        <a:srgbClr val="FF0000"/>
      </a:accent6>
      <a:hlink>
        <a:srgbClr val="666666"/>
      </a:hlink>
      <a:folHlink>
        <a:srgbClr val="666666"/>
      </a:folHlink>
    </a:clrScheme>
    <a:fontScheme name="Dornbracht">
      <a:majorFont>
        <a:latin typeface="HelveticaNeueLT Com 65 Md"/>
        <a:ea typeface="ヒラギノ角ゴ ProN W6"/>
        <a:cs typeface="ヒラギノ角ゴ ProN W6"/>
      </a:majorFont>
      <a:minorFont>
        <a:latin typeface="HelveticaNeueLT Com 45 L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180975" marR="0" indent="-1809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+mn-lt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gray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72000" tIns="72000" rIns="72000" bIns="72000" rtlCol="0">
        <a:noAutofit/>
      </a:bodyPr>
      <a:lstStyle>
        <a:defPPr marL="180975" indent="-180975" algn="l">
          <a:buFontTx/>
          <a:buChar char="-"/>
          <a:defRPr sz="1800" dirty="0" err="1" smtClean="0">
            <a:latin typeface="+mn-lt"/>
          </a:defRPr>
        </a:defPPr>
      </a:lstStyle>
    </a:txDef>
  </a:objectDefaults>
  <a:extraClrSchemeLst>
    <a:extraClrScheme>
      <a:clrScheme name="weiß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rke Dornbracht">
  <a:themeElements>
    <a:clrScheme name="Dornbracht">
      <a:dk1>
        <a:sysClr val="windowText" lastClr="000000"/>
      </a:dk1>
      <a:lt1>
        <a:sysClr val="window" lastClr="FFFFFF"/>
      </a:lt1>
      <a:dk2>
        <a:srgbClr val="A3A3A3"/>
      </a:dk2>
      <a:lt2>
        <a:srgbClr val="666666"/>
      </a:lt2>
      <a:accent1>
        <a:srgbClr val="D8D8D8"/>
      </a:accent1>
      <a:accent2>
        <a:srgbClr val="4B5F87"/>
      </a:accent2>
      <a:accent3>
        <a:srgbClr val="288CC4"/>
      </a:accent3>
      <a:accent4>
        <a:srgbClr val="17804E"/>
      </a:accent4>
      <a:accent5>
        <a:srgbClr val="E4E400"/>
      </a:accent5>
      <a:accent6>
        <a:srgbClr val="FF0000"/>
      </a:accent6>
      <a:hlink>
        <a:srgbClr val="666666"/>
      </a:hlink>
      <a:folHlink>
        <a:srgbClr val="666666"/>
      </a:folHlink>
    </a:clrScheme>
    <a:fontScheme name="Dornbracht">
      <a:majorFont>
        <a:latin typeface="HelveticaNeueLT Com 65 Md"/>
        <a:ea typeface="ヒラギノ角ゴ ProN W6"/>
        <a:cs typeface="ヒラギノ角ゴ ProN W6"/>
      </a:majorFont>
      <a:minorFont>
        <a:latin typeface="HelveticaNeueLT Com 45 L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180975" marR="0" indent="-1809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+mn-lt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gray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72000" tIns="72000" rIns="72000" bIns="72000" rtlCol="0">
        <a:noAutofit/>
      </a:bodyPr>
      <a:lstStyle>
        <a:defPPr marL="180975" indent="-180975" algn="l">
          <a:buFontTx/>
          <a:buChar char="-"/>
          <a:defRPr sz="1800" dirty="0" err="1" smtClean="0">
            <a:latin typeface="+mn-lt"/>
          </a:defRPr>
        </a:defPPr>
      </a:lstStyle>
    </a:txDef>
  </a:objectDefaults>
  <a:extraClrSchemeLst>
    <a:extraClrScheme>
      <a:clrScheme name="weiß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rke Alape">
  <a:themeElements>
    <a:clrScheme name="Dornbracht">
      <a:dk1>
        <a:sysClr val="windowText" lastClr="000000"/>
      </a:dk1>
      <a:lt1>
        <a:sysClr val="window" lastClr="FFFFFF"/>
      </a:lt1>
      <a:dk2>
        <a:srgbClr val="A3A3A3"/>
      </a:dk2>
      <a:lt2>
        <a:srgbClr val="666666"/>
      </a:lt2>
      <a:accent1>
        <a:srgbClr val="D8D8D8"/>
      </a:accent1>
      <a:accent2>
        <a:srgbClr val="4B5F87"/>
      </a:accent2>
      <a:accent3>
        <a:srgbClr val="288CC4"/>
      </a:accent3>
      <a:accent4>
        <a:srgbClr val="17804E"/>
      </a:accent4>
      <a:accent5>
        <a:srgbClr val="E4E400"/>
      </a:accent5>
      <a:accent6>
        <a:srgbClr val="FF0000"/>
      </a:accent6>
      <a:hlink>
        <a:srgbClr val="666666"/>
      </a:hlink>
      <a:folHlink>
        <a:srgbClr val="666666"/>
      </a:folHlink>
    </a:clrScheme>
    <a:fontScheme name="Dornbracht">
      <a:majorFont>
        <a:latin typeface="HelveticaNeueLT Com 65 Md"/>
        <a:ea typeface="ヒラギノ角ゴ ProN W6"/>
        <a:cs typeface="ヒラギノ角ゴ ProN W6"/>
      </a:majorFont>
      <a:minorFont>
        <a:latin typeface="HelveticaNeueLT Com 45 L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180975" marR="0" indent="-1809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+mn-lt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gray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72000" tIns="72000" rIns="72000" bIns="72000" rtlCol="0">
        <a:noAutofit/>
      </a:bodyPr>
      <a:lstStyle>
        <a:defPPr marL="180975" indent="-180975" algn="l">
          <a:buFontTx/>
          <a:buChar char="-"/>
          <a:defRPr sz="1800" dirty="0" err="1" smtClean="0">
            <a:latin typeface="+mn-lt"/>
          </a:defRPr>
        </a:defPPr>
      </a:lstStyle>
    </a:txDef>
  </a:objectDefaults>
  <a:extraClrSchemeLst>
    <a:extraClrScheme>
      <a:clrScheme name="weiß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rke Villeroy und Boch">
  <a:themeElements>
    <a:clrScheme name="Dornbracht">
      <a:dk1>
        <a:sysClr val="windowText" lastClr="000000"/>
      </a:dk1>
      <a:lt1>
        <a:sysClr val="window" lastClr="FFFFFF"/>
      </a:lt1>
      <a:dk2>
        <a:srgbClr val="A3A3A3"/>
      </a:dk2>
      <a:lt2>
        <a:srgbClr val="666666"/>
      </a:lt2>
      <a:accent1>
        <a:srgbClr val="D8D8D8"/>
      </a:accent1>
      <a:accent2>
        <a:srgbClr val="4B5F87"/>
      </a:accent2>
      <a:accent3>
        <a:srgbClr val="288CC4"/>
      </a:accent3>
      <a:accent4>
        <a:srgbClr val="17804E"/>
      </a:accent4>
      <a:accent5>
        <a:srgbClr val="E4E400"/>
      </a:accent5>
      <a:accent6>
        <a:srgbClr val="FF0000"/>
      </a:accent6>
      <a:hlink>
        <a:srgbClr val="666666"/>
      </a:hlink>
      <a:folHlink>
        <a:srgbClr val="666666"/>
      </a:folHlink>
    </a:clrScheme>
    <a:fontScheme name="Dornbracht">
      <a:majorFont>
        <a:latin typeface="HelveticaNeueLT Com 65 Md"/>
        <a:ea typeface="ヒラギノ角ゴ ProN W6"/>
        <a:cs typeface="ヒラギノ角ゴ ProN W6"/>
      </a:majorFont>
      <a:minorFont>
        <a:latin typeface="HelveticaNeueLT Com 45 L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180975" marR="0" indent="-1809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+mn-lt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gray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72000" tIns="72000" rIns="72000" bIns="72000" rtlCol="0">
        <a:noAutofit/>
      </a:bodyPr>
      <a:lstStyle>
        <a:defPPr marL="180975" indent="-180975" algn="l">
          <a:buFontTx/>
          <a:buChar char="-"/>
          <a:defRPr sz="1800" dirty="0" err="1" smtClean="0">
            <a:latin typeface="+mn-lt"/>
          </a:defRPr>
        </a:defPPr>
      </a:lstStyle>
    </a:txDef>
  </a:objectDefaults>
  <a:extraClrSchemeLst>
    <a:extraClrScheme>
      <a:clrScheme name="weiß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ornbracht Gruppe">
  <a:themeElements>
    <a:clrScheme name="Dornbracht">
      <a:dk1>
        <a:sysClr val="windowText" lastClr="000000"/>
      </a:dk1>
      <a:lt1>
        <a:sysClr val="window" lastClr="FFFFFF"/>
      </a:lt1>
      <a:dk2>
        <a:srgbClr val="A3A3A3"/>
      </a:dk2>
      <a:lt2>
        <a:srgbClr val="666666"/>
      </a:lt2>
      <a:accent1>
        <a:srgbClr val="D8D8D8"/>
      </a:accent1>
      <a:accent2>
        <a:srgbClr val="4B5F87"/>
      </a:accent2>
      <a:accent3>
        <a:srgbClr val="288CC4"/>
      </a:accent3>
      <a:accent4>
        <a:srgbClr val="17804E"/>
      </a:accent4>
      <a:accent5>
        <a:srgbClr val="E4E400"/>
      </a:accent5>
      <a:accent6>
        <a:srgbClr val="FF0000"/>
      </a:accent6>
      <a:hlink>
        <a:srgbClr val="666666"/>
      </a:hlink>
      <a:folHlink>
        <a:srgbClr val="666666"/>
      </a:folHlink>
    </a:clrScheme>
    <a:fontScheme name="Dornbracht">
      <a:majorFont>
        <a:latin typeface="HelveticaNeueLT Com 65 Md"/>
        <a:ea typeface="ヒラギノ角ゴ ProN W6"/>
        <a:cs typeface="ヒラギノ角ゴ ProN W6"/>
      </a:majorFont>
      <a:minorFont>
        <a:latin typeface="HelveticaNeueLT Com 45 L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180975" marR="0" indent="-1809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+mn-lt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gray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72000" tIns="72000" rIns="72000" bIns="72000" rtlCol="0">
        <a:noAutofit/>
      </a:bodyPr>
      <a:lstStyle>
        <a:defPPr marL="180975" indent="-180975" algn="l">
          <a:buFontTx/>
          <a:buChar char="-"/>
          <a:defRPr sz="1800" dirty="0" err="1" smtClean="0">
            <a:latin typeface="+mn-lt"/>
          </a:defRPr>
        </a:defPPr>
      </a:lstStyle>
    </a:txDef>
  </a:objectDefaults>
  <a:extraClrSchemeLst>
    <a:extraClrScheme>
      <a:clrScheme name="weiß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Dornbracht">
      <a:dk1>
        <a:sysClr val="windowText" lastClr="000000"/>
      </a:dk1>
      <a:lt1>
        <a:sysClr val="window" lastClr="FFFFFF"/>
      </a:lt1>
      <a:dk2>
        <a:srgbClr val="A3A3A3"/>
      </a:dk2>
      <a:lt2>
        <a:srgbClr val="666666"/>
      </a:lt2>
      <a:accent1>
        <a:srgbClr val="D8D8D8"/>
      </a:accent1>
      <a:accent2>
        <a:srgbClr val="4B5F87"/>
      </a:accent2>
      <a:accent3>
        <a:srgbClr val="288CC4"/>
      </a:accent3>
      <a:accent4>
        <a:srgbClr val="17804E"/>
      </a:accent4>
      <a:accent5>
        <a:srgbClr val="E4E400"/>
      </a:accent5>
      <a:accent6>
        <a:srgbClr val="FF0000"/>
      </a:accent6>
      <a:hlink>
        <a:srgbClr val="666666"/>
      </a:hlink>
      <a:folHlink>
        <a:srgbClr val="666666"/>
      </a:folHlink>
    </a:clrScheme>
    <a:fontScheme name="Dornbracht">
      <a:majorFont>
        <a:latin typeface="HelveticaNeueLT Com 45 Lt"/>
        <a:ea typeface=""/>
        <a:cs typeface=""/>
      </a:majorFont>
      <a:minorFont>
        <a:latin typeface="HelveticaNeueLT Com 45 L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180975" marR="0" indent="-1809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+mn-lt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gray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72000" tIns="72000" rIns="72000" bIns="72000" rtlCol="0">
        <a:noAutofit/>
      </a:bodyPr>
      <a:lstStyle>
        <a:defPPr marL="180975" indent="-180975" algn="l">
          <a:buFontTx/>
          <a:buChar char="-"/>
          <a:defRPr sz="1800" dirty="0" err="1" smtClean="0"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Larissa-Design">
  <a:themeElements>
    <a:clrScheme name="Dornbracht">
      <a:dk1>
        <a:sysClr val="windowText" lastClr="000000"/>
      </a:dk1>
      <a:lt1>
        <a:sysClr val="window" lastClr="FFFFFF"/>
      </a:lt1>
      <a:dk2>
        <a:srgbClr val="A3A3A3"/>
      </a:dk2>
      <a:lt2>
        <a:srgbClr val="666666"/>
      </a:lt2>
      <a:accent1>
        <a:srgbClr val="D8D8D8"/>
      </a:accent1>
      <a:accent2>
        <a:srgbClr val="4B5F87"/>
      </a:accent2>
      <a:accent3>
        <a:srgbClr val="288CC4"/>
      </a:accent3>
      <a:accent4>
        <a:srgbClr val="17804E"/>
      </a:accent4>
      <a:accent5>
        <a:srgbClr val="E4E400"/>
      </a:accent5>
      <a:accent6>
        <a:srgbClr val="FF0000"/>
      </a:accent6>
      <a:hlink>
        <a:srgbClr val="666666"/>
      </a:hlink>
      <a:folHlink>
        <a:srgbClr val="666666"/>
      </a:folHlink>
    </a:clrScheme>
    <a:fontScheme name="Dornbracht">
      <a:majorFont>
        <a:latin typeface="HelveticaNeueLT Com 45 Lt"/>
        <a:ea typeface=""/>
        <a:cs typeface=""/>
      </a:majorFont>
      <a:minorFont>
        <a:latin typeface="HelveticaNeueLT Com 45 L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180975" marR="0" indent="-1809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+mn-lt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gray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72000" tIns="72000" rIns="72000" bIns="72000" rtlCol="0">
        <a:noAutofit/>
      </a:bodyPr>
      <a:lstStyle>
        <a:defPPr marL="180975" indent="-180975" algn="l">
          <a:buFontTx/>
          <a:buChar char="-"/>
          <a:defRPr sz="1800" dirty="0" err="1" smtClean="0">
            <a:latin typeface="+mn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Vorlage_Dornbracht_04</Template>
  <TotalTime>470</TotalTime>
  <Pages>0</Pages>
  <Words>109</Words>
  <Characters>0</Characters>
  <Application>Microsoft Office PowerPoint</Application>
  <PresentationFormat>On-screen Show (4:3)</PresentationFormat>
  <Lines>0</Lines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ＭＳ Ｐゴシック</vt:lpstr>
      <vt:lpstr>Arial</vt:lpstr>
      <vt:lpstr>Century Gothic</vt:lpstr>
      <vt:lpstr>Gill Sans</vt:lpstr>
      <vt:lpstr>HelveticaNeueLT Com 45 Lt</vt:lpstr>
      <vt:lpstr>HelveticaNeueLT Com 55 Roman</vt:lpstr>
      <vt:lpstr>HelveticaNeueLT Com 65 Md</vt:lpstr>
      <vt:lpstr>Dornbracht Gruppe</vt:lpstr>
      <vt:lpstr>Marke Dornbracht</vt:lpstr>
      <vt:lpstr>Marke Alape</vt:lpstr>
      <vt:lpstr>Marke Villeroy und Boch</vt:lpstr>
      <vt:lpstr>1_Dornbracht Gruppe</vt:lpstr>
      <vt:lpstr>PowerPoint Presentation</vt:lpstr>
    </vt:vector>
  </TitlesOfParts>
  <Company>Aloys F. Dornbracht GmbH &amp; Co.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Müller, Robert</dc:creator>
  <cp:lastModifiedBy>Ocampo, Jenn</cp:lastModifiedBy>
  <cp:revision>384</cp:revision>
  <cp:lastPrinted>2012-03-20T11:04:14Z</cp:lastPrinted>
  <dcterms:created xsi:type="dcterms:W3CDTF">2012-12-19T14:30:16Z</dcterms:created>
  <dcterms:modified xsi:type="dcterms:W3CDTF">2023-12-08T16:16:08Z</dcterms:modified>
</cp:coreProperties>
</file>