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59" r:id="rId6"/>
    <p:sldId id="271" r:id="rId7"/>
    <p:sldId id="261" r:id="rId8"/>
    <p:sldId id="262" r:id="rId9"/>
    <p:sldId id="275" r:id="rId10"/>
    <p:sldId id="264" r:id="rId11"/>
    <p:sldId id="265" r:id="rId12"/>
    <p:sldId id="273" r:id="rId13"/>
    <p:sldId id="266" r:id="rId14"/>
    <p:sldId id="272" r:id="rId15"/>
    <p:sldId id="267" r:id="rId16"/>
    <p:sldId id="268" r:id="rId17"/>
    <p:sldId id="274" r:id="rId18"/>
    <p:sldId id="269" r:id="rId19"/>
    <p:sldId id="27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98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Kentucky Weekly Travel Spending </a:t>
            </a:r>
            <a:r>
              <a:rPr lang="en-US" baseline="0"/>
              <a:t>($ millions)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numRef>
              <c:f>Kentucky!$A$6:$A$41</c:f>
              <c:numCache>
                <c:formatCode>d\-mmm</c:formatCode>
                <c:ptCount val="36"/>
                <c:pt idx="0">
                  <c:v>43890</c:v>
                </c:pt>
                <c:pt idx="1">
                  <c:v>43897</c:v>
                </c:pt>
                <c:pt idx="2">
                  <c:v>43904</c:v>
                </c:pt>
                <c:pt idx="3">
                  <c:v>43911</c:v>
                </c:pt>
                <c:pt idx="4">
                  <c:v>43918</c:v>
                </c:pt>
                <c:pt idx="5">
                  <c:v>43925</c:v>
                </c:pt>
                <c:pt idx="6">
                  <c:v>43932</c:v>
                </c:pt>
                <c:pt idx="7">
                  <c:v>43939</c:v>
                </c:pt>
                <c:pt idx="8">
                  <c:v>43946</c:v>
                </c:pt>
                <c:pt idx="9">
                  <c:v>43953</c:v>
                </c:pt>
                <c:pt idx="10">
                  <c:v>43960</c:v>
                </c:pt>
                <c:pt idx="11">
                  <c:v>43967</c:v>
                </c:pt>
                <c:pt idx="12">
                  <c:v>43974</c:v>
                </c:pt>
                <c:pt idx="13">
                  <c:v>43981</c:v>
                </c:pt>
                <c:pt idx="14">
                  <c:v>43988</c:v>
                </c:pt>
                <c:pt idx="15">
                  <c:v>43995</c:v>
                </c:pt>
                <c:pt idx="16">
                  <c:v>44002</c:v>
                </c:pt>
                <c:pt idx="17">
                  <c:v>44009</c:v>
                </c:pt>
                <c:pt idx="18">
                  <c:v>44016</c:v>
                </c:pt>
                <c:pt idx="19">
                  <c:v>44023</c:v>
                </c:pt>
                <c:pt idx="20">
                  <c:v>44030</c:v>
                </c:pt>
                <c:pt idx="21">
                  <c:v>44037</c:v>
                </c:pt>
                <c:pt idx="22">
                  <c:v>44044</c:v>
                </c:pt>
                <c:pt idx="23">
                  <c:v>44051</c:v>
                </c:pt>
                <c:pt idx="24">
                  <c:v>44058</c:v>
                </c:pt>
                <c:pt idx="25">
                  <c:v>44065</c:v>
                </c:pt>
                <c:pt idx="26">
                  <c:v>44072</c:v>
                </c:pt>
                <c:pt idx="27">
                  <c:v>44079</c:v>
                </c:pt>
                <c:pt idx="28">
                  <c:v>44086</c:v>
                </c:pt>
                <c:pt idx="29">
                  <c:v>44093</c:v>
                </c:pt>
                <c:pt idx="30">
                  <c:v>44100</c:v>
                </c:pt>
                <c:pt idx="31">
                  <c:v>44107</c:v>
                </c:pt>
                <c:pt idx="32">
                  <c:v>44114</c:v>
                </c:pt>
                <c:pt idx="33">
                  <c:v>44121</c:v>
                </c:pt>
                <c:pt idx="34">
                  <c:v>44128</c:v>
                </c:pt>
                <c:pt idx="35">
                  <c:v>44135</c:v>
                </c:pt>
              </c:numCache>
            </c:numRef>
          </c:cat>
          <c:val>
            <c:numRef>
              <c:f>Kentucky!$B$6:$B$41</c:f>
              <c:numCache>
                <c:formatCode>General</c:formatCode>
                <c:ptCount val="36"/>
                <c:pt idx="0">
                  <c:v>193</c:v>
                </c:pt>
                <c:pt idx="1">
                  <c:v>195</c:v>
                </c:pt>
                <c:pt idx="2">
                  <c:v>153</c:v>
                </c:pt>
                <c:pt idx="3">
                  <c:v>74</c:v>
                </c:pt>
                <c:pt idx="4">
                  <c:v>43</c:v>
                </c:pt>
                <c:pt idx="5">
                  <c:v>41</c:v>
                </c:pt>
                <c:pt idx="6">
                  <c:v>34</c:v>
                </c:pt>
                <c:pt idx="7">
                  <c:v>34</c:v>
                </c:pt>
                <c:pt idx="8">
                  <c:v>26</c:v>
                </c:pt>
                <c:pt idx="9">
                  <c:v>19</c:v>
                </c:pt>
                <c:pt idx="10">
                  <c:v>34</c:v>
                </c:pt>
                <c:pt idx="11">
                  <c:v>36</c:v>
                </c:pt>
                <c:pt idx="12">
                  <c:v>41</c:v>
                </c:pt>
                <c:pt idx="13">
                  <c:v>82</c:v>
                </c:pt>
                <c:pt idx="14">
                  <c:v>93</c:v>
                </c:pt>
                <c:pt idx="15">
                  <c:v>99</c:v>
                </c:pt>
                <c:pt idx="16">
                  <c:v>105</c:v>
                </c:pt>
                <c:pt idx="17">
                  <c:v>104</c:v>
                </c:pt>
                <c:pt idx="18">
                  <c:v>133</c:v>
                </c:pt>
                <c:pt idx="19">
                  <c:v>109</c:v>
                </c:pt>
                <c:pt idx="20">
                  <c:v>115</c:v>
                </c:pt>
                <c:pt idx="21">
                  <c:v>118</c:v>
                </c:pt>
                <c:pt idx="22">
                  <c:v>115</c:v>
                </c:pt>
                <c:pt idx="23">
                  <c:v>128</c:v>
                </c:pt>
                <c:pt idx="24">
                  <c:v>126</c:v>
                </c:pt>
                <c:pt idx="25">
                  <c:v>124</c:v>
                </c:pt>
                <c:pt idx="26">
                  <c:v>115</c:v>
                </c:pt>
                <c:pt idx="27">
                  <c:v>138</c:v>
                </c:pt>
                <c:pt idx="28">
                  <c:v>117</c:v>
                </c:pt>
                <c:pt idx="29">
                  <c:v>118</c:v>
                </c:pt>
                <c:pt idx="30">
                  <c:v>113</c:v>
                </c:pt>
                <c:pt idx="31">
                  <c:v>114</c:v>
                </c:pt>
                <c:pt idx="32">
                  <c:v>120</c:v>
                </c:pt>
                <c:pt idx="33">
                  <c:v>114</c:v>
                </c:pt>
                <c:pt idx="34">
                  <c:v>120</c:v>
                </c:pt>
                <c:pt idx="35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D-41F1-AA55-ECE590E75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57904"/>
        <c:axId val="321552656"/>
      </c:lineChart>
      <c:dateAx>
        <c:axId val="32155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52656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32155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Weekly</a:t>
                </a:r>
                <a:r>
                  <a:rPr lang="en-US" baseline="0"/>
                  <a:t> Travel Spending (millions)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EDAC-4CDF-45C2-B2B5-1C8BB1B479D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14D8-00DD-437D-B204-B3A90C34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Tourism is a driving factor in the BRADD’s economy</a:t>
            </a:r>
          </a:p>
          <a:p>
            <a:r>
              <a:rPr lang="en-US" dirty="0"/>
              <a:t>According to a study done by Tourism Economics for the Kentucky Department of Tourism</a:t>
            </a:r>
          </a:p>
          <a:p>
            <a:r>
              <a:rPr lang="en-US" dirty="0"/>
              <a:t>In 2019</a:t>
            </a:r>
          </a:p>
          <a:p>
            <a:pPr lvl="1"/>
            <a:r>
              <a:rPr lang="en-US" dirty="0"/>
              <a:t>$460 million in total visitor spending</a:t>
            </a:r>
          </a:p>
          <a:p>
            <a:pPr lvl="1"/>
            <a:r>
              <a:rPr lang="en-US" dirty="0"/>
              <a:t>$677 million in total business sales</a:t>
            </a:r>
          </a:p>
          <a:p>
            <a:pPr lvl="1"/>
            <a:r>
              <a:rPr lang="en-US" dirty="0"/>
              <a:t>$50 million in state and local taxes ($442 in taxes per household)</a:t>
            </a:r>
          </a:p>
          <a:p>
            <a:pPr lvl="1"/>
            <a:r>
              <a:rPr lang="en-US" dirty="0"/>
              <a:t>Over 6,100 jobs generated by tourism (3.6% of all jobs in the BRADD)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6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those who did not receive fed asst indicated that the process was too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  <a:p>
            <a:r>
              <a:rPr lang="en-US" dirty="0"/>
              <a:t>“central office will do that for us”</a:t>
            </a:r>
          </a:p>
          <a:p>
            <a:r>
              <a:rPr lang="en-US" dirty="0"/>
              <a:t>“We did not apply, but were given mortgage payments by direct deposit.”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2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  <a:p>
            <a:r>
              <a:rPr lang="en-US" dirty="0"/>
              <a:t>“During March-mid April, there was no traffic on the interstate therefore we had very few customers.  Our sales dropped 75% during that time.”</a:t>
            </a:r>
          </a:p>
          <a:p>
            <a:r>
              <a:rPr lang="en-US" dirty="0"/>
              <a:t>“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was harder to get than normal”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“Customers working from home, no in classroom learning, church services not back to normal. Local attractions closed.”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“Whether to open or not because our air filtering system is antiquated”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5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business mentioned getting a BRADD grant as a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4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Ways that BRADD could help?</a:t>
            </a:r>
          </a:p>
          <a:p>
            <a:r>
              <a:rPr lang="en-US" dirty="0"/>
              <a:t>Continue helping businesses find appropriate financial assistance</a:t>
            </a:r>
          </a:p>
          <a:p>
            <a:r>
              <a:rPr lang="en-US" dirty="0"/>
              <a:t>School to work programs and other programs to help with staffing?</a:t>
            </a:r>
          </a:p>
          <a:p>
            <a:r>
              <a:rPr lang="en-US" dirty="0"/>
              <a:t>Programs or trainings to help businesses learn to use social media and the internet more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listening. Here’s a beautiful Kentucky sunset from our very own Mammoth Cave Biosphere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0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Bureau of Labor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Had some duplicate responses that were removed or consolidated</a:t>
            </a:r>
          </a:p>
          <a:p>
            <a:r>
              <a:rPr lang="en-US" dirty="0"/>
              <a:t>Had some responses from businesses that were not related to tourism (e.g. manufacturing, photo studio, bank)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responding businesses that were open used multiple pandemic protocols</a:t>
            </a:r>
          </a:p>
          <a:p>
            <a:r>
              <a:rPr lang="en-US" dirty="0"/>
              <a:t>Other:</a:t>
            </a:r>
          </a:p>
          <a:p>
            <a:r>
              <a:rPr lang="en-US" dirty="0"/>
              <a:t>“acrylic barriers”</a:t>
            </a:r>
          </a:p>
          <a:p>
            <a:r>
              <a:rPr lang="en-US" dirty="0"/>
              <a:t>“asking staff in public areas to wear masks”</a:t>
            </a:r>
          </a:p>
          <a:p>
            <a:r>
              <a:rPr lang="en-US" dirty="0"/>
              <a:t>“Greatly limited and regulated cave tour visitor capacity.”</a:t>
            </a:r>
          </a:p>
          <a:p>
            <a:r>
              <a:rPr lang="en-US" dirty="0"/>
              <a:t>“Limited number of guests”</a:t>
            </a:r>
          </a:p>
          <a:p>
            <a:r>
              <a:rPr lang="en-US" dirty="0"/>
              <a:t>“only operated one of our two escape rooms at a time to limit risk of too many people in the building”</a:t>
            </a:r>
          </a:p>
          <a:p>
            <a:r>
              <a:rPr lang="en-US" dirty="0"/>
              <a:t>“PA announcements”</a:t>
            </a:r>
          </a:p>
          <a:p>
            <a:r>
              <a:rPr lang="en-US" dirty="0"/>
              <a:t>“ride sanitizing between every rider”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that indicated that protocols hurt their businesses cited many instances of customers leaving upon learning that they had to wear a mask</a:t>
            </a:r>
          </a:p>
          <a:p>
            <a:r>
              <a:rPr lang="en-US" dirty="0"/>
              <a:t>The most controversial protocol appeared to be that of requiring face masks for visitors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D14D8-00DD-437D-B204-B3A90C3453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1180-A3E9-4E00-8C3E-E64A4606B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F6566-8F23-47AA-9BF4-AFFDE519A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2500-7AFD-4DF7-897C-82B25283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4898-072C-46EF-96D5-4677A78A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7C1E-4540-4D8D-8EFD-5A637994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54D0-55D4-4F86-9B8E-E1BA219C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EB5F-0B81-47BC-8FA3-70C279422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2234C-5C25-4147-91D3-5FF2270D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2BCDA-D0A9-4282-895B-19C8E684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9B5E4-5976-468B-9680-347947C2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1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9049-3542-43AB-8F8A-A7734BA3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66254-8E87-4974-B809-A060781D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8F0A-5C28-4770-91C2-BD50FDF3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28DE-E34E-4398-A8D7-1A835705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C0B0-D111-4F2E-9A6B-BBD49727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E50B-F182-40D3-A062-A8892707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3736-ED30-4D6C-B2C4-E2FC9268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6FA8-B584-4E9C-BA00-DD3C54A3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2677-B4D0-4C46-A76B-F1D917BC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1511-2015-4187-9B2D-505A17BE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13C0-D656-4B78-A298-9D66D76E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7A36B-B923-4C05-9443-0320C4F9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EF8B-0898-48EC-BCBC-326EDCC0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62EA-45AE-47A2-9565-8F103A1D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5374E-268D-4E32-814F-F6435542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05FB-2059-43A6-8945-AA02D71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5F1B-C61F-4DBB-B653-8F30AF99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E61ED-CB23-40C2-85FC-C250CE6E8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EFCDA-A14B-4702-ACB9-B586ED18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1522B-8D6E-4C32-B10D-BFD6A3AE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C619C-C24E-4B74-A9CC-FB6A9784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CE46-90B2-4428-9D0E-FC40051F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E1820-A7DB-48A1-BC6C-49FD6128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537D-B27C-446A-8567-FF7B92EFD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9B97A-97C9-463C-B2F3-CBB1D3AEB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D60EF-1181-4FFD-AD99-52A739E3D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A4073-C9BE-4C70-A8B3-1AF12043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822D4-3DFF-40CE-8812-54F3A72C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C0263-E5BB-4D8A-B3A3-0A1EC084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8625-0E6D-4BAA-B404-09AD2D0B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0A5C0-C08C-450B-8316-CDA055AF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A93FB-B873-4D53-A9C8-E1575786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DAE8F-3477-46CC-8CB9-F2181EBE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67411-FE8E-40C6-8EE1-01E34B2F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A5C1-B2BA-4873-9CD5-380009A0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DBDE6-E6AC-490E-AB7A-B4BF3005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D78C-86F8-4C3C-974D-DA1B3188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A981-62A5-461C-9704-D9926334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8F91E-BD48-493C-8B61-C9C5C6A21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F579-138B-4B39-83DA-134BEA87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BC2F0-8197-4912-8714-F9F12CC4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CD28-3FA6-474A-8F2D-A351DABB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1584-A368-4A29-A4BB-9118244D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BA60F-5ADA-4D80-9ADD-9C36D2CB7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566C4-0C3E-480A-953B-BC58F95C9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DF2E8-7B75-40C7-9652-3247B050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DBB54-9E38-42A3-9CBA-60191F4C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FEC4-856C-431C-B6AB-66A1BA0A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A172E-DD2C-43C8-892F-B177750F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589B-160C-441C-9EF7-903EE123A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345-CEA1-4424-AAC9-EA813758E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4C66-7BFE-440A-A601-F661F5FDB48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B37B8-4386-451A-BEF9-92D801FCE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9863-7369-4F42-8A9E-0714DA8A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4B5B-3A39-41BF-8E9D-4D38074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D532-7B5F-4306-B294-0CAD9758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/>
              <a:t>The Impacts of COVID-19 on Tourism in the BRADD, Summer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34709-02F2-4756-90D5-4629A151C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Marissa Schorr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A384E9C-28AB-4F70-A3E0-F3EFC592E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1838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7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403D-D0E8-498B-B1DB-08C05265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607E2-028E-487B-8C59-B529CBFF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180" cy="4351338"/>
          </a:xfrm>
        </p:spPr>
        <p:txBody>
          <a:bodyPr/>
          <a:lstStyle/>
          <a:p>
            <a:r>
              <a:rPr lang="en-US" dirty="0"/>
              <a:t>Finding staff was challenging for over half of responding businesses</a:t>
            </a:r>
          </a:p>
          <a:p>
            <a:r>
              <a:rPr lang="en-US" dirty="0"/>
              <a:t>Some reasons why they found staffing challenging:</a:t>
            </a:r>
          </a:p>
          <a:p>
            <a:pPr lvl="1"/>
            <a:r>
              <a:rPr lang="en-US" dirty="0"/>
              <a:t>Fewer people applying for jobs (especially seasonal positions)</a:t>
            </a:r>
          </a:p>
          <a:p>
            <a:pPr lvl="1"/>
            <a:r>
              <a:rPr lang="en-US" dirty="0"/>
              <a:t>Unemployment could pay more than businesses could offer</a:t>
            </a:r>
          </a:p>
          <a:p>
            <a:pPr lvl="1"/>
            <a:r>
              <a:rPr lang="en-US" dirty="0"/>
              <a:t>Current and prospective employees hesitant to work with the public</a:t>
            </a:r>
          </a:p>
          <a:p>
            <a:pPr lvl="1"/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EA0F467-109C-431E-8F0A-8EC1F85E54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4323" y="1560596"/>
            <a:ext cx="4774011" cy="4881395"/>
            <a:chOff x="4051" y="875"/>
            <a:chExt cx="2623" cy="268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100CD7-A8F9-49C7-9577-464AB7F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477"/>
              <a:ext cx="1873" cy="937"/>
            </a:xfrm>
            <a:custGeom>
              <a:avLst/>
              <a:gdLst>
                <a:gd name="T0" fmla="*/ 1873 w 1873"/>
                <a:gd name="T1" fmla="*/ 906 h 937"/>
                <a:gd name="T2" fmla="*/ 1868 w 1873"/>
                <a:gd name="T3" fmla="*/ 854 h 937"/>
                <a:gd name="T4" fmla="*/ 1863 w 1873"/>
                <a:gd name="T5" fmla="*/ 807 h 937"/>
                <a:gd name="T6" fmla="*/ 1857 w 1873"/>
                <a:gd name="T7" fmla="*/ 760 h 937"/>
                <a:gd name="T8" fmla="*/ 1847 w 1873"/>
                <a:gd name="T9" fmla="*/ 713 h 937"/>
                <a:gd name="T10" fmla="*/ 1831 w 1873"/>
                <a:gd name="T11" fmla="*/ 672 h 937"/>
                <a:gd name="T12" fmla="*/ 1821 w 1873"/>
                <a:gd name="T13" fmla="*/ 625 h 937"/>
                <a:gd name="T14" fmla="*/ 1800 w 1873"/>
                <a:gd name="T15" fmla="*/ 578 h 937"/>
                <a:gd name="T16" fmla="*/ 1785 w 1873"/>
                <a:gd name="T17" fmla="*/ 536 h 937"/>
                <a:gd name="T18" fmla="*/ 1759 w 1873"/>
                <a:gd name="T19" fmla="*/ 495 h 937"/>
                <a:gd name="T20" fmla="*/ 1738 w 1873"/>
                <a:gd name="T21" fmla="*/ 453 h 937"/>
                <a:gd name="T22" fmla="*/ 1712 w 1873"/>
                <a:gd name="T23" fmla="*/ 411 h 937"/>
                <a:gd name="T24" fmla="*/ 1686 w 1873"/>
                <a:gd name="T25" fmla="*/ 375 h 937"/>
                <a:gd name="T26" fmla="*/ 1655 w 1873"/>
                <a:gd name="T27" fmla="*/ 338 h 937"/>
                <a:gd name="T28" fmla="*/ 1623 w 1873"/>
                <a:gd name="T29" fmla="*/ 302 h 937"/>
                <a:gd name="T30" fmla="*/ 1587 w 1873"/>
                <a:gd name="T31" fmla="*/ 266 h 937"/>
                <a:gd name="T32" fmla="*/ 1556 w 1873"/>
                <a:gd name="T33" fmla="*/ 234 h 937"/>
                <a:gd name="T34" fmla="*/ 1519 w 1873"/>
                <a:gd name="T35" fmla="*/ 203 h 937"/>
                <a:gd name="T36" fmla="*/ 1478 w 1873"/>
                <a:gd name="T37" fmla="*/ 172 h 937"/>
                <a:gd name="T38" fmla="*/ 1441 w 1873"/>
                <a:gd name="T39" fmla="*/ 146 h 937"/>
                <a:gd name="T40" fmla="*/ 1400 w 1873"/>
                <a:gd name="T41" fmla="*/ 125 h 937"/>
                <a:gd name="T42" fmla="*/ 1358 w 1873"/>
                <a:gd name="T43" fmla="*/ 99 h 937"/>
                <a:gd name="T44" fmla="*/ 1316 w 1873"/>
                <a:gd name="T45" fmla="*/ 78 h 937"/>
                <a:gd name="T46" fmla="*/ 1269 w 1873"/>
                <a:gd name="T47" fmla="*/ 63 h 937"/>
                <a:gd name="T48" fmla="*/ 1228 w 1873"/>
                <a:gd name="T49" fmla="*/ 47 h 937"/>
                <a:gd name="T50" fmla="*/ 1181 w 1873"/>
                <a:gd name="T51" fmla="*/ 31 h 937"/>
                <a:gd name="T52" fmla="*/ 1134 w 1873"/>
                <a:gd name="T53" fmla="*/ 21 h 937"/>
                <a:gd name="T54" fmla="*/ 1087 w 1873"/>
                <a:gd name="T55" fmla="*/ 11 h 937"/>
                <a:gd name="T56" fmla="*/ 1040 w 1873"/>
                <a:gd name="T57" fmla="*/ 5 h 937"/>
                <a:gd name="T58" fmla="*/ 994 w 1873"/>
                <a:gd name="T59" fmla="*/ 0 h 937"/>
                <a:gd name="T60" fmla="*/ 947 w 1873"/>
                <a:gd name="T61" fmla="*/ 0 h 937"/>
                <a:gd name="T62" fmla="*/ 900 w 1873"/>
                <a:gd name="T63" fmla="*/ 0 h 937"/>
                <a:gd name="T64" fmla="*/ 853 w 1873"/>
                <a:gd name="T65" fmla="*/ 0 h 937"/>
                <a:gd name="T66" fmla="*/ 801 w 1873"/>
                <a:gd name="T67" fmla="*/ 5 h 937"/>
                <a:gd name="T68" fmla="*/ 754 w 1873"/>
                <a:gd name="T69" fmla="*/ 16 h 937"/>
                <a:gd name="T70" fmla="*/ 707 w 1873"/>
                <a:gd name="T71" fmla="*/ 26 h 937"/>
                <a:gd name="T72" fmla="*/ 666 w 1873"/>
                <a:gd name="T73" fmla="*/ 37 h 937"/>
                <a:gd name="T74" fmla="*/ 619 w 1873"/>
                <a:gd name="T75" fmla="*/ 52 h 937"/>
                <a:gd name="T76" fmla="*/ 572 w 1873"/>
                <a:gd name="T77" fmla="*/ 68 h 937"/>
                <a:gd name="T78" fmla="*/ 530 w 1873"/>
                <a:gd name="T79" fmla="*/ 89 h 937"/>
                <a:gd name="T80" fmla="*/ 489 w 1873"/>
                <a:gd name="T81" fmla="*/ 109 h 937"/>
                <a:gd name="T82" fmla="*/ 447 w 1873"/>
                <a:gd name="T83" fmla="*/ 135 h 937"/>
                <a:gd name="T84" fmla="*/ 406 w 1873"/>
                <a:gd name="T85" fmla="*/ 156 h 937"/>
                <a:gd name="T86" fmla="*/ 369 w 1873"/>
                <a:gd name="T87" fmla="*/ 187 h 937"/>
                <a:gd name="T88" fmla="*/ 333 w 1873"/>
                <a:gd name="T89" fmla="*/ 214 h 937"/>
                <a:gd name="T90" fmla="*/ 296 w 1873"/>
                <a:gd name="T91" fmla="*/ 250 h 937"/>
                <a:gd name="T92" fmla="*/ 260 w 1873"/>
                <a:gd name="T93" fmla="*/ 281 h 937"/>
                <a:gd name="T94" fmla="*/ 229 w 1873"/>
                <a:gd name="T95" fmla="*/ 318 h 937"/>
                <a:gd name="T96" fmla="*/ 197 w 1873"/>
                <a:gd name="T97" fmla="*/ 354 h 937"/>
                <a:gd name="T98" fmla="*/ 166 w 1873"/>
                <a:gd name="T99" fmla="*/ 390 h 937"/>
                <a:gd name="T100" fmla="*/ 140 w 1873"/>
                <a:gd name="T101" fmla="*/ 427 h 937"/>
                <a:gd name="T102" fmla="*/ 119 w 1873"/>
                <a:gd name="T103" fmla="*/ 469 h 937"/>
                <a:gd name="T104" fmla="*/ 93 w 1873"/>
                <a:gd name="T105" fmla="*/ 510 h 937"/>
                <a:gd name="T106" fmla="*/ 73 w 1873"/>
                <a:gd name="T107" fmla="*/ 557 h 937"/>
                <a:gd name="T108" fmla="*/ 57 w 1873"/>
                <a:gd name="T109" fmla="*/ 599 h 937"/>
                <a:gd name="T110" fmla="*/ 41 w 1873"/>
                <a:gd name="T111" fmla="*/ 646 h 937"/>
                <a:gd name="T112" fmla="*/ 26 w 1873"/>
                <a:gd name="T113" fmla="*/ 687 h 937"/>
                <a:gd name="T114" fmla="*/ 15 w 1873"/>
                <a:gd name="T115" fmla="*/ 734 h 937"/>
                <a:gd name="T116" fmla="*/ 5 w 1873"/>
                <a:gd name="T117" fmla="*/ 781 h 937"/>
                <a:gd name="T118" fmla="*/ 1873 w 1873"/>
                <a:gd name="T119" fmla="*/ 937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3" h="937">
                  <a:moveTo>
                    <a:pt x="1873" y="937"/>
                  </a:moveTo>
                  <a:lnTo>
                    <a:pt x="1873" y="927"/>
                  </a:lnTo>
                  <a:lnTo>
                    <a:pt x="1873" y="916"/>
                  </a:lnTo>
                  <a:lnTo>
                    <a:pt x="1873" y="906"/>
                  </a:lnTo>
                  <a:lnTo>
                    <a:pt x="1873" y="890"/>
                  </a:lnTo>
                  <a:lnTo>
                    <a:pt x="1873" y="880"/>
                  </a:lnTo>
                  <a:lnTo>
                    <a:pt x="1868" y="869"/>
                  </a:lnTo>
                  <a:lnTo>
                    <a:pt x="1868" y="854"/>
                  </a:lnTo>
                  <a:lnTo>
                    <a:pt x="1868" y="843"/>
                  </a:lnTo>
                  <a:lnTo>
                    <a:pt x="1868" y="833"/>
                  </a:lnTo>
                  <a:lnTo>
                    <a:pt x="1868" y="822"/>
                  </a:lnTo>
                  <a:lnTo>
                    <a:pt x="1863" y="807"/>
                  </a:lnTo>
                  <a:lnTo>
                    <a:pt x="1863" y="796"/>
                  </a:lnTo>
                  <a:lnTo>
                    <a:pt x="1863" y="786"/>
                  </a:lnTo>
                  <a:lnTo>
                    <a:pt x="1857" y="776"/>
                  </a:lnTo>
                  <a:lnTo>
                    <a:pt x="1857" y="760"/>
                  </a:lnTo>
                  <a:lnTo>
                    <a:pt x="1852" y="750"/>
                  </a:lnTo>
                  <a:lnTo>
                    <a:pt x="1852" y="739"/>
                  </a:lnTo>
                  <a:lnTo>
                    <a:pt x="1847" y="729"/>
                  </a:lnTo>
                  <a:lnTo>
                    <a:pt x="1847" y="713"/>
                  </a:lnTo>
                  <a:lnTo>
                    <a:pt x="1842" y="703"/>
                  </a:lnTo>
                  <a:lnTo>
                    <a:pt x="1842" y="692"/>
                  </a:lnTo>
                  <a:lnTo>
                    <a:pt x="1837" y="682"/>
                  </a:lnTo>
                  <a:lnTo>
                    <a:pt x="1831" y="672"/>
                  </a:lnTo>
                  <a:lnTo>
                    <a:pt x="1831" y="656"/>
                  </a:lnTo>
                  <a:lnTo>
                    <a:pt x="1826" y="646"/>
                  </a:lnTo>
                  <a:lnTo>
                    <a:pt x="1821" y="635"/>
                  </a:lnTo>
                  <a:lnTo>
                    <a:pt x="1821" y="625"/>
                  </a:lnTo>
                  <a:lnTo>
                    <a:pt x="1816" y="614"/>
                  </a:lnTo>
                  <a:lnTo>
                    <a:pt x="1811" y="604"/>
                  </a:lnTo>
                  <a:lnTo>
                    <a:pt x="1805" y="588"/>
                  </a:lnTo>
                  <a:lnTo>
                    <a:pt x="1800" y="578"/>
                  </a:lnTo>
                  <a:lnTo>
                    <a:pt x="1795" y="567"/>
                  </a:lnTo>
                  <a:lnTo>
                    <a:pt x="1790" y="557"/>
                  </a:lnTo>
                  <a:lnTo>
                    <a:pt x="1785" y="547"/>
                  </a:lnTo>
                  <a:lnTo>
                    <a:pt x="1785" y="536"/>
                  </a:lnTo>
                  <a:lnTo>
                    <a:pt x="1779" y="526"/>
                  </a:lnTo>
                  <a:lnTo>
                    <a:pt x="1769" y="515"/>
                  </a:lnTo>
                  <a:lnTo>
                    <a:pt x="1764" y="505"/>
                  </a:lnTo>
                  <a:lnTo>
                    <a:pt x="1759" y="495"/>
                  </a:lnTo>
                  <a:lnTo>
                    <a:pt x="1753" y="484"/>
                  </a:lnTo>
                  <a:lnTo>
                    <a:pt x="1748" y="474"/>
                  </a:lnTo>
                  <a:lnTo>
                    <a:pt x="1743" y="463"/>
                  </a:lnTo>
                  <a:lnTo>
                    <a:pt x="1738" y="453"/>
                  </a:lnTo>
                  <a:lnTo>
                    <a:pt x="1733" y="443"/>
                  </a:lnTo>
                  <a:lnTo>
                    <a:pt x="1722" y="432"/>
                  </a:lnTo>
                  <a:lnTo>
                    <a:pt x="1717" y="422"/>
                  </a:lnTo>
                  <a:lnTo>
                    <a:pt x="1712" y="411"/>
                  </a:lnTo>
                  <a:lnTo>
                    <a:pt x="1707" y="401"/>
                  </a:lnTo>
                  <a:lnTo>
                    <a:pt x="1696" y="390"/>
                  </a:lnTo>
                  <a:lnTo>
                    <a:pt x="1691" y="385"/>
                  </a:lnTo>
                  <a:lnTo>
                    <a:pt x="1686" y="375"/>
                  </a:lnTo>
                  <a:lnTo>
                    <a:pt x="1675" y="364"/>
                  </a:lnTo>
                  <a:lnTo>
                    <a:pt x="1670" y="354"/>
                  </a:lnTo>
                  <a:lnTo>
                    <a:pt x="1660" y="344"/>
                  </a:lnTo>
                  <a:lnTo>
                    <a:pt x="1655" y="338"/>
                  </a:lnTo>
                  <a:lnTo>
                    <a:pt x="1644" y="328"/>
                  </a:lnTo>
                  <a:lnTo>
                    <a:pt x="1639" y="318"/>
                  </a:lnTo>
                  <a:lnTo>
                    <a:pt x="1629" y="307"/>
                  </a:lnTo>
                  <a:lnTo>
                    <a:pt x="1623" y="302"/>
                  </a:lnTo>
                  <a:lnTo>
                    <a:pt x="1613" y="292"/>
                  </a:lnTo>
                  <a:lnTo>
                    <a:pt x="1608" y="281"/>
                  </a:lnTo>
                  <a:lnTo>
                    <a:pt x="1597" y="276"/>
                  </a:lnTo>
                  <a:lnTo>
                    <a:pt x="1587" y="266"/>
                  </a:lnTo>
                  <a:lnTo>
                    <a:pt x="1582" y="260"/>
                  </a:lnTo>
                  <a:lnTo>
                    <a:pt x="1571" y="250"/>
                  </a:lnTo>
                  <a:lnTo>
                    <a:pt x="1566" y="240"/>
                  </a:lnTo>
                  <a:lnTo>
                    <a:pt x="1556" y="234"/>
                  </a:lnTo>
                  <a:lnTo>
                    <a:pt x="1545" y="224"/>
                  </a:lnTo>
                  <a:lnTo>
                    <a:pt x="1535" y="219"/>
                  </a:lnTo>
                  <a:lnTo>
                    <a:pt x="1530" y="208"/>
                  </a:lnTo>
                  <a:lnTo>
                    <a:pt x="1519" y="203"/>
                  </a:lnTo>
                  <a:lnTo>
                    <a:pt x="1509" y="198"/>
                  </a:lnTo>
                  <a:lnTo>
                    <a:pt x="1498" y="187"/>
                  </a:lnTo>
                  <a:lnTo>
                    <a:pt x="1488" y="182"/>
                  </a:lnTo>
                  <a:lnTo>
                    <a:pt x="1478" y="172"/>
                  </a:lnTo>
                  <a:lnTo>
                    <a:pt x="1472" y="167"/>
                  </a:lnTo>
                  <a:lnTo>
                    <a:pt x="1462" y="161"/>
                  </a:lnTo>
                  <a:lnTo>
                    <a:pt x="1452" y="156"/>
                  </a:lnTo>
                  <a:lnTo>
                    <a:pt x="1441" y="146"/>
                  </a:lnTo>
                  <a:lnTo>
                    <a:pt x="1431" y="141"/>
                  </a:lnTo>
                  <a:lnTo>
                    <a:pt x="1420" y="135"/>
                  </a:lnTo>
                  <a:lnTo>
                    <a:pt x="1410" y="130"/>
                  </a:lnTo>
                  <a:lnTo>
                    <a:pt x="1400" y="125"/>
                  </a:lnTo>
                  <a:lnTo>
                    <a:pt x="1389" y="115"/>
                  </a:lnTo>
                  <a:lnTo>
                    <a:pt x="1379" y="109"/>
                  </a:lnTo>
                  <a:lnTo>
                    <a:pt x="1368" y="104"/>
                  </a:lnTo>
                  <a:lnTo>
                    <a:pt x="1358" y="99"/>
                  </a:lnTo>
                  <a:lnTo>
                    <a:pt x="1347" y="94"/>
                  </a:lnTo>
                  <a:lnTo>
                    <a:pt x="1337" y="89"/>
                  </a:lnTo>
                  <a:lnTo>
                    <a:pt x="1327" y="83"/>
                  </a:lnTo>
                  <a:lnTo>
                    <a:pt x="1316" y="78"/>
                  </a:lnTo>
                  <a:lnTo>
                    <a:pt x="1306" y="73"/>
                  </a:lnTo>
                  <a:lnTo>
                    <a:pt x="1295" y="73"/>
                  </a:lnTo>
                  <a:lnTo>
                    <a:pt x="1280" y="68"/>
                  </a:lnTo>
                  <a:lnTo>
                    <a:pt x="1269" y="63"/>
                  </a:lnTo>
                  <a:lnTo>
                    <a:pt x="1259" y="57"/>
                  </a:lnTo>
                  <a:lnTo>
                    <a:pt x="1249" y="52"/>
                  </a:lnTo>
                  <a:lnTo>
                    <a:pt x="1238" y="47"/>
                  </a:lnTo>
                  <a:lnTo>
                    <a:pt x="1228" y="47"/>
                  </a:lnTo>
                  <a:lnTo>
                    <a:pt x="1217" y="42"/>
                  </a:lnTo>
                  <a:lnTo>
                    <a:pt x="1202" y="37"/>
                  </a:lnTo>
                  <a:lnTo>
                    <a:pt x="1191" y="37"/>
                  </a:lnTo>
                  <a:lnTo>
                    <a:pt x="1181" y="31"/>
                  </a:lnTo>
                  <a:lnTo>
                    <a:pt x="1171" y="26"/>
                  </a:lnTo>
                  <a:lnTo>
                    <a:pt x="1160" y="26"/>
                  </a:lnTo>
                  <a:lnTo>
                    <a:pt x="1145" y="21"/>
                  </a:lnTo>
                  <a:lnTo>
                    <a:pt x="1134" y="21"/>
                  </a:lnTo>
                  <a:lnTo>
                    <a:pt x="1124" y="16"/>
                  </a:lnTo>
                  <a:lnTo>
                    <a:pt x="1113" y="16"/>
                  </a:lnTo>
                  <a:lnTo>
                    <a:pt x="1098" y="16"/>
                  </a:lnTo>
                  <a:lnTo>
                    <a:pt x="1087" y="11"/>
                  </a:lnTo>
                  <a:lnTo>
                    <a:pt x="1077" y="11"/>
                  </a:lnTo>
                  <a:lnTo>
                    <a:pt x="1066" y="5"/>
                  </a:lnTo>
                  <a:lnTo>
                    <a:pt x="1051" y="5"/>
                  </a:lnTo>
                  <a:lnTo>
                    <a:pt x="1040" y="5"/>
                  </a:lnTo>
                  <a:lnTo>
                    <a:pt x="1030" y="5"/>
                  </a:lnTo>
                  <a:lnTo>
                    <a:pt x="1020" y="0"/>
                  </a:lnTo>
                  <a:lnTo>
                    <a:pt x="1004" y="0"/>
                  </a:lnTo>
                  <a:lnTo>
                    <a:pt x="994" y="0"/>
                  </a:lnTo>
                  <a:lnTo>
                    <a:pt x="983" y="0"/>
                  </a:lnTo>
                  <a:lnTo>
                    <a:pt x="968" y="0"/>
                  </a:lnTo>
                  <a:lnTo>
                    <a:pt x="957" y="0"/>
                  </a:lnTo>
                  <a:lnTo>
                    <a:pt x="947" y="0"/>
                  </a:lnTo>
                  <a:lnTo>
                    <a:pt x="936" y="0"/>
                  </a:lnTo>
                  <a:lnTo>
                    <a:pt x="921" y="0"/>
                  </a:lnTo>
                  <a:lnTo>
                    <a:pt x="910" y="0"/>
                  </a:lnTo>
                  <a:lnTo>
                    <a:pt x="900" y="0"/>
                  </a:lnTo>
                  <a:lnTo>
                    <a:pt x="884" y="0"/>
                  </a:lnTo>
                  <a:lnTo>
                    <a:pt x="874" y="0"/>
                  </a:lnTo>
                  <a:lnTo>
                    <a:pt x="864" y="0"/>
                  </a:lnTo>
                  <a:lnTo>
                    <a:pt x="853" y="0"/>
                  </a:lnTo>
                  <a:lnTo>
                    <a:pt x="838" y="5"/>
                  </a:lnTo>
                  <a:lnTo>
                    <a:pt x="827" y="5"/>
                  </a:lnTo>
                  <a:lnTo>
                    <a:pt x="817" y="5"/>
                  </a:lnTo>
                  <a:lnTo>
                    <a:pt x="801" y="5"/>
                  </a:lnTo>
                  <a:lnTo>
                    <a:pt x="791" y="11"/>
                  </a:lnTo>
                  <a:lnTo>
                    <a:pt x="780" y="11"/>
                  </a:lnTo>
                  <a:lnTo>
                    <a:pt x="770" y="11"/>
                  </a:lnTo>
                  <a:lnTo>
                    <a:pt x="754" y="16"/>
                  </a:lnTo>
                  <a:lnTo>
                    <a:pt x="744" y="16"/>
                  </a:lnTo>
                  <a:lnTo>
                    <a:pt x="733" y="21"/>
                  </a:lnTo>
                  <a:lnTo>
                    <a:pt x="723" y="21"/>
                  </a:lnTo>
                  <a:lnTo>
                    <a:pt x="707" y="26"/>
                  </a:lnTo>
                  <a:lnTo>
                    <a:pt x="697" y="26"/>
                  </a:lnTo>
                  <a:lnTo>
                    <a:pt x="687" y="31"/>
                  </a:lnTo>
                  <a:lnTo>
                    <a:pt x="676" y="37"/>
                  </a:lnTo>
                  <a:lnTo>
                    <a:pt x="666" y="37"/>
                  </a:lnTo>
                  <a:lnTo>
                    <a:pt x="650" y="42"/>
                  </a:lnTo>
                  <a:lnTo>
                    <a:pt x="640" y="47"/>
                  </a:lnTo>
                  <a:lnTo>
                    <a:pt x="629" y="47"/>
                  </a:lnTo>
                  <a:lnTo>
                    <a:pt x="619" y="52"/>
                  </a:lnTo>
                  <a:lnTo>
                    <a:pt x="609" y="57"/>
                  </a:lnTo>
                  <a:lnTo>
                    <a:pt x="598" y="63"/>
                  </a:lnTo>
                  <a:lnTo>
                    <a:pt x="588" y="63"/>
                  </a:lnTo>
                  <a:lnTo>
                    <a:pt x="572" y="68"/>
                  </a:lnTo>
                  <a:lnTo>
                    <a:pt x="562" y="73"/>
                  </a:lnTo>
                  <a:lnTo>
                    <a:pt x="551" y="78"/>
                  </a:lnTo>
                  <a:lnTo>
                    <a:pt x="541" y="83"/>
                  </a:lnTo>
                  <a:lnTo>
                    <a:pt x="530" y="89"/>
                  </a:lnTo>
                  <a:lnTo>
                    <a:pt x="520" y="94"/>
                  </a:lnTo>
                  <a:lnTo>
                    <a:pt x="510" y="99"/>
                  </a:lnTo>
                  <a:lnTo>
                    <a:pt x="499" y="104"/>
                  </a:lnTo>
                  <a:lnTo>
                    <a:pt x="489" y="109"/>
                  </a:lnTo>
                  <a:lnTo>
                    <a:pt x="478" y="115"/>
                  </a:lnTo>
                  <a:lnTo>
                    <a:pt x="468" y="120"/>
                  </a:lnTo>
                  <a:lnTo>
                    <a:pt x="458" y="125"/>
                  </a:lnTo>
                  <a:lnTo>
                    <a:pt x="447" y="135"/>
                  </a:lnTo>
                  <a:lnTo>
                    <a:pt x="437" y="141"/>
                  </a:lnTo>
                  <a:lnTo>
                    <a:pt x="426" y="146"/>
                  </a:lnTo>
                  <a:lnTo>
                    <a:pt x="416" y="151"/>
                  </a:lnTo>
                  <a:lnTo>
                    <a:pt x="406" y="156"/>
                  </a:lnTo>
                  <a:lnTo>
                    <a:pt x="395" y="167"/>
                  </a:lnTo>
                  <a:lnTo>
                    <a:pt x="385" y="172"/>
                  </a:lnTo>
                  <a:lnTo>
                    <a:pt x="380" y="177"/>
                  </a:lnTo>
                  <a:lnTo>
                    <a:pt x="369" y="187"/>
                  </a:lnTo>
                  <a:lnTo>
                    <a:pt x="359" y="193"/>
                  </a:lnTo>
                  <a:lnTo>
                    <a:pt x="348" y="203"/>
                  </a:lnTo>
                  <a:lnTo>
                    <a:pt x="338" y="208"/>
                  </a:lnTo>
                  <a:lnTo>
                    <a:pt x="333" y="214"/>
                  </a:lnTo>
                  <a:lnTo>
                    <a:pt x="322" y="224"/>
                  </a:lnTo>
                  <a:lnTo>
                    <a:pt x="312" y="229"/>
                  </a:lnTo>
                  <a:lnTo>
                    <a:pt x="301" y="240"/>
                  </a:lnTo>
                  <a:lnTo>
                    <a:pt x="296" y="250"/>
                  </a:lnTo>
                  <a:lnTo>
                    <a:pt x="286" y="255"/>
                  </a:lnTo>
                  <a:lnTo>
                    <a:pt x="275" y="266"/>
                  </a:lnTo>
                  <a:lnTo>
                    <a:pt x="270" y="271"/>
                  </a:lnTo>
                  <a:lnTo>
                    <a:pt x="260" y="281"/>
                  </a:lnTo>
                  <a:lnTo>
                    <a:pt x="255" y="292"/>
                  </a:lnTo>
                  <a:lnTo>
                    <a:pt x="244" y="297"/>
                  </a:lnTo>
                  <a:lnTo>
                    <a:pt x="234" y="307"/>
                  </a:lnTo>
                  <a:lnTo>
                    <a:pt x="229" y="318"/>
                  </a:lnTo>
                  <a:lnTo>
                    <a:pt x="218" y="323"/>
                  </a:lnTo>
                  <a:lnTo>
                    <a:pt x="213" y="333"/>
                  </a:lnTo>
                  <a:lnTo>
                    <a:pt x="203" y="344"/>
                  </a:lnTo>
                  <a:lnTo>
                    <a:pt x="197" y="354"/>
                  </a:lnTo>
                  <a:lnTo>
                    <a:pt x="192" y="359"/>
                  </a:lnTo>
                  <a:lnTo>
                    <a:pt x="182" y="370"/>
                  </a:lnTo>
                  <a:lnTo>
                    <a:pt x="177" y="380"/>
                  </a:lnTo>
                  <a:lnTo>
                    <a:pt x="166" y="390"/>
                  </a:lnTo>
                  <a:lnTo>
                    <a:pt x="161" y="401"/>
                  </a:lnTo>
                  <a:lnTo>
                    <a:pt x="156" y="411"/>
                  </a:lnTo>
                  <a:lnTo>
                    <a:pt x="151" y="417"/>
                  </a:lnTo>
                  <a:lnTo>
                    <a:pt x="140" y="427"/>
                  </a:lnTo>
                  <a:lnTo>
                    <a:pt x="135" y="437"/>
                  </a:lnTo>
                  <a:lnTo>
                    <a:pt x="130" y="448"/>
                  </a:lnTo>
                  <a:lnTo>
                    <a:pt x="125" y="458"/>
                  </a:lnTo>
                  <a:lnTo>
                    <a:pt x="119" y="469"/>
                  </a:lnTo>
                  <a:lnTo>
                    <a:pt x="109" y="479"/>
                  </a:lnTo>
                  <a:lnTo>
                    <a:pt x="104" y="489"/>
                  </a:lnTo>
                  <a:lnTo>
                    <a:pt x="99" y="500"/>
                  </a:lnTo>
                  <a:lnTo>
                    <a:pt x="93" y="510"/>
                  </a:lnTo>
                  <a:lnTo>
                    <a:pt x="88" y="521"/>
                  </a:lnTo>
                  <a:lnTo>
                    <a:pt x="83" y="531"/>
                  </a:lnTo>
                  <a:lnTo>
                    <a:pt x="78" y="541"/>
                  </a:lnTo>
                  <a:lnTo>
                    <a:pt x="73" y="557"/>
                  </a:lnTo>
                  <a:lnTo>
                    <a:pt x="67" y="567"/>
                  </a:lnTo>
                  <a:lnTo>
                    <a:pt x="62" y="578"/>
                  </a:lnTo>
                  <a:lnTo>
                    <a:pt x="62" y="588"/>
                  </a:lnTo>
                  <a:lnTo>
                    <a:pt x="57" y="599"/>
                  </a:lnTo>
                  <a:lnTo>
                    <a:pt x="52" y="609"/>
                  </a:lnTo>
                  <a:lnTo>
                    <a:pt x="46" y="619"/>
                  </a:lnTo>
                  <a:lnTo>
                    <a:pt x="41" y="630"/>
                  </a:lnTo>
                  <a:lnTo>
                    <a:pt x="41" y="646"/>
                  </a:lnTo>
                  <a:lnTo>
                    <a:pt x="36" y="656"/>
                  </a:lnTo>
                  <a:lnTo>
                    <a:pt x="31" y="666"/>
                  </a:lnTo>
                  <a:lnTo>
                    <a:pt x="31" y="677"/>
                  </a:lnTo>
                  <a:lnTo>
                    <a:pt x="26" y="687"/>
                  </a:lnTo>
                  <a:lnTo>
                    <a:pt x="20" y="703"/>
                  </a:lnTo>
                  <a:lnTo>
                    <a:pt x="20" y="713"/>
                  </a:lnTo>
                  <a:lnTo>
                    <a:pt x="15" y="724"/>
                  </a:lnTo>
                  <a:lnTo>
                    <a:pt x="15" y="734"/>
                  </a:lnTo>
                  <a:lnTo>
                    <a:pt x="10" y="744"/>
                  </a:lnTo>
                  <a:lnTo>
                    <a:pt x="10" y="760"/>
                  </a:lnTo>
                  <a:lnTo>
                    <a:pt x="5" y="770"/>
                  </a:lnTo>
                  <a:lnTo>
                    <a:pt x="5" y="781"/>
                  </a:lnTo>
                  <a:lnTo>
                    <a:pt x="5" y="791"/>
                  </a:lnTo>
                  <a:lnTo>
                    <a:pt x="0" y="807"/>
                  </a:lnTo>
                  <a:lnTo>
                    <a:pt x="931" y="937"/>
                  </a:lnTo>
                  <a:lnTo>
                    <a:pt x="1873" y="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95A51C-4E24-4878-9120-D29D0903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477"/>
              <a:ext cx="1873" cy="937"/>
            </a:xfrm>
            <a:custGeom>
              <a:avLst/>
              <a:gdLst>
                <a:gd name="T0" fmla="*/ 360 w 360"/>
                <a:gd name="T1" fmla="*/ 174 h 180"/>
                <a:gd name="T2" fmla="*/ 359 w 360"/>
                <a:gd name="T3" fmla="*/ 164 h 180"/>
                <a:gd name="T4" fmla="*/ 358 w 360"/>
                <a:gd name="T5" fmla="*/ 155 h 180"/>
                <a:gd name="T6" fmla="*/ 357 w 360"/>
                <a:gd name="T7" fmla="*/ 146 h 180"/>
                <a:gd name="T8" fmla="*/ 355 w 360"/>
                <a:gd name="T9" fmla="*/ 137 h 180"/>
                <a:gd name="T10" fmla="*/ 352 w 360"/>
                <a:gd name="T11" fmla="*/ 129 h 180"/>
                <a:gd name="T12" fmla="*/ 350 w 360"/>
                <a:gd name="T13" fmla="*/ 120 h 180"/>
                <a:gd name="T14" fmla="*/ 346 w 360"/>
                <a:gd name="T15" fmla="*/ 111 h 180"/>
                <a:gd name="T16" fmla="*/ 343 w 360"/>
                <a:gd name="T17" fmla="*/ 103 h 180"/>
                <a:gd name="T18" fmla="*/ 338 w 360"/>
                <a:gd name="T19" fmla="*/ 95 h 180"/>
                <a:gd name="T20" fmla="*/ 334 w 360"/>
                <a:gd name="T21" fmla="*/ 87 h 180"/>
                <a:gd name="T22" fmla="*/ 329 w 360"/>
                <a:gd name="T23" fmla="*/ 79 h 180"/>
                <a:gd name="T24" fmla="*/ 324 w 360"/>
                <a:gd name="T25" fmla="*/ 72 h 180"/>
                <a:gd name="T26" fmla="*/ 318 w 360"/>
                <a:gd name="T27" fmla="*/ 65 h 180"/>
                <a:gd name="T28" fmla="*/ 312 w 360"/>
                <a:gd name="T29" fmla="*/ 58 h 180"/>
                <a:gd name="T30" fmla="*/ 305 w 360"/>
                <a:gd name="T31" fmla="*/ 51 h 180"/>
                <a:gd name="T32" fmla="*/ 299 w 360"/>
                <a:gd name="T33" fmla="*/ 45 h 180"/>
                <a:gd name="T34" fmla="*/ 292 w 360"/>
                <a:gd name="T35" fmla="*/ 39 h 180"/>
                <a:gd name="T36" fmla="*/ 284 w 360"/>
                <a:gd name="T37" fmla="*/ 33 h 180"/>
                <a:gd name="T38" fmla="*/ 277 w 360"/>
                <a:gd name="T39" fmla="*/ 28 h 180"/>
                <a:gd name="T40" fmla="*/ 269 w 360"/>
                <a:gd name="T41" fmla="*/ 24 h 180"/>
                <a:gd name="T42" fmla="*/ 261 w 360"/>
                <a:gd name="T43" fmla="*/ 19 h 180"/>
                <a:gd name="T44" fmla="*/ 253 w 360"/>
                <a:gd name="T45" fmla="*/ 15 h 180"/>
                <a:gd name="T46" fmla="*/ 244 w 360"/>
                <a:gd name="T47" fmla="*/ 12 h 180"/>
                <a:gd name="T48" fmla="*/ 236 w 360"/>
                <a:gd name="T49" fmla="*/ 9 h 180"/>
                <a:gd name="T50" fmla="*/ 227 w 360"/>
                <a:gd name="T51" fmla="*/ 6 h 180"/>
                <a:gd name="T52" fmla="*/ 218 w 360"/>
                <a:gd name="T53" fmla="*/ 4 h 180"/>
                <a:gd name="T54" fmla="*/ 209 w 360"/>
                <a:gd name="T55" fmla="*/ 2 h 180"/>
                <a:gd name="T56" fmla="*/ 200 w 360"/>
                <a:gd name="T57" fmla="*/ 1 h 180"/>
                <a:gd name="T58" fmla="*/ 191 w 360"/>
                <a:gd name="T59" fmla="*/ 0 h 180"/>
                <a:gd name="T60" fmla="*/ 182 w 360"/>
                <a:gd name="T61" fmla="*/ 0 h 180"/>
                <a:gd name="T62" fmla="*/ 173 w 360"/>
                <a:gd name="T63" fmla="*/ 0 h 180"/>
                <a:gd name="T64" fmla="*/ 164 w 360"/>
                <a:gd name="T65" fmla="*/ 0 h 180"/>
                <a:gd name="T66" fmla="*/ 154 w 360"/>
                <a:gd name="T67" fmla="*/ 1 h 180"/>
                <a:gd name="T68" fmla="*/ 145 w 360"/>
                <a:gd name="T69" fmla="*/ 3 h 180"/>
                <a:gd name="T70" fmla="*/ 136 w 360"/>
                <a:gd name="T71" fmla="*/ 5 h 180"/>
                <a:gd name="T72" fmla="*/ 128 w 360"/>
                <a:gd name="T73" fmla="*/ 7 h 180"/>
                <a:gd name="T74" fmla="*/ 119 w 360"/>
                <a:gd name="T75" fmla="*/ 10 h 180"/>
                <a:gd name="T76" fmla="*/ 110 w 360"/>
                <a:gd name="T77" fmla="*/ 13 h 180"/>
                <a:gd name="T78" fmla="*/ 102 w 360"/>
                <a:gd name="T79" fmla="*/ 17 h 180"/>
                <a:gd name="T80" fmla="*/ 94 w 360"/>
                <a:gd name="T81" fmla="*/ 21 h 180"/>
                <a:gd name="T82" fmla="*/ 86 w 360"/>
                <a:gd name="T83" fmla="*/ 26 h 180"/>
                <a:gd name="T84" fmla="*/ 78 w 360"/>
                <a:gd name="T85" fmla="*/ 30 h 180"/>
                <a:gd name="T86" fmla="*/ 71 w 360"/>
                <a:gd name="T87" fmla="*/ 36 h 180"/>
                <a:gd name="T88" fmla="*/ 64 w 360"/>
                <a:gd name="T89" fmla="*/ 41 h 180"/>
                <a:gd name="T90" fmla="*/ 57 w 360"/>
                <a:gd name="T91" fmla="*/ 48 h 180"/>
                <a:gd name="T92" fmla="*/ 50 w 360"/>
                <a:gd name="T93" fmla="*/ 54 h 180"/>
                <a:gd name="T94" fmla="*/ 44 w 360"/>
                <a:gd name="T95" fmla="*/ 61 h 180"/>
                <a:gd name="T96" fmla="*/ 38 w 360"/>
                <a:gd name="T97" fmla="*/ 68 h 180"/>
                <a:gd name="T98" fmla="*/ 32 w 360"/>
                <a:gd name="T99" fmla="*/ 75 h 180"/>
                <a:gd name="T100" fmla="*/ 27 w 360"/>
                <a:gd name="T101" fmla="*/ 82 h 180"/>
                <a:gd name="T102" fmla="*/ 23 w 360"/>
                <a:gd name="T103" fmla="*/ 90 h 180"/>
                <a:gd name="T104" fmla="*/ 18 w 360"/>
                <a:gd name="T105" fmla="*/ 98 h 180"/>
                <a:gd name="T106" fmla="*/ 14 w 360"/>
                <a:gd name="T107" fmla="*/ 107 h 180"/>
                <a:gd name="T108" fmla="*/ 11 w 360"/>
                <a:gd name="T109" fmla="*/ 115 h 180"/>
                <a:gd name="T110" fmla="*/ 8 w 360"/>
                <a:gd name="T111" fmla="*/ 124 h 180"/>
                <a:gd name="T112" fmla="*/ 5 w 360"/>
                <a:gd name="T113" fmla="*/ 132 h 180"/>
                <a:gd name="T114" fmla="*/ 3 w 360"/>
                <a:gd name="T115" fmla="*/ 141 h 180"/>
                <a:gd name="T116" fmla="*/ 1 w 360"/>
                <a:gd name="T117" fmla="*/ 150 h 180"/>
                <a:gd name="T118" fmla="*/ 360 w 360"/>
                <a:gd name="T1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180">
                  <a:moveTo>
                    <a:pt x="360" y="180"/>
                  </a:moveTo>
                  <a:lnTo>
                    <a:pt x="360" y="178"/>
                  </a:lnTo>
                  <a:lnTo>
                    <a:pt x="360" y="176"/>
                  </a:lnTo>
                  <a:lnTo>
                    <a:pt x="360" y="174"/>
                  </a:lnTo>
                  <a:lnTo>
                    <a:pt x="360" y="171"/>
                  </a:lnTo>
                  <a:lnTo>
                    <a:pt x="360" y="169"/>
                  </a:lnTo>
                  <a:lnTo>
                    <a:pt x="359" y="167"/>
                  </a:lnTo>
                  <a:lnTo>
                    <a:pt x="359" y="164"/>
                  </a:lnTo>
                  <a:lnTo>
                    <a:pt x="359" y="162"/>
                  </a:lnTo>
                  <a:lnTo>
                    <a:pt x="359" y="160"/>
                  </a:lnTo>
                  <a:lnTo>
                    <a:pt x="359" y="158"/>
                  </a:lnTo>
                  <a:lnTo>
                    <a:pt x="358" y="155"/>
                  </a:lnTo>
                  <a:lnTo>
                    <a:pt x="358" y="153"/>
                  </a:lnTo>
                  <a:lnTo>
                    <a:pt x="358" y="151"/>
                  </a:lnTo>
                  <a:lnTo>
                    <a:pt x="357" y="149"/>
                  </a:lnTo>
                  <a:lnTo>
                    <a:pt x="357" y="146"/>
                  </a:lnTo>
                  <a:lnTo>
                    <a:pt x="356" y="144"/>
                  </a:lnTo>
                  <a:lnTo>
                    <a:pt x="356" y="142"/>
                  </a:lnTo>
                  <a:lnTo>
                    <a:pt x="355" y="140"/>
                  </a:lnTo>
                  <a:lnTo>
                    <a:pt x="355" y="137"/>
                  </a:lnTo>
                  <a:lnTo>
                    <a:pt x="354" y="135"/>
                  </a:lnTo>
                  <a:lnTo>
                    <a:pt x="354" y="133"/>
                  </a:lnTo>
                  <a:lnTo>
                    <a:pt x="353" y="131"/>
                  </a:lnTo>
                  <a:lnTo>
                    <a:pt x="352" y="129"/>
                  </a:lnTo>
                  <a:lnTo>
                    <a:pt x="352" y="126"/>
                  </a:lnTo>
                  <a:lnTo>
                    <a:pt x="351" y="124"/>
                  </a:lnTo>
                  <a:lnTo>
                    <a:pt x="350" y="122"/>
                  </a:lnTo>
                  <a:lnTo>
                    <a:pt x="350" y="120"/>
                  </a:lnTo>
                  <a:lnTo>
                    <a:pt x="349" y="118"/>
                  </a:lnTo>
                  <a:lnTo>
                    <a:pt x="348" y="116"/>
                  </a:lnTo>
                  <a:lnTo>
                    <a:pt x="347" y="113"/>
                  </a:lnTo>
                  <a:lnTo>
                    <a:pt x="346" y="111"/>
                  </a:lnTo>
                  <a:lnTo>
                    <a:pt x="345" y="109"/>
                  </a:lnTo>
                  <a:lnTo>
                    <a:pt x="344" y="107"/>
                  </a:lnTo>
                  <a:lnTo>
                    <a:pt x="343" y="105"/>
                  </a:lnTo>
                  <a:lnTo>
                    <a:pt x="343" y="103"/>
                  </a:lnTo>
                  <a:lnTo>
                    <a:pt x="342" y="101"/>
                  </a:lnTo>
                  <a:lnTo>
                    <a:pt x="340" y="99"/>
                  </a:lnTo>
                  <a:lnTo>
                    <a:pt x="339" y="97"/>
                  </a:lnTo>
                  <a:lnTo>
                    <a:pt x="338" y="95"/>
                  </a:lnTo>
                  <a:lnTo>
                    <a:pt x="337" y="93"/>
                  </a:lnTo>
                  <a:lnTo>
                    <a:pt x="336" y="91"/>
                  </a:lnTo>
                  <a:lnTo>
                    <a:pt x="335" y="89"/>
                  </a:lnTo>
                  <a:lnTo>
                    <a:pt x="334" y="87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30" y="81"/>
                  </a:lnTo>
                  <a:lnTo>
                    <a:pt x="329" y="79"/>
                  </a:lnTo>
                  <a:lnTo>
                    <a:pt x="328" y="77"/>
                  </a:lnTo>
                  <a:lnTo>
                    <a:pt x="326" y="75"/>
                  </a:lnTo>
                  <a:lnTo>
                    <a:pt x="325" y="74"/>
                  </a:lnTo>
                  <a:lnTo>
                    <a:pt x="324" y="72"/>
                  </a:lnTo>
                  <a:lnTo>
                    <a:pt x="322" y="70"/>
                  </a:lnTo>
                  <a:lnTo>
                    <a:pt x="321" y="68"/>
                  </a:lnTo>
                  <a:lnTo>
                    <a:pt x="319" y="66"/>
                  </a:lnTo>
                  <a:lnTo>
                    <a:pt x="318" y="65"/>
                  </a:lnTo>
                  <a:lnTo>
                    <a:pt x="316" y="63"/>
                  </a:lnTo>
                  <a:lnTo>
                    <a:pt x="315" y="61"/>
                  </a:lnTo>
                  <a:lnTo>
                    <a:pt x="313" y="59"/>
                  </a:lnTo>
                  <a:lnTo>
                    <a:pt x="312" y="58"/>
                  </a:lnTo>
                  <a:lnTo>
                    <a:pt x="310" y="56"/>
                  </a:lnTo>
                  <a:lnTo>
                    <a:pt x="309" y="54"/>
                  </a:lnTo>
                  <a:lnTo>
                    <a:pt x="307" y="53"/>
                  </a:lnTo>
                  <a:lnTo>
                    <a:pt x="305" y="51"/>
                  </a:lnTo>
                  <a:lnTo>
                    <a:pt x="304" y="50"/>
                  </a:lnTo>
                  <a:lnTo>
                    <a:pt x="302" y="48"/>
                  </a:lnTo>
                  <a:lnTo>
                    <a:pt x="301" y="46"/>
                  </a:lnTo>
                  <a:lnTo>
                    <a:pt x="299" y="45"/>
                  </a:lnTo>
                  <a:lnTo>
                    <a:pt x="297" y="43"/>
                  </a:lnTo>
                  <a:lnTo>
                    <a:pt x="295" y="42"/>
                  </a:lnTo>
                  <a:lnTo>
                    <a:pt x="294" y="40"/>
                  </a:lnTo>
                  <a:lnTo>
                    <a:pt x="292" y="39"/>
                  </a:lnTo>
                  <a:lnTo>
                    <a:pt x="290" y="38"/>
                  </a:lnTo>
                  <a:lnTo>
                    <a:pt x="288" y="36"/>
                  </a:lnTo>
                  <a:lnTo>
                    <a:pt x="286" y="35"/>
                  </a:lnTo>
                  <a:lnTo>
                    <a:pt x="284" y="33"/>
                  </a:lnTo>
                  <a:lnTo>
                    <a:pt x="283" y="32"/>
                  </a:lnTo>
                  <a:lnTo>
                    <a:pt x="281" y="31"/>
                  </a:lnTo>
                  <a:lnTo>
                    <a:pt x="279" y="30"/>
                  </a:lnTo>
                  <a:lnTo>
                    <a:pt x="277" y="28"/>
                  </a:lnTo>
                  <a:lnTo>
                    <a:pt x="275" y="27"/>
                  </a:lnTo>
                  <a:lnTo>
                    <a:pt x="273" y="26"/>
                  </a:lnTo>
                  <a:lnTo>
                    <a:pt x="271" y="25"/>
                  </a:lnTo>
                  <a:lnTo>
                    <a:pt x="269" y="24"/>
                  </a:lnTo>
                  <a:lnTo>
                    <a:pt x="267" y="22"/>
                  </a:lnTo>
                  <a:lnTo>
                    <a:pt x="265" y="21"/>
                  </a:lnTo>
                  <a:lnTo>
                    <a:pt x="263" y="20"/>
                  </a:lnTo>
                  <a:lnTo>
                    <a:pt x="261" y="19"/>
                  </a:lnTo>
                  <a:lnTo>
                    <a:pt x="259" y="18"/>
                  </a:lnTo>
                  <a:lnTo>
                    <a:pt x="257" y="17"/>
                  </a:lnTo>
                  <a:lnTo>
                    <a:pt x="255" y="16"/>
                  </a:lnTo>
                  <a:lnTo>
                    <a:pt x="253" y="15"/>
                  </a:lnTo>
                  <a:lnTo>
                    <a:pt x="251" y="14"/>
                  </a:lnTo>
                  <a:lnTo>
                    <a:pt x="249" y="14"/>
                  </a:lnTo>
                  <a:lnTo>
                    <a:pt x="246" y="13"/>
                  </a:lnTo>
                  <a:lnTo>
                    <a:pt x="244" y="12"/>
                  </a:lnTo>
                  <a:lnTo>
                    <a:pt x="242" y="11"/>
                  </a:lnTo>
                  <a:lnTo>
                    <a:pt x="240" y="10"/>
                  </a:lnTo>
                  <a:lnTo>
                    <a:pt x="238" y="9"/>
                  </a:lnTo>
                  <a:lnTo>
                    <a:pt x="236" y="9"/>
                  </a:lnTo>
                  <a:lnTo>
                    <a:pt x="234" y="8"/>
                  </a:lnTo>
                  <a:lnTo>
                    <a:pt x="231" y="7"/>
                  </a:lnTo>
                  <a:lnTo>
                    <a:pt x="229" y="7"/>
                  </a:lnTo>
                  <a:lnTo>
                    <a:pt x="227" y="6"/>
                  </a:lnTo>
                  <a:lnTo>
                    <a:pt x="225" y="5"/>
                  </a:lnTo>
                  <a:lnTo>
                    <a:pt x="223" y="5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6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5" y="1"/>
                  </a:lnTo>
                  <a:lnTo>
                    <a:pt x="202" y="1"/>
                  </a:lnTo>
                  <a:lnTo>
                    <a:pt x="200" y="1"/>
                  </a:lnTo>
                  <a:lnTo>
                    <a:pt x="198" y="1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1"/>
                  </a:lnTo>
                  <a:lnTo>
                    <a:pt x="159" y="1"/>
                  </a:lnTo>
                  <a:lnTo>
                    <a:pt x="157" y="1"/>
                  </a:lnTo>
                  <a:lnTo>
                    <a:pt x="154" y="1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1" y="4"/>
                  </a:lnTo>
                  <a:lnTo>
                    <a:pt x="139" y="4"/>
                  </a:lnTo>
                  <a:lnTo>
                    <a:pt x="136" y="5"/>
                  </a:lnTo>
                  <a:lnTo>
                    <a:pt x="134" y="5"/>
                  </a:lnTo>
                  <a:lnTo>
                    <a:pt x="132" y="6"/>
                  </a:lnTo>
                  <a:lnTo>
                    <a:pt x="130" y="7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3" y="9"/>
                  </a:lnTo>
                  <a:lnTo>
                    <a:pt x="121" y="9"/>
                  </a:lnTo>
                  <a:lnTo>
                    <a:pt x="119" y="10"/>
                  </a:lnTo>
                  <a:lnTo>
                    <a:pt x="117" y="11"/>
                  </a:lnTo>
                  <a:lnTo>
                    <a:pt x="115" y="12"/>
                  </a:lnTo>
                  <a:lnTo>
                    <a:pt x="113" y="12"/>
                  </a:lnTo>
                  <a:lnTo>
                    <a:pt x="110" y="13"/>
                  </a:lnTo>
                  <a:lnTo>
                    <a:pt x="108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2" y="17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4" y="21"/>
                  </a:lnTo>
                  <a:lnTo>
                    <a:pt x="92" y="22"/>
                  </a:lnTo>
                  <a:lnTo>
                    <a:pt x="90" y="23"/>
                  </a:lnTo>
                  <a:lnTo>
                    <a:pt x="88" y="24"/>
                  </a:lnTo>
                  <a:lnTo>
                    <a:pt x="86" y="26"/>
                  </a:lnTo>
                  <a:lnTo>
                    <a:pt x="84" y="27"/>
                  </a:lnTo>
                  <a:lnTo>
                    <a:pt x="82" y="28"/>
                  </a:lnTo>
                  <a:lnTo>
                    <a:pt x="80" y="29"/>
                  </a:lnTo>
                  <a:lnTo>
                    <a:pt x="78" y="30"/>
                  </a:lnTo>
                  <a:lnTo>
                    <a:pt x="76" y="32"/>
                  </a:lnTo>
                  <a:lnTo>
                    <a:pt x="74" y="33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69" y="37"/>
                  </a:lnTo>
                  <a:lnTo>
                    <a:pt x="67" y="39"/>
                  </a:lnTo>
                  <a:lnTo>
                    <a:pt x="65" y="40"/>
                  </a:lnTo>
                  <a:lnTo>
                    <a:pt x="64" y="41"/>
                  </a:lnTo>
                  <a:lnTo>
                    <a:pt x="62" y="43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7" y="48"/>
                  </a:lnTo>
                  <a:lnTo>
                    <a:pt x="55" y="49"/>
                  </a:lnTo>
                  <a:lnTo>
                    <a:pt x="53" y="51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9" y="56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2"/>
                  </a:lnTo>
                  <a:lnTo>
                    <a:pt x="41" y="64"/>
                  </a:lnTo>
                  <a:lnTo>
                    <a:pt x="39" y="66"/>
                  </a:lnTo>
                  <a:lnTo>
                    <a:pt x="38" y="68"/>
                  </a:lnTo>
                  <a:lnTo>
                    <a:pt x="37" y="69"/>
                  </a:lnTo>
                  <a:lnTo>
                    <a:pt x="35" y="71"/>
                  </a:lnTo>
                  <a:lnTo>
                    <a:pt x="34" y="73"/>
                  </a:lnTo>
                  <a:lnTo>
                    <a:pt x="32" y="75"/>
                  </a:lnTo>
                  <a:lnTo>
                    <a:pt x="31" y="77"/>
                  </a:lnTo>
                  <a:lnTo>
                    <a:pt x="30" y="79"/>
                  </a:lnTo>
                  <a:lnTo>
                    <a:pt x="29" y="80"/>
                  </a:lnTo>
                  <a:lnTo>
                    <a:pt x="27" y="82"/>
                  </a:lnTo>
                  <a:lnTo>
                    <a:pt x="26" y="84"/>
                  </a:lnTo>
                  <a:lnTo>
                    <a:pt x="25" y="86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2"/>
                  </a:lnTo>
                  <a:lnTo>
                    <a:pt x="20" y="94"/>
                  </a:lnTo>
                  <a:lnTo>
                    <a:pt x="19" y="96"/>
                  </a:lnTo>
                  <a:lnTo>
                    <a:pt x="18" y="98"/>
                  </a:lnTo>
                  <a:lnTo>
                    <a:pt x="17" y="100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4" y="107"/>
                  </a:lnTo>
                  <a:lnTo>
                    <a:pt x="13" y="109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1" y="115"/>
                  </a:lnTo>
                  <a:lnTo>
                    <a:pt x="10" y="117"/>
                  </a:lnTo>
                  <a:lnTo>
                    <a:pt x="9" y="119"/>
                  </a:lnTo>
                  <a:lnTo>
                    <a:pt x="8" y="121"/>
                  </a:lnTo>
                  <a:lnTo>
                    <a:pt x="8" y="124"/>
                  </a:lnTo>
                  <a:lnTo>
                    <a:pt x="7" y="126"/>
                  </a:lnTo>
                  <a:lnTo>
                    <a:pt x="6" y="128"/>
                  </a:lnTo>
                  <a:lnTo>
                    <a:pt x="6" y="130"/>
                  </a:lnTo>
                  <a:lnTo>
                    <a:pt x="5" y="132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2" y="143"/>
                  </a:lnTo>
                  <a:lnTo>
                    <a:pt x="2" y="146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0" y="155"/>
                  </a:lnTo>
                  <a:lnTo>
                    <a:pt x="179" y="180"/>
                  </a:lnTo>
                  <a:lnTo>
                    <a:pt x="360" y="18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D928C83C-24B0-402B-A40A-D21019239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1" y="1430"/>
              <a:ext cx="5" cy="4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88E410D3-F0CB-4749-B5D4-35DADEC80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1312"/>
              <a:ext cx="37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48 %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24C88B4-713E-4601-88E9-985A1D7B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2284"/>
              <a:ext cx="1884" cy="1072"/>
            </a:xfrm>
            <a:custGeom>
              <a:avLst/>
              <a:gdLst>
                <a:gd name="T0" fmla="*/ 5 w 1884"/>
                <a:gd name="T1" fmla="*/ 47 h 1072"/>
                <a:gd name="T2" fmla="*/ 5 w 1884"/>
                <a:gd name="T3" fmla="*/ 104 h 1072"/>
                <a:gd name="T4" fmla="*/ 5 w 1884"/>
                <a:gd name="T5" fmla="*/ 166 h 1072"/>
                <a:gd name="T6" fmla="*/ 5 w 1884"/>
                <a:gd name="T7" fmla="*/ 224 h 1072"/>
                <a:gd name="T8" fmla="*/ 16 w 1884"/>
                <a:gd name="T9" fmla="*/ 281 h 1072"/>
                <a:gd name="T10" fmla="*/ 26 w 1884"/>
                <a:gd name="T11" fmla="*/ 338 h 1072"/>
                <a:gd name="T12" fmla="*/ 42 w 1884"/>
                <a:gd name="T13" fmla="*/ 401 h 1072"/>
                <a:gd name="T14" fmla="*/ 57 w 1884"/>
                <a:gd name="T15" fmla="*/ 453 h 1072"/>
                <a:gd name="T16" fmla="*/ 84 w 1884"/>
                <a:gd name="T17" fmla="*/ 510 h 1072"/>
                <a:gd name="T18" fmla="*/ 110 w 1884"/>
                <a:gd name="T19" fmla="*/ 562 h 1072"/>
                <a:gd name="T20" fmla="*/ 136 w 1884"/>
                <a:gd name="T21" fmla="*/ 614 h 1072"/>
                <a:gd name="T22" fmla="*/ 167 w 1884"/>
                <a:gd name="T23" fmla="*/ 666 h 1072"/>
                <a:gd name="T24" fmla="*/ 203 w 1884"/>
                <a:gd name="T25" fmla="*/ 713 h 1072"/>
                <a:gd name="T26" fmla="*/ 240 w 1884"/>
                <a:gd name="T27" fmla="*/ 760 h 1072"/>
                <a:gd name="T28" fmla="*/ 281 w 1884"/>
                <a:gd name="T29" fmla="*/ 801 h 1072"/>
                <a:gd name="T30" fmla="*/ 328 w 1884"/>
                <a:gd name="T31" fmla="*/ 843 h 1072"/>
                <a:gd name="T32" fmla="*/ 370 w 1884"/>
                <a:gd name="T33" fmla="*/ 880 h 1072"/>
                <a:gd name="T34" fmla="*/ 422 w 1884"/>
                <a:gd name="T35" fmla="*/ 916 h 1072"/>
                <a:gd name="T36" fmla="*/ 469 w 1884"/>
                <a:gd name="T37" fmla="*/ 947 h 1072"/>
                <a:gd name="T38" fmla="*/ 521 w 1884"/>
                <a:gd name="T39" fmla="*/ 973 h 1072"/>
                <a:gd name="T40" fmla="*/ 578 w 1884"/>
                <a:gd name="T41" fmla="*/ 999 h 1072"/>
                <a:gd name="T42" fmla="*/ 630 w 1884"/>
                <a:gd name="T43" fmla="*/ 1020 h 1072"/>
                <a:gd name="T44" fmla="*/ 687 w 1884"/>
                <a:gd name="T45" fmla="*/ 1036 h 1072"/>
                <a:gd name="T46" fmla="*/ 744 w 1884"/>
                <a:gd name="T47" fmla="*/ 1051 h 1072"/>
                <a:gd name="T48" fmla="*/ 807 w 1884"/>
                <a:gd name="T49" fmla="*/ 1062 h 1072"/>
                <a:gd name="T50" fmla="*/ 864 w 1884"/>
                <a:gd name="T51" fmla="*/ 1072 h 1072"/>
                <a:gd name="T52" fmla="*/ 921 w 1884"/>
                <a:gd name="T53" fmla="*/ 1072 h 1072"/>
                <a:gd name="T54" fmla="*/ 984 w 1884"/>
                <a:gd name="T55" fmla="*/ 1072 h 1072"/>
                <a:gd name="T56" fmla="*/ 1041 w 1884"/>
                <a:gd name="T57" fmla="*/ 1067 h 1072"/>
                <a:gd name="T58" fmla="*/ 1103 w 1884"/>
                <a:gd name="T59" fmla="*/ 1062 h 1072"/>
                <a:gd name="T60" fmla="*/ 1161 w 1884"/>
                <a:gd name="T61" fmla="*/ 1046 h 1072"/>
                <a:gd name="T62" fmla="*/ 1218 w 1884"/>
                <a:gd name="T63" fmla="*/ 1030 h 1072"/>
                <a:gd name="T64" fmla="*/ 1275 w 1884"/>
                <a:gd name="T65" fmla="*/ 1015 h 1072"/>
                <a:gd name="T66" fmla="*/ 1327 w 1884"/>
                <a:gd name="T67" fmla="*/ 989 h 1072"/>
                <a:gd name="T68" fmla="*/ 1379 w 1884"/>
                <a:gd name="T69" fmla="*/ 963 h 1072"/>
                <a:gd name="T70" fmla="*/ 1431 w 1884"/>
                <a:gd name="T71" fmla="*/ 937 h 1072"/>
                <a:gd name="T72" fmla="*/ 1483 w 1884"/>
                <a:gd name="T73" fmla="*/ 900 h 1072"/>
                <a:gd name="T74" fmla="*/ 1530 w 1884"/>
                <a:gd name="T75" fmla="*/ 869 h 1072"/>
                <a:gd name="T76" fmla="*/ 1577 w 1884"/>
                <a:gd name="T77" fmla="*/ 827 h 1072"/>
                <a:gd name="T78" fmla="*/ 1619 w 1884"/>
                <a:gd name="T79" fmla="*/ 786 h 1072"/>
                <a:gd name="T80" fmla="*/ 1660 w 1884"/>
                <a:gd name="T81" fmla="*/ 744 h 1072"/>
                <a:gd name="T82" fmla="*/ 1697 w 1884"/>
                <a:gd name="T83" fmla="*/ 697 h 1072"/>
                <a:gd name="T84" fmla="*/ 1728 w 1884"/>
                <a:gd name="T85" fmla="*/ 650 h 1072"/>
                <a:gd name="T86" fmla="*/ 1759 w 1884"/>
                <a:gd name="T87" fmla="*/ 598 h 1072"/>
                <a:gd name="T88" fmla="*/ 1790 w 1884"/>
                <a:gd name="T89" fmla="*/ 546 h 1072"/>
                <a:gd name="T90" fmla="*/ 1811 w 1884"/>
                <a:gd name="T91" fmla="*/ 489 h 1072"/>
                <a:gd name="T92" fmla="*/ 1832 w 1884"/>
                <a:gd name="T93" fmla="*/ 437 h 1072"/>
                <a:gd name="T94" fmla="*/ 1853 w 1884"/>
                <a:gd name="T95" fmla="*/ 380 h 1072"/>
                <a:gd name="T96" fmla="*/ 1863 w 1884"/>
                <a:gd name="T97" fmla="*/ 323 h 1072"/>
                <a:gd name="T98" fmla="*/ 1874 w 1884"/>
                <a:gd name="T99" fmla="*/ 260 h 1072"/>
                <a:gd name="T100" fmla="*/ 1879 w 1884"/>
                <a:gd name="T101" fmla="*/ 203 h 1072"/>
                <a:gd name="T102" fmla="*/ 1884 w 1884"/>
                <a:gd name="T103" fmla="*/ 146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4" h="1072">
                  <a:moveTo>
                    <a:pt x="11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5" y="31"/>
                  </a:lnTo>
                  <a:lnTo>
                    <a:pt x="5" y="47"/>
                  </a:lnTo>
                  <a:lnTo>
                    <a:pt x="5" y="57"/>
                  </a:lnTo>
                  <a:lnTo>
                    <a:pt x="5" y="68"/>
                  </a:lnTo>
                  <a:lnTo>
                    <a:pt x="5" y="83"/>
                  </a:lnTo>
                  <a:lnTo>
                    <a:pt x="5" y="94"/>
                  </a:lnTo>
                  <a:lnTo>
                    <a:pt x="5" y="104"/>
                  </a:lnTo>
                  <a:lnTo>
                    <a:pt x="0" y="114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5" y="166"/>
                  </a:lnTo>
                  <a:lnTo>
                    <a:pt x="5" y="177"/>
                  </a:lnTo>
                  <a:lnTo>
                    <a:pt x="5" y="187"/>
                  </a:lnTo>
                  <a:lnTo>
                    <a:pt x="5" y="198"/>
                  </a:lnTo>
                  <a:lnTo>
                    <a:pt x="5" y="213"/>
                  </a:lnTo>
                  <a:lnTo>
                    <a:pt x="5" y="224"/>
                  </a:lnTo>
                  <a:lnTo>
                    <a:pt x="11" y="234"/>
                  </a:lnTo>
                  <a:lnTo>
                    <a:pt x="11" y="245"/>
                  </a:lnTo>
                  <a:lnTo>
                    <a:pt x="11" y="260"/>
                  </a:lnTo>
                  <a:lnTo>
                    <a:pt x="11" y="271"/>
                  </a:lnTo>
                  <a:lnTo>
                    <a:pt x="16" y="281"/>
                  </a:lnTo>
                  <a:lnTo>
                    <a:pt x="16" y="297"/>
                  </a:lnTo>
                  <a:lnTo>
                    <a:pt x="21" y="307"/>
                  </a:lnTo>
                  <a:lnTo>
                    <a:pt x="21" y="317"/>
                  </a:lnTo>
                  <a:lnTo>
                    <a:pt x="21" y="328"/>
                  </a:lnTo>
                  <a:lnTo>
                    <a:pt x="26" y="338"/>
                  </a:lnTo>
                  <a:lnTo>
                    <a:pt x="26" y="354"/>
                  </a:lnTo>
                  <a:lnTo>
                    <a:pt x="31" y="364"/>
                  </a:lnTo>
                  <a:lnTo>
                    <a:pt x="37" y="375"/>
                  </a:lnTo>
                  <a:lnTo>
                    <a:pt x="37" y="385"/>
                  </a:lnTo>
                  <a:lnTo>
                    <a:pt x="42" y="401"/>
                  </a:lnTo>
                  <a:lnTo>
                    <a:pt x="42" y="411"/>
                  </a:lnTo>
                  <a:lnTo>
                    <a:pt x="47" y="421"/>
                  </a:lnTo>
                  <a:lnTo>
                    <a:pt x="52" y="432"/>
                  </a:lnTo>
                  <a:lnTo>
                    <a:pt x="57" y="442"/>
                  </a:lnTo>
                  <a:lnTo>
                    <a:pt x="57" y="453"/>
                  </a:lnTo>
                  <a:lnTo>
                    <a:pt x="63" y="463"/>
                  </a:lnTo>
                  <a:lnTo>
                    <a:pt x="68" y="479"/>
                  </a:lnTo>
                  <a:lnTo>
                    <a:pt x="73" y="489"/>
                  </a:lnTo>
                  <a:lnTo>
                    <a:pt x="78" y="500"/>
                  </a:lnTo>
                  <a:lnTo>
                    <a:pt x="84" y="510"/>
                  </a:lnTo>
                  <a:lnTo>
                    <a:pt x="89" y="520"/>
                  </a:lnTo>
                  <a:lnTo>
                    <a:pt x="94" y="531"/>
                  </a:lnTo>
                  <a:lnTo>
                    <a:pt x="99" y="541"/>
                  </a:lnTo>
                  <a:lnTo>
                    <a:pt x="104" y="552"/>
                  </a:lnTo>
                  <a:lnTo>
                    <a:pt x="110" y="562"/>
                  </a:lnTo>
                  <a:lnTo>
                    <a:pt x="115" y="572"/>
                  </a:lnTo>
                  <a:lnTo>
                    <a:pt x="120" y="583"/>
                  </a:lnTo>
                  <a:lnTo>
                    <a:pt x="125" y="593"/>
                  </a:lnTo>
                  <a:lnTo>
                    <a:pt x="130" y="604"/>
                  </a:lnTo>
                  <a:lnTo>
                    <a:pt x="136" y="614"/>
                  </a:lnTo>
                  <a:lnTo>
                    <a:pt x="141" y="624"/>
                  </a:lnTo>
                  <a:lnTo>
                    <a:pt x="151" y="635"/>
                  </a:lnTo>
                  <a:lnTo>
                    <a:pt x="156" y="645"/>
                  </a:lnTo>
                  <a:lnTo>
                    <a:pt x="162" y="656"/>
                  </a:lnTo>
                  <a:lnTo>
                    <a:pt x="167" y="666"/>
                  </a:lnTo>
                  <a:lnTo>
                    <a:pt x="177" y="677"/>
                  </a:lnTo>
                  <a:lnTo>
                    <a:pt x="182" y="687"/>
                  </a:lnTo>
                  <a:lnTo>
                    <a:pt x="188" y="692"/>
                  </a:lnTo>
                  <a:lnTo>
                    <a:pt x="198" y="703"/>
                  </a:lnTo>
                  <a:lnTo>
                    <a:pt x="203" y="713"/>
                  </a:lnTo>
                  <a:lnTo>
                    <a:pt x="208" y="723"/>
                  </a:lnTo>
                  <a:lnTo>
                    <a:pt x="219" y="734"/>
                  </a:lnTo>
                  <a:lnTo>
                    <a:pt x="224" y="739"/>
                  </a:lnTo>
                  <a:lnTo>
                    <a:pt x="234" y="749"/>
                  </a:lnTo>
                  <a:lnTo>
                    <a:pt x="240" y="760"/>
                  </a:lnTo>
                  <a:lnTo>
                    <a:pt x="250" y="765"/>
                  </a:lnTo>
                  <a:lnTo>
                    <a:pt x="255" y="775"/>
                  </a:lnTo>
                  <a:lnTo>
                    <a:pt x="266" y="786"/>
                  </a:lnTo>
                  <a:lnTo>
                    <a:pt x="276" y="791"/>
                  </a:lnTo>
                  <a:lnTo>
                    <a:pt x="281" y="801"/>
                  </a:lnTo>
                  <a:lnTo>
                    <a:pt x="292" y="812"/>
                  </a:lnTo>
                  <a:lnTo>
                    <a:pt x="302" y="817"/>
                  </a:lnTo>
                  <a:lnTo>
                    <a:pt x="307" y="827"/>
                  </a:lnTo>
                  <a:lnTo>
                    <a:pt x="318" y="833"/>
                  </a:lnTo>
                  <a:lnTo>
                    <a:pt x="328" y="843"/>
                  </a:lnTo>
                  <a:lnTo>
                    <a:pt x="333" y="848"/>
                  </a:lnTo>
                  <a:lnTo>
                    <a:pt x="344" y="859"/>
                  </a:lnTo>
                  <a:lnTo>
                    <a:pt x="354" y="864"/>
                  </a:lnTo>
                  <a:lnTo>
                    <a:pt x="365" y="874"/>
                  </a:lnTo>
                  <a:lnTo>
                    <a:pt x="370" y="880"/>
                  </a:lnTo>
                  <a:lnTo>
                    <a:pt x="380" y="885"/>
                  </a:lnTo>
                  <a:lnTo>
                    <a:pt x="391" y="895"/>
                  </a:lnTo>
                  <a:lnTo>
                    <a:pt x="401" y="900"/>
                  </a:lnTo>
                  <a:lnTo>
                    <a:pt x="411" y="906"/>
                  </a:lnTo>
                  <a:lnTo>
                    <a:pt x="422" y="916"/>
                  </a:lnTo>
                  <a:lnTo>
                    <a:pt x="432" y="921"/>
                  </a:lnTo>
                  <a:lnTo>
                    <a:pt x="443" y="926"/>
                  </a:lnTo>
                  <a:lnTo>
                    <a:pt x="453" y="932"/>
                  </a:lnTo>
                  <a:lnTo>
                    <a:pt x="458" y="942"/>
                  </a:lnTo>
                  <a:lnTo>
                    <a:pt x="469" y="947"/>
                  </a:lnTo>
                  <a:lnTo>
                    <a:pt x="479" y="952"/>
                  </a:lnTo>
                  <a:lnTo>
                    <a:pt x="489" y="958"/>
                  </a:lnTo>
                  <a:lnTo>
                    <a:pt x="500" y="963"/>
                  </a:lnTo>
                  <a:lnTo>
                    <a:pt x="510" y="968"/>
                  </a:lnTo>
                  <a:lnTo>
                    <a:pt x="521" y="973"/>
                  </a:lnTo>
                  <a:lnTo>
                    <a:pt x="536" y="978"/>
                  </a:lnTo>
                  <a:lnTo>
                    <a:pt x="547" y="984"/>
                  </a:lnTo>
                  <a:lnTo>
                    <a:pt x="557" y="989"/>
                  </a:lnTo>
                  <a:lnTo>
                    <a:pt x="567" y="994"/>
                  </a:lnTo>
                  <a:lnTo>
                    <a:pt x="578" y="999"/>
                  </a:lnTo>
                  <a:lnTo>
                    <a:pt x="588" y="1004"/>
                  </a:lnTo>
                  <a:lnTo>
                    <a:pt x="599" y="1010"/>
                  </a:lnTo>
                  <a:lnTo>
                    <a:pt x="609" y="1010"/>
                  </a:lnTo>
                  <a:lnTo>
                    <a:pt x="620" y="1015"/>
                  </a:lnTo>
                  <a:lnTo>
                    <a:pt x="630" y="1020"/>
                  </a:lnTo>
                  <a:lnTo>
                    <a:pt x="646" y="1025"/>
                  </a:lnTo>
                  <a:lnTo>
                    <a:pt x="656" y="1025"/>
                  </a:lnTo>
                  <a:lnTo>
                    <a:pt x="666" y="1030"/>
                  </a:lnTo>
                  <a:lnTo>
                    <a:pt x="677" y="1036"/>
                  </a:lnTo>
                  <a:lnTo>
                    <a:pt x="687" y="1036"/>
                  </a:lnTo>
                  <a:lnTo>
                    <a:pt x="703" y="1041"/>
                  </a:lnTo>
                  <a:lnTo>
                    <a:pt x="713" y="1046"/>
                  </a:lnTo>
                  <a:lnTo>
                    <a:pt x="724" y="1046"/>
                  </a:lnTo>
                  <a:lnTo>
                    <a:pt x="734" y="1051"/>
                  </a:lnTo>
                  <a:lnTo>
                    <a:pt x="744" y="1051"/>
                  </a:lnTo>
                  <a:lnTo>
                    <a:pt x="760" y="1056"/>
                  </a:lnTo>
                  <a:lnTo>
                    <a:pt x="770" y="1056"/>
                  </a:lnTo>
                  <a:lnTo>
                    <a:pt x="781" y="1056"/>
                  </a:lnTo>
                  <a:lnTo>
                    <a:pt x="791" y="1062"/>
                  </a:lnTo>
                  <a:lnTo>
                    <a:pt x="807" y="1062"/>
                  </a:lnTo>
                  <a:lnTo>
                    <a:pt x="817" y="1067"/>
                  </a:lnTo>
                  <a:lnTo>
                    <a:pt x="828" y="1067"/>
                  </a:lnTo>
                  <a:lnTo>
                    <a:pt x="838" y="1067"/>
                  </a:lnTo>
                  <a:lnTo>
                    <a:pt x="854" y="1067"/>
                  </a:lnTo>
                  <a:lnTo>
                    <a:pt x="864" y="1072"/>
                  </a:lnTo>
                  <a:lnTo>
                    <a:pt x="875" y="1072"/>
                  </a:lnTo>
                  <a:lnTo>
                    <a:pt x="890" y="1072"/>
                  </a:lnTo>
                  <a:lnTo>
                    <a:pt x="901" y="1072"/>
                  </a:lnTo>
                  <a:lnTo>
                    <a:pt x="911" y="1072"/>
                  </a:lnTo>
                  <a:lnTo>
                    <a:pt x="921" y="1072"/>
                  </a:lnTo>
                  <a:lnTo>
                    <a:pt x="937" y="1072"/>
                  </a:lnTo>
                  <a:lnTo>
                    <a:pt x="947" y="1072"/>
                  </a:lnTo>
                  <a:lnTo>
                    <a:pt x="958" y="1072"/>
                  </a:lnTo>
                  <a:lnTo>
                    <a:pt x="973" y="1072"/>
                  </a:lnTo>
                  <a:lnTo>
                    <a:pt x="984" y="1072"/>
                  </a:lnTo>
                  <a:lnTo>
                    <a:pt x="994" y="1072"/>
                  </a:lnTo>
                  <a:lnTo>
                    <a:pt x="1005" y="1072"/>
                  </a:lnTo>
                  <a:lnTo>
                    <a:pt x="1020" y="1072"/>
                  </a:lnTo>
                  <a:lnTo>
                    <a:pt x="1031" y="1067"/>
                  </a:lnTo>
                  <a:lnTo>
                    <a:pt x="1041" y="1067"/>
                  </a:lnTo>
                  <a:lnTo>
                    <a:pt x="1051" y="1067"/>
                  </a:lnTo>
                  <a:lnTo>
                    <a:pt x="1067" y="1067"/>
                  </a:lnTo>
                  <a:lnTo>
                    <a:pt x="1077" y="1062"/>
                  </a:lnTo>
                  <a:lnTo>
                    <a:pt x="1088" y="1062"/>
                  </a:lnTo>
                  <a:lnTo>
                    <a:pt x="1103" y="1062"/>
                  </a:lnTo>
                  <a:lnTo>
                    <a:pt x="1114" y="1056"/>
                  </a:lnTo>
                  <a:lnTo>
                    <a:pt x="1124" y="1056"/>
                  </a:lnTo>
                  <a:lnTo>
                    <a:pt x="1135" y="1051"/>
                  </a:lnTo>
                  <a:lnTo>
                    <a:pt x="1145" y="1051"/>
                  </a:lnTo>
                  <a:lnTo>
                    <a:pt x="1161" y="1046"/>
                  </a:lnTo>
                  <a:lnTo>
                    <a:pt x="1171" y="1046"/>
                  </a:lnTo>
                  <a:lnTo>
                    <a:pt x="1182" y="1041"/>
                  </a:lnTo>
                  <a:lnTo>
                    <a:pt x="1192" y="1041"/>
                  </a:lnTo>
                  <a:lnTo>
                    <a:pt x="1208" y="1036"/>
                  </a:lnTo>
                  <a:lnTo>
                    <a:pt x="1218" y="1030"/>
                  </a:lnTo>
                  <a:lnTo>
                    <a:pt x="1228" y="1030"/>
                  </a:lnTo>
                  <a:lnTo>
                    <a:pt x="1239" y="1025"/>
                  </a:lnTo>
                  <a:lnTo>
                    <a:pt x="1249" y="1020"/>
                  </a:lnTo>
                  <a:lnTo>
                    <a:pt x="1260" y="1015"/>
                  </a:lnTo>
                  <a:lnTo>
                    <a:pt x="1275" y="1015"/>
                  </a:lnTo>
                  <a:lnTo>
                    <a:pt x="1286" y="1010"/>
                  </a:lnTo>
                  <a:lnTo>
                    <a:pt x="1296" y="1004"/>
                  </a:lnTo>
                  <a:lnTo>
                    <a:pt x="1306" y="999"/>
                  </a:lnTo>
                  <a:lnTo>
                    <a:pt x="1317" y="994"/>
                  </a:lnTo>
                  <a:lnTo>
                    <a:pt x="1327" y="989"/>
                  </a:lnTo>
                  <a:lnTo>
                    <a:pt x="1338" y="984"/>
                  </a:lnTo>
                  <a:lnTo>
                    <a:pt x="1348" y="978"/>
                  </a:lnTo>
                  <a:lnTo>
                    <a:pt x="1358" y="973"/>
                  </a:lnTo>
                  <a:lnTo>
                    <a:pt x="1369" y="968"/>
                  </a:lnTo>
                  <a:lnTo>
                    <a:pt x="1379" y="963"/>
                  </a:lnTo>
                  <a:lnTo>
                    <a:pt x="1390" y="958"/>
                  </a:lnTo>
                  <a:lnTo>
                    <a:pt x="1400" y="952"/>
                  </a:lnTo>
                  <a:lnTo>
                    <a:pt x="1411" y="947"/>
                  </a:lnTo>
                  <a:lnTo>
                    <a:pt x="1421" y="942"/>
                  </a:lnTo>
                  <a:lnTo>
                    <a:pt x="1431" y="937"/>
                  </a:lnTo>
                  <a:lnTo>
                    <a:pt x="1442" y="932"/>
                  </a:lnTo>
                  <a:lnTo>
                    <a:pt x="1452" y="921"/>
                  </a:lnTo>
                  <a:lnTo>
                    <a:pt x="1463" y="916"/>
                  </a:lnTo>
                  <a:lnTo>
                    <a:pt x="1473" y="911"/>
                  </a:lnTo>
                  <a:lnTo>
                    <a:pt x="1483" y="900"/>
                  </a:lnTo>
                  <a:lnTo>
                    <a:pt x="1494" y="895"/>
                  </a:lnTo>
                  <a:lnTo>
                    <a:pt x="1504" y="890"/>
                  </a:lnTo>
                  <a:lnTo>
                    <a:pt x="1509" y="880"/>
                  </a:lnTo>
                  <a:lnTo>
                    <a:pt x="1520" y="874"/>
                  </a:lnTo>
                  <a:lnTo>
                    <a:pt x="1530" y="869"/>
                  </a:lnTo>
                  <a:lnTo>
                    <a:pt x="1541" y="859"/>
                  </a:lnTo>
                  <a:lnTo>
                    <a:pt x="1551" y="853"/>
                  </a:lnTo>
                  <a:lnTo>
                    <a:pt x="1556" y="843"/>
                  </a:lnTo>
                  <a:lnTo>
                    <a:pt x="1567" y="838"/>
                  </a:lnTo>
                  <a:lnTo>
                    <a:pt x="1577" y="827"/>
                  </a:lnTo>
                  <a:lnTo>
                    <a:pt x="1582" y="822"/>
                  </a:lnTo>
                  <a:lnTo>
                    <a:pt x="1593" y="812"/>
                  </a:lnTo>
                  <a:lnTo>
                    <a:pt x="1603" y="807"/>
                  </a:lnTo>
                  <a:lnTo>
                    <a:pt x="1608" y="796"/>
                  </a:lnTo>
                  <a:lnTo>
                    <a:pt x="1619" y="786"/>
                  </a:lnTo>
                  <a:lnTo>
                    <a:pt x="1624" y="781"/>
                  </a:lnTo>
                  <a:lnTo>
                    <a:pt x="1634" y="770"/>
                  </a:lnTo>
                  <a:lnTo>
                    <a:pt x="1645" y="760"/>
                  </a:lnTo>
                  <a:lnTo>
                    <a:pt x="1650" y="755"/>
                  </a:lnTo>
                  <a:lnTo>
                    <a:pt x="1660" y="744"/>
                  </a:lnTo>
                  <a:lnTo>
                    <a:pt x="1666" y="734"/>
                  </a:lnTo>
                  <a:lnTo>
                    <a:pt x="1676" y="723"/>
                  </a:lnTo>
                  <a:lnTo>
                    <a:pt x="1681" y="718"/>
                  </a:lnTo>
                  <a:lnTo>
                    <a:pt x="1686" y="708"/>
                  </a:lnTo>
                  <a:lnTo>
                    <a:pt x="1697" y="697"/>
                  </a:lnTo>
                  <a:lnTo>
                    <a:pt x="1702" y="687"/>
                  </a:lnTo>
                  <a:lnTo>
                    <a:pt x="1707" y="677"/>
                  </a:lnTo>
                  <a:lnTo>
                    <a:pt x="1718" y="666"/>
                  </a:lnTo>
                  <a:lnTo>
                    <a:pt x="1723" y="661"/>
                  </a:lnTo>
                  <a:lnTo>
                    <a:pt x="1728" y="650"/>
                  </a:lnTo>
                  <a:lnTo>
                    <a:pt x="1738" y="640"/>
                  </a:lnTo>
                  <a:lnTo>
                    <a:pt x="1744" y="630"/>
                  </a:lnTo>
                  <a:lnTo>
                    <a:pt x="1749" y="619"/>
                  </a:lnTo>
                  <a:lnTo>
                    <a:pt x="1754" y="609"/>
                  </a:lnTo>
                  <a:lnTo>
                    <a:pt x="1759" y="598"/>
                  </a:lnTo>
                  <a:lnTo>
                    <a:pt x="1764" y="588"/>
                  </a:lnTo>
                  <a:lnTo>
                    <a:pt x="1770" y="578"/>
                  </a:lnTo>
                  <a:lnTo>
                    <a:pt x="1780" y="567"/>
                  </a:lnTo>
                  <a:lnTo>
                    <a:pt x="1785" y="557"/>
                  </a:lnTo>
                  <a:lnTo>
                    <a:pt x="1790" y="546"/>
                  </a:lnTo>
                  <a:lnTo>
                    <a:pt x="1796" y="536"/>
                  </a:lnTo>
                  <a:lnTo>
                    <a:pt x="1801" y="526"/>
                  </a:lnTo>
                  <a:lnTo>
                    <a:pt x="1801" y="515"/>
                  </a:lnTo>
                  <a:lnTo>
                    <a:pt x="1806" y="500"/>
                  </a:lnTo>
                  <a:lnTo>
                    <a:pt x="1811" y="489"/>
                  </a:lnTo>
                  <a:lnTo>
                    <a:pt x="1816" y="479"/>
                  </a:lnTo>
                  <a:lnTo>
                    <a:pt x="1822" y="468"/>
                  </a:lnTo>
                  <a:lnTo>
                    <a:pt x="1827" y="458"/>
                  </a:lnTo>
                  <a:lnTo>
                    <a:pt x="1832" y="448"/>
                  </a:lnTo>
                  <a:lnTo>
                    <a:pt x="1832" y="437"/>
                  </a:lnTo>
                  <a:lnTo>
                    <a:pt x="1837" y="427"/>
                  </a:lnTo>
                  <a:lnTo>
                    <a:pt x="1842" y="411"/>
                  </a:lnTo>
                  <a:lnTo>
                    <a:pt x="1842" y="401"/>
                  </a:lnTo>
                  <a:lnTo>
                    <a:pt x="1848" y="390"/>
                  </a:lnTo>
                  <a:lnTo>
                    <a:pt x="1853" y="380"/>
                  </a:lnTo>
                  <a:lnTo>
                    <a:pt x="1853" y="369"/>
                  </a:lnTo>
                  <a:lnTo>
                    <a:pt x="1858" y="354"/>
                  </a:lnTo>
                  <a:lnTo>
                    <a:pt x="1858" y="343"/>
                  </a:lnTo>
                  <a:lnTo>
                    <a:pt x="1863" y="333"/>
                  </a:lnTo>
                  <a:lnTo>
                    <a:pt x="1863" y="323"/>
                  </a:lnTo>
                  <a:lnTo>
                    <a:pt x="1868" y="307"/>
                  </a:lnTo>
                  <a:lnTo>
                    <a:pt x="1868" y="297"/>
                  </a:lnTo>
                  <a:lnTo>
                    <a:pt x="1874" y="286"/>
                  </a:lnTo>
                  <a:lnTo>
                    <a:pt x="1874" y="276"/>
                  </a:lnTo>
                  <a:lnTo>
                    <a:pt x="1874" y="260"/>
                  </a:lnTo>
                  <a:lnTo>
                    <a:pt x="1879" y="250"/>
                  </a:lnTo>
                  <a:lnTo>
                    <a:pt x="1879" y="239"/>
                  </a:lnTo>
                  <a:lnTo>
                    <a:pt x="1879" y="229"/>
                  </a:lnTo>
                  <a:lnTo>
                    <a:pt x="1879" y="213"/>
                  </a:lnTo>
                  <a:lnTo>
                    <a:pt x="1879" y="203"/>
                  </a:lnTo>
                  <a:lnTo>
                    <a:pt x="1884" y="192"/>
                  </a:lnTo>
                  <a:lnTo>
                    <a:pt x="1884" y="182"/>
                  </a:lnTo>
                  <a:lnTo>
                    <a:pt x="1884" y="166"/>
                  </a:lnTo>
                  <a:lnTo>
                    <a:pt x="1884" y="156"/>
                  </a:lnTo>
                  <a:lnTo>
                    <a:pt x="1884" y="146"/>
                  </a:lnTo>
                  <a:lnTo>
                    <a:pt x="1884" y="130"/>
                  </a:lnTo>
                  <a:lnTo>
                    <a:pt x="942" y="1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29306F9-028F-4BD7-A4A8-A5DC29AA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2284"/>
              <a:ext cx="1884" cy="1072"/>
            </a:xfrm>
            <a:custGeom>
              <a:avLst/>
              <a:gdLst>
                <a:gd name="T0" fmla="*/ 1 w 362"/>
                <a:gd name="T1" fmla="*/ 9 h 206"/>
                <a:gd name="T2" fmla="*/ 1 w 362"/>
                <a:gd name="T3" fmla="*/ 20 h 206"/>
                <a:gd name="T4" fmla="*/ 1 w 362"/>
                <a:gd name="T5" fmla="*/ 32 h 206"/>
                <a:gd name="T6" fmla="*/ 1 w 362"/>
                <a:gd name="T7" fmla="*/ 43 h 206"/>
                <a:gd name="T8" fmla="*/ 3 w 362"/>
                <a:gd name="T9" fmla="*/ 54 h 206"/>
                <a:gd name="T10" fmla="*/ 5 w 362"/>
                <a:gd name="T11" fmla="*/ 65 h 206"/>
                <a:gd name="T12" fmla="*/ 8 w 362"/>
                <a:gd name="T13" fmla="*/ 77 h 206"/>
                <a:gd name="T14" fmla="*/ 11 w 362"/>
                <a:gd name="T15" fmla="*/ 87 h 206"/>
                <a:gd name="T16" fmla="*/ 16 w 362"/>
                <a:gd name="T17" fmla="*/ 98 h 206"/>
                <a:gd name="T18" fmla="*/ 21 w 362"/>
                <a:gd name="T19" fmla="*/ 108 h 206"/>
                <a:gd name="T20" fmla="*/ 26 w 362"/>
                <a:gd name="T21" fmla="*/ 118 h 206"/>
                <a:gd name="T22" fmla="*/ 32 w 362"/>
                <a:gd name="T23" fmla="*/ 128 h 206"/>
                <a:gd name="T24" fmla="*/ 39 w 362"/>
                <a:gd name="T25" fmla="*/ 137 h 206"/>
                <a:gd name="T26" fmla="*/ 46 w 362"/>
                <a:gd name="T27" fmla="*/ 146 h 206"/>
                <a:gd name="T28" fmla="*/ 54 w 362"/>
                <a:gd name="T29" fmla="*/ 154 h 206"/>
                <a:gd name="T30" fmla="*/ 63 w 362"/>
                <a:gd name="T31" fmla="*/ 162 h 206"/>
                <a:gd name="T32" fmla="*/ 71 w 362"/>
                <a:gd name="T33" fmla="*/ 169 h 206"/>
                <a:gd name="T34" fmla="*/ 81 w 362"/>
                <a:gd name="T35" fmla="*/ 176 h 206"/>
                <a:gd name="T36" fmla="*/ 90 w 362"/>
                <a:gd name="T37" fmla="*/ 182 h 206"/>
                <a:gd name="T38" fmla="*/ 100 w 362"/>
                <a:gd name="T39" fmla="*/ 187 h 206"/>
                <a:gd name="T40" fmla="*/ 111 w 362"/>
                <a:gd name="T41" fmla="*/ 192 h 206"/>
                <a:gd name="T42" fmla="*/ 121 w 362"/>
                <a:gd name="T43" fmla="*/ 196 h 206"/>
                <a:gd name="T44" fmla="*/ 132 w 362"/>
                <a:gd name="T45" fmla="*/ 199 h 206"/>
                <a:gd name="T46" fmla="*/ 143 w 362"/>
                <a:gd name="T47" fmla="*/ 202 h 206"/>
                <a:gd name="T48" fmla="*/ 155 w 362"/>
                <a:gd name="T49" fmla="*/ 204 h 206"/>
                <a:gd name="T50" fmla="*/ 166 w 362"/>
                <a:gd name="T51" fmla="*/ 206 h 206"/>
                <a:gd name="T52" fmla="*/ 177 w 362"/>
                <a:gd name="T53" fmla="*/ 206 h 206"/>
                <a:gd name="T54" fmla="*/ 189 w 362"/>
                <a:gd name="T55" fmla="*/ 206 h 206"/>
                <a:gd name="T56" fmla="*/ 200 w 362"/>
                <a:gd name="T57" fmla="*/ 205 h 206"/>
                <a:gd name="T58" fmla="*/ 212 w 362"/>
                <a:gd name="T59" fmla="*/ 204 h 206"/>
                <a:gd name="T60" fmla="*/ 223 w 362"/>
                <a:gd name="T61" fmla="*/ 201 h 206"/>
                <a:gd name="T62" fmla="*/ 234 w 362"/>
                <a:gd name="T63" fmla="*/ 198 h 206"/>
                <a:gd name="T64" fmla="*/ 245 w 362"/>
                <a:gd name="T65" fmla="*/ 195 h 206"/>
                <a:gd name="T66" fmla="*/ 255 w 362"/>
                <a:gd name="T67" fmla="*/ 190 h 206"/>
                <a:gd name="T68" fmla="*/ 265 w 362"/>
                <a:gd name="T69" fmla="*/ 185 h 206"/>
                <a:gd name="T70" fmla="*/ 275 w 362"/>
                <a:gd name="T71" fmla="*/ 180 h 206"/>
                <a:gd name="T72" fmla="*/ 285 w 362"/>
                <a:gd name="T73" fmla="*/ 173 h 206"/>
                <a:gd name="T74" fmla="*/ 294 w 362"/>
                <a:gd name="T75" fmla="*/ 167 h 206"/>
                <a:gd name="T76" fmla="*/ 303 w 362"/>
                <a:gd name="T77" fmla="*/ 159 h 206"/>
                <a:gd name="T78" fmla="*/ 311 w 362"/>
                <a:gd name="T79" fmla="*/ 151 h 206"/>
                <a:gd name="T80" fmla="*/ 319 w 362"/>
                <a:gd name="T81" fmla="*/ 143 h 206"/>
                <a:gd name="T82" fmla="*/ 326 w 362"/>
                <a:gd name="T83" fmla="*/ 134 h 206"/>
                <a:gd name="T84" fmla="*/ 332 w 362"/>
                <a:gd name="T85" fmla="*/ 125 h 206"/>
                <a:gd name="T86" fmla="*/ 338 w 362"/>
                <a:gd name="T87" fmla="*/ 115 h 206"/>
                <a:gd name="T88" fmla="*/ 344 w 362"/>
                <a:gd name="T89" fmla="*/ 105 h 206"/>
                <a:gd name="T90" fmla="*/ 348 w 362"/>
                <a:gd name="T91" fmla="*/ 94 h 206"/>
                <a:gd name="T92" fmla="*/ 352 w 362"/>
                <a:gd name="T93" fmla="*/ 84 h 206"/>
                <a:gd name="T94" fmla="*/ 356 w 362"/>
                <a:gd name="T95" fmla="*/ 73 h 206"/>
                <a:gd name="T96" fmla="*/ 358 w 362"/>
                <a:gd name="T97" fmla="*/ 62 h 206"/>
                <a:gd name="T98" fmla="*/ 360 w 362"/>
                <a:gd name="T99" fmla="*/ 50 h 206"/>
                <a:gd name="T100" fmla="*/ 361 w 362"/>
                <a:gd name="T101" fmla="*/ 39 h 206"/>
                <a:gd name="T102" fmla="*/ 362 w 362"/>
                <a:gd name="T103" fmla="*/ 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06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1"/>
                  </a:lnTo>
                  <a:lnTo>
                    <a:pt x="10" y="83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12" y="89"/>
                  </a:lnTo>
                  <a:lnTo>
                    <a:pt x="13" y="92"/>
                  </a:lnTo>
                  <a:lnTo>
                    <a:pt x="14" y="94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7" y="100"/>
                  </a:lnTo>
                  <a:lnTo>
                    <a:pt x="18" y="102"/>
                  </a:lnTo>
                  <a:lnTo>
                    <a:pt x="19" y="104"/>
                  </a:lnTo>
                  <a:lnTo>
                    <a:pt x="20" y="106"/>
                  </a:lnTo>
                  <a:lnTo>
                    <a:pt x="21" y="108"/>
                  </a:lnTo>
                  <a:lnTo>
                    <a:pt x="22" y="110"/>
                  </a:lnTo>
                  <a:lnTo>
                    <a:pt x="23" y="112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6" y="118"/>
                  </a:lnTo>
                  <a:lnTo>
                    <a:pt x="27" y="120"/>
                  </a:lnTo>
                  <a:lnTo>
                    <a:pt x="29" y="122"/>
                  </a:lnTo>
                  <a:lnTo>
                    <a:pt x="30" y="124"/>
                  </a:lnTo>
                  <a:lnTo>
                    <a:pt x="31" y="126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5" y="132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39" y="137"/>
                  </a:lnTo>
                  <a:lnTo>
                    <a:pt x="40" y="139"/>
                  </a:lnTo>
                  <a:lnTo>
                    <a:pt x="42" y="141"/>
                  </a:lnTo>
                  <a:lnTo>
                    <a:pt x="43" y="142"/>
                  </a:lnTo>
                  <a:lnTo>
                    <a:pt x="45" y="144"/>
                  </a:lnTo>
                  <a:lnTo>
                    <a:pt x="46" y="146"/>
                  </a:lnTo>
                  <a:lnTo>
                    <a:pt x="48" y="147"/>
                  </a:lnTo>
                  <a:lnTo>
                    <a:pt x="49" y="149"/>
                  </a:lnTo>
                  <a:lnTo>
                    <a:pt x="51" y="151"/>
                  </a:lnTo>
                  <a:lnTo>
                    <a:pt x="53" y="152"/>
                  </a:lnTo>
                  <a:lnTo>
                    <a:pt x="54" y="154"/>
                  </a:lnTo>
                  <a:lnTo>
                    <a:pt x="56" y="156"/>
                  </a:lnTo>
                  <a:lnTo>
                    <a:pt x="58" y="157"/>
                  </a:lnTo>
                  <a:lnTo>
                    <a:pt x="59" y="159"/>
                  </a:lnTo>
                  <a:lnTo>
                    <a:pt x="61" y="160"/>
                  </a:lnTo>
                  <a:lnTo>
                    <a:pt x="63" y="162"/>
                  </a:lnTo>
                  <a:lnTo>
                    <a:pt x="64" y="163"/>
                  </a:lnTo>
                  <a:lnTo>
                    <a:pt x="66" y="165"/>
                  </a:lnTo>
                  <a:lnTo>
                    <a:pt x="68" y="166"/>
                  </a:lnTo>
                  <a:lnTo>
                    <a:pt x="70" y="168"/>
                  </a:lnTo>
                  <a:lnTo>
                    <a:pt x="71" y="169"/>
                  </a:lnTo>
                  <a:lnTo>
                    <a:pt x="73" y="170"/>
                  </a:lnTo>
                  <a:lnTo>
                    <a:pt x="75" y="172"/>
                  </a:lnTo>
                  <a:lnTo>
                    <a:pt x="77" y="173"/>
                  </a:lnTo>
                  <a:lnTo>
                    <a:pt x="79" y="174"/>
                  </a:lnTo>
                  <a:lnTo>
                    <a:pt x="81" y="176"/>
                  </a:lnTo>
                  <a:lnTo>
                    <a:pt x="83" y="177"/>
                  </a:lnTo>
                  <a:lnTo>
                    <a:pt x="85" y="178"/>
                  </a:lnTo>
                  <a:lnTo>
                    <a:pt x="87" y="179"/>
                  </a:lnTo>
                  <a:lnTo>
                    <a:pt x="88" y="181"/>
                  </a:lnTo>
                  <a:lnTo>
                    <a:pt x="90" y="182"/>
                  </a:lnTo>
                  <a:lnTo>
                    <a:pt x="92" y="183"/>
                  </a:lnTo>
                  <a:lnTo>
                    <a:pt x="94" y="184"/>
                  </a:lnTo>
                  <a:lnTo>
                    <a:pt x="96" y="185"/>
                  </a:lnTo>
                  <a:lnTo>
                    <a:pt x="98" y="186"/>
                  </a:lnTo>
                  <a:lnTo>
                    <a:pt x="100" y="187"/>
                  </a:lnTo>
                  <a:lnTo>
                    <a:pt x="103" y="188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9" y="191"/>
                  </a:lnTo>
                  <a:lnTo>
                    <a:pt x="111" y="192"/>
                  </a:lnTo>
                  <a:lnTo>
                    <a:pt x="113" y="193"/>
                  </a:lnTo>
                  <a:lnTo>
                    <a:pt x="115" y="194"/>
                  </a:lnTo>
                  <a:lnTo>
                    <a:pt x="117" y="194"/>
                  </a:lnTo>
                  <a:lnTo>
                    <a:pt x="119" y="195"/>
                  </a:lnTo>
                  <a:lnTo>
                    <a:pt x="121" y="196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2" y="199"/>
                  </a:lnTo>
                  <a:lnTo>
                    <a:pt x="135" y="200"/>
                  </a:lnTo>
                  <a:lnTo>
                    <a:pt x="137" y="201"/>
                  </a:lnTo>
                  <a:lnTo>
                    <a:pt x="139" y="201"/>
                  </a:lnTo>
                  <a:lnTo>
                    <a:pt x="141" y="202"/>
                  </a:lnTo>
                  <a:lnTo>
                    <a:pt x="143" y="202"/>
                  </a:lnTo>
                  <a:lnTo>
                    <a:pt x="146" y="203"/>
                  </a:lnTo>
                  <a:lnTo>
                    <a:pt x="148" y="203"/>
                  </a:lnTo>
                  <a:lnTo>
                    <a:pt x="150" y="203"/>
                  </a:lnTo>
                  <a:lnTo>
                    <a:pt x="152" y="204"/>
                  </a:lnTo>
                  <a:lnTo>
                    <a:pt x="155" y="204"/>
                  </a:lnTo>
                  <a:lnTo>
                    <a:pt x="157" y="205"/>
                  </a:lnTo>
                  <a:lnTo>
                    <a:pt x="159" y="205"/>
                  </a:lnTo>
                  <a:lnTo>
                    <a:pt x="161" y="205"/>
                  </a:lnTo>
                  <a:lnTo>
                    <a:pt x="164" y="205"/>
                  </a:lnTo>
                  <a:lnTo>
                    <a:pt x="166" y="206"/>
                  </a:lnTo>
                  <a:lnTo>
                    <a:pt x="168" y="206"/>
                  </a:lnTo>
                  <a:lnTo>
                    <a:pt x="171" y="206"/>
                  </a:lnTo>
                  <a:lnTo>
                    <a:pt x="173" y="206"/>
                  </a:lnTo>
                  <a:lnTo>
                    <a:pt x="175" y="206"/>
                  </a:lnTo>
                  <a:lnTo>
                    <a:pt x="177" y="206"/>
                  </a:lnTo>
                  <a:lnTo>
                    <a:pt x="180" y="206"/>
                  </a:lnTo>
                  <a:lnTo>
                    <a:pt x="182" y="206"/>
                  </a:lnTo>
                  <a:lnTo>
                    <a:pt x="184" y="206"/>
                  </a:lnTo>
                  <a:lnTo>
                    <a:pt x="187" y="206"/>
                  </a:lnTo>
                  <a:lnTo>
                    <a:pt x="189" y="206"/>
                  </a:lnTo>
                  <a:lnTo>
                    <a:pt x="191" y="206"/>
                  </a:lnTo>
                  <a:lnTo>
                    <a:pt x="193" y="206"/>
                  </a:lnTo>
                  <a:lnTo>
                    <a:pt x="196" y="206"/>
                  </a:lnTo>
                  <a:lnTo>
                    <a:pt x="198" y="205"/>
                  </a:lnTo>
                  <a:lnTo>
                    <a:pt x="200" y="205"/>
                  </a:lnTo>
                  <a:lnTo>
                    <a:pt x="202" y="205"/>
                  </a:lnTo>
                  <a:lnTo>
                    <a:pt x="205" y="205"/>
                  </a:lnTo>
                  <a:lnTo>
                    <a:pt x="207" y="204"/>
                  </a:lnTo>
                  <a:lnTo>
                    <a:pt x="209" y="204"/>
                  </a:lnTo>
                  <a:lnTo>
                    <a:pt x="212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8" y="202"/>
                  </a:lnTo>
                  <a:lnTo>
                    <a:pt x="220" y="202"/>
                  </a:lnTo>
                  <a:lnTo>
                    <a:pt x="223" y="201"/>
                  </a:lnTo>
                  <a:lnTo>
                    <a:pt x="225" y="201"/>
                  </a:lnTo>
                  <a:lnTo>
                    <a:pt x="227" y="200"/>
                  </a:lnTo>
                  <a:lnTo>
                    <a:pt x="229" y="200"/>
                  </a:lnTo>
                  <a:lnTo>
                    <a:pt x="232" y="199"/>
                  </a:lnTo>
                  <a:lnTo>
                    <a:pt x="234" y="198"/>
                  </a:lnTo>
                  <a:lnTo>
                    <a:pt x="236" y="198"/>
                  </a:lnTo>
                  <a:lnTo>
                    <a:pt x="238" y="197"/>
                  </a:lnTo>
                  <a:lnTo>
                    <a:pt x="240" y="196"/>
                  </a:lnTo>
                  <a:lnTo>
                    <a:pt x="242" y="195"/>
                  </a:lnTo>
                  <a:lnTo>
                    <a:pt x="245" y="195"/>
                  </a:lnTo>
                  <a:lnTo>
                    <a:pt x="247" y="194"/>
                  </a:lnTo>
                  <a:lnTo>
                    <a:pt x="249" y="193"/>
                  </a:lnTo>
                  <a:lnTo>
                    <a:pt x="251" y="192"/>
                  </a:lnTo>
                  <a:lnTo>
                    <a:pt x="253" y="191"/>
                  </a:lnTo>
                  <a:lnTo>
                    <a:pt x="255" y="190"/>
                  </a:lnTo>
                  <a:lnTo>
                    <a:pt x="257" y="189"/>
                  </a:lnTo>
                  <a:lnTo>
                    <a:pt x="259" y="188"/>
                  </a:lnTo>
                  <a:lnTo>
                    <a:pt x="261" y="187"/>
                  </a:lnTo>
                  <a:lnTo>
                    <a:pt x="263" y="186"/>
                  </a:lnTo>
                  <a:lnTo>
                    <a:pt x="265" y="185"/>
                  </a:lnTo>
                  <a:lnTo>
                    <a:pt x="267" y="184"/>
                  </a:lnTo>
                  <a:lnTo>
                    <a:pt x="269" y="183"/>
                  </a:lnTo>
                  <a:lnTo>
                    <a:pt x="271" y="182"/>
                  </a:lnTo>
                  <a:lnTo>
                    <a:pt x="273" y="181"/>
                  </a:lnTo>
                  <a:lnTo>
                    <a:pt x="275" y="180"/>
                  </a:lnTo>
                  <a:lnTo>
                    <a:pt x="277" y="179"/>
                  </a:lnTo>
                  <a:lnTo>
                    <a:pt x="279" y="177"/>
                  </a:lnTo>
                  <a:lnTo>
                    <a:pt x="281" y="176"/>
                  </a:lnTo>
                  <a:lnTo>
                    <a:pt x="283" y="175"/>
                  </a:lnTo>
                  <a:lnTo>
                    <a:pt x="285" y="173"/>
                  </a:lnTo>
                  <a:lnTo>
                    <a:pt x="287" y="172"/>
                  </a:lnTo>
                  <a:lnTo>
                    <a:pt x="289" y="171"/>
                  </a:lnTo>
                  <a:lnTo>
                    <a:pt x="290" y="169"/>
                  </a:lnTo>
                  <a:lnTo>
                    <a:pt x="292" y="168"/>
                  </a:lnTo>
                  <a:lnTo>
                    <a:pt x="294" y="167"/>
                  </a:lnTo>
                  <a:lnTo>
                    <a:pt x="296" y="165"/>
                  </a:lnTo>
                  <a:lnTo>
                    <a:pt x="298" y="164"/>
                  </a:lnTo>
                  <a:lnTo>
                    <a:pt x="299" y="162"/>
                  </a:lnTo>
                  <a:lnTo>
                    <a:pt x="301" y="161"/>
                  </a:lnTo>
                  <a:lnTo>
                    <a:pt x="303" y="159"/>
                  </a:lnTo>
                  <a:lnTo>
                    <a:pt x="304" y="158"/>
                  </a:lnTo>
                  <a:lnTo>
                    <a:pt x="306" y="156"/>
                  </a:lnTo>
                  <a:lnTo>
                    <a:pt x="308" y="155"/>
                  </a:lnTo>
                  <a:lnTo>
                    <a:pt x="309" y="153"/>
                  </a:lnTo>
                  <a:lnTo>
                    <a:pt x="311" y="151"/>
                  </a:lnTo>
                  <a:lnTo>
                    <a:pt x="312" y="150"/>
                  </a:lnTo>
                  <a:lnTo>
                    <a:pt x="314" y="148"/>
                  </a:lnTo>
                  <a:lnTo>
                    <a:pt x="316" y="146"/>
                  </a:lnTo>
                  <a:lnTo>
                    <a:pt x="317" y="145"/>
                  </a:lnTo>
                  <a:lnTo>
                    <a:pt x="319" y="143"/>
                  </a:lnTo>
                  <a:lnTo>
                    <a:pt x="320" y="141"/>
                  </a:lnTo>
                  <a:lnTo>
                    <a:pt x="322" y="139"/>
                  </a:lnTo>
                  <a:lnTo>
                    <a:pt x="323" y="138"/>
                  </a:lnTo>
                  <a:lnTo>
                    <a:pt x="324" y="136"/>
                  </a:lnTo>
                  <a:lnTo>
                    <a:pt x="326" y="134"/>
                  </a:lnTo>
                  <a:lnTo>
                    <a:pt x="327" y="132"/>
                  </a:lnTo>
                  <a:lnTo>
                    <a:pt x="328" y="130"/>
                  </a:lnTo>
                  <a:lnTo>
                    <a:pt x="330" y="128"/>
                  </a:lnTo>
                  <a:lnTo>
                    <a:pt x="331" y="127"/>
                  </a:lnTo>
                  <a:lnTo>
                    <a:pt x="332" y="125"/>
                  </a:lnTo>
                  <a:lnTo>
                    <a:pt x="334" y="123"/>
                  </a:lnTo>
                  <a:lnTo>
                    <a:pt x="335" y="121"/>
                  </a:lnTo>
                  <a:lnTo>
                    <a:pt x="336" y="119"/>
                  </a:lnTo>
                  <a:lnTo>
                    <a:pt x="337" y="117"/>
                  </a:lnTo>
                  <a:lnTo>
                    <a:pt x="338" y="115"/>
                  </a:lnTo>
                  <a:lnTo>
                    <a:pt x="339" y="113"/>
                  </a:lnTo>
                  <a:lnTo>
                    <a:pt x="340" y="111"/>
                  </a:lnTo>
                  <a:lnTo>
                    <a:pt x="342" y="109"/>
                  </a:lnTo>
                  <a:lnTo>
                    <a:pt x="343" y="107"/>
                  </a:lnTo>
                  <a:lnTo>
                    <a:pt x="344" y="105"/>
                  </a:lnTo>
                  <a:lnTo>
                    <a:pt x="345" y="103"/>
                  </a:lnTo>
                  <a:lnTo>
                    <a:pt x="346" y="101"/>
                  </a:lnTo>
                  <a:lnTo>
                    <a:pt x="346" y="99"/>
                  </a:lnTo>
                  <a:lnTo>
                    <a:pt x="347" y="96"/>
                  </a:lnTo>
                  <a:lnTo>
                    <a:pt x="348" y="94"/>
                  </a:lnTo>
                  <a:lnTo>
                    <a:pt x="349" y="92"/>
                  </a:lnTo>
                  <a:lnTo>
                    <a:pt x="350" y="90"/>
                  </a:lnTo>
                  <a:lnTo>
                    <a:pt x="351" y="88"/>
                  </a:lnTo>
                  <a:lnTo>
                    <a:pt x="352" y="86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4" y="79"/>
                  </a:lnTo>
                  <a:lnTo>
                    <a:pt x="354" y="77"/>
                  </a:lnTo>
                  <a:lnTo>
                    <a:pt x="355" y="75"/>
                  </a:lnTo>
                  <a:lnTo>
                    <a:pt x="356" y="73"/>
                  </a:lnTo>
                  <a:lnTo>
                    <a:pt x="356" y="71"/>
                  </a:lnTo>
                  <a:lnTo>
                    <a:pt x="357" y="68"/>
                  </a:lnTo>
                  <a:lnTo>
                    <a:pt x="357" y="66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9" y="59"/>
                  </a:lnTo>
                  <a:lnTo>
                    <a:pt x="359" y="57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0" y="50"/>
                  </a:lnTo>
                  <a:lnTo>
                    <a:pt x="361" y="48"/>
                  </a:lnTo>
                  <a:lnTo>
                    <a:pt x="361" y="46"/>
                  </a:lnTo>
                  <a:lnTo>
                    <a:pt x="361" y="44"/>
                  </a:lnTo>
                  <a:lnTo>
                    <a:pt x="361" y="41"/>
                  </a:lnTo>
                  <a:lnTo>
                    <a:pt x="361" y="39"/>
                  </a:lnTo>
                  <a:lnTo>
                    <a:pt x="362" y="37"/>
                  </a:lnTo>
                  <a:lnTo>
                    <a:pt x="362" y="35"/>
                  </a:lnTo>
                  <a:lnTo>
                    <a:pt x="362" y="32"/>
                  </a:lnTo>
                  <a:lnTo>
                    <a:pt x="362" y="30"/>
                  </a:lnTo>
                  <a:lnTo>
                    <a:pt x="362" y="28"/>
                  </a:lnTo>
                  <a:lnTo>
                    <a:pt x="362" y="25"/>
                  </a:lnTo>
                  <a:lnTo>
                    <a:pt x="181" y="25"/>
                  </a:lnTo>
                  <a:lnTo>
                    <a:pt x="2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48ACB660-C20C-4FF5-BB4B-A9D01D2CF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6" y="3356"/>
              <a:ext cx="0" cy="4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F7A29845-A130-42E5-8505-FB48EA9C8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" y="3439"/>
              <a:ext cx="41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Yes 52 %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5F212356-0477-44EB-91FC-3963C61F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875"/>
              <a:ext cx="262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Was staffing challenging for your business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this summer?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69BE84-2655-4866-9647-4858DF4B3CEE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1695218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8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5981-67D0-4706-B8D7-0749F62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Protocols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EF96F66-E909-48D5-8118-3A3F0FD7684B}"/>
              </a:ext>
            </a:extLst>
          </p:cNvPr>
          <p:cNvGrpSpPr/>
          <p:nvPr/>
        </p:nvGrpSpPr>
        <p:grpSpPr>
          <a:xfrm>
            <a:off x="582680" y="1439929"/>
            <a:ext cx="11026639" cy="5253679"/>
            <a:chOff x="555099" y="1317099"/>
            <a:chExt cx="11026639" cy="5253679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0BFD8C9B-D96C-45F5-9C8E-5BD64913327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5099" y="1317099"/>
              <a:ext cx="11026639" cy="5253679"/>
              <a:chOff x="-17" y="359"/>
              <a:chExt cx="5797" cy="2762"/>
            </a:xfrm>
          </p:grpSpPr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3A42A7D4-A1E3-4595-B766-5EC879ABB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" y="579"/>
                <a:ext cx="404" cy="234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A4CAACF8-209F-493C-B254-C81B3BE87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" y="579"/>
                <a:ext cx="404" cy="234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A0278C93-B301-4B9F-8B20-30E1EBB19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740"/>
                <a:ext cx="404" cy="1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8301A618-7277-46A3-B2B1-43C630BAB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740"/>
                <a:ext cx="404" cy="180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22DEFE00-C39D-4B79-85B8-274B30EF2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239"/>
                <a:ext cx="404" cy="168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D24CFBAE-3ED7-49FC-A11A-FB786DED5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239"/>
                <a:ext cx="404" cy="168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58B9F57B-3106-4AA1-9539-EF8CA0390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2440"/>
                <a:ext cx="404" cy="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C183F4A6-72DD-4872-ADA7-3DA38D90F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2440"/>
                <a:ext cx="404" cy="480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0632C9D4-FE7D-4469-93FC-917495724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380"/>
                <a:ext cx="404" cy="5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F83118FD-120C-4DA1-95B9-5B3AA19D6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380"/>
                <a:ext cx="404" cy="540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DD246E99-8ADD-49EF-AAF7-95F87165C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519"/>
                <a:ext cx="404" cy="24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FC4B52DD-ED9C-459B-AE47-7DA877934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519"/>
                <a:ext cx="404" cy="240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6508CF9A-65EE-4B99-90F3-A3F6EA975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519"/>
                <a:ext cx="408" cy="24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6F813E93-7FAF-4B90-84D9-6BF448B73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519"/>
                <a:ext cx="408" cy="240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3EC73A0F-56EB-4D08-B880-64693FD26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0" y="759"/>
                <a:ext cx="404" cy="216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5B2AA5AF-EA2E-4074-99D8-3391B4CDC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0" y="759"/>
                <a:ext cx="404" cy="216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BE67E98C-5CD2-43F5-952B-F62F3391C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1359"/>
                <a:ext cx="404" cy="156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6A335D4D-F5BF-42F7-981F-5A6FB96E7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1359"/>
                <a:ext cx="404" cy="156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4E4B7BAE-CA32-4758-A901-4DB817CF9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8" y="939"/>
                <a:ext cx="404" cy="198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0568CD68-DD30-4368-83C4-3D6E7AEC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8" y="939"/>
                <a:ext cx="404" cy="198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64">
                <a:extLst>
                  <a:ext uri="{FF2B5EF4-FFF2-40B4-BE49-F238E27FC236}">
                    <a16:creationId xmlns:a16="http://schemas.microsoft.com/office/drawing/2014/main" id="{78A6A2B5-5F1D-4E7E-9851-BD97E738C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879"/>
                <a:ext cx="404" cy="204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65">
                <a:extLst>
                  <a:ext uri="{FF2B5EF4-FFF2-40B4-BE49-F238E27FC236}">
                    <a16:creationId xmlns:a16="http://schemas.microsoft.com/office/drawing/2014/main" id="{BA5D1357-E0DD-4201-9599-7E444ECEC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879"/>
                <a:ext cx="404" cy="204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66">
                <a:extLst>
                  <a:ext uri="{FF2B5EF4-FFF2-40B4-BE49-F238E27FC236}">
                    <a16:creationId xmlns:a16="http://schemas.microsoft.com/office/drawing/2014/main" id="{16504ED1-A325-4147-84C1-35DEB1443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359"/>
                <a:ext cx="149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Pandemic Protocols Used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7">
                <a:extLst>
                  <a:ext uri="{FF2B5EF4-FFF2-40B4-BE49-F238E27FC236}">
                    <a16:creationId xmlns:a16="http://schemas.microsoft.com/office/drawing/2014/main" id="{4174DF13-BDD6-4692-B574-C1190758B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5" y="2975"/>
                <a:ext cx="506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Protocols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8">
                <a:extLst>
                  <a:ext uri="{FF2B5EF4-FFF2-40B4-BE49-F238E27FC236}">
                    <a16:creationId xmlns:a16="http://schemas.microsoft.com/office/drawing/2014/main" id="{7E2DDCD0-C831-4788-B6C1-B25149A90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554" y="1658"/>
                <a:ext cx="122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Number of Businesses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Line 69">
                <a:extLst>
                  <a:ext uri="{FF2B5EF4-FFF2-40B4-BE49-F238E27FC236}">
                    <a16:creationId xmlns:a16="http://schemas.microsoft.com/office/drawing/2014/main" id="{F8E41D11-CB55-45D5-89B4-5EEF3C760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" y="519"/>
                <a:ext cx="0" cy="240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70">
                <a:extLst>
                  <a:ext uri="{FF2B5EF4-FFF2-40B4-BE49-F238E27FC236}">
                    <a16:creationId xmlns:a16="http://schemas.microsoft.com/office/drawing/2014/main" id="{6C5B58C8-5984-407A-B425-23179037D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" y="2920"/>
                <a:ext cx="36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71">
                <a:extLst>
                  <a:ext uri="{FF2B5EF4-FFF2-40B4-BE49-F238E27FC236}">
                    <a16:creationId xmlns:a16="http://schemas.microsoft.com/office/drawing/2014/main" id="{F48A45E4-6F30-40D6-81E4-E581AC42E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" y="2320"/>
                <a:ext cx="36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72">
                <a:extLst>
                  <a:ext uri="{FF2B5EF4-FFF2-40B4-BE49-F238E27FC236}">
                    <a16:creationId xmlns:a16="http://schemas.microsoft.com/office/drawing/2014/main" id="{EE2F077C-24F2-44C7-85F3-B109A49C5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" y="1719"/>
                <a:ext cx="36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73">
                <a:extLst>
                  <a:ext uri="{FF2B5EF4-FFF2-40B4-BE49-F238E27FC236}">
                    <a16:creationId xmlns:a16="http://schemas.microsoft.com/office/drawing/2014/main" id="{AF0594B1-BAF2-4F8E-B2C9-62F485E30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" y="1119"/>
                <a:ext cx="36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74">
                <a:extLst>
                  <a:ext uri="{FF2B5EF4-FFF2-40B4-BE49-F238E27FC236}">
                    <a16:creationId xmlns:a16="http://schemas.microsoft.com/office/drawing/2014/main" id="{CDF46CAF-DC4C-4FEB-9B3C-DAA6D8C9E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" y="519"/>
                <a:ext cx="36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5">
                <a:extLst>
                  <a:ext uri="{FF2B5EF4-FFF2-40B4-BE49-F238E27FC236}">
                    <a16:creationId xmlns:a16="http://schemas.microsoft.com/office/drawing/2014/main" id="{8F01BF69-81CD-485F-97B1-D2A41227B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2" y="2863"/>
                <a:ext cx="5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76">
                <a:extLst>
                  <a:ext uri="{FF2B5EF4-FFF2-40B4-BE49-F238E27FC236}">
                    <a16:creationId xmlns:a16="http://schemas.microsoft.com/office/drawing/2014/main" id="{E90CDA3F-443B-4AFA-97B4-45D4E625D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5" y="2263"/>
                <a:ext cx="10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77">
                <a:extLst>
                  <a:ext uri="{FF2B5EF4-FFF2-40B4-BE49-F238E27FC236}">
                    <a16:creationId xmlns:a16="http://schemas.microsoft.com/office/drawing/2014/main" id="{D0412E09-F7F5-4391-93AD-F29734DBE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5" y="1662"/>
                <a:ext cx="10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78">
                <a:extLst>
                  <a:ext uri="{FF2B5EF4-FFF2-40B4-BE49-F238E27FC236}">
                    <a16:creationId xmlns:a16="http://schemas.microsoft.com/office/drawing/2014/main" id="{9125D2EB-A18A-46A1-8254-FC77FF81B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5" y="1062"/>
                <a:ext cx="10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79">
                <a:extLst>
                  <a:ext uri="{FF2B5EF4-FFF2-40B4-BE49-F238E27FC236}">
                    <a16:creationId xmlns:a16="http://schemas.microsoft.com/office/drawing/2014/main" id="{FFA6FA5B-9088-4DD7-8D75-76341CB1C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4" y="462"/>
                <a:ext cx="104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ECACBEA-34A6-4B9C-8985-808AAD9A9409}"/>
                </a:ext>
              </a:extLst>
            </p:cNvPr>
            <p:cNvSpPr txBox="1"/>
            <p:nvPr/>
          </p:nvSpPr>
          <p:spPr>
            <a:xfrm rot="16200000">
              <a:off x="146983" y="3777342"/>
              <a:ext cx="3621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Additional cleaning and sanitation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2A0FE8D-8AE9-408E-AFB7-36066484BD3C}"/>
                </a:ext>
              </a:extLst>
            </p:cNvPr>
            <p:cNvSpPr txBox="1"/>
            <p:nvPr/>
          </p:nvSpPr>
          <p:spPr>
            <a:xfrm rot="16200000">
              <a:off x="1937469" y="4709858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Business Closed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6ABDA1A-9663-48DC-B661-F5B781FB2B1D}"/>
                </a:ext>
              </a:extLst>
            </p:cNvPr>
            <p:cNvSpPr txBox="1"/>
            <p:nvPr/>
          </p:nvSpPr>
          <p:spPr>
            <a:xfrm rot="16200000">
              <a:off x="2682368" y="4447519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Distancing protocols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B6C8130-50F0-4AE8-9F03-3615452FCB73}"/>
                </a:ext>
              </a:extLst>
            </p:cNvPr>
            <p:cNvSpPr txBox="1"/>
            <p:nvPr/>
          </p:nvSpPr>
          <p:spPr>
            <a:xfrm rot="16200000">
              <a:off x="4357007" y="5547273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45AE3E7-B3F7-4B11-8C0B-C804F2E3E1A2}"/>
                </a:ext>
              </a:extLst>
            </p:cNvPr>
            <p:cNvSpPr txBox="1"/>
            <p:nvPr/>
          </p:nvSpPr>
          <p:spPr>
            <a:xfrm rot="16200000">
              <a:off x="4136299" y="3454423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Outdoor seating or activities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180F39-4095-4DBF-82A4-23DE83F20F02}"/>
                </a:ext>
              </a:extLst>
            </p:cNvPr>
            <p:cNvSpPr txBox="1"/>
            <p:nvPr/>
          </p:nvSpPr>
          <p:spPr>
            <a:xfrm rot="16200000">
              <a:off x="5334730" y="3718376"/>
              <a:ext cx="2488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Hand sanitizer for staff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D3E4E4D-EB07-43D7-8E04-36E3D5D80329}"/>
                </a:ext>
              </a:extLst>
            </p:cNvPr>
            <p:cNvSpPr txBox="1"/>
            <p:nvPr/>
          </p:nvSpPr>
          <p:spPr>
            <a:xfrm rot="16200000">
              <a:off x="6112210" y="3803021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Hand sanitizer for visitors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FA2222-5327-4C34-B61F-3C86902BBC7F}"/>
                </a:ext>
              </a:extLst>
            </p:cNvPr>
            <p:cNvSpPr txBox="1"/>
            <p:nvPr/>
          </p:nvSpPr>
          <p:spPr>
            <a:xfrm rot="16200000">
              <a:off x="6818112" y="3948535"/>
              <a:ext cx="321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Requiring staff face coverings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607C0B5-EDD5-4608-A710-29E071CC2205}"/>
                </a:ext>
              </a:extLst>
            </p:cNvPr>
            <p:cNvSpPr txBox="1"/>
            <p:nvPr/>
          </p:nvSpPr>
          <p:spPr>
            <a:xfrm rot="16200000">
              <a:off x="8429156" y="4374966"/>
              <a:ext cx="1838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Requiring visitor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face coverings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F3155E2-6A3C-4761-8738-EC58186DB09F}"/>
                </a:ext>
              </a:extLst>
            </p:cNvPr>
            <p:cNvSpPr txBox="1"/>
            <p:nvPr/>
          </p:nvSpPr>
          <p:spPr>
            <a:xfrm rot="16200000">
              <a:off x="8670114" y="4119726"/>
              <a:ext cx="319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Signs encouraging distancing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5EEA4B-F396-42BA-A0A2-6CD942D80C15}"/>
                </a:ext>
              </a:extLst>
            </p:cNvPr>
            <p:cNvSpPr txBox="1"/>
            <p:nvPr/>
          </p:nvSpPr>
          <p:spPr>
            <a:xfrm rot="16200000">
              <a:off x="9371369" y="4104571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Signs encouraging face coverings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2F569B1-E04B-4E84-9D7D-70417F5F5126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4411122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5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5981-67D0-4706-B8D7-0749F62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Protocols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E7710602-5C9F-42D4-A6B7-6E06A451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180" cy="4351338"/>
          </a:xfrm>
        </p:spPr>
        <p:txBody>
          <a:bodyPr>
            <a:normAutofit/>
          </a:bodyPr>
          <a:lstStyle/>
          <a:p>
            <a:r>
              <a:rPr lang="en-US" dirty="0"/>
              <a:t>Most of the responding businesses believed that implementing the pandemic protocols helped their business (or at least didn’t hurt it).</a:t>
            </a:r>
          </a:p>
          <a:p>
            <a:r>
              <a:rPr lang="en-US" dirty="0"/>
              <a:t>Most businesses agreed that had they not implemented protocols it would have hurt their business</a:t>
            </a:r>
          </a:p>
          <a:p>
            <a:endParaRPr lang="en-US" dirty="0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FCFA10CC-53AF-49AE-AAEB-5AB72FBEC6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54800" y="1416896"/>
            <a:ext cx="5293360" cy="4760067"/>
            <a:chOff x="2186" y="280"/>
            <a:chExt cx="2809" cy="2526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B1F73B4-66A0-47E1-9995-3E4169B5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60"/>
              <a:ext cx="942" cy="416"/>
            </a:xfrm>
            <a:custGeom>
              <a:avLst/>
              <a:gdLst>
                <a:gd name="T0" fmla="*/ 942 w 942"/>
                <a:gd name="T1" fmla="*/ 416 h 416"/>
                <a:gd name="T2" fmla="*/ 942 w 942"/>
                <a:gd name="T3" fmla="*/ 406 h 416"/>
                <a:gd name="T4" fmla="*/ 942 w 942"/>
                <a:gd name="T5" fmla="*/ 395 h 416"/>
                <a:gd name="T6" fmla="*/ 942 w 942"/>
                <a:gd name="T7" fmla="*/ 380 h 416"/>
                <a:gd name="T8" fmla="*/ 942 w 942"/>
                <a:gd name="T9" fmla="*/ 369 h 416"/>
                <a:gd name="T10" fmla="*/ 942 w 942"/>
                <a:gd name="T11" fmla="*/ 359 h 416"/>
                <a:gd name="T12" fmla="*/ 937 w 942"/>
                <a:gd name="T13" fmla="*/ 343 h 416"/>
                <a:gd name="T14" fmla="*/ 937 w 942"/>
                <a:gd name="T15" fmla="*/ 333 h 416"/>
                <a:gd name="T16" fmla="*/ 937 w 942"/>
                <a:gd name="T17" fmla="*/ 317 h 416"/>
                <a:gd name="T18" fmla="*/ 937 w 942"/>
                <a:gd name="T19" fmla="*/ 307 h 416"/>
                <a:gd name="T20" fmla="*/ 932 w 942"/>
                <a:gd name="T21" fmla="*/ 296 h 416"/>
                <a:gd name="T22" fmla="*/ 932 w 942"/>
                <a:gd name="T23" fmla="*/ 281 h 416"/>
                <a:gd name="T24" fmla="*/ 932 w 942"/>
                <a:gd name="T25" fmla="*/ 270 h 416"/>
                <a:gd name="T26" fmla="*/ 926 w 942"/>
                <a:gd name="T27" fmla="*/ 260 h 416"/>
                <a:gd name="T28" fmla="*/ 926 w 942"/>
                <a:gd name="T29" fmla="*/ 244 h 416"/>
                <a:gd name="T30" fmla="*/ 921 w 942"/>
                <a:gd name="T31" fmla="*/ 234 h 416"/>
                <a:gd name="T32" fmla="*/ 921 w 942"/>
                <a:gd name="T33" fmla="*/ 223 h 416"/>
                <a:gd name="T34" fmla="*/ 916 w 942"/>
                <a:gd name="T35" fmla="*/ 208 h 416"/>
                <a:gd name="T36" fmla="*/ 916 w 942"/>
                <a:gd name="T37" fmla="*/ 197 h 416"/>
                <a:gd name="T38" fmla="*/ 911 w 942"/>
                <a:gd name="T39" fmla="*/ 187 h 416"/>
                <a:gd name="T40" fmla="*/ 911 w 942"/>
                <a:gd name="T41" fmla="*/ 171 h 416"/>
                <a:gd name="T42" fmla="*/ 906 w 942"/>
                <a:gd name="T43" fmla="*/ 161 h 416"/>
                <a:gd name="T44" fmla="*/ 900 w 942"/>
                <a:gd name="T45" fmla="*/ 151 h 416"/>
                <a:gd name="T46" fmla="*/ 900 w 942"/>
                <a:gd name="T47" fmla="*/ 140 h 416"/>
                <a:gd name="T48" fmla="*/ 895 w 942"/>
                <a:gd name="T49" fmla="*/ 125 h 416"/>
                <a:gd name="T50" fmla="*/ 890 w 942"/>
                <a:gd name="T51" fmla="*/ 114 h 416"/>
                <a:gd name="T52" fmla="*/ 890 w 942"/>
                <a:gd name="T53" fmla="*/ 104 h 416"/>
                <a:gd name="T54" fmla="*/ 885 w 942"/>
                <a:gd name="T55" fmla="*/ 93 h 416"/>
                <a:gd name="T56" fmla="*/ 880 w 942"/>
                <a:gd name="T57" fmla="*/ 78 h 416"/>
                <a:gd name="T58" fmla="*/ 874 w 942"/>
                <a:gd name="T59" fmla="*/ 67 h 416"/>
                <a:gd name="T60" fmla="*/ 869 w 942"/>
                <a:gd name="T61" fmla="*/ 57 h 416"/>
                <a:gd name="T62" fmla="*/ 864 w 942"/>
                <a:gd name="T63" fmla="*/ 46 h 416"/>
                <a:gd name="T64" fmla="*/ 859 w 942"/>
                <a:gd name="T65" fmla="*/ 36 h 416"/>
                <a:gd name="T66" fmla="*/ 854 w 942"/>
                <a:gd name="T67" fmla="*/ 20 h 416"/>
                <a:gd name="T68" fmla="*/ 848 w 942"/>
                <a:gd name="T69" fmla="*/ 10 h 416"/>
                <a:gd name="T70" fmla="*/ 843 w 942"/>
                <a:gd name="T71" fmla="*/ 0 h 416"/>
                <a:gd name="T72" fmla="*/ 0 w 942"/>
                <a:gd name="T73" fmla="*/ 416 h 416"/>
                <a:gd name="T74" fmla="*/ 942 w 942"/>
                <a:gd name="T7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2" h="416">
                  <a:moveTo>
                    <a:pt x="942" y="416"/>
                  </a:moveTo>
                  <a:lnTo>
                    <a:pt x="942" y="406"/>
                  </a:lnTo>
                  <a:lnTo>
                    <a:pt x="942" y="395"/>
                  </a:lnTo>
                  <a:lnTo>
                    <a:pt x="942" y="380"/>
                  </a:lnTo>
                  <a:lnTo>
                    <a:pt x="942" y="369"/>
                  </a:lnTo>
                  <a:lnTo>
                    <a:pt x="942" y="359"/>
                  </a:lnTo>
                  <a:lnTo>
                    <a:pt x="937" y="343"/>
                  </a:lnTo>
                  <a:lnTo>
                    <a:pt x="937" y="333"/>
                  </a:lnTo>
                  <a:lnTo>
                    <a:pt x="937" y="317"/>
                  </a:lnTo>
                  <a:lnTo>
                    <a:pt x="937" y="307"/>
                  </a:lnTo>
                  <a:lnTo>
                    <a:pt x="932" y="296"/>
                  </a:lnTo>
                  <a:lnTo>
                    <a:pt x="932" y="281"/>
                  </a:lnTo>
                  <a:lnTo>
                    <a:pt x="932" y="270"/>
                  </a:lnTo>
                  <a:lnTo>
                    <a:pt x="926" y="260"/>
                  </a:lnTo>
                  <a:lnTo>
                    <a:pt x="926" y="244"/>
                  </a:lnTo>
                  <a:lnTo>
                    <a:pt x="921" y="234"/>
                  </a:lnTo>
                  <a:lnTo>
                    <a:pt x="921" y="223"/>
                  </a:lnTo>
                  <a:lnTo>
                    <a:pt x="916" y="208"/>
                  </a:lnTo>
                  <a:lnTo>
                    <a:pt x="916" y="197"/>
                  </a:lnTo>
                  <a:lnTo>
                    <a:pt x="911" y="187"/>
                  </a:lnTo>
                  <a:lnTo>
                    <a:pt x="911" y="171"/>
                  </a:lnTo>
                  <a:lnTo>
                    <a:pt x="906" y="161"/>
                  </a:lnTo>
                  <a:lnTo>
                    <a:pt x="900" y="151"/>
                  </a:lnTo>
                  <a:lnTo>
                    <a:pt x="900" y="140"/>
                  </a:lnTo>
                  <a:lnTo>
                    <a:pt x="895" y="125"/>
                  </a:lnTo>
                  <a:lnTo>
                    <a:pt x="890" y="114"/>
                  </a:lnTo>
                  <a:lnTo>
                    <a:pt x="890" y="104"/>
                  </a:lnTo>
                  <a:lnTo>
                    <a:pt x="885" y="93"/>
                  </a:lnTo>
                  <a:lnTo>
                    <a:pt x="880" y="78"/>
                  </a:lnTo>
                  <a:lnTo>
                    <a:pt x="874" y="67"/>
                  </a:lnTo>
                  <a:lnTo>
                    <a:pt x="869" y="57"/>
                  </a:lnTo>
                  <a:lnTo>
                    <a:pt x="864" y="46"/>
                  </a:lnTo>
                  <a:lnTo>
                    <a:pt x="859" y="36"/>
                  </a:lnTo>
                  <a:lnTo>
                    <a:pt x="854" y="20"/>
                  </a:lnTo>
                  <a:lnTo>
                    <a:pt x="848" y="10"/>
                  </a:lnTo>
                  <a:lnTo>
                    <a:pt x="843" y="0"/>
                  </a:lnTo>
                  <a:lnTo>
                    <a:pt x="0" y="416"/>
                  </a:lnTo>
                  <a:lnTo>
                    <a:pt x="942" y="4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53D2773-29E5-4253-B555-46D36CDC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60"/>
              <a:ext cx="942" cy="416"/>
            </a:xfrm>
            <a:custGeom>
              <a:avLst/>
              <a:gdLst>
                <a:gd name="T0" fmla="*/ 181 w 181"/>
                <a:gd name="T1" fmla="*/ 80 h 80"/>
                <a:gd name="T2" fmla="*/ 181 w 181"/>
                <a:gd name="T3" fmla="*/ 78 h 80"/>
                <a:gd name="T4" fmla="*/ 181 w 181"/>
                <a:gd name="T5" fmla="*/ 76 h 80"/>
                <a:gd name="T6" fmla="*/ 181 w 181"/>
                <a:gd name="T7" fmla="*/ 73 h 80"/>
                <a:gd name="T8" fmla="*/ 181 w 181"/>
                <a:gd name="T9" fmla="*/ 71 h 80"/>
                <a:gd name="T10" fmla="*/ 181 w 181"/>
                <a:gd name="T11" fmla="*/ 69 h 80"/>
                <a:gd name="T12" fmla="*/ 180 w 181"/>
                <a:gd name="T13" fmla="*/ 66 h 80"/>
                <a:gd name="T14" fmla="*/ 180 w 181"/>
                <a:gd name="T15" fmla="*/ 64 h 80"/>
                <a:gd name="T16" fmla="*/ 180 w 181"/>
                <a:gd name="T17" fmla="*/ 61 h 80"/>
                <a:gd name="T18" fmla="*/ 180 w 181"/>
                <a:gd name="T19" fmla="*/ 59 h 80"/>
                <a:gd name="T20" fmla="*/ 179 w 181"/>
                <a:gd name="T21" fmla="*/ 57 h 80"/>
                <a:gd name="T22" fmla="*/ 179 w 181"/>
                <a:gd name="T23" fmla="*/ 54 h 80"/>
                <a:gd name="T24" fmla="*/ 179 w 181"/>
                <a:gd name="T25" fmla="*/ 52 h 80"/>
                <a:gd name="T26" fmla="*/ 178 w 181"/>
                <a:gd name="T27" fmla="*/ 50 h 80"/>
                <a:gd name="T28" fmla="*/ 178 w 181"/>
                <a:gd name="T29" fmla="*/ 47 h 80"/>
                <a:gd name="T30" fmla="*/ 177 w 181"/>
                <a:gd name="T31" fmla="*/ 45 h 80"/>
                <a:gd name="T32" fmla="*/ 177 w 181"/>
                <a:gd name="T33" fmla="*/ 43 h 80"/>
                <a:gd name="T34" fmla="*/ 176 w 181"/>
                <a:gd name="T35" fmla="*/ 40 h 80"/>
                <a:gd name="T36" fmla="*/ 176 w 181"/>
                <a:gd name="T37" fmla="*/ 38 h 80"/>
                <a:gd name="T38" fmla="*/ 175 w 181"/>
                <a:gd name="T39" fmla="*/ 36 h 80"/>
                <a:gd name="T40" fmla="*/ 175 w 181"/>
                <a:gd name="T41" fmla="*/ 33 h 80"/>
                <a:gd name="T42" fmla="*/ 174 w 181"/>
                <a:gd name="T43" fmla="*/ 31 h 80"/>
                <a:gd name="T44" fmla="*/ 173 w 181"/>
                <a:gd name="T45" fmla="*/ 29 h 80"/>
                <a:gd name="T46" fmla="*/ 173 w 181"/>
                <a:gd name="T47" fmla="*/ 27 h 80"/>
                <a:gd name="T48" fmla="*/ 172 w 181"/>
                <a:gd name="T49" fmla="*/ 24 h 80"/>
                <a:gd name="T50" fmla="*/ 171 w 181"/>
                <a:gd name="T51" fmla="*/ 22 h 80"/>
                <a:gd name="T52" fmla="*/ 171 w 181"/>
                <a:gd name="T53" fmla="*/ 20 h 80"/>
                <a:gd name="T54" fmla="*/ 170 w 181"/>
                <a:gd name="T55" fmla="*/ 18 h 80"/>
                <a:gd name="T56" fmla="*/ 169 w 181"/>
                <a:gd name="T57" fmla="*/ 15 h 80"/>
                <a:gd name="T58" fmla="*/ 168 w 181"/>
                <a:gd name="T59" fmla="*/ 13 h 80"/>
                <a:gd name="T60" fmla="*/ 167 w 181"/>
                <a:gd name="T61" fmla="*/ 11 h 80"/>
                <a:gd name="T62" fmla="*/ 166 w 181"/>
                <a:gd name="T63" fmla="*/ 9 h 80"/>
                <a:gd name="T64" fmla="*/ 165 w 181"/>
                <a:gd name="T65" fmla="*/ 7 h 80"/>
                <a:gd name="T66" fmla="*/ 164 w 181"/>
                <a:gd name="T67" fmla="*/ 4 h 80"/>
                <a:gd name="T68" fmla="*/ 163 w 181"/>
                <a:gd name="T69" fmla="*/ 2 h 80"/>
                <a:gd name="T70" fmla="*/ 162 w 181"/>
                <a:gd name="T71" fmla="*/ 0 h 80"/>
                <a:gd name="T72" fmla="*/ 0 w 181"/>
                <a:gd name="T73" fmla="*/ 80 h 80"/>
                <a:gd name="T74" fmla="*/ 181 w 181"/>
                <a:gd name="T7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80">
                  <a:moveTo>
                    <a:pt x="181" y="80"/>
                  </a:moveTo>
                  <a:lnTo>
                    <a:pt x="181" y="78"/>
                  </a:lnTo>
                  <a:lnTo>
                    <a:pt x="181" y="76"/>
                  </a:lnTo>
                  <a:lnTo>
                    <a:pt x="181" y="73"/>
                  </a:lnTo>
                  <a:lnTo>
                    <a:pt x="181" y="71"/>
                  </a:lnTo>
                  <a:lnTo>
                    <a:pt x="181" y="69"/>
                  </a:lnTo>
                  <a:lnTo>
                    <a:pt x="180" y="66"/>
                  </a:lnTo>
                  <a:lnTo>
                    <a:pt x="180" y="64"/>
                  </a:lnTo>
                  <a:lnTo>
                    <a:pt x="180" y="61"/>
                  </a:lnTo>
                  <a:lnTo>
                    <a:pt x="180" y="59"/>
                  </a:lnTo>
                  <a:lnTo>
                    <a:pt x="179" y="57"/>
                  </a:lnTo>
                  <a:lnTo>
                    <a:pt x="179" y="54"/>
                  </a:lnTo>
                  <a:lnTo>
                    <a:pt x="179" y="52"/>
                  </a:lnTo>
                  <a:lnTo>
                    <a:pt x="178" y="50"/>
                  </a:lnTo>
                  <a:lnTo>
                    <a:pt x="178" y="47"/>
                  </a:lnTo>
                  <a:lnTo>
                    <a:pt x="177" y="45"/>
                  </a:lnTo>
                  <a:lnTo>
                    <a:pt x="177" y="43"/>
                  </a:lnTo>
                  <a:lnTo>
                    <a:pt x="176" y="40"/>
                  </a:lnTo>
                  <a:lnTo>
                    <a:pt x="176" y="38"/>
                  </a:lnTo>
                  <a:lnTo>
                    <a:pt x="175" y="36"/>
                  </a:lnTo>
                  <a:lnTo>
                    <a:pt x="175" y="33"/>
                  </a:lnTo>
                  <a:lnTo>
                    <a:pt x="174" y="31"/>
                  </a:lnTo>
                  <a:lnTo>
                    <a:pt x="173" y="29"/>
                  </a:lnTo>
                  <a:lnTo>
                    <a:pt x="173" y="27"/>
                  </a:lnTo>
                  <a:lnTo>
                    <a:pt x="172" y="24"/>
                  </a:lnTo>
                  <a:lnTo>
                    <a:pt x="171" y="22"/>
                  </a:lnTo>
                  <a:lnTo>
                    <a:pt x="171" y="20"/>
                  </a:lnTo>
                  <a:lnTo>
                    <a:pt x="170" y="18"/>
                  </a:lnTo>
                  <a:lnTo>
                    <a:pt x="169" y="15"/>
                  </a:lnTo>
                  <a:lnTo>
                    <a:pt x="168" y="13"/>
                  </a:lnTo>
                  <a:lnTo>
                    <a:pt x="167" y="11"/>
                  </a:lnTo>
                  <a:lnTo>
                    <a:pt x="166" y="9"/>
                  </a:lnTo>
                  <a:lnTo>
                    <a:pt x="165" y="7"/>
                  </a:lnTo>
                  <a:lnTo>
                    <a:pt x="164" y="4"/>
                  </a:lnTo>
                  <a:lnTo>
                    <a:pt x="163" y="2"/>
                  </a:lnTo>
                  <a:lnTo>
                    <a:pt x="162" y="0"/>
                  </a:lnTo>
                  <a:lnTo>
                    <a:pt x="0" y="80"/>
                  </a:lnTo>
                  <a:lnTo>
                    <a:pt x="181" y="8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589C46F3-27EF-4CBA-8237-B74483885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8" y="1452"/>
              <a:ext cx="47" cy="1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4FE590BF-DD89-42EB-B5C7-61FF4B70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1401"/>
              <a:ext cx="4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Both 7 %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780C36B-D1CC-45A8-866C-E114556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739"/>
              <a:ext cx="1785" cy="1640"/>
            </a:xfrm>
            <a:custGeom>
              <a:avLst/>
              <a:gdLst>
                <a:gd name="T0" fmla="*/ 1764 w 1785"/>
                <a:gd name="T1" fmla="*/ 479 h 1640"/>
                <a:gd name="T2" fmla="*/ 1733 w 1785"/>
                <a:gd name="T3" fmla="*/ 427 h 1640"/>
                <a:gd name="T4" fmla="*/ 1702 w 1785"/>
                <a:gd name="T5" fmla="*/ 380 h 1640"/>
                <a:gd name="T6" fmla="*/ 1660 w 1785"/>
                <a:gd name="T7" fmla="*/ 333 h 1640"/>
                <a:gd name="T8" fmla="*/ 1624 w 1785"/>
                <a:gd name="T9" fmla="*/ 286 h 1640"/>
                <a:gd name="T10" fmla="*/ 1582 w 1785"/>
                <a:gd name="T11" fmla="*/ 245 h 1640"/>
                <a:gd name="T12" fmla="*/ 1535 w 1785"/>
                <a:gd name="T13" fmla="*/ 208 h 1640"/>
                <a:gd name="T14" fmla="*/ 1489 w 1785"/>
                <a:gd name="T15" fmla="*/ 172 h 1640"/>
                <a:gd name="T16" fmla="*/ 1437 w 1785"/>
                <a:gd name="T17" fmla="*/ 141 h 1640"/>
                <a:gd name="T18" fmla="*/ 1390 w 1785"/>
                <a:gd name="T19" fmla="*/ 109 h 1640"/>
                <a:gd name="T20" fmla="*/ 1332 w 1785"/>
                <a:gd name="T21" fmla="*/ 83 h 1640"/>
                <a:gd name="T22" fmla="*/ 1280 w 1785"/>
                <a:gd name="T23" fmla="*/ 63 h 1640"/>
                <a:gd name="T24" fmla="*/ 1223 w 1785"/>
                <a:gd name="T25" fmla="*/ 42 h 1640"/>
                <a:gd name="T26" fmla="*/ 1166 w 1785"/>
                <a:gd name="T27" fmla="*/ 26 h 1640"/>
                <a:gd name="T28" fmla="*/ 1109 w 1785"/>
                <a:gd name="T29" fmla="*/ 11 h 1640"/>
                <a:gd name="T30" fmla="*/ 1051 w 1785"/>
                <a:gd name="T31" fmla="*/ 5 h 1640"/>
                <a:gd name="T32" fmla="*/ 989 w 1785"/>
                <a:gd name="T33" fmla="*/ 0 h 1640"/>
                <a:gd name="T34" fmla="*/ 932 w 1785"/>
                <a:gd name="T35" fmla="*/ 0 h 1640"/>
                <a:gd name="T36" fmla="*/ 869 w 1785"/>
                <a:gd name="T37" fmla="*/ 0 h 1640"/>
                <a:gd name="T38" fmla="*/ 812 w 1785"/>
                <a:gd name="T39" fmla="*/ 5 h 1640"/>
                <a:gd name="T40" fmla="*/ 755 w 1785"/>
                <a:gd name="T41" fmla="*/ 16 h 1640"/>
                <a:gd name="T42" fmla="*/ 698 w 1785"/>
                <a:gd name="T43" fmla="*/ 31 h 1640"/>
                <a:gd name="T44" fmla="*/ 640 w 1785"/>
                <a:gd name="T45" fmla="*/ 47 h 1640"/>
                <a:gd name="T46" fmla="*/ 583 w 1785"/>
                <a:gd name="T47" fmla="*/ 68 h 1640"/>
                <a:gd name="T48" fmla="*/ 531 w 1785"/>
                <a:gd name="T49" fmla="*/ 94 h 1640"/>
                <a:gd name="T50" fmla="*/ 479 w 1785"/>
                <a:gd name="T51" fmla="*/ 120 h 1640"/>
                <a:gd name="T52" fmla="*/ 427 w 1785"/>
                <a:gd name="T53" fmla="*/ 151 h 1640"/>
                <a:gd name="T54" fmla="*/ 380 w 1785"/>
                <a:gd name="T55" fmla="*/ 187 h 1640"/>
                <a:gd name="T56" fmla="*/ 333 w 1785"/>
                <a:gd name="T57" fmla="*/ 224 h 1640"/>
                <a:gd name="T58" fmla="*/ 286 w 1785"/>
                <a:gd name="T59" fmla="*/ 266 h 1640"/>
                <a:gd name="T60" fmla="*/ 245 w 1785"/>
                <a:gd name="T61" fmla="*/ 307 h 1640"/>
                <a:gd name="T62" fmla="*/ 208 w 1785"/>
                <a:gd name="T63" fmla="*/ 354 h 1640"/>
                <a:gd name="T64" fmla="*/ 172 w 1785"/>
                <a:gd name="T65" fmla="*/ 401 h 1640"/>
                <a:gd name="T66" fmla="*/ 141 w 1785"/>
                <a:gd name="T67" fmla="*/ 448 h 1640"/>
                <a:gd name="T68" fmla="*/ 110 w 1785"/>
                <a:gd name="T69" fmla="*/ 500 h 1640"/>
                <a:gd name="T70" fmla="*/ 84 w 1785"/>
                <a:gd name="T71" fmla="*/ 557 h 1640"/>
                <a:gd name="T72" fmla="*/ 63 w 1785"/>
                <a:gd name="T73" fmla="*/ 609 h 1640"/>
                <a:gd name="T74" fmla="*/ 42 w 1785"/>
                <a:gd name="T75" fmla="*/ 666 h 1640"/>
                <a:gd name="T76" fmla="*/ 26 w 1785"/>
                <a:gd name="T77" fmla="*/ 724 h 1640"/>
                <a:gd name="T78" fmla="*/ 16 w 1785"/>
                <a:gd name="T79" fmla="*/ 781 h 1640"/>
                <a:gd name="T80" fmla="*/ 5 w 1785"/>
                <a:gd name="T81" fmla="*/ 843 h 1640"/>
                <a:gd name="T82" fmla="*/ 5 w 1785"/>
                <a:gd name="T83" fmla="*/ 901 h 1640"/>
                <a:gd name="T84" fmla="*/ 0 w 1785"/>
                <a:gd name="T85" fmla="*/ 958 h 1640"/>
                <a:gd name="T86" fmla="*/ 5 w 1785"/>
                <a:gd name="T87" fmla="*/ 1020 h 1640"/>
                <a:gd name="T88" fmla="*/ 11 w 1785"/>
                <a:gd name="T89" fmla="*/ 1078 h 1640"/>
                <a:gd name="T90" fmla="*/ 21 w 1785"/>
                <a:gd name="T91" fmla="*/ 1135 h 1640"/>
                <a:gd name="T92" fmla="*/ 37 w 1785"/>
                <a:gd name="T93" fmla="*/ 1192 h 1640"/>
                <a:gd name="T94" fmla="*/ 57 w 1785"/>
                <a:gd name="T95" fmla="*/ 1249 h 1640"/>
                <a:gd name="T96" fmla="*/ 78 w 1785"/>
                <a:gd name="T97" fmla="*/ 1307 h 1640"/>
                <a:gd name="T98" fmla="*/ 104 w 1785"/>
                <a:gd name="T99" fmla="*/ 1359 h 1640"/>
                <a:gd name="T100" fmla="*/ 130 w 1785"/>
                <a:gd name="T101" fmla="*/ 1411 h 1640"/>
                <a:gd name="T102" fmla="*/ 162 w 1785"/>
                <a:gd name="T103" fmla="*/ 1463 h 1640"/>
                <a:gd name="T104" fmla="*/ 198 w 1785"/>
                <a:gd name="T105" fmla="*/ 1510 h 1640"/>
                <a:gd name="T106" fmla="*/ 234 w 1785"/>
                <a:gd name="T107" fmla="*/ 1556 h 1640"/>
                <a:gd name="T108" fmla="*/ 276 w 1785"/>
                <a:gd name="T109" fmla="*/ 1598 h 1640"/>
                <a:gd name="T110" fmla="*/ 318 w 1785"/>
                <a:gd name="T111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5" h="1640">
                  <a:moveTo>
                    <a:pt x="1785" y="521"/>
                  </a:moveTo>
                  <a:lnTo>
                    <a:pt x="1780" y="510"/>
                  </a:lnTo>
                  <a:lnTo>
                    <a:pt x="1775" y="500"/>
                  </a:lnTo>
                  <a:lnTo>
                    <a:pt x="1770" y="489"/>
                  </a:lnTo>
                  <a:lnTo>
                    <a:pt x="1764" y="479"/>
                  </a:lnTo>
                  <a:lnTo>
                    <a:pt x="1759" y="469"/>
                  </a:lnTo>
                  <a:lnTo>
                    <a:pt x="1754" y="458"/>
                  </a:lnTo>
                  <a:lnTo>
                    <a:pt x="1744" y="448"/>
                  </a:lnTo>
                  <a:lnTo>
                    <a:pt x="1738" y="437"/>
                  </a:lnTo>
                  <a:lnTo>
                    <a:pt x="1733" y="427"/>
                  </a:lnTo>
                  <a:lnTo>
                    <a:pt x="1728" y="417"/>
                  </a:lnTo>
                  <a:lnTo>
                    <a:pt x="1723" y="411"/>
                  </a:lnTo>
                  <a:lnTo>
                    <a:pt x="1712" y="401"/>
                  </a:lnTo>
                  <a:lnTo>
                    <a:pt x="1707" y="390"/>
                  </a:lnTo>
                  <a:lnTo>
                    <a:pt x="1702" y="380"/>
                  </a:lnTo>
                  <a:lnTo>
                    <a:pt x="1692" y="370"/>
                  </a:lnTo>
                  <a:lnTo>
                    <a:pt x="1686" y="359"/>
                  </a:lnTo>
                  <a:lnTo>
                    <a:pt x="1676" y="354"/>
                  </a:lnTo>
                  <a:lnTo>
                    <a:pt x="1671" y="344"/>
                  </a:lnTo>
                  <a:lnTo>
                    <a:pt x="1660" y="333"/>
                  </a:lnTo>
                  <a:lnTo>
                    <a:pt x="1655" y="323"/>
                  </a:lnTo>
                  <a:lnTo>
                    <a:pt x="1645" y="318"/>
                  </a:lnTo>
                  <a:lnTo>
                    <a:pt x="1640" y="307"/>
                  </a:lnTo>
                  <a:lnTo>
                    <a:pt x="1629" y="297"/>
                  </a:lnTo>
                  <a:lnTo>
                    <a:pt x="1624" y="286"/>
                  </a:lnTo>
                  <a:lnTo>
                    <a:pt x="1613" y="281"/>
                  </a:lnTo>
                  <a:lnTo>
                    <a:pt x="1608" y="271"/>
                  </a:lnTo>
                  <a:lnTo>
                    <a:pt x="1598" y="266"/>
                  </a:lnTo>
                  <a:lnTo>
                    <a:pt x="1587" y="255"/>
                  </a:lnTo>
                  <a:lnTo>
                    <a:pt x="1582" y="245"/>
                  </a:lnTo>
                  <a:lnTo>
                    <a:pt x="1572" y="240"/>
                  </a:lnTo>
                  <a:lnTo>
                    <a:pt x="1561" y="229"/>
                  </a:lnTo>
                  <a:lnTo>
                    <a:pt x="1556" y="224"/>
                  </a:lnTo>
                  <a:lnTo>
                    <a:pt x="1546" y="214"/>
                  </a:lnTo>
                  <a:lnTo>
                    <a:pt x="1535" y="208"/>
                  </a:lnTo>
                  <a:lnTo>
                    <a:pt x="1525" y="203"/>
                  </a:lnTo>
                  <a:lnTo>
                    <a:pt x="1515" y="193"/>
                  </a:lnTo>
                  <a:lnTo>
                    <a:pt x="1509" y="187"/>
                  </a:lnTo>
                  <a:lnTo>
                    <a:pt x="1499" y="177"/>
                  </a:lnTo>
                  <a:lnTo>
                    <a:pt x="1489" y="172"/>
                  </a:lnTo>
                  <a:lnTo>
                    <a:pt x="1478" y="167"/>
                  </a:lnTo>
                  <a:lnTo>
                    <a:pt x="1468" y="161"/>
                  </a:lnTo>
                  <a:lnTo>
                    <a:pt x="1457" y="151"/>
                  </a:lnTo>
                  <a:lnTo>
                    <a:pt x="1447" y="146"/>
                  </a:lnTo>
                  <a:lnTo>
                    <a:pt x="1437" y="141"/>
                  </a:lnTo>
                  <a:lnTo>
                    <a:pt x="1431" y="135"/>
                  </a:lnTo>
                  <a:lnTo>
                    <a:pt x="1421" y="125"/>
                  </a:lnTo>
                  <a:lnTo>
                    <a:pt x="1411" y="120"/>
                  </a:lnTo>
                  <a:lnTo>
                    <a:pt x="1400" y="115"/>
                  </a:lnTo>
                  <a:lnTo>
                    <a:pt x="1390" y="109"/>
                  </a:lnTo>
                  <a:lnTo>
                    <a:pt x="1379" y="104"/>
                  </a:lnTo>
                  <a:lnTo>
                    <a:pt x="1369" y="99"/>
                  </a:lnTo>
                  <a:lnTo>
                    <a:pt x="1353" y="94"/>
                  </a:lnTo>
                  <a:lnTo>
                    <a:pt x="1343" y="89"/>
                  </a:lnTo>
                  <a:lnTo>
                    <a:pt x="1332" y="83"/>
                  </a:lnTo>
                  <a:lnTo>
                    <a:pt x="1322" y="78"/>
                  </a:lnTo>
                  <a:lnTo>
                    <a:pt x="1312" y="73"/>
                  </a:lnTo>
                  <a:lnTo>
                    <a:pt x="1301" y="68"/>
                  </a:lnTo>
                  <a:lnTo>
                    <a:pt x="1291" y="63"/>
                  </a:lnTo>
                  <a:lnTo>
                    <a:pt x="1280" y="63"/>
                  </a:lnTo>
                  <a:lnTo>
                    <a:pt x="1270" y="57"/>
                  </a:lnTo>
                  <a:lnTo>
                    <a:pt x="1260" y="52"/>
                  </a:lnTo>
                  <a:lnTo>
                    <a:pt x="1244" y="47"/>
                  </a:lnTo>
                  <a:lnTo>
                    <a:pt x="1234" y="47"/>
                  </a:lnTo>
                  <a:lnTo>
                    <a:pt x="1223" y="42"/>
                  </a:lnTo>
                  <a:lnTo>
                    <a:pt x="1213" y="37"/>
                  </a:lnTo>
                  <a:lnTo>
                    <a:pt x="1202" y="37"/>
                  </a:lnTo>
                  <a:lnTo>
                    <a:pt x="1187" y="31"/>
                  </a:lnTo>
                  <a:lnTo>
                    <a:pt x="1176" y="26"/>
                  </a:lnTo>
                  <a:lnTo>
                    <a:pt x="1166" y="26"/>
                  </a:lnTo>
                  <a:lnTo>
                    <a:pt x="1156" y="21"/>
                  </a:lnTo>
                  <a:lnTo>
                    <a:pt x="1145" y="21"/>
                  </a:lnTo>
                  <a:lnTo>
                    <a:pt x="1130" y="16"/>
                  </a:lnTo>
                  <a:lnTo>
                    <a:pt x="1119" y="16"/>
                  </a:lnTo>
                  <a:lnTo>
                    <a:pt x="1109" y="11"/>
                  </a:lnTo>
                  <a:lnTo>
                    <a:pt x="1098" y="11"/>
                  </a:lnTo>
                  <a:lnTo>
                    <a:pt x="1083" y="11"/>
                  </a:lnTo>
                  <a:lnTo>
                    <a:pt x="1072" y="5"/>
                  </a:lnTo>
                  <a:lnTo>
                    <a:pt x="1062" y="5"/>
                  </a:lnTo>
                  <a:lnTo>
                    <a:pt x="1051" y="5"/>
                  </a:lnTo>
                  <a:lnTo>
                    <a:pt x="1036" y="5"/>
                  </a:lnTo>
                  <a:lnTo>
                    <a:pt x="1025" y="0"/>
                  </a:lnTo>
                  <a:lnTo>
                    <a:pt x="1015" y="0"/>
                  </a:lnTo>
                  <a:lnTo>
                    <a:pt x="999" y="0"/>
                  </a:lnTo>
                  <a:lnTo>
                    <a:pt x="989" y="0"/>
                  </a:lnTo>
                  <a:lnTo>
                    <a:pt x="979" y="0"/>
                  </a:lnTo>
                  <a:lnTo>
                    <a:pt x="968" y="0"/>
                  </a:lnTo>
                  <a:lnTo>
                    <a:pt x="953" y="0"/>
                  </a:lnTo>
                  <a:lnTo>
                    <a:pt x="942" y="0"/>
                  </a:lnTo>
                  <a:lnTo>
                    <a:pt x="932" y="0"/>
                  </a:lnTo>
                  <a:lnTo>
                    <a:pt x="921" y="0"/>
                  </a:lnTo>
                  <a:lnTo>
                    <a:pt x="906" y="0"/>
                  </a:lnTo>
                  <a:lnTo>
                    <a:pt x="895" y="0"/>
                  </a:lnTo>
                  <a:lnTo>
                    <a:pt x="885" y="0"/>
                  </a:lnTo>
                  <a:lnTo>
                    <a:pt x="869" y="0"/>
                  </a:lnTo>
                  <a:lnTo>
                    <a:pt x="859" y="0"/>
                  </a:lnTo>
                  <a:lnTo>
                    <a:pt x="849" y="5"/>
                  </a:lnTo>
                  <a:lnTo>
                    <a:pt x="838" y="5"/>
                  </a:lnTo>
                  <a:lnTo>
                    <a:pt x="822" y="5"/>
                  </a:lnTo>
                  <a:lnTo>
                    <a:pt x="812" y="5"/>
                  </a:lnTo>
                  <a:lnTo>
                    <a:pt x="802" y="11"/>
                  </a:lnTo>
                  <a:lnTo>
                    <a:pt x="791" y="11"/>
                  </a:lnTo>
                  <a:lnTo>
                    <a:pt x="776" y="11"/>
                  </a:lnTo>
                  <a:lnTo>
                    <a:pt x="765" y="16"/>
                  </a:lnTo>
                  <a:lnTo>
                    <a:pt x="755" y="16"/>
                  </a:lnTo>
                  <a:lnTo>
                    <a:pt x="744" y="21"/>
                  </a:lnTo>
                  <a:lnTo>
                    <a:pt x="729" y="21"/>
                  </a:lnTo>
                  <a:lnTo>
                    <a:pt x="718" y="26"/>
                  </a:lnTo>
                  <a:lnTo>
                    <a:pt x="708" y="26"/>
                  </a:lnTo>
                  <a:lnTo>
                    <a:pt x="698" y="31"/>
                  </a:lnTo>
                  <a:lnTo>
                    <a:pt x="682" y="37"/>
                  </a:lnTo>
                  <a:lnTo>
                    <a:pt x="672" y="37"/>
                  </a:lnTo>
                  <a:lnTo>
                    <a:pt x="661" y="42"/>
                  </a:lnTo>
                  <a:lnTo>
                    <a:pt x="651" y="47"/>
                  </a:lnTo>
                  <a:lnTo>
                    <a:pt x="640" y="47"/>
                  </a:lnTo>
                  <a:lnTo>
                    <a:pt x="630" y="52"/>
                  </a:lnTo>
                  <a:lnTo>
                    <a:pt x="614" y="57"/>
                  </a:lnTo>
                  <a:lnTo>
                    <a:pt x="604" y="63"/>
                  </a:lnTo>
                  <a:lnTo>
                    <a:pt x="594" y="68"/>
                  </a:lnTo>
                  <a:lnTo>
                    <a:pt x="583" y="68"/>
                  </a:lnTo>
                  <a:lnTo>
                    <a:pt x="573" y="73"/>
                  </a:lnTo>
                  <a:lnTo>
                    <a:pt x="562" y="78"/>
                  </a:lnTo>
                  <a:lnTo>
                    <a:pt x="552" y="83"/>
                  </a:lnTo>
                  <a:lnTo>
                    <a:pt x="541" y="89"/>
                  </a:lnTo>
                  <a:lnTo>
                    <a:pt x="531" y="94"/>
                  </a:lnTo>
                  <a:lnTo>
                    <a:pt x="521" y="99"/>
                  </a:lnTo>
                  <a:lnTo>
                    <a:pt x="510" y="104"/>
                  </a:lnTo>
                  <a:lnTo>
                    <a:pt x="500" y="109"/>
                  </a:lnTo>
                  <a:lnTo>
                    <a:pt x="489" y="115"/>
                  </a:lnTo>
                  <a:lnTo>
                    <a:pt x="479" y="120"/>
                  </a:lnTo>
                  <a:lnTo>
                    <a:pt x="469" y="130"/>
                  </a:lnTo>
                  <a:lnTo>
                    <a:pt x="458" y="135"/>
                  </a:lnTo>
                  <a:lnTo>
                    <a:pt x="448" y="141"/>
                  </a:lnTo>
                  <a:lnTo>
                    <a:pt x="437" y="146"/>
                  </a:lnTo>
                  <a:lnTo>
                    <a:pt x="427" y="151"/>
                  </a:lnTo>
                  <a:lnTo>
                    <a:pt x="417" y="161"/>
                  </a:lnTo>
                  <a:lnTo>
                    <a:pt x="406" y="167"/>
                  </a:lnTo>
                  <a:lnTo>
                    <a:pt x="396" y="172"/>
                  </a:lnTo>
                  <a:lnTo>
                    <a:pt x="385" y="182"/>
                  </a:lnTo>
                  <a:lnTo>
                    <a:pt x="380" y="187"/>
                  </a:lnTo>
                  <a:lnTo>
                    <a:pt x="370" y="193"/>
                  </a:lnTo>
                  <a:lnTo>
                    <a:pt x="359" y="203"/>
                  </a:lnTo>
                  <a:lnTo>
                    <a:pt x="349" y="208"/>
                  </a:lnTo>
                  <a:lnTo>
                    <a:pt x="339" y="219"/>
                  </a:lnTo>
                  <a:lnTo>
                    <a:pt x="333" y="224"/>
                  </a:lnTo>
                  <a:lnTo>
                    <a:pt x="323" y="234"/>
                  </a:lnTo>
                  <a:lnTo>
                    <a:pt x="312" y="240"/>
                  </a:lnTo>
                  <a:lnTo>
                    <a:pt x="307" y="250"/>
                  </a:lnTo>
                  <a:lnTo>
                    <a:pt x="297" y="255"/>
                  </a:lnTo>
                  <a:lnTo>
                    <a:pt x="286" y="266"/>
                  </a:lnTo>
                  <a:lnTo>
                    <a:pt x="281" y="271"/>
                  </a:lnTo>
                  <a:lnTo>
                    <a:pt x="271" y="281"/>
                  </a:lnTo>
                  <a:lnTo>
                    <a:pt x="260" y="292"/>
                  </a:lnTo>
                  <a:lnTo>
                    <a:pt x="255" y="297"/>
                  </a:lnTo>
                  <a:lnTo>
                    <a:pt x="245" y="307"/>
                  </a:lnTo>
                  <a:lnTo>
                    <a:pt x="240" y="318"/>
                  </a:lnTo>
                  <a:lnTo>
                    <a:pt x="229" y="323"/>
                  </a:lnTo>
                  <a:lnTo>
                    <a:pt x="224" y="333"/>
                  </a:lnTo>
                  <a:lnTo>
                    <a:pt x="214" y="344"/>
                  </a:lnTo>
                  <a:lnTo>
                    <a:pt x="208" y="354"/>
                  </a:lnTo>
                  <a:lnTo>
                    <a:pt x="198" y="364"/>
                  </a:lnTo>
                  <a:lnTo>
                    <a:pt x="193" y="370"/>
                  </a:lnTo>
                  <a:lnTo>
                    <a:pt x="188" y="380"/>
                  </a:lnTo>
                  <a:lnTo>
                    <a:pt x="177" y="390"/>
                  </a:lnTo>
                  <a:lnTo>
                    <a:pt x="172" y="401"/>
                  </a:lnTo>
                  <a:lnTo>
                    <a:pt x="167" y="411"/>
                  </a:lnTo>
                  <a:lnTo>
                    <a:pt x="156" y="422"/>
                  </a:lnTo>
                  <a:lnTo>
                    <a:pt x="151" y="432"/>
                  </a:lnTo>
                  <a:lnTo>
                    <a:pt x="146" y="437"/>
                  </a:lnTo>
                  <a:lnTo>
                    <a:pt x="141" y="448"/>
                  </a:lnTo>
                  <a:lnTo>
                    <a:pt x="136" y="458"/>
                  </a:lnTo>
                  <a:lnTo>
                    <a:pt x="125" y="469"/>
                  </a:lnTo>
                  <a:lnTo>
                    <a:pt x="120" y="479"/>
                  </a:lnTo>
                  <a:lnTo>
                    <a:pt x="115" y="489"/>
                  </a:lnTo>
                  <a:lnTo>
                    <a:pt x="110" y="500"/>
                  </a:lnTo>
                  <a:lnTo>
                    <a:pt x="104" y="510"/>
                  </a:lnTo>
                  <a:lnTo>
                    <a:pt x="99" y="521"/>
                  </a:lnTo>
                  <a:lnTo>
                    <a:pt x="94" y="531"/>
                  </a:lnTo>
                  <a:lnTo>
                    <a:pt x="89" y="547"/>
                  </a:lnTo>
                  <a:lnTo>
                    <a:pt x="84" y="557"/>
                  </a:lnTo>
                  <a:lnTo>
                    <a:pt x="78" y="567"/>
                  </a:lnTo>
                  <a:lnTo>
                    <a:pt x="73" y="578"/>
                  </a:lnTo>
                  <a:lnTo>
                    <a:pt x="73" y="588"/>
                  </a:lnTo>
                  <a:lnTo>
                    <a:pt x="68" y="599"/>
                  </a:lnTo>
                  <a:lnTo>
                    <a:pt x="63" y="609"/>
                  </a:lnTo>
                  <a:lnTo>
                    <a:pt x="57" y="619"/>
                  </a:lnTo>
                  <a:lnTo>
                    <a:pt x="52" y="630"/>
                  </a:lnTo>
                  <a:lnTo>
                    <a:pt x="52" y="646"/>
                  </a:lnTo>
                  <a:lnTo>
                    <a:pt x="47" y="656"/>
                  </a:lnTo>
                  <a:lnTo>
                    <a:pt x="42" y="666"/>
                  </a:lnTo>
                  <a:lnTo>
                    <a:pt x="42" y="677"/>
                  </a:lnTo>
                  <a:lnTo>
                    <a:pt x="37" y="687"/>
                  </a:lnTo>
                  <a:lnTo>
                    <a:pt x="31" y="703"/>
                  </a:lnTo>
                  <a:lnTo>
                    <a:pt x="31" y="713"/>
                  </a:lnTo>
                  <a:lnTo>
                    <a:pt x="26" y="724"/>
                  </a:lnTo>
                  <a:lnTo>
                    <a:pt x="26" y="734"/>
                  </a:lnTo>
                  <a:lnTo>
                    <a:pt x="21" y="744"/>
                  </a:lnTo>
                  <a:lnTo>
                    <a:pt x="21" y="760"/>
                  </a:lnTo>
                  <a:lnTo>
                    <a:pt x="16" y="770"/>
                  </a:lnTo>
                  <a:lnTo>
                    <a:pt x="16" y="781"/>
                  </a:lnTo>
                  <a:lnTo>
                    <a:pt x="16" y="791"/>
                  </a:lnTo>
                  <a:lnTo>
                    <a:pt x="11" y="807"/>
                  </a:lnTo>
                  <a:lnTo>
                    <a:pt x="11" y="817"/>
                  </a:lnTo>
                  <a:lnTo>
                    <a:pt x="11" y="828"/>
                  </a:lnTo>
                  <a:lnTo>
                    <a:pt x="5" y="843"/>
                  </a:lnTo>
                  <a:lnTo>
                    <a:pt x="5" y="854"/>
                  </a:lnTo>
                  <a:lnTo>
                    <a:pt x="5" y="864"/>
                  </a:lnTo>
                  <a:lnTo>
                    <a:pt x="5" y="875"/>
                  </a:lnTo>
                  <a:lnTo>
                    <a:pt x="5" y="890"/>
                  </a:lnTo>
                  <a:lnTo>
                    <a:pt x="5" y="901"/>
                  </a:lnTo>
                  <a:lnTo>
                    <a:pt x="5" y="911"/>
                  </a:lnTo>
                  <a:lnTo>
                    <a:pt x="0" y="921"/>
                  </a:lnTo>
                  <a:lnTo>
                    <a:pt x="0" y="937"/>
                  </a:lnTo>
                  <a:lnTo>
                    <a:pt x="0" y="947"/>
                  </a:lnTo>
                  <a:lnTo>
                    <a:pt x="0" y="958"/>
                  </a:lnTo>
                  <a:lnTo>
                    <a:pt x="5" y="973"/>
                  </a:lnTo>
                  <a:lnTo>
                    <a:pt x="5" y="984"/>
                  </a:lnTo>
                  <a:lnTo>
                    <a:pt x="5" y="994"/>
                  </a:lnTo>
                  <a:lnTo>
                    <a:pt x="5" y="1005"/>
                  </a:lnTo>
                  <a:lnTo>
                    <a:pt x="5" y="1020"/>
                  </a:lnTo>
                  <a:lnTo>
                    <a:pt x="5" y="1031"/>
                  </a:lnTo>
                  <a:lnTo>
                    <a:pt x="11" y="1041"/>
                  </a:lnTo>
                  <a:lnTo>
                    <a:pt x="11" y="1057"/>
                  </a:lnTo>
                  <a:lnTo>
                    <a:pt x="11" y="1067"/>
                  </a:lnTo>
                  <a:lnTo>
                    <a:pt x="11" y="1078"/>
                  </a:lnTo>
                  <a:lnTo>
                    <a:pt x="16" y="1088"/>
                  </a:lnTo>
                  <a:lnTo>
                    <a:pt x="16" y="1104"/>
                  </a:lnTo>
                  <a:lnTo>
                    <a:pt x="21" y="1114"/>
                  </a:lnTo>
                  <a:lnTo>
                    <a:pt x="21" y="1124"/>
                  </a:lnTo>
                  <a:lnTo>
                    <a:pt x="21" y="1135"/>
                  </a:lnTo>
                  <a:lnTo>
                    <a:pt x="26" y="1150"/>
                  </a:lnTo>
                  <a:lnTo>
                    <a:pt x="26" y="1161"/>
                  </a:lnTo>
                  <a:lnTo>
                    <a:pt x="31" y="1171"/>
                  </a:lnTo>
                  <a:lnTo>
                    <a:pt x="37" y="1182"/>
                  </a:lnTo>
                  <a:lnTo>
                    <a:pt x="37" y="1192"/>
                  </a:lnTo>
                  <a:lnTo>
                    <a:pt x="42" y="1208"/>
                  </a:lnTo>
                  <a:lnTo>
                    <a:pt x="47" y="1218"/>
                  </a:lnTo>
                  <a:lnTo>
                    <a:pt x="47" y="1228"/>
                  </a:lnTo>
                  <a:lnTo>
                    <a:pt x="52" y="1239"/>
                  </a:lnTo>
                  <a:lnTo>
                    <a:pt x="57" y="1249"/>
                  </a:lnTo>
                  <a:lnTo>
                    <a:pt x="57" y="1260"/>
                  </a:lnTo>
                  <a:lnTo>
                    <a:pt x="63" y="1275"/>
                  </a:lnTo>
                  <a:lnTo>
                    <a:pt x="68" y="1286"/>
                  </a:lnTo>
                  <a:lnTo>
                    <a:pt x="73" y="1296"/>
                  </a:lnTo>
                  <a:lnTo>
                    <a:pt x="78" y="1307"/>
                  </a:lnTo>
                  <a:lnTo>
                    <a:pt x="84" y="1317"/>
                  </a:lnTo>
                  <a:lnTo>
                    <a:pt x="89" y="1327"/>
                  </a:lnTo>
                  <a:lnTo>
                    <a:pt x="94" y="1338"/>
                  </a:lnTo>
                  <a:lnTo>
                    <a:pt x="99" y="1348"/>
                  </a:lnTo>
                  <a:lnTo>
                    <a:pt x="104" y="1359"/>
                  </a:lnTo>
                  <a:lnTo>
                    <a:pt x="110" y="1369"/>
                  </a:lnTo>
                  <a:lnTo>
                    <a:pt x="115" y="1379"/>
                  </a:lnTo>
                  <a:lnTo>
                    <a:pt x="120" y="1390"/>
                  </a:lnTo>
                  <a:lnTo>
                    <a:pt x="125" y="1400"/>
                  </a:lnTo>
                  <a:lnTo>
                    <a:pt x="130" y="1411"/>
                  </a:lnTo>
                  <a:lnTo>
                    <a:pt x="136" y="1421"/>
                  </a:lnTo>
                  <a:lnTo>
                    <a:pt x="141" y="1431"/>
                  </a:lnTo>
                  <a:lnTo>
                    <a:pt x="151" y="1442"/>
                  </a:lnTo>
                  <a:lnTo>
                    <a:pt x="156" y="1452"/>
                  </a:lnTo>
                  <a:lnTo>
                    <a:pt x="162" y="1463"/>
                  </a:lnTo>
                  <a:lnTo>
                    <a:pt x="167" y="1473"/>
                  </a:lnTo>
                  <a:lnTo>
                    <a:pt x="177" y="1484"/>
                  </a:lnTo>
                  <a:lnTo>
                    <a:pt x="182" y="1494"/>
                  </a:lnTo>
                  <a:lnTo>
                    <a:pt x="188" y="1499"/>
                  </a:lnTo>
                  <a:lnTo>
                    <a:pt x="198" y="1510"/>
                  </a:lnTo>
                  <a:lnTo>
                    <a:pt x="203" y="1520"/>
                  </a:lnTo>
                  <a:lnTo>
                    <a:pt x="208" y="1530"/>
                  </a:lnTo>
                  <a:lnTo>
                    <a:pt x="219" y="1541"/>
                  </a:lnTo>
                  <a:lnTo>
                    <a:pt x="224" y="1546"/>
                  </a:lnTo>
                  <a:lnTo>
                    <a:pt x="234" y="1556"/>
                  </a:lnTo>
                  <a:lnTo>
                    <a:pt x="240" y="1567"/>
                  </a:lnTo>
                  <a:lnTo>
                    <a:pt x="250" y="1577"/>
                  </a:lnTo>
                  <a:lnTo>
                    <a:pt x="255" y="1582"/>
                  </a:lnTo>
                  <a:lnTo>
                    <a:pt x="266" y="1593"/>
                  </a:lnTo>
                  <a:lnTo>
                    <a:pt x="276" y="1598"/>
                  </a:lnTo>
                  <a:lnTo>
                    <a:pt x="281" y="1608"/>
                  </a:lnTo>
                  <a:lnTo>
                    <a:pt x="292" y="1619"/>
                  </a:lnTo>
                  <a:lnTo>
                    <a:pt x="302" y="1624"/>
                  </a:lnTo>
                  <a:lnTo>
                    <a:pt x="307" y="1634"/>
                  </a:lnTo>
                  <a:lnTo>
                    <a:pt x="318" y="1640"/>
                  </a:lnTo>
                  <a:lnTo>
                    <a:pt x="942" y="937"/>
                  </a:lnTo>
                  <a:lnTo>
                    <a:pt x="1785" y="5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7E2BA3D-1F12-451D-B267-D3853DDB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739"/>
              <a:ext cx="1785" cy="1640"/>
            </a:xfrm>
            <a:custGeom>
              <a:avLst/>
              <a:gdLst>
                <a:gd name="T0" fmla="*/ 339 w 343"/>
                <a:gd name="T1" fmla="*/ 92 h 315"/>
                <a:gd name="T2" fmla="*/ 333 w 343"/>
                <a:gd name="T3" fmla="*/ 82 h 315"/>
                <a:gd name="T4" fmla="*/ 327 w 343"/>
                <a:gd name="T5" fmla="*/ 73 h 315"/>
                <a:gd name="T6" fmla="*/ 319 w 343"/>
                <a:gd name="T7" fmla="*/ 64 h 315"/>
                <a:gd name="T8" fmla="*/ 312 w 343"/>
                <a:gd name="T9" fmla="*/ 55 h 315"/>
                <a:gd name="T10" fmla="*/ 304 w 343"/>
                <a:gd name="T11" fmla="*/ 47 h 315"/>
                <a:gd name="T12" fmla="*/ 295 w 343"/>
                <a:gd name="T13" fmla="*/ 40 h 315"/>
                <a:gd name="T14" fmla="*/ 286 w 343"/>
                <a:gd name="T15" fmla="*/ 33 h 315"/>
                <a:gd name="T16" fmla="*/ 276 w 343"/>
                <a:gd name="T17" fmla="*/ 27 h 315"/>
                <a:gd name="T18" fmla="*/ 267 w 343"/>
                <a:gd name="T19" fmla="*/ 21 h 315"/>
                <a:gd name="T20" fmla="*/ 256 w 343"/>
                <a:gd name="T21" fmla="*/ 16 h 315"/>
                <a:gd name="T22" fmla="*/ 246 w 343"/>
                <a:gd name="T23" fmla="*/ 12 h 315"/>
                <a:gd name="T24" fmla="*/ 235 w 343"/>
                <a:gd name="T25" fmla="*/ 8 h 315"/>
                <a:gd name="T26" fmla="*/ 224 w 343"/>
                <a:gd name="T27" fmla="*/ 5 h 315"/>
                <a:gd name="T28" fmla="*/ 213 w 343"/>
                <a:gd name="T29" fmla="*/ 2 h 315"/>
                <a:gd name="T30" fmla="*/ 202 w 343"/>
                <a:gd name="T31" fmla="*/ 1 h 315"/>
                <a:gd name="T32" fmla="*/ 190 w 343"/>
                <a:gd name="T33" fmla="*/ 0 h 315"/>
                <a:gd name="T34" fmla="*/ 179 w 343"/>
                <a:gd name="T35" fmla="*/ 0 h 315"/>
                <a:gd name="T36" fmla="*/ 167 w 343"/>
                <a:gd name="T37" fmla="*/ 0 h 315"/>
                <a:gd name="T38" fmla="*/ 156 w 343"/>
                <a:gd name="T39" fmla="*/ 1 h 315"/>
                <a:gd name="T40" fmla="*/ 145 w 343"/>
                <a:gd name="T41" fmla="*/ 3 h 315"/>
                <a:gd name="T42" fmla="*/ 134 w 343"/>
                <a:gd name="T43" fmla="*/ 6 h 315"/>
                <a:gd name="T44" fmla="*/ 123 w 343"/>
                <a:gd name="T45" fmla="*/ 9 h 315"/>
                <a:gd name="T46" fmla="*/ 112 w 343"/>
                <a:gd name="T47" fmla="*/ 13 h 315"/>
                <a:gd name="T48" fmla="*/ 102 w 343"/>
                <a:gd name="T49" fmla="*/ 18 h 315"/>
                <a:gd name="T50" fmla="*/ 92 w 343"/>
                <a:gd name="T51" fmla="*/ 23 h 315"/>
                <a:gd name="T52" fmla="*/ 82 w 343"/>
                <a:gd name="T53" fmla="*/ 29 h 315"/>
                <a:gd name="T54" fmla="*/ 73 w 343"/>
                <a:gd name="T55" fmla="*/ 36 h 315"/>
                <a:gd name="T56" fmla="*/ 64 w 343"/>
                <a:gd name="T57" fmla="*/ 43 h 315"/>
                <a:gd name="T58" fmla="*/ 55 w 343"/>
                <a:gd name="T59" fmla="*/ 51 h 315"/>
                <a:gd name="T60" fmla="*/ 47 w 343"/>
                <a:gd name="T61" fmla="*/ 59 h 315"/>
                <a:gd name="T62" fmla="*/ 40 w 343"/>
                <a:gd name="T63" fmla="*/ 68 h 315"/>
                <a:gd name="T64" fmla="*/ 33 w 343"/>
                <a:gd name="T65" fmla="*/ 77 h 315"/>
                <a:gd name="T66" fmla="*/ 27 w 343"/>
                <a:gd name="T67" fmla="*/ 86 h 315"/>
                <a:gd name="T68" fmla="*/ 21 w 343"/>
                <a:gd name="T69" fmla="*/ 96 h 315"/>
                <a:gd name="T70" fmla="*/ 16 w 343"/>
                <a:gd name="T71" fmla="*/ 107 h 315"/>
                <a:gd name="T72" fmla="*/ 12 w 343"/>
                <a:gd name="T73" fmla="*/ 117 h 315"/>
                <a:gd name="T74" fmla="*/ 8 w 343"/>
                <a:gd name="T75" fmla="*/ 128 h 315"/>
                <a:gd name="T76" fmla="*/ 5 w 343"/>
                <a:gd name="T77" fmla="*/ 139 h 315"/>
                <a:gd name="T78" fmla="*/ 3 w 343"/>
                <a:gd name="T79" fmla="*/ 150 h 315"/>
                <a:gd name="T80" fmla="*/ 1 w 343"/>
                <a:gd name="T81" fmla="*/ 162 h 315"/>
                <a:gd name="T82" fmla="*/ 1 w 343"/>
                <a:gd name="T83" fmla="*/ 173 h 315"/>
                <a:gd name="T84" fmla="*/ 0 w 343"/>
                <a:gd name="T85" fmla="*/ 184 h 315"/>
                <a:gd name="T86" fmla="*/ 1 w 343"/>
                <a:gd name="T87" fmla="*/ 196 h 315"/>
                <a:gd name="T88" fmla="*/ 2 w 343"/>
                <a:gd name="T89" fmla="*/ 207 h 315"/>
                <a:gd name="T90" fmla="*/ 4 w 343"/>
                <a:gd name="T91" fmla="*/ 218 h 315"/>
                <a:gd name="T92" fmla="*/ 7 w 343"/>
                <a:gd name="T93" fmla="*/ 229 h 315"/>
                <a:gd name="T94" fmla="*/ 11 w 343"/>
                <a:gd name="T95" fmla="*/ 240 h 315"/>
                <a:gd name="T96" fmla="*/ 15 w 343"/>
                <a:gd name="T97" fmla="*/ 251 h 315"/>
                <a:gd name="T98" fmla="*/ 20 w 343"/>
                <a:gd name="T99" fmla="*/ 261 h 315"/>
                <a:gd name="T100" fmla="*/ 25 w 343"/>
                <a:gd name="T101" fmla="*/ 271 h 315"/>
                <a:gd name="T102" fmla="*/ 31 w 343"/>
                <a:gd name="T103" fmla="*/ 281 h 315"/>
                <a:gd name="T104" fmla="*/ 38 w 343"/>
                <a:gd name="T105" fmla="*/ 290 h 315"/>
                <a:gd name="T106" fmla="*/ 45 w 343"/>
                <a:gd name="T107" fmla="*/ 299 h 315"/>
                <a:gd name="T108" fmla="*/ 53 w 343"/>
                <a:gd name="T109" fmla="*/ 307 h 315"/>
                <a:gd name="T110" fmla="*/ 61 w 343"/>
                <a:gd name="T11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" h="315">
                  <a:moveTo>
                    <a:pt x="343" y="100"/>
                  </a:moveTo>
                  <a:lnTo>
                    <a:pt x="342" y="98"/>
                  </a:lnTo>
                  <a:lnTo>
                    <a:pt x="341" y="96"/>
                  </a:lnTo>
                  <a:lnTo>
                    <a:pt x="340" y="94"/>
                  </a:lnTo>
                  <a:lnTo>
                    <a:pt x="339" y="92"/>
                  </a:lnTo>
                  <a:lnTo>
                    <a:pt x="338" y="90"/>
                  </a:lnTo>
                  <a:lnTo>
                    <a:pt x="337" y="88"/>
                  </a:lnTo>
                  <a:lnTo>
                    <a:pt x="335" y="86"/>
                  </a:lnTo>
                  <a:lnTo>
                    <a:pt x="334" y="84"/>
                  </a:lnTo>
                  <a:lnTo>
                    <a:pt x="333" y="82"/>
                  </a:lnTo>
                  <a:lnTo>
                    <a:pt x="332" y="80"/>
                  </a:lnTo>
                  <a:lnTo>
                    <a:pt x="331" y="79"/>
                  </a:lnTo>
                  <a:lnTo>
                    <a:pt x="329" y="77"/>
                  </a:lnTo>
                  <a:lnTo>
                    <a:pt x="328" y="75"/>
                  </a:lnTo>
                  <a:lnTo>
                    <a:pt x="327" y="73"/>
                  </a:lnTo>
                  <a:lnTo>
                    <a:pt x="325" y="71"/>
                  </a:lnTo>
                  <a:lnTo>
                    <a:pt x="324" y="69"/>
                  </a:lnTo>
                  <a:lnTo>
                    <a:pt x="322" y="68"/>
                  </a:lnTo>
                  <a:lnTo>
                    <a:pt x="321" y="66"/>
                  </a:lnTo>
                  <a:lnTo>
                    <a:pt x="319" y="64"/>
                  </a:lnTo>
                  <a:lnTo>
                    <a:pt x="318" y="62"/>
                  </a:lnTo>
                  <a:lnTo>
                    <a:pt x="316" y="61"/>
                  </a:lnTo>
                  <a:lnTo>
                    <a:pt x="315" y="59"/>
                  </a:lnTo>
                  <a:lnTo>
                    <a:pt x="313" y="57"/>
                  </a:lnTo>
                  <a:lnTo>
                    <a:pt x="312" y="55"/>
                  </a:lnTo>
                  <a:lnTo>
                    <a:pt x="310" y="54"/>
                  </a:lnTo>
                  <a:lnTo>
                    <a:pt x="309" y="52"/>
                  </a:lnTo>
                  <a:lnTo>
                    <a:pt x="307" y="51"/>
                  </a:lnTo>
                  <a:lnTo>
                    <a:pt x="305" y="49"/>
                  </a:lnTo>
                  <a:lnTo>
                    <a:pt x="304" y="47"/>
                  </a:lnTo>
                  <a:lnTo>
                    <a:pt x="302" y="46"/>
                  </a:lnTo>
                  <a:lnTo>
                    <a:pt x="300" y="44"/>
                  </a:lnTo>
                  <a:lnTo>
                    <a:pt x="299" y="43"/>
                  </a:lnTo>
                  <a:lnTo>
                    <a:pt x="297" y="41"/>
                  </a:lnTo>
                  <a:lnTo>
                    <a:pt x="295" y="40"/>
                  </a:lnTo>
                  <a:lnTo>
                    <a:pt x="293" y="39"/>
                  </a:lnTo>
                  <a:lnTo>
                    <a:pt x="291" y="37"/>
                  </a:lnTo>
                  <a:lnTo>
                    <a:pt x="290" y="36"/>
                  </a:lnTo>
                  <a:lnTo>
                    <a:pt x="288" y="34"/>
                  </a:lnTo>
                  <a:lnTo>
                    <a:pt x="286" y="33"/>
                  </a:lnTo>
                  <a:lnTo>
                    <a:pt x="284" y="32"/>
                  </a:lnTo>
                  <a:lnTo>
                    <a:pt x="282" y="31"/>
                  </a:lnTo>
                  <a:lnTo>
                    <a:pt x="280" y="29"/>
                  </a:lnTo>
                  <a:lnTo>
                    <a:pt x="278" y="28"/>
                  </a:lnTo>
                  <a:lnTo>
                    <a:pt x="276" y="27"/>
                  </a:lnTo>
                  <a:lnTo>
                    <a:pt x="275" y="26"/>
                  </a:lnTo>
                  <a:lnTo>
                    <a:pt x="273" y="24"/>
                  </a:lnTo>
                  <a:lnTo>
                    <a:pt x="271" y="23"/>
                  </a:lnTo>
                  <a:lnTo>
                    <a:pt x="269" y="22"/>
                  </a:lnTo>
                  <a:lnTo>
                    <a:pt x="267" y="21"/>
                  </a:lnTo>
                  <a:lnTo>
                    <a:pt x="265" y="20"/>
                  </a:lnTo>
                  <a:lnTo>
                    <a:pt x="263" y="19"/>
                  </a:lnTo>
                  <a:lnTo>
                    <a:pt x="260" y="18"/>
                  </a:lnTo>
                  <a:lnTo>
                    <a:pt x="258" y="17"/>
                  </a:lnTo>
                  <a:lnTo>
                    <a:pt x="256" y="16"/>
                  </a:lnTo>
                  <a:lnTo>
                    <a:pt x="254" y="15"/>
                  </a:lnTo>
                  <a:lnTo>
                    <a:pt x="252" y="14"/>
                  </a:lnTo>
                  <a:lnTo>
                    <a:pt x="250" y="13"/>
                  </a:lnTo>
                  <a:lnTo>
                    <a:pt x="248" y="12"/>
                  </a:lnTo>
                  <a:lnTo>
                    <a:pt x="246" y="12"/>
                  </a:lnTo>
                  <a:lnTo>
                    <a:pt x="244" y="11"/>
                  </a:lnTo>
                  <a:lnTo>
                    <a:pt x="242" y="10"/>
                  </a:lnTo>
                  <a:lnTo>
                    <a:pt x="239" y="9"/>
                  </a:lnTo>
                  <a:lnTo>
                    <a:pt x="237" y="9"/>
                  </a:lnTo>
                  <a:lnTo>
                    <a:pt x="235" y="8"/>
                  </a:lnTo>
                  <a:lnTo>
                    <a:pt x="233" y="7"/>
                  </a:lnTo>
                  <a:lnTo>
                    <a:pt x="231" y="7"/>
                  </a:lnTo>
                  <a:lnTo>
                    <a:pt x="228" y="6"/>
                  </a:lnTo>
                  <a:lnTo>
                    <a:pt x="226" y="5"/>
                  </a:lnTo>
                  <a:lnTo>
                    <a:pt x="224" y="5"/>
                  </a:lnTo>
                  <a:lnTo>
                    <a:pt x="222" y="4"/>
                  </a:lnTo>
                  <a:lnTo>
                    <a:pt x="220" y="4"/>
                  </a:lnTo>
                  <a:lnTo>
                    <a:pt x="217" y="3"/>
                  </a:lnTo>
                  <a:lnTo>
                    <a:pt x="215" y="3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08" y="2"/>
                  </a:lnTo>
                  <a:lnTo>
                    <a:pt x="206" y="1"/>
                  </a:lnTo>
                  <a:lnTo>
                    <a:pt x="204" y="1"/>
                  </a:lnTo>
                  <a:lnTo>
                    <a:pt x="202" y="1"/>
                  </a:lnTo>
                  <a:lnTo>
                    <a:pt x="199" y="1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3" y="1"/>
                  </a:lnTo>
                  <a:lnTo>
                    <a:pt x="161" y="1"/>
                  </a:lnTo>
                  <a:lnTo>
                    <a:pt x="158" y="1"/>
                  </a:lnTo>
                  <a:lnTo>
                    <a:pt x="156" y="1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49" y="2"/>
                  </a:lnTo>
                  <a:lnTo>
                    <a:pt x="147" y="3"/>
                  </a:lnTo>
                  <a:lnTo>
                    <a:pt x="145" y="3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38" y="5"/>
                  </a:lnTo>
                  <a:lnTo>
                    <a:pt x="136" y="5"/>
                  </a:lnTo>
                  <a:lnTo>
                    <a:pt x="134" y="6"/>
                  </a:lnTo>
                  <a:lnTo>
                    <a:pt x="131" y="7"/>
                  </a:lnTo>
                  <a:lnTo>
                    <a:pt x="129" y="7"/>
                  </a:lnTo>
                  <a:lnTo>
                    <a:pt x="127" y="8"/>
                  </a:lnTo>
                  <a:lnTo>
                    <a:pt x="125" y="9"/>
                  </a:lnTo>
                  <a:lnTo>
                    <a:pt x="123" y="9"/>
                  </a:lnTo>
                  <a:lnTo>
                    <a:pt x="121" y="10"/>
                  </a:lnTo>
                  <a:lnTo>
                    <a:pt x="118" y="11"/>
                  </a:lnTo>
                  <a:lnTo>
                    <a:pt x="116" y="12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0" y="14"/>
                  </a:lnTo>
                  <a:lnTo>
                    <a:pt x="108" y="15"/>
                  </a:lnTo>
                  <a:lnTo>
                    <a:pt x="106" y="16"/>
                  </a:lnTo>
                  <a:lnTo>
                    <a:pt x="104" y="17"/>
                  </a:lnTo>
                  <a:lnTo>
                    <a:pt x="102" y="18"/>
                  </a:lnTo>
                  <a:lnTo>
                    <a:pt x="100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2" y="23"/>
                  </a:lnTo>
                  <a:lnTo>
                    <a:pt x="90" y="25"/>
                  </a:lnTo>
                  <a:lnTo>
                    <a:pt x="88" y="26"/>
                  </a:lnTo>
                  <a:lnTo>
                    <a:pt x="86" y="27"/>
                  </a:lnTo>
                  <a:lnTo>
                    <a:pt x="84" y="28"/>
                  </a:lnTo>
                  <a:lnTo>
                    <a:pt x="82" y="29"/>
                  </a:lnTo>
                  <a:lnTo>
                    <a:pt x="80" y="31"/>
                  </a:lnTo>
                  <a:lnTo>
                    <a:pt x="78" y="32"/>
                  </a:lnTo>
                  <a:lnTo>
                    <a:pt x="76" y="33"/>
                  </a:lnTo>
                  <a:lnTo>
                    <a:pt x="74" y="35"/>
                  </a:lnTo>
                  <a:lnTo>
                    <a:pt x="73" y="36"/>
                  </a:lnTo>
                  <a:lnTo>
                    <a:pt x="71" y="37"/>
                  </a:lnTo>
                  <a:lnTo>
                    <a:pt x="69" y="39"/>
                  </a:lnTo>
                  <a:lnTo>
                    <a:pt x="67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2" y="45"/>
                  </a:lnTo>
                  <a:lnTo>
                    <a:pt x="60" y="46"/>
                  </a:lnTo>
                  <a:lnTo>
                    <a:pt x="59" y="48"/>
                  </a:lnTo>
                  <a:lnTo>
                    <a:pt x="57" y="49"/>
                  </a:lnTo>
                  <a:lnTo>
                    <a:pt x="55" y="51"/>
                  </a:lnTo>
                  <a:lnTo>
                    <a:pt x="54" y="52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7" y="59"/>
                  </a:lnTo>
                  <a:lnTo>
                    <a:pt x="46" y="61"/>
                  </a:lnTo>
                  <a:lnTo>
                    <a:pt x="44" y="62"/>
                  </a:lnTo>
                  <a:lnTo>
                    <a:pt x="43" y="64"/>
                  </a:lnTo>
                  <a:lnTo>
                    <a:pt x="41" y="66"/>
                  </a:lnTo>
                  <a:lnTo>
                    <a:pt x="40" y="68"/>
                  </a:lnTo>
                  <a:lnTo>
                    <a:pt x="38" y="70"/>
                  </a:lnTo>
                  <a:lnTo>
                    <a:pt x="37" y="71"/>
                  </a:lnTo>
                  <a:lnTo>
                    <a:pt x="36" y="73"/>
                  </a:lnTo>
                  <a:lnTo>
                    <a:pt x="34" y="75"/>
                  </a:lnTo>
                  <a:lnTo>
                    <a:pt x="33" y="77"/>
                  </a:lnTo>
                  <a:lnTo>
                    <a:pt x="32" y="79"/>
                  </a:lnTo>
                  <a:lnTo>
                    <a:pt x="30" y="81"/>
                  </a:lnTo>
                  <a:lnTo>
                    <a:pt x="29" y="83"/>
                  </a:lnTo>
                  <a:lnTo>
                    <a:pt x="28" y="84"/>
                  </a:lnTo>
                  <a:lnTo>
                    <a:pt x="27" y="86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6"/>
                  </a:lnTo>
                  <a:lnTo>
                    <a:pt x="20" y="98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5" y="109"/>
                  </a:lnTo>
                  <a:lnTo>
                    <a:pt x="14" y="111"/>
                  </a:lnTo>
                  <a:lnTo>
                    <a:pt x="14" y="113"/>
                  </a:lnTo>
                  <a:lnTo>
                    <a:pt x="13" y="115"/>
                  </a:lnTo>
                  <a:lnTo>
                    <a:pt x="12" y="117"/>
                  </a:lnTo>
                  <a:lnTo>
                    <a:pt x="11" y="119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9" y="126"/>
                  </a:lnTo>
                  <a:lnTo>
                    <a:pt x="8" y="128"/>
                  </a:lnTo>
                  <a:lnTo>
                    <a:pt x="8" y="130"/>
                  </a:lnTo>
                  <a:lnTo>
                    <a:pt x="7" y="132"/>
                  </a:lnTo>
                  <a:lnTo>
                    <a:pt x="6" y="135"/>
                  </a:lnTo>
                  <a:lnTo>
                    <a:pt x="6" y="137"/>
                  </a:lnTo>
                  <a:lnTo>
                    <a:pt x="5" y="139"/>
                  </a:lnTo>
                  <a:lnTo>
                    <a:pt x="5" y="141"/>
                  </a:lnTo>
                  <a:lnTo>
                    <a:pt x="4" y="143"/>
                  </a:lnTo>
                  <a:lnTo>
                    <a:pt x="4" y="146"/>
                  </a:lnTo>
                  <a:lnTo>
                    <a:pt x="3" y="148"/>
                  </a:lnTo>
                  <a:lnTo>
                    <a:pt x="3" y="150"/>
                  </a:lnTo>
                  <a:lnTo>
                    <a:pt x="3" y="152"/>
                  </a:lnTo>
                  <a:lnTo>
                    <a:pt x="2" y="155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1" y="162"/>
                  </a:lnTo>
                  <a:lnTo>
                    <a:pt x="1" y="164"/>
                  </a:lnTo>
                  <a:lnTo>
                    <a:pt x="1" y="166"/>
                  </a:lnTo>
                  <a:lnTo>
                    <a:pt x="1" y="168"/>
                  </a:lnTo>
                  <a:lnTo>
                    <a:pt x="1" y="171"/>
                  </a:lnTo>
                  <a:lnTo>
                    <a:pt x="1" y="173"/>
                  </a:lnTo>
                  <a:lnTo>
                    <a:pt x="1" y="175"/>
                  </a:lnTo>
                  <a:lnTo>
                    <a:pt x="0" y="177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1" y="187"/>
                  </a:lnTo>
                  <a:lnTo>
                    <a:pt x="1" y="189"/>
                  </a:lnTo>
                  <a:lnTo>
                    <a:pt x="1" y="191"/>
                  </a:lnTo>
                  <a:lnTo>
                    <a:pt x="1" y="193"/>
                  </a:lnTo>
                  <a:lnTo>
                    <a:pt x="1" y="196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2" y="203"/>
                  </a:lnTo>
                  <a:lnTo>
                    <a:pt x="2" y="205"/>
                  </a:lnTo>
                  <a:lnTo>
                    <a:pt x="2" y="207"/>
                  </a:lnTo>
                  <a:lnTo>
                    <a:pt x="3" y="209"/>
                  </a:lnTo>
                  <a:lnTo>
                    <a:pt x="3" y="212"/>
                  </a:lnTo>
                  <a:lnTo>
                    <a:pt x="4" y="214"/>
                  </a:lnTo>
                  <a:lnTo>
                    <a:pt x="4" y="216"/>
                  </a:lnTo>
                  <a:lnTo>
                    <a:pt x="4" y="218"/>
                  </a:lnTo>
                  <a:lnTo>
                    <a:pt x="5" y="221"/>
                  </a:lnTo>
                  <a:lnTo>
                    <a:pt x="5" y="223"/>
                  </a:lnTo>
                  <a:lnTo>
                    <a:pt x="6" y="225"/>
                  </a:lnTo>
                  <a:lnTo>
                    <a:pt x="7" y="227"/>
                  </a:lnTo>
                  <a:lnTo>
                    <a:pt x="7" y="229"/>
                  </a:lnTo>
                  <a:lnTo>
                    <a:pt x="8" y="232"/>
                  </a:lnTo>
                  <a:lnTo>
                    <a:pt x="9" y="234"/>
                  </a:lnTo>
                  <a:lnTo>
                    <a:pt x="9" y="236"/>
                  </a:lnTo>
                  <a:lnTo>
                    <a:pt x="10" y="238"/>
                  </a:lnTo>
                  <a:lnTo>
                    <a:pt x="11" y="240"/>
                  </a:lnTo>
                  <a:lnTo>
                    <a:pt x="11" y="242"/>
                  </a:lnTo>
                  <a:lnTo>
                    <a:pt x="12" y="245"/>
                  </a:lnTo>
                  <a:lnTo>
                    <a:pt x="13" y="247"/>
                  </a:lnTo>
                  <a:lnTo>
                    <a:pt x="14" y="249"/>
                  </a:lnTo>
                  <a:lnTo>
                    <a:pt x="15" y="251"/>
                  </a:lnTo>
                  <a:lnTo>
                    <a:pt x="16" y="253"/>
                  </a:lnTo>
                  <a:lnTo>
                    <a:pt x="17" y="255"/>
                  </a:lnTo>
                  <a:lnTo>
                    <a:pt x="18" y="257"/>
                  </a:lnTo>
                  <a:lnTo>
                    <a:pt x="19" y="259"/>
                  </a:lnTo>
                  <a:lnTo>
                    <a:pt x="20" y="261"/>
                  </a:lnTo>
                  <a:lnTo>
                    <a:pt x="21" y="263"/>
                  </a:lnTo>
                  <a:lnTo>
                    <a:pt x="22" y="265"/>
                  </a:lnTo>
                  <a:lnTo>
                    <a:pt x="23" y="267"/>
                  </a:lnTo>
                  <a:lnTo>
                    <a:pt x="24" y="269"/>
                  </a:lnTo>
                  <a:lnTo>
                    <a:pt x="25" y="271"/>
                  </a:lnTo>
                  <a:lnTo>
                    <a:pt x="26" y="273"/>
                  </a:lnTo>
                  <a:lnTo>
                    <a:pt x="27" y="275"/>
                  </a:lnTo>
                  <a:lnTo>
                    <a:pt x="29" y="277"/>
                  </a:lnTo>
                  <a:lnTo>
                    <a:pt x="30" y="279"/>
                  </a:lnTo>
                  <a:lnTo>
                    <a:pt x="31" y="281"/>
                  </a:lnTo>
                  <a:lnTo>
                    <a:pt x="32" y="283"/>
                  </a:lnTo>
                  <a:lnTo>
                    <a:pt x="34" y="285"/>
                  </a:lnTo>
                  <a:lnTo>
                    <a:pt x="35" y="287"/>
                  </a:lnTo>
                  <a:lnTo>
                    <a:pt x="36" y="288"/>
                  </a:lnTo>
                  <a:lnTo>
                    <a:pt x="38" y="290"/>
                  </a:lnTo>
                  <a:lnTo>
                    <a:pt x="39" y="292"/>
                  </a:lnTo>
                  <a:lnTo>
                    <a:pt x="40" y="294"/>
                  </a:lnTo>
                  <a:lnTo>
                    <a:pt x="42" y="296"/>
                  </a:lnTo>
                  <a:lnTo>
                    <a:pt x="43" y="297"/>
                  </a:lnTo>
                  <a:lnTo>
                    <a:pt x="45" y="299"/>
                  </a:lnTo>
                  <a:lnTo>
                    <a:pt x="46" y="301"/>
                  </a:lnTo>
                  <a:lnTo>
                    <a:pt x="48" y="303"/>
                  </a:lnTo>
                  <a:lnTo>
                    <a:pt x="49" y="304"/>
                  </a:lnTo>
                  <a:lnTo>
                    <a:pt x="51" y="306"/>
                  </a:lnTo>
                  <a:lnTo>
                    <a:pt x="53" y="307"/>
                  </a:lnTo>
                  <a:lnTo>
                    <a:pt x="54" y="309"/>
                  </a:lnTo>
                  <a:lnTo>
                    <a:pt x="56" y="311"/>
                  </a:lnTo>
                  <a:lnTo>
                    <a:pt x="58" y="312"/>
                  </a:lnTo>
                  <a:lnTo>
                    <a:pt x="59" y="314"/>
                  </a:lnTo>
                  <a:lnTo>
                    <a:pt x="61" y="315"/>
                  </a:lnTo>
                  <a:lnTo>
                    <a:pt x="181" y="180"/>
                  </a:lnTo>
                  <a:lnTo>
                    <a:pt x="343" y="10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EBC3D9C1-84B4-4511-B60A-D526764F9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890"/>
              <a:ext cx="3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33B1303E-BA2A-40A2-AF0B-305A5617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802"/>
              <a:ext cx="52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Help 56 %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B115C20-3217-4E3B-B485-DE05E41B1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676"/>
              <a:ext cx="1301" cy="942"/>
            </a:xfrm>
            <a:custGeom>
              <a:avLst/>
              <a:gdLst>
                <a:gd name="T0" fmla="*/ 10 w 1301"/>
                <a:gd name="T1" fmla="*/ 713 h 942"/>
                <a:gd name="T2" fmla="*/ 26 w 1301"/>
                <a:gd name="T3" fmla="*/ 729 h 942"/>
                <a:gd name="T4" fmla="*/ 47 w 1301"/>
                <a:gd name="T5" fmla="*/ 744 h 942"/>
                <a:gd name="T6" fmla="*/ 62 w 1301"/>
                <a:gd name="T7" fmla="*/ 760 h 942"/>
                <a:gd name="T8" fmla="*/ 83 w 1301"/>
                <a:gd name="T9" fmla="*/ 770 h 942"/>
                <a:gd name="T10" fmla="*/ 104 w 1301"/>
                <a:gd name="T11" fmla="*/ 786 h 942"/>
                <a:gd name="T12" fmla="*/ 125 w 1301"/>
                <a:gd name="T13" fmla="*/ 796 h 942"/>
                <a:gd name="T14" fmla="*/ 145 w 1301"/>
                <a:gd name="T15" fmla="*/ 812 h 942"/>
                <a:gd name="T16" fmla="*/ 166 w 1301"/>
                <a:gd name="T17" fmla="*/ 822 h 942"/>
                <a:gd name="T18" fmla="*/ 187 w 1301"/>
                <a:gd name="T19" fmla="*/ 833 h 942"/>
                <a:gd name="T20" fmla="*/ 208 w 1301"/>
                <a:gd name="T21" fmla="*/ 843 h 942"/>
                <a:gd name="T22" fmla="*/ 229 w 1301"/>
                <a:gd name="T23" fmla="*/ 854 h 942"/>
                <a:gd name="T24" fmla="*/ 249 w 1301"/>
                <a:gd name="T25" fmla="*/ 864 h 942"/>
                <a:gd name="T26" fmla="*/ 276 w 1301"/>
                <a:gd name="T27" fmla="*/ 874 h 942"/>
                <a:gd name="T28" fmla="*/ 296 w 1301"/>
                <a:gd name="T29" fmla="*/ 885 h 942"/>
                <a:gd name="T30" fmla="*/ 317 w 1301"/>
                <a:gd name="T31" fmla="*/ 890 h 942"/>
                <a:gd name="T32" fmla="*/ 343 w 1301"/>
                <a:gd name="T33" fmla="*/ 900 h 942"/>
                <a:gd name="T34" fmla="*/ 364 w 1301"/>
                <a:gd name="T35" fmla="*/ 906 h 942"/>
                <a:gd name="T36" fmla="*/ 390 w 1301"/>
                <a:gd name="T37" fmla="*/ 911 h 942"/>
                <a:gd name="T38" fmla="*/ 411 w 1301"/>
                <a:gd name="T39" fmla="*/ 916 h 942"/>
                <a:gd name="T40" fmla="*/ 437 w 1301"/>
                <a:gd name="T41" fmla="*/ 921 h 942"/>
                <a:gd name="T42" fmla="*/ 458 w 1301"/>
                <a:gd name="T43" fmla="*/ 926 h 942"/>
                <a:gd name="T44" fmla="*/ 484 w 1301"/>
                <a:gd name="T45" fmla="*/ 932 h 942"/>
                <a:gd name="T46" fmla="*/ 504 w 1301"/>
                <a:gd name="T47" fmla="*/ 937 h 942"/>
                <a:gd name="T48" fmla="*/ 531 w 1301"/>
                <a:gd name="T49" fmla="*/ 937 h 942"/>
                <a:gd name="T50" fmla="*/ 551 w 1301"/>
                <a:gd name="T51" fmla="*/ 942 h 942"/>
                <a:gd name="T52" fmla="*/ 577 w 1301"/>
                <a:gd name="T53" fmla="*/ 942 h 942"/>
                <a:gd name="T54" fmla="*/ 603 w 1301"/>
                <a:gd name="T55" fmla="*/ 942 h 942"/>
                <a:gd name="T56" fmla="*/ 624 w 1301"/>
                <a:gd name="T57" fmla="*/ 942 h 942"/>
                <a:gd name="T58" fmla="*/ 650 w 1301"/>
                <a:gd name="T59" fmla="*/ 942 h 942"/>
                <a:gd name="T60" fmla="*/ 671 w 1301"/>
                <a:gd name="T61" fmla="*/ 942 h 942"/>
                <a:gd name="T62" fmla="*/ 697 w 1301"/>
                <a:gd name="T63" fmla="*/ 942 h 942"/>
                <a:gd name="T64" fmla="*/ 723 w 1301"/>
                <a:gd name="T65" fmla="*/ 937 h 942"/>
                <a:gd name="T66" fmla="*/ 744 w 1301"/>
                <a:gd name="T67" fmla="*/ 937 h 942"/>
                <a:gd name="T68" fmla="*/ 770 w 1301"/>
                <a:gd name="T69" fmla="*/ 932 h 942"/>
                <a:gd name="T70" fmla="*/ 791 w 1301"/>
                <a:gd name="T71" fmla="*/ 926 h 942"/>
                <a:gd name="T72" fmla="*/ 817 w 1301"/>
                <a:gd name="T73" fmla="*/ 921 h 942"/>
                <a:gd name="T74" fmla="*/ 838 w 1301"/>
                <a:gd name="T75" fmla="*/ 916 h 942"/>
                <a:gd name="T76" fmla="*/ 864 w 1301"/>
                <a:gd name="T77" fmla="*/ 911 h 942"/>
                <a:gd name="T78" fmla="*/ 884 w 1301"/>
                <a:gd name="T79" fmla="*/ 906 h 942"/>
                <a:gd name="T80" fmla="*/ 910 w 1301"/>
                <a:gd name="T81" fmla="*/ 900 h 942"/>
                <a:gd name="T82" fmla="*/ 931 w 1301"/>
                <a:gd name="T83" fmla="*/ 890 h 942"/>
                <a:gd name="T84" fmla="*/ 952 w 1301"/>
                <a:gd name="T85" fmla="*/ 885 h 942"/>
                <a:gd name="T86" fmla="*/ 978 w 1301"/>
                <a:gd name="T87" fmla="*/ 874 h 942"/>
                <a:gd name="T88" fmla="*/ 999 w 1301"/>
                <a:gd name="T89" fmla="*/ 864 h 942"/>
                <a:gd name="T90" fmla="*/ 1020 w 1301"/>
                <a:gd name="T91" fmla="*/ 854 h 942"/>
                <a:gd name="T92" fmla="*/ 1040 w 1301"/>
                <a:gd name="T93" fmla="*/ 843 h 942"/>
                <a:gd name="T94" fmla="*/ 1067 w 1301"/>
                <a:gd name="T95" fmla="*/ 833 h 942"/>
                <a:gd name="T96" fmla="*/ 1087 w 1301"/>
                <a:gd name="T97" fmla="*/ 822 h 942"/>
                <a:gd name="T98" fmla="*/ 1108 w 1301"/>
                <a:gd name="T99" fmla="*/ 812 h 942"/>
                <a:gd name="T100" fmla="*/ 1129 w 1301"/>
                <a:gd name="T101" fmla="*/ 796 h 942"/>
                <a:gd name="T102" fmla="*/ 1145 w 1301"/>
                <a:gd name="T103" fmla="*/ 786 h 942"/>
                <a:gd name="T104" fmla="*/ 1165 w 1301"/>
                <a:gd name="T105" fmla="*/ 770 h 942"/>
                <a:gd name="T106" fmla="*/ 1186 w 1301"/>
                <a:gd name="T107" fmla="*/ 760 h 942"/>
                <a:gd name="T108" fmla="*/ 1207 w 1301"/>
                <a:gd name="T109" fmla="*/ 744 h 942"/>
                <a:gd name="T110" fmla="*/ 1223 w 1301"/>
                <a:gd name="T111" fmla="*/ 729 h 942"/>
                <a:gd name="T112" fmla="*/ 1243 w 1301"/>
                <a:gd name="T113" fmla="*/ 713 h 942"/>
                <a:gd name="T114" fmla="*/ 1259 w 1301"/>
                <a:gd name="T115" fmla="*/ 697 h 942"/>
                <a:gd name="T116" fmla="*/ 1280 w 1301"/>
                <a:gd name="T117" fmla="*/ 682 h 942"/>
                <a:gd name="T118" fmla="*/ 1295 w 1301"/>
                <a:gd name="T119" fmla="*/ 661 h 942"/>
                <a:gd name="T120" fmla="*/ 624 w 1301"/>
                <a:gd name="T12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1" h="942">
                  <a:moveTo>
                    <a:pt x="0" y="703"/>
                  </a:moveTo>
                  <a:lnTo>
                    <a:pt x="10" y="713"/>
                  </a:lnTo>
                  <a:lnTo>
                    <a:pt x="15" y="718"/>
                  </a:lnTo>
                  <a:lnTo>
                    <a:pt x="26" y="729"/>
                  </a:lnTo>
                  <a:lnTo>
                    <a:pt x="36" y="734"/>
                  </a:lnTo>
                  <a:lnTo>
                    <a:pt x="47" y="744"/>
                  </a:lnTo>
                  <a:lnTo>
                    <a:pt x="57" y="750"/>
                  </a:lnTo>
                  <a:lnTo>
                    <a:pt x="62" y="760"/>
                  </a:lnTo>
                  <a:lnTo>
                    <a:pt x="73" y="765"/>
                  </a:lnTo>
                  <a:lnTo>
                    <a:pt x="83" y="770"/>
                  </a:lnTo>
                  <a:lnTo>
                    <a:pt x="93" y="781"/>
                  </a:lnTo>
                  <a:lnTo>
                    <a:pt x="104" y="786"/>
                  </a:lnTo>
                  <a:lnTo>
                    <a:pt x="114" y="791"/>
                  </a:lnTo>
                  <a:lnTo>
                    <a:pt x="125" y="796"/>
                  </a:lnTo>
                  <a:lnTo>
                    <a:pt x="135" y="807"/>
                  </a:lnTo>
                  <a:lnTo>
                    <a:pt x="145" y="812"/>
                  </a:lnTo>
                  <a:lnTo>
                    <a:pt x="156" y="817"/>
                  </a:lnTo>
                  <a:lnTo>
                    <a:pt x="166" y="822"/>
                  </a:lnTo>
                  <a:lnTo>
                    <a:pt x="177" y="828"/>
                  </a:lnTo>
                  <a:lnTo>
                    <a:pt x="187" y="833"/>
                  </a:lnTo>
                  <a:lnTo>
                    <a:pt x="197" y="838"/>
                  </a:lnTo>
                  <a:lnTo>
                    <a:pt x="208" y="843"/>
                  </a:lnTo>
                  <a:lnTo>
                    <a:pt x="218" y="848"/>
                  </a:lnTo>
                  <a:lnTo>
                    <a:pt x="229" y="854"/>
                  </a:lnTo>
                  <a:lnTo>
                    <a:pt x="239" y="859"/>
                  </a:lnTo>
                  <a:lnTo>
                    <a:pt x="249" y="864"/>
                  </a:lnTo>
                  <a:lnTo>
                    <a:pt x="260" y="869"/>
                  </a:lnTo>
                  <a:lnTo>
                    <a:pt x="276" y="874"/>
                  </a:lnTo>
                  <a:lnTo>
                    <a:pt x="286" y="880"/>
                  </a:lnTo>
                  <a:lnTo>
                    <a:pt x="296" y="885"/>
                  </a:lnTo>
                  <a:lnTo>
                    <a:pt x="307" y="890"/>
                  </a:lnTo>
                  <a:lnTo>
                    <a:pt x="317" y="890"/>
                  </a:lnTo>
                  <a:lnTo>
                    <a:pt x="328" y="895"/>
                  </a:lnTo>
                  <a:lnTo>
                    <a:pt x="343" y="900"/>
                  </a:lnTo>
                  <a:lnTo>
                    <a:pt x="354" y="900"/>
                  </a:lnTo>
                  <a:lnTo>
                    <a:pt x="364" y="906"/>
                  </a:lnTo>
                  <a:lnTo>
                    <a:pt x="374" y="911"/>
                  </a:lnTo>
                  <a:lnTo>
                    <a:pt x="390" y="911"/>
                  </a:lnTo>
                  <a:lnTo>
                    <a:pt x="400" y="916"/>
                  </a:lnTo>
                  <a:lnTo>
                    <a:pt x="411" y="916"/>
                  </a:lnTo>
                  <a:lnTo>
                    <a:pt x="421" y="921"/>
                  </a:lnTo>
                  <a:lnTo>
                    <a:pt x="437" y="921"/>
                  </a:lnTo>
                  <a:lnTo>
                    <a:pt x="447" y="926"/>
                  </a:lnTo>
                  <a:lnTo>
                    <a:pt x="458" y="926"/>
                  </a:lnTo>
                  <a:lnTo>
                    <a:pt x="468" y="932"/>
                  </a:lnTo>
                  <a:lnTo>
                    <a:pt x="484" y="932"/>
                  </a:lnTo>
                  <a:lnTo>
                    <a:pt x="494" y="932"/>
                  </a:lnTo>
                  <a:lnTo>
                    <a:pt x="504" y="937"/>
                  </a:lnTo>
                  <a:lnTo>
                    <a:pt x="515" y="937"/>
                  </a:lnTo>
                  <a:lnTo>
                    <a:pt x="531" y="937"/>
                  </a:lnTo>
                  <a:lnTo>
                    <a:pt x="541" y="937"/>
                  </a:lnTo>
                  <a:lnTo>
                    <a:pt x="551" y="942"/>
                  </a:lnTo>
                  <a:lnTo>
                    <a:pt x="567" y="942"/>
                  </a:lnTo>
                  <a:lnTo>
                    <a:pt x="577" y="942"/>
                  </a:lnTo>
                  <a:lnTo>
                    <a:pt x="588" y="942"/>
                  </a:lnTo>
                  <a:lnTo>
                    <a:pt x="603" y="942"/>
                  </a:lnTo>
                  <a:lnTo>
                    <a:pt x="614" y="942"/>
                  </a:lnTo>
                  <a:lnTo>
                    <a:pt x="624" y="942"/>
                  </a:lnTo>
                  <a:lnTo>
                    <a:pt x="640" y="942"/>
                  </a:lnTo>
                  <a:lnTo>
                    <a:pt x="650" y="942"/>
                  </a:lnTo>
                  <a:lnTo>
                    <a:pt x="661" y="942"/>
                  </a:lnTo>
                  <a:lnTo>
                    <a:pt x="671" y="942"/>
                  </a:lnTo>
                  <a:lnTo>
                    <a:pt x="687" y="942"/>
                  </a:lnTo>
                  <a:lnTo>
                    <a:pt x="697" y="942"/>
                  </a:lnTo>
                  <a:lnTo>
                    <a:pt x="707" y="937"/>
                  </a:lnTo>
                  <a:lnTo>
                    <a:pt x="723" y="937"/>
                  </a:lnTo>
                  <a:lnTo>
                    <a:pt x="733" y="937"/>
                  </a:lnTo>
                  <a:lnTo>
                    <a:pt x="744" y="937"/>
                  </a:lnTo>
                  <a:lnTo>
                    <a:pt x="759" y="932"/>
                  </a:lnTo>
                  <a:lnTo>
                    <a:pt x="770" y="932"/>
                  </a:lnTo>
                  <a:lnTo>
                    <a:pt x="780" y="932"/>
                  </a:lnTo>
                  <a:lnTo>
                    <a:pt x="791" y="926"/>
                  </a:lnTo>
                  <a:lnTo>
                    <a:pt x="806" y="926"/>
                  </a:lnTo>
                  <a:lnTo>
                    <a:pt x="817" y="921"/>
                  </a:lnTo>
                  <a:lnTo>
                    <a:pt x="827" y="921"/>
                  </a:lnTo>
                  <a:lnTo>
                    <a:pt x="838" y="916"/>
                  </a:lnTo>
                  <a:lnTo>
                    <a:pt x="853" y="916"/>
                  </a:lnTo>
                  <a:lnTo>
                    <a:pt x="864" y="911"/>
                  </a:lnTo>
                  <a:lnTo>
                    <a:pt x="874" y="911"/>
                  </a:lnTo>
                  <a:lnTo>
                    <a:pt x="884" y="906"/>
                  </a:lnTo>
                  <a:lnTo>
                    <a:pt x="900" y="900"/>
                  </a:lnTo>
                  <a:lnTo>
                    <a:pt x="910" y="900"/>
                  </a:lnTo>
                  <a:lnTo>
                    <a:pt x="921" y="895"/>
                  </a:lnTo>
                  <a:lnTo>
                    <a:pt x="931" y="890"/>
                  </a:lnTo>
                  <a:lnTo>
                    <a:pt x="942" y="890"/>
                  </a:lnTo>
                  <a:lnTo>
                    <a:pt x="952" y="885"/>
                  </a:lnTo>
                  <a:lnTo>
                    <a:pt x="968" y="880"/>
                  </a:lnTo>
                  <a:lnTo>
                    <a:pt x="978" y="874"/>
                  </a:lnTo>
                  <a:lnTo>
                    <a:pt x="988" y="869"/>
                  </a:lnTo>
                  <a:lnTo>
                    <a:pt x="999" y="864"/>
                  </a:lnTo>
                  <a:lnTo>
                    <a:pt x="1009" y="859"/>
                  </a:lnTo>
                  <a:lnTo>
                    <a:pt x="1020" y="854"/>
                  </a:lnTo>
                  <a:lnTo>
                    <a:pt x="1030" y="848"/>
                  </a:lnTo>
                  <a:lnTo>
                    <a:pt x="1040" y="843"/>
                  </a:lnTo>
                  <a:lnTo>
                    <a:pt x="1051" y="838"/>
                  </a:lnTo>
                  <a:lnTo>
                    <a:pt x="1067" y="833"/>
                  </a:lnTo>
                  <a:lnTo>
                    <a:pt x="1077" y="828"/>
                  </a:lnTo>
                  <a:lnTo>
                    <a:pt x="1087" y="822"/>
                  </a:lnTo>
                  <a:lnTo>
                    <a:pt x="1098" y="817"/>
                  </a:lnTo>
                  <a:lnTo>
                    <a:pt x="1108" y="812"/>
                  </a:lnTo>
                  <a:lnTo>
                    <a:pt x="1119" y="807"/>
                  </a:lnTo>
                  <a:lnTo>
                    <a:pt x="1129" y="796"/>
                  </a:lnTo>
                  <a:lnTo>
                    <a:pt x="1134" y="791"/>
                  </a:lnTo>
                  <a:lnTo>
                    <a:pt x="1145" y="786"/>
                  </a:lnTo>
                  <a:lnTo>
                    <a:pt x="1155" y="781"/>
                  </a:lnTo>
                  <a:lnTo>
                    <a:pt x="1165" y="770"/>
                  </a:lnTo>
                  <a:lnTo>
                    <a:pt x="1176" y="765"/>
                  </a:lnTo>
                  <a:lnTo>
                    <a:pt x="1186" y="760"/>
                  </a:lnTo>
                  <a:lnTo>
                    <a:pt x="1197" y="750"/>
                  </a:lnTo>
                  <a:lnTo>
                    <a:pt x="1207" y="744"/>
                  </a:lnTo>
                  <a:lnTo>
                    <a:pt x="1212" y="734"/>
                  </a:lnTo>
                  <a:lnTo>
                    <a:pt x="1223" y="729"/>
                  </a:lnTo>
                  <a:lnTo>
                    <a:pt x="1233" y="718"/>
                  </a:lnTo>
                  <a:lnTo>
                    <a:pt x="1243" y="713"/>
                  </a:lnTo>
                  <a:lnTo>
                    <a:pt x="1249" y="703"/>
                  </a:lnTo>
                  <a:lnTo>
                    <a:pt x="1259" y="697"/>
                  </a:lnTo>
                  <a:lnTo>
                    <a:pt x="1269" y="687"/>
                  </a:lnTo>
                  <a:lnTo>
                    <a:pt x="1280" y="682"/>
                  </a:lnTo>
                  <a:lnTo>
                    <a:pt x="1285" y="671"/>
                  </a:lnTo>
                  <a:lnTo>
                    <a:pt x="1295" y="661"/>
                  </a:lnTo>
                  <a:lnTo>
                    <a:pt x="1301" y="656"/>
                  </a:lnTo>
                  <a:lnTo>
                    <a:pt x="624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DE9F18C3-4773-4565-9433-6C43AF65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676"/>
              <a:ext cx="1301" cy="942"/>
            </a:xfrm>
            <a:custGeom>
              <a:avLst/>
              <a:gdLst>
                <a:gd name="T0" fmla="*/ 2 w 250"/>
                <a:gd name="T1" fmla="*/ 137 h 181"/>
                <a:gd name="T2" fmla="*/ 5 w 250"/>
                <a:gd name="T3" fmla="*/ 140 h 181"/>
                <a:gd name="T4" fmla="*/ 9 w 250"/>
                <a:gd name="T5" fmla="*/ 143 h 181"/>
                <a:gd name="T6" fmla="*/ 12 w 250"/>
                <a:gd name="T7" fmla="*/ 146 h 181"/>
                <a:gd name="T8" fmla="*/ 16 w 250"/>
                <a:gd name="T9" fmla="*/ 148 h 181"/>
                <a:gd name="T10" fmla="*/ 20 w 250"/>
                <a:gd name="T11" fmla="*/ 151 h 181"/>
                <a:gd name="T12" fmla="*/ 24 w 250"/>
                <a:gd name="T13" fmla="*/ 153 h 181"/>
                <a:gd name="T14" fmla="*/ 28 w 250"/>
                <a:gd name="T15" fmla="*/ 156 h 181"/>
                <a:gd name="T16" fmla="*/ 32 w 250"/>
                <a:gd name="T17" fmla="*/ 158 h 181"/>
                <a:gd name="T18" fmla="*/ 36 w 250"/>
                <a:gd name="T19" fmla="*/ 160 h 181"/>
                <a:gd name="T20" fmla="*/ 40 w 250"/>
                <a:gd name="T21" fmla="*/ 162 h 181"/>
                <a:gd name="T22" fmla="*/ 44 w 250"/>
                <a:gd name="T23" fmla="*/ 164 h 181"/>
                <a:gd name="T24" fmla="*/ 48 w 250"/>
                <a:gd name="T25" fmla="*/ 166 h 181"/>
                <a:gd name="T26" fmla="*/ 53 w 250"/>
                <a:gd name="T27" fmla="*/ 168 h 181"/>
                <a:gd name="T28" fmla="*/ 57 w 250"/>
                <a:gd name="T29" fmla="*/ 170 h 181"/>
                <a:gd name="T30" fmla="*/ 61 w 250"/>
                <a:gd name="T31" fmla="*/ 171 h 181"/>
                <a:gd name="T32" fmla="*/ 66 w 250"/>
                <a:gd name="T33" fmla="*/ 173 h 181"/>
                <a:gd name="T34" fmla="*/ 70 w 250"/>
                <a:gd name="T35" fmla="*/ 174 h 181"/>
                <a:gd name="T36" fmla="*/ 75 w 250"/>
                <a:gd name="T37" fmla="*/ 175 h 181"/>
                <a:gd name="T38" fmla="*/ 79 w 250"/>
                <a:gd name="T39" fmla="*/ 176 h 181"/>
                <a:gd name="T40" fmla="*/ 84 w 250"/>
                <a:gd name="T41" fmla="*/ 177 h 181"/>
                <a:gd name="T42" fmla="*/ 88 w 250"/>
                <a:gd name="T43" fmla="*/ 178 h 181"/>
                <a:gd name="T44" fmla="*/ 93 w 250"/>
                <a:gd name="T45" fmla="*/ 179 h 181"/>
                <a:gd name="T46" fmla="*/ 97 w 250"/>
                <a:gd name="T47" fmla="*/ 180 h 181"/>
                <a:gd name="T48" fmla="*/ 102 w 250"/>
                <a:gd name="T49" fmla="*/ 180 h 181"/>
                <a:gd name="T50" fmla="*/ 106 w 250"/>
                <a:gd name="T51" fmla="*/ 181 h 181"/>
                <a:gd name="T52" fmla="*/ 111 w 250"/>
                <a:gd name="T53" fmla="*/ 181 h 181"/>
                <a:gd name="T54" fmla="*/ 116 w 250"/>
                <a:gd name="T55" fmla="*/ 181 h 181"/>
                <a:gd name="T56" fmla="*/ 120 w 250"/>
                <a:gd name="T57" fmla="*/ 181 h 181"/>
                <a:gd name="T58" fmla="*/ 125 w 250"/>
                <a:gd name="T59" fmla="*/ 181 h 181"/>
                <a:gd name="T60" fmla="*/ 129 w 250"/>
                <a:gd name="T61" fmla="*/ 181 h 181"/>
                <a:gd name="T62" fmla="*/ 134 w 250"/>
                <a:gd name="T63" fmla="*/ 181 h 181"/>
                <a:gd name="T64" fmla="*/ 139 w 250"/>
                <a:gd name="T65" fmla="*/ 180 h 181"/>
                <a:gd name="T66" fmla="*/ 143 w 250"/>
                <a:gd name="T67" fmla="*/ 180 h 181"/>
                <a:gd name="T68" fmla="*/ 148 w 250"/>
                <a:gd name="T69" fmla="*/ 179 h 181"/>
                <a:gd name="T70" fmla="*/ 152 w 250"/>
                <a:gd name="T71" fmla="*/ 178 h 181"/>
                <a:gd name="T72" fmla="*/ 157 w 250"/>
                <a:gd name="T73" fmla="*/ 177 h 181"/>
                <a:gd name="T74" fmla="*/ 161 w 250"/>
                <a:gd name="T75" fmla="*/ 176 h 181"/>
                <a:gd name="T76" fmla="*/ 166 w 250"/>
                <a:gd name="T77" fmla="*/ 175 h 181"/>
                <a:gd name="T78" fmla="*/ 170 w 250"/>
                <a:gd name="T79" fmla="*/ 174 h 181"/>
                <a:gd name="T80" fmla="*/ 175 w 250"/>
                <a:gd name="T81" fmla="*/ 173 h 181"/>
                <a:gd name="T82" fmla="*/ 179 w 250"/>
                <a:gd name="T83" fmla="*/ 171 h 181"/>
                <a:gd name="T84" fmla="*/ 183 w 250"/>
                <a:gd name="T85" fmla="*/ 170 h 181"/>
                <a:gd name="T86" fmla="*/ 188 w 250"/>
                <a:gd name="T87" fmla="*/ 168 h 181"/>
                <a:gd name="T88" fmla="*/ 192 w 250"/>
                <a:gd name="T89" fmla="*/ 166 h 181"/>
                <a:gd name="T90" fmla="*/ 196 w 250"/>
                <a:gd name="T91" fmla="*/ 164 h 181"/>
                <a:gd name="T92" fmla="*/ 200 w 250"/>
                <a:gd name="T93" fmla="*/ 162 h 181"/>
                <a:gd name="T94" fmla="*/ 205 w 250"/>
                <a:gd name="T95" fmla="*/ 160 h 181"/>
                <a:gd name="T96" fmla="*/ 209 w 250"/>
                <a:gd name="T97" fmla="*/ 158 h 181"/>
                <a:gd name="T98" fmla="*/ 213 w 250"/>
                <a:gd name="T99" fmla="*/ 156 h 181"/>
                <a:gd name="T100" fmla="*/ 217 w 250"/>
                <a:gd name="T101" fmla="*/ 153 h 181"/>
                <a:gd name="T102" fmla="*/ 220 w 250"/>
                <a:gd name="T103" fmla="*/ 151 h 181"/>
                <a:gd name="T104" fmla="*/ 224 w 250"/>
                <a:gd name="T105" fmla="*/ 148 h 181"/>
                <a:gd name="T106" fmla="*/ 228 w 250"/>
                <a:gd name="T107" fmla="*/ 146 h 181"/>
                <a:gd name="T108" fmla="*/ 232 w 250"/>
                <a:gd name="T109" fmla="*/ 143 h 181"/>
                <a:gd name="T110" fmla="*/ 235 w 250"/>
                <a:gd name="T111" fmla="*/ 140 h 181"/>
                <a:gd name="T112" fmla="*/ 239 w 250"/>
                <a:gd name="T113" fmla="*/ 137 h 181"/>
                <a:gd name="T114" fmla="*/ 242 w 250"/>
                <a:gd name="T115" fmla="*/ 134 h 181"/>
                <a:gd name="T116" fmla="*/ 246 w 250"/>
                <a:gd name="T117" fmla="*/ 131 h 181"/>
                <a:gd name="T118" fmla="*/ 249 w 250"/>
                <a:gd name="T119" fmla="*/ 127 h 181"/>
                <a:gd name="T120" fmla="*/ 120 w 250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0" h="181">
                  <a:moveTo>
                    <a:pt x="0" y="135"/>
                  </a:moveTo>
                  <a:lnTo>
                    <a:pt x="2" y="137"/>
                  </a:lnTo>
                  <a:lnTo>
                    <a:pt x="3" y="138"/>
                  </a:lnTo>
                  <a:lnTo>
                    <a:pt x="5" y="140"/>
                  </a:lnTo>
                  <a:lnTo>
                    <a:pt x="7" y="141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6"/>
                  </a:lnTo>
                  <a:lnTo>
                    <a:pt x="14" y="147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2" y="152"/>
                  </a:lnTo>
                  <a:lnTo>
                    <a:pt x="24" y="153"/>
                  </a:lnTo>
                  <a:lnTo>
                    <a:pt x="26" y="155"/>
                  </a:lnTo>
                  <a:lnTo>
                    <a:pt x="28" y="156"/>
                  </a:lnTo>
                  <a:lnTo>
                    <a:pt x="30" y="157"/>
                  </a:lnTo>
                  <a:lnTo>
                    <a:pt x="32" y="158"/>
                  </a:lnTo>
                  <a:lnTo>
                    <a:pt x="34" y="159"/>
                  </a:lnTo>
                  <a:lnTo>
                    <a:pt x="36" y="160"/>
                  </a:lnTo>
                  <a:lnTo>
                    <a:pt x="38" y="161"/>
                  </a:lnTo>
                  <a:lnTo>
                    <a:pt x="40" y="162"/>
                  </a:lnTo>
                  <a:lnTo>
                    <a:pt x="42" y="163"/>
                  </a:lnTo>
                  <a:lnTo>
                    <a:pt x="44" y="164"/>
                  </a:lnTo>
                  <a:lnTo>
                    <a:pt x="46" y="165"/>
                  </a:lnTo>
                  <a:lnTo>
                    <a:pt x="48" y="166"/>
                  </a:lnTo>
                  <a:lnTo>
                    <a:pt x="50" y="167"/>
                  </a:lnTo>
                  <a:lnTo>
                    <a:pt x="53" y="168"/>
                  </a:lnTo>
                  <a:lnTo>
                    <a:pt x="55" y="169"/>
                  </a:lnTo>
                  <a:lnTo>
                    <a:pt x="57" y="170"/>
                  </a:lnTo>
                  <a:lnTo>
                    <a:pt x="59" y="171"/>
                  </a:lnTo>
                  <a:lnTo>
                    <a:pt x="61" y="171"/>
                  </a:lnTo>
                  <a:lnTo>
                    <a:pt x="63" y="172"/>
                  </a:lnTo>
                  <a:lnTo>
                    <a:pt x="66" y="173"/>
                  </a:lnTo>
                  <a:lnTo>
                    <a:pt x="68" y="173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5"/>
                  </a:lnTo>
                  <a:lnTo>
                    <a:pt x="77" y="176"/>
                  </a:lnTo>
                  <a:lnTo>
                    <a:pt x="79" y="176"/>
                  </a:lnTo>
                  <a:lnTo>
                    <a:pt x="81" y="177"/>
                  </a:lnTo>
                  <a:lnTo>
                    <a:pt x="84" y="177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90" y="179"/>
                  </a:lnTo>
                  <a:lnTo>
                    <a:pt x="93" y="179"/>
                  </a:lnTo>
                  <a:lnTo>
                    <a:pt x="95" y="179"/>
                  </a:lnTo>
                  <a:lnTo>
                    <a:pt x="97" y="180"/>
                  </a:lnTo>
                  <a:lnTo>
                    <a:pt x="99" y="180"/>
                  </a:lnTo>
                  <a:lnTo>
                    <a:pt x="102" y="180"/>
                  </a:lnTo>
                  <a:lnTo>
                    <a:pt x="104" y="180"/>
                  </a:lnTo>
                  <a:lnTo>
                    <a:pt x="106" y="181"/>
                  </a:lnTo>
                  <a:lnTo>
                    <a:pt x="109" y="181"/>
                  </a:lnTo>
                  <a:lnTo>
                    <a:pt x="111" y="181"/>
                  </a:lnTo>
                  <a:lnTo>
                    <a:pt x="113" y="181"/>
                  </a:lnTo>
                  <a:lnTo>
                    <a:pt x="116" y="181"/>
                  </a:lnTo>
                  <a:lnTo>
                    <a:pt x="118" y="181"/>
                  </a:lnTo>
                  <a:lnTo>
                    <a:pt x="120" y="181"/>
                  </a:lnTo>
                  <a:lnTo>
                    <a:pt x="123" y="181"/>
                  </a:lnTo>
                  <a:lnTo>
                    <a:pt x="125" y="181"/>
                  </a:lnTo>
                  <a:lnTo>
                    <a:pt x="127" y="181"/>
                  </a:lnTo>
                  <a:lnTo>
                    <a:pt x="129" y="181"/>
                  </a:lnTo>
                  <a:lnTo>
                    <a:pt x="132" y="181"/>
                  </a:lnTo>
                  <a:lnTo>
                    <a:pt x="134" y="181"/>
                  </a:lnTo>
                  <a:lnTo>
                    <a:pt x="136" y="180"/>
                  </a:lnTo>
                  <a:lnTo>
                    <a:pt x="139" y="180"/>
                  </a:lnTo>
                  <a:lnTo>
                    <a:pt x="141" y="180"/>
                  </a:lnTo>
                  <a:lnTo>
                    <a:pt x="143" y="180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2" y="178"/>
                  </a:lnTo>
                  <a:lnTo>
                    <a:pt x="155" y="178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61" y="176"/>
                  </a:lnTo>
                  <a:lnTo>
                    <a:pt x="164" y="176"/>
                  </a:lnTo>
                  <a:lnTo>
                    <a:pt x="166" y="175"/>
                  </a:lnTo>
                  <a:lnTo>
                    <a:pt x="168" y="175"/>
                  </a:lnTo>
                  <a:lnTo>
                    <a:pt x="170" y="174"/>
                  </a:lnTo>
                  <a:lnTo>
                    <a:pt x="173" y="173"/>
                  </a:lnTo>
                  <a:lnTo>
                    <a:pt x="175" y="173"/>
                  </a:lnTo>
                  <a:lnTo>
                    <a:pt x="177" y="172"/>
                  </a:lnTo>
                  <a:lnTo>
                    <a:pt x="179" y="171"/>
                  </a:lnTo>
                  <a:lnTo>
                    <a:pt x="181" y="171"/>
                  </a:lnTo>
                  <a:lnTo>
                    <a:pt x="183" y="170"/>
                  </a:lnTo>
                  <a:lnTo>
                    <a:pt x="186" y="169"/>
                  </a:lnTo>
                  <a:lnTo>
                    <a:pt x="188" y="168"/>
                  </a:lnTo>
                  <a:lnTo>
                    <a:pt x="190" y="167"/>
                  </a:lnTo>
                  <a:lnTo>
                    <a:pt x="192" y="166"/>
                  </a:lnTo>
                  <a:lnTo>
                    <a:pt x="194" y="165"/>
                  </a:lnTo>
                  <a:lnTo>
                    <a:pt x="196" y="164"/>
                  </a:lnTo>
                  <a:lnTo>
                    <a:pt x="198" y="163"/>
                  </a:lnTo>
                  <a:lnTo>
                    <a:pt x="200" y="162"/>
                  </a:lnTo>
                  <a:lnTo>
                    <a:pt x="202" y="161"/>
                  </a:lnTo>
                  <a:lnTo>
                    <a:pt x="205" y="160"/>
                  </a:lnTo>
                  <a:lnTo>
                    <a:pt x="207" y="159"/>
                  </a:lnTo>
                  <a:lnTo>
                    <a:pt x="209" y="158"/>
                  </a:lnTo>
                  <a:lnTo>
                    <a:pt x="211" y="157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8" y="152"/>
                  </a:lnTo>
                  <a:lnTo>
                    <a:pt x="220" y="151"/>
                  </a:lnTo>
                  <a:lnTo>
                    <a:pt x="222" y="150"/>
                  </a:lnTo>
                  <a:lnTo>
                    <a:pt x="224" y="148"/>
                  </a:lnTo>
                  <a:lnTo>
                    <a:pt x="226" y="147"/>
                  </a:lnTo>
                  <a:lnTo>
                    <a:pt x="228" y="146"/>
                  </a:lnTo>
                  <a:lnTo>
                    <a:pt x="230" y="144"/>
                  </a:lnTo>
                  <a:lnTo>
                    <a:pt x="232" y="143"/>
                  </a:lnTo>
                  <a:lnTo>
                    <a:pt x="233" y="141"/>
                  </a:lnTo>
                  <a:lnTo>
                    <a:pt x="235" y="140"/>
                  </a:lnTo>
                  <a:lnTo>
                    <a:pt x="237" y="138"/>
                  </a:lnTo>
                  <a:lnTo>
                    <a:pt x="239" y="137"/>
                  </a:lnTo>
                  <a:lnTo>
                    <a:pt x="240" y="135"/>
                  </a:lnTo>
                  <a:lnTo>
                    <a:pt x="242" y="134"/>
                  </a:lnTo>
                  <a:lnTo>
                    <a:pt x="244" y="132"/>
                  </a:lnTo>
                  <a:lnTo>
                    <a:pt x="246" y="131"/>
                  </a:lnTo>
                  <a:lnTo>
                    <a:pt x="247" y="129"/>
                  </a:lnTo>
                  <a:lnTo>
                    <a:pt x="249" y="127"/>
                  </a:lnTo>
                  <a:lnTo>
                    <a:pt x="250" y="126"/>
                  </a:lnTo>
                  <a:lnTo>
                    <a:pt x="120" y="0"/>
                  </a:lnTo>
                  <a:lnTo>
                    <a:pt x="0" y="135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F6F47867-4BA5-413D-8337-39DB90419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2618"/>
              <a:ext cx="0" cy="4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84855967-8267-4073-8D36-E80B4A834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671"/>
              <a:ext cx="51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Hurt 24 %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A4481F2-E0E2-4979-B750-1CCCC297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676"/>
              <a:ext cx="942" cy="656"/>
            </a:xfrm>
            <a:custGeom>
              <a:avLst/>
              <a:gdLst>
                <a:gd name="T0" fmla="*/ 677 w 942"/>
                <a:gd name="T1" fmla="*/ 656 h 656"/>
                <a:gd name="T2" fmla="*/ 687 w 942"/>
                <a:gd name="T3" fmla="*/ 645 h 656"/>
                <a:gd name="T4" fmla="*/ 698 w 942"/>
                <a:gd name="T5" fmla="*/ 635 h 656"/>
                <a:gd name="T6" fmla="*/ 703 w 942"/>
                <a:gd name="T7" fmla="*/ 630 h 656"/>
                <a:gd name="T8" fmla="*/ 713 w 942"/>
                <a:gd name="T9" fmla="*/ 619 h 656"/>
                <a:gd name="T10" fmla="*/ 718 w 942"/>
                <a:gd name="T11" fmla="*/ 609 h 656"/>
                <a:gd name="T12" fmla="*/ 729 w 942"/>
                <a:gd name="T13" fmla="*/ 599 h 656"/>
                <a:gd name="T14" fmla="*/ 734 w 942"/>
                <a:gd name="T15" fmla="*/ 588 h 656"/>
                <a:gd name="T16" fmla="*/ 744 w 942"/>
                <a:gd name="T17" fmla="*/ 583 h 656"/>
                <a:gd name="T18" fmla="*/ 750 w 942"/>
                <a:gd name="T19" fmla="*/ 573 h 656"/>
                <a:gd name="T20" fmla="*/ 760 w 942"/>
                <a:gd name="T21" fmla="*/ 562 h 656"/>
                <a:gd name="T22" fmla="*/ 765 w 942"/>
                <a:gd name="T23" fmla="*/ 552 h 656"/>
                <a:gd name="T24" fmla="*/ 770 w 942"/>
                <a:gd name="T25" fmla="*/ 541 h 656"/>
                <a:gd name="T26" fmla="*/ 781 w 942"/>
                <a:gd name="T27" fmla="*/ 531 h 656"/>
                <a:gd name="T28" fmla="*/ 786 w 942"/>
                <a:gd name="T29" fmla="*/ 520 h 656"/>
                <a:gd name="T30" fmla="*/ 791 w 942"/>
                <a:gd name="T31" fmla="*/ 510 h 656"/>
                <a:gd name="T32" fmla="*/ 796 w 942"/>
                <a:gd name="T33" fmla="*/ 500 h 656"/>
                <a:gd name="T34" fmla="*/ 807 w 942"/>
                <a:gd name="T35" fmla="*/ 489 h 656"/>
                <a:gd name="T36" fmla="*/ 812 w 942"/>
                <a:gd name="T37" fmla="*/ 479 h 656"/>
                <a:gd name="T38" fmla="*/ 817 w 942"/>
                <a:gd name="T39" fmla="*/ 468 h 656"/>
                <a:gd name="T40" fmla="*/ 822 w 942"/>
                <a:gd name="T41" fmla="*/ 458 h 656"/>
                <a:gd name="T42" fmla="*/ 828 w 942"/>
                <a:gd name="T43" fmla="*/ 448 h 656"/>
                <a:gd name="T44" fmla="*/ 833 w 942"/>
                <a:gd name="T45" fmla="*/ 437 h 656"/>
                <a:gd name="T46" fmla="*/ 843 w 942"/>
                <a:gd name="T47" fmla="*/ 427 h 656"/>
                <a:gd name="T48" fmla="*/ 848 w 942"/>
                <a:gd name="T49" fmla="*/ 416 h 656"/>
                <a:gd name="T50" fmla="*/ 854 w 942"/>
                <a:gd name="T51" fmla="*/ 406 h 656"/>
                <a:gd name="T52" fmla="*/ 859 w 942"/>
                <a:gd name="T53" fmla="*/ 396 h 656"/>
                <a:gd name="T54" fmla="*/ 864 w 942"/>
                <a:gd name="T55" fmla="*/ 380 h 656"/>
                <a:gd name="T56" fmla="*/ 864 w 942"/>
                <a:gd name="T57" fmla="*/ 370 h 656"/>
                <a:gd name="T58" fmla="*/ 869 w 942"/>
                <a:gd name="T59" fmla="*/ 359 h 656"/>
                <a:gd name="T60" fmla="*/ 874 w 942"/>
                <a:gd name="T61" fmla="*/ 349 h 656"/>
                <a:gd name="T62" fmla="*/ 880 w 942"/>
                <a:gd name="T63" fmla="*/ 338 h 656"/>
                <a:gd name="T64" fmla="*/ 885 w 942"/>
                <a:gd name="T65" fmla="*/ 323 h 656"/>
                <a:gd name="T66" fmla="*/ 890 w 942"/>
                <a:gd name="T67" fmla="*/ 312 h 656"/>
                <a:gd name="T68" fmla="*/ 895 w 942"/>
                <a:gd name="T69" fmla="*/ 302 h 656"/>
                <a:gd name="T70" fmla="*/ 895 w 942"/>
                <a:gd name="T71" fmla="*/ 291 h 656"/>
                <a:gd name="T72" fmla="*/ 900 w 942"/>
                <a:gd name="T73" fmla="*/ 281 h 656"/>
                <a:gd name="T74" fmla="*/ 906 w 942"/>
                <a:gd name="T75" fmla="*/ 265 h 656"/>
                <a:gd name="T76" fmla="*/ 906 w 942"/>
                <a:gd name="T77" fmla="*/ 255 h 656"/>
                <a:gd name="T78" fmla="*/ 911 w 942"/>
                <a:gd name="T79" fmla="*/ 245 h 656"/>
                <a:gd name="T80" fmla="*/ 911 w 942"/>
                <a:gd name="T81" fmla="*/ 234 h 656"/>
                <a:gd name="T82" fmla="*/ 916 w 942"/>
                <a:gd name="T83" fmla="*/ 219 h 656"/>
                <a:gd name="T84" fmla="*/ 921 w 942"/>
                <a:gd name="T85" fmla="*/ 208 h 656"/>
                <a:gd name="T86" fmla="*/ 921 w 942"/>
                <a:gd name="T87" fmla="*/ 198 h 656"/>
                <a:gd name="T88" fmla="*/ 926 w 942"/>
                <a:gd name="T89" fmla="*/ 182 h 656"/>
                <a:gd name="T90" fmla="*/ 926 w 942"/>
                <a:gd name="T91" fmla="*/ 172 h 656"/>
                <a:gd name="T92" fmla="*/ 926 w 942"/>
                <a:gd name="T93" fmla="*/ 161 h 656"/>
                <a:gd name="T94" fmla="*/ 932 w 942"/>
                <a:gd name="T95" fmla="*/ 146 h 656"/>
                <a:gd name="T96" fmla="*/ 932 w 942"/>
                <a:gd name="T97" fmla="*/ 135 h 656"/>
                <a:gd name="T98" fmla="*/ 932 w 942"/>
                <a:gd name="T99" fmla="*/ 125 h 656"/>
                <a:gd name="T100" fmla="*/ 937 w 942"/>
                <a:gd name="T101" fmla="*/ 109 h 656"/>
                <a:gd name="T102" fmla="*/ 937 w 942"/>
                <a:gd name="T103" fmla="*/ 99 h 656"/>
                <a:gd name="T104" fmla="*/ 937 w 942"/>
                <a:gd name="T105" fmla="*/ 88 h 656"/>
                <a:gd name="T106" fmla="*/ 937 w 942"/>
                <a:gd name="T107" fmla="*/ 73 h 656"/>
                <a:gd name="T108" fmla="*/ 942 w 942"/>
                <a:gd name="T109" fmla="*/ 62 h 656"/>
                <a:gd name="T110" fmla="*/ 942 w 942"/>
                <a:gd name="T111" fmla="*/ 52 h 656"/>
                <a:gd name="T112" fmla="*/ 942 w 942"/>
                <a:gd name="T113" fmla="*/ 36 h 656"/>
                <a:gd name="T114" fmla="*/ 942 w 942"/>
                <a:gd name="T115" fmla="*/ 26 h 656"/>
                <a:gd name="T116" fmla="*/ 942 w 942"/>
                <a:gd name="T117" fmla="*/ 16 h 656"/>
                <a:gd name="T118" fmla="*/ 942 w 942"/>
                <a:gd name="T119" fmla="*/ 0 h 656"/>
                <a:gd name="T120" fmla="*/ 0 w 942"/>
                <a:gd name="T121" fmla="*/ 0 h 656"/>
                <a:gd name="T122" fmla="*/ 677 w 942"/>
                <a:gd name="T12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2" h="656">
                  <a:moveTo>
                    <a:pt x="677" y="656"/>
                  </a:moveTo>
                  <a:lnTo>
                    <a:pt x="687" y="645"/>
                  </a:lnTo>
                  <a:lnTo>
                    <a:pt x="698" y="635"/>
                  </a:lnTo>
                  <a:lnTo>
                    <a:pt x="703" y="630"/>
                  </a:lnTo>
                  <a:lnTo>
                    <a:pt x="713" y="619"/>
                  </a:lnTo>
                  <a:lnTo>
                    <a:pt x="718" y="609"/>
                  </a:lnTo>
                  <a:lnTo>
                    <a:pt x="729" y="599"/>
                  </a:lnTo>
                  <a:lnTo>
                    <a:pt x="734" y="588"/>
                  </a:lnTo>
                  <a:lnTo>
                    <a:pt x="744" y="583"/>
                  </a:lnTo>
                  <a:lnTo>
                    <a:pt x="750" y="573"/>
                  </a:lnTo>
                  <a:lnTo>
                    <a:pt x="760" y="562"/>
                  </a:lnTo>
                  <a:lnTo>
                    <a:pt x="765" y="552"/>
                  </a:lnTo>
                  <a:lnTo>
                    <a:pt x="770" y="541"/>
                  </a:lnTo>
                  <a:lnTo>
                    <a:pt x="781" y="531"/>
                  </a:lnTo>
                  <a:lnTo>
                    <a:pt x="786" y="520"/>
                  </a:lnTo>
                  <a:lnTo>
                    <a:pt x="791" y="510"/>
                  </a:lnTo>
                  <a:lnTo>
                    <a:pt x="796" y="500"/>
                  </a:lnTo>
                  <a:lnTo>
                    <a:pt x="807" y="489"/>
                  </a:lnTo>
                  <a:lnTo>
                    <a:pt x="812" y="479"/>
                  </a:lnTo>
                  <a:lnTo>
                    <a:pt x="817" y="468"/>
                  </a:lnTo>
                  <a:lnTo>
                    <a:pt x="822" y="458"/>
                  </a:lnTo>
                  <a:lnTo>
                    <a:pt x="828" y="448"/>
                  </a:lnTo>
                  <a:lnTo>
                    <a:pt x="833" y="437"/>
                  </a:lnTo>
                  <a:lnTo>
                    <a:pt x="843" y="427"/>
                  </a:lnTo>
                  <a:lnTo>
                    <a:pt x="848" y="416"/>
                  </a:lnTo>
                  <a:lnTo>
                    <a:pt x="854" y="406"/>
                  </a:lnTo>
                  <a:lnTo>
                    <a:pt x="859" y="396"/>
                  </a:lnTo>
                  <a:lnTo>
                    <a:pt x="864" y="380"/>
                  </a:lnTo>
                  <a:lnTo>
                    <a:pt x="864" y="370"/>
                  </a:lnTo>
                  <a:lnTo>
                    <a:pt x="869" y="359"/>
                  </a:lnTo>
                  <a:lnTo>
                    <a:pt x="874" y="349"/>
                  </a:lnTo>
                  <a:lnTo>
                    <a:pt x="880" y="338"/>
                  </a:lnTo>
                  <a:lnTo>
                    <a:pt x="885" y="323"/>
                  </a:lnTo>
                  <a:lnTo>
                    <a:pt x="890" y="312"/>
                  </a:lnTo>
                  <a:lnTo>
                    <a:pt x="895" y="302"/>
                  </a:lnTo>
                  <a:lnTo>
                    <a:pt x="895" y="291"/>
                  </a:lnTo>
                  <a:lnTo>
                    <a:pt x="900" y="281"/>
                  </a:lnTo>
                  <a:lnTo>
                    <a:pt x="906" y="265"/>
                  </a:lnTo>
                  <a:lnTo>
                    <a:pt x="906" y="255"/>
                  </a:lnTo>
                  <a:lnTo>
                    <a:pt x="911" y="245"/>
                  </a:lnTo>
                  <a:lnTo>
                    <a:pt x="911" y="234"/>
                  </a:lnTo>
                  <a:lnTo>
                    <a:pt x="916" y="219"/>
                  </a:lnTo>
                  <a:lnTo>
                    <a:pt x="921" y="208"/>
                  </a:lnTo>
                  <a:lnTo>
                    <a:pt x="921" y="198"/>
                  </a:lnTo>
                  <a:lnTo>
                    <a:pt x="926" y="182"/>
                  </a:lnTo>
                  <a:lnTo>
                    <a:pt x="926" y="172"/>
                  </a:lnTo>
                  <a:lnTo>
                    <a:pt x="926" y="161"/>
                  </a:lnTo>
                  <a:lnTo>
                    <a:pt x="932" y="146"/>
                  </a:lnTo>
                  <a:lnTo>
                    <a:pt x="932" y="135"/>
                  </a:lnTo>
                  <a:lnTo>
                    <a:pt x="932" y="125"/>
                  </a:lnTo>
                  <a:lnTo>
                    <a:pt x="937" y="109"/>
                  </a:lnTo>
                  <a:lnTo>
                    <a:pt x="937" y="99"/>
                  </a:lnTo>
                  <a:lnTo>
                    <a:pt x="937" y="88"/>
                  </a:lnTo>
                  <a:lnTo>
                    <a:pt x="937" y="73"/>
                  </a:lnTo>
                  <a:lnTo>
                    <a:pt x="942" y="62"/>
                  </a:lnTo>
                  <a:lnTo>
                    <a:pt x="942" y="52"/>
                  </a:lnTo>
                  <a:lnTo>
                    <a:pt x="942" y="36"/>
                  </a:lnTo>
                  <a:lnTo>
                    <a:pt x="942" y="26"/>
                  </a:lnTo>
                  <a:lnTo>
                    <a:pt x="942" y="16"/>
                  </a:lnTo>
                  <a:lnTo>
                    <a:pt x="942" y="0"/>
                  </a:lnTo>
                  <a:lnTo>
                    <a:pt x="0" y="0"/>
                  </a:lnTo>
                  <a:lnTo>
                    <a:pt x="677" y="6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905FECC8-1A6E-4E14-B646-E468F736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676"/>
              <a:ext cx="942" cy="656"/>
            </a:xfrm>
            <a:custGeom>
              <a:avLst/>
              <a:gdLst>
                <a:gd name="T0" fmla="*/ 130 w 181"/>
                <a:gd name="T1" fmla="*/ 126 h 126"/>
                <a:gd name="T2" fmla="*/ 132 w 181"/>
                <a:gd name="T3" fmla="*/ 124 h 126"/>
                <a:gd name="T4" fmla="*/ 134 w 181"/>
                <a:gd name="T5" fmla="*/ 122 h 126"/>
                <a:gd name="T6" fmla="*/ 135 w 181"/>
                <a:gd name="T7" fmla="*/ 121 h 126"/>
                <a:gd name="T8" fmla="*/ 137 w 181"/>
                <a:gd name="T9" fmla="*/ 119 h 126"/>
                <a:gd name="T10" fmla="*/ 138 w 181"/>
                <a:gd name="T11" fmla="*/ 117 h 126"/>
                <a:gd name="T12" fmla="*/ 140 w 181"/>
                <a:gd name="T13" fmla="*/ 115 h 126"/>
                <a:gd name="T14" fmla="*/ 141 w 181"/>
                <a:gd name="T15" fmla="*/ 113 h 126"/>
                <a:gd name="T16" fmla="*/ 143 w 181"/>
                <a:gd name="T17" fmla="*/ 112 h 126"/>
                <a:gd name="T18" fmla="*/ 144 w 181"/>
                <a:gd name="T19" fmla="*/ 110 h 126"/>
                <a:gd name="T20" fmla="*/ 146 w 181"/>
                <a:gd name="T21" fmla="*/ 108 h 126"/>
                <a:gd name="T22" fmla="*/ 147 w 181"/>
                <a:gd name="T23" fmla="*/ 106 h 126"/>
                <a:gd name="T24" fmla="*/ 148 w 181"/>
                <a:gd name="T25" fmla="*/ 104 h 126"/>
                <a:gd name="T26" fmla="*/ 150 w 181"/>
                <a:gd name="T27" fmla="*/ 102 h 126"/>
                <a:gd name="T28" fmla="*/ 151 w 181"/>
                <a:gd name="T29" fmla="*/ 100 h 126"/>
                <a:gd name="T30" fmla="*/ 152 w 181"/>
                <a:gd name="T31" fmla="*/ 98 h 126"/>
                <a:gd name="T32" fmla="*/ 153 w 181"/>
                <a:gd name="T33" fmla="*/ 96 h 126"/>
                <a:gd name="T34" fmla="*/ 155 w 181"/>
                <a:gd name="T35" fmla="*/ 94 h 126"/>
                <a:gd name="T36" fmla="*/ 156 w 181"/>
                <a:gd name="T37" fmla="*/ 92 h 126"/>
                <a:gd name="T38" fmla="*/ 157 w 181"/>
                <a:gd name="T39" fmla="*/ 90 h 126"/>
                <a:gd name="T40" fmla="*/ 158 w 181"/>
                <a:gd name="T41" fmla="*/ 88 h 126"/>
                <a:gd name="T42" fmla="*/ 159 w 181"/>
                <a:gd name="T43" fmla="*/ 86 h 126"/>
                <a:gd name="T44" fmla="*/ 160 w 181"/>
                <a:gd name="T45" fmla="*/ 84 h 126"/>
                <a:gd name="T46" fmla="*/ 162 w 181"/>
                <a:gd name="T47" fmla="*/ 82 h 126"/>
                <a:gd name="T48" fmla="*/ 163 w 181"/>
                <a:gd name="T49" fmla="*/ 80 h 126"/>
                <a:gd name="T50" fmla="*/ 164 w 181"/>
                <a:gd name="T51" fmla="*/ 78 h 126"/>
                <a:gd name="T52" fmla="*/ 165 w 181"/>
                <a:gd name="T53" fmla="*/ 76 h 126"/>
                <a:gd name="T54" fmla="*/ 166 w 181"/>
                <a:gd name="T55" fmla="*/ 73 h 126"/>
                <a:gd name="T56" fmla="*/ 166 w 181"/>
                <a:gd name="T57" fmla="*/ 71 h 126"/>
                <a:gd name="T58" fmla="*/ 167 w 181"/>
                <a:gd name="T59" fmla="*/ 69 h 126"/>
                <a:gd name="T60" fmla="*/ 168 w 181"/>
                <a:gd name="T61" fmla="*/ 67 h 126"/>
                <a:gd name="T62" fmla="*/ 169 w 181"/>
                <a:gd name="T63" fmla="*/ 65 h 126"/>
                <a:gd name="T64" fmla="*/ 170 w 181"/>
                <a:gd name="T65" fmla="*/ 62 h 126"/>
                <a:gd name="T66" fmla="*/ 171 w 181"/>
                <a:gd name="T67" fmla="*/ 60 h 126"/>
                <a:gd name="T68" fmla="*/ 172 w 181"/>
                <a:gd name="T69" fmla="*/ 58 h 126"/>
                <a:gd name="T70" fmla="*/ 172 w 181"/>
                <a:gd name="T71" fmla="*/ 56 h 126"/>
                <a:gd name="T72" fmla="*/ 173 w 181"/>
                <a:gd name="T73" fmla="*/ 54 h 126"/>
                <a:gd name="T74" fmla="*/ 174 w 181"/>
                <a:gd name="T75" fmla="*/ 51 h 126"/>
                <a:gd name="T76" fmla="*/ 174 w 181"/>
                <a:gd name="T77" fmla="*/ 49 h 126"/>
                <a:gd name="T78" fmla="*/ 175 w 181"/>
                <a:gd name="T79" fmla="*/ 47 h 126"/>
                <a:gd name="T80" fmla="*/ 175 w 181"/>
                <a:gd name="T81" fmla="*/ 45 h 126"/>
                <a:gd name="T82" fmla="*/ 176 w 181"/>
                <a:gd name="T83" fmla="*/ 42 h 126"/>
                <a:gd name="T84" fmla="*/ 177 w 181"/>
                <a:gd name="T85" fmla="*/ 40 h 126"/>
                <a:gd name="T86" fmla="*/ 177 w 181"/>
                <a:gd name="T87" fmla="*/ 38 h 126"/>
                <a:gd name="T88" fmla="*/ 178 w 181"/>
                <a:gd name="T89" fmla="*/ 35 h 126"/>
                <a:gd name="T90" fmla="*/ 178 w 181"/>
                <a:gd name="T91" fmla="*/ 33 h 126"/>
                <a:gd name="T92" fmla="*/ 178 w 181"/>
                <a:gd name="T93" fmla="*/ 31 h 126"/>
                <a:gd name="T94" fmla="*/ 179 w 181"/>
                <a:gd name="T95" fmla="*/ 28 h 126"/>
                <a:gd name="T96" fmla="*/ 179 w 181"/>
                <a:gd name="T97" fmla="*/ 26 h 126"/>
                <a:gd name="T98" fmla="*/ 179 w 181"/>
                <a:gd name="T99" fmla="*/ 24 h 126"/>
                <a:gd name="T100" fmla="*/ 180 w 181"/>
                <a:gd name="T101" fmla="*/ 21 h 126"/>
                <a:gd name="T102" fmla="*/ 180 w 181"/>
                <a:gd name="T103" fmla="*/ 19 h 126"/>
                <a:gd name="T104" fmla="*/ 180 w 181"/>
                <a:gd name="T105" fmla="*/ 17 h 126"/>
                <a:gd name="T106" fmla="*/ 180 w 181"/>
                <a:gd name="T107" fmla="*/ 14 h 126"/>
                <a:gd name="T108" fmla="*/ 181 w 181"/>
                <a:gd name="T109" fmla="*/ 12 h 126"/>
                <a:gd name="T110" fmla="*/ 181 w 181"/>
                <a:gd name="T111" fmla="*/ 10 h 126"/>
                <a:gd name="T112" fmla="*/ 181 w 181"/>
                <a:gd name="T113" fmla="*/ 7 h 126"/>
                <a:gd name="T114" fmla="*/ 181 w 181"/>
                <a:gd name="T115" fmla="*/ 5 h 126"/>
                <a:gd name="T116" fmla="*/ 181 w 181"/>
                <a:gd name="T117" fmla="*/ 3 h 126"/>
                <a:gd name="T118" fmla="*/ 181 w 181"/>
                <a:gd name="T119" fmla="*/ 0 h 126"/>
                <a:gd name="T120" fmla="*/ 0 w 181"/>
                <a:gd name="T121" fmla="*/ 0 h 126"/>
                <a:gd name="T122" fmla="*/ 130 w 181"/>
                <a:gd name="T1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126">
                  <a:moveTo>
                    <a:pt x="130" y="126"/>
                  </a:moveTo>
                  <a:lnTo>
                    <a:pt x="132" y="124"/>
                  </a:lnTo>
                  <a:lnTo>
                    <a:pt x="134" y="122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38" y="117"/>
                  </a:lnTo>
                  <a:lnTo>
                    <a:pt x="140" y="115"/>
                  </a:lnTo>
                  <a:lnTo>
                    <a:pt x="141" y="113"/>
                  </a:lnTo>
                  <a:lnTo>
                    <a:pt x="143" y="112"/>
                  </a:lnTo>
                  <a:lnTo>
                    <a:pt x="144" y="110"/>
                  </a:lnTo>
                  <a:lnTo>
                    <a:pt x="146" y="108"/>
                  </a:lnTo>
                  <a:lnTo>
                    <a:pt x="147" y="106"/>
                  </a:lnTo>
                  <a:lnTo>
                    <a:pt x="148" y="104"/>
                  </a:lnTo>
                  <a:lnTo>
                    <a:pt x="150" y="102"/>
                  </a:lnTo>
                  <a:lnTo>
                    <a:pt x="151" y="100"/>
                  </a:lnTo>
                  <a:lnTo>
                    <a:pt x="152" y="98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6" y="92"/>
                  </a:lnTo>
                  <a:lnTo>
                    <a:pt x="157" y="90"/>
                  </a:lnTo>
                  <a:lnTo>
                    <a:pt x="158" y="88"/>
                  </a:lnTo>
                  <a:lnTo>
                    <a:pt x="159" y="86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3" y="80"/>
                  </a:lnTo>
                  <a:lnTo>
                    <a:pt x="164" y="78"/>
                  </a:lnTo>
                  <a:lnTo>
                    <a:pt x="165" y="76"/>
                  </a:lnTo>
                  <a:lnTo>
                    <a:pt x="166" y="73"/>
                  </a:lnTo>
                  <a:lnTo>
                    <a:pt x="166" y="71"/>
                  </a:lnTo>
                  <a:lnTo>
                    <a:pt x="167" y="69"/>
                  </a:lnTo>
                  <a:lnTo>
                    <a:pt x="168" y="67"/>
                  </a:lnTo>
                  <a:lnTo>
                    <a:pt x="169" y="65"/>
                  </a:lnTo>
                  <a:lnTo>
                    <a:pt x="170" y="62"/>
                  </a:lnTo>
                  <a:lnTo>
                    <a:pt x="171" y="60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3" y="54"/>
                  </a:lnTo>
                  <a:lnTo>
                    <a:pt x="174" y="51"/>
                  </a:lnTo>
                  <a:lnTo>
                    <a:pt x="174" y="49"/>
                  </a:lnTo>
                  <a:lnTo>
                    <a:pt x="175" y="47"/>
                  </a:lnTo>
                  <a:lnTo>
                    <a:pt x="175" y="45"/>
                  </a:lnTo>
                  <a:lnTo>
                    <a:pt x="176" y="42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8" y="35"/>
                  </a:lnTo>
                  <a:lnTo>
                    <a:pt x="178" y="33"/>
                  </a:lnTo>
                  <a:lnTo>
                    <a:pt x="178" y="31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9" y="24"/>
                  </a:lnTo>
                  <a:lnTo>
                    <a:pt x="180" y="21"/>
                  </a:lnTo>
                  <a:lnTo>
                    <a:pt x="180" y="19"/>
                  </a:lnTo>
                  <a:lnTo>
                    <a:pt x="180" y="17"/>
                  </a:lnTo>
                  <a:lnTo>
                    <a:pt x="180" y="14"/>
                  </a:lnTo>
                  <a:lnTo>
                    <a:pt x="181" y="12"/>
                  </a:lnTo>
                  <a:lnTo>
                    <a:pt x="181" y="10"/>
                  </a:lnTo>
                  <a:lnTo>
                    <a:pt x="181" y="7"/>
                  </a:lnTo>
                  <a:lnTo>
                    <a:pt x="181" y="5"/>
                  </a:lnTo>
                  <a:lnTo>
                    <a:pt x="181" y="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130" y="12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B4D5619B-A5CE-4486-A5B5-81B223652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" y="2030"/>
              <a:ext cx="42" cy="16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A4E19A6-F895-4472-9EAC-82D2F78A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020"/>
              <a:ext cx="65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Neither 12 %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0FF4841-1D15-4526-B0FB-7E419350D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280"/>
              <a:ext cx="239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Did your pandemic protocols help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or hurt your business?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BFA958-DEB8-4987-9FB3-DAA63EA6646D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4417946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9B2D-07AA-4378-A997-FD25E78B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/>
          <a:lstStyle/>
          <a:p>
            <a:r>
              <a:rPr lang="en-US" dirty="0"/>
              <a:t>Federal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853B-4C91-47BC-B0BF-1E3F70D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6980" cy="4351338"/>
          </a:xfrm>
        </p:spPr>
        <p:txBody>
          <a:bodyPr/>
          <a:lstStyle/>
          <a:p>
            <a:r>
              <a:rPr lang="en-US" dirty="0"/>
              <a:t>Over half of surveyed businesses applied for federal assistance</a:t>
            </a:r>
          </a:p>
          <a:p>
            <a:r>
              <a:rPr lang="en-US" dirty="0"/>
              <a:t>Most of those who applied received financial aid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1B1A66-A16D-4B96-BEDF-0EFC80339361}"/>
              </a:ext>
            </a:extLst>
          </p:cNvPr>
          <p:cNvGrpSpPr/>
          <p:nvPr/>
        </p:nvGrpSpPr>
        <p:grpSpPr>
          <a:xfrm>
            <a:off x="6367835" y="704489"/>
            <a:ext cx="5130080" cy="5892139"/>
            <a:chOff x="6367835" y="704489"/>
            <a:chExt cx="5130080" cy="5892139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70FAED2-136C-4BE8-BF85-7E151C72197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538925">
              <a:off x="6367835" y="704489"/>
              <a:ext cx="4135872" cy="3968912"/>
              <a:chOff x="2440" y="442"/>
              <a:chExt cx="2601" cy="2496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695D3758-C749-4448-ADE5-C51762B4B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739"/>
                <a:ext cx="1847" cy="937"/>
              </a:xfrm>
              <a:custGeom>
                <a:avLst/>
                <a:gdLst>
                  <a:gd name="T0" fmla="*/ 1847 w 1847"/>
                  <a:gd name="T1" fmla="*/ 906 h 937"/>
                  <a:gd name="T2" fmla="*/ 1842 w 1847"/>
                  <a:gd name="T3" fmla="*/ 854 h 937"/>
                  <a:gd name="T4" fmla="*/ 1837 w 1847"/>
                  <a:gd name="T5" fmla="*/ 807 h 937"/>
                  <a:gd name="T6" fmla="*/ 1831 w 1847"/>
                  <a:gd name="T7" fmla="*/ 760 h 937"/>
                  <a:gd name="T8" fmla="*/ 1821 w 1847"/>
                  <a:gd name="T9" fmla="*/ 713 h 937"/>
                  <a:gd name="T10" fmla="*/ 1805 w 1847"/>
                  <a:gd name="T11" fmla="*/ 672 h 937"/>
                  <a:gd name="T12" fmla="*/ 1795 w 1847"/>
                  <a:gd name="T13" fmla="*/ 625 h 937"/>
                  <a:gd name="T14" fmla="*/ 1774 w 1847"/>
                  <a:gd name="T15" fmla="*/ 578 h 937"/>
                  <a:gd name="T16" fmla="*/ 1759 w 1847"/>
                  <a:gd name="T17" fmla="*/ 536 h 937"/>
                  <a:gd name="T18" fmla="*/ 1733 w 1847"/>
                  <a:gd name="T19" fmla="*/ 495 h 937"/>
                  <a:gd name="T20" fmla="*/ 1712 w 1847"/>
                  <a:gd name="T21" fmla="*/ 453 h 937"/>
                  <a:gd name="T22" fmla="*/ 1686 w 1847"/>
                  <a:gd name="T23" fmla="*/ 411 h 937"/>
                  <a:gd name="T24" fmla="*/ 1660 w 1847"/>
                  <a:gd name="T25" fmla="*/ 375 h 937"/>
                  <a:gd name="T26" fmla="*/ 1629 w 1847"/>
                  <a:gd name="T27" fmla="*/ 338 h 937"/>
                  <a:gd name="T28" fmla="*/ 1597 w 1847"/>
                  <a:gd name="T29" fmla="*/ 302 h 937"/>
                  <a:gd name="T30" fmla="*/ 1566 w 1847"/>
                  <a:gd name="T31" fmla="*/ 266 h 937"/>
                  <a:gd name="T32" fmla="*/ 1530 w 1847"/>
                  <a:gd name="T33" fmla="*/ 234 h 937"/>
                  <a:gd name="T34" fmla="*/ 1493 w 1847"/>
                  <a:gd name="T35" fmla="*/ 203 h 937"/>
                  <a:gd name="T36" fmla="*/ 1457 w 1847"/>
                  <a:gd name="T37" fmla="*/ 177 h 937"/>
                  <a:gd name="T38" fmla="*/ 1415 w 1847"/>
                  <a:gd name="T39" fmla="*/ 146 h 937"/>
                  <a:gd name="T40" fmla="*/ 1374 w 1847"/>
                  <a:gd name="T41" fmla="*/ 125 h 937"/>
                  <a:gd name="T42" fmla="*/ 1332 w 1847"/>
                  <a:gd name="T43" fmla="*/ 99 h 937"/>
                  <a:gd name="T44" fmla="*/ 1290 w 1847"/>
                  <a:gd name="T45" fmla="*/ 78 h 937"/>
                  <a:gd name="T46" fmla="*/ 1249 w 1847"/>
                  <a:gd name="T47" fmla="*/ 63 h 937"/>
                  <a:gd name="T48" fmla="*/ 1202 w 1847"/>
                  <a:gd name="T49" fmla="*/ 47 h 937"/>
                  <a:gd name="T50" fmla="*/ 1155 w 1847"/>
                  <a:gd name="T51" fmla="*/ 31 h 937"/>
                  <a:gd name="T52" fmla="*/ 1108 w 1847"/>
                  <a:gd name="T53" fmla="*/ 21 h 937"/>
                  <a:gd name="T54" fmla="*/ 1061 w 1847"/>
                  <a:gd name="T55" fmla="*/ 11 h 937"/>
                  <a:gd name="T56" fmla="*/ 1014 w 1847"/>
                  <a:gd name="T57" fmla="*/ 5 h 937"/>
                  <a:gd name="T58" fmla="*/ 968 w 1847"/>
                  <a:gd name="T59" fmla="*/ 0 h 937"/>
                  <a:gd name="T60" fmla="*/ 921 w 1847"/>
                  <a:gd name="T61" fmla="*/ 0 h 937"/>
                  <a:gd name="T62" fmla="*/ 874 w 1847"/>
                  <a:gd name="T63" fmla="*/ 0 h 937"/>
                  <a:gd name="T64" fmla="*/ 827 w 1847"/>
                  <a:gd name="T65" fmla="*/ 0 h 937"/>
                  <a:gd name="T66" fmla="*/ 780 w 1847"/>
                  <a:gd name="T67" fmla="*/ 5 h 937"/>
                  <a:gd name="T68" fmla="*/ 733 w 1847"/>
                  <a:gd name="T69" fmla="*/ 16 h 937"/>
                  <a:gd name="T70" fmla="*/ 687 w 1847"/>
                  <a:gd name="T71" fmla="*/ 26 h 937"/>
                  <a:gd name="T72" fmla="*/ 640 w 1847"/>
                  <a:gd name="T73" fmla="*/ 37 h 937"/>
                  <a:gd name="T74" fmla="*/ 593 w 1847"/>
                  <a:gd name="T75" fmla="*/ 52 h 937"/>
                  <a:gd name="T76" fmla="*/ 551 w 1847"/>
                  <a:gd name="T77" fmla="*/ 68 h 937"/>
                  <a:gd name="T78" fmla="*/ 504 w 1847"/>
                  <a:gd name="T79" fmla="*/ 89 h 937"/>
                  <a:gd name="T80" fmla="*/ 463 w 1847"/>
                  <a:gd name="T81" fmla="*/ 109 h 937"/>
                  <a:gd name="T82" fmla="*/ 421 w 1847"/>
                  <a:gd name="T83" fmla="*/ 130 h 937"/>
                  <a:gd name="T84" fmla="*/ 385 w 1847"/>
                  <a:gd name="T85" fmla="*/ 156 h 937"/>
                  <a:gd name="T86" fmla="*/ 343 w 1847"/>
                  <a:gd name="T87" fmla="*/ 182 h 937"/>
                  <a:gd name="T88" fmla="*/ 307 w 1847"/>
                  <a:gd name="T89" fmla="*/ 214 h 937"/>
                  <a:gd name="T90" fmla="*/ 270 w 1847"/>
                  <a:gd name="T91" fmla="*/ 245 h 937"/>
                  <a:gd name="T92" fmla="*/ 239 w 1847"/>
                  <a:gd name="T93" fmla="*/ 276 h 937"/>
                  <a:gd name="T94" fmla="*/ 203 w 1847"/>
                  <a:gd name="T95" fmla="*/ 312 h 937"/>
                  <a:gd name="T96" fmla="*/ 171 w 1847"/>
                  <a:gd name="T97" fmla="*/ 349 h 937"/>
                  <a:gd name="T98" fmla="*/ 145 w 1847"/>
                  <a:gd name="T99" fmla="*/ 385 h 937"/>
                  <a:gd name="T100" fmla="*/ 119 w 1847"/>
                  <a:gd name="T101" fmla="*/ 427 h 937"/>
                  <a:gd name="T102" fmla="*/ 93 w 1847"/>
                  <a:gd name="T103" fmla="*/ 469 h 937"/>
                  <a:gd name="T104" fmla="*/ 67 w 1847"/>
                  <a:gd name="T105" fmla="*/ 510 h 937"/>
                  <a:gd name="T106" fmla="*/ 52 w 1847"/>
                  <a:gd name="T107" fmla="*/ 552 h 937"/>
                  <a:gd name="T108" fmla="*/ 31 w 1847"/>
                  <a:gd name="T109" fmla="*/ 593 h 937"/>
                  <a:gd name="T110" fmla="*/ 15 w 1847"/>
                  <a:gd name="T111" fmla="*/ 640 h 937"/>
                  <a:gd name="T112" fmla="*/ 0 w 1847"/>
                  <a:gd name="T113" fmla="*/ 687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47" h="937">
                    <a:moveTo>
                      <a:pt x="1847" y="937"/>
                    </a:moveTo>
                    <a:lnTo>
                      <a:pt x="1847" y="927"/>
                    </a:lnTo>
                    <a:lnTo>
                      <a:pt x="1847" y="916"/>
                    </a:lnTo>
                    <a:lnTo>
                      <a:pt x="1847" y="906"/>
                    </a:lnTo>
                    <a:lnTo>
                      <a:pt x="1847" y="890"/>
                    </a:lnTo>
                    <a:lnTo>
                      <a:pt x="1847" y="880"/>
                    </a:lnTo>
                    <a:lnTo>
                      <a:pt x="1842" y="869"/>
                    </a:lnTo>
                    <a:lnTo>
                      <a:pt x="1842" y="854"/>
                    </a:lnTo>
                    <a:lnTo>
                      <a:pt x="1842" y="843"/>
                    </a:lnTo>
                    <a:lnTo>
                      <a:pt x="1842" y="833"/>
                    </a:lnTo>
                    <a:lnTo>
                      <a:pt x="1842" y="822"/>
                    </a:lnTo>
                    <a:lnTo>
                      <a:pt x="1837" y="807"/>
                    </a:lnTo>
                    <a:lnTo>
                      <a:pt x="1837" y="796"/>
                    </a:lnTo>
                    <a:lnTo>
                      <a:pt x="1837" y="786"/>
                    </a:lnTo>
                    <a:lnTo>
                      <a:pt x="1831" y="776"/>
                    </a:lnTo>
                    <a:lnTo>
                      <a:pt x="1831" y="760"/>
                    </a:lnTo>
                    <a:lnTo>
                      <a:pt x="1826" y="750"/>
                    </a:lnTo>
                    <a:lnTo>
                      <a:pt x="1826" y="739"/>
                    </a:lnTo>
                    <a:lnTo>
                      <a:pt x="1821" y="729"/>
                    </a:lnTo>
                    <a:lnTo>
                      <a:pt x="1821" y="713"/>
                    </a:lnTo>
                    <a:lnTo>
                      <a:pt x="1816" y="703"/>
                    </a:lnTo>
                    <a:lnTo>
                      <a:pt x="1816" y="692"/>
                    </a:lnTo>
                    <a:lnTo>
                      <a:pt x="1811" y="682"/>
                    </a:lnTo>
                    <a:lnTo>
                      <a:pt x="1805" y="672"/>
                    </a:lnTo>
                    <a:lnTo>
                      <a:pt x="1805" y="656"/>
                    </a:lnTo>
                    <a:lnTo>
                      <a:pt x="1800" y="646"/>
                    </a:lnTo>
                    <a:lnTo>
                      <a:pt x="1795" y="635"/>
                    </a:lnTo>
                    <a:lnTo>
                      <a:pt x="1795" y="625"/>
                    </a:lnTo>
                    <a:lnTo>
                      <a:pt x="1790" y="614"/>
                    </a:lnTo>
                    <a:lnTo>
                      <a:pt x="1785" y="604"/>
                    </a:lnTo>
                    <a:lnTo>
                      <a:pt x="1779" y="593"/>
                    </a:lnTo>
                    <a:lnTo>
                      <a:pt x="1774" y="578"/>
                    </a:lnTo>
                    <a:lnTo>
                      <a:pt x="1769" y="567"/>
                    </a:lnTo>
                    <a:lnTo>
                      <a:pt x="1764" y="557"/>
                    </a:lnTo>
                    <a:lnTo>
                      <a:pt x="1764" y="547"/>
                    </a:lnTo>
                    <a:lnTo>
                      <a:pt x="1759" y="536"/>
                    </a:lnTo>
                    <a:lnTo>
                      <a:pt x="1753" y="526"/>
                    </a:lnTo>
                    <a:lnTo>
                      <a:pt x="1748" y="515"/>
                    </a:lnTo>
                    <a:lnTo>
                      <a:pt x="1743" y="505"/>
                    </a:lnTo>
                    <a:lnTo>
                      <a:pt x="1733" y="495"/>
                    </a:lnTo>
                    <a:lnTo>
                      <a:pt x="1727" y="484"/>
                    </a:lnTo>
                    <a:lnTo>
                      <a:pt x="1722" y="474"/>
                    </a:lnTo>
                    <a:lnTo>
                      <a:pt x="1717" y="463"/>
                    </a:lnTo>
                    <a:lnTo>
                      <a:pt x="1712" y="453"/>
                    </a:lnTo>
                    <a:lnTo>
                      <a:pt x="1707" y="443"/>
                    </a:lnTo>
                    <a:lnTo>
                      <a:pt x="1701" y="432"/>
                    </a:lnTo>
                    <a:lnTo>
                      <a:pt x="1691" y="422"/>
                    </a:lnTo>
                    <a:lnTo>
                      <a:pt x="1686" y="411"/>
                    </a:lnTo>
                    <a:lnTo>
                      <a:pt x="1681" y="401"/>
                    </a:lnTo>
                    <a:lnTo>
                      <a:pt x="1670" y="396"/>
                    </a:lnTo>
                    <a:lnTo>
                      <a:pt x="1665" y="385"/>
                    </a:lnTo>
                    <a:lnTo>
                      <a:pt x="1660" y="375"/>
                    </a:lnTo>
                    <a:lnTo>
                      <a:pt x="1649" y="364"/>
                    </a:lnTo>
                    <a:lnTo>
                      <a:pt x="1644" y="354"/>
                    </a:lnTo>
                    <a:lnTo>
                      <a:pt x="1634" y="344"/>
                    </a:lnTo>
                    <a:lnTo>
                      <a:pt x="1629" y="338"/>
                    </a:lnTo>
                    <a:lnTo>
                      <a:pt x="1623" y="328"/>
                    </a:lnTo>
                    <a:lnTo>
                      <a:pt x="1613" y="318"/>
                    </a:lnTo>
                    <a:lnTo>
                      <a:pt x="1608" y="307"/>
                    </a:lnTo>
                    <a:lnTo>
                      <a:pt x="1597" y="302"/>
                    </a:lnTo>
                    <a:lnTo>
                      <a:pt x="1587" y="292"/>
                    </a:lnTo>
                    <a:lnTo>
                      <a:pt x="1582" y="281"/>
                    </a:lnTo>
                    <a:lnTo>
                      <a:pt x="1571" y="276"/>
                    </a:lnTo>
                    <a:lnTo>
                      <a:pt x="1566" y="266"/>
                    </a:lnTo>
                    <a:lnTo>
                      <a:pt x="1556" y="260"/>
                    </a:lnTo>
                    <a:lnTo>
                      <a:pt x="1545" y="250"/>
                    </a:lnTo>
                    <a:lnTo>
                      <a:pt x="1540" y="245"/>
                    </a:lnTo>
                    <a:lnTo>
                      <a:pt x="1530" y="234"/>
                    </a:lnTo>
                    <a:lnTo>
                      <a:pt x="1519" y="229"/>
                    </a:lnTo>
                    <a:lnTo>
                      <a:pt x="1509" y="219"/>
                    </a:lnTo>
                    <a:lnTo>
                      <a:pt x="1504" y="214"/>
                    </a:lnTo>
                    <a:lnTo>
                      <a:pt x="1493" y="203"/>
                    </a:lnTo>
                    <a:lnTo>
                      <a:pt x="1483" y="198"/>
                    </a:lnTo>
                    <a:lnTo>
                      <a:pt x="1472" y="187"/>
                    </a:lnTo>
                    <a:lnTo>
                      <a:pt x="1467" y="182"/>
                    </a:lnTo>
                    <a:lnTo>
                      <a:pt x="1457" y="177"/>
                    </a:lnTo>
                    <a:lnTo>
                      <a:pt x="1446" y="167"/>
                    </a:lnTo>
                    <a:lnTo>
                      <a:pt x="1436" y="161"/>
                    </a:lnTo>
                    <a:lnTo>
                      <a:pt x="1426" y="156"/>
                    </a:lnTo>
                    <a:lnTo>
                      <a:pt x="1415" y="146"/>
                    </a:lnTo>
                    <a:lnTo>
                      <a:pt x="1405" y="141"/>
                    </a:lnTo>
                    <a:lnTo>
                      <a:pt x="1394" y="135"/>
                    </a:lnTo>
                    <a:lnTo>
                      <a:pt x="1384" y="130"/>
                    </a:lnTo>
                    <a:lnTo>
                      <a:pt x="1374" y="125"/>
                    </a:lnTo>
                    <a:lnTo>
                      <a:pt x="1363" y="120"/>
                    </a:lnTo>
                    <a:lnTo>
                      <a:pt x="1353" y="109"/>
                    </a:lnTo>
                    <a:lnTo>
                      <a:pt x="1342" y="104"/>
                    </a:lnTo>
                    <a:lnTo>
                      <a:pt x="1332" y="99"/>
                    </a:lnTo>
                    <a:lnTo>
                      <a:pt x="1321" y="94"/>
                    </a:lnTo>
                    <a:lnTo>
                      <a:pt x="1311" y="89"/>
                    </a:lnTo>
                    <a:lnTo>
                      <a:pt x="1301" y="83"/>
                    </a:lnTo>
                    <a:lnTo>
                      <a:pt x="1290" y="78"/>
                    </a:lnTo>
                    <a:lnTo>
                      <a:pt x="1280" y="78"/>
                    </a:lnTo>
                    <a:lnTo>
                      <a:pt x="1269" y="73"/>
                    </a:lnTo>
                    <a:lnTo>
                      <a:pt x="1259" y="68"/>
                    </a:lnTo>
                    <a:lnTo>
                      <a:pt x="1249" y="63"/>
                    </a:lnTo>
                    <a:lnTo>
                      <a:pt x="1233" y="57"/>
                    </a:lnTo>
                    <a:lnTo>
                      <a:pt x="1223" y="52"/>
                    </a:lnTo>
                    <a:lnTo>
                      <a:pt x="1212" y="52"/>
                    </a:lnTo>
                    <a:lnTo>
                      <a:pt x="1202" y="47"/>
                    </a:lnTo>
                    <a:lnTo>
                      <a:pt x="1191" y="42"/>
                    </a:lnTo>
                    <a:lnTo>
                      <a:pt x="1181" y="37"/>
                    </a:lnTo>
                    <a:lnTo>
                      <a:pt x="1165" y="37"/>
                    </a:lnTo>
                    <a:lnTo>
                      <a:pt x="1155" y="31"/>
                    </a:lnTo>
                    <a:lnTo>
                      <a:pt x="1145" y="31"/>
                    </a:lnTo>
                    <a:lnTo>
                      <a:pt x="1134" y="26"/>
                    </a:lnTo>
                    <a:lnTo>
                      <a:pt x="1124" y="21"/>
                    </a:lnTo>
                    <a:lnTo>
                      <a:pt x="1108" y="21"/>
                    </a:lnTo>
                    <a:lnTo>
                      <a:pt x="1098" y="16"/>
                    </a:lnTo>
                    <a:lnTo>
                      <a:pt x="1087" y="16"/>
                    </a:lnTo>
                    <a:lnTo>
                      <a:pt x="1077" y="16"/>
                    </a:lnTo>
                    <a:lnTo>
                      <a:pt x="1061" y="11"/>
                    </a:lnTo>
                    <a:lnTo>
                      <a:pt x="1051" y="11"/>
                    </a:lnTo>
                    <a:lnTo>
                      <a:pt x="1040" y="5"/>
                    </a:lnTo>
                    <a:lnTo>
                      <a:pt x="1030" y="5"/>
                    </a:lnTo>
                    <a:lnTo>
                      <a:pt x="1014" y="5"/>
                    </a:lnTo>
                    <a:lnTo>
                      <a:pt x="1004" y="5"/>
                    </a:lnTo>
                    <a:lnTo>
                      <a:pt x="994" y="0"/>
                    </a:lnTo>
                    <a:lnTo>
                      <a:pt x="983" y="0"/>
                    </a:lnTo>
                    <a:lnTo>
                      <a:pt x="968" y="0"/>
                    </a:lnTo>
                    <a:lnTo>
                      <a:pt x="957" y="0"/>
                    </a:lnTo>
                    <a:lnTo>
                      <a:pt x="947" y="0"/>
                    </a:lnTo>
                    <a:lnTo>
                      <a:pt x="931" y="0"/>
                    </a:lnTo>
                    <a:lnTo>
                      <a:pt x="921" y="0"/>
                    </a:lnTo>
                    <a:lnTo>
                      <a:pt x="910" y="0"/>
                    </a:lnTo>
                    <a:lnTo>
                      <a:pt x="900" y="0"/>
                    </a:lnTo>
                    <a:lnTo>
                      <a:pt x="884" y="0"/>
                    </a:lnTo>
                    <a:lnTo>
                      <a:pt x="874" y="0"/>
                    </a:lnTo>
                    <a:lnTo>
                      <a:pt x="864" y="0"/>
                    </a:lnTo>
                    <a:lnTo>
                      <a:pt x="848" y="0"/>
                    </a:lnTo>
                    <a:lnTo>
                      <a:pt x="838" y="0"/>
                    </a:lnTo>
                    <a:lnTo>
                      <a:pt x="827" y="0"/>
                    </a:lnTo>
                    <a:lnTo>
                      <a:pt x="817" y="5"/>
                    </a:lnTo>
                    <a:lnTo>
                      <a:pt x="801" y="5"/>
                    </a:lnTo>
                    <a:lnTo>
                      <a:pt x="791" y="5"/>
                    </a:lnTo>
                    <a:lnTo>
                      <a:pt x="780" y="5"/>
                    </a:lnTo>
                    <a:lnTo>
                      <a:pt x="770" y="11"/>
                    </a:lnTo>
                    <a:lnTo>
                      <a:pt x="754" y="11"/>
                    </a:lnTo>
                    <a:lnTo>
                      <a:pt x="744" y="11"/>
                    </a:lnTo>
                    <a:lnTo>
                      <a:pt x="733" y="16"/>
                    </a:lnTo>
                    <a:lnTo>
                      <a:pt x="723" y="16"/>
                    </a:lnTo>
                    <a:lnTo>
                      <a:pt x="707" y="21"/>
                    </a:lnTo>
                    <a:lnTo>
                      <a:pt x="697" y="21"/>
                    </a:lnTo>
                    <a:lnTo>
                      <a:pt x="687" y="26"/>
                    </a:lnTo>
                    <a:lnTo>
                      <a:pt x="676" y="26"/>
                    </a:lnTo>
                    <a:lnTo>
                      <a:pt x="661" y="31"/>
                    </a:lnTo>
                    <a:lnTo>
                      <a:pt x="650" y="31"/>
                    </a:lnTo>
                    <a:lnTo>
                      <a:pt x="640" y="37"/>
                    </a:lnTo>
                    <a:lnTo>
                      <a:pt x="629" y="42"/>
                    </a:lnTo>
                    <a:lnTo>
                      <a:pt x="619" y="42"/>
                    </a:lnTo>
                    <a:lnTo>
                      <a:pt x="609" y="47"/>
                    </a:lnTo>
                    <a:lnTo>
                      <a:pt x="593" y="52"/>
                    </a:lnTo>
                    <a:lnTo>
                      <a:pt x="583" y="57"/>
                    </a:lnTo>
                    <a:lnTo>
                      <a:pt x="572" y="57"/>
                    </a:lnTo>
                    <a:lnTo>
                      <a:pt x="562" y="63"/>
                    </a:lnTo>
                    <a:lnTo>
                      <a:pt x="551" y="68"/>
                    </a:lnTo>
                    <a:lnTo>
                      <a:pt x="541" y="73"/>
                    </a:lnTo>
                    <a:lnTo>
                      <a:pt x="530" y="78"/>
                    </a:lnTo>
                    <a:lnTo>
                      <a:pt x="520" y="83"/>
                    </a:lnTo>
                    <a:lnTo>
                      <a:pt x="504" y="89"/>
                    </a:lnTo>
                    <a:lnTo>
                      <a:pt x="494" y="94"/>
                    </a:lnTo>
                    <a:lnTo>
                      <a:pt x="484" y="99"/>
                    </a:lnTo>
                    <a:lnTo>
                      <a:pt x="473" y="104"/>
                    </a:lnTo>
                    <a:lnTo>
                      <a:pt x="463" y="109"/>
                    </a:lnTo>
                    <a:lnTo>
                      <a:pt x="452" y="115"/>
                    </a:lnTo>
                    <a:lnTo>
                      <a:pt x="442" y="120"/>
                    </a:lnTo>
                    <a:lnTo>
                      <a:pt x="432" y="125"/>
                    </a:lnTo>
                    <a:lnTo>
                      <a:pt x="421" y="130"/>
                    </a:lnTo>
                    <a:lnTo>
                      <a:pt x="411" y="141"/>
                    </a:lnTo>
                    <a:lnTo>
                      <a:pt x="400" y="146"/>
                    </a:lnTo>
                    <a:lnTo>
                      <a:pt x="395" y="151"/>
                    </a:lnTo>
                    <a:lnTo>
                      <a:pt x="385" y="156"/>
                    </a:lnTo>
                    <a:lnTo>
                      <a:pt x="374" y="161"/>
                    </a:lnTo>
                    <a:lnTo>
                      <a:pt x="364" y="172"/>
                    </a:lnTo>
                    <a:lnTo>
                      <a:pt x="354" y="177"/>
                    </a:lnTo>
                    <a:lnTo>
                      <a:pt x="343" y="182"/>
                    </a:lnTo>
                    <a:lnTo>
                      <a:pt x="333" y="193"/>
                    </a:lnTo>
                    <a:lnTo>
                      <a:pt x="328" y="198"/>
                    </a:lnTo>
                    <a:lnTo>
                      <a:pt x="317" y="208"/>
                    </a:lnTo>
                    <a:lnTo>
                      <a:pt x="307" y="214"/>
                    </a:lnTo>
                    <a:lnTo>
                      <a:pt x="296" y="224"/>
                    </a:lnTo>
                    <a:lnTo>
                      <a:pt x="291" y="229"/>
                    </a:lnTo>
                    <a:lnTo>
                      <a:pt x="281" y="240"/>
                    </a:lnTo>
                    <a:lnTo>
                      <a:pt x="270" y="245"/>
                    </a:lnTo>
                    <a:lnTo>
                      <a:pt x="260" y="255"/>
                    </a:lnTo>
                    <a:lnTo>
                      <a:pt x="255" y="260"/>
                    </a:lnTo>
                    <a:lnTo>
                      <a:pt x="244" y="271"/>
                    </a:lnTo>
                    <a:lnTo>
                      <a:pt x="239" y="276"/>
                    </a:lnTo>
                    <a:lnTo>
                      <a:pt x="229" y="286"/>
                    </a:lnTo>
                    <a:lnTo>
                      <a:pt x="218" y="297"/>
                    </a:lnTo>
                    <a:lnTo>
                      <a:pt x="213" y="302"/>
                    </a:lnTo>
                    <a:lnTo>
                      <a:pt x="203" y="312"/>
                    </a:lnTo>
                    <a:lnTo>
                      <a:pt x="197" y="323"/>
                    </a:lnTo>
                    <a:lnTo>
                      <a:pt x="187" y="333"/>
                    </a:lnTo>
                    <a:lnTo>
                      <a:pt x="182" y="338"/>
                    </a:lnTo>
                    <a:lnTo>
                      <a:pt x="171" y="349"/>
                    </a:lnTo>
                    <a:lnTo>
                      <a:pt x="166" y="359"/>
                    </a:lnTo>
                    <a:lnTo>
                      <a:pt x="161" y="370"/>
                    </a:lnTo>
                    <a:lnTo>
                      <a:pt x="151" y="380"/>
                    </a:lnTo>
                    <a:lnTo>
                      <a:pt x="145" y="385"/>
                    </a:lnTo>
                    <a:lnTo>
                      <a:pt x="140" y="396"/>
                    </a:lnTo>
                    <a:lnTo>
                      <a:pt x="130" y="406"/>
                    </a:lnTo>
                    <a:lnTo>
                      <a:pt x="125" y="417"/>
                    </a:lnTo>
                    <a:lnTo>
                      <a:pt x="119" y="427"/>
                    </a:lnTo>
                    <a:lnTo>
                      <a:pt x="109" y="437"/>
                    </a:lnTo>
                    <a:lnTo>
                      <a:pt x="104" y="448"/>
                    </a:lnTo>
                    <a:lnTo>
                      <a:pt x="99" y="458"/>
                    </a:lnTo>
                    <a:lnTo>
                      <a:pt x="93" y="469"/>
                    </a:lnTo>
                    <a:lnTo>
                      <a:pt x="88" y="479"/>
                    </a:lnTo>
                    <a:lnTo>
                      <a:pt x="83" y="489"/>
                    </a:lnTo>
                    <a:lnTo>
                      <a:pt x="78" y="500"/>
                    </a:lnTo>
                    <a:lnTo>
                      <a:pt x="67" y="510"/>
                    </a:lnTo>
                    <a:lnTo>
                      <a:pt x="62" y="521"/>
                    </a:lnTo>
                    <a:lnTo>
                      <a:pt x="57" y="531"/>
                    </a:lnTo>
                    <a:lnTo>
                      <a:pt x="52" y="541"/>
                    </a:lnTo>
                    <a:lnTo>
                      <a:pt x="52" y="552"/>
                    </a:lnTo>
                    <a:lnTo>
                      <a:pt x="47" y="562"/>
                    </a:lnTo>
                    <a:lnTo>
                      <a:pt x="41" y="573"/>
                    </a:lnTo>
                    <a:lnTo>
                      <a:pt x="36" y="583"/>
                    </a:lnTo>
                    <a:lnTo>
                      <a:pt x="31" y="593"/>
                    </a:lnTo>
                    <a:lnTo>
                      <a:pt x="26" y="604"/>
                    </a:lnTo>
                    <a:lnTo>
                      <a:pt x="20" y="619"/>
                    </a:lnTo>
                    <a:lnTo>
                      <a:pt x="20" y="630"/>
                    </a:lnTo>
                    <a:lnTo>
                      <a:pt x="15" y="640"/>
                    </a:lnTo>
                    <a:lnTo>
                      <a:pt x="10" y="651"/>
                    </a:lnTo>
                    <a:lnTo>
                      <a:pt x="5" y="661"/>
                    </a:lnTo>
                    <a:lnTo>
                      <a:pt x="5" y="672"/>
                    </a:lnTo>
                    <a:lnTo>
                      <a:pt x="0" y="687"/>
                    </a:lnTo>
                    <a:lnTo>
                      <a:pt x="905" y="937"/>
                    </a:lnTo>
                    <a:lnTo>
                      <a:pt x="1847" y="9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09A32A06-22F5-42A6-B083-AC54A5BC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739"/>
                <a:ext cx="1847" cy="937"/>
              </a:xfrm>
              <a:custGeom>
                <a:avLst/>
                <a:gdLst>
                  <a:gd name="T0" fmla="*/ 355 w 355"/>
                  <a:gd name="T1" fmla="*/ 174 h 180"/>
                  <a:gd name="T2" fmla="*/ 354 w 355"/>
                  <a:gd name="T3" fmla="*/ 164 h 180"/>
                  <a:gd name="T4" fmla="*/ 353 w 355"/>
                  <a:gd name="T5" fmla="*/ 155 h 180"/>
                  <a:gd name="T6" fmla="*/ 352 w 355"/>
                  <a:gd name="T7" fmla="*/ 146 h 180"/>
                  <a:gd name="T8" fmla="*/ 350 w 355"/>
                  <a:gd name="T9" fmla="*/ 137 h 180"/>
                  <a:gd name="T10" fmla="*/ 347 w 355"/>
                  <a:gd name="T11" fmla="*/ 129 h 180"/>
                  <a:gd name="T12" fmla="*/ 345 w 355"/>
                  <a:gd name="T13" fmla="*/ 120 h 180"/>
                  <a:gd name="T14" fmla="*/ 341 w 355"/>
                  <a:gd name="T15" fmla="*/ 111 h 180"/>
                  <a:gd name="T16" fmla="*/ 338 w 355"/>
                  <a:gd name="T17" fmla="*/ 103 h 180"/>
                  <a:gd name="T18" fmla="*/ 333 w 355"/>
                  <a:gd name="T19" fmla="*/ 95 h 180"/>
                  <a:gd name="T20" fmla="*/ 329 w 355"/>
                  <a:gd name="T21" fmla="*/ 87 h 180"/>
                  <a:gd name="T22" fmla="*/ 324 w 355"/>
                  <a:gd name="T23" fmla="*/ 79 h 180"/>
                  <a:gd name="T24" fmla="*/ 319 w 355"/>
                  <a:gd name="T25" fmla="*/ 72 h 180"/>
                  <a:gd name="T26" fmla="*/ 313 w 355"/>
                  <a:gd name="T27" fmla="*/ 65 h 180"/>
                  <a:gd name="T28" fmla="*/ 307 w 355"/>
                  <a:gd name="T29" fmla="*/ 58 h 180"/>
                  <a:gd name="T30" fmla="*/ 301 w 355"/>
                  <a:gd name="T31" fmla="*/ 51 h 180"/>
                  <a:gd name="T32" fmla="*/ 294 w 355"/>
                  <a:gd name="T33" fmla="*/ 45 h 180"/>
                  <a:gd name="T34" fmla="*/ 287 w 355"/>
                  <a:gd name="T35" fmla="*/ 39 h 180"/>
                  <a:gd name="T36" fmla="*/ 280 w 355"/>
                  <a:gd name="T37" fmla="*/ 34 h 180"/>
                  <a:gd name="T38" fmla="*/ 272 w 355"/>
                  <a:gd name="T39" fmla="*/ 28 h 180"/>
                  <a:gd name="T40" fmla="*/ 264 w 355"/>
                  <a:gd name="T41" fmla="*/ 24 h 180"/>
                  <a:gd name="T42" fmla="*/ 256 w 355"/>
                  <a:gd name="T43" fmla="*/ 19 h 180"/>
                  <a:gd name="T44" fmla="*/ 248 w 355"/>
                  <a:gd name="T45" fmla="*/ 15 h 180"/>
                  <a:gd name="T46" fmla="*/ 240 w 355"/>
                  <a:gd name="T47" fmla="*/ 12 h 180"/>
                  <a:gd name="T48" fmla="*/ 231 w 355"/>
                  <a:gd name="T49" fmla="*/ 9 h 180"/>
                  <a:gd name="T50" fmla="*/ 222 w 355"/>
                  <a:gd name="T51" fmla="*/ 6 h 180"/>
                  <a:gd name="T52" fmla="*/ 213 w 355"/>
                  <a:gd name="T53" fmla="*/ 4 h 180"/>
                  <a:gd name="T54" fmla="*/ 204 w 355"/>
                  <a:gd name="T55" fmla="*/ 2 h 180"/>
                  <a:gd name="T56" fmla="*/ 195 w 355"/>
                  <a:gd name="T57" fmla="*/ 1 h 180"/>
                  <a:gd name="T58" fmla="*/ 186 w 355"/>
                  <a:gd name="T59" fmla="*/ 0 h 180"/>
                  <a:gd name="T60" fmla="*/ 177 w 355"/>
                  <a:gd name="T61" fmla="*/ 0 h 180"/>
                  <a:gd name="T62" fmla="*/ 168 w 355"/>
                  <a:gd name="T63" fmla="*/ 0 h 180"/>
                  <a:gd name="T64" fmla="*/ 159 w 355"/>
                  <a:gd name="T65" fmla="*/ 0 h 180"/>
                  <a:gd name="T66" fmla="*/ 150 w 355"/>
                  <a:gd name="T67" fmla="*/ 1 h 180"/>
                  <a:gd name="T68" fmla="*/ 141 w 355"/>
                  <a:gd name="T69" fmla="*/ 3 h 180"/>
                  <a:gd name="T70" fmla="*/ 132 w 355"/>
                  <a:gd name="T71" fmla="*/ 5 h 180"/>
                  <a:gd name="T72" fmla="*/ 123 w 355"/>
                  <a:gd name="T73" fmla="*/ 7 h 180"/>
                  <a:gd name="T74" fmla="*/ 114 w 355"/>
                  <a:gd name="T75" fmla="*/ 10 h 180"/>
                  <a:gd name="T76" fmla="*/ 106 w 355"/>
                  <a:gd name="T77" fmla="*/ 13 h 180"/>
                  <a:gd name="T78" fmla="*/ 97 w 355"/>
                  <a:gd name="T79" fmla="*/ 17 h 180"/>
                  <a:gd name="T80" fmla="*/ 89 w 355"/>
                  <a:gd name="T81" fmla="*/ 21 h 180"/>
                  <a:gd name="T82" fmla="*/ 81 w 355"/>
                  <a:gd name="T83" fmla="*/ 25 h 180"/>
                  <a:gd name="T84" fmla="*/ 74 w 355"/>
                  <a:gd name="T85" fmla="*/ 30 h 180"/>
                  <a:gd name="T86" fmla="*/ 66 w 355"/>
                  <a:gd name="T87" fmla="*/ 35 h 180"/>
                  <a:gd name="T88" fmla="*/ 59 w 355"/>
                  <a:gd name="T89" fmla="*/ 41 h 180"/>
                  <a:gd name="T90" fmla="*/ 52 w 355"/>
                  <a:gd name="T91" fmla="*/ 47 h 180"/>
                  <a:gd name="T92" fmla="*/ 46 w 355"/>
                  <a:gd name="T93" fmla="*/ 53 h 180"/>
                  <a:gd name="T94" fmla="*/ 39 w 355"/>
                  <a:gd name="T95" fmla="*/ 60 h 180"/>
                  <a:gd name="T96" fmla="*/ 33 w 355"/>
                  <a:gd name="T97" fmla="*/ 67 h 180"/>
                  <a:gd name="T98" fmla="*/ 28 w 355"/>
                  <a:gd name="T99" fmla="*/ 74 h 180"/>
                  <a:gd name="T100" fmla="*/ 23 w 355"/>
                  <a:gd name="T101" fmla="*/ 82 h 180"/>
                  <a:gd name="T102" fmla="*/ 18 w 355"/>
                  <a:gd name="T103" fmla="*/ 90 h 180"/>
                  <a:gd name="T104" fmla="*/ 13 w 355"/>
                  <a:gd name="T105" fmla="*/ 98 h 180"/>
                  <a:gd name="T106" fmla="*/ 10 w 355"/>
                  <a:gd name="T107" fmla="*/ 106 h 180"/>
                  <a:gd name="T108" fmla="*/ 6 w 355"/>
                  <a:gd name="T109" fmla="*/ 114 h 180"/>
                  <a:gd name="T110" fmla="*/ 3 w 355"/>
                  <a:gd name="T111" fmla="*/ 123 h 180"/>
                  <a:gd name="T112" fmla="*/ 0 w 355"/>
                  <a:gd name="T113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5" h="180">
                    <a:moveTo>
                      <a:pt x="355" y="180"/>
                    </a:moveTo>
                    <a:lnTo>
                      <a:pt x="355" y="178"/>
                    </a:lnTo>
                    <a:lnTo>
                      <a:pt x="355" y="176"/>
                    </a:lnTo>
                    <a:lnTo>
                      <a:pt x="355" y="174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4" y="167"/>
                    </a:lnTo>
                    <a:lnTo>
                      <a:pt x="354" y="164"/>
                    </a:lnTo>
                    <a:lnTo>
                      <a:pt x="354" y="162"/>
                    </a:lnTo>
                    <a:lnTo>
                      <a:pt x="354" y="160"/>
                    </a:lnTo>
                    <a:lnTo>
                      <a:pt x="354" y="158"/>
                    </a:lnTo>
                    <a:lnTo>
                      <a:pt x="353" y="155"/>
                    </a:lnTo>
                    <a:lnTo>
                      <a:pt x="353" y="153"/>
                    </a:lnTo>
                    <a:lnTo>
                      <a:pt x="353" y="151"/>
                    </a:lnTo>
                    <a:lnTo>
                      <a:pt x="352" y="149"/>
                    </a:lnTo>
                    <a:lnTo>
                      <a:pt x="352" y="146"/>
                    </a:lnTo>
                    <a:lnTo>
                      <a:pt x="351" y="144"/>
                    </a:lnTo>
                    <a:lnTo>
                      <a:pt x="351" y="142"/>
                    </a:lnTo>
                    <a:lnTo>
                      <a:pt x="350" y="140"/>
                    </a:lnTo>
                    <a:lnTo>
                      <a:pt x="350" y="137"/>
                    </a:lnTo>
                    <a:lnTo>
                      <a:pt x="349" y="135"/>
                    </a:lnTo>
                    <a:lnTo>
                      <a:pt x="349" y="133"/>
                    </a:lnTo>
                    <a:lnTo>
                      <a:pt x="348" y="131"/>
                    </a:lnTo>
                    <a:lnTo>
                      <a:pt x="347" y="129"/>
                    </a:lnTo>
                    <a:lnTo>
                      <a:pt x="347" y="126"/>
                    </a:lnTo>
                    <a:lnTo>
                      <a:pt x="346" y="124"/>
                    </a:lnTo>
                    <a:lnTo>
                      <a:pt x="345" y="122"/>
                    </a:lnTo>
                    <a:lnTo>
                      <a:pt x="345" y="120"/>
                    </a:lnTo>
                    <a:lnTo>
                      <a:pt x="344" y="118"/>
                    </a:lnTo>
                    <a:lnTo>
                      <a:pt x="343" y="116"/>
                    </a:lnTo>
                    <a:lnTo>
                      <a:pt x="342" y="114"/>
                    </a:lnTo>
                    <a:lnTo>
                      <a:pt x="341" y="111"/>
                    </a:lnTo>
                    <a:lnTo>
                      <a:pt x="340" y="109"/>
                    </a:lnTo>
                    <a:lnTo>
                      <a:pt x="339" y="107"/>
                    </a:lnTo>
                    <a:lnTo>
                      <a:pt x="339" y="105"/>
                    </a:lnTo>
                    <a:lnTo>
                      <a:pt x="338" y="103"/>
                    </a:lnTo>
                    <a:lnTo>
                      <a:pt x="337" y="101"/>
                    </a:lnTo>
                    <a:lnTo>
                      <a:pt x="336" y="99"/>
                    </a:lnTo>
                    <a:lnTo>
                      <a:pt x="335" y="97"/>
                    </a:lnTo>
                    <a:lnTo>
                      <a:pt x="333" y="95"/>
                    </a:lnTo>
                    <a:lnTo>
                      <a:pt x="332" y="93"/>
                    </a:lnTo>
                    <a:lnTo>
                      <a:pt x="331" y="91"/>
                    </a:lnTo>
                    <a:lnTo>
                      <a:pt x="330" y="89"/>
                    </a:lnTo>
                    <a:lnTo>
                      <a:pt x="329" y="87"/>
                    </a:lnTo>
                    <a:lnTo>
                      <a:pt x="328" y="85"/>
                    </a:lnTo>
                    <a:lnTo>
                      <a:pt x="327" y="83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3" y="77"/>
                    </a:lnTo>
                    <a:lnTo>
                      <a:pt x="321" y="76"/>
                    </a:lnTo>
                    <a:lnTo>
                      <a:pt x="320" y="74"/>
                    </a:lnTo>
                    <a:lnTo>
                      <a:pt x="319" y="72"/>
                    </a:lnTo>
                    <a:lnTo>
                      <a:pt x="317" y="70"/>
                    </a:lnTo>
                    <a:lnTo>
                      <a:pt x="316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2" y="63"/>
                    </a:lnTo>
                    <a:lnTo>
                      <a:pt x="310" y="61"/>
                    </a:lnTo>
                    <a:lnTo>
                      <a:pt x="309" y="59"/>
                    </a:lnTo>
                    <a:lnTo>
                      <a:pt x="307" y="58"/>
                    </a:lnTo>
                    <a:lnTo>
                      <a:pt x="305" y="56"/>
                    </a:lnTo>
                    <a:lnTo>
                      <a:pt x="304" y="54"/>
                    </a:lnTo>
                    <a:lnTo>
                      <a:pt x="302" y="53"/>
                    </a:lnTo>
                    <a:lnTo>
                      <a:pt x="301" y="51"/>
                    </a:lnTo>
                    <a:lnTo>
                      <a:pt x="299" y="50"/>
                    </a:lnTo>
                    <a:lnTo>
                      <a:pt x="297" y="48"/>
                    </a:lnTo>
                    <a:lnTo>
                      <a:pt x="296" y="47"/>
                    </a:lnTo>
                    <a:lnTo>
                      <a:pt x="294" y="45"/>
                    </a:lnTo>
                    <a:lnTo>
                      <a:pt x="292" y="44"/>
                    </a:lnTo>
                    <a:lnTo>
                      <a:pt x="290" y="42"/>
                    </a:lnTo>
                    <a:lnTo>
                      <a:pt x="289" y="41"/>
                    </a:lnTo>
                    <a:lnTo>
                      <a:pt x="287" y="39"/>
                    </a:lnTo>
                    <a:lnTo>
                      <a:pt x="285" y="38"/>
                    </a:lnTo>
                    <a:lnTo>
                      <a:pt x="283" y="36"/>
                    </a:lnTo>
                    <a:lnTo>
                      <a:pt x="282" y="35"/>
                    </a:lnTo>
                    <a:lnTo>
                      <a:pt x="280" y="34"/>
                    </a:lnTo>
                    <a:lnTo>
                      <a:pt x="278" y="32"/>
                    </a:lnTo>
                    <a:lnTo>
                      <a:pt x="276" y="31"/>
                    </a:lnTo>
                    <a:lnTo>
                      <a:pt x="274" y="30"/>
                    </a:lnTo>
                    <a:lnTo>
                      <a:pt x="272" y="28"/>
                    </a:lnTo>
                    <a:lnTo>
                      <a:pt x="270" y="27"/>
                    </a:lnTo>
                    <a:lnTo>
                      <a:pt x="268" y="26"/>
                    </a:lnTo>
                    <a:lnTo>
                      <a:pt x="266" y="25"/>
                    </a:lnTo>
                    <a:lnTo>
                      <a:pt x="264" y="24"/>
                    </a:lnTo>
                    <a:lnTo>
                      <a:pt x="262" y="23"/>
                    </a:lnTo>
                    <a:lnTo>
                      <a:pt x="260" y="21"/>
                    </a:lnTo>
                    <a:lnTo>
                      <a:pt x="258" y="20"/>
                    </a:lnTo>
                    <a:lnTo>
                      <a:pt x="256" y="19"/>
                    </a:lnTo>
                    <a:lnTo>
                      <a:pt x="254" y="18"/>
                    </a:lnTo>
                    <a:lnTo>
                      <a:pt x="252" y="17"/>
                    </a:lnTo>
                    <a:lnTo>
                      <a:pt x="250" y="16"/>
                    </a:lnTo>
                    <a:lnTo>
                      <a:pt x="248" y="15"/>
                    </a:lnTo>
                    <a:lnTo>
                      <a:pt x="246" y="15"/>
                    </a:lnTo>
                    <a:lnTo>
                      <a:pt x="244" y="14"/>
                    </a:lnTo>
                    <a:lnTo>
                      <a:pt x="242" y="13"/>
                    </a:lnTo>
                    <a:lnTo>
                      <a:pt x="240" y="12"/>
                    </a:lnTo>
                    <a:lnTo>
                      <a:pt x="237" y="11"/>
                    </a:lnTo>
                    <a:lnTo>
                      <a:pt x="235" y="10"/>
                    </a:lnTo>
                    <a:lnTo>
                      <a:pt x="233" y="10"/>
                    </a:lnTo>
                    <a:lnTo>
                      <a:pt x="231" y="9"/>
                    </a:lnTo>
                    <a:lnTo>
                      <a:pt x="229" y="8"/>
                    </a:lnTo>
                    <a:lnTo>
                      <a:pt x="227" y="7"/>
                    </a:lnTo>
                    <a:lnTo>
                      <a:pt x="224" y="7"/>
                    </a:lnTo>
                    <a:lnTo>
                      <a:pt x="222" y="6"/>
                    </a:lnTo>
                    <a:lnTo>
                      <a:pt x="220" y="6"/>
                    </a:lnTo>
                    <a:lnTo>
                      <a:pt x="218" y="5"/>
                    </a:lnTo>
                    <a:lnTo>
                      <a:pt x="216" y="4"/>
                    </a:lnTo>
                    <a:lnTo>
                      <a:pt x="213" y="4"/>
                    </a:lnTo>
                    <a:lnTo>
                      <a:pt x="211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2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8" y="1"/>
                    </a:lnTo>
                    <a:lnTo>
                      <a:pt x="195" y="1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157" y="1"/>
                    </a:lnTo>
                    <a:lnTo>
                      <a:pt x="154" y="1"/>
                    </a:lnTo>
                    <a:lnTo>
                      <a:pt x="152" y="1"/>
                    </a:lnTo>
                    <a:lnTo>
                      <a:pt x="150" y="1"/>
                    </a:lnTo>
                    <a:lnTo>
                      <a:pt x="148" y="2"/>
                    </a:lnTo>
                    <a:lnTo>
                      <a:pt x="145" y="2"/>
                    </a:lnTo>
                    <a:lnTo>
                      <a:pt x="143" y="2"/>
                    </a:lnTo>
                    <a:lnTo>
                      <a:pt x="141" y="3"/>
                    </a:lnTo>
                    <a:lnTo>
                      <a:pt x="139" y="3"/>
                    </a:lnTo>
                    <a:lnTo>
                      <a:pt x="136" y="4"/>
                    </a:lnTo>
                    <a:lnTo>
                      <a:pt x="134" y="4"/>
                    </a:lnTo>
                    <a:lnTo>
                      <a:pt x="132" y="5"/>
                    </a:lnTo>
                    <a:lnTo>
                      <a:pt x="130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21" y="8"/>
                    </a:lnTo>
                    <a:lnTo>
                      <a:pt x="119" y="8"/>
                    </a:lnTo>
                    <a:lnTo>
                      <a:pt x="117" y="9"/>
                    </a:lnTo>
                    <a:lnTo>
                      <a:pt x="114" y="10"/>
                    </a:lnTo>
                    <a:lnTo>
                      <a:pt x="112" y="11"/>
                    </a:lnTo>
                    <a:lnTo>
                      <a:pt x="110" y="11"/>
                    </a:lnTo>
                    <a:lnTo>
                      <a:pt x="108" y="12"/>
                    </a:lnTo>
                    <a:lnTo>
                      <a:pt x="106" y="13"/>
                    </a:lnTo>
                    <a:lnTo>
                      <a:pt x="104" y="14"/>
                    </a:lnTo>
                    <a:lnTo>
                      <a:pt x="102" y="15"/>
                    </a:lnTo>
                    <a:lnTo>
                      <a:pt x="100" y="16"/>
                    </a:lnTo>
                    <a:lnTo>
                      <a:pt x="97" y="17"/>
                    </a:lnTo>
                    <a:lnTo>
                      <a:pt x="95" y="18"/>
                    </a:lnTo>
                    <a:lnTo>
                      <a:pt x="93" y="19"/>
                    </a:lnTo>
                    <a:lnTo>
                      <a:pt x="91" y="20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7" y="28"/>
                    </a:lnTo>
                    <a:lnTo>
                      <a:pt x="76" y="29"/>
                    </a:lnTo>
                    <a:lnTo>
                      <a:pt x="74" y="30"/>
                    </a:lnTo>
                    <a:lnTo>
                      <a:pt x="72" y="31"/>
                    </a:lnTo>
                    <a:lnTo>
                      <a:pt x="70" y="33"/>
                    </a:lnTo>
                    <a:lnTo>
                      <a:pt x="68" y="34"/>
                    </a:lnTo>
                    <a:lnTo>
                      <a:pt x="66" y="35"/>
                    </a:lnTo>
                    <a:lnTo>
                      <a:pt x="64" y="37"/>
                    </a:lnTo>
                    <a:lnTo>
                      <a:pt x="63" y="38"/>
                    </a:lnTo>
                    <a:lnTo>
                      <a:pt x="61" y="40"/>
                    </a:lnTo>
                    <a:lnTo>
                      <a:pt x="59" y="41"/>
                    </a:lnTo>
                    <a:lnTo>
                      <a:pt x="57" y="43"/>
                    </a:lnTo>
                    <a:lnTo>
                      <a:pt x="56" y="44"/>
                    </a:lnTo>
                    <a:lnTo>
                      <a:pt x="54" y="46"/>
                    </a:lnTo>
                    <a:lnTo>
                      <a:pt x="52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4" y="55"/>
                    </a:lnTo>
                    <a:lnTo>
                      <a:pt x="42" y="57"/>
                    </a:lnTo>
                    <a:lnTo>
                      <a:pt x="41" y="58"/>
                    </a:lnTo>
                    <a:lnTo>
                      <a:pt x="39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5" y="65"/>
                    </a:lnTo>
                    <a:lnTo>
                      <a:pt x="33" y="67"/>
                    </a:lnTo>
                    <a:lnTo>
                      <a:pt x="32" y="69"/>
                    </a:lnTo>
                    <a:lnTo>
                      <a:pt x="31" y="71"/>
                    </a:lnTo>
                    <a:lnTo>
                      <a:pt x="29" y="73"/>
                    </a:lnTo>
                    <a:lnTo>
                      <a:pt x="28" y="74"/>
                    </a:lnTo>
                    <a:lnTo>
                      <a:pt x="27" y="76"/>
                    </a:lnTo>
                    <a:lnTo>
                      <a:pt x="25" y="78"/>
                    </a:lnTo>
                    <a:lnTo>
                      <a:pt x="24" y="80"/>
                    </a:lnTo>
                    <a:lnTo>
                      <a:pt x="23" y="82"/>
                    </a:lnTo>
                    <a:lnTo>
                      <a:pt x="21" y="84"/>
                    </a:lnTo>
                    <a:lnTo>
                      <a:pt x="20" y="86"/>
                    </a:lnTo>
                    <a:lnTo>
                      <a:pt x="19" y="88"/>
                    </a:lnTo>
                    <a:lnTo>
                      <a:pt x="18" y="90"/>
                    </a:lnTo>
                    <a:lnTo>
                      <a:pt x="17" y="92"/>
                    </a:lnTo>
                    <a:lnTo>
                      <a:pt x="16" y="94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2" y="100"/>
                    </a:lnTo>
                    <a:lnTo>
                      <a:pt x="11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9" y="108"/>
                    </a:lnTo>
                    <a:lnTo>
                      <a:pt x="8" y="110"/>
                    </a:lnTo>
                    <a:lnTo>
                      <a:pt x="7" y="112"/>
                    </a:lnTo>
                    <a:lnTo>
                      <a:pt x="6" y="114"/>
                    </a:lnTo>
                    <a:lnTo>
                      <a:pt x="5" y="116"/>
                    </a:lnTo>
                    <a:lnTo>
                      <a:pt x="4" y="119"/>
                    </a:lnTo>
                    <a:lnTo>
                      <a:pt x="4" y="121"/>
                    </a:lnTo>
                    <a:lnTo>
                      <a:pt x="3" y="123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0" y="132"/>
                    </a:lnTo>
                    <a:lnTo>
                      <a:pt x="174" y="180"/>
                    </a:lnTo>
                    <a:lnTo>
                      <a:pt x="355" y="18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466751F3-A914-461A-A0EB-6122984FC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2" y="697"/>
                <a:ext cx="5" cy="4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7180341-14D0-4076-B981-E339D4DF1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61075">
                <a:off x="3182" y="442"/>
                <a:ext cx="44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 46 %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2955B125-59B2-44CD-B8FE-4397F6129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426"/>
                <a:ext cx="1884" cy="1192"/>
              </a:xfrm>
              <a:custGeom>
                <a:avLst/>
                <a:gdLst>
                  <a:gd name="T0" fmla="*/ 26 w 1884"/>
                  <a:gd name="T1" fmla="*/ 42 h 1192"/>
                  <a:gd name="T2" fmla="*/ 16 w 1884"/>
                  <a:gd name="T3" fmla="*/ 104 h 1192"/>
                  <a:gd name="T4" fmla="*/ 5 w 1884"/>
                  <a:gd name="T5" fmla="*/ 162 h 1192"/>
                  <a:gd name="T6" fmla="*/ 5 w 1884"/>
                  <a:gd name="T7" fmla="*/ 219 h 1192"/>
                  <a:gd name="T8" fmla="*/ 5 w 1884"/>
                  <a:gd name="T9" fmla="*/ 281 h 1192"/>
                  <a:gd name="T10" fmla="*/ 5 w 1884"/>
                  <a:gd name="T11" fmla="*/ 338 h 1192"/>
                  <a:gd name="T12" fmla="*/ 16 w 1884"/>
                  <a:gd name="T13" fmla="*/ 401 h 1192"/>
                  <a:gd name="T14" fmla="*/ 26 w 1884"/>
                  <a:gd name="T15" fmla="*/ 458 h 1192"/>
                  <a:gd name="T16" fmla="*/ 42 w 1884"/>
                  <a:gd name="T17" fmla="*/ 515 h 1192"/>
                  <a:gd name="T18" fmla="*/ 57 w 1884"/>
                  <a:gd name="T19" fmla="*/ 573 h 1192"/>
                  <a:gd name="T20" fmla="*/ 78 w 1884"/>
                  <a:gd name="T21" fmla="*/ 625 h 1192"/>
                  <a:gd name="T22" fmla="*/ 104 w 1884"/>
                  <a:gd name="T23" fmla="*/ 682 h 1192"/>
                  <a:gd name="T24" fmla="*/ 136 w 1884"/>
                  <a:gd name="T25" fmla="*/ 734 h 1192"/>
                  <a:gd name="T26" fmla="*/ 167 w 1884"/>
                  <a:gd name="T27" fmla="*/ 781 h 1192"/>
                  <a:gd name="T28" fmla="*/ 203 w 1884"/>
                  <a:gd name="T29" fmla="*/ 833 h 1192"/>
                  <a:gd name="T30" fmla="*/ 240 w 1884"/>
                  <a:gd name="T31" fmla="*/ 875 h 1192"/>
                  <a:gd name="T32" fmla="*/ 281 w 1884"/>
                  <a:gd name="T33" fmla="*/ 921 h 1192"/>
                  <a:gd name="T34" fmla="*/ 323 w 1884"/>
                  <a:gd name="T35" fmla="*/ 958 h 1192"/>
                  <a:gd name="T36" fmla="*/ 370 w 1884"/>
                  <a:gd name="T37" fmla="*/ 1000 h 1192"/>
                  <a:gd name="T38" fmla="*/ 417 w 1884"/>
                  <a:gd name="T39" fmla="*/ 1031 h 1192"/>
                  <a:gd name="T40" fmla="*/ 469 w 1884"/>
                  <a:gd name="T41" fmla="*/ 1062 h 1192"/>
                  <a:gd name="T42" fmla="*/ 521 w 1884"/>
                  <a:gd name="T43" fmla="*/ 1093 h 1192"/>
                  <a:gd name="T44" fmla="*/ 573 w 1884"/>
                  <a:gd name="T45" fmla="*/ 1119 h 1192"/>
                  <a:gd name="T46" fmla="*/ 630 w 1884"/>
                  <a:gd name="T47" fmla="*/ 1140 h 1192"/>
                  <a:gd name="T48" fmla="*/ 687 w 1884"/>
                  <a:gd name="T49" fmla="*/ 1156 h 1192"/>
                  <a:gd name="T50" fmla="*/ 744 w 1884"/>
                  <a:gd name="T51" fmla="*/ 1171 h 1192"/>
                  <a:gd name="T52" fmla="*/ 802 w 1884"/>
                  <a:gd name="T53" fmla="*/ 1182 h 1192"/>
                  <a:gd name="T54" fmla="*/ 864 w 1884"/>
                  <a:gd name="T55" fmla="*/ 1187 h 1192"/>
                  <a:gd name="T56" fmla="*/ 921 w 1884"/>
                  <a:gd name="T57" fmla="*/ 1192 h 1192"/>
                  <a:gd name="T58" fmla="*/ 984 w 1884"/>
                  <a:gd name="T59" fmla="*/ 1192 h 1192"/>
                  <a:gd name="T60" fmla="*/ 1041 w 1884"/>
                  <a:gd name="T61" fmla="*/ 1187 h 1192"/>
                  <a:gd name="T62" fmla="*/ 1098 w 1884"/>
                  <a:gd name="T63" fmla="*/ 1182 h 1192"/>
                  <a:gd name="T64" fmla="*/ 1156 w 1884"/>
                  <a:gd name="T65" fmla="*/ 1166 h 1192"/>
                  <a:gd name="T66" fmla="*/ 1213 w 1884"/>
                  <a:gd name="T67" fmla="*/ 1150 h 1192"/>
                  <a:gd name="T68" fmla="*/ 1270 w 1884"/>
                  <a:gd name="T69" fmla="*/ 1135 h 1192"/>
                  <a:gd name="T70" fmla="*/ 1327 w 1884"/>
                  <a:gd name="T71" fmla="*/ 1109 h 1192"/>
                  <a:gd name="T72" fmla="*/ 1379 w 1884"/>
                  <a:gd name="T73" fmla="*/ 1083 h 1192"/>
                  <a:gd name="T74" fmla="*/ 1431 w 1884"/>
                  <a:gd name="T75" fmla="*/ 1057 h 1192"/>
                  <a:gd name="T76" fmla="*/ 1483 w 1884"/>
                  <a:gd name="T77" fmla="*/ 1026 h 1192"/>
                  <a:gd name="T78" fmla="*/ 1530 w 1884"/>
                  <a:gd name="T79" fmla="*/ 989 h 1192"/>
                  <a:gd name="T80" fmla="*/ 1577 w 1884"/>
                  <a:gd name="T81" fmla="*/ 947 h 1192"/>
                  <a:gd name="T82" fmla="*/ 1619 w 1884"/>
                  <a:gd name="T83" fmla="*/ 906 h 1192"/>
                  <a:gd name="T84" fmla="*/ 1655 w 1884"/>
                  <a:gd name="T85" fmla="*/ 864 h 1192"/>
                  <a:gd name="T86" fmla="*/ 1697 w 1884"/>
                  <a:gd name="T87" fmla="*/ 817 h 1192"/>
                  <a:gd name="T88" fmla="*/ 1728 w 1884"/>
                  <a:gd name="T89" fmla="*/ 770 h 1192"/>
                  <a:gd name="T90" fmla="*/ 1759 w 1884"/>
                  <a:gd name="T91" fmla="*/ 718 h 1192"/>
                  <a:gd name="T92" fmla="*/ 1790 w 1884"/>
                  <a:gd name="T93" fmla="*/ 666 h 1192"/>
                  <a:gd name="T94" fmla="*/ 1811 w 1884"/>
                  <a:gd name="T95" fmla="*/ 609 h 1192"/>
                  <a:gd name="T96" fmla="*/ 1832 w 1884"/>
                  <a:gd name="T97" fmla="*/ 557 h 1192"/>
                  <a:gd name="T98" fmla="*/ 1853 w 1884"/>
                  <a:gd name="T99" fmla="*/ 500 h 1192"/>
                  <a:gd name="T100" fmla="*/ 1863 w 1884"/>
                  <a:gd name="T101" fmla="*/ 443 h 1192"/>
                  <a:gd name="T102" fmla="*/ 1874 w 1884"/>
                  <a:gd name="T103" fmla="*/ 380 h 1192"/>
                  <a:gd name="T104" fmla="*/ 1879 w 1884"/>
                  <a:gd name="T105" fmla="*/ 323 h 1192"/>
                  <a:gd name="T106" fmla="*/ 1884 w 1884"/>
                  <a:gd name="T107" fmla="*/ 26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4" h="1192">
                    <a:moveTo>
                      <a:pt x="37" y="0"/>
                    </a:moveTo>
                    <a:lnTo>
                      <a:pt x="37" y="11"/>
                    </a:lnTo>
                    <a:lnTo>
                      <a:pt x="31" y="21"/>
                    </a:lnTo>
                    <a:lnTo>
                      <a:pt x="26" y="31"/>
                    </a:lnTo>
                    <a:lnTo>
                      <a:pt x="26" y="42"/>
                    </a:lnTo>
                    <a:lnTo>
                      <a:pt x="21" y="57"/>
                    </a:lnTo>
                    <a:lnTo>
                      <a:pt x="21" y="68"/>
                    </a:lnTo>
                    <a:lnTo>
                      <a:pt x="21" y="78"/>
                    </a:lnTo>
                    <a:lnTo>
                      <a:pt x="16" y="89"/>
                    </a:lnTo>
                    <a:lnTo>
                      <a:pt x="16" y="104"/>
                    </a:lnTo>
                    <a:lnTo>
                      <a:pt x="11" y="115"/>
                    </a:lnTo>
                    <a:lnTo>
                      <a:pt x="11" y="125"/>
                    </a:lnTo>
                    <a:lnTo>
                      <a:pt x="11" y="141"/>
                    </a:lnTo>
                    <a:lnTo>
                      <a:pt x="11" y="151"/>
                    </a:lnTo>
                    <a:lnTo>
                      <a:pt x="5" y="162"/>
                    </a:lnTo>
                    <a:lnTo>
                      <a:pt x="5" y="172"/>
                    </a:lnTo>
                    <a:lnTo>
                      <a:pt x="5" y="188"/>
                    </a:lnTo>
                    <a:lnTo>
                      <a:pt x="5" y="198"/>
                    </a:lnTo>
                    <a:lnTo>
                      <a:pt x="5" y="208"/>
                    </a:lnTo>
                    <a:lnTo>
                      <a:pt x="5" y="219"/>
                    </a:lnTo>
                    <a:lnTo>
                      <a:pt x="0" y="234"/>
                    </a:lnTo>
                    <a:lnTo>
                      <a:pt x="0" y="245"/>
                    </a:lnTo>
                    <a:lnTo>
                      <a:pt x="0" y="255"/>
                    </a:lnTo>
                    <a:lnTo>
                      <a:pt x="0" y="271"/>
                    </a:lnTo>
                    <a:lnTo>
                      <a:pt x="5" y="281"/>
                    </a:lnTo>
                    <a:lnTo>
                      <a:pt x="5" y="292"/>
                    </a:lnTo>
                    <a:lnTo>
                      <a:pt x="5" y="302"/>
                    </a:lnTo>
                    <a:lnTo>
                      <a:pt x="5" y="318"/>
                    </a:lnTo>
                    <a:lnTo>
                      <a:pt x="5" y="328"/>
                    </a:lnTo>
                    <a:lnTo>
                      <a:pt x="5" y="338"/>
                    </a:lnTo>
                    <a:lnTo>
                      <a:pt x="5" y="354"/>
                    </a:lnTo>
                    <a:lnTo>
                      <a:pt x="11" y="365"/>
                    </a:lnTo>
                    <a:lnTo>
                      <a:pt x="11" y="375"/>
                    </a:lnTo>
                    <a:lnTo>
                      <a:pt x="11" y="385"/>
                    </a:lnTo>
                    <a:lnTo>
                      <a:pt x="16" y="401"/>
                    </a:lnTo>
                    <a:lnTo>
                      <a:pt x="16" y="411"/>
                    </a:lnTo>
                    <a:lnTo>
                      <a:pt x="16" y="422"/>
                    </a:lnTo>
                    <a:lnTo>
                      <a:pt x="21" y="432"/>
                    </a:lnTo>
                    <a:lnTo>
                      <a:pt x="21" y="448"/>
                    </a:lnTo>
                    <a:lnTo>
                      <a:pt x="26" y="458"/>
                    </a:lnTo>
                    <a:lnTo>
                      <a:pt x="26" y="469"/>
                    </a:lnTo>
                    <a:lnTo>
                      <a:pt x="31" y="479"/>
                    </a:lnTo>
                    <a:lnTo>
                      <a:pt x="31" y="495"/>
                    </a:lnTo>
                    <a:lnTo>
                      <a:pt x="37" y="505"/>
                    </a:lnTo>
                    <a:lnTo>
                      <a:pt x="42" y="515"/>
                    </a:lnTo>
                    <a:lnTo>
                      <a:pt x="42" y="526"/>
                    </a:lnTo>
                    <a:lnTo>
                      <a:pt x="47" y="536"/>
                    </a:lnTo>
                    <a:lnTo>
                      <a:pt x="52" y="547"/>
                    </a:lnTo>
                    <a:lnTo>
                      <a:pt x="52" y="562"/>
                    </a:lnTo>
                    <a:lnTo>
                      <a:pt x="57" y="573"/>
                    </a:lnTo>
                    <a:lnTo>
                      <a:pt x="63" y="583"/>
                    </a:lnTo>
                    <a:lnTo>
                      <a:pt x="68" y="594"/>
                    </a:lnTo>
                    <a:lnTo>
                      <a:pt x="73" y="604"/>
                    </a:lnTo>
                    <a:lnTo>
                      <a:pt x="78" y="614"/>
                    </a:lnTo>
                    <a:lnTo>
                      <a:pt x="78" y="625"/>
                    </a:lnTo>
                    <a:lnTo>
                      <a:pt x="84" y="640"/>
                    </a:lnTo>
                    <a:lnTo>
                      <a:pt x="89" y="651"/>
                    </a:lnTo>
                    <a:lnTo>
                      <a:pt x="94" y="661"/>
                    </a:lnTo>
                    <a:lnTo>
                      <a:pt x="99" y="672"/>
                    </a:lnTo>
                    <a:lnTo>
                      <a:pt x="104" y="682"/>
                    </a:lnTo>
                    <a:lnTo>
                      <a:pt x="110" y="692"/>
                    </a:lnTo>
                    <a:lnTo>
                      <a:pt x="115" y="703"/>
                    </a:lnTo>
                    <a:lnTo>
                      <a:pt x="125" y="713"/>
                    </a:lnTo>
                    <a:lnTo>
                      <a:pt x="130" y="724"/>
                    </a:lnTo>
                    <a:lnTo>
                      <a:pt x="136" y="734"/>
                    </a:lnTo>
                    <a:lnTo>
                      <a:pt x="141" y="744"/>
                    </a:lnTo>
                    <a:lnTo>
                      <a:pt x="146" y="755"/>
                    </a:lnTo>
                    <a:lnTo>
                      <a:pt x="151" y="765"/>
                    </a:lnTo>
                    <a:lnTo>
                      <a:pt x="162" y="770"/>
                    </a:lnTo>
                    <a:lnTo>
                      <a:pt x="167" y="781"/>
                    </a:lnTo>
                    <a:lnTo>
                      <a:pt x="172" y="791"/>
                    </a:lnTo>
                    <a:lnTo>
                      <a:pt x="182" y="802"/>
                    </a:lnTo>
                    <a:lnTo>
                      <a:pt x="188" y="812"/>
                    </a:lnTo>
                    <a:lnTo>
                      <a:pt x="193" y="823"/>
                    </a:lnTo>
                    <a:lnTo>
                      <a:pt x="203" y="833"/>
                    </a:lnTo>
                    <a:lnTo>
                      <a:pt x="208" y="838"/>
                    </a:lnTo>
                    <a:lnTo>
                      <a:pt x="219" y="849"/>
                    </a:lnTo>
                    <a:lnTo>
                      <a:pt x="224" y="859"/>
                    </a:lnTo>
                    <a:lnTo>
                      <a:pt x="234" y="869"/>
                    </a:lnTo>
                    <a:lnTo>
                      <a:pt x="240" y="875"/>
                    </a:lnTo>
                    <a:lnTo>
                      <a:pt x="250" y="885"/>
                    </a:lnTo>
                    <a:lnTo>
                      <a:pt x="255" y="895"/>
                    </a:lnTo>
                    <a:lnTo>
                      <a:pt x="266" y="901"/>
                    </a:lnTo>
                    <a:lnTo>
                      <a:pt x="271" y="911"/>
                    </a:lnTo>
                    <a:lnTo>
                      <a:pt x="281" y="921"/>
                    </a:lnTo>
                    <a:lnTo>
                      <a:pt x="292" y="927"/>
                    </a:lnTo>
                    <a:lnTo>
                      <a:pt x="297" y="937"/>
                    </a:lnTo>
                    <a:lnTo>
                      <a:pt x="307" y="942"/>
                    </a:lnTo>
                    <a:lnTo>
                      <a:pt x="318" y="953"/>
                    </a:lnTo>
                    <a:lnTo>
                      <a:pt x="323" y="958"/>
                    </a:lnTo>
                    <a:lnTo>
                      <a:pt x="333" y="968"/>
                    </a:lnTo>
                    <a:lnTo>
                      <a:pt x="344" y="973"/>
                    </a:lnTo>
                    <a:lnTo>
                      <a:pt x="349" y="984"/>
                    </a:lnTo>
                    <a:lnTo>
                      <a:pt x="359" y="989"/>
                    </a:lnTo>
                    <a:lnTo>
                      <a:pt x="370" y="1000"/>
                    </a:lnTo>
                    <a:lnTo>
                      <a:pt x="380" y="1005"/>
                    </a:lnTo>
                    <a:lnTo>
                      <a:pt x="391" y="1010"/>
                    </a:lnTo>
                    <a:lnTo>
                      <a:pt x="401" y="1020"/>
                    </a:lnTo>
                    <a:lnTo>
                      <a:pt x="406" y="1026"/>
                    </a:lnTo>
                    <a:lnTo>
                      <a:pt x="417" y="1031"/>
                    </a:lnTo>
                    <a:lnTo>
                      <a:pt x="427" y="1041"/>
                    </a:lnTo>
                    <a:lnTo>
                      <a:pt x="437" y="1046"/>
                    </a:lnTo>
                    <a:lnTo>
                      <a:pt x="448" y="1052"/>
                    </a:lnTo>
                    <a:lnTo>
                      <a:pt x="458" y="1057"/>
                    </a:lnTo>
                    <a:lnTo>
                      <a:pt x="469" y="1062"/>
                    </a:lnTo>
                    <a:lnTo>
                      <a:pt x="479" y="1072"/>
                    </a:lnTo>
                    <a:lnTo>
                      <a:pt x="489" y="1078"/>
                    </a:lnTo>
                    <a:lnTo>
                      <a:pt x="500" y="1083"/>
                    </a:lnTo>
                    <a:lnTo>
                      <a:pt x="510" y="1088"/>
                    </a:lnTo>
                    <a:lnTo>
                      <a:pt x="521" y="1093"/>
                    </a:lnTo>
                    <a:lnTo>
                      <a:pt x="531" y="1098"/>
                    </a:lnTo>
                    <a:lnTo>
                      <a:pt x="541" y="1104"/>
                    </a:lnTo>
                    <a:lnTo>
                      <a:pt x="552" y="1109"/>
                    </a:lnTo>
                    <a:lnTo>
                      <a:pt x="562" y="1114"/>
                    </a:lnTo>
                    <a:lnTo>
                      <a:pt x="573" y="1119"/>
                    </a:lnTo>
                    <a:lnTo>
                      <a:pt x="588" y="1124"/>
                    </a:lnTo>
                    <a:lnTo>
                      <a:pt x="599" y="1124"/>
                    </a:lnTo>
                    <a:lnTo>
                      <a:pt x="609" y="1130"/>
                    </a:lnTo>
                    <a:lnTo>
                      <a:pt x="620" y="1135"/>
                    </a:lnTo>
                    <a:lnTo>
                      <a:pt x="630" y="1140"/>
                    </a:lnTo>
                    <a:lnTo>
                      <a:pt x="640" y="1145"/>
                    </a:lnTo>
                    <a:lnTo>
                      <a:pt x="651" y="1145"/>
                    </a:lnTo>
                    <a:lnTo>
                      <a:pt x="666" y="1150"/>
                    </a:lnTo>
                    <a:lnTo>
                      <a:pt x="677" y="1156"/>
                    </a:lnTo>
                    <a:lnTo>
                      <a:pt x="687" y="1156"/>
                    </a:lnTo>
                    <a:lnTo>
                      <a:pt x="698" y="1161"/>
                    </a:lnTo>
                    <a:lnTo>
                      <a:pt x="708" y="1166"/>
                    </a:lnTo>
                    <a:lnTo>
                      <a:pt x="724" y="1166"/>
                    </a:lnTo>
                    <a:lnTo>
                      <a:pt x="734" y="1171"/>
                    </a:lnTo>
                    <a:lnTo>
                      <a:pt x="744" y="1171"/>
                    </a:lnTo>
                    <a:lnTo>
                      <a:pt x="755" y="1176"/>
                    </a:lnTo>
                    <a:lnTo>
                      <a:pt x="770" y="1176"/>
                    </a:lnTo>
                    <a:lnTo>
                      <a:pt x="781" y="1176"/>
                    </a:lnTo>
                    <a:lnTo>
                      <a:pt x="791" y="1182"/>
                    </a:lnTo>
                    <a:lnTo>
                      <a:pt x="802" y="1182"/>
                    </a:lnTo>
                    <a:lnTo>
                      <a:pt x="817" y="1182"/>
                    </a:lnTo>
                    <a:lnTo>
                      <a:pt x="828" y="1187"/>
                    </a:lnTo>
                    <a:lnTo>
                      <a:pt x="838" y="1187"/>
                    </a:lnTo>
                    <a:lnTo>
                      <a:pt x="849" y="1187"/>
                    </a:lnTo>
                    <a:lnTo>
                      <a:pt x="864" y="1187"/>
                    </a:lnTo>
                    <a:lnTo>
                      <a:pt x="875" y="1192"/>
                    </a:lnTo>
                    <a:lnTo>
                      <a:pt x="885" y="1192"/>
                    </a:lnTo>
                    <a:lnTo>
                      <a:pt x="901" y="1192"/>
                    </a:lnTo>
                    <a:lnTo>
                      <a:pt x="911" y="1192"/>
                    </a:lnTo>
                    <a:lnTo>
                      <a:pt x="921" y="1192"/>
                    </a:lnTo>
                    <a:lnTo>
                      <a:pt x="932" y="1192"/>
                    </a:lnTo>
                    <a:lnTo>
                      <a:pt x="947" y="1192"/>
                    </a:lnTo>
                    <a:lnTo>
                      <a:pt x="958" y="1192"/>
                    </a:lnTo>
                    <a:lnTo>
                      <a:pt x="968" y="1192"/>
                    </a:lnTo>
                    <a:lnTo>
                      <a:pt x="984" y="1192"/>
                    </a:lnTo>
                    <a:lnTo>
                      <a:pt x="994" y="1192"/>
                    </a:lnTo>
                    <a:lnTo>
                      <a:pt x="1005" y="1192"/>
                    </a:lnTo>
                    <a:lnTo>
                      <a:pt x="1015" y="1192"/>
                    </a:lnTo>
                    <a:lnTo>
                      <a:pt x="1031" y="1187"/>
                    </a:lnTo>
                    <a:lnTo>
                      <a:pt x="1041" y="1187"/>
                    </a:lnTo>
                    <a:lnTo>
                      <a:pt x="1051" y="1187"/>
                    </a:lnTo>
                    <a:lnTo>
                      <a:pt x="1062" y="1187"/>
                    </a:lnTo>
                    <a:lnTo>
                      <a:pt x="1077" y="1182"/>
                    </a:lnTo>
                    <a:lnTo>
                      <a:pt x="1088" y="1182"/>
                    </a:lnTo>
                    <a:lnTo>
                      <a:pt x="1098" y="1182"/>
                    </a:lnTo>
                    <a:lnTo>
                      <a:pt x="1109" y="1176"/>
                    </a:lnTo>
                    <a:lnTo>
                      <a:pt x="1124" y="1176"/>
                    </a:lnTo>
                    <a:lnTo>
                      <a:pt x="1135" y="1171"/>
                    </a:lnTo>
                    <a:lnTo>
                      <a:pt x="1145" y="1171"/>
                    </a:lnTo>
                    <a:lnTo>
                      <a:pt x="1156" y="1166"/>
                    </a:lnTo>
                    <a:lnTo>
                      <a:pt x="1171" y="1166"/>
                    </a:lnTo>
                    <a:lnTo>
                      <a:pt x="1182" y="1161"/>
                    </a:lnTo>
                    <a:lnTo>
                      <a:pt x="1192" y="1161"/>
                    </a:lnTo>
                    <a:lnTo>
                      <a:pt x="1202" y="1156"/>
                    </a:lnTo>
                    <a:lnTo>
                      <a:pt x="1213" y="1150"/>
                    </a:lnTo>
                    <a:lnTo>
                      <a:pt x="1228" y="1150"/>
                    </a:lnTo>
                    <a:lnTo>
                      <a:pt x="1239" y="1145"/>
                    </a:lnTo>
                    <a:lnTo>
                      <a:pt x="1249" y="1140"/>
                    </a:lnTo>
                    <a:lnTo>
                      <a:pt x="1260" y="1140"/>
                    </a:lnTo>
                    <a:lnTo>
                      <a:pt x="1270" y="1135"/>
                    </a:lnTo>
                    <a:lnTo>
                      <a:pt x="1280" y="1130"/>
                    </a:lnTo>
                    <a:lnTo>
                      <a:pt x="1296" y="1124"/>
                    </a:lnTo>
                    <a:lnTo>
                      <a:pt x="1306" y="1119"/>
                    </a:lnTo>
                    <a:lnTo>
                      <a:pt x="1317" y="1114"/>
                    </a:lnTo>
                    <a:lnTo>
                      <a:pt x="1327" y="1109"/>
                    </a:lnTo>
                    <a:lnTo>
                      <a:pt x="1338" y="1109"/>
                    </a:lnTo>
                    <a:lnTo>
                      <a:pt x="1348" y="1104"/>
                    </a:lnTo>
                    <a:lnTo>
                      <a:pt x="1358" y="1098"/>
                    </a:lnTo>
                    <a:lnTo>
                      <a:pt x="1369" y="1093"/>
                    </a:lnTo>
                    <a:lnTo>
                      <a:pt x="1379" y="1083"/>
                    </a:lnTo>
                    <a:lnTo>
                      <a:pt x="1390" y="1078"/>
                    </a:lnTo>
                    <a:lnTo>
                      <a:pt x="1400" y="1072"/>
                    </a:lnTo>
                    <a:lnTo>
                      <a:pt x="1411" y="1067"/>
                    </a:lnTo>
                    <a:lnTo>
                      <a:pt x="1421" y="1062"/>
                    </a:lnTo>
                    <a:lnTo>
                      <a:pt x="1431" y="1057"/>
                    </a:lnTo>
                    <a:lnTo>
                      <a:pt x="1442" y="1052"/>
                    </a:lnTo>
                    <a:lnTo>
                      <a:pt x="1452" y="1041"/>
                    </a:lnTo>
                    <a:lnTo>
                      <a:pt x="1463" y="1036"/>
                    </a:lnTo>
                    <a:lnTo>
                      <a:pt x="1473" y="1031"/>
                    </a:lnTo>
                    <a:lnTo>
                      <a:pt x="1483" y="1026"/>
                    </a:lnTo>
                    <a:lnTo>
                      <a:pt x="1494" y="1015"/>
                    </a:lnTo>
                    <a:lnTo>
                      <a:pt x="1499" y="1010"/>
                    </a:lnTo>
                    <a:lnTo>
                      <a:pt x="1509" y="1005"/>
                    </a:lnTo>
                    <a:lnTo>
                      <a:pt x="1520" y="994"/>
                    </a:lnTo>
                    <a:lnTo>
                      <a:pt x="1530" y="989"/>
                    </a:lnTo>
                    <a:lnTo>
                      <a:pt x="1541" y="979"/>
                    </a:lnTo>
                    <a:lnTo>
                      <a:pt x="1546" y="973"/>
                    </a:lnTo>
                    <a:lnTo>
                      <a:pt x="1556" y="963"/>
                    </a:lnTo>
                    <a:lnTo>
                      <a:pt x="1567" y="958"/>
                    </a:lnTo>
                    <a:lnTo>
                      <a:pt x="1577" y="947"/>
                    </a:lnTo>
                    <a:lnTo>
                      <a:pt x="1582" y="942"/>
                    </a:lnTo>
                    <a:lnTo>
                      <a:pt x="1593" y="932"/>
                    </a:lnTo>
                    <a:lnTo>
                      <a:pt x="1603" y="927"/>
                    </a:lnTo>
                    <a:lnTo>
                      <a:pt x="1608" y="916"/>
                    </a:lnTo>
                    <a:lnTo>
                      <a:pt x="1619" y="906"/>
                    </a:lnTo>
                    <a:lnTo>
                      <a:pt x="1624" y="901"/>
                    </a:lnTo>
                    <a:lnTo>
                      <a:pt x="1634" y="890"/>
                    </a:lnTo>
                    <a:lnTo>
                      <a:pt x="1640" y="880"/>
                    </a:lnTo>
                    <a:lnTo>
                      <a:pt x="1650" y="875"/>
                    </a:lnTo>
                    <a:lnTo>
                      <a:pt x="1655" y="864"/>
                    </a:lnTo>
                    <a:lnTo>
                      <a:pt x="1666" y="854"/>
                    </a:lnTo>
                    <a:lnTo>
                      <a:pt x="1671" y="843"/>
                    </a:lnTo>
                    <a:lnTo>
                      <a:pt x="1681" y="838"/>
                    </a:lnTo>
                    <a:lnTo>
                      <a:pt x="1686" y="828"/>
                    </a:lnTo>
                    <a:lnTo>
                      <a:pt x="1697" y="817"/>
                    </a:lnTo>
                    <a:lnTo>
                      <a:pt x="1702" y="807"/>
                    </a:lnTo>
                    <a:lnTo>
                      <a:pt x="1707" y="797"/>
                    </a:lnTo>
                    <a:lnTo>
                      <a:pt x="1718" y="791"/>
                    </a:lnTo>
                    <a:lnTo>
                      <a:pt x="1723" y="781"/>
                    </a:lnTo>
                    <a:lnTo>
                      <a:pt x="1728" y="770"/>
                    </a:lnTo>
                    <a:lnTo>
                      <a:pt x="1733" y="760"/>
                    </a:lnTo>
                    <a:lnTo>
                      <a:pt x="1744" y="750"/>
                    </a:lnTo>
                    <a:lnTo>
                      <a:pt x="1749" y="739"/>
                    </a:lnTo>
                    <a:lnTo>
                      <a:pt x="1754" y="729"/>
                    </a:lnTo>
                    <a:lnTo>
                      <a:pt x="1759" y="718"/>
                    </a:lnTo>
                    <a:lnTo>
                      <a:pt x="1764" y="708"/>
                    </a:lnTo>
                    <a:lnTo>
                      <a:pt x="1770" y="698"/>
                    </a:lnTo>
                    <a:lnTo>
                      <a:pt x="1775" y="687"/>
                    </a:lnTo>
                    <a:lnTo>
                      <a:pt x="1785" y="677"/>
                    </a:lnTo>
                    <a:lnTo>
                      <a:pt x="1790" y="666"/>
                    </a:lnTo>
                    <a:lnTo>
                      <a:pt x="1796" y="656"/>
                    </a:lnTo>
                    <a:lnTo>
                      <a:pt x="1796" y="646"/>
                    </a:lnTo>
                    <a:lnTo>
                      <a:pt x="1801" y="635"/>
                    </a:lnTo>
                    <a:lnTo>
                      <a:pt x="1806" y="625"/>
                    </a:lnTo>
                    <a:lnTo>
                      <a:pt x="1811" y="609"/>
                    </a:lnTo>
                    <a:lnTo>
                      <a:pt x="1816" y="599"/>
                    </a:lnTo>
                    <a:lnTo>
                      <a:pt x="1822" y="588"/>
                    </a:lnTo>
                    <a:lnTo>
                      <a:pt x="1827" y="578"/>
                    </a:lnTo>
                    <a:lnTo>
                      <a:pt x="1832" y="568"/>
                    </a:lnTo>
                    <a:lnTo>
                      <a:pt x="1832" y="557"/>
                    </a:lnTo>
                    <a:lnTo>
                      <a:pt x="1837" y="547"/>
                    </a:lnTo>
                    <a:lnTo>
                      <a:pt x="1842" y="531"/>
                    </a:lnTo>
                    <a:lnTo>
                      <a:pt x="1842" y="521"/>
                    </a:lnTo>
                    <a:lnTo>
                      <a:pt x="1848" y="510"/>
                    </a:lnTo>
                    <a:lnTo>
                      <a:pt x="1853" y="500"/>
                    </a:lnTo>
                    <a:lnTo>
                      <a:pt x="1853" y="489"/>
                    </a:lnTo>
                    <a:lnTo>
                      <a:pt x="1858" y="474"/>
                    </a:lnTo>
                    <a:lnTo>
                      <a:pt x="1858" y="463"/>
                    </a:lnTo>
                    <a:lnTo>
                      <a:pt x="1863" y="453"/>
                    </a:lnTo>
                    <a:lnTo>
                      <a:pt x="1863" y="443"/>
                    </a:lnTo>
                    <a:lnTo>
                      <a:pt x="1868" y="427"/>
                    </a:lnTo>
                    <a:lnTo>
                      <a:pt x="1868" y="417"/>
                    </a:lnTo>
                    <a:lnTo>
                      <a:pt x="1874" y="406"/>
                    </a:lnTo>
                    <a:lnTo>
                      <a:pt x="1874" y="396"/>
                    </a:lnTo>
                    <a:lnTo>
                      <a:pt x="1874" y="380"/>
                    </a:lnTo>
                    <a:lnTo>
                      <a:pt x="1879" y="370"/>
                    </a:lnTo>
                    <a:lnTo>
                      <a:pt x="1879" y="359"/>
                    </a:lnTo>
                    <a:lnTo>
                      <a:pt x="1879" y="349"/>
                    </a:lnTo>
                    <a:lnTo>
                      <a:pt x="1879" y="333"/>
                    </a:lnTo>
                    <a:lnTo>
                      <a:pt x="1879" y="323"/>
                    </a:lnTo>
                    <a:lnTo>
                      <a:pt x="1884" y="312"/>
                    </a:lnTo>
                    <a:lnTo>
                      <a:pt x="1884" y="302"/>
                    </a:lnTo>
                    <a:lnTo>
                      <a:pt x="1884" y="286"/>
                    </a:lnTo>
                    <a:lnTo>
                      <a:pt x="1884" y="276"/>
                    </a:lnTo>
                    <a:lnTo>
                      <a:pt x="1884" y="266"/>
                    </a:lnTo>
                    <a:lnTo>
                      <a:pt x="1884" y="250"/>
                    </a:lnTo>
                    <a:lnTo>
                      <a:pt x="942" y="2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723F6253-EAD2-42D3-8F31-2C63F3B9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426"/>
                <a:ext cx="1884" cy="1192"/>
              </a:xfrm>
              <a:custGeom>
                <a:avLst/>
                <a:gdLst>
                  <a:gd name="T0" fmla="*/ 5 w 362"/>
                  <a:gd name="T1" fmla="*/ 8 h 229"/>
                  <a:gd name="T2" fmla="*/ 3 w 362"/>
                  <a:gd name="T3" fmla="*/ 20 h 229"/>
                  <a:gd name="T4" fmla="*/ 1 w 362"/>
                  <a:gd name="T5" fmla="*/ 31 h 229"/>
                  <a:gd name="T6" fmla="*/ 1 w 362"/>
                  <a:gd name="T7" fmla="*/ 42 h 229"/>
                  <a:gd name="T8" fmla="*/ 1 w 362"/>
                  <a:gd name="T9" fmla="*/ 54 h 229"/>
                  <a:gd name="T10" fmla="*/ 1 w 362"/>
                  <a:gd name="T11" fmla="*/ 65 h 229"/>
                  <a:gd name="T12" fmla="*/ 3 w 362"/>
                  <a:gd name="T13" fmla="*/ 77 h 229"/>
                  <a:gd name="T14" fmla="*/ 5 w 362"/>
                  <a:gd name="T15" fmla="*/ 88 h 229"/>
                  <a:gd name="T16" fmla="*/ 8 w 362"/>
                  <a:gd name="T17" fmla="*/ 99 h 229"/>
                  <a:gd name="T18" fmla="*/ 11 w 362"/>
                  <a:gd name="T19" fmla="*/ 110 h 229"/>
                  <a:gd name="T20" fmla="*/ 15 w 362"/>
                  <a:gd name="T21" fmla="*/ 120 h 229"/>
                  <a:gd name="T22" fmla="*/ 20 w 362"/>
                  <a:gd name="T23" fmla="*/ 131 h 229"/>
                  <a:gd name="T24" fmla="*/ 26 w 362"/>
                  <a:gd name="T25" fmla="*/ 141 h 229"/>
                  <a:gd name="T26" fmla="*/ 32 w 362"/>
                  <a:gd name="T27" fmla="*/ 150 h 229"/>
                  <a:gd name="T28" fmla="*/ 39 w 362"/>
                  <a:gd name="T29" fmla="*/ 160 h 229"/>
                  <a:gd name="T30" fmla="*/ 46 w 362"/>
                  <a:gd name="T31" fmla="*/ 168 h 229"/>
                  <a:gd name="T32" fmla="*/ 54 w 362"/>
                  <a:gd name="T33" fmla="*/ 177 h 229"/>
                  <a:gd name="T34" fmla="*/ 62 w 362"/>
                  <a:gd name="T35" fmla="*/ 184 h 229"/>
                  <a:gd name="T36" fmla="*/ 71 w 362"/>
                  <a:gd name="T37" fmla="*/ 192 h 229"/>
                  <a:gd name="T38" fmla="*/ 80 w 362"/>
                  <a:gd name="T39" fmla="*/ 198 h 229"/>
                  <a:gd name="T40" fmla="*/ 90 w 362"/>
                  <a:gd name="T41" fmla="*/ 204 h 229"/>
                  <a:gd name="T42" fmla="*/ 100 w 362"/>
                  <a:gd name="T43" fmla="*/ 210 h 229"/>
                  <a:gd name="T44" fmla="*/ 110 w 362"/>
                  <a:gd name="T45" fmla="*/ 215 h 229"/>
                  <a:gd name="T46" fmla="*/ 121 w 362"/>
                  <a:gd name="T47" fmla="*/ 219 h 229"/>
                  <a:gd name="T48" fmla="*/ 132 w 362"/>
                  <a:gd name="T49" fmla="*/ 222 h 229"/>
                  <a:gd name="T50" fmla="*/ 143 w 362"/>
                  <a:gd name="T51" fmla="*/ 225 h 229"/>
                  <a:gd name="T52" fmla="*/ 154 w 362"/>
                  <a:gd name="T53" fmla="*/ 227 h 229"/>
                  <a:gd name="T54" fmla="*/ 166 w 362"/>
                  <a:gd name="T55" fmla="*/ 228 h 229"/>
                  <a:gd name="T56" fmla="*/ 177 w 362"/>
                  <a:gd name="T57" fmla="*/ 229 h 229"/>
                  <a:gd name="T58" fmla="*/ 189 w 362"/>
                  <a:gd name="T59" fmla="*/ 229 h 229"/>
                  <a:gd name="T60" fmla="*/ 200 w 362"/>
                  <a:gd name="T61" fmla="*/ 228 h 229"/>
                  <a:gd name="T62" fmla="*/ 211 w 362"/>
                  <a:gd name="T63" fmla="*/ 227 h 229"/>
                  <a:gd name="T64" fmla="*/ 222 w 362"/>
                  <a:gd name="T65" fmla="*/ 224 h 229"/>
                  <a:gd name="T66" fmla="*/ 233 w 362"/>
                  <a:gd name="T67" fmla="*/ 221 h 229"/>
                  <a:gd name="T68" fmla="*/ 244 w 362"/>
                  <a:gd name="T69" fmla="*/ 218 h 229"/>
                  <a:gd name="T70" fmla="*/ 255 w 362"/>
                  <a:gd name="T71" fmla="*/ 213 h 229"/>
                  <a:gd name="T72" fmla="*/ 265 w 362"/>
                  <a:gd name="T73" fmla="*/ 208 h 229"/>
                  <a:gd name="T74" fmla="*/ 275 w 362"/>
                  <a:gd name="T75" fmla="*/ 203 h 229"/>
                  <a:gd name="T76" fmla="*/ 285 w 362"/>
                  <a:gd name="T77" fmla="*/ 197 h 229"/>
                  <a:gd name="T78" fmla="*/ 294 w 362"/>
                  <a:gd name="T79" fmla="*/ 190 h 229"/>
                  <a:gd name="T80" fmla="*/ 303 w 362"/>
                  <a:gd name="T81" fmla="*/ 182 h 229"/>
                  <a:gd name="T82" fmla="*/ 311 w 362"/>
                  <a:gd name="T83" fmla="*/ 174 h 229"/>
                  <a:gd name="T84" fmla="*/ 318 w 362"/>
                  <a:gd name="T85" fmla="*/ 166 h 229"/>
                  <a:gd name="T86" fmla="*/ 326 w 362"/>
                  <a:gd name="T87" fmla="*/ 157 h 229"/>
                  <a:gd name="T88" fmla="*/ 332 w 362"/>
                  <a:gd name="T89" fmla="*/ 148 h 229"/>
                  <a:gd name="T90" fmla="*/ 338 w 362"/>
                  <a:gd name="T91" fmla="*/ 138 h 229"/>
                  <a:gd name="T92" fmla="*/ 344 w 362"/>
                  <a:gd name="T93" fmla="*/ 128 h 229"/>
                  <a:gd name="T94" fmla="*/ 348 w 362"/>
                  <a:gd name="T95" fmla="*/ 117 h 229"/>
                  <a:gd name="T96" fmla="*/ 352 w 362"/>
                  <a:gd name="T97" fmla="*/ 107 h 229"/>
                  <a:gd name="T98" fmla="*/ 356 w 362"/>
                  <a:gd name="T99" fmla="*/ 96 h 229"/>
                  <a:gd name="T100" fmla="*/ 358 w 362"/>
                  <a:gd name="T101" fmla="*/ 85 h 229"/>
                  <a:gd name="T102" fmla="*/ 360 w 362"/>
                  <a:gd name="T103" fmla="*/ 73 h 229"/>
                  <a:gd name="T104" fmla="*/ 361 w 362"/>
                  <a:gd name="T105" fmla="*/ 62 h 229"/>
                  <a:gd name="T106" fmla="*/ 362 w 362"/>
                  <a:gd name="T107" fmla="*/ 5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2" h="229">
                    <a:moveTo>
                      <a:pt x="7" y="0"/>
                    </a:moveTo>
                    <a:lnTo>
                      <a:pt x="7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3" y="77"/>
                    </a:lnTo>
                    <a:lnTo>
                      <a:pt x="3" y="79"/>
                    </a:lnTo>
                    <a:lnTo>
                      <a:pt x="3" y="81"/>
                    </a:lnTo>
                    <a:lnTo>
                      <a:pt x="4" y="83"/>
                    </a:lnTo>
                    <a:lnTo>
                      <a:pt x="4" y="86"/>
                    </a:lnTo>
                    <a:lnTo>
                      <a:pt x="5" y="88"/>
                    </a:lnTo>
                    <a:lnTo>
                      <a:pt x="5" y="90"/>
                    </a:lnTo>
                    <a:lnTo>
                      <a:pt x="6" y="92"/>
                    </a:lnTo>
                    <a:lnTo>
                      <a:pt x="6" y="95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0" y="105"/>
                    </a:lnTo>
                    <a:lnTo>
                      <a:pt x="10" y="108"/>
                    </a:lnTo>
                    <a:lnTo>
                      <a:pt x="11" y="110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4" y="116"/>
                    </a:lnTo>
                    <a:lnTo>
                      <a:pt x="15" y="118"/>
                    </a:lnTo>
                    <a:lnTo>
                      <a:pt x="15" y="120"/>
                    </a:lnTo>
                    <a:lnTo>
                      <a:pt x="16" y="123"/>
                    </a:lnTo>
                    <a:lnTo>
                      <a:pt x="17" y="125"/>
                    </a:lnTo>
                    <a:lnTo>
                      <a:pt x="18" y="127"/>
                    </a:lnTo>
                    <a:lnTo>
                      <a:pt x="19" y="129"/>
                    </a:lnTo>
                    <a:lnTo>
                      <a:pt x="20" y="131"/>
                    </a:lnTo>
                    <a:lnTo>
                      <a:pt x="21" y="133"/>
                    </a:lnTo>
                    <a:lnTo>
                      <a:pt x="22" y="135"/>
                    </a:lnTo>
                    <a:lnTo>
                      <a:pt x="24" y="137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27" y="143"/>
                    </a:lnTo>
                    <a:lnTo>
                      <a:pt x="28" y="145"/>
                    </a:lnTo>
                    <a:lnTo>
                      <a:pt x="29" y="147"/>
                    </a:lnTo>
                    <a:lnTo>
                      <a:pt x="31" y="148"/>
                    </a:lnTo>
                    <a:lnTo>
                      <a:pt x="32" y="150"/>
                    </a:lnTo>
                    <a:lnTo>
                      <a:pt x="33" y="152"/>
                    </a:lnTo>
                    <a:lnTo>
                      <a:pt x="35" y="154"/>
                    </a:lnTo>
                    <a:lnTo>
                      <a:pt x="36" y="156"/>
                    </a:lnTo>
                    <a:lnTo>
                      <a:pt x="37" y="158"/>
                    </a:lnTo>
                    <a:lnTo>
                      <a:pt x="39" y="160"/>
                    </a:lnTo>
                    <a:lnTo>
                      <a:pt x="40" y="161"/>
                    </a:lnTo>
                    <a:lnTo>
                      <a:pt x="42" y="163"/>
                    </a:lnTo>
                    <a:lnTo>
                      <a:pt x="43" y="165"/>
                    </a:lnTo>
                    <a:lnTo>
                      <a:pt x="45" y="167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49" y="172"/>
                    </a:lnTo>
                    <a:lnTo>
                      <a:pt x="51" y="173"/>
                    </a:lnTo>
                    <a:lnTo>
                      <a:pt x="52" y="175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80"/>
                    </a:lnTo>
                    <a:lnTo>
                      <a:pt x="59" y="181"/>
                    </a:lnTo>
                    <a:lnTo>
                      <a:pt x="61" y="183"/>
                    </a:lnTo>
                    <a:lnTo>
                      <a:pt x="62" y="184"/>
                    </a:lnTo>
                    <a:lnTo>
                      <a:pt x="64" y="186"/>
                    </a:lnTo>
                    <a:lnTo>
                      <a:pt x="66" y="187"/>
                    </a:lnTo>
                    <a:lnTo>
                      <a:pt x="67" y="189"/>
                    </a:lnTo>
                    <a:lnTo>
                      <a:pt x="69" y="190"/>
                    </a:lnTo>
                    <a:lnTo>
                      <a:pt x="71" y="192"/>
                    </a:lnTo>
                    <a:lnTo>
                      <a:pt x="73" y="193"/>
                    </a:lnTo>
                    <a:lnTo>
                      <a:pt x="75" y="194"/>
                    </a:lnTo>
                    <a:lnTo>
                      <a:pt x="77" y="196"/>
                    </a:lnTo>
                    <a:lnTo>
                      <a:pt x="78" y="197"/>
                    </a:lnTo>
                    <a:lnTo>
                      <a:pt x="80" y="198"/>
                    </a:lnTo>
                    <a:lnTo>
                      <a:pt x="82" y="200"/>
                    </a:lnTo>
                    <a:lnTo>
                      <a:pt x="84" y="201"/>
                    </a:lnTo>
                    <a:lnTo>
                      <a:pt x="86" y="202"/>
                    </a:lnTo>
                    <a:lnTo>
                      <a:pt x="88" y="203"/>
                    </a:lnTo>
                    <a:lnTo>
                      <a:pt x="90" y="204"/>
                    </a:lnTo>
                    <a:lnTo>
                      <a:pt x="92" y="206"/>
                    </a:lnTo>
                    <a:lnTo>
                      <a:pt x="94" y="207"/>
                    </a:lnTo>
                    <a:lnTo>
                      <a:pt x="96" y="208"/>
                    </a:lnTo>
                    <a:lnTo>
                      <a:pt x="98" y="209"/>
                    </a:lnTo>
                    <a:lnTo>
                      <a:pt x="100" y="210"/>
                    </a:lnTo>
                    <a:lnTo>
                      <a:pt x="102" y="211"/>
                    </a:lnTo>
                    <a:lnTo>
                      <a:pt x="104" y="212"/>
                    </a:lnTo>
                    <a:lnTo>
                      <a:pt x="106" y="213"/>
                    </a:lnTo>
                    <a:lnTo>
                      <a:pt x="108" y="214"/>
                    </a:lnTo>
                    <a:lnTo>
                      <a:pt x="110" y="215"/>
                    </a:lnTo>
                    <a:lnTo>
                      <a:pt x="113" y="216"/>
                    </a:lnTo>
                    <a:lnTo>
                      <a:pt x="115" y="216"/>
                    </a:lnTo>
                    <a:lnTo>
                      <a:pt x="117" y="217"/>
                    </a:lnTo>
                    <a:lnTo>
                      <a:pt x="119" y="218"/>
                    </a:lnTo>
                    <a:lnTo>
                      <a:pt x="121" y="219"/>
                    </a:lnTo>
                    <a:lnTo>
                      <a:pt x="123" y="220"/>
                    </a:lnTo>
                    <a:lnTo>
                      <a:pt x="125" y="220"/>
                    </a:lnTo>
                    <a:lnTo>
                      <a:pt x="128" y="221"/>
                    </a:lnTo>
                    <a:lnTo>
                      <a:pt x="130" y="222"/>
                    </a:lnTo>
                    <a:lnTo>
                      <a:pt x="132" y="222"/>
                    </a:lnTo>
                    <a:lnTo>
                      <a:pt x="134" y="223"/>
                    </a:lnTo>
                    <a:lnTo>
                      <a:pt x="136" y="224"/>
                    </a:lnTo>
                    <a:lnTo>
                      <a:pt x="139" y="224"/>
                    </a:lnTo>
                    <a:lnTo>
                      <a:pt x="141" y="225"/>
                    </a:lnTo>
                    <a:lnTo>
                      <a:pt x="143" y="225"/>
                    </a:lnTo>
                    <a:lnTo>
                      <a:pt x="145" y="226"/>
                    </a:lnTo>
                    <a:lnTo>
                      <a:pt x="148" y="226"/>
                    </a:lnTo>
                    <a:lnTo>
                      <a:pt x="150" y="226"/>
                    </a:lnTo>
                    <a:lnTo>
                      <a:pt x="152" y="227"/>
                    </a:lnTo>
                    <a:lnTo>
                      <a:pt x="154" y="227"/>
                    </a:lnTo>
                    <a:lnTo>
                      <a:pt x="157" y="227"/>
                    </a:lnTo>
                    <a:lnTo>
                      <a:pt x="159" y="228"/>
                    </a:lnTo>
                    <a:lnTo>
                      <a:pt x="161" y="228"/>
                    </a:lnTo>
                    <a:lnTo>
                      <a:pt x="163" y="228"/>
                    </a:lnTo>
                    <a:lnTo>
                      <a:pt x="166" y="228"/>
                    </a:lnTo>
                    <a:lnTo>
                      <a:pt x="168" y="229"/>
                    </a:lnTo>
                    <a:lnTo>
                      <a:pt x="170" y="229"/>
                    </a:lnTo>
                    <a:lnTo>
                      <a:pt x="173" y="229"/>
                    </a:lnTo>
                    <a:lnTo>
                      <a:pt x="175" y="229"/>
                    </a:lnTo>
                    <a:lnTo>
                      <a:pt x="177" y="229"/>
                    </a:lnTo>
                    <a:lnTo>
                      <a:pt x="179" y="229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6" y="229"/>
                    </a:lnTo>
                    <a:lnTo>
                      <a:pt x="189" y="229"/>
                    </a:lnTo>
                    <a:lnTo>
                      <a:pt x="191" y="229"/>
                    </a:lnTo>
                    <a:lnTo>
                      <a:pt x="193" y="229"/>
                    </a:lnTo>
                    <a:lnTo>
                      <a:pt x="195" y="229"/>
                    </a:lnTo>
                    <a:lnTo>
                      <a:pt x="198" y="228"/>
                    </a:lnTo>
                    <a:lnTo>
                      <a:pt x="200" y="228"/>
                    </a:lnTo>
                    <a:lnTo>
                      <a:pt x="202" y="228"/>
                    </a:lnTo>
                    <a:lnTo>
                      <a:pt x="204" y="228"/>
                    </a:lnTo>
                    <a:lnTo>
                      <a:pt x="207" y="227"/>
                    </a:lnTo>
                    <a:lnTo>
                      <a:pt x="209" y="227"/>
                    </a:lnTo>
                    <a:lnTo>
                      <a:pt x="211" y="227"/>
                    </a:lnTo>
                    <a:lnTo>
                      <a:pt x="213" y="226"/>
                    </a:lnTo>
                    <a:lnTo>
                      <a:pt x="216" y="226"/>
                    </a:lnTo>
                    <a:lnTo>
                      <a:pt x="218" y="225"/>
                    </a:lnTo>
                    <a:lnTo>
                      <a:pt x="220" y="225"/>
                    </a:lnTo>
                    <a:lnTo>
                      <a:pt x="222" y="224"/>
                    </a:lnTo>
                    <a:lnTo>
                      <a:pt x="225" y="224"/>
                    </a:lnTo>
                    <a:lnTo>
                      <a:pt x="227" y="223"/>
                    </a:lnTo>
                    <a:lnTo>
                      <a:pt x="229" y="223"/>
                    </a:lnTo>
                    <a:lnTo>
                      <a:pt x="231" y="222"/>
                    </a:lnTo>
                    <a:lnTo>
                      <a:pt x="233" y="221"/>
                    </a:lnTo>
                    <a:lnTo>
                      <a:pt x="236" y="221"/>
                    </a:lnTo>
                    <a:lnTo>
                      <a:pt x="238" y="220"/>
                    </a:lnTo>
                    <a:lnTo>
                      <a:pt x="240" y="219"/>
                    </a:lnTo>
                    <a:lnTo>
                      <a:pt x="242" y="219"/>
                    </a:lnTo>
                    <a:lnTo>
                      <a:pt x="244" y="218"/>
                    </a:lnTo>
                    <a:lnTo>
                      <a:pt x="246" y="217"/>
                    </a:lnTo>
                    <a:lnTo>
                      <a:pt x="249" y="216"/>
                    </a:lnTo>
                    <a:lnTo>
                      <a:pt x="251" y="215"/>
                    </a:lnTo>
                    <a:lnTo>
                      <a:pt x="253" y="214"/>
                    </a:lnTo>
                    <a:lnTo>
                      <a:pt x="255" y="213"/>
                    </a:lnTo>
                    <a:lnTo>
                      <a:pt x="257" y="213"/>
                    </a:lnTo>
                    <a:lnTo>
                      <a:pt x="259" y="212"/>
                    </a:lnTo>
                    <a:lnTo>
                      <a:pt x="261" y="211"/>
                    </a:lnTo>
                    <a:lnTo>
                      <a:pt x="263" y="210"/>
                    </a:lnTo>
                    <a:lnTo>
                      <a:pt x="265" y="208"/>
                    </a:lnTo>
                    <a:lnTo>
                      <a:pt x="267" y="207"/>
                    </a:lnTo>
                    <a:lnTo>
                      <a:pt x="269" y="206"/>
                    </a:lnTo>
                    <a:lnTo>
                      <a:pt x="271" y="205"/>
                    </a:lnTo>
                    <a:lnTo>
                      <a:pt x="273" y="204"/>
                    </a:lnTo>
                    <a:lnTo>
                      <a:pt x="275" y="203"/>
                    </a:lnTo>
                    <a:lnTo>
                      <a:pt x="277" y="202"/>
                    </a:lnTo>
                    <a:lnTo>
                      <a:pt x="279" y="200"/>
                    </a:lnTo>
                    <a:lnTo>
                      <a:pt x="281" y="199"/>
                    </a:lnTo>
                    <a:lnTo>
                      <a:pt x="283" y="198"/>
                    </a:lnTo>
                    <a:lnTo>
                      <a:pt x="285" y="197"/>
                    </a:lnTo>
                    <a:lnTo>
                      <a:pt x="287" y="195"/>
                    </a:lnTo>
                    <a:lnTo>
                      <a:pt x="288" y="194"/>
                    </a:lnTo>
                    <a:lnTo>
                      <a:pt x="290" y="193"/>
                    </a:lnTo>
                    <a:lnTo>
                      <a:pt x="292" y="191"/>
                    </a:lnTo>
                    <a:lnTo>
                      <a:pt x="294" y="190"/>
                    </a:lnTo>
                    <a:lnTo>
                      <a:pt x="296" y="188"/>
                    </a:lnTo>
                    <a:lnTo>
                      <a:pt x="297" y="187"/>
                    </a:lnTo>
                    <a:lnTo>
                      <a:pt x="299" y="185"/>
                    </a:lnTo>
                    <a:lnTo>
                      <a:pt x="301" y="184"/>
                    </a:lnTo>
                    <a:lnTo>
                      <a:pt x="303" y="182"/>
                    </a:lnTo>
                    <a:lnTo>
                      <a:pt x="304" y="181"/>
                    </a:lnTo>
                    <a:lnTo>
                      <a:pt x="306" y="179"/>
                    </a:lnTo>
                    <a:lnTo>
                      <a:pt x="308" y="178"/>
                    </a:lnTo>
                    <a:lnTo>
                      <a:pt x="309" y="176"/>
                    </a:lnTo>
                    <a:lnTo>
                      <a:pt x="311" y="174"/>
                    </a:lnTo>
                    <a:lnTo>
                      <a:pt x="312" y="173"/>
                    </a:lnTo>
                    <a:lnTo>
                      <a:pt x="314" y="171"/>
                    </a:lnTo>
                    <a:lnTo>
                      <a:pt x="315" y="169"/>
                    </a:lnTo>
                    <a:lnTo>
                      <a:pt x="317" y="168"/>
                    </a:lnTo>
                    <a:lnTo>
                      <a:pt x="318" y="166"/>
                    </a:lnTo>
                    <a:lnTo>
                      <a:pt x="320" y="164"/>
                    </a:lnTo>
                    <a:lnTo>
                      <a:pt x="321" y="162"/>
                    </a:lnTo>
                    <a:lnTo>
                      <a:pt x="323" y="161"/>
                    </a:lnTo>
                    <a:lnTo>
                      <a:pt x="324" y="159"/>
                    </a:lnTo>
                    <a:lnTo>
                      <a:pt x="326" y="157"/>
                    </a:lnTo>
                    <a:lnTo>
                      <a:pt x="327" y="155"/>
                    </a:lnTo>
                    <a:lnTo>
                      <a:pt x="328" y="153"/>
                    </a:lnTo>
                    <a:lnTo>
                      <a:pt x="330" y="152"/>
                    </a:lnTo>
                    <a:lnTo>
                      <a:pt x="331" y="150"/>
                    </a:lnTo>
                    <a:lnTo>
                      <a:pt x="332" y="148"/>
                    </a:lnTo>
                    <a:lnTo>
                      <a:pt x="333" y="146"/>
                    </a:lnTo>
                    <a:lnTo>
                      <a:pt x="335" y="144"/>
                    </a:lnTo>
                    <a:lnTo>
                      <a:pt x="336" y="142"/>
                    </a:lnTo>
                    <a:lnTo>
                      <a:pt x="337" y="140"/>
                    </a:lnTo>
                    <a:lnTo>
                      <a:pt x="338" y="138"/>
                    </a:lnTo>
                    <a:lnTo>
                      <a:pt x="339" y="136"/>
                    </a:lnTo>
                    <a:lnTo>
                      <a:pt x="340" y="134"/>
                    </a:lnTo>
                    <a:lnTo>
                      <a:pt x="341" y="132"/>
                    </a:lnTo>
                    <a:lnTo>
                      <a:pt x="343" y="130"/>
                    </a:lnTo>
                    <a:lnTo>
                      <a:pt x="344" y="128"/>
                    </a:lnTo>
                    <a:lnTo>
                      <a:pt x="345" y="126"/>
                    </a:lnTo>
                    <a:lnTo>
                      <a:pt x="345" y="124"/>
                    </a:lnTo>
                    <a:lnTo>
                      <a:pt x="346" y="122"/>
                    </a:lnTo>
                    <a:lnTo>
                      <a:pt x="347" y="120"/>
                    </a:lnTo>
                    <a:lnTo>
                      <a:pt x="348" y="117"/>
                    </a:lnTo>
                    <a:lnTo>
                      <a:pt x="349" y="115"/>
                    </a:lnTo>
                    <a:lnTo>
                      <a:pt x="350" y="113"/>
                    </a:lnTo>
                    <a:lnTo>
                      <a:pt x="351" y="111"/>
                    </a:lnTo>
                    <a:lnTo>
                      <a:pt x="352" y="109"/>
                    </a:lnTo>
                    <a:lnTo>
                      <a:pt x="352" y="107"/>
                    </a:lnTo>
                    <a:lnTo>
                      <a:pt x="353" y="105"/>
                    </a:lnTo>
                    <a:lnTo>
                      <a:pt x="354" y="102"/>
                    </a:lnTo>
                    <a:lnTo>
                      <a:pt x="354" y="100"/>
                    </a:lnTo>
                    <a:lnTo>
                      <a:pt x="355" y="98"/>
                    </a:lnTo>
                    <a:lnTo>
                      <a:pt x="356" y="96"/>
                    </a:lnTo>
                    <a:lnTo>
                      <a:pt x="356" y="94"/>
                    </a:lnTo>
                    <a:lnTo>
                      <a:pt x="357" y="91"/>
                    </a:lnTo>
                    <a:lnTo>
                      <a:pt x="357" y="89"/>
                    </a:lnTo>
                    <a:lnTo>
                      <a:pt x="358" y="87"/>
                    </a:lnTo>
                    <a:lnTo>
                      <a:pt x="358" y="85"/>
                    </a:lnTo>
                    <a:lnTo>
                      <a:pt x="359" y="82"/>
                    </a:lnTo>
                    <a:lnTo>
                      <a:pt x="359" y="80"/>
                    </a:lnTo>
                    <a:lnTo>
                      <a:pt x="360" y="78"/>
                    </a:lnTo>
                    <a:lnTo>
                      <a:pt x="360" y="76"/>
                    </a:lnTo>
                    <a:lnTo>
                      <a:pt x="360" y="73"/>
                    </a:lnTo>
                    <a:lnTo>
                      <a:pt x="361" y="71"/>
                    </a:lnTo>
                    <a:lnTo>
                      <a:pt x="361" y="69"/>
                    </a:lnTo>
                    <a:lnTo>
                      <a:pt x="361" y="67"/>
                    </a:lnTo>
                    <a:lnTo>
                      <a:pt x="361" y="64"/>
                    </a:lnTo>
                    <a:lnTo>
                      <a:pt x="361" y="62"/>
                    </a:lnTo>
                    <a:lnTo>
                      <a:pt x="362" y="60"/>
                    </a:lnTo>
                    <a:lnTo>
                      <a:pt x="362" y="58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1"/>
                    </a:lnTo>
                    <a:lnTo>
                      <a:pt x="362" y="48"/>
                    </a:lnTo>
                    <a:lnTo>
                      <a:pt x="181" y="48"/>
                    </a:lnTo>
                    <a:lnTo>
                      <a:pt x="7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AF73F299-5921-41BA-ADE9-B712197E2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7" y="2608"/>
                <a:ext cx="10" cy="4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7F65DC85-2781-4FD9-A0FE-82BC161C4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61075">
                <a:off x="3161" y="2803"/>
                <a:ext cx="48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Yes 54 %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343F6CA5-5ED2-4137-AFAD-AE94FE337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61075">
                <a:off x="2917" y="529"/>
                <a:ext cx="212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b="1" dirty="0">
                    <a:solidFill>
                      <a:srgbClr val="000000"/>
                    </a:solidFill>
                  </a:rPr>
                  <a:t>Applied for Federal Assistance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A1FF2632-951A-465A-A0F7-4ED5B5773D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752459" y="4651402"/>
              <a:ext cx="2745456" cy="1945226"/>
              <a:chOff x="1760" y="739"/>
              <a:chExt cx="3026" cy="2144"/>
            </a:xfrm>
          </p:grpSpPr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5A8ED769-2FCE-4416-945A-933EC4F32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23"/>
                <a:ext cx="942" cy="453"/>
              </a:xfrm>
              <a:custGeom>
                <a:avLst/>
                <a:gdLst>
                  <a:gd name="T0" fmla="*/ 942 w 942"/>
                  <a:gd name="T1" fmla="*/ 453 h 453"/>
                  <a:gd name="T2" fmla="*/ 942 w 942"/>
                  <a:gd name="T3" fmla="*/ 443 h 453"/>
                  <a:gd name="T4" fmla="*/ 942 w 942"/>
                  <a:gd name="T5" fmla="*/ 432 h 453"/>
                  <a:gd name="T6" fmla="*/ 942 w 942"/>
                  <a:gd name="T7" fmla="*/ 417 h 453"/>
                  <a:gd name="T8" fmla="*/ 942 w 942"/>
                  <a:gd name="T9" fmla="*/ 406 h 453"/>
                  <a:gd name="T10" fmla="*/ 942 w 942"/>
                  <a:gd name="T11" fmla="*/ 396 h 453"/>
                  <a:gd name="T12" fmla="*/ 937 w 942"/>
                  <a:gd name="T13" fmla="*/ 380 h 453"/>
                  <a:gd name="T14" fmla="*/ 937 w 942"/>
                  <a:gd name="T15" fmla="*/ 370 h 453"/>
                  <a:gd name="T16" fmla="*/ 937 w 942"/>
                  <a:gd name="T17" fmla="*/ 359 h 453"/>
                  <a:gd name="T18" fmla="*/ 937 w 942"/>
                  <a:gd name="T19" fmla="*/ 344 h 453"/>
                  <a:gd name="T20" fmla="*/ 932 w 942"/>
                  <a:gd name="T21" fmla="*/ 333 h 453"/>
                  <a:gd name="T22" fmla="*/ 932 w 942"/>
                  <a:gd name="T23" fmla="*/ 323 h 453"/>
                  <a:gd name="T24" fmla="*/ 932 w 942"/>
                  <a:gd name="T25" fmla="*/ 312 h 453"/>
                  <a:gd name="T26" fmla="*/ 926 w 942"/>
                  <a:gd name="T27" fmla="*/ 297 h 453"/>
                  <a:gd name="T28" fmla="*/ 926 w 942"/>
                  <a:gd name="T29" fmla="*/ 286 h 453"/>
                  <a:gd name="T30" fmla="*/ 926 w 942"/>
                  <a:gd name="T31" fmla="*/ 276 h 453"/>
                  <a:gd name="T32" fmla="*/ 921 w 942"/>
                  <a:gd name="T33" fmla="*/ 260 h 453"/>
                  <a:gd name="T34" fmla="*/ 921 w 942"/>
                  <a:gd name="T35" fmla="*/ 250 h 453"/>
                  <a:gd name="T36" fmla="*/ 916 w 942"/>
                  <a:gd name="T37" fmla="*/ 240 h 453"/>
                  <a:gd name="T38" fmla="*/ 916 w 942"/>
                  <a:gd name="T39" fmla="*/ 229 h 453"/>
                  <a:gd name="T40" fmla="*/ 911 w 942"/>
                  <a:gd name="T41" fmla="*/ 214 h 453"/>
                  <a:gd name="T42" fmla="*/ 906 w 942"/>
                  <a:gd name="T43" fmla="*/ 203 h 453"/>
                  <a:gd name="T44" fmla="*/ 906 w 942"/>
                  <a:gd name="T45" fmla="*/ 193 h 453"/>
                  <a:gd name="T46" fmla="*/ 900 w 942"/>
                  <a:gd name="T47" fmla="*/ 182 h 453"/>
                  <a:gd name="T48" fmla="*/ 895 w 942"/>
                  <a:gd name="T49" fmla="*/ 167 h 453"/>
                  <a:gd name="T50" fmla="*/ 895 w 942"/>
                  <a:gd name="T51" fmla="*/ 156 h 453"/>
                  <a:gd name="T52" fmla="*/ 890 w 942"/>
                  <a:gd name="T53" fmla="*/ 146 h 453"/>
                  <a:gd name="T54" fmla="*/ 885 w 942"/>
                  <a:gd name="T55" fmla="*/ 135 h 453"/>
                  <a:gd name="T56" fmla="*/ 880 w 942"/>
                  <a:gd name="T57" fmla="*/ 125 h 453"/>
                  <a:gd name="T58" fmla="*/ 874 w 942"/>
                  <a:gd name="T59" fmla="*/ 109 h 453"/>
                  <a:gd name="T60" fmla="*/ 874 w 942"/>
                  <a:gd name="T61" fmla="*/ 99 h 453"/>
                  <a:gd name="T62" fmla="*/ 869 w 942"/>
                  <a:gd name="T63" fmla="*/ 89 h 453"/>
                  <a:gd name="T64" fmla="*/ 864 w 942"/>
                  <a:gd name="T65" fmla="*/ 78 h 453"/>
                  <a:gd name="T66" fmla="*/ 859 w 942"/>
                  <a:gd name="T67" fmla="*/ 68 h 453"/>
                  <a:gd name="T68" fmla="*/ 854 w 942"/>
                  <a:gd name="T69" fmla="*/ 57 h 453"/>
                  <a:gd name="T70" fmla="*/ 848 w 942"/>
                  <a:gd name="T71" fmla="*/ 47 h 453"/>
                  <a:gd name="T72" fmla="*/ 843 w 942"/>
                  <a:gd name="T73" fmla="*/ 37 h 453"/>
                  <a:gd name="T74" fmla="*/ 838 w 942"/>
                  <a:gd name="T75" fmla="*/ 21 h 453"/>
                  <a:gd name="T76" fmla="*/ 833 w 942"/>
                  <a:gd name="T77" fmla="*/ 11 h 453"/>
                  <a:gd name="T78" fmla="*/ 828 w 942"/>
                  <a:gd name="T79" fmla="*/ 0 h 453"/>
                  <a:gd name="T80" fmla="*/ 0 w 942"/>
                  <a:gd name="T81" fmla="*/ 453 h 453"/>
                  <a:gd name="T82" fmla="*/ 942 w 942"/>
                  <a:gd name="T83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42" h="453">
                    <a:moveTo>
                      <a:pt x="942" y="453"/>
                    </a:moveTo>
                    <a:lnTo>
                      <a:pt x="942" y="443"/>
                    </a:lnTo>
                    <a:lnTo>
                      <a:pt x="942" y="432"/>
                    </a:lnTo>
                    <a:lnTo>
                      <a:pt x="942" y="417"/>
                    </a:lnTo>
                    <a:lnTo>
                      <a:pt x="942" y="406"/>
                    </a:lnTo>
                    <a:lnTo>
                      <a:pt x="942" y="396"/>
                    </a:lnTo>
                    <a:lnTo>
                      <a:pt x="937" y="380"/>
                    </a:lnTo>
                    <a:lnTo>
                      <a:pt x="937" y="370"/>
                    </a:lnTo>
                    <a:lnTo>
                      <a:pt x="937" y="359"/>
                    </a:lnTo>
                    <a:lnTo>
                      <a:pt x="937" y="344"/>
                    </a:lnTo>
                    <a:lnTo>
                      <a:pt x="932" y="333"/>
                    </a:lnTo>
                    <a:lnTo>
                      <a:pt x="932" y="323"/>
                    </a:lnTo>
                    <a:lnTo>
                      <a:pt x="932" y="312"/>
                    </a:lnTo>
                    <a:lnTo>
                      <a:pt x="926" y="297"/>
                    </a:lnTo>
                    <a:lnTo>
                      <a:pt x="926" y="286"/>
                    </a:lnTo>
                    <a:lnTo>
                      <a:pt x="926" y="276"/>
                    </a:lnTo>
                    <a:lnTo>
                      <a:pt x="921" y="260"/>
                    </a:lnTo>
                    <a:lnTo>
                      <a:pt x="921" y="250"/>
                    </a:lnTo>
                    <a:lnTo>
                      <a:pt x="916" y="240"/>
                    </a:lnTo>
                    <a:lnTo>
                      <a:pt x="916" y="229"/>
                    </a:lnTo>
                    <a:lnTo>
                      <a:pt x="911" y="214"/>
                    </a:lnTo>
                    <a:lnTo>
                      <a:pt x="906" y="203"/>
                    </a:lnTo>
                    <a:lnTo>
                      <a:pt x="906" y="193"/>
                    </a:lnTo>
                    <a:lnTo>
                      <a:pt x="900" y="182"/>
                    </a:lnTo>
                    <a:lnTo>
                      <a:pt x="895" y="167"/>
                    </a:lnTo>
                    <a:lnTo>
                      <a:pt x="895" y="156"/>
                    </a:lnTo>
                    <a:lnTo>
                      <a:pt x="890" y="146"/>
                    </a:lnTo>
                    <a:lnTo>
                      <a:pt x="885" y="135"/>
                    </a:lnTo>
                    <a:lnTo>
                      <a:pt x="880" y="125"/>
                    </a:lnTo>
                    <a:lnTo>
                      <a:pt x="874" y="109"/>
                    </a:lnTo>
                    <a:lnTo>
                      <a:pt x="874" y="99"/>
                    </a:lnTo>
                    <a:lnTo>
                      <a:pt x="869" y="89"/>
                    </a:lnTo>
                    <a:lnTo>
                      <a:pt x="864" y="78"/>
                    </a:lnTo>
                    <a:lnTo>
                      <a:pt x="859" y="68"/>
                    </a:lnTo>
                    <a:lnTo>
                      <a:pt x="854" y="57"/>
                    </a:lnTo>
                    <a:lnTo>
                      <a:pt x="848" y="47"/>
                    </a:lnTo>
                    <a:lnTo>
                      <a:pt x="843" y="37"/>
                    </a:lnTo>
                    <a:lnTo>
                      <a:pt x="838" y="21"/>
                    </a:lnTo>
                    <a:lnTo>
                      <a:pt x="833" y="11"/>
                    </a:lnTo>
                    <a:lnTo>
                      <a:pt x="828" y="0"/>
                    </a:lnTo>
                    <a:lnTo>
                      <a:pt x="0" y="453"/>
                    </a:lnTo>
                    <a:lnTo>
                      <a:pt x="942" y="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6FF6DCA0-CC9B-4062-84A7-508988EB5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23"/>
                <a:ext cx="942" cy="453"/>
              </a:xfrm>
              <a:custGeom>
                <a:avLst/>
                <a:gdLst>
                  <a:gd name="T0" fmla="*/ 181 w 181"/>
                  <a:gd name="T1" fmla="*/ 87 h 87"/>
                  <a:gd name="T2" fmla="*/ 181 w 181"/>
                  <a:gd name="T3" fmla="*/ 85 h 87"/>
                  <a:gd name="T4" fmla="*/ 181 w 181"/>
                  <a:gd name="T5" fmla="*/ 83 h 87"/>
                  <a:gd name="T6" fmla="*/ 181 w 181"/>
                  <a:gd name="T7" fmla="*/ 80 h 87"/>
                  <a:gd name="T8" fmla="*/ 181 w 181"/>
                  <a:gd name="T9" fmla="*/ 78 h 87"/>
                  <a:gd name="T10" fmla="*/ 181 w 181"/>
                  <a:gd name="T11" fmla="*/ 76 h 87"/>
                  <a:gd name="T12" fmla="*/ 180 w 181"/>
                  <a:gd name="T13" fmla="*/ 73 h 87"/>
                  <a:gd name="T14" fmla="*/ 180 w 181"/>
                  <a:gd name="T15" fmla="*/ 71 h 87"/>
                  <a:gd name="T16" fmla="*/ 180 w 181"/>
                  <a:gd name="T17" fmla="*/ 69 h 87"/>
                  <a:gd name="T18" fmla="*/ 180 w 181"/>
                  <a:gd name="T19" fmla="*/ 66 h 87"/>
                  <a:gd name="T20" fmla="*/ 179 w 181"/>
                  <a:gd name="T21" fmla="*/ 64 h 87"/>
                  <a:gd name="T22" fmla="*/ 179 w 181"/>
                  <a:gd name="T23" fmla="*/ 62 h 87"/>
                  <a:gd name="T24" fmla="*/ 179 w 181"/>
                  <a:gd name="T25" fmla="*/ 60 h 87"/>
                  <a:gd name="T26" fmla="*/ 178 w 181"/>
                  <a:gd name="T27" fmla="*/ 57 h 87"/>
                  <a:gd name="T28" fmla="*/ 178 w 181"/>
                  <a:gd name="T29" fmla="*/ 55 h 87"/>
                  <a:gd name="T30" fmla="*/ 178 w 181"/>
                  <a:gd name="T31" fmla="*/ 53 h 87"/>
                  <a:gd name="T32" fmla="*/ 177 w 181"/>
                  <a:gd name="T33" fmla="*/ 50 h 87"/>
                  <a:gd name="T34" fmla="*/ 177 w 181"/>
                  <a:gd name="T35" fmla="*/ 48 h 87"/>
                  <a:gd name="T36" fmla="*/ 176 w 181"/>
                  <a:gd name="T37" fmla="*/ 46 h 87"/>
                  <a:gd name="T38" fmla="*/ 176 w 181"/>
                  <a:gd name="T39" fmla="*/ 44 h 87"/>
                  <a:gd name="T40" fmla="*/ 175 w 181"/>
                  <a:gd name="T41" fmla="*/ 41 h 87"/>
                  <a:gd name="T42" fmla="*/ 174 w 181"/>
                  <a:gd name="T43" fmla="*/ 39 h 87"/>
                  <a:gd name="T44" fmla="*/ 174 w 181"/>
                  <a:gd name="T45" fmla="*/ 37 h 87"/>
                  <a:gd name="T46" fmla="*/ 173 w 181"/>
                  <a:gd name="T47" fmla="*/ 35 h 87"/>
                  <a:gd name="T48" fmla="*/ 172 w 181"/>
                  <a:gd name="T49" fmla="*/ 32 h 87"/>
                  <a:gd name="T50" fmla="*/ 172 w 181"/>
                  <a:gd name="T51" fmla="*/ 30 h 87"/>
                  <a:gd name="T52" fmla="*/ 171 w 181"/>
                  <a:gd name="T53" fmla="*/ 28 h 87"/>
                  <a:gd name="T54" fmla="*/ 170 w 181"/>
                  <a:gd name="T55" fmla="*/ 26 h 87"/>
                  <a:gd name="T56" fmla="*/ 169 w 181"/>
                  <a:gd name="T57" fmla="*/ 24 h 87"/>
                  <a:gd name="T58" fmla="*/ 168 w 181"/>
                  <a:gd name="T59" fmla="*/ 21 h 87"/>
                  <a:gd name="T60" fmla="*/ 168 w 181"/>
                  <a:gd name="T61" fmla="*/ 19 h 87"/>
                  <a:gd name="T62" fmla="*/ 167 w 181"/>
                  <a:gd name="T63" fmla="*/ 17 h 87"/>
                  <a:gd name="T64" fmla="*/ 166 w 181"/>
                  <a:gd name="T65" fmla="*/ 15 h 87"/>
                  <a:gd name="T66" fmla="*/ 165 w 181"/>
                  <a:gd name="T67" fmla="*/ 13 h 87"/>
                  <a:gd name="T68" fmla="*/ 164 w 181"/>
                  <a:gd name="T69" fmla="*/ 11 h 87"/>
                  <a:gd name="T70" fmla="*/ 163 w 181"/>
                  <a:gd name="T71" fmla="*/ 9 h 87"/>
                  <a:gd name="T72" fmla="*/ 162 w 181"/>
                  <a:gd name="T73" fmla="*/ 7 h 87"/>
                  <a:gd name="T74" fmla="*/ 161 w 181"/>
                  <a:gd name="T75" fmla="*/ 4 h 87"/>
                  <a:gd name="T76" fmla="*/ 160 w 181"/>
                  <a:gd name="T77" fmla="*/ 2 h 87"/>
                  <a:gd name="T78" fmla="*/ 159 w 181"/>
                  <a:gd name="T79" fmla="*/ 0 h 87"/>
                  <a:gd name="T80" fmla="*/ 0 w 181"/>
                  <a:gd name="T81" fmla="*/ 87 h 87"/>
                  <a:gd name="T82" fmla="*/ 181 w 181"/>
                  <a:gd name="T8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1" h="87">
                    <a:moveTo>
                      <a:pt x="181" y="87"/>
                    </a:moveTo>
                    <a:lnTo>
                      <a:pt x="181" y="85"/>
                    </a:lnTo>
                    <a:lnTo>
                      <a:pt x="181" y="83"/>
                    </a:lnTo>
                    <a:lnTo>
                      <a:pt x="181" y="80"/>
                    </a:lnTo>
                    <a:lnTo>
                      <a:pt x="181" y="78"/>
                    </a:lnTo>
                    <a:lnTo>
                      <a:pt x="181" y="76"/>
                    </a:lnTo>
                    <a:lnTo>
                      <a:pt x="180" y="73"/>
                    </a:lnTo>
                    <a:lnTo>
                      <a:pt x="180" y="71"/>
                    </a:lnTo>
                    <a:lnTo>
                      <a:pt x="180" y="69"/>
                    </a:lnTo>
                    <a:lnTo>
                      <a:pt x="180" y="66"/>
                    </a:lnTo>
                    <a:lnTo>
                      <a:pt x="179" y="64"/>
                    </a:lnTo>
                    <a:lnTo>
                      <a:pt x="179" y="62"/>
                    </a:lnTo>
                    <a:lnTo>
                      <a:pt x="179" y="60"/>
                    </a:lnTo>
                    <a:lnTo>
                      <a:pt x="178" y="57"/>
                    </a:lnTo>
                    <a:lnTo>
                      <a:pt x="178" y="55"/>
                    </a:lnTo>
                    <a:lnTo>
                      <a:pt x="178" y="53"/>
                    </a:lnTo>
                    <a:lnTo>
                      <a:pt x="177" y="50"/>
                    </a:lnTo>
                    <a:lnTo>
                      <a:pt x="177" y="48"/>
                    </a:lnTo>
                    <a:lnTo>
                      <a:pt x="176" y="46"/>
                    </a:lnTo>
                    <a:lnTo>
                      <a:pt x="176" y="44"/>
                    </a:lnTo>
                    <a:lnTo>
                      <a:pt x="175" y="41"/>
                    </a:lnTo>
                    <a:lnTo>
                      <a:pt x="174" y="39"/>
                    </a:lnTo>
                    <a:lnTo>
                      <a:pt x="174" y="37"/>
                    </a:lnTo>
                    <a:lnTo>
                      <a:pt x="173" y="35"/>
                    </a:lnTo>
                    <a:lnTo>
                      <a:pt x="172" y="32"/>
                    </a:lnTo>
                    <a:lnTo>
                      <a:pt x="172" y="30"/>
                    </a:lnTo>
                    <a:lnTo>
                      <a:pt x="171" y="28"/>
                    </a:lnTo>
                    <a:lnTo>
                      <a:pt x="170" y="26"/>
                    </a:lnTo>
                    <a:lnTo>
                      <a:pt x="169" y="24"/>
                    </a:lnTo>
                    <a:lnTo>
                      <a:pt x="168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5"/>
                    </a:lnTo>
                    <a:lnTo>
                      <a:pt x="165" y="13"/>
                    </a:lnTo>
                    <a:lnTo>
                      <a:pt x="164" y="11"/>
                    </a:lnTo>
                    <a:lnTo>
                      <a:pt x="163" y="9"/>
                    </a:lnTo>
                    <a:lnTo>
                      <a:pt x="162" y="7"/>
                    </a:lnTo>
                    <a:lnTo>
                      <a:pt x="161" y="4"/>
                    </a:lnTo>
                    <a:lnTo>
                      <a:pt x="160" y="2"/>
                    </a:lnTo>
                    <a:lnTo>
                      <a:pt x="159" y="0"/>
                    </a:lnTo>
                    <a:lnTo>
                      <a:pt x="0" y="87"/>
                    </a:lnTo>
                    <a:lnTo>
                      <a:pt x="181" y="87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27DEF9BD-EA0F-4216-9890-245BAA235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3" y="1431"/>
                <a:ext cx="47" cy="1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1FAA6E8D-62A5-4687-96A3-A1B9CF679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96"/>
                <a:ext cx="39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 8 %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8ED7D33-2885-40E1-90AC-E30574762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739"/>
                <a:ext cx="1884" cy="1879"/>
              </a:xfrm>
              <a:custGeom>
                <a:avLst/>
                <a:gdLst>
                  <a:gd name="T0" fmla="*/ 1723 w 1884"/>
                  <a:gd name="T1" fmla="*/ 417 h 1879"/>
                  <a:gd name="T2" fmla="*/ 1666 w 1884"/>
                  <a:gd name="T3" fmla="*/ 338 h 1879"/>
                  <a:gd name="T4" fmla="*/ 1603 w 1884"/>
                  <a:gd name="T5" fmla="*/ 271 h 1879"/>
                  <a:gd name="T6" fmla="*/ 1535 w 1884"/>
                  <a:gd name="T7" fmla="*/ 208 h 1879"/>
                  <a:gd name="T8" fmla="*/ 1457 w 1884"/>
                  <a:gd name="T9" fmla="*/ 151 h 1879"/>
                  <a:gd name="T10" fmla="*/ 1374 w 1884"/>
                  <a:gd name="T11" fmla="*/ 104 h 1879"/>
                  <a:gd name="T12" fmla="*/ 1286 w 1884"/>
                  <a:gd name="T13" fmla="*/ 63 h 1879"/>
                  <a:gd name="T14" fmla="*/ 1197 w 1884"/>
                  <a:gd name="T15" fmla="*/ 31 h 1879"/>
                  <a:gd name="T16" fmla="*/ 1103 w 1884"/>
                  <a:gd name="T17" fmla="*/ 11 h 1879"/>
                  <a:gd name="T18" fmla="*/ 1010 w 1884"/>
                  <a:gd name="T19" fmla="*/ 0 h 1879"/>
                  <a:gd name="T20" fmla="*/ 916 w 1884"/>
                  <a:gd name="T21" fmla="*/ 0 h 1879"/>
                  <a:gd name="T22" fmla="*/ 822 w 1884"/>
                  <a:gd name="T23" fmla="*/ 5 h 1879"/>
                  <a:gd name="T24" fmla="*/ 729 w 1884"/>
                  <a:gd name="T25" fmla="*/ 21 h 1879"/>
                  <a:gd name="T26" fmla="*/ 640 w 1884"/>
                  <a:gd name="T27" fmla="*/ 47 h 1879"/>
                  <a:gd name="T28" fmla="*/ 552 w 1884"/>
                  <a:gd name="T29" fmla="*/ 83 h 1879"/>
                  <a:gd name="T30" fmla="*/ 469 w 1884"/>
                  <a:gd name="T31" fmla="*/ 130 h 1879"/>
                  <a:gd name="T32" fmla="*/ 385 w 1884"/>
                  <a:gd name="T33" fmla="*/ 182 h 1879"/>
                  <a:gd name="T34" fmla="*/ 312 w 1884"/>
                  <a:gd name="T35" fmla="*/ 240 h 1879"/>
                  <a:gd name="T36" fmla="*/ 245 w 1884"/>
                  <a:gd name="T37" fmla="*/ 307 h 1879"/>
                  <a:gd name="T38" fmla="*/ 188 w 1884"/>
                  <a:gd name="T39" fmla="*/ 380 h 1879"/>
                  <a:gd name="T40" fmla="*/ 136 w 1884"/>
                  <a:gd name="T41" fmla="*/ 458 h 1879"/>
                  <a:gd name="T42" fmla="*/ 89 w 1884"/>
                  <a:gd name="T43" fmla="*/ 541 h 1879"/>
                  <a:gd name="T44" fmla="*/ 52 w 1884"/>
                  <a:gd name="T45" fmla="*/ 630 h 1879"/>
                  <a:gd name="T46" fmla="*/ 26 w 1884"/>
                  <a:gd name="T47" fmla="*/ 724 h 1879"/>
                  <a:gd name="T48" fmla="*/ 11 w 1884"/>
                  <a:gd name="T49" fmla="*/ 812 h 1879"/>
                  <a:gd name="T50" fmla="*/ 5 w 1884"/>
                  <a:gd name="T51" fmla="*/ 911 h 1879"/>
                  <a:gd name="T52" fmla="*/ 5 w 1884"/>
                  <a:gd name="T53" fmla="*/ 1005 h 1879"/>
                  <a:gd name="T54" fmla="*/ 16 w 1884"/>
                  <a:gd name="T55" fmla="*/ 1098 h 1879"/>
                  <a:gd name="T56" fmla="*/ 37 w 1884"/>
                  <a:gd name="T57" fmla="*/ 1192 h 1879"/>
                  <a:gd name="T58" fmla="*/ 68 w 1884"/>
                  <a:gd name="T59" fmla="*/ 1281 h 1879"/>
                  <a:gd name="T60" fmla="*/ 104 w 1884"/>
                  <a:gd name="T61" fmla="*/ 1369 h 1879"/>
                  <a:gd name="T62" fmla="*/ 151 w 1884"/>
                  <a:gd name="T63" fmla="*/ 1447 h 1879"/>
                  <a:gd name="T64" fmla="*/ 208 w 1884"/>
                  <a:gd name="T65" fmla="*/ 1525 h 1879"/>
                  <a:gd name="T66" fmla="*/ 271 w 1884"/>
                  <a:gd name="T67" fmla="*/ 1598 h 1879"/>
                  <a:gd name="T68" fmla="*/ 339 w 1884"/>
                  <a:gd name="T69" fmla="*/ 1660 h 1879"/>
                  <a:gd name="T70" fmla="*/ 417 w 1884"/>
                  <a:gd name="T71" fmla="*/ 1718 h 1879"/>
                  <a:gd name="T72" fmla="*/ 495 w 1884"/>
                  <a:gd name="T73" fmla="*/ 1765 h 1879"/>
                  <a:gd name="T74" fmla="*/ 583 w 1884"/>
                  <a:gd name="T75" fmla="*/ 1806 h 1879"/>
                  <a:gd name="T76" fmla="*/ 672 w 1884"/>
                  <a:gd name="T77" fmla="*/ 1837 h 1879"/>
                  <a:gd name="T78" fmla="*/ 765 w 1884"/>
                  <a:gd name="T79" fmla="*/ 1863 h 1879"/>
                  <a:gd name="T80" fmla="*/ 859 w 1884"/>
                  <a:gd name="T81" fmla="*/ 1874 h 1879"/>
                  <a:gd name="T82" fmla="*/ 953 w 1884"/>
                  <a:gd name="T83" fmla="*/ 1879 h 1879"/>
                  <a:gd name="T84" fmla="*/ 1046 w 1884"/>
                  <a:gd name="T85" fmla="*/ 1874 h 1879"/>
                  <a:gd name="T86" fmla="*/ 1140 w 1884"/>
                  <a:gd name="T87" fmla="*/ 1858 h 1879"/>
                  <a:gd name="T88" fmla="*/ 1234 w 1884"/>
                  <a:gd name="T89" fmla="*/ 1832 h 1879"/>
                  <a:gd name="T90" fmla="*/ 1322 w 1884"/>
                  <a:gd name="T91" fmla="*/ 1801 h 1879"/>
                  <a:gd name="T92" fmla="*/ 1405 w 1884"/>
                  <a:gd name="T93" fmla="*/ 1759 h 1879"/>
                  <a:gd name="T94" fmla="*/ 1483 w 1884"/>
                  <a:gd name="T95" fmla="*/ 1707 h 1879"/>
                  <a:gd name="T96" fmla="*/ 1561 w 1884"/>
                  <a:gd name="T97" fmla="*/ 1650 h 1879"/>
                  <a:gd name="T98" fmla="*/ 1629 w 1884"/>
                  <a:gd name="T99" fmla="*/ 1582 h 1879"/>
                  <a:gd name="T100" fmla="*/ 1692 w 1884"/>
                  <a:gd name="T101" fmla="*/ 1510 h 1879"/>
                  <a:gd name="T102" fmla="*/ 1744 w 1884"/>
                  <a:gd name="T103" fmla="*/ 1437 h 1879"/>
                  <a:gd name="T104" fmla="*/ 1790 w 1884"/>
                  <a:gd name="T105" fmla="*/ 1353 h 1879"/>
                  <a:gd name="T106" fmla="*/ 1827 w 1884"/>
                  <a:gd name="T107" fmla="*/ 1265 h 1879"/>
                  <a:gd name="T108" fmla="*/ 1853 w 1884"/>
                  <a:gd name="T109" fmla="*/ 1171 h 1879"/>
                  <a:gd name="T110" fmla="*/ 1874 w 1884"/>
                  <a:gd name="T111" fmla="*/ 1083 h 1879"/>
                  <a:gd name="T112" fmla="*/ 1884 w 1884"/>
                  <a:gd name="T113" fmla="*/ 989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4" h="1879">
                    <a:moveTo>
                      <a:pt x="1770" y="484"/>
                    </a:moveTo>
                    <a:lnTo>
                      <a:pt x="1759" y="474"/>
                    </a:lnTo>
                    <a:lnTo>
                      <a:pt x="1754" y="463"/>
                    </a:lnTo>
                    <a:lnTo>
                      <a:pt x="1749" y="453"/>
                    </a:lnTo>
                    <a:lnTo>
                      <a:pt x="1744" y="443"/>
                    </a:lnTo>
                    <a:lnTo>
                      <a:pt x="1738" y="437"/>
                    </a:lnTo>
                    <a:lnTo>
                      <a:pt x="1733" y="427"/>
                    </a:lnTo>
                    <a:lnTo>
                      <a:pt x="1723" y="417"/>
                    </a:lnTo>
                    <a:lnTo>
                      <a:pt x="1718" y="406"/>
                    </a:lnTo>
                    <a:lnTo>
                      <a:pt x="1712" y="396"/>
                    </a:lnTo>
                    <a:lnTo>
                      <a:pt x="1702" y="385"/>
                    </a:lnTo>
                    <a:lnTo>
                      <a:pt x="1697" y="375"/>
                    </a:lnTo>
                    <a:lnTo>
                      <a:pt x="1692" y="364"/>
                    </a:lnTo>
                    <a:lnTo>
                      <a:pt x="1681" y="359"/>
                    </a:lnTo>
                    <a:lnTo>
                      <a:pt x="1676" y="349"/>
                    </a:lnTo>
                    <a:lnTo>
                      <a:pt x="1666" y="338"/>
                    </a:lnTo>
                    <a:lnTo>
                      <a:pt x="1660" y="328"/>
                    </a:lnTo>
                    <a:lnTo>
                      <a:pt x="1650" y="323"/>
                    </a:lnTo>
                    <a:lnTo>
                      <a:pt x="1645" y="312"/>
                    </a:lnTo>
                    <a:lnTo>
                      <a:pt x="1634" y="302"/>
                    </a:lnTo>
                    <a:lnTo>
                      <a:pt x="1629" y="297"/>
                    </a:lnTo>
                    <a:lnTo>
                      <a:pt x="1619" y="286"/>
                    </a:lnTo>
                    <a:lnTo>
                      <a:pt x="1613" y="276"/>
                    </a:lnTo>
                    <a:lnTo>
                      <a:pt x="1603" y="271"/>
                    </a:lnTo>
                    <a:lnTo>
                      <a:pt x="1593" y="260"/>
                    </a:lnTo>
                    <a:lnTo>
                      <a:pt x="1587" y="255"/>
                    </a:lnTo>
                    <a:lnTo>
                      <a:pt x="1577" y="245"/>
                    </a:lnTo>
                    <a:lnTo>
                      <a:pt x="1567" y="234"/>
                    </a:lnTo>
                    <a:lnTo>
                      <a:pt x="1561" y="229"/>
                    </a:lnTo>
                    <a:lnTo>
                      <a:pt x="1551" y="219"/>
                    </a:lnTo>
                    <a:lnTo>
                      <a:pt x="1541" y="214"/>
                    </a:lnTo>
                    <a:lnTo>
                      <a:pt x="1535" y="208"/>
                    </a:lnTo>
                    <a:lnTo>
                      <a:pt x="1525" y="198"/>
                    </a:lnTo>
                    <a:lnTo>
                      <a:pt x="1515" y="193"/>
                    </a:lnTo>
                    <a:lnTo>
                      <a:pt x="1504" y="182"/>
                    </a:lnTo>
                    <a:lnTo>
                      <a:pt x="1494" y="177"/>
                    </a:lnTo>
                    <a:lnTo>
                      <a:pt x="1483" y="172"/>
                    </a:lnTo>
                    <a:lnTo>
                      <a:pt x="1478" y="161"/>
                    </a:lnTo>
                    <a:lnTo>
                      <a:pt x="1468" y="156"/>
                    </a:lnTo>
                    <a:lnTo>
                      <a:pt x="1457" y="151"/>
                    </a:lnTo>
                    <a:lnTo>
                      <a:pt x="1447" y="146"/>
                    </a:lnTo>
                    <a:lnTo>
                      <a:pt x="1437" y="135"/>
                    </a:lnTo>
                    <a:lnTo>
                      <a:pt x="1426" y="130"/>
                    </a:lnTo>
                    <a:lnTo>
                      <a:pt x="1416" y="125"/>
                    </a:lnTo>
                    <a:lnTo>
                      <a:pt x="1405" y="120"/>
                    </a:lnTo>
                    <a:lnTo>
                      <a:pt x="1395" y="115"/>
                    </a:lnTo>
                    <a:lnTo>
                      <a:pt x="1385" y="109"/>
                    </a:lnTo>
                    <a:lnTo>
                      <a:pt x="1374" y="104"/>
                    </a:lnTo>
                    <a:lnTo>
                      <a:pt x="1364" y="99"/>
                    </a:lnTo>
                    <a:lnTo>
                      <a:pt x="1353" y="94"/>
                    </a:lnTo>
                    <a:lnTo>
                      <a:pt x="1343" y="89"/>
                    </a:lnTo>
                    <a:lnTo>
                      <a:pt x="1332" y="83"/>
                    </a:lnTo>
                    <a:lnTo>
                      <a:pt x="1322" y="78"/>
                    </a:lnTo>
                    <a:lnTo>
                      <a:pt x="1312" y="73"/>
                    </a:lnTo>
                    <a:lnTo>
                      <a:pt x="1301" y="68"/>
                    </a:lnTo>
                    <a:lnTo>
                      <a:pt x="1286" y="63"/>
                    </a:lnTo>
                    <a:lnTo>
                      <a:pt x="1275" y="57"/>
                    </a:lnTo>
                    <a:lnTo>
                      <a:pt x="1265" y="57"/>
                    </a:lnTo>
                    <a:lnTo>
                      <a:pt x="1254" y="52"/>
                    </a:lnTo>
                    <a:lnTo>
                      <a:pt x="1244" y="47"/>
                    </a:lnTo>
                    <a:lnTo>
                      <a:pt x="1234" y="42"/>
                    </a:lnTo>
                    <a:lnTo>
                      <a:pt x="1223" y="42"/>
                    </a:lnTo>
                    <a:lnTo>
                      <a:pt x="1208" y="37"/>
                    </a:lnTo>
                    <a:lnTo>
                      <a:pt x="1197" y="31"/>
                    </a:lnTo>
                    <a:lnTo>
                      <a:pt x="1187" y="31"/>
                    </a:lnTo>
                    <a:lnTo>
                      <a:pt x="1176" y="26"/>
                    </a:lnTo>
                    <a:lnTo>
                      <a:pt x="1166" y="26"/>
                    </a:lnTo>
                    <a:lnTo>
                      <a:pt x="1150" y="21"/>
                    </a:lnTo>
                    <a:lnTo>
                      <a:pt x="1140" y="21"/>
                    </a:lnTo>
                    <a:lnTo>
                      <a:pt x="1130" y="16"/>
                    </a:lnTo>
                    <a:lnTo>
                      <a:pt x="1119" y="16"/>
                    </a:lnTo>
                    <a:lnTo>
                      <a:pt x="1103" y="11"/>
                    </a:lnTo>
                    <a:lnTo>
                      <a:pt x="1093" y="11"/>
                    </a:lnTo>
                    <a:lnTo>
                      <a:pt x="1083" y="11"/>
                    </a:lnTo>
                    <a:lnTo>
                      <a:pt x="1072" y="5"/>
                    </a:lnTo>
                    <a:lnTo>
                      <a:pt x="1057" y="5"/>
                    </a:lnTo>
                    <a:lnTo>
                      <a:pt x="1046" y="5"/>
                    </a:lnTo>
                    <a:lnTo>
                      <a:pt x="1036" y="5"/>
                    </a:lnTo>
                    <a:lnTo>
                      <a:pt x="1025" y="0"/>
                    </a:lnTo>
                    <a:lnTo>
                      <a:pt x="1010" y="0"/>
                    </a:lnTo>
                    <a:lnTo>
                      <a:pt x="999" y="0"/>
                    </a:lnTo>
                    <a:lnTo>
                      <a:pt x="989" y="0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53" y="0"/>
                    </a:lnTo>
                    <a:lnTo>
                      <a:pt x="942" y="0"/>
                    </a:lnTo>
                    <a:lnTo>
                      <a:pt x="932" y="0"/>
                    </a:lnTo>
                    <a:lnTo>
                      <a:pt x="916" y="0"/>
                    </a:lnTo>
                    <a:lnTo>
                      <a:pt x="906" y="0"/>
                    </a:lnTo>
                    <a:lnTo>
                      <a:pt x="895" y="0"/>
                    </a:lnTo>
                    <a:lnTo>
                      <a:pt x="880" y="0"/>
                    </a:lnTo>
                    <a:lnTo>
                      <a:pt x="869" y="0"/>
                    </a:lnTo>
                    <a:lnTo>
                      <a:pt x="859" y="0"/>
                    </a:lnTo>
                    <a:lnTo>
                      <a:pt x="849" y="5"/>
                    </a:lnTo>
                    <a:lnTo>
                      <a:pt x="833" y="5"/>
                    </a:lnTo>
                    <a:lnTo>
                      <a:pt x="822" y="5"/>
                    </a:lnTo>
                    <a:lnTo>
                      <a:pt x="812" y="5"/>
                    </a:lnTo>
                    <a:lnTo>
                      <a:pt x="802" y="11"/>
                    </a:lnTo>
                    <a:lnTo>
                      <a:pt x="786" y="11"/>
                    </a:lnTo>
                    <a:lnTo>
                      <a:pt x="776" y="16"/>
                    </a:lnTo>
                    <a:lnTo>
                      <a:pt x="765" y="16"/>
                    </a:lnTo>
                    <a:lnTo>
                      <a:pt x="755" y="16"/>
                    </a:lnTo>
                    <a:lnTo>
                      <a:pt x="739" y="21"/>
                    </a:lnTo>
                    <a:lnTo>
                      <a:pt x="729" y="21"/>
                    </a:lnTo>
                    <a:lnTo>
                      <a:pt x="718" y="26"/>
                    </a:lnTo>
                    <a:lnTo>
                      <a:pt x="708" y="26"/>
                    </a:lnTo>
                    <a:lnTo>
                      <a:pt x="698" y="31"/>
                    </a:lnTo>
                    <a:lnTo>
                      <a:pt x="682" y="37"/>
                    </a:lnTo>
                    <a:lnTo>
                      <a:pt x="672" y="37"/>
                    </a:lnTo>
                    <a:lnTo>
                      <a:pt x="661" y="42"/>
                    </a:lnTo>
                    <a:lnTo>
                      <a:pt x="651" y="47"/>
                    </a:lnTo>
                    <a:lnTo>
                      <a:pt x="640" y="47"/>
                    </a:lnTo>
                    <a:lnTo>
                      <a:pt x="630" y="52"/>
                    </a:lnTo>
                    <a:lnTo>
                      <a:pt x="614" y="57"/>
                    </a:lnTo>
                    <a:lnTo>
                      <a:pt x="604" y="63"/>
                    </a:lnTo>
                    <a:lnTo>
                      <a:pt x="594" y="68"/>
                    </a:lnTo>
                    <a:lnTo>
                      <a:pt x="583" y="68"/>
                    </a:lnTo>
                    <a:lnTo>
                      <a:pt x="573" y="73"/>
                    </a:lnTo>
                    <a:lnTo>
                      <a:pt x="562" y="78"/>
                    </a:lnTo>
                    <a:lnTo>
                      <a:pt x="552" y="83"/>
                    </a:lnTo>
                    <a:lnTo>
                      <a:pt x="541" y="89"/>
                    </a:lnTo>
                    <a:lnTo>
                      <a:pt x="531" y="94"/>
                    </a:lnTo>
                    <a:lnTo>
                      <a:pt x="521" y="99"/>
                    </a:lnTo>
                    <a:lnTo>
                      <a:pt x="510" y="104"/>
                    </a:lnTo>
                    <a:lnTo>
                      <a:pt x="500" y="109"/>
                    </a:lnTo>
                    <a:lnTo>
                      <a:pt x="489" y="115"/>
                    </a:lnTo>
                    <a:lnTo>
                      <a:pt x="479" y="120"/>
                    </a:lnTo>
                    <a:lnTo>
                      <a:pt x="469" y="130"/>
                    </a:lnTo>
                    <a:lnTo>
                      <a:pt x="458" y="135"/>
                    </a:lnTo>
                    <a:lnTo>
                      <a:pt x="448" y="141"/>
                    </a:lnTo>
                    <a:lnTo>
                      <a:pt x="437" y="146"/>
                    </a:lnTo>
                    <a:lnTo>
                      <a:pt x="427" y="151"/>
                    </a:lnTo>
                    <a:lnTo>
                      <a:pt x="417" y="161"/>
                    </a:lnTo>
                    <a:lnTo>
                      <a:pt x="406" y="167"/>
                    </a:lnTo>
                    <a:lnTo>
                      <a:pt x="396" y="172"/>
                    </a:lnTo>
                    <a:lnTo>
                      <a:pt x="385" y="182"/>
                    </a:lnTo>
                    <a:lnTo>
                      <a:pt x="380" y="187"/>
                    </a:lnTo>
                    <a:lnTo>
                      <a:pt x="370" y="193"/>
                    </a:lnTo>
                    <a:lnTo>
                      <a:pt x="359" y="203"/>
                    </a:lnTo>
                    <a:lnTo>
                      <a:pt x="349" y="208"/>
                    </a:lnTo>
                    <a:lnTo>
                      <a:pt x="339" y="219"/>
                    </a:lnTo>
                    <a:lnTo>
                      <a:pt x="333" y="224"/>
                    </a:lnTo>
                    <a:lnTo>
                      <a:pt x="323" y="234"/>
                    </a:lnTo>
                    <a:lnTo>
                      <a:pt x="312" y="240"/>
                    </a:lnTo>
                    <a:lnTo>
                      <a:pt x="307" y="250"/>
                    </a:lnTo>
                    <a:lnTo>
                      <a:pt x="297" y="255"/>
                    </a:lnTo>
                    <a:lnTo>
                      <a:pt x="286" y="266"/>
                    </a:lnTo>
                    <a:lnTo>
                      <a:pt x="281" y="271"/>
                    </a:lnTo>
                    <a:lnTo>
                      <a:pt x="271" y="281"/>
                    </a:lnTo>
                    <a:lnTo>
                      <a:pt x="260" y="292"/>
                    </a:lnTo>
                    <a:lnTo>
                      <a:pt x="255" y="297"/>
                    </a:lnTo>
                    <a:lnTo>
                      <a:pt x="245" y="307"/>
                    </a:lnTo>
                    <a:lnTo>
                      <a:pt x="240" y="318"/>
                    </a:lnTo>
                    <a:lnTo>
                      <a:pt x="229" y="323"/>
                    </a:lnTo>
                    <a:lnTo>
                      <a:pt x="224" y="333"/>
                    </a:lnTo>
                    <a:lnTo>
                      <a:pt x="214" y="344"/>
                    </a:lnTo>
                    <a:lnTo>
                      <a:pt x="208" y="354"/>
                    </a:lnTo>
                    <a:lnTo>
                      <a:pt x="203" y="359"/>
                    </a:lnTo>
                    <a:lnTo>
                      <a:pt x="193" y="370"/>
                    </a:lnTo>
                    <a:lnTo>
                      <a:pt x="188" y="380"/>
                    </a:lnTo>
                    <a:lnTo>
                      <a:pt x="182" y="390"/>
                    </a:lnTo>
                    <a:lnTo>
                      <a:pt x="172" y="401"/>
                    </a:lnTo>
                    <a:lnTo>
                      <a:pt x="167" y="411"/>
                    </a:lnTo>
                    <a:lnTo>
                      <a:pt x="162" y="417"/>
                    </a:lnTo>
                    <a:lnTo>
                      <a:pt x="151" y="427"/>
                    </a:lnTo>
                    <a:lnTo>
                      <a:pt x="146" y="437"/>
                    </a:lnTo>
                    <a:lnTo>
                      <a:pt x="141" y="448"/>
                    </a:lnTo>
                    <a:lnTo>
                      <a:pt x="136" y="458"/>
                    </a:lnTo>
                    <a:lnTo>
                      <a:pt x="130" y="469"/>
                    </a:lnTo>
                    <a:lnTo>
                      <a:pt x="125" y="479"/>
                    </a:lnTo>
                    <a:lnTo>
                      <a:pt x="115" y="489"/>
                    </a:lnTo>
                    <a:lnTo>
                      <a:pt x="110" y="500"/>
                    </a:lnTo>
                    <a:lnTo>
                      <a:pt x="104" y="510"/>
                    </a:lnTo>
                    <a:lnTo>
                      <a:pt x="99" y="521"/>
                    </a:lnTo>
                    <a:lnTo>
                      <a:pt x="94" y="531"/>
                    </a:lnTo>
                    <a:lnTo>
                      <a:pt x="89" y="541"/>
                    </a:lnTo>
                    <a:lnTo>
                      <a:pt x="84" y="552"/>
                    </a:lnTo>
                    <a:lnTo>
                      <a:pt x="78" y="562"/>
                    </a:lnTo>
                    <a:lnTo>
                      <a:pt x="78" y="573"/>
                    </a:lnTo>
                    <a:lnTo>
                      <a:pt x="73" y="588"/>
                    </a:lnTo>
                    <a:lnTo>
                      <a:pt x="68" y="599"/>
                    </a:lnTo>
                    <a:lnTo>
                      <a:pt x="63" y="609"/>
                    </a:lnTo>
                    <a:lnTo>
                      <a:pt x="57" y="619"/>
                    </a:lnTo>
                    <a:lnTo>
                      <a:pt x="52" y="630"/>
                    </a:lnTo>
                    <a:lnTo>
                      <a:pt x="52" y="640"/>
                    </a:lnTo>
                    <a:lnTo>
                      <a:pt x="47" y="651"/>
                    </a:lnTo>
                    <a:lnTo>
                      <a:pt x="42" y="666"/>
                    </a:lnTo>
                    <a:lnTo>
                      <a:pt x="42" y="677"/>
                    </a:lnTo>
                    <a:lnTo>
                      <a:pt x="37" y="687"/>
                    </a:lnTo>
                    <a:lnTo>
                      <a:pt x="31" y="698"/>
                    </a:lnTo>
                    <a:lnTo>
                      <a:pt x="31" y="708"/>
                    </a:lnTo>
                    <a:lnTo>
                      <a:pt x="26" y="724"/>
                    </a:lnTo>
                    <a:lnTo>
                      <a:pt x="26" y="734"/>
                    </a:lnTo>
                    <a:lnTo>
                      <a:pt x="21" y="744"/>
                    </a:lnTo>
                    <a:lnTo>
                      <a:pt x="21" y="755"/>
                    </a:lnTo>
                    <a:lnTo>
                      <a:pt x="16" y="765"/>
                    </a:lnTo>
                    <a:lnTo>
                      <a:pt x="16" y="781"/>
                    </a:lnTo>
                    <a:lnTo>
                      <a:pt x="16" y="791"/>
                    </a:lnTo>
                    <a:lnTo>
                      <a:pt x="11" y="802"/>
                    </a:lnTo>
                    <a:lnTo>
                      <a:pt x="11" y="812"/>
                    </a:lnTo>
                    <a:lnTo>
                      <a:pt x="11" y="828"/>
                    </a:lnTo>
                    <a:lnTo>
                      <a:pt x="5" y="838"/>
                    </a:lnTo>
                    <a:lnTo>
                      <a:pt x="5" y="849"/>
                    </a:lnTo>
                    <a:lnTo>
                      <a:pt x="5" y="864"/>
                    </a:lnTo>
                    <a:lnTo>
                      <a:pt x="5" y="875"/>
                    </a:lnTo>
                    <a:lnTo>
                      <a:pt x="5" y="885"/>
                    </a:lnTo>
                    <a:lnTo>
                      <a:pt x="5" y="895"/>
                    </a:lnTo>
                    <a:lnTo>
                      <a:pt x="5" y="911"/>
                    </a:lnTo>
                    <a:lnTo>
                      <a:pt x="0" y="921"/>
                    </a:lnTo>
                    <a:lnTo>
                      <a:pt x="0" y="932"/>
                    </a:lnTo>
                    <a:lnTo>
                      <a:pt x="0" y="942"/>
                    </a:lnTo>
                    <a:lnTo>
                      <a:pt x="0" y="958"/>
                    </a:lnTo>
                    <a:lnTo>
                      <a:pt x="5" y="968"/>
                    </a:lnTo>
                    <a:lnTo>
                      <a:pt x="5" y="979"/>
                    </a:lnTo>
                    <a:lnTo>
                      <a:pt x="5" y="994"/>
                    </a:lnTo>
                    <a:lnTo>
                      <a:pt x="5" y="1005"/>
                    </a:lnTo>
                    <a:lnTo>
                      <a:pt x="5" y="1015"/>
                    </a:lnTo>
                    <a:lnTo>
                      <a:pt x="5" y="1025"/>
                    </a:lnTo>
                    <a:lnTo>
                      <a:pt x="5" y="1041"/>
                    </a:lnTo>
                    <a:lnTo>
                      <a:pt x="11" y="1052"/>
                    </a:lnTo>
                    <a:lnTo>
                      <a:pt x="11" y="1062"/>
                    </a:lnTo>
                    <a:lnTo>
                      <a:pt x="11" y="1072"/>
                    </a:lnTo>
                    <a:lnTo>
                      <a:pt x="16" y="1088"/>
                    </a:lnTo>
                    <a:lnTo>
                      <a:pt x="16" y="1098"/>
                    </a:lnTo>
                    <a:lnTo>
                      <a:pt x="16" y="1109"/>
                    </a:lnTo>
                    <a:lnTo>
                      <a:pt x="21" y="1119"/>
                    </a:lnTo>
                    <a:lnTo>
                      <a:pt x="21" y="1135"/>
                    </a:lnTo>
                    <a:lnTo>
                      <a:pt x="26" y="1145"/>
                    </a:lnTo>
                    <a:lnTo>
                      <a:pt x="26" y="1156"/>
                    </a:lnTo>
                    <a:lnTo>
                      <a:pt x="31" y="1166"/>
                    </a:lnTo>
                    <a:lnTo>
                      <a:pt x="31" y="1176"/>
                    </a:lnTo>
                    <a:lnTo>
                      <a:pt x="37" y="1192"/>
                    </a:lnTo>
                    <a:lnTo>
                      <a:pt x="42" y="1202"/>
                    </a:lnTo>
                    <a:lnTo>
                      <a:pt x="42" y="1213"/>
                    </a:lnTo>
                    <a:lnTo>
                      <a:pt x="47" y="1223"/>
                    </a:lnTo>
                    <a:lnTo>
                      <a:pt x="52" y="1234"/>
                    </a:lnTo>
                    <a:lnTo>
                      <a:pt x="52" y="1249"/>
                    </a:lnTo>
                    <a:lnTo>
                      <a:pt x="57" y="1260"/>
                    </a:lnTo>
                    <a:lnTo>
                      <a:pt x="63" y="1270"/>
                    </a:lnTo>
                    <a:lnTo>
                      <a:pt x="68" y="1281"/>
                    </a:lnTo>
                    <a:lnTo>
                      <a:pt x="73" y="1291"/>
                    </a:lnTo>
                    <a:lnTo>
                      <a:pt x="73" y="1301"/>
                    </a:lnTo>
                    <a:lnTo>
                      <a:pt x="78" y="1312"/>
                    </a:lnTo>
                    <a:lnTo>
                      <a:pt x="84" y="1322"/>
                    </a:lnTo>
                    <a:lnTo>
                      <a:pt x="89" y="1333"/>
                    </a:lnTo>
                    <a:lnTo>
                      <a:pt x="94" y="1343"/>
                    </a:lnTo>
                    <a:lnTo>
                      <a:pt x="99" y="1359"/>
                    </a:lnTo>
                    <a:lnTo>
                      <a:pt x="104" y="1369"/>
                    </a:lnTo>
                    <a:lnTo>
                      <a:pt x="110" y="1379"/>
                    </a:lnTo>
                    <a:lnTo>
                      <a:pt x="115" y="1390"/>
                    </a:lnTo>
                    <a:lnTo>
                      <a:pt x="120" y="1400"/>
                    </a:lnTo>
                    <a:lnTo>
                      <a:pt x="130" y="1411"/>
                    </a:lnTo>
                    <a:lnTo>
                      <a:pt x="136" y="1421"/>
                    </a:lnTo>
                    <a:lnTo>
                      <a:pt x="141" y="1426"/>
                    </a:lnTo>
                    <a:lnTo>
                      <a:pt x="146" y="1437"/>
                    </a:lnTo>
                    <a:lnTo>
                      <a:pt x="151" y="1447"/>
                    </a:lnTo>
                    <a:lnTo>
                      <a:pt x="162" y="1457"/>
                    </a:lnTo>
                    <a:lnTo>
                      <a:pt x="167" y="1468"/>
                    </a:lnTo>
                    <a:lnTo>
                      <a:pt x="172" y="1478"/>
                    </a:lnTo>
                    <a:lnTo>
                      <a:pt x="177" y="1489"/>
                    </a:lnTo>
                    <a:lnTo>
                      <a:pt x="188" y="1499"/>
                    </a:lnTo>
                    <a:lnTo>
                      <a:pt x="193" y="1510"/>
                    </a:lnTo>
                    <a:lnTo>
                      <a:pt x="198" y="1515"/>
                    </a:lnTo>
                    <a:lnTo>
                      <a:pt x="208" y="1525"/>
                    </a:lnTo>
                    <a:lnTo>
                      <a:pt x="214" y="1536"/>
                    </a:lnTo>
                    <a:lnTo>
                      <a:pt x="224" y="1546"/>
                    </a:lnTo>
                    <a:lnTo>
                      <a:pt x="229" y="1551"/>
                    </a:lnTo>
                    <a:lnTo>
                      <a:pt x="240" y="1562"/>
                    </a:lnTo>
                    <a:lnTo>
                      <a:pt x="245" y="1572"/>
                    </a:lnTo>
                    <a:lnTo>
                      <a:pt x="255" y="1577"/>
                    </a:lnTo>
                    <a:lnTo>
                      <a:pt x="260" y="1588"/>
                    </a:lnTo>
                    <a:lnTo>
                      <a:pt x="271" y="1598"/>
                    </a:lnTo>
                    <a:lnTo>
                      <a:pt x="281" y="1603"/>
                    </a:lnTo>
                    <a:lnTo>
                      <a:pt x="286" y="1614"/>
                    </a:lnTo>
                    <a:lnTo>
                      <a:pt x="297" y="1624"/>
                    </a:lnTo>
                    <a:lnTo>
                      <a:pt x="302" y="1629"/>
                    </a:lnTo>
                    <a:lnTo>
                      <a:pt x="312" y="1640"/>
                    </a:lnTo>
                    <a:lnTo>
                      <a:pt x="323" y="1645"/>
                    </a:lnTo>
                    <a:lnTo>
                      <a:pt x="333" y="1655"/>
                    </a:lnTo>
                    <a:lnTo>
                      <a:pt x="339" y="1660"/>
                    </a:lnTo>
                    <a:lnTo>
                      <a:pt x="349" y="1671"/>
                    </a:lnTo>
                    <a:lnTo>
                      <a:pt x="359" y="1676"/>
                    </a:lnTo>
                    <a:lnTo>
                      <a:pt x="370" y="1681"/>
                    </a:lnTo>
                    <a:lnTo>
                      <a:pt x="375" y="1692"/>
                    </a:lnTo>
                    <a:lnTo>
                      <a:pt x="385" y="1697"/>
                    </a:lnTo>
                    <a:lnTo>
                      <a:pt x="396" y="1702"/>
                    </a:lnTo>
                    <a:lnTo>
                      <a:pt x="406" y="1713"/>
                    </a:lnTo>
                    <a:lnTo>
                      <a:pt x="417" y="1718"/>
                    </a:lnTo>
                    <a:lnTo>
                      <a:pt x="427" y="1723"/>
                    </a:lnTo>
                    <a:lnTo>
                      <a:pt x="437" y="1733"/>
                    </a:lnTo>
                    <a:lnTo>
                      <a:pt x="448" y="1739"/>
                    </a:lnTo>
                    <a:lnTo>
                      <a:pt x="458" y="1744"/>
                    </a:lnTo>
                    <a:lnTo>
                      <a:pt x="463" y="1749"/>
                    </a:lnTo>
                    <a:lnTo>
                      <a:pt x="474" y="1754"/>
                    </a:lnTo>
                    <a:lnTo>
                      <a:pt x="484" y="1759"/>
                    </a:lnTo>
                    <a:lnTo>
                      <a:pt x="495" y="1765"/>
                    </a:lnTo>
                    <a:lnTo>
                      <a:pt x="505" y="1775"/>
                    </a:lnTo>
                    <a:lnTo>
                      <a:pt x="515" y="1780"/>
                    </a:lnTo>
                    <a:lnTo>
                      <a:pt x="526" y="1785"/>
                    </a:lnTo>
                    <a:lnTo>
                      <a:pt x="541" y="1791"/>
                    </a:lnTo>
                    <a:lnTo>
                      <a:pt x="552" y="1796"/>
                    </a:lnTo>
                    <a:lnTo>
                      <a:pt x="562" y="1801"/>
                    </a:lnTo>
                    <a:lnTo>
                      <a:pt x="573" y="1801"/>
                    </a:lnTo>
                    <a:lnTo>
                      <a:pt x="583" y="1806"/>
                    </a:lnTo>
                    <a:lnTo>
                      <a:pt x="594" y="1811"/>
                    </a:lnTo>
                    <a:lnTo>
                      <a:pt x="604" y="1817"/>
                    </a:lnTo>
                    <a:lnTo>
                      <a:pt x="614" y="1822"/>
                    </a:lnTo>
                    <a:lnTo>
                      <a:pt x="625" y="1827"/>
                    </a:lnTo>
                    <a:lnTo>
                      <a:pt x="635" y="1827"/>
                    </a:lnTo>
                    <a:lnTo>
                      <a:pt x="651" y="1832"/>
                    </a:lnTo>
                    <a:lnTo>
                      <a:pt x="661" y="1837"/>
                    </a:lnTo>
                    <a:lnTo>
                      <a:pt x="672" y="1837"/>
                    </a:lnTo>
                    <a:lnTo>
                      <a:pt x="682" y="1843"/>
                    </a:lnTo>
                    <a:lnTo>
                      <a:pt x="692" y="1848"/>
                    </a:lnTo>
                    <a:lnTo>
                      <a:pt x="708" y="1848"/>
                    </a:lnTo>
                    <a:lnTo>
                      <a:pt x="718" y="1853"/>
                    </a:lnTo>
                    <a:lnTo>
                      <a:pt x="729" y="1853"/>
                    </a:lnTo>
                    <a:lnTo>
                      <a:pt x="739" y="1858"/>
                    </a:lnTo>
                    <a:lnTo>
                      <a:pt x="750" y="1858"/>
                    </a:lnTo>
                    <a:lnTo>
                      <a:pt x="765" y="1863"/>
                    </a:lnTo>
                    <a:lnTo>
                      <a:pt x="776" y="1863"/>
                    </a:lnTo>
                    <a:lnTo>
                      <a:pt x="786" y="1869"/>
                    </a:lnTo>
                    <a:lnTo>
                      <a:pt x="796" y="1869"/>
                    </a:lnTo>
                    <a:lnTo>
                      <a:pt x="812" y="1869"/>
                    </a:lnTo>
                    <a:lnTo>
                      <a:pt x="822" y="1874"/>
                    </a:lnTo>
                    <a:lnTo>
                      <a:pt x="833" y="1874"/>
                    </a:lnTo>
                    <a:lnTo>
                      <a:pt x="843" y="1874"/>
                    </a:lnTo>
                    <a:lnTo>
                      <a:pt x="859" y="1874"/>
                    </a:lnTo>
                    <a:lnTo>
                      <a:pt x="869" y="1879"/>
                    </a:lnTo>
                    <a:lnTo>
                      <a:pt x="880" y="1879"/>
                    </a:lnTo>
                    <a:lnTo>
                      <a:pt x="890" y="1879"/>
                    </a:lnTo>
                    <a:lnTo>
                      <a:pt x="906" y="1879"/>
                    </a:lnTo>
                    <a:lnTo>
                      <a:pt x="916" y="1879"/>
                    </a:lnTo>
                    <a:lnTo>
                      <a:pt x="927" y="1879"/>
                    </a:lnTo>
                    <a:lnTo>
                      <a:pt x="942" y="1879"/>
                    </a:lnTo>
                    <a:lnTo>
                      <a:pt x="953" y="1879"/>
                    </a:lnTo>
                    <a:lnTo>
                      <a:pt x="963" y="1879"/>
                    </a:lnTo>
                    <a:lnTo>
                      <a:pt x="973" y="1879"/>
                    </a:lnTo>
                    <a:lnTo>
                      <a:pt x="989" y="1879"/>
                    </a:lnTo>
                    <a:lnTo>
                      <a:pt x="999" y="1879"/>
                    </a:lnTo>
                    <a:lnTo>
                      <a:pt x="1010" y="1879"/>
                    </a:lnTo>
                    <a:lnTo>
                      <a:pt x="1020" y="1879"/>
                    </a:lnTo>
                    <a:lnTo>
                      <a:pt x="1036" y="1874"/>
                    </a:lnTo>
                    <a:lnTo>
                      <a:pt x="1046" y="1874"/>
                    </a:lnTo>
                    <a:lnTo>
                      <a:pt x="1057" y="1874"/>
                    </a:lnTo>
                    <a:lnTo>
                      <a:pt x="1072" y="1874"/>
                    </a:lnTo>
                    <a:lnTo>
                      <a:pt x="1083" y="1869"/>
                    </a:lnTo>
                    <a:lnTo>
                      <a:pt x="1093" y="1869"/>
                    </a:lnTo>
                    <a:lnTo>
                      <a:pt x="1103" y="1863"/>
                    </a:lnTo>
                    <a:lnTo>
                      <a:pt x="1119" y="1863"/>
                    </a:lnTo>
                    <a:lnTo>
                      <a:pt x="1130" y="1863"/>
                    </a:lnTo>
                    <a:lnTo>
                      <a:pt x="1140" y="1858"/>
                    </a:lnTo>
                    <a:lnTo>
                      <a:pt x="1150" y="1858"/>
                    </a:lnTo>
                    <a:lnTo>
                      <a:pt x="1161" y="1853"/>
                    </a:lnTo>
                    <a:lnTo>
                      <a:pt x="1176" y="1853"/>
                    </a:lnTo>
                    <a:lnTo>
                      <a:pt x="1187" y="1848"/>
                    </a:lnTo>
                    <a:lnTo>
                      <a:pt x="1197" y="1843"/>
                    </a:lnTo>
                    <a:lnTo>
                      <a:pt x="1208" y="1843"/>
                    </a:lnTo>
                    <a:lnTo>
                      <a:pt x="1218" y="1837"/>
                    </a:lnTo>
                    <a:lnTo>
                      <a:pt x="1234" y="1832"/>
                    </a:lnTo>
                    <a:lnTo>
                      <a:pt x="1244" y="1832"/>
                    </a:lnTo>
                    <a:lnTo>
                      <a:pt x="1254" y="1827"/>
                    </a:lnTo>
                    <a:lnTo>
                      <a:pt x="1265" y="1822"/>
                    </a:lnTo>
                    <a:lnTo>
                      <a:pt x="1275" y="1817"/>
                    </a:lnTo>
                    <a:lnTo>
                      <a:pt x="1286" y="1817"/>
                    </a:lnTo>
                    <a:lnTo>
                      <a:pt x="1296" y="1811"/>
                    </a:lnTo>
                    <a:lnTo>
                      <a:pt x="1312" y="1806"/>
                    </a:lnTo>
                    <a:lnTo>
                      <a:pt x="1322" y="1801"/>
                    </a:lnTo>
                    <a:lnTo>
                      <a:pt x="1332" y="1796"/>
                    </a:lnTo>
                    <a:lnTo>
                      <a:pt x="1343" y="1791"/>
                    </a:lnTo>
                    <a:lnTo>
                      <a:pt x="1353" y="1785"/>
                    </a:lnTo>
                    <a:lnTo>
                      <a:pt x="1364" y="1780"/>
                    </a:lnTo>
                    <a:lnTo>
                      <a:pt x="1374" y="1775"/>
                    </a:lnTo>
                    <a:lnTo>
                      <a:pt x="1385" y="1770"/>
                    </a:lnTo>
                    <a:lnTo>
                      <a:pt x="1395" y="1765"/>
                    </a:lnTo>
                    <a:lnTo>
                      <a:pt x="1405" y="1759"/>
                    </a:lnTo>
                    <a:lnTo>
                      <a:pt x="1416" y="1754"/>
                    </a:lnTo>
                    <a:lnTo>
                      <a:pt x="1426" y="1749"/>
                    </a:lnTo>
                    <a:lnTo>
                      <a:pt x="1437" y="1739"/>
                    </a:lnTo>
                    <a:lnTo>
                      <a:pt x="1447" y="1733"/>
                    </a:lnTo>
                    <a:lnTo>
                      <a:pt x="1457" y="1728"/>
                    </a:lnTo>
                    <a:lnTo>
                      <a:pt x="1468" y="1723"/>
                    </a:lnTo>
                    <a:lnTo>
                      <a:pt x="1473" y="1713"/>
                    </a:lnTo>
                    <a:lnTo>
                      <a:pt x="1483" y="1707"/>
                    </a:lnTo>
                    <a:lnTo>
                      <a:pt x="1494" y="1702"/>
                    </a:lnTo>
                    <a:lnTo>
                      <a:pt x="1504" y="1697"/>
                    </a:lnTo>
                    <a:lnTo>
                      <a:pt x="1515" y="1687"/>
                    </a:lnTo>
                    <a:lnTo>
                      <a:pt x="1525" y="1681"/>
                    </a:lnTo>
                    <a:lnTo>
                      <a:pt x="1530" y="1671"/>
                    </a:lnTo>
                    <a:lnTo>
                      <a:pt x="1541" y="1666"/>
                    </a:lnTo>
                    <a:lnTo>
                      <a:pt x="1551" y="1655"/>
                    </a:lnTo>
                    <a:lnTo>
                      <a:pt x="1561" y="1650"/>
                    </a:lnTo>
                    <a:lnTo>
                      <a:pt x="1567" y="1640"/>
                    </a:lnTo>
                    <a:lnTo>
                      <a:pt x="1577" y="1634"/>
                    </a:lnTo>
                    <a:lnTo>
                      <a:pt x="1587" y="1624"/>
                    </a:lnTo>
                    <a:lnTo>
                      <a:pt x="1593" y="1619"/>
                    </a:lnTo>
                    <a:lnTo>
                      <a:pt x="1603" y="1608"/>
                    </a:lnTo>
                    <a:lnTo>
                      <a:pt x="1613" y="1603"/>
                    </a:lnTo>
                    <a:lnTo>
                      <a:pt x="1619" y="1593"/>
                    </a:lnTo>
                    <a:lnTo>
                      <a:pt x="1629" y="1582"/>
                    </a:lnTo>
                    <a:lnTo>
                      <a:pt x="1634" y="1577"/>
                    </a:lnTo>
                    <a:lnTo>
                      <a:pt x="1645" y="1567"/>
                    </a:lnTo>
                    <a:lnTo>
                      <a:pt x="1650" y="1556"/>
                    </a:lnTo>
                    <a:lnTo>
                      <a:pt x="1660" y="1551"/>
                    </a:lnTo>
                    <a:lnTo>
                      <a:pt x="1666" y="1541"/>
                    </a:lnTo>
                    <a:lnTo>
                      <a:pt x="1676" y="1530"/>
                    </a:lnTo>
                    <a:lnTo>
                      <a:pt x="1681" y="1520"/>
                    </a:lnTo>
                    <a:lnTo>
                      <a:pt x="1692" y="1510"/>
                    </a:lnTo>
                    <a:lnTo>
                      <a:pt x="1697" y="1504"/>
                    </a:lnTo>
                    <a:lnTo>
                      <a:pt x="1702" y="1494"/>
                    </a:lnTo>
                    <a:lnTo>
                      <a:pt x="1712" y="1484"/>
                    </a:lnTo>
                    <a:lnTo>
                      <a:pt x="1718" y="1473"/>
                    </a:lnTo>
                    <a:lnTo>
                      <a:pt x="1723" y="1463"/>
                    </a:lnTo>
                    <a:lnTo>
                      <a:pt x="1728" y="1452"/>
                    </a:lnTo>
                    <a:lnTo>
                      <a:pt x="1738" y="1442"/>
                    </a:lnTo>
                    <a:lnTo>
                      <a:pt x="1744" y="1437"/>
                    </a:lnTo>
                    <a:lnTo>
                      <a:pt x="1749" y="1426"/>
                    </a:lnTo>
                    <a:lnTo>
                      <a:pt x="1754" y="1416"/>
                    </a:lnTo>
                    <a:lnTo>
                      <a:pt x="1759" y="1405"/>
                    </a:lnTo>
                    <a:lnTo>
                      <a:pt x="1764" y="1395"/>
                    </a:lnTo>
                    <a:lnTo>
                      <a:pt x="1775" y="1385"/>
                    </a:lnTo>
                    <a:lnTo>
                      <a:pt x="1780" y="1374"/>
                    </a:lnTo>
                    <a:lnTo>
                      <a:pt x="1785" y="1364"/>
                    </a:lnTo>
                    <a:lnTo>
                      <a:pt x="1790" y="1353"/>
                    </a:lnTo>
                    <a:lnTo>
                      <a:pt x="1796" y="1343"/>
                    </a:lnTo>
                    <a:lnTo>
                      <a:pt x="1801" y="1327"/>
                    </a:lnTo>
                    <a:lnTo>
                      <a:pt x="1806" y="1317"/>
                    </a:lnTo>
                    <a:lnTo>
                      <a:pt x="1806" y="1307"/>
                    </a:lnTo>
                    <a:lnTo>
                      <a:pt x="1811" y="1296"/>
                    </a:lnTo>
                    <a:lnTo>
                      <a:pt x="1816" y="1286"/>
                    </a:lnTo>
                    <a:lnTo>
                      <a:pt x="1822" y="1275"/>
                    </a:lnTo>
                    <a:lnTo>
                      <a:pt x="1827" y="1265"/>
                    </a:lnTo>
                    <a:lnTo>
                      <a:pt x="1832" y="1255"/>
                    </a:lnTo>
                    <a:lnTo>
                      <a:pt x="1832" y="1244"/>
                    </a:lnTo>
                    <a:lnTo>
                      <a:pt x="1837" y="1228"/>
                    </a:lnTo>
                    <a:lnTo>
                      <a:pt x="1842" y="1218"/>
                    </a:lnTo>
                    <a:lnTo>
                      <a:pt x="1842" y="1208"/>
                    </a:lnTo>
                    <a:lnTo>
                      <a:pt x="1848" y="1197"/>
                    </a:lnTo>
                    <a:lnTo>
                      <a:pt x="1853" y="1187"/>
                    </a:lnTo>
                    <a:lnTo>
                      <a:pt x="1853" y="1171"/>
                    </a:lnTo>
                    <a:lnTo>
                      <a:pt x="1858" y="1161"/>
                    </a:lnTo>
                    <a:lnTo>
                      <a:pt x="1858" y="1150"/>
                    </a:lnTo>
                    <a:lnTo>
                      <a:pt x="1863" y="1140"/>
                    </a:lnTo>
                    <a:lnTo>
                      <a:pt x="1863" y="1130"/>
                    </a:lnTo>
                    <a:lnTo>
                      <a:pt x="1868" y="1114"/>
                    </a:lnTo>
                    <a:lnTo>
                      <a:pt x="1868" y="1104"/>
                    </a:lnTo>
                    <a:lnTo>
                      <a:pt x="1874" y="1093"/>
                    </a:lnTo>
                    <a:lnTo>
                      <a:pt x="1874" y="1083"/>
                    </a:lnTo>
                    <a:lnTo>
                      <a:pt x="1874" y="1067"/>
                    </a:lnTo>
                    <a:lnTo>
                      <a:pt x="1879" y="1057"/>
                    </a:lnTo>
                    <a:lnTo>
                      <a:pt x="1879" y="1046"/>
                    </a:lnTo>
                    <a:lnTo>
                      <a:pt x="1879" y="1036"/>
                    </a:lnTo>
                    <a:lnTo>
                      <a:pt x="1879" y="1020"/>
                    </a:lnTo>
                    <a:lnTo>
                      <a:pt x="1879" y="1010"/>
                    </a:lnTo>
                    <a:lnTo>
                      <a:pt x="1884" y="999"/>
                    </a:lnTo>
                    <a:lnTo>
                      <a:pt x="1884" y="989"/>
                    </a:lnTo>
                    <a:lnTo>
                      <a:pt x="1884" y="973"/>
                    </a:lnTo>
                    <a:lnTo>
                      <a:pt x="1884" y="963"/>
                    </a:lnTo>
                    <a:lnTo>
                      <a:pt x="1884" y="953"/>
                    </a:lnTo>
                    <a:lnTo>
                      <a:pt x="1884" y="937"/>
                    </a:lnTo>
                    <a:lnTo>
                      <a:pt x="942" y="937"/>
                    </a:lnTo>
                    <a:lnTo>
                      <a:pt x="1770" y="48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5BB11CBA-3AE3-4D56-A21C-29B56ED6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739"/>
                <a:ext cx="1884" cy="1879"/>
              </a:xfrm>
              <a:custGeom>
                <a:avLst/>
                <a:gdLst>
                  <a:gd name="T0" fmla="*/ 331 w 362"/>
                  <a:gd name="T1" fmla="*/ 80 h 361"/>
                  <a:gd name="T2" fmla="*/ 320 w 362"/>
                  <a:gd name="T3" fmla="*/ 65 h 361"/>
                  <a:gd name="T4" fmla="*/ 308 w 362"/>
                  <a:gd name="T5" fmla="*/ 52 h 361"/>
                  <a:gd name="T6" fmla="*/ 295 w 362"/>
                  <a:gd name="T7" fmla="*/ 40 h 361"/>
                  <a:gd name="T8" fmla="*/ 280 w 362"/>
                  <a:gd name="T9" fmla="*/ 29 h 361"/>
                  <a:gd name="T10" fmla="*/ 264 w 362"/>
                  <a:gd name="T11" fmla="*/ 20 h 361"/>
                  <a:gd name="T12" fmla="*/ 247 w 362"/>
                  <a:gd name="T13" fmla="*/ 12 h 361"/>
                  <a:gd name="T14" fmla="*/ 230 w 362"/>
                  <a:gd name="T15" fmla="*/ 6 h 361"/>
                  <a:gd name="T16" fmla="*/ 212 w 362"/>
                  <a:gd name="T17" fmla="*/ 2 h 361"/>
                  <a:gd name="T18" fmla="*/ 194 w 362"/>
                  <a:gd name="T19" fmla="*/ 0 h 361"/>
                  <a:gd name="T20" fmla="*/ 176 w 362"/>
                  <a:gd name="T21" fmla="*/ 0 h 361"/>
                  <a:gd name="T22" fmla="*/ 158 w 362"/>
                  <a:gd name="T23" fmla="*/ 1 h 361"/>
                  <a:gd name="T24" fmla="*/ 140 w 362"/>
                  <a:gd name="T25" fmla="*/ 4 h 361"/>
                  <a:gd name="T26" fmla="*/ 123 w 362"/>
                  <a:gd name="T27" fmla="*/ 9 h 361"/>
                  <a:gd name="T28" fmla="*/ 106 w 362"/>
                  <a:gd name="T29" fmla="*/ 16 h 361"/>
                  <a:gd name="T30" fmla="*/ 90 w 362"/>
                  <a:gd name="T31" fmla="*/ 25 h 361"/>
                  <a:gd name="T32" fmla="*/ 74 w 362"/>
                  <a:gd name="T33" fmla="*/ 35 h 361"/>
                  <a:gd name="T34" fmla="*/ 60 w 362"/>
                  <a:gd name="T35" fmla="*/ 46 h 361"/>
                  <a:gd name="T36" fmla="*/ 47 w 362"/>
                  <a:gd name="T37" fmla="*/ 59 h 361"/>
                  <a:gd name="T38" fmla="*/ 36 w 362"/>
                  <a:gd name="T39" fmla="*/ 73 h 361"/>
                  <a:gd name="T40" fmla="*/ 26 w 362"/>
                  <a:gd name="T41" fmla="*/ 88 h 361"/>
                  <a:gd name="T42" fmla="*/ 17 w 362"/>
                  <a:gd name="T43" fmla="*/ 104 h 361"/>
                  <a:gd name="T44" fmla="*/ 10 w 362"/>
                  <a:gd name="T45" fmla="*/ 121 h 361"/>
                  <a:gd name="T46" fmla="*/ 5 w 362"/>
                  <a:gd name="T47" fmla="*/ 139 h 361"/>
                  <a:gd name="T48" fmla="*/ 2 w 362"/>
                  <a:gd name="T49" fmla="*/ 156 h 361"/>
                  <a:gd name="T50" fmla="*/ 1 w 362"/>
                  <a:gd name="T51" fmla="*/ 175 h 361"/>
                  <a:gd name="T52" fmla="*/ 1 w 362"/>
                  <a:gd name="T53" fmla="*/ 193 h 361"/>
                  <a:gd name="T54" fmla="*/ 3 w 362"/>
                  <a:gd name="T55" fmla="*/ 211 h 361"/>
                  <a:gd name="T56" fmla="*/ 7 w 362"/>
                  <a:gd name="T57" fmla="*/ 229 h 361"/>
                  <a:gd name="T58" fmla="*/ 13 w 362"/>
                  <a:gd name="T59" fmla="*/ 246 h 361"/>
                  <a:gd name="T60" fmla="*/ 20 w 362"/>
                  <a:gd name="T61" fmla="*/ 263 h 361"/>
                  <a:gd name="T62" fmla="*/ 29 w 362"/>
                  <a:gd name="T63" fmla="*/ 278 h 361"/>
                  <a:gd name="T64" fmla="*/ 40 w 362"/>
                  <a:gd name="T65" fmla="*/ 293 h 361"/>
                  <a:gd name="T66" fmla="*/ 52 w 362"/>
                  <a:gd name="T67" fmla="*/ 307 h 361"/>
                  <a:gd name="T68" fmla="*/ 65 w 362"/>
                  <a:gd name="T69" fmla="*/ 319 h 361"/>
                  <a:gd name="T70" fmla="*/ 80 w 362"/>
                  <a:gd name="T71" fmla="*/ 330 h 361"/>
                  <a:gd name="T72" fmla="*/ 95 w 362"/>
                  <a:gd name="T73" fmla="*/ 339 h 361"/>
                  <a:gd name="T74" fmla="*/ 112 w 362"/>
                  <a:gd name="T75" fmla="*/ 347 h 361"/>
                  <a:gd name="T76" fmla="*/ 129 w 362"/>
                  <a:gd name="T77" fmla="*/ 353 h 361"/>
                  <a:gd name="T78" fmla="*/ 147 w 362"/>
                  <a:gd name="T79" fmla="*/ 358 h 361"/>
                  <a:gd name="T80" fmla="*/ 165 w 362"/>
                  <a:gd name="T81" fmla="*/ 360 h 361"/>
                  <a:gd name="T82" fmla="*/ 183 w 362"/>
                  <a:gd name="T83" fmla="*/ 361 h 361"/>
                  <a:gd name="T84" fmla="*/ 201 w 362"/>
                  <a:gd name="T85" fmla="*/ 360 h 361"/>
                  <a:gd name="T86" fmla="*/ 219 w 362"/>
                  <a:gd name="T87" fmla="*/ 357 h 361"/>
                  <a:gd name="T88" fmla="*/ 237 w 362"/>
                  <a:gd name="T89" fmla="*/ 352 h 361"/>
                  <a:gd name="T90" fmla="*/ 254 w 362"/>
                  <a:gd name="T91" fmla="*/ 346 h 361"/>
                  <a:gd name="T92" fmla="*/ 270 w 362"/>
                  <a:gd name="T93" fmla="*/ 338 h 361"/>
                  <a:gd name="T94" fmla="*/ 285 w 362"/>
                  <a:gd name="T95" fmla="*/ 328 h 361"/>
                  <a:gd name="T96" fmla="*/ 300 w 362"/>
                  <a:gd name="T97" fmla="*/ 317 h 361"/>
                  <a:gd name="T98" fmla="*/ 313 w 362"/>
                  <a:gd name="T99" fmla="*/ 304 h 361"/>
                  <a:gd name="T100" fmla="*/ 325 w 362"/>
                  <a:gd name="T101" fmla="*/ 290 h 361"/>
                  <a:gd name="T102" fmla="*/ 335 w 362"/>
                  <a:gd name="T103" fmla="*/ 276 h 361"/>
                  <a:gd name="T104" fmla="*/ 344 w 362"/>
                  <a:gd name="T105" fmla="*/ 260 h 361"/>
                  <a:gd name="T106" fmla="*/ 351 w 362"/>
                  <a:gd name="T107" fmla="*/ 243 h 361"/>
                  <a:gd name="T108" fmla="*/ 356 w 362"/>
                  <a:gd name="T109" fmla="*/ 225 h 361"/>
                  <a:gd name="T110" fmla="*/ 360 w 362"/>
                  <a:gd name="T111" fmla="*/ 208 h 361"/>
                  <a:gd name="T112" fmla="*/ 362 w 362"/>
                  <a:gd name="T113" fmla="*/ 19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361">
                    <a:moveTo>
                      <a:pt x="340" y="93"/>
                    </a:moveTo>
                    <a:lnTo>
                      <a:pt x="338" y="91"/>
                    </a:lnTo>
                    <a:lnTo>
                      <a:pt x="337" y="89"/>
                    </a:lnTo>
                    <a:lnTo>
                      <a:pt x="336" y="87"/>
                    </a:lnTo>
                    <a:lnTo>
                      <a:pt x="335" y="85"/>
                    </a:lnTo>
                    <a:lnTo>
                      <a:pt x="334" y="84"/>
                    </a:lnTo>
                    <a:lnTo>
                      <a:pt x="333" y="82"/>
                    </a:lnTo>
                    <a:lnTo>
                      <a:pt x="331" y="80"/>
                    </a:lnTo>
                    <a:lnTo>
                      <a:pt x="330" y="78"/>
                    </a:lnTo>
                    <a:lnTo>
                      <a:pt x="329" y="76"/>
                    </a:lnTo>
                    <a:lnTo>
                      <a:pt x="327" y="74"/>
                    </a:lnTo>
                    <a:lnTo>
                      <a:pt x="326" y="72"/>
                    </a:lnTo>
                    <a:lnTo>
                      <a:pt x="325" y="70"/>
                    </a:lnTo>
                    <a:lnTo>
                      <a:pt x="323" y="69"/>
                    </a:lnTo>
                    <a:lnTo>
                      <a:pt x="322" y="67"/>
                    </a:lnTo>
                    <a:lnTo>
                      <a:pt x="320" y="65"/>
                    </a:lnTo>
                    <a:lnTo>
                      <a:pt x="319" y="63"/>
                    </a:lnTo>
                    <a:lnTo>
                      <a:pt x="317" y="62"/>
                    </a:lnTo>
                    <a:lnTo>
                      <a:pt x="316" y="60"/>
                    </a:lnTo>
                    <a:lnTo>
                      <a:pt x="314" y="58"/>
                    </a:lnTo>
                    <a:lnTo>
                      <a:pt x="313" y="57"/>
                    </a:lnTo>
                    <a:lnTo>
                      <a:pt x="311" y="55"/>
                    </a:lnTo>
                    <a:lnTo>
                      <a:pt x="310" y="53"/>
                    </a:lnTo>
                    <a:lnTo>
                      <a:pt x="308" y="52"/>
                    </a:lnTo>
                    <a:lnTo>
                      <a:pt x="306" y="50"/>
                    </a:lnTo>
                    <a:lnTo>
                      <a:pt x="305" y="49"/>
                    </a:lnTo>
                    <a:lnTo>
                      <a:pt x="303" y="47"/>
                    </a:lnTo>
                    <a:lnTo>
                      <a:pt x="301" y="45"/>
                    </a:lnTo>
                    <a:lnTo>
                      <a:pt x="300" y="44"/>
                    </a:lnTo>
                    <a:lnTo>
                      <a:pt x="298" y="42"/>
                    </a:lnTo>
                    <a:lnTo>
                      <a:pt x="296" y="41"/>
                    </a:lnTo>
                    <a:lnTo>
                      <a:pt x="295" y="40"/>
                    </a:lnTo>
                    <a:lnTo>
                      <a:pt x="293" y="38"/>
                    </a:lnTo>
                    <a:lnTo>
                      <a:pt x="291" y="37"/>
                    </a:lnTo>
                    <a:lnTo>
                      <a:pt x="289" y="35"/>
                    </a:lnTo>
                    <a:lnTo>
                      <a:pt x="287" y="34"/>
                    </a:lnTo>
                    <a:lnTo>
                      <a:pt x="285" y="33"/>
                    </a:lnTo>
                    <a:lnTo>
                      <a:pt x="284" y="31"/>
                    </a:lnTo>
                    <a:lnTo>
                      <a:pt x="282" y="30"/>
                    </a:lnTo>
                    <a:lnTo>
                      <a:pt x="280" y="29"/>
                    </a:lnTo>
                    <a:lnTo>
                      <a:pt x="278" y="28"/>
                    </a:lnTo>
                    <a:lnTo>
                      <a:pt x="276" y="26"/>
                    </a:lnTo>
                    <a:lnTo>
                      <a:pt x="274" y="25"/>
                    </a:lnTo>
                    <a:lnTo>
                      <a:pt x="272" y="24"/>
                    </a:lnTo>
                    <a:lnTo>
                      <a:pt x="270" y="23"/>
                    </a:lnTo>
                    <a:lnTo>
                      <a:pt x="268" y="22"/>
                    </a:lnTo>
                    <a:lnTo>
                      <a:pt x="266" y="21"/>
                    </a:lnTo>
                    <a:lnTo>
                      <a:pt x="264" y="20"/>
                    </a:lnTo>
                    <a:lnTo>
                      <a:pt x="262" y="19"/>
                    </a:lnTo>
                    <a:lnTo>
                      <a:pt x="260" y="18"/>
                    </a:lnTo>
                    <a:lnTo>
                      <a:pt x="258" y="17"/>
                    </a:lnTo>
                    <a:lnTo>
                      <a:pt x="256" y="16"/>
                    </a:lnTo>
                    <a:lnTo>
                      <a:pt x="254" y="15"/>
                    </a:lnTo>
                    <a:lnTo>
                      <a:pt x="252" y="14"/>
                    </a:lnTo>
                    <a:lnTo>
                      <a:pt x="250" y="13"/>
                    </a:lnTo>
                    <a:lnTo>
                      <a:pt x="247" y="12"/>
                    </a:lnTo>
                    <a:lnTo>
                      <a:pt x="245" y="11"/>
                    </a:lnTo>
                    <a:lnTo>
                      <a:pt x="243" y="11"/>
                    </a:lnTo>
                    <a:lnTo>
                      <a:pt x="241" y="10"/>
                    </a:lnTo>
                    <a:lnTo>
                      <a:pt x="239" y="9"/>
                    </a:lnTo>
                    <a:lnTo>
                      <a:pt x="237" y="8"/>
                    </a:lnTo>
                    <a:lnTo>
                      <a:pt x="235" y="8"/>
                    </a:lnTo>
                    <a:lnTo>
                      <a:pt x="232" y="7"/>
                    </a:lnTo>
                    <a:lnTo>
                      <a:pt x="230" y="6"/>
                    </a:lnTo>
                    <a:lnTo>
                      <a:pt x="228" y="6"/>
                    </a:lnTo>
                    <a:lnTo>
                      <a:pt x="226" y="5"/>
                    </a:lnTo>
                    <a:lnTo>
                      <a:pt x="224" y="5"/>
                    </a:lnTo>
                    <a:lnTo>
                      <a:pt x="221" y="4"/>
                    </a:lnTo>
                    <a:lnTo>
                      <a:pt x="219" y="4"/>
                    </a:lnTo>
                    <a:lnTo>
                      <a:pt x="217" y="3"/>
                    </a:lnTo>
                    <a:lnTo>
                      <a:pt x="215" y="3"/>
                    </a:lnTo>
                    <a:lnTo>
                      <a:pt x="212" y="2"/>
                    </a:lnTo>
                    <a:lnTo>
                      <a:pt x="210" y="2"/>
                    </a:lnTo>
                    <a:lnTo>
                      <a:pt x="208" y="2"/>
                    </a:lnTo>
                    <a:lnTo>
                      <a:pt x="206" y="1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199" y="1"/>
                    </a:lnTo>
                    <a:lnTo>
                      <a:pt x="197" y="0"/>
                    </a:lnTo>
                    <a:lnTo>
                      <a:pt x="194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6" y="0"/>
                    </a:lnTo>
                    <a:lnTo>
                      <a:pt x="174" y="0"/>
                    </a:lnTo>
                    <a:lnTo>
                      <a:pt x="172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58" y="1"/>
                    </a:lnTo>
                    <a:lnTo>
                      <a:pt x="156" y="1"/>
                    </a:lnTo>
                    <a:lnTo>
                      <a:pt x="154" y="2"/>
                    </a:lnTo>
                    <a:lnTo>
                      <a:pt x="151" y="2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2" y="4"/>
                    </a:lnTo>
                    <a:lnTo>
                      <a:pt x="140" y="4"/>
                    </a:lnTo>
                    <a:lnTo>
                      <a:pt x="138" y="5"/>
                    </a:lnTo>
                    <a:lnTo>
                      <a:pt x="136" y="5"/>
                    </a:lnTo>
                    <a:lnTo>
                      <a:pt x="134" y="6"/>
                    </a:lnTo>
                    <a:lnTo>
                      <a:pt x="131" y="7"/>
                    </a:lnTo>
                    <a:lnTo>
                      <a:pt x="129" y="7"/>
                    </a:lnTo>
                    <a:lnTo>
                      <a:pt x="127" y="8"/>
                    </a:lnTo>
                    <a:lnTo>
                      <a:pt x="125" y="9"/>
                    </a:lnTo>
                    <a:lnTo>
                      <a:pt x="123" y="9"/>
                    </a:lnTo>
                    <a:lnTo>
                      <a:pt x="121" y="10"/>
                    </a:lnTo>
                    <a:lnTo>
                      <a:pt x="118" y="11"/>
                    </a:lnTo>
                    <a:lnTo>
                      <a:pt x="116" y="12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10" y="14"/>
                    </a:lnTo>
                    <a:lnTo>
                      <a:pt x="108" y="15"/>
                    </a:lnTo>
                    <a:lnTo>
                      <a:pt x="106" y="16"/>
                    </a:lnTo>
                    <a:lnTo>
                      <a:pt x="104" y="17"/>
                    </a:lnTo>
                    <a:lnTo>
                      <a:pt x="102" y="18"/>
                    </a:lnTo>
                    <a:lnTo>
                      <a:pt x="100" y="19"/>
                    </a:lnTo>
                    <a:lnTo>
                      <a:pt x="98" y="20"/>
                    </a:lnTo>
                    <a:lnTo>
                      <a:pt x="96" y="21"/>
                    </a:lnTo>
                    <a:lnTo>
                      <a:pt x="94" y="22"/>
                    </a:lnTo>
                    <a:lnTo>
                      <a:pt x="92" y="23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6" y="27"/>
                    </a:lnTo>
                    <a:lnTo>
                      <a:pt x="84" y="28"/>
                    </a:lnTo>
                    <a:lnTo>
                      <a:pt x="82" y="29"/>
                    </a:lnTo>
                    <a:lnTo>
                      <a:pt x="80" y="31"/>
                    </a:lnTo>
                    <a:lnTo>
                      <a:pt x="78" y="32"/>
                    </a:lnTo>
                    <a:lnTo>
                      <a:pt x="76" y="33"/>
                    </a:lnTo>
                    <a:lnTo>
                      <a:pt x="74" y="35"/>
                    </a:lnTo>
                    <a:lnTo>
                      <a:pt x="73" y="36"/>
                    </a:lnTo>
                    <a:lnTo>
                      <a:pt x="71" y="37"/>
                    </a:lnTo>
                    <a:lnTo>
                      <a:pt x="69" y="39"/>
                    </a:lnTo>
                    <a:lnTo>
                      <a:pt x="67" y="40"/>
                    </a:lnTo>
                    <a:lnTo>
                      <a:pt x="65" y="42"/>
                    </a:lnTo>
                    <a:lnTo>
                      <a:pt x="64" y="43"/>
                    </a:lnTo>
                    <a:lnTo>
                      <a:pt x="62" y="45"/>
                    </a:lnTo>
                    <a:lnTo>
                      <a:pt x="60" y="46"/>
                    </a:lnTo>
                    <a:lnTo>
                      <a:pt x="59" y="48"/>
                    </a:lnTo>
                    <a:lnTo>
                      <a:pt x="57" y="49"/>
                    </a:lnTo>
                    <a:lnTo>
                      <a:pt x="55" y="51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0" y="56"/>
                    </a:lnTo>
                    <a:lnTo>
                      <a:pt x="49" y="57"/>
                    </a:lnTo>
                    <a:lnTo>
                      <a:pt x="47" y="59"/>
                    </a:lnTo>
                    <a:lnTo>
                      <a:pt x="46" y="61"/>
                    </a:lnTo>
                    <a:lnTo>
                      <a:pt x="44" y="62"/>
                    </a:lnTo>
                    <a:lnTo>
                      <a:pt x="43" y="64"/>
                    </a:lnTo>
                    <a:lnTo>
                      <a:pt x="41" y="66"/>
                    </a:lnTo>
                    <a:lnTo>
                      <a:pt x="40" y="68"/>
                    </a:lnTo>
                    <a:lnTo>
                      <a:pt x="39" y="69"/>
                    </a:lnTo>
                    <a:lnTo>
                      <a:pt x="37" y="71"/>
                    </a:lnTo>
                    <a:lnTo>
                      <a:pt x="36" y="73"/>
                    </a:lnTo>
                    <a:lnTo>
                      <a:pt x="35" y="75"/>
                    </a:lnTo>
                    <a:lnTo>
                      <a:pt x="33" y="77"/>
                    </a:lnTo>
                    <a:lnTo>
                      <a:pt x="32" y="79"/>
                    </a:lnTo>
                    <a:lnTo>
                      <a:pt x="31" y="80"/>
                    </a:lnTo>
                    <a:lnTo>
                      <a:pt x="29" y="82"/>
                    </a:lnTo>
                    <a:lnTo>
                      <a:pt x="28" y="84"/>
                    </a:lnTo>
                    <a:lnTo>
                      <a:pt x="27" y="86"/>
                    </a:lnTo>
                    <a:lnTo>
                      <a:pt x="26" y="88"/>
                    </a:lnTo>
                    <a:lnTo>
                      <a:pt x="25" y="90"/>
                    </a:lnTo>
                    <a:lnTo>
                      <a:pt x="24" y="92"/>
                    </a:lnTo>
                    <a:lnTo>
                      <a:pt x="22" y="94"/>
                    </a:lnTo>
                    <a:lnTo>
                      <a:pt x="21" y="96"/>
                    </a:lnTo>
                    <a:lnTo>
                      <a:pt x="20" y="98"/>
                    </a:lnTo>
                    <a:lnTo>
                      <a:pt x="19" y="100"/>
                    </a:lnTo>
                    <a:lnTo>
                      <a:pt x="18" y="102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3"/>
                    </a:lnTo>
                    <a:lnTo>
                      <a:pt x="13" y="115"/>
                    </a:lnTo>
                    <a:lnTo>
                      <a:pt x="12" y="117"/>
                    </a:lnTo>
                    <a:lnTo>
                      <a:pt x="11" y="119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5"/>
                    </a:lnTo>
                    <a:lnTo>
                      <a:pt x="8" y="128"/>
                    </a:lnTo>
                    <a:lnTo>
                      <a:pt x="8" y="130"/>
                    </a:lnTo>
                    <a:lnTo>
                      <a:pt x="7" y="132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5" y="139"/>
                    </a:lnTo>
                    <a:lnTo>
                      <a:pt x="5" y="141"/>
                    </a:lnTo>
                    <a:lnTo>
                      <a:pt x="4" y="143"/>
                    </a:lnTo>
                    <a:lnTo>
                      <a:pt x="4" y="145"/>
                    </a:lnTo>
                    <a:lnTo>
                      <a:pt x="3" y="147"/>
                    </a:lnTo>
                    <a:lnTo>
                      <a:pt x="3" y="150"/>
                    </a:lnTo>
                    <a:lnTo>
                      <a:pt x="3" y="152"/>
                    </a:lnTo>
                    <a:lnTo>
                      <a:pt x="2" y="154"/>
                    </a:lnTo>
                    <a:lnTo>
                      <a:pt x="2" y="156"/>
                    </a:lnTo>
                    <a:lnTo>
                      <a:pt x="2" y="159"/>
                    </a:lnTo>
                    <a:lnTo>
                      <a:pt x="1" y="161"/>
                    </a:lnTo>
                    <a:lnTo>
                      <a:pt x="1" y="163"/>
                    </a:lnTo>
                    <a:lnTo>
                      <a:pt x="1" y="166"/>
                    </a:lnTo>
                    <a:lnTo>
                      <a:pt x="1" y="168"/>
                    </a:lnTo>
                    <a:lnTo>
                      <a:pt x="1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84"/>
                    </a:lnTo>
                    <a:lnTo>
                      <a:pt x="1" y="186"/>
                    </a:lnTo>
                    <a:lnTo>
                      <a:pt x="1" y="188"/>
                    </a:lnTo>
                    <a:lnTo>
                      <a:pt x="1" y="191"/>
                    </a:lnTo>
                    <a:lnTo>
                      <a:pt x="1" y="193"/>
                    </a:lnTo>
                    <a:lnTo>
                      <a:pt x="1" y="195"/>
                    </a:lnTo>
                    <a:lnTo>
                      <a:pt x="1" y="197"/>
                    </a:lnTo>
                    <a:lnTo>
                      <a:pt x="1" y="200"/>
                    </a:lnTo>
                    <a:lnTo>
                      <a:pt x="2" y="202"/>
                    </a:lnTo>
                    <a:lnTo>
                      <a:pt x="2" y="204"/>
                    </a:lnTo>
                    <a:lnTo>
                      <a:pt x="2" y="206"/>
                    </a:lnTo>
                    <a:lnTo>
                      <a:pt x="3" y="209"/>
                    </a:lnTo>
                    <a:lnTo>
                      <a:pt x="3" y="211"/>
                    </a:lnTo>
                    <a:lnTo>
                      <a:pt x="3" y="213"/>
                    </a:lnTo>
                    <a:lnTo>
                      <a:pt x="4" y="215"/>
                    </a:lnTo>
                    <a:lnTo>
                      <a:pt x="4" y="218"/>
                    </a:lnTo>
                    <a:lnTo>
                      <a:pt x="5" y="220"/>
                    </a:lnTo>
                    <a:lnTo>
                      <a:pt x="5" y="222"/>
                    </a:lnTo>
                    <a:lnTo>
                      <a:pt x="6" y="224"/>
                    </a:lnTo>
                    <a:lnTo>
                      <a:pt x="6" y="226"/>
                    </a:lnTo>
                    <a:lnTo>
                      <a:pt x="7" y="229"/>
                    </a:lnTo>
                    <a:lnTo>
                      <a:pt x="8" y="231"/>
                    </a:lnTo>
                    <a:lnTo>
                      <a:pt x="8" y="233"/>
                    </a:lnTo>
                    <a:lnTo>
                      <a:pt x="9" y="235"/>
                    </a:lnTo>
                    <a:lnTo>
                      <a:pt x="10" y="237"/>
                    </a:lnTo>
                    <a:lnTo>
                      <a:pt x="10" y="240"/>
                    </a:lnTo>
                    <a:lnTo>
                      <a:pt x="11" y="242"/>
                    </a:lnTo>
                    <a:lnTo>
                      <a:pt x="12" y="244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4" y="250"/>
                    </a:lnTo>
                    <a:lnTo>
                      <a:pt x="15" y="252"/>
                    </a:lnTo>
                    <a:lnTo>
                      <a:pt x="16" y="254"/>
                    </a:lnTo>
                    <a:lnTo>
                      <a:pt x="17" y="256"/>
                    </a:lnTo>
                    <a:lnTo>
                      <a:pt x="18" y="258"/>
                    </a:lnTo>
                    <a:lnTo>
                      <a:pt x="19" y="261"/>
                    </a:lnTo>
                    <a:lnTo>
                      <a:pt x="20" y="263"/>
                    </a:lnTo>
                    <a:lnTo>
                      <a:pt x="21" y="265"/>
                    </a:lnTo>
                    <a:lnTo>
                      <a:pt x="22" y="267"/>
                    </a:lnTo>
                    <a:lnTo>
                      <a:pt x="23" y="269"/>
                    </a:lnTo>
                    <a:lnTo>
                      <a:pt x="25" y="271"/>
                    </a:lnTo>
                    <a:lnTo>
                      <a:pt x="26" y="273"/>
                    </a:lnTo>
                    <a:lnTo>
                      <a:pt x="27" y="274"/>
                    </a:lnTo>
                    <a:lnTo>
                      <a:pt x="28" y="276"/>
                    </a:lnTo>
                    <a:lnTo>
                      <a:pt x="29" y="278"/>
                    </a:lnTo>
                    <a:lnTo>
                      <a:pt x="31" y="280"/>
                    </a:lnTo>
                    <a:lnTo>
                      <a:pt x="32" y="282"/>
                    </a:lnTo>
                    <a:lnTo>
                      <a:pt x="33" y="284"/>
                    </a:lnTo>
                    <a:lnTo>
                      <a:pt x="34" y="286"/>
                    </a:lnTo>
                    <a:lnTo>
                      <a:pt x="36" y="288"/>
                    </a:lnTo>
                    <a:lnTo>
                      <a:pt x="37" y="290"/>
                    </a:lnTo>
                    <a:lnTo>
                      <a:pt x="38" y="291"/>
                    </a:lnTo>
                    <a:lnTo>
                      <a:pt x="40" y="293"/>
                    </a:lnTo>
                    <a:lnTo>
                      <a:pt x="41" y="295"/>
                    </a:lnTo>
                    <a:lnTo>
                      <a:pt x="43" y="297"/>
                    </a:lnTo>
                    <a:lnTo>
                      <a:pt x="44" y="298"/>
                    </a:lnTo>
                    <a:lnTo>
                      <a:pt x="46" y="300"/>
                    </a:lnTo>
                    <a:lnTo>
                      <a:pt x="47" y="302"/>
                    </a:lnTo>
                    <a:lnTo>
                      <a:pt x="49" y="303"/>
                    </a:lnTo>
                    <a:lnTo>
                      <a:pt x="50" y="305"/>
                    </a:lnTo>
                    <a:lnTo>
                      <a:pt x="52" y="307"/>
                    </a:lnTo>
                    <a:lnTo>
                      <a:pt x="54" y="308"/>
                    </a:lnTo>
                    <a:lnTo>
                      <a:pt x="55" y="310"/>
                    </a:lnTo>
                    <a:lnTo>
                      <a:pt x="57" y="312"/>
                    </a:lnTo>
                    <a:lnTo>
                      <a:pt x="58" y="313"/>
                    </a:lnTo>
                    <a:lnTo>
                      <a:pt x="60" y="315"/>
                    </a:lnTo>
                    <a:lnTo>
                      <a:pt x="62" y="316"/>
                    </a:lnTo>
                    <a:lnTo>
                      <a:pt x="64" y="318"/>
                    </a:lnTo>
                    <a:lnTo>
                      <a:pt x="65" y="319"/>
                    </a:lnTo>
                    <a:lnTo>
                      <a:pt x="67" y="321"/>
                    </a:lnTo>
                    <a:lnTo>
                      <a:pt x="69" y="322"/>
                    </a:lnTo>
                    <a:lnTo>
                      <a:pt x="71" y="323"/>
                    </a:lnTo>
                    <a:lnTo>
                      <a:pt x="72" y="325"/>
                    </a:lnTo>
                    <a:lnTo>
                      <a:pt x="74" y="326"/>
                    </a:lnTo>
                    <a:lnTo>
                      <a:pt x="76" y="327"/>
                    </a:lnTo>
                    <a:lnTo>
                      <a:pt x="78" y="329"/>
                    </a:lnTo>
                    <a:lnTo>
                      <a:pt x="80" y="330"/>
                    </a:lnTo>
                    <a:lnTo>
                      <a:pt x="82" y="331"/>
                    </a:lnTo>
                    <a:lnTo>
                      <a:pt x="84" y="333"/>
                    </a:lnTo>
                    <a:lnTo>
                      <a:pt x="86" y="334"/>
                    </a:lnTo>
                    <a:lnTo>
                      <a:pt x="88" y="335"/>
                    </a:lnTo>
                    <a:lnTo>
                      <a:pt x="89" y="336"/>
                    </a:lnTo>
                    <a:lnTo>
                      <a:pt x="91" y="337"/>
                    </a:lnTo>
                    <a:lnTo>
                      <a:pt x="93" y="338"/>
                    </a:lnTo>
                    <a:lnTo>
                      <a:pt x="95" y="339"/>
                    </a:lnTo>
                    <a:lnTo>
                      <a:pt x="97" y="341"/>
                    </a:lnTo>
                    <a:lnTo>
                      <a:pt x="99" y="342"/>
                    </a:lnTo>
                    <a:lnTo>
                      <a:pt x="101" y="343"/>
                    </a:lnTo>
                    <a:lnTo>
                      <a:pt x="104" y="344"/>
                    </a:lnTo>
                    <a:lnTo>
                      <a:pt x="106" y="345"/>
                    </a:lnTo>
                    <a:lnTo>
                      <a:pt x="108" y="346"/>
                    </a:lnTo>
                    <a:lnTo>
                      <a:pt x="110" y="346"/>
                    </a:lnTo>
                    <a:lnTo>
                      <a:pt x="112" y="347"/>
                    </a:lnTo>
                    <a:lnTo>
                      <a:pt x="114" y="348"/>
                    </a:lnTo>
                    <a:lnTo>
                      <a:pt x="116" y="349"/>
                    </a:lnTo>
                    <a:lnTo>
                      <a:pt x="118" y="350"/>
                    </a:lnTo>
                    <a:lnTo>
                      <a:pt x="120" y="351"/>
                    </a:lnTo>
                    <a:lnTo>
                      <a:pt x="122" y="351"/>
                    </a:lnTo>
                    <a:lnTo>
                      <a:pt x="125" y="352"/>
                    </a:lnTo>
                    <a:lnTo>
                      <a:pt x="127" y="353"/>
                    </a:lnTo>
                    <a:lnTo>
                      <a:pt x="129" y="353"/>
                    </a:lnTo>
                    <a:lnTo>
                      <a:pt x="131" y="354"/>
                    </a:lnTo>
                    <a:lnTo>
                      <a:pt x="133" y="355"/>
                    </a:lnTo>
                    <a:lnTo>
                      <a:pt x="136" y="355"/>
                    </a:lnTo>
                    <a:lnTo>
                      <a:pt x="138" y="356"/>
                    </a:lnTo>
                    <a:lnTo>
                      <a:pt x="140" y="356"/>
                    </a:lnTo>
                    <a:lnTo>
                      <a:pt x="142" y="357"/>
                    </a:lnTo>
                    <a:lnTo>
                      <a:pt x="144" y="357"/>
                    </a:lnTo>
                    <a:lnTo>
                      <a:pt x="147" y="358"/>
                    </a:lnTo>
                    <a:lnTo>
                      <a:pt x="149" y="358"/>
                    </a:lnTo>
                    <a:lnTo>
                      <a:pt x="151" y="359"/>
                    </a:lnTo>
                    <a:lnTo>
                      <a:pt x="153" y="359"/>
                    </a:lnTo>
                    <a:lnTo>
                      <a:pt x="156" y="359"/>
                    </a:lnTo>
                    <a:lnTo>
                      <a:pt x="158" y="360"/>
                    </a:lnTo>
                    <a:lnTo>
                      <a:pt x="160" y="360"/>
                    </a:lnTo>
                    <a:lnTo>
                      <a:pt x="162" y="360"/>
                    </a:lnTo>
                    <a:lnTo>
                      <a:pt x="165" y="360"/>
                    </a:lnTo>
                    <a:lnTo>
                      <a:pt x="167" y="361"/>
                    </a:lnTo>
                    <a:lnTo>
                      <a:pt x="169" y="361"/>
                    </a:lnTo>
                    <a:lnTo>
                      <a:pt x="171" y="361"/>
                    </a:lnTo>
                    <a:lnTo>
                      <a:pt x="174" y="361"/>
                    </a:lnTo>
                    <a:lnTo>
                      <a:pt x="176" y="361"/>
                    </a:lnTo>
                    <a:lnTo>
                      <a:pt x="178" y="361"/>
                    </a:lnTo>
                    <a:lnTo>
                      <a:pt x="181" y="361"/>
                    </a:lnTo>
                    <a:lnTo>
                      <a:pt x="183" y="361"/>
                    </a:lnTo>
                    <a:lnTo>
                      <a:pt x="185" y="361"/>
                    </a:lnTo>
                    <a:lnTo>
                      <a:pt x="187" y="361"/>
                    </a:lnTo>
                    <a:lnTo>
                      <a:pt x="190" y="361"/>
                    </a:lnTo>
                    <a:lnTo>
                      <a:pt x="192" y="361"/>
                    </a:lnTo>
                    <a:lnTo>
                      <a:pt x="194" y="361"/>
                    </a:lnTo>
                    <a:lnTo>
                      <a:pt x="196" y="361"/>
                    </a:lnTo>
                    <a:lnTo>
                      <a:pt x="199" y="360"/>
                    </a:lnTo>
                    <a:lnTo>
                      <a:pt x="201" y="360"/>
                    </a:lnTo>
                    <a:lnTo>
                      <a:pt x="203" y="360"/>
                    </a:lnTo>
                    <a:lnTo>
                      <a:pt x="206" y="360"/>
                    </a:lnTo>
                    <a:lnTo>
                      <a:pt x="208" y="359"/>
                    </a:lnTo>
                    <a:lnTo>
                      <a:pt x="210" y="359"/>
                    </a:lnTo>
                    <a:lnTo>
                      <a:pt x="212" y="358"/>
                    </a:lnTo>
                    <a:lnTo>
                      <a:pt x="215" y="358"/>
                    </a:lnTo>
                    <a:lnTo>
                      <a:pt x="217" y="358"/>
                    </a:lnTo>
                    <a:lnTo>
                      <a:pt x="219" y="357"/>
                    </a:lnTo>
                    <a:lnTo>
                      <a:pt x="221" y="357"/>
                    </a:lnTo>
                    <a:lnTo>
                      <a:pt x="223" y="356"/>
                    </a:lnTo>
                    <a:lnTo>
                      <a:pt x="226" y="356"/>
                    </a:lnTo>
                    <a:lnTo>
                      <a:pt x="228" y="355"/>
                    </a:lnTo>
                    <a:lnTo>
                      <a:pt x="230" y="354"/>
                    </a:lnTo>
                    <a:lnTo>
                      <a:pt x="232" y="354"/>
                    </a:lnTo>
                    <a:lnTo>
                      <a:pt x="234" y="353"/>
                    </a:lnTo>
                    <a:lnTo>
                      <a:pt x="237" y="352"/>
                    </a:lnTo>
                    <a:lnTo>
                      <a:pt x="239" y="352"/>
                    </a:lnTo>
                    <a:lnTo>
                      <a:pt x="241" y="351"/>
                    </a:lnTo>
                    <a:lnTo>
                      <a:pt x="243" y="350"/>
                    </a:lnTo>
                    <a:lnTo>
                      <a:pt x="245" y="349"/>
                    </a:lnTo>
                    <a:lnTo>
                      <a:pt x="247" y="349"/>
                    </a:lnTo>
                    <a:lnTo>
                      <a:pt x="249" y="348"/>
                    </a:lnTo>
                    <a:lnTo>
                      <a:pt x="252" y="347"/>
                    </a:lnTo>
                    <a:lnTo>
                      <a:pt x="254" y="346"/>
                    </a:lnTo>
                    <a:lnTo>
                      <a:pt x="256" y="345"/>
                    </a:lnTo>
                    <a:lnTo>
                      <a:pt x="258" y="344"/>
                    </a:lnTo>
                    <a:lnTo>
                      <a:pt x="260" y="343"/>
                    </a:lnTo>
                    <a:lnTo>
                      <a:pt x="262" y="342"/>
                    </a:lnTo>
                    <a:lnTo>
                      <a:pt x="264" y="341"/>
                    </a:lnTo>
                    <a:lnTo>
                      <a:pt x="266" y="340"/>
                    </a:lnTo>
                    <a:lnTo>
                      <a:pt x="268" y="339"/>
                    </a:lnTo>
                    <a:lnTo>
                      <a:pt x="270" y="338"/>
                    </a:lnTo>
                    <a:lnTo>
                      <a:pt x="272" y="337"/>
                    </a:lnTo>
                    <a:lnTo>
                      <a:pt x="274" y="336"/>
                    </a:lnTo>
                    <a:lnTo>
                      <a:pt x="276" y="334"/>
                    </a:lnTo>
                    <a:lnTo>
                      <a:pt x="278" y="333"/>
                    </a:lnTo>
                    <a:lnTo>
                      <a:pt x="280" y="332"/>
                    </a:lnTo>
                    <a:lnTo>
                      <a:pt x="282" y="331"/>
                    </a:lnTo>
                    <a:lnTo>
                      <a:pt x="283" y="329"/>
                    </a:lnTo>
                    <a:lnTo>
                      <a:pt x="285" y="328"/>
                    </a:lnTo>
                    <a:lnTo>
                      <a:pt x="287" y="327"/>
                    </a:lnTo>
                    <a:lnTo>
                      <a:pt x="289" y="326"/>
                    </a:lnTo>
                    <a:lnTo>
                      <a:pt x="291" y="324"/>
                    </a:lnTo>
                    <a:lnTo>
                      <a:pt x="293" y="323"/>
                    </a:lnTo>
                    <a:lnTo>
                      <a:pt x="294" y="321"/>
                    </a:lnTo>
                    <a:lnTo>
                      <a:pt x="296" y="320"/>
                    </a:lnTo>
                    <a:lnTo>
                      <a:pt x="298" y="318"/>
                    </a:lnTo>
                    <a:lnTo>
                      <a:pt x="300" y="317"/>
                    </a:lnTo>
                    <a:lnTo>
                      <a:pt x="301" y="315"/>
                    </a:lnTo>
                    <a:lnTo>
                      <a:pt x="303" y="314"/>
                    </a:lnTo>
                    <a:lnTo>
                      <a:pt x="305" y="312"/>
                    </a:lnTo>
                    <a:lnTo>
                      <a:pt x="306" y="311"/>
                    </a:lnTo>
                    <a:lnTo>
                      <a:pt x="308" y="309"/>
                    </a:lnTo>
                    <a:lnTo>
                      <a:pt x="310" y="308"/>
                    </a:lnTo>
                    <a:lnTo>
                      <a:pt x="311" y="306"/>
                    </a:lnTo>
                    <a:lnTo>
                      <a:pt x="313" y="304"/>
                    </a:lnTo>
                    <a:lnTo>
                      <a:pt x="314" y="303"/>
                    </a:lnTo>
                    <a:lnTo>
                      <a:pt x="316" y="301"/>
                    </a:lnTo>
                    <a:lnTo>
                      <a:pt x="317" y="299"/>
                    </a:lnTo>
                    <a:lnTo>
                      <a:pt x="319" y="298"/>
                    </a:lnTo>
                    <a:lnTo>
                      <a:pt x="320" y="296"/>
                    </a:lnTo>
                    <a:lnTo>
                      <a:pt x="322" y="294"/>
                    </a:lnTo>
                    <a:lnTo>
                      <a:pt x="323" y="292"/>
                    </a:lnTo>
                    <a:lnTo>
                      <a:pt x="325" y="290"/>
                    </a:lnTo>
                    <a:lnTo>
                      <a:pt x="326" y="289"/>
                    </a:lnTo>
                    <a:lnTo>
                      <a:pt x="327" y="287"/>
                    </a:lnTo>
                    <a:lnTo>
                      <a:pt x="329" y="285"/>
                    </a:lnTo>
                    <a:lnTo>
                      <a:pt x="330" y="283"/>
                    </a:lnTo>
                    <a:lnTo>
                      <a:pt x="331" y="281"/>
                    </a:lnTo>
                    <a:lnTo>
                      <a:pt x="332" y="279"/>
                    </a:lnTo>
                    <a:lnTo>
                      <a:pt x="334" y="277"/>
                    </a:lnTo>
                    <a:lnTo>
                      <a:pt x="335" y="276"/>
                    </a:lnTo>
                    <a:lnTo>
                      <a:pt x="336" y="274"/>
                    </a:lnTo>
                    <a:lnTo>
                      <a:pt x="337" y="272"/>
                    </a:lnTo>
                    <a:lnTo>
                      <a:pt x="338" y="270"/>
                    </a:lnTo>
                    <a:lnTo>
                      <a:pt x="339" y="268"/>
                    </a:lnTo>
                    <a:lnTo>
                      <a:pt x="341" y="266"/>
                    </a:lnTo>
                    <a:lnTo>
                      <a:pt x="342" y="264"/>
                    </a:lnTo>
                    <a:lnTo>
                      <a:pt x="343" y="262"/>
                    </a:lnTo>
                    <a:lnTo>
                      <a:pt x="344" y="260"/>
                    </a:lnTo>
                    <a:lnTo>
                      <a:pt x="345" y="258"/>
                    </a:lnTo>
                    <a:lnTo>
                      <a:pt x="346" y="255"/>
                    </a:lnTo>
                    <a:lnTo>
                      <a:pt x="347" y="253"/>
                    </a:lnTo>
                    <a:lnTo>
                      <a:pt x="347" y="251"/>
                    </a:lnTo>
                    <a:lnTo>
                      <a:pt x="348" y="249"/>
                    </a:lnTo>
                    <a:lnTo>
                      <a:pt x="349" y="247"/>
                    </a:lnTo>
                    <a:lnTo>
                      <a:pt x="350" y="245"/>
                    </a:lnTo>
                    <a:lnTo>
                      <a:pt x="351" y="243"/>
                    </a:lnTo>
                    <a:lnTo>
                      <a:pt x="352" y="241"/>
                    </a:lnTo>
                    <a:lnTo>
                      <a:pt x="352" y="239"/>
                    </a:lnTo>
                    <a:lnTo>
                      <a:pt x="353" y="236"/>
                    </a:lnTo>
                    <a:lnTo>
                      <a:pt x="354" y="234"/>
                    </a:lnTo>
                    <a:lnTo>
                      <a:pt x="354" y="232"/>
                    </a:lnTo>
                    <a:lnTo>
                      <a:pt x="355" y="230"/>
                    </a:lnTo>
                    <a:lnTo>
                      <a:pt x="356" y="228"/>
                    </a:lnTo>
                    <a:lnTo>
                      <a:pt x="356" y="225"/>
                    </a:lnTo>
                    <a:lnTo>
                      <a:pt x="357" y="223"/>
                    </a:lnTo>
                    <a:lnTo>
                      <a:pt x="357" y="221"/>
                    </a:lnTo>
                    <a:lnTo>
                      <a:pt x="358" y="219"/>
                    </a:lnTo>
                    <a:lnTo>
                      <a:pt x="358" y="217"/>
                    </a:lnTo>
                    <a:lnTo>
                      <a:pt x="359" y="214"/>
                    </a:lnTo>
                    <a:lnTo>
                      <a:pt x="359" y="212"/>
                    </a:lnTo>
                    <a:lnTo>
                      <a:pt x="360" y="210"/>
                    </a:lnTo>
                    <a:lnTo>
                      <a:pt x="360" y="208"/>
                    </a:lnTo>
                    <a:lnTo>
                      <a:pt x="360" y="205"/>
                    </a:lnTo>
                    <a:lnTo>
                      <a:pt x="361" y="203"/>
                    </a:lnTo>
                    <a:lnTo>
                      <a:pt x="361" y="201"/>
                    </a:lnTo>
                    <a:lnTo>
                      <a:pt x="361" y="199"/>
                    </a:lnTo>
                    <a:lnTo>
                      <a:pt x="361" y="196"/>
                    </a:lnTo>
                    <a:lnTo>
                      <a:pt x="361" y="194"/>
                    </a:lnTo>
                    <a:lnTo>
                      <a:pt x="362" y="192"/>
                    </a:lnTo>
                    <a:lnTo>
                      <a:pt x="362" y="190"/>
                    </a:lnTo>
                    <a:lnTo>
                      <a:pt x="362" y="187"/>
                    </a:lnTo>
                    <a:lnTo>
                      <a:pt x="362" y="185"/>
                    </a:lnTo>
                    <a:lnTo>
                      <a:pt x="362" y="183"/>
                    </a:lnTo>
                    <a:lnTo>
                      <a:pt x="362" y="180"/>
                    </a:lnTo>
                    <a:lnTo>
                      <a:pt x="181" y="180"/>
                    </a:lnTo>
                    <a:lnTo>
                      <a:pt x="340" y="93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478926DA-E4C6-4C68-8060-95CD52E9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270"/>
                <a:ext cx="72" cy="29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891275F8-2C52-48AB-BC35-C48BB3B4F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111"/>
                <a:ext cx="48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Yes 92 %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3F6EAB5D-6B17-4420-9556-F240B2B58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" y="2724"/>
                <a:ext cx="1819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Received Federal Assistance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96346D-0A22-4966-BB0A-5B4A3B592007}"/>
                </a:ext>
              </a:extLst>
            </p:cNvPr>
            <p:cNvCxnSpPr>
              <a:cxnSpLocks/>
              <a:stCxn id="13" idx="0"/>
              <a:endCxn id="26" idx="32"/>
            </p:cNvCxnSpPr>
            <p:nvPr/>
          </p:nvCxnSpPr>
          <p:spPr>
            <a:xfrm>
              <a:off x="6563147" y="3540553"/>
              <a:ext cx="2995144" cy="2494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451474B-F342-4088-865B-14B6B0DC00CF}"/>
                </a:ext>
              </a:extLst>
            </p:cNvPr>
            <p:cNvCxnSpPr>
              <a:cxnSpLocks/>
              <a:stCxn id="13" idx="53"/>
              <a:endCxn id="22" idx="35"/>
            </p:cNvCxnSpPr>
            <p:nvPr/>
          </p:nvCxnSpPr>
          <p:spPr>
            <a:xfrm>
              <a:off x="9203096" y="2167332"/>
              <a:ext cx="1790657" cy="29657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87310A-571F-43B7-BD12-0B112A693996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4151815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47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9B2D-07AA-4378-A997-FD25E78B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/>
          <a:lstStyle/>
          <a:p>
            <a:r>
              <a:rPr lang="en-US" dirty="0"/>
              <a:t>Federal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853B-4C91-47BC-B0BF-1E3F70D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8987" cy="4351338"/>
          </a:xfrm>
        </p:spPr>
        <p:txBody>
          <a:bodyPr/>
          <a:lstStyle/>
          <a:p>
            <a:r>
              <a:rPr lang="en-US" dirty="0"/>
              <a:t>Those who did not apply for federal assistance gave various reasons for doing so</a:t>
            </a:r>
          </a:p>
          <a:p>
            <a:r>
              <a:rPr lang="en-US" dirty="0"/>
              <a:t>Most reported that they did not qualify for the assistance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E6FEA6-27E4-4D7C-A0D0-CE216B13841C}"/>
              </a:ext>
            </a:extLst>
          </p:cNvPr>
          <p:cNvGrpSpPr/>
          <p:nvPr/>
        </p:nvGrpSpPr>
        <p:grpSpPr>
          <a:xfrm>
            <a:off x="5668962" y="1695354"/>
            <a:ext cx="6450013" cy="3906838"/>
            <a:chOff x="5668962" y="1695354"/>
            <a:chExt cx="6450013" cy="3906838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190977A-B124-4D4C-8357-DA16022437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68962" y="1695354"/>
              <a:ext cx="6450013" cy="3906838"/>
              <a:chOff x="3460" y="804"/>
              <a:chExt cx="4063" cy="2461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D6707C94-094A-4B64-B0A6-EE438FBE5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797"/>
                <a:ext cx="942" cy="526"/>
              </a:xfrm>
              <a:custGeom>
                <a:avLst/>
                <a:gdLst>
                  <a:gd name="T0" fmla="*/ 942 w 942"/>
                  <a:gd name="T1" fmla="*/ 526 h 526"/>
                  <a:gd name="T2" fmla="*/ 942 w 942"/>
                  <a:gd name="T3" fmla="*/ 516 h 526"/>
                  <a:gd name="T4" fmla="*/ 942 w 942"/>
                  <a:gd name="T5" fmla="*/ 505 h 526"/>
                  <a:gd name="T6" fmla="*/ 942 w 942"/>
                  <a:gd name="T7" fmla="*/ 490 h 526"/>
                  <a:gd name="T8" fmla="*/ 942 w 942"/>
                  <a:gd name="T9" fmla="*/ 479 h 526"/>
                  <a:gd name="T10" fmla="*/ 942 w 942"/>
                  <a:gd name="T11" fmla="*/ 469 h 526"/>
                  <a:gd name="T12" fmla="*/ 936 w 942"/>
                  <a:gd name="T13" fmla="*/ 453 h 526"/>
                  <a:gd name="T14" fmla="*/ 936 w 942"/>
                  <a:gd name="T15" fmla="*/ 443 h 526"/>
                  <a:gd name="T16" fmla="*/ 936 w 942"/>
                  <a:gd name="T17" fmla="*/ 432 h 526"/>
                  <a:gd name="T18" fmla="*/ 936 w 942"/>
                  <a:gd name="T19" fmla="*/ 417 h 526"/>
                  <a:gd name="T20" fmla="*/ 931 w 942"/>
                  <a:gd name="T21" fmla="*/ 406 h 526"/>
                  <a:gd name="T22" fmla="*/ 931 w 942"/>
                  <a:gd name="T23" fmla="*/ 396 h 526"/>
                  <a:gd name="T24" fmla="*/ 931 w 942"/>
                  <a:gd name="T25" fmla="*/ 380 h 526"/>
                  <a:gd name="T26" fmla="*/ 926 w 942"/>
                  <a:gd name="T27" fmla="*/ 370 h 526"/>
                  <a:gd name="T28" fmla="*/ 926 w 942"/>
                  <a:gd name="T29" fmla="*/ 359 h 526"/>
                  <a:gd name="T30" fmla="*/ 926 w 942"/>
                  <a:gd name="T31" fmla="*/ 344 h 526"/>
                  <a:gd name="T32" fmla="*/ 921 w 942"/>
                  <a:gd name="T33" fmla="*/ 333 h 526"/>
                  <a:gd name="T34" fmla="*/ 921 w 942"/>
                  <a:gd name="T35" fmla="*/ 323 h 526"/>
                  <a:gd name="T36" fmla="*/ 915 w 942"/>
                  <a:gd name="T37" fmla="*/ 307 h 526"/>
                  <a:gd name="T38" fmla="*/ 910 w 942"/>
                  <a:gd name="T39" fmla="*/ 297 h 526"/>
                  <a:gd name="T40" fmla="*/ 910 w 942"/>
                  <a:gd name="T41" fmla="*/ 287 h 526"/>
                  <a:gd name="T42" fmla="*/ 905 w 942"/>
                  <a:gd name="T43" fmla="*/ 276 h 526"/>
                  <a:gd name="T44" fmla="*/ 905 w 942"/>
                  <a:gd name="T45" fmla="*/ 261 h 526"/>
                  <a:gd name="T46" fmla="*/ 900 w 942"/>
                  <a:gd name="T47" fmla="*/ 250 h 526"/>
                  <a:gd name="T48" fmla="*/ 895 w 942"/>
                  <a:gd name="T49" fmla="*/ 240 h 526"/>
                  <a:gd name="T50" fmla="*/ 889 w 942"/>
                  <a:gd name="T51" fmla="*/ 229 h 526"/>
                  <a:gd name="T52" fmla="*/ 889 w 942"/>
                  <a:gd name="T53" fmla="*/ 214 h 526"/>
                  <a:gd name="T54" fmla="*/ 884 w 942"/>
                  <a:gd name="T55" fmla="*/ 203 h 526"/>
                  <a:gd name="T56" fmla="*/ 879 w 942"/>
                  <a:gd name="T57" fmla="*/ 193 h 526"/>
                  <a:gd name="T58" fmla="*/ 874 w 942"/>
                  <a:gd name="T59" fmla="*/ 182 h 526"/>
                  <a:gd name="T60" fmla="*/ 869 w 942"/>
                  <a:gd name="T61" fmla="*/ 172 h 526"/>
                  <a:gd name="T62" fmla="*/ 863 w 942"/>
                  <a:gd name="T63" fmla="*/ 156 h 526"/>
                  <a:gd name="T64" fmla="*/ 863 w 942"/>
                  <a:gd name="T65" fmla="*/ 146 h 526"/>
                  <a:gd name="T66" fmla="*/ 858 w 942"/>
                  <a:gd name="T67" fmla="*/ 136 h 526"/>
                  <a:gd name="T68" fmla="*/ 853 w 942"/>
                  <a:gd name="T69" fmla="*/ 125 h 526"/>
                  <a:gd name="T70" fmla="*/ 848 w 942"/>
                  <a:gd name="T71" fmla="*/ 115 h 526"/>
                  <a:gd name="T72" fmla="*/ 837 w 942"/>
                  <a:gd name="T73" fmla="*/ 104 h 526"/>
                  <a:gd name="T74" fmla="*/ 832 w 942"/>
                  <a:gd name="T75" fmla="*/ 94 h 526"/>
                  <a:gd name="T76" fmla="*/ 827 w 942"/>
                  <a:gd name="T77" fmla="*/ 84 h 526"/>
                  <a:gd name="T78" fmla="*/ 822 w 942"/>
                  <a:gd name="T79" fmla="*/ 73 h 526"/>
                  <a:gd name="T80" fmla="*/ 817 w 942"/>
                  <a:gd name="T81" fmla="*/ 63 h 526"/>
                  <a:gd name="T82" fmla="*/ 811 w 942"/>
                  <a:gd name="T83" fmla="*/ 52 h 526"/>
                  <a:gd name="T84" fmla="*/ 806 w 942"/>
                  <a:gd name="T85" fmla="*/ 37 h 526"/>
                  <a:gd name="T86" fmla="*/ 796 w 942"/>
                  <a:gd name="T87" fmla="*/ 26 h 526"/>
                  <a:gd name="T88" fmla="*/ 791 w 942"/>
                  <a:gd name="T89" fmla="*/ 21 h 526"/>
                  <a:gd name="T90" fmla="*/ 785 w 942"/>
                  <a:gd name="T91" fmla="*/ 11 h 526"/>
                  <a:gd name="T92" fmla="*/ 780 w 942"/>
                  <a:gd name="T93" fmla="*/ 0 h 526"/>
                  <a:gd name="T94" fmla="*/ 0 w 942"/>
                  <a:gd name="T95" fmla="*/ 526 h 526"/>
                  <a:gd name="T96" fmla="*/ 942 w 942"/>
                  <a:gd name="T97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2" h="526">
                    <a:moveTo>
                      <a:pt x="942" y="526"/>
                    </a:moveTo>
                    <a:lnTo>
                      <a:pt x="942" y="516"/>
                    </a:lnTo>
                    <a:lnTo>
                      <a:pt x="942" y="505"/>
                    </a:lnTo>
                    <a:lnTo>
                      <a:pt x="942" y="490"/>
                    </a:lnTo>
                    <a:lnTo>
                      <a:pt x="942" y="479"/>
                    </a:lnTo>
                    <a:lnTo>
                      <a:pt x="942" y="469"/>
                    </a:lnTo>
                    <a:lnTo>
                      <a:pt x="936" y="453"/>
                    </a:lnTo>
                    <a:lnTo>
                      <a:pt x="936" y="443"/>
                    </a:lnTo>
                    <a:lnTo>
                      <a:pt x="936" y="432"/>
                    </a:lnTo>
                    <a:lnTo>
                      <a:pt x="936" y="417"/>
                    </a:lnTo>
                    <a:lnTo>
                      <a:pt x="931" y="406"/>
                    </a:lnTo>
                    <a:lnTo>
                      <a:pt x="931" y="396"/>
                    </a:lnTo>
                    <a:lnTo>
                      <a:pt x="931" y="380"/>
                    </a:lnTo>
                    <a:lnTo>
                      <a:pt x="926" y="370"/>
                    </a:lnTo>
                    <a:lnTo>
                      <a:pt x="926" y="359"/>
                    </a:lnTo>
                    <a:lnTo>
                      <a:pt x="926" y="344"/>
                    </a:lnTo>
                    <a:lnTo>
                      <a:pt x="921" y="333"/>
                    </a:lnTo>
                    <a:lnTo>
                      <a:pt x="921" y="323"/>
                    </a:lnTo>
                    <a:lnTo>
                      <a:pt x="915" y="307"/>
                    </a:lnTo>
                    <a:lnTo>
                      <a:pt x="910" y="297"/>
                    </a:lnTo>
                    <a:lnTo>
                      <a:pt x="910" y="287"/>
                    </a:lnTo>
                    <a:lnTo>
                      <a:pt x="905" y="276"/>
                    </a:lnTo>
                    <a:lnTo>
                      <a:pt x="905" y="261"/>
                    </a:lnTo>
                    <a:lnTo>
                      <a:pt x="900" y="250"/>
                    </a:lnTo>
                    <a:lnTo>
                      <a:pt x="895" y="240"/>
                    </a:lnTo>
                    <a:lnTo>
                      <a:pt x="889" y="229"/>
                    </a:lnTo>
                    <a:lnTo>
                      <a:pt x="889" y="214"/>
                    </a:lnTo>
                    <a:lnTo>
                      <a:pt x="884" y="203"/>
                    </a:lnTo>
                    <a:lnTo>
                      <a:pt x="879" y="193"/>
                    </a:lnTo>
                    <a:lnTo>
                      <a:pt x="874" y="182"/>
                    </a:lnTo>
                    <a:lnTo>
                      <a:pt x="869" y="172"/>
                    </a:lnTo>
                    <a:lnTo>
                      <a:pt x="863" y="156"/>
                    </a:lnTo>
                    <a:lnTo>
                      <a:pt x="863" y="146"/>
                    </a:lnTo>
                    <a:lnTo>
                      <a:pt x="858" y="136"/>
                    </a:lnTo>
                    <a:lnTo>
                      <a:pt x="853" y="125"/>
                    </a:lnTo>
                    <a:lnTo>
                      <a:pt x="848" y="115"/>
                    </a:lnTo>
                    <a:lnTo>
                      <a:pt x="837" y="104"/>
                    </a:lnTo>
                    <a:lnTo>
                      <a:pt x="832" y="94"/>
                    </a:lnTo>
                    <a:lnTo>
                      <a:pt x="827" y="84"/>
                    </a:lnTo>
                    <a:lnTo>
                      <a:pt x="822" y="73"/>
                    </a:lnTo>
                    <a:lnTo>
                      <a:pt x="817" y="63"/>
                    </a:lnTo>
                    <a:lnTo>
                      <a:pt x="811" y="52"/>
                    </a:lnTo>
                    <a:lnTo>
                      <a:pt x="806" y="37"/>
                    </a:lnTo>
                    <a:lnTo>
                      <a:pt x="796" y="26"/>
                    </a:lnTo>
                    <a:lnTo>
                      <a:pt x="791" y="21"/>
                    </a:lnTo>
                    <a:lnTo>
                      <a:pt x="785" y="11"/>
                    </a:lnTo>
                    <a:lnTo>
                      <a:pt x="780" y="0"/>
                    </a:lnTo>
                    <a:lnTo>
                      <a:pt x="0" y="526"/>
                    </a:lnTo>
                    <a:lnTo>
                      <a:pt x="942" y="5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959B78DF-95FC-456B-90C8-829866CE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797"/>
                <a:ext cx="942" cy="526"/>
              </a:xfrm>
              <a:custGeom>
                <a:avLst/>
                <a:gdLst>
                  <a:gd name="T0" fmla="*/ 181 w 181"/>
                  <a:gd name="T1" fmla="*/ 101 h 101"/>
                  <a:gd name="T2" fmla="*/ 181 w 181"/>
                  <a:gd name="T3" fmla="*/ 99 h 101"/>
                  <a:gd name="T4" fmla="*/ 181 w 181"/>
                  <a:gd name="T5" fmla="*/ 97 h 101"/>
                  <a:gd name="T6" fmla="*/ 181 w 181"/>
                  <a:gd name="T7" fmla="*/ 94 h 101"/>
                  <a:gd name="T8" fmla="*/ 181 w 181"/>
                  <a:gd name="T9" fmla="*/ 92 h 101"/>
                  <a:gd name="T10" fmla="*/ 181 w 181"/>
                  <a:gd name="T11" fmla="*/ 90 h 101"/>
                  <a:gd name="T12" fmla="*/ 180 w 181"/>
                  <a:gd name="T13" fmla="*/ 87 h 101"/>
                  <a:gd name="T14" fmla="*/ 180 w 181"/>
                  <a:gd name="T15" fmla="*/ 85 h 101"/>
                  <a:gd name="T16" fmla="*/ 180 w 181"/>
                  <a:gd name="T17" fmla="*/ 83 h 101"/>
                  <a:gd name="T18" fmla="*/ 180 w 181"/>
                  <a:gd name="T19" fmla="*/ 80 h 101"/>
                  <a:gd name="T20" fmla="*/ 179 w 181"/>
                  <a:gd name="T21" fmla="*/ 78 h 101"/>
                  <a:gd name="T22" fmla="*/ 179 w 181"/>
                  <a:gd name="T23" fmla="*/ 76 h 101"/>
                  <a:gd name="T24" fmla="*/ 179 w 181"/>
                  <a:gd name="T25" fmla="*/ 73 h 101"/>
                  <a:gd name="T26" fmla="*/ 178 w 181"/>
                  <a:gd name="T27" fmla="*/ 71 h 101"/>
                  <a:gd name="T28" fmla="*/ 178 w 181"/>
                  <a:gd name="T29" fmla="*/ 69 h 101"/>
                  <a:gd name="T30" fmla="*/ 178 w 181"/>
                  <a:gd name="T31" fmla="*/ 66 h 101"/>
                  <a:gd name="T32" fmla="*/ 177 w 181"/>
                  <a:gd name="T33" fmla="*/ 64 h 101"/>
                  <a:gd name="T34" fmla="*/ 177 w 181"/>
                  <a:gd name="T35" fmla="*/ 62 h 101"/>
                  <a:gd name="T36" fmla="*/ 176 w 181"/>
                  <a:gd name="T37" fmla="*/ 59 h 101"/>
                  <a:gd name="T38" fmla="*/ 175 w 181"/>
                  <a:gd name="T39" fmla="*/ 57 h 101"/>
                  <a:gd name="T40" fmla="*/ 175 w 181"/>
                  <a:gd name="T41" fmla="*/ 55 h 101"/>
                  <a:gd name="T42" fmla="*/ 174 w 181"/>
                  <a:gd name="T43" fmla="*/ 53 h 101"/>
                  <a:gd name="T44" fmla="*/ 174 w 181"/>
                  <a:gd name="T45" fmla="*/ 50 h 101"/>
                  <a:gd name="T46" fmla="*/ 173 w 181"/>
                  <a:gd name="T47" fmla="*/ 48 h 101"/>
                  <a:gd name="T48" fmla="*/ 172 w 181"/>
                  <a:gd name="T49" fmla="*/ 46 h 101"/>
                  <a:gd name="T50" fmla="*/ 171 w 181"/>
                  <a:gd name="T51" fmla="*/ 44 h 101"/>
                  <a:gd name="T52" fmla="*/ 171 w 181"/>
                  <a:gd name="T53" fmla="*/ 41 h 101"/>
                  <a:gd name="T54" fmla="*/ 170 w 181"/>
                  <a:gd name="T55" fmla="*/ 39 h 101"/>
                  <a:gd name="T56" fmla="*/ 169 w 181"/>
                  <a:gd name="T57" fmla="*/ 37 h 101"/>
                  <a:gd name="T58" fmla="*/ 168 w 181"/>
                  <a:gd name="T59" fmla="*/ 35 h 101"/>
                  <a:gd name="T60" fmla="*/ 167 w 181"/>
                  <a:gd name="T61" fmla="*/ 33 h 101"/>
                  <a:gd name="T62" fmla="*/ 166 w 181"/>
                  <a:gd name="T63" fmla="*/ 30 h 101"/>
                  <a:gd name="T64" fmla="*/ 166 w 181"/>
                  <a:gd name="T65" fmla="*/ 28 h 101"/>
                  <a:gd name="T66" fmla="*/ 165 w 181"/>
                  <a:gd name="T67" fmla="*/ 26 h 101"/>
                  <a:gd name="T68" fmla="*/ 164 w 181"/>
                  <a:gd name="T69" fmla="*/ 24 h 101"/>
                  <a:gd name="T70" fmla="*/ 163 w 181"/>
                  <a:gd name="T71" fmla="*/ 22 h 101"/>
                  <a:gd name="T72" fmla="*/ 161 w 181"/>
                  <a:gd name="T73" fmla="*/ 20 h 101"/>
                  <a:gd name="T74" fmla="*/ 160 w 181"/>
                  <a:gd name="T75" fmla="*/ 18 h 101"/>
                  <a:gd name="T76" fmla="*/ 159 w 181"/>
                  <a:gd name="T77" fmla="*/ 16 h 101"/>
                  <a:gd name="T78" fmla="*/ 158 w 181"/>
                  <a:gd name="T79" fmla="*/ 14 h 101"/>
                  <a:gd name="T80" fmla="*/ 157 w 181"/>
                  <a:gd name="T81" fmla="*/ 12 h 101"/>
                  <a:gd name="T82" fmla="*/ 156 w 181"/>
                  <a:gd name="T83" fmla="*/ 10 h 101"/>
                  <a:gd name="T84" fmla="*/ 155 w 181"/>
                  <a:gd name="T85" fmla="*/ 7 h 101"/>
                  <a:gd name="T86" fmla="*/ 153 w 181"/>
                  <a:gd name="T87" fmla="*/ 5 h 101"/>
                  <a:gd name="T88" fmla="*/ 152 w 181"/>
                  <a:gd name="T89" fmla="*/ 4 h 101"/>
                  <a:gd name="T90" fmla="*/ 151 w 181"/>
                  <a:gd name="T91" fmla="*/ 2 h 101"/>
                  <a:gd name="T92" fmla="*/ 150 w 181"/>
                  <a:gd name="T93" fmla="*/ 0 h 101"/>
                  <a:gd name="T94" fmla="*/ 0 w 181"/>
                  <a:gd name="T95" fmla="*/ 101 h 101"/>
                  <a:gd name="T96" fmla="*/ 181 w 181"/>
                  <a:gd name="T9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101">
                    <a:moveTo>
                      <a:pt x="181" y="101"/>
                    </a:moveTo>
                    <a:lnTo>
                      <a:pt x="181" y="99"/>
                    </a:lnTo>
                    <a:lnTo>
                      <a:pt x="181" y="97"/>
                    </a:lnTo>
                    <a:lnTo>
                      <a:pt x="181" y="94"/>
                    </a:lnTo>
                    <a:lnTo>
                      <a:pt x="181" y="92"/>
                    </a:lnTo>
                    <a:lnTo>
                      <a:pt x="181" y="90"/>
                    </a:lnTo>
                    <a:lnTo>
                      <a:pt x="180" y="87"/>
                    </a:lnTo>
                    <a:lnTo>
                      <a:pt x="180" y="85"/>
                    </a:lnTo>
                    <a:lnTo>
                      <a:pt x="180" y="83"/>
                    </a:lnTo>
                    <a:lnTo>
                      <a:pt x="180" y="80"/>
                    </a:lnTo>
                    <a:lnTo>
                      <a:pt x="179" y="78"/>
                    </a:lnTo>
                    <a:lnTo>
                      <a:pt x="179" y="76"/>
                    </a:lnTo>
                    <a:lnTo>
                      <a:pt x="179" y="73"/>
                    </a:lnTo>
                    <a:lnTo>
                      <a:pt x="178" y="71"/>
                    </a:lnTo>
                    <a:lnTo>
                      <a:pt x="178" y="69"/>
                    </a:lnTo>
                    <a:lnTo>
                      <a:pt x="178" y="66"/>
                    </a:lnTo>
                    <a:lnTo>
                      <a:pt x="177" y="64"/>
                    </a:lnTo>
                    <a:lnTo>
                      <a:pt x="177" y="62"/>
                    </a:lnTo>
                    <a:lnTo>
                      <a:pt x="176" y="59"/>
                    </a:lnTo>
                    <a:lnTo>
                      <a:pt x="175" y="57"/>
                    </a:lnTo>
                    <a:lnTo>
                      <a:pt x="175" y="55"/>
                    </a:lnTo>
                    <a:lnTo>
                      <a:pt x="174" y="53"/>
                    </a:lnTo>
                    <a:lnTo>
                      <a:pt x="174" y="50"/>
                    </a:lnTo>
                    <a:lnTo>
                      <a:pt x="173" y="48"/>
                    </a:lnTo>
                    <a:lnTo>
                      <a:pt x="172" y="46"/>
                    </a:lnTo>
                    <a:lnTo>
                      <a:pt x="171" y="44"/>
                    </a:lnTo>
                    <a:lnTo>
                      <a:pt x="171" y="41"/>
                    </a:lnTo>
                    <a:lnTo>
                      <a:pt x="170" y="39"/>
                    </a:lnTo>
                    <a:lnTo>
                      <a:pt x="169" y="37"/>
                    </a:lnTo>
                    <a:lnTo>
                      <a:pt x="168" y="35"/>
                    </a:lnTo>
                    <a:lnTo>
                      <a:pt x="167" y="33"/>
                    </a:lnTo>
                    <a:lnTo>
                      <a:pt x="166" y="30"/>
                    </a:lnTo>
                    <a:lnTo>
                      <a:pt x="166" y="28"/>
                    </a:lnTo>
                    <a:lnTo>
                      <a:pt x="165" y="26"/>
                    </a:lnTo>
                    <a:lnTo>
                      <a:pt x="164" y="24"/>
                    </a:lnTo>
                    <a:lnTo>
                      <a:pt x="163" y="22"/>
                    </a:lnTo>
                    <a:lnTo>
                      <a:pt x="161" y="20"/>
                    </a:lnTo>
                    <a:lnTo>
                      <a:pt x="160" y="18"/>
                    </a:lnTo>
                    <a:lnTo>
                      <a:pt x="159" y="16"/>
                    </a:lnTo>
                    <a:lnTo>
                      <a:pt x="158" y="14"/>
                    </a:lnTo>
                    <a:lnTo>
                      <a:pt x="157" y="12"/>
                    </a:lnTo>
                    <a:lnTo>
                      <a:pt x="156" y="10"/>
                    </a:lnTo>
                    <a:lnTo>
                      <a:pt x="155" y="7"/>
                    </a:lnTo>
                    <a:lnTo>
                      <a:pt x="153" y="5"/>
                    </a:lnTo>
                    <a:lnTo>
                      <a:pt x="152" y="4"/>
                    </a:lnTo>
                    <a:lnTo>
                      <a:pt x="151" y="2"/>
                    </a:lnTo>
                    <a:lnTo>
                      <a:pt x="150" y="0"/>
                    </a:lnTo>
                    <a:lnTo>
                      <a:pt x="0" y="101"/>
                    </a:lnTo>
                    <a:lnTo>
                      <a:pt x="181" y="101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1A4C147C-C949-4B4F-9603-B421EE2AE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2" y="2032"/>
                <a:ext cx="47" cy="1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BE01005F-452A-433E-B1ED-A3616EC82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0" y="1975"/>
                <a:ext cx="35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Closed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48E22783-E93D-41C2-B278-CB7F73BF7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49"/>
                <a:ext cx="780" cy="874"/>
              </a:xfrm>
              <a:custGeom>
                <a:avLst/>
                <a:gdLst>
                  <a:gd name="T0" fmla="*/ 780 w 780"/>
                  <a:gd name="T1" fmla="*/ 348 h 874"/>
                  <a:gd name="T2" fmla="*/ 770 w 780"/>
                  <a:gd name="T3" fmla="*/ 338 h 874"/>
                  <a:gd name="T4" fmla="*/ 765 w 780"/>
                  <a:gd name="T5" fmla="*/ 327 h 874"/>
                  <a:gd name="T6" fmla="*/ 754 w 780"/>
                  <a:gd name="T7" fmla="*/ 317 h 874"/>
                  <a:gd name="T8" fmla="*/ 749 w 780"/>
                  <a:gd name="T9" fmla="*/ 307 h 874"/>
                  <a:gd name="T10" fmla="*/ 744 w 780"/>
                  <a:gd name="T11" fmla="*/ 296 h 874"/>
                  <a:gd name="T12" fmla="*/ 733 w 780"/>
                  <a:gd name="T13" fmla="*/ 286 h 874"/>
                  <a:gd name="T14" fmla="*/ 728 w 780"/>
                  <a:gd name="T15" fmla="*/ 275 h 874"/>
                  <a:gd name="T16" fmla="*/ 718 w 780"/>
                  <a:gd name="T17" fmla="*/ 270 h 874"/>
                  <a:gd name="T18" fmla="*/ 713 w 780"/>
                  <a:gd name="T19" fmla="*/ 260 h 874"/>
                  <a:gd name="T20" fmla="*/ 702 w 780"/>
                  <a:gd name="T21" fmla="*/ 249 h 874"/>
                  <a:gd name="T22" fmla="*/ 692 w 780"/>
                  <a:gd name="T23" fmla="*/ 239 h 874"/>
                  <a:gd name="T24" fmla="*/ 687 w 780"/>
                  <a:gd name="T25" fmla="*/ 234 h 874"/>
                  <a:gd name="T26" fmla="*/ 676 w 780"/>
                  <a:gd name="T27" fmla="*/ 223 h 874"/>
                  <a:gd name="T28" fmla="*/ 671 w 780"/>
                  <a:gd name="T29" fmla="*/ 213 h 874"/>
                  <a:gd name="T30" fmla="*/ 661 w 780"/>
                  <a:gd name="T31" fmla="*/ 208 h 874"/>
                  <a:gd name="T32" fmla="*/ 650 w 780"/>
                  <a:gd name="T33" fmla="*/ 197 h 874"/>
                  <a:gd name="T34" fmla="*/ 645 w 780"/>
                  <a:gd name="T35" fmla="*/ 187 h 874"/>
                  <a:gd name="T36" fmla="*/ 635 w 780"/>
                  <a:gd name="T37" fmla="*/ 182 h 874"/>
                  <a:gd name="T38" fmla="*/ 624 w 780"/>
                  <a:gd name="T39" fmla="*/ 171 h 874"/>
                  <a:gd name="T40" fmla="*/ 614 w 780"/>
                  <a:gd name="T41" fmla="*/ 166 h 874"/>
                  <a:gd name="T42" fmla="*/ 609 w 780"/>
                  <a:gd name="T43" fmla="*/ 156 h 874"/>
                  <a:gd name="T44" fmla="*/ 598 w 780"/>
                  <a:gd name="T45" fmla="*/ 151 h 874"/>
                  <a:gd name="T46" fmla="*/ 588 w 780"/>
                  <a:gd name="T47" fmla="*/ 140 h 874"/>
                  <a:gd name="T48" fmla="*/ 577 w 780"/>
                  <a:gd name="T49" fmla="*/ 135 h 874"/>
                  <a:gd name="T50" fmla="*/ 567 w 780"/>
                  <a:gd name="T51" fmla="*/ 124 h 874"/>
                  <a:gd name="T52" fmla="*/ 556 w 780"/>
                  <a:gd name="T53" fmla="*/ 119 h 874"/>
                  <a:gd name="T54" fmla="*/ 546 w 780"/>
                  <a:gd name="T55" fmla="*/ 109 h 874"/>
                  <a:gd name="T56" fmla="*/ 536 w 780"/>
                  <a:gd name="T57" fmla="*/ 104 h 874"/>
                  <a:gd name="T58" fmla="*/ 530 w 780"/>
                  <a:gd name="T59" fmla="*/ 98 h 874"/>
                  <a:gd name="T60" fmla="*/ 520 w 780"/>
                  <a:gd name="T61" fmla="*/ 88 h 874"/>
                  <a:gd name="T62" fmla="*/ 510 w 780"/>
                  <a:gd name="T63" fmla="*/ 83 h 874"/>
                  <a:gd name="T64" fmla="*/ 499 w 780"/>
                  <a:gd name="T65" fmla="*/ 78 h 874"/>
                  <a:gd name="T66" fmla="*/ 489 w 780"/>
                  <a:gd name="T67" fmla="*/ 72 h 874"/>
                  <a:gd name="T68" fmla="*/ 478 w 780"/>
                  <a:gd name="T69" fmla="*/ 62 h 874"/>
                  <a:gd name="T70" fmla="*/ 468 w 780"/>
                  <a:gd name="T71" fmla="*/ 57 h 874"/>
                  <a:gd name="T72" fmla="*/ 458 w 780"/>
                  <a:gd name="T73" fmla="*/ 52 h 874"/>
                  <a:gd name="T74" fmla="*/ 442 w 780"/>
                  <a:gd name="T75" fmla="*/ 46 h 874"/>
                  <a:gd name="T76" fmla="*/ 432 w 780"/>
                  <a:gd name="T77" fmla="*/ 41 h 874"/>
                  <a:gd name="T78" fmla="*/ 421 w 780"/>
                  <a:gd name="T79" fmla="*/ 36 h 874"/>
                  <a:gd name="T80" fmla="*/ 411 w 780"/>
                  <a:gd name="T81" fmla="*/ 31 h 874"/>
                  <a:gd name="T82" fmla="*/ 400 w 780"/>
                  <a:gd name="T83" fmla="*/ 26 h 874"/>
                  <a:gd name="T84" fmla="*/ 390 w 780"/>
                  <a:gd name="T85" fmla="*/ 20 h 874"/>
                  <a:gd name="T86" fmla="*/ 380 w 780"/>
                  <a:gd name="T87" fmla="*/ 15 h 874"/>
                  <a:gd name="T88" fmla="*/ 369 w 780"/>
                  <a:gd name="T89" fmla="*/ 10 h 874"/>
                  <a:gd name="T90" fmla="*/ 354 w 780"/>
                  <a:gd name="T91" fmla="*/ 5 h 874"/>
                  <a:gd name="T92" fmla="*/ 343 w 780"/>
                  <a:gd name="T93" fmla="*/ 0 h 874"/>
                  <a:gd name="T94" fmla="*/ 0 w 780"/>
                  <a:gd name="T95" fmla="*/ 874 h 874"/>
                  <a:gd name="T96" fmla="*/ 780 w 780"/>
                  <a:gd name="T97" fmla="*/ 348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0" h="874">
                    <a:moveTo>
                      <a:pt x="780" y="348"/>
                    </a:moveTo>
                    <a:lnTo>
                      <a:pt x="770" y="338"/>
                    </a:lnTo>
                    <a:lnTo>
                      <a:pt x="765" y="327"/>
                    </a:lnTo>
                    <a:lnTo>
                      <a:pt x="754" y="317"/>
                    </a:lnTo>
                    <a:lnTo>
                      <a:pt x="749" y="307"/>
                    </a:lnTo>
                    <a:lnTo>
                      <a:pt x="744" y="296"/>
                    </a:lnTo>
                    <a:lnTo>
                      <a:pt x="733" y="286"/>
                    </a:lnTo>
                    <a:lnTo>
                      <a:pt x="728" y="275"/>
                    </a:lnTo>
                    <a:lnTo>
                      <a:pt x="718" y="270"/>
                    </a:lnTo>
                    <a:lnTo>
                      <a:pt x="713" y="260"/>
                    </a:lnTo>
                    <a:lnTo>
                      <a:pt x="702" y="249"/>
                    </a:lnTo>
                    <a:lnTo>
                      <a:pt x="692" y="239"/>
                    </a:lnTo>
                    <a:lnTo>
                      <a:pt x="687" y="234"/>
                    </a:lnTo>
                    <a:lnTo>
                      <a:pt x="676" y="223"/>
                    </a:lnTo>
                    <a:lnTo>
                      <a:pt x="671" y="213"/>
                    </a:lnTo>
                    <a:lnTo>
                      <a:pt x="661" y="208"/>
                    </a:lnTo>
                    <a:lnTo>
                      <a:pt x="650" y="197"/>
                    </a:lnTo>
                    <a:lnTo>
                      <a:pt x="645" y="187"/>
                    </a:lnTo>
                    <a:lnTo>
                      <a:pt x="635" y="182"/>
                    </a:lnTo>
                    <a:lnTo>
                      <a:pt x="624" y="171"/>
                    </a:lnTo>
                    <a:lnTo>
                      <a:pt x="614" y="166"/>
                    </a:lnTo>
                    <a:lnTo>
                      <a:pt x="609" y="156"/>
                    </a:lnTo>
                    <a:lnTo>
                      <a:pt x="598" y="151"/>
                    </a:lnTo>
                    <a:lnTo>
                      <a:pt x="588" y="140"/>
                    </a:lnTo>
                    <a:lnTo>
                      <a:pt x="577" y="135"/>
                    </a:lnTo>
                    <a:lnTo>
                      <a:pt x="567" y="124"/>
                    </a:lnTo>
                    <a:lnTo>
                      <a:pt x="556" y="119"/>
                    </a:lnTo>
                    <a:lnTo>
                      <a:pt x="546" y="109"/>
                    </a:lnTo>
                    <a:lnTo>
                      <a:pt x="536" y="104"/>
                    </a:lnTo>
                    <a:lnTo>
                      <a:pt x="530" y="98"/>
                    </a:lnTo>
                    <a:lnTo>
                      <a:pt x="520" y="88"/>
                    </a:lnTo>
                    <a:lnTo>
                      <a:pt x="510" y="83"/>
                    </a:lnTo>
                    <a:lnTo>
                      <a:pt x="499" y="78"/>
                    </a:lnTo>
                    <a:lnTo>
                      <a:pt x="489" y="72"/>
                    </a:lnTo>
                    <a:lnTo>
                      <a:pt x="478" y="62"/>
                    </a:lnTo>
                    <a:lnTo>
                      <a:pt x="468" y="57"/>
                    </a:lnTo>
                    <a:lnTo>
                      <a:pt x="458" y="52"/>
                    </a:lnTo>
                    <a:lnTo>
                      <a:pt x="442" y="46"/>
                    </a:lnTo>
                    <a:lnTo>
                      <a:pt x="432" y="41"/>
                    </a:lnTo>
                    <a:lnTo>
                      <a:pt x="421" y="36"/>
                    </a:lnTo>
                    <a:lnTo>
                      <a:pt x="411" y="31"/>
                    </a:lnTo>
                    <a:lnTo>
                      <a:pt x="400" y="26"/>
                    </a:lnTo>
                    <a:lnTo>
                      <a:pt x="390" y="20"/>
                    </a:lnTo>
                    <a:lnTo>
                      <a:pt x="380" y="15"/>
                    </a:lnTo>
                    <a:lnTo>
                      <a:pt x="369" y="10"/>
                    </a:lnTo>
                    <a:lnTo>
                      <a:pt x="354" y="5"/>
                    </a:lnTo>
                    <a:lnTo>
                      <a:pt x="343" y="0"/>
                    </a:lnTo>
                    <a:lnTo>
                      <a:pt x="0" y="874"/>
                    </a:lnTo>
                    <a:lnTo>
                      <a:pt x="780" y="34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140DF4CE-00D4-486F-9AFB-3D700AAE5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49"/>
                <a:ext cx="780" cy="874"/>
              </a:xfrm>
              <a:custGeom>
                <a:avLst/>
                <a:gdLst>
                  <a:gd name="T0" fmla="*/ 150 w 150"/>
                  <a:gd name="T1" fmla="*/ 67 h 168"/>
                  <a:gd name="T2" fmla="*/ 148 w 150"/>
                  <a:gd name="T3" fmla="*/ 65 h 168"/>
                  <a:gd name="T4" fmla="*/ 147 w 150"/>
                  <a:gd name="T5" fmla="*/ 63 h 168"/>
                  <a:gd name="T6" fmla="*/ 145 w 150"/>
                  <a:gd name="T7" fmla="*/ 61 h 168"/>
                  <a:gd name="T8" fmla="*/ 144 w 150"/>
                  <a:gd name="T9" fmla="*/ 59 h 168"/>
                  <a:gd name="T10" fmla="*/ 143 w 150"/>
                  <a:gd name="T11" fmla="*/ 57 h 168"/>
                  <a:gd name="T12" fmla="*/ 141 w 150"/>
                  <a:gd name="T13" fmla="*/ 55 h 168"/>
                  <a:gd name="T14" fmla="*/ 140 w 150"/>
                  <a:gd name="T15" fmla="*/ 53 h 168"/>
                  <a:gd name="T16" fmla="*/ 138 w 150"/>
                  <a:gd name="T17" fmla="*/ 52 h 168"/>
                  <a:gd name="T18" fmla="*/ 137 w 150"/>
                  <a:gd name="T19" fmla="*/ 50 h 168"/>
                  <a:gd name="T20" fmla="*/ 135 w 150"/>
                  <a:gd name="T21" fmla="*/ 48 h 168"/>
                  <a:gd name="T22" fmla="*/ 133 w 150"/>
                  <a:gd name="T23" fmla="*/ 46 h 168"/>
                  <a:gd name="T24" fmla="*/ 132 w 150"/>
                  <a:gd name="T25" fmla="*/ 45 h 168"/>
                  <a:gd name="T26" fmla="*/ 130 w 150"/>
                  <a:gd name="T27" fmla="*/ 43 h 168"/>
                  <a:gd name="T28" fmla="*/ 129 w 150"/>
                  <a:gd name="T29" fmla="*/ 41 h 168"/>
                  <a:gd name="T30" fmla="*/ 127 w 150"/>
                  <a:gd name="T31" fmla="*/ 40 h 168"/>
                  <a:gd name="T32" fmla="*/ 125 w 150"/>
                  <a:gd name="T33" fmla="*/ 38 h 168"/>
                  <a:gd name="T34" fmla="*/ 124 w 150"/>
                  <a:gd name="T35" fmla="*/ 36 h 168"/>
                  <a:gd name="T36" fmla="*/ 122 w 150"/>
                  <a:gd name="T37" fmla="*/ 35 h 168"/>
                  <a:gd name="T38" fmla="*/ 120 w 150"/>
                  <a:gd name="T39" fmla="*/ 33 h 168"/>
                  <a:gd name="T40" fmla="*/ 118 w 150"/>
                  <a:gd name="T41" fmla="*/ 32 h 168"/>
                  <a:gd name="T42" fmla="*/ 117 w 150"/>
                  <a:gd name="T43" fmla="*/ 30 h 168"/>
                  <a:gd name="T44" fmla="*/ 115 w 150"/>
                  <a:gd name="T45" fmla="*/ 29 h 168"/>
                  <a:gd name="T46" fmla="*/ 113 w 150"/>
                  <a:gd name="T47" fmla="*/ 27 h 168"/>
                  <a:gd name="T48" fmla="*/ 111 w 150"/>
                  <a:gd name="T49" fmla="*/ 26 h 168"/>
                  <a:gd name="T50" fmla="*/ 109 w 150"/>
                  <a:gd name="T51" fmla="*/ 24 h 168"/>
                  <a:gd name="T52" fmla="*/ 107 w 150"/>
                  <a:gd name="T53" fmla="*/ 23 h 168"/>
                  <a:gd name="T54" fmla="*/ 105 w 150"/>
                  <a:gd name="T55" fmla="*/ 21 h 168"/>
                  <a:gd name="T56" fmla="*/ 103 w 150"/>
                  <a:gd name="T57" fmla="*/ 20 h 168"/>
                  <a:gd name="T58" fmla="*/ 102 w 150"/>
                  <a:gd name="T59" fmla="*/ 19 h 168"/>
                  <a:gd name="T60" fmla="*/ 100 w 150"/>
                  <a:gd name="T61" fmla="*/ 17 h 168"/>
                  <a:gd name="T62" fmla="*/ 98 w 150"/>
                  <a:gd name="T63" fmla="*/ 16 h 168"/>
                  <a:gd name="T64" fmla="*/ 96 w 150"/>
                  <a:gd name="T65" fmla="*/ 15 h 168"/>
                  <a:gd name="T66" fmla="*/ 94 w 150"/>
                  <a:gd name="T67" fmla="*/ 14 h 168"/>
                  <a:gd name="T68" fmla="*/ 92 w 150"/>
                  <a:gd name="T69" fmla="*/ 12 h 168"/>
                  <a:gd name="T70" fmla="*/ 90 w 150"/>
                  <a:gd name="T71" fmla="*/ 11 h 168"/>
                  <a:gd name="T72" fmla="*/ 88 w 150"/>
                  <a:gd name="T73" fmla="*/ 10 h 168"/>
                  <a:gd name="T74" fmla="*/ 85 w 150"/>
                  <a:gd name="T75" fmla="*/ 9 h 168"/>
                  <a:gd name="T76" fmla="*/ 83 w 150"/>
                  <a:gd name="T77" fmla="*/ 8 h 168"/>
                  <a:gd name="T78" fmla="*/ 81 w 150"/>
                  <a:gd name="T79" fmla="*/ 7 h 168"/>
                  <a:gd name="T80" fmla="*/ 79 w 150"/>
                  <a:gd name="T81" fmla="*/ 6 h 168"/>
                  <a:gd name="T82" fmla="*/ 77 w 150"/>
                  <a:gd name="T83" fmla="*/ 5 h 168"/>
                  <a:gd name="T84" fmla="*/ 75 w 150"/>
                  <a:gd name="T85" fmla="*/ 4 h 168"/>
                  <a:gd name="T86" fmla="*/ 73 w 150"/>
                  <a:gd name="T87" fmla="*/ 3 h 168"/>
                  <a:gd name="T88" fmla="*/ 71 w 150"/>
                  <a:gd name="T89" fmla="*/ 2 h 168"/>
                  <a:gd name="T90" fmla="*/ 68 w 150"/>
                  <a:gd name="T91" fmla="*/ 1 h 168"/>
                  <a:gd name="T92" fmla="*/ 66 w 150"/>
                  <a:gd name="T93" fmla="*/ 0 h 168"/>
                  <a:gd name="T94" fmla="*/ 0 w 150"/>
                  <a:gd name="T95" fmla="*/ 168 h 168"/>
                  <a:gd name="T96" fmla="*/ 150 w 150"/>
                  <a:gd name="T97" fmla="*/ 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" h="168">
                    <a:moveTo>
                      <a:pt x="150" y="67"/>
                    </a:moveTo>
                    <a:lnTo>
                      <a:pt x="148" y="65"/>
                    </a:lnTo>
                    <a:lnTo>
                      <a:pt x="147" y="63"/>
                    </a:lnTo>
                    <a:lnTo>
                      <a:pt x="145" y="61"/>
                    </a:lnTo>
                    <a:lnTo>
                      <a:pt x="144" y="59"/>
                    </a:lnTo>
                    <a:lnTo>
                      <a:pt x="143" y="57"/>
                    </a:lnTo>
                    <a:lnTo>
                      <a:pt x="141" y="55"/>
                    </a:lnTo>
                    <a:lnTo>
                      <a:pt x="140" y="53"/>
                    </a:lnTo>
                    <a:lnTo>
                      <a:pt x="138" y="52"/>
                    </a:lnTo>
                    <a:lnTo>
                      <a:pt x="137" y="50"/>
                    </a:lnTo>
                    <a:lnTo>
                      <a:pt x="135" y="48"/>
                    </a:lnTo>
                    <a:lnTo>
                      <a:pt x="133" y="46"/>
                    </a:lnTo>
                    <a:lnTo>
                      <a:pt x="132" y="45"/>
                    </a:lnTo>
                    <a:lnTo>
                      <a:pt x="130" y="43"/>
                    </a:lnTo>
                    <a:lnTo>
                      <a:pt x="129" y="41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4" y="36"/>
                    </a:lnTo>
                    <a:lnTo>
                      <a:pt x="122" y="35"/>
                    </a:lnTo>
                    <a:lnTo>
                      <a:pt x="120" y="33"/>
                    </a:lnTo>
                    <a:lnTo>
                      <a:pt x="118" y="32"/>
                    </a:lnTo>
                    <a:lnTo>
                      <a:pt x="117" y="30"/>
                    </a:lnTo>
                    <a:lnTo>
                      <a:pt x="115" y="29"/>
                    </a:lnTo>
                    <a:lnTo>
                      <a:pt x="113" y="27"/>
                    </a:lnTo>
                    <a:lnTo>
                      <a:pt x="111" y="26"/>
                    </a:lnTo>
                    <a:lnTo>
                      <a:pt x="109" y="24"/>
                    </a:lnTo>
                    <a:lnTo>
                      <a:pt x="107" y="23"/>
                    </a:lnTo>
                    <a:lnTo>
                      <a:pt x="105" y="21"/>
                    </a:lnTo>
                    <a:lnTo>
                      <a:pt x="103" y="20"/>
                    </a:lnTo>
                    <a:lnTo>
                      <a:pt x="102" y="19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6" y="15"/>
                    </a:lnTo>
                    <a:lnTo>
                      <a:pt x="94" y="14"/>
                    </a:lnTo>
                    <a:lnTo>
                      <a:pt x="92" y="12"/>
                    </a:lnTo>
                    <a:lnTo>
                      <a:pt x="90" y="11"/>
                    </a:lnTo>
                    <a:lnTo>
                      <a:pt x="88" y="10"/>
                    </a:lnTo>
                    <a:lnTo>
                      <a:pt x="85" y="9"/>
                    </a:lnTo>
                    <a:lnTo>
                      <a:pt x="83" y="8"/>
                    </a:lnTo>
                    <a:lnTo>
                      <a:pt x="81" y="7"/>
                    </a:lnTo>
                    <a:lnTo>
                      <a:pt x="79" y="6"/>
                    </a:lnTo>
                    <a:lnTo>
                      <a:pt x="77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0" y="168"/>
                    </a:lnTo>
                    <a:lnTo>
                      <a:pt x="150" y="67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1">
                <a:extLst>
                  <a:ext uri="{FF2B5EF4-FFF2-40B4-BE49-F238E27FC236}">
                    <a16:creationId xmlns:a16="http://schemas.microsoft.com/office/drawing/2014/main" id="{86AA215C-C37D-4D3D-859F-0EDA7AFB4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0" y="1553"/>
                <a:ext cx="31" cy="3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90235CBE-572D-4563-8CB6-E97CE8A07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" y="1383"/>
                <a:ext cx="116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Did not know we could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apply for assistance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927D37CF-8E8B-4DC4-A9A1-8E77DF94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386"/>
                <a:ext cx="1530" cy="1879"/>
              </a:xfrm>
              <a:custGeom>
                <a:avLst/>
                <a:gdLst>
                  <a:gd name="T0" fmla="*/ 1228 w 1530"/>
                  <a:gd name="T1" fmla="*/ 42 h 1879"/>
                  <a:gd name="T2" fmla="*/ 1160 w 1530"/>
                  <a:gd name="T3" fmla="*/ 26 h 1879"/>
                  <a:gd name="T4" fmla="*/ 1093 w 1530"/>
                  <a:gd name="T5" fmla="*/ 11 h 1879"/>
                  <a:gd name="T6" fmla="*/ 1020 w 1530"/>
                  <a:gd name="T7" fmla="*/ 0 h 1879"/>
                  <a:gd name="T8" fmla="*/ 952 w 1530"/>
                  <a:gd name="T9" fmla="*/ 0 h 1879"/>
                  <a:gd name="T10" fmla="*/ 879 w 1530"/>
                  <a:gd name="T11" fmla="*/ 0 h 1879"/>
                  <a:gd name="T12" fmla="*/ 806 w 1530"/>
                  <a:gd name="T13" fmla="*/ 11 h 1879"/>
                  <a:gd name="T14" fmla="*/ 739 w 1530"/>
                  <a:gd name="T15" fmla="*/ 21 h 1879"/>
                  <a:gd name="T16" fmla="*/ 671 w 1530"/>
                  <a:gd name="T17" fmla="*/ 37 h 1879"/>
                  <a:gd name="T18" fmla="*/ 604 w 1530"/>
                  <a:gd name="T19" fmla="*/ 63 h 1879"/>
                  <a:gd name="T20" fmla="*/ 536 w 1530"/>
                  <a:gd name="T21" fmla="*/ 89 h 1879"/>
                  <a:gd name="T22" fmla="*/ 473 w 1530"/>
                  <a:gd name="T23" fmla="*/ 125 h 1879"/>
                  <a:gd name="T24" fmla="*/ 416 w 1530"/>
                  <a:gd name="T25" fmla="*/ 161 h 1879"/>
                  <a:gd name="T26" fmla="*/ 359 w 1530"/>
                  <a:gd name="T27" fmla="*/ 203 h 1879"/>
                  <a:gd name="T28" fmla="*/ 302 w 1530"/>
                  <a:gd name="T29" fmla="*/ 250 h 1879"/>
                  <a:gd name="T30" fmla="*/ 250 w 1530"/>
                  <a:gd name="T31" fmla="*/ 302 h 1879"/>
                  <a:gd name="T32" fmla="*/ 208 w 1530"/>
                  <a:gd name="T33" fmla="*/ 354 h 1879"/>
                  <a:gd name="T34" fmla="*/ 161 w 1530"/>
                  <a:gd name="T35" fmla="*/ 411 h 1879"/>
                  <a:gd name="T36" fmla="*/ 125 w 1530"/>
                  <a:gd name="T37" fmla="*/ 474 h 1879"/>
                  <a:gd name="T38" fmla="*/ 94 w 1530"/>
                  <a:gd name="T39" fmla="*/ 536 h 1879"/>
                  <a:gd name="T40" fmla="*/ 68 w 1530"/>
                  <a:gd name="T41" fmla="*/ 599 h 1879"/>
                  <a:gd name="T42" fmla="*/ 42 w 1530"/>
                  <a:gd name="T43" fmla="*/ 666 h 1879"/>
                  <a:gd name="T44" fmla="*/ 26 w 1530"/>
                  <a:gd name="T45" fmla="*/ 739 h 1879"/>
                  <a:gd name="T46" fmla="*/ 10 w 1530"/>
                  <a:gd name="T47" fmla="*/ 807 h 1879"/>
                  <a:gd name="T48" fmla="*/ 5 w 1530"/>
                  <a:gd name="T49" fmla="*/ 880 h 1879"/>
                  <a:gd name="T50" fmla="*/ 0 w 1530"/>
                  <a:gd name="T51" fmla="*/ 947 h 1879"/>
                  <a:gd name="T52" fmla="*/ 5 w 1530"/>
                  <a:gd name="T53" fmla="*/ 1020 h 1879"/>
                  <a:gd name="T54" fmla="*/ 16 w 1530"/>
                  <a:gd name="T55" fmla="*/ 1093 h 1879"/>
                  <a:gd name="T56" fmla="*/ 31 w 1530"/>
                  <a:gd name="T57" fmla="*/ 1161 h 1879"/>
                  <a:gd name="T58" fmla="*/ 47 w 1530"/>
                  <a:gd name="T59" fmla="*/ 1228 h 1879"/>
                  <a:gd name="T60" fmla="*/ 73 w 1530"/>
                  <a:gd name="T61" fmla="*/ 1296 h 1879"/>
                  <a:gd name="T62" fmla="*/ 104 w 1530"/>
                  <a:gd name="T63" fmla="*/ 1359 h 1879"/>
                  <a:gd name="T64" fmla="*/ 135 w 1530"/>
                  <a:gd name="T65" fmla="*/ 1421 h 1879"/>
                  <a:gd name="T66" fmla="*/ 177 w 1530"/>
                  <a:gd name="T67" fmla="*/ 1484 h 1879"/>
                  <a:gd name="T68" fmla="*/ 219 w 1530"/>
                  <a:gd name="T69" fmla="*/ 1541 h 1879"/>
                  <a:gd name="T70" fmla="*/ 265 w 1530"/>
                  <a:gd name="T71" fmla="*/ 1593 h 1879"/>
                  <a:gd name="T72" fmla="*/ 317 w 1530"/>
                  <a:gd name="T73" fmla="*/ 1640 h 1879"/>
                  <a:gd name="T74" fmla="*/ 375 w 1530"/>
                  <a:gd name="T75" fmla="*/ 1687 h 1879"/>
                  <a:gd name="T76" fmla="*/ 432 w 1530"/>
                  <a:gd name="T77" fmla="*/ 1728 h 1879"/>
                  <a:gd name="T78" fmla="*/ 494 w 1530"/>
                  <a:gd name="T79" fmla="*/ 1765 h 1879"/>
                  <a:gd name="T80" fmla="*/ 557 w 1530"/>
                  <a:gd name="T81" fmla="*/ 1796 h 1879"/>
                  <a:gd name="T82" fmla="*/ 619 w 1530"/>
                  <a:gd name="T83" fmla="*/ 1822 h 1879"/>
                  <a:gd name="T84" fmla="*/ 687 w 1530"/>
                  <a:gd name="T85" fmla="*/ 1843 h 1879"/>
                  <a:gd name="T86" fmla="*/ 760 w 1530"/>
                  <a:gd name="T87" fmla="*/ 1863 h 1879"/>
                  <a:gd name="T88" fmla="*/ 827 w 1530"/>
                  <a:gd name="T89" fmla="*/ 1874 h 1879"/>
                  <a:gd name="T90" fmla="*/ 900 w 1530"/>
                  <a:gd name="T91" fmla="*/ 1879 h 1879"/>
                  <a:gd name="T92" fmla="*/ 973 w 1530"/>
                  <a:gd name="T93" fmla="*/ 1879 h 1879"/>
                  <a:gd name="T94" fmla="*/ 1041 w 1530"/>
                  <a:gd name="T95" fmla="*/ 1874 h 1879"/>
                  <a:gd name="T96" fmla="*/ 1113 w 1530"/>
                  <a:gd name="T97" fmla="*/ 1863 h 1879"/>
                  <a:gd name="T98" fmla="*/ 1181 w 1530"/>
                  <a:gd name="T99" fmla="*/ 1848 h 1879"/>
                  <a:gd name="T100" fmla="*/ 1249 w 1530"/>
                  <a:gd name="T101" fmla="*/ 1827 h 1879"/>
                  <a:gd name="T102" fmla="*/ 1316 w 1530"/>
                  <a:gd name="T103" fmla="*/ 1801 h 1879"/>
                  <a:gd name="T104" fmla="*/ 1379 w 1530"/>
                  <a:gd name="T105" fmla="*/ 1770 h 1879"/>
                  <a:gd name="T106" fmla="*/ 1441 w 1530"/>
                  <a:gd name="T107" fmla="*/ 1739 h 1879"/>
                  <a:gd name="T108" fmla="*/ 1498 w 1530"/>
                  <a:gd name="T109" fmla="*/ 1697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30" h="1879">
                    <a:moveTo>
                      <a:pt x="1285" y="63"/>
                    </a:moveTo>
                    <a:lnTo>
                      <a:pt x="1275" y="57"/>
                    </a:lnTo>
                    <a:lnTo>
                      <a:pt x="1264" y="57"/>
                    </a:lnTo>
                    <a:lnTo>
                      <a:pt x="1254" y="52"/>
                    </a:lnTo>
                    <a:lnTo>
                      <a:pt x="1244" y="47"/>
                    </a:lnTo>
                    <a:lnTo>
                      <a:pt x="1228" y="42"/>
                    </a:lnTo>
                    <a:lnTo>
                      <a:pt x="1218" y="42"/>
                    </a:lnTo>
                    <a:lnTo>
                      <a:pt x="1207" y="37"/>
                    </a:lnTo>
                    <a:lnTo>
                      <a:pt x="1197" y="31"/>
                    </a:lnTo>
                    <a:lnTo>
                      <a:pt x="1186" y="31"/>
                    </a:lnTo>
                    <a:lnTo>
                      <a:pt x="1176" y="26"/>
                    </a:lnTo>
                    <a:lnTo>
                      <a:pt x="1160" y="26"/>
                    </a:lnTo>
                    <a:lnTo>
                      <a:pt x="1150" y="21"/>
                    </a:lnTo>
                    <a:lnTo>
                      <a:pt x="1139" y="21"/>
                    </a:lnTo>
                    <a:lnTo>
                      <a:pt x="1129" y="16"/>
                    </a:lnTo>
                    <a:lnTo>
                      <a:pt x="1113" y="16"/>
                    </a:lnTo>
                    <a:lnTo>
                      <a:pt x="1103" y="11"/>
                    </a:lnTo>
                    <a:lnTo>
                      <a:pt x="1093" y="11"/>
                    </a:lnTo>
                    <a:lnTo>
                      <a:pt x="1082" y="11"/>
                    </a:lnTo>
                    <a:lnTo>
                      <a:pt x="1067" y="5"/>
                    </a:lnTo>
                    <a:lnTo>
                      <a:pt x="1056" y="5"/>
                    </a:lnTo>
                    <a:lnTo>
                      <a:pt x="1046" y="5"/>
                    </a:lnTo>
                    <a:lnTo>
                      <a:pt x="1035" y="0"/>
                    </a:lnTo>
                    <a:lnTo>
                      <a:pt x="1020" y="0"/>
                    </a:lnTo>
                    <a:lnTo>
                      <a:pt x="1009" y="0"/>
                    </a:lnTo>
                    <a:lnTo>
                      <a:pt x="999" y="0"/>
                    </a:lnTo>
                    <a:lnTo>
                      <a:pt x="989" y="0"/>
                    </a:lnTo>
                    <a:lnTo>
                      <a:pt x="973" y="0"/>
                    </a:lnTo>
                    <a:lnTo>
                      <a:pt x="963" y="0"/>
                    </a:lnTo>
                    <a:lnTo>
                      <a:pt x="952" y="0"/>
                    </a:lnTo>
                    <a:lnTo>
                      <a:pt x="937" y="0"/>
                    </a:lnTo>
                    <a:lnTo>
                      <a:pt x="926" y="0"/>
                    </a:lnTo>
                    <a:lnTo>
                      <a:pt x="916" y="0"/>
                    </a:lnTo>
                    <a:lnTo>
                      <a:pt x="905" y="0"/>
                    </a:lnTo>
                    <a:lnTo>
                      <a:pt x="890" y="0"/>
                    </a:lnTo>
                    <a:lnTo>
                      <a:pt x="879" y="0"/>
                    </a:lnTo>
                    <a:lnTo>
                      <a:pt x="869" y="0"/>
                    </a:lnTo>
                    <a:lnTo>
                      <a:pt x="853" y="0"/>
                    </a:lnTo>
                    <a:lnTo>
                      <a:pt x="843" y="5"/>
                    </a:lnTo>
                    <a:lnTo>
                      <a:pt x="832" y="5"/>
                    </a:lnTo>
                    <a:lnTo>
                      <a:pt x="822" y="5"/>
                    </a:lnTo>
                    <a:lnTo>
                      <a:pt x="806" y="11"/>
                    </a:lnTo>
                    <a:lnTo>
                      <a:pt x="796" y="11"/>
                    </a:lnTo>
                    <a:lnTo>
                      <a:pt x="786" y="11"/>
                    </a:lnTo>
                    <a:lnTo>
                      <a:pt x="775" y="16"/>
                    </a:lnTo>
                    <a:lnTo>
                      <a:pt x="760" y="16"/>
                    </a:lnTo>
                    <a:lnTo>
                      <a:pt x="749" y="16"/>
                    </a:lnTo>
                    <a:lnTo>
                      <a:pt x="739" y="21"/>
                    </a:lnTo>
                    <a:lnTo>
                      <a:pt x="728" y="21"/>
                    </a:lnTo>
                    <a:lnTo>
                      <a:pt x="713" y="26"/>
                    </a:lnTo>
                    <a:lnTo>
                      <a:pt x="702" y="31"/>
                    </a:lnTo>
                    <a:lnTo>
                      <a:pt x="692" y="31"/>
                    </a:lnTo>
                    <a:lnTo>
                      <a:pt x="682" y="37"/>
                    </a:lnTo>
                    <a:lnTo>
                      <a:pt x="671" y="37"/>
                    </a:lnTo>
                    <a:lnTo>
                      <a:pt x="661" y="42"/>
                    </a:lnTo>
                    <a:lnTo>
                      <a:pt x="645" y="47"/>
                    </a:lnTo>
                    <a:lnTo>
                      <a:pt x="635" y="52"/>
                    </a:lnTo>
                    <a:lnTo>
                      <a:pt x="624" y="52"/>
                    </a:lnTo>
                    <a:lnTo>
                      <a:pt x="614" y="57"/>
                    </a:lnTo>
                    <a:lnTo>
                      <a:pt x="604" y="63"/>
                    </a:lnTo>
                    <a:lnTo>
                      <a:pt x="593" y="68"/>
                    </a:lnTo>
                    <a:lnTo>
                      <a:pt x="583" y="73"/>
                    </a:lnTo>
                    <a:lnTo>
                      <a:pt x="567" y="78"/>
                    </a:lnTo>
                    <a:lnTo>
                      <a:pt x="557" y="78"/>
                    </a:lnTo>
                    <a:lnTo>
                      <a:pt x="546" y="83"/>
                    </a:lnTo>
                    <a:lnTo>
                      <a:pt x="536" y="89"/>
                    </a:lnTo>
                    <a:lnTo>
                      <a:pt x="526" y="94"/>
                    </a:lnTo>
                    <a:lnTo>
                      <a:pt x="515" y="99"/>
                    </a:lnTo>
                    <a:lnTo>
                      <a:pt x="505" y="104"/>
                    </a:lnTo>
                    <a:lnTo>
                      <a:pt x="494" y="109"/>
                    </a:lnTo>
                    <a:lnTo>
                      <a:pt x="484" y="120"/>
                    </a:lnTo>
                    <a:lnTo>
                      <a:pt x="473" y="125"/>
                    </a:lnTo>
                    <a:lnTo>
                      <a:pt x="463" y="130"/>
                    </a:lnTo>
                    <a:lnTo>
                      <a:pt x="453" y="135"/>
                    </a:lnTo>
                    <a:lnTo>
                      <a:pt x="442" y="141"/>
                    </a:lnTo>
                    <a:lnTo>
                      <a:pt x="432" y="146"/>
                    </a:lnTo>
                    <a:lnTo>
                      <a:pt x="421" y="156"/>
                    </a:lnTo>
                    <a:lnTo>
                      <a:pt x="416" y="161"/>
                    </a:lnTo>
                    <a:lnTo>
                      <a:pt x="406" y="167"/>
                    </a:lnTo>
                    <a:lnTo>
                      <a:pt x="395" y="177"/>
                    </a:lnTo>
                    <a:lnTo>
                      <a:pt x="385" y="182"/>
                    </a:lnTo>
                    <a:lnTo>
                      <a:pt x="375" y="187"/>
                    </a:lnTo>
                    <a:lnTo>
                      <a:pt x="364" y="198"/>
                    </a:lnTo>
                    <a:lnTo>
                      <a:pt x="359" y="203"/>
                    </a:lnTo>
                    <a:lnTo>
                      <a:pt x="349" y="214"/>
                    </a:lnTo>
                    <a:lnTo>
                      <a:pt x="338" y="219"/>
                    </a:lnTo>
                    <a:lnTo>
                      <a:pt x="328" y="224"/>
                    </a:lnTo>
                    <a:lnTo>
                      <a:pt x="323" y="234"/>
                    </a:lnTo>
                    <a:lnTo>
                      <a:pt x="312" y="240"/>
                    </a:lnTo>
                    <a:lnTo>
                      <a:pt x="302" y="250"/>
                    </a:lnTo>
                    <a:lnTo>
                      <a:pt x="291" y="260"/>
                    </a:lnTo>
                    <a:lnTo>
                      <a:pt x="286" y="266"/>
                    </a:lnTo>
                    <a:lnTo>
                      <a:pt x="276" y="276"/>
                    </a:lnTo>
                    <a:lnTo>
                      <a:pt x="271" y="281"/>
                    </a:lnTo>
                    <a:lnTo>
                      <a:pt x="260" y="292"/>
                    </a:lnTo>
                    <a:lnTo>
                      <a:pt x="250" y="302"/>
                    </a:lnTo>
                    <a:lnTo>
                      <a:pt x="245" y="307"/>
                    </a:lnTo>
                    <a:lnTo>
                      <a:pt x="234" y="318"/>
                    </a:lnTo>
                    <a:lnTo>
                      <a:pt x="229" y="328"/>
                    </a:lnTo>
                    <a:lnTo>
                      <a:pt x="219" y="338"/>
                    </a:lnTo>
                    <a:lnTo>
                      <a:pt x="213" y="344"/>
                    </a:lnTo>
                    <a:lnTo>
                      <a:pt x="208" y="354"/>
                    </a:lnTo>
                    <a:lnTo>
                      <a:pt x="198" y="364"/>
                    </a:lnTo>
                    <a:lnTo>
                      <a:pt x="193" y="375"/>
                    </a:lnTo>
                    <a:lnTo>
                      <a:pt x="182" y="385"/>
                    </a:lnTo>
                    <a:lnTo>
                      <a:pt x="177" y="390"/>
                    </a:lnTo>
                    <a:lnTo>
                      <a:pt x="172" y="401"/>
                    </a:lnTo>
                    <a:lnTo>
                      <a:pt x="161" y="411"/>
                    </a:lnTo>
                    <a:lnTo>
                      <a:pt x="156" y="422"/>
                    </a:lnTo>
                    <a:lnTo>
                      <a:pt x="151" y="432"/>
                    </a:lnTo>
                    <a:lnTo>
                      <a:pt x="146" y="443"/>
                    </a:lnTo>
                    <a:lnTo>
                      <a:pt x="140" y="453"/>
                    </a:lnTo>
                    <a:lnTo>
                      <a:pt x="130" y="463"/>
                    </a:lnTo>
                    <a:lnTo>
                      <a:pt x="125" y="474"/>
                    </a:lnTo>
                    <a:lnTo>
                      <a:pt x="120" y="484"/>
                    </a:lnTo>
                    <a:lnTo>
                      <a:pt x="114" y="495"/>
                    </a:lnTo>
                    <a:lnTo>
                      <a:pt x="109" y="505"/>
                    </a:lnTo>
                    <a:lnTo>
                      <a:pt x="104" y="515"/>
                    </a:lnTo>
                    <a:lnTo>
                      <a:pt x="99" y="526"/>
                    </a:lnTo>
                    <a:lnTo>
                      <a:pt x="94" y="536"/>
                    </a:lnTo>
                    <a:lnTo>
                      <a:pt x="88" y="547"/>
                    </a:lnTo>
                    <a:lnTo>
                      <a:pt x="83" y="557"/>
                    </a:lnTo>
                    <a:lnTo>
                      <a:pt x="78" y="567"/>
                    </a:lnTo>
                    <a:lnTo>
                      <a:pt x="73" y="578"/>
                    </a:lnTo>
                    <a:lnTo>
                      <a:pt x="68" y="588"/>
                    </a:lnTo>
                    <a:lnTo>
                      <a:pt x="68" y="599"/>
                    </a:lnTo>
                    <a:lnTo>
                      <a:pt x="62" y="614"/>
                    </a:lnTo>
                    <a:lnTo>
                      <a:pt x="57" y="625"/>
                    </a:lnTo>
                    <a:lnTo>
                      <a:pt x="52" y="635"/>
                    </a:lnTo>
                    <a:lnTo>
                      <a:pt x="47" y="646"/>
                    </a:lnTo>
                    <a:lnTo>
                      <a:pt x="47" y="656"/>
                    </a:lnTo>
                    <a:lnTo>
                      <a:pt x="42" y="666"/>
                    </a:lnTo>
                    <a:lnTo>
                      <a:pt x="36" y="682"/>
                    </a:lnTo>
                    <a:lnTo>
                      <a:pt x="36" y="692"/>
                    </a:lnTo>
                    <a:lnTo>
                      <a:pt x="31" y="703"/>
                    </a:lnTo>
                    <a:lnTo>
                      <a:pt x="31" y="713"/>
                    </a:lnTo>
                    <a:lnTo>
                      <a:pt x="26" y="724"/>
                    </a:lnTo>
                    <a:lnTo>
                      <a:pt x="26" y="739"/>
                    </a:lnTo>
                    <a:lnTo>
                      <a:pt x="21" y="750"/>
                    </a:lnTo>
                    <a:lnTo>
                      <a:pt x="21" y="760"/>
                    </a:lnTo>
                    <a:lnTo>
                      <a:pt x="16" y="770"/>
                    </a:lnTo>
                    <a:lnTo>
                      <a:pt x="16" y="786"/>
                    </a:lnTo>
                    <a:lnTo>
                      <a:pt x="16" y="796"/>
                    </a:lnTo>
                    <a:lnTo>
                      <a:pt x="10" y="807"/>
                    </a:lnTo>
                    <a:lnTo>
                      <a:pt x="10" y="817"/>
                    </a:lnTo>
                    <a:lnTo>
                      <a:pt x="10" y="833"/>
                    </a:lnTo>
                    <a:lnTo>
                      <a:pt x="5" y="843"/>
                    </a:lnTo>
                    <a:lnTo>
                      <a:pt x="5" y="854"/>
                    </a:lnTo>
                    <a:lnTo>
                      <a:pt x="5" y="864"/>
                    </a:lnTo>
                    <a:lnTo>
                      <a:pt x="5" y="880"/>
                    </a:lnTo>
                    <a:lnTo>
                      <a:pt x="5" y="890"/>
                    </a:lnTo>
                    <a:lnTo>
                      <a:pt x="5" y="901"/>
                    </a:lnTo>
                    <a:lnTo>
                      <a:pt x="5" y="916"/>
                    </a:lnTo>
                    <a:lnTo>
                      <a:pt x="0" y="927"/>
                    </a:lnTo>
                    <a:lnTo>
                      <a:pt x="0" y="937"/>
                    </a:lnTo>
                    <a:lnTo>
                      <a:pt x="0" y="947"/>
                    </a:lnTo>
                    <a:lnTo>
                      <a:pt x="5" y="963"/>
                    </a:lnTo>
                    <a:lnTo>
                      <a:pt x="5" y="973"/>
                    </a:lnTo>
                    <a:lnTo>
                      <a:pt x="5" y="984"/>
                    </a:lnTo>
                    <a:lnTo>
                      <a:pt x="5" y="994"/>
                    </a:lnTo>
                    <a:lnTo>
                      <a:pt x="5" y="1010"/>
                    </a:lnTo>
                    <a:lnTo>
                      <a:pt x="5" y="1020"/>
                    </a:lnTo>
                    <a:lnTo>
                      <a:pt x="5" y="1031"/>
                    </a:lnTo>
                    <a:lnTo>
                      <a:pt x="10" y="1046"/>
                    </a:lnTo>
                    <a:lnTo>
                      <a:pt x="10" y="1057"/>
                    </a:lnTo>
                    <a:lnTo>
                      <a:pt x="10" y="1067"/>
                    </a:lnTo>
                    <a:lnTo>
                      <a:pt x="10" y="1078"/>
                    </a:lnTo>
                    <a:lnTo>
                      <a:pt x="16" y="1093"/>
                    </a:lnTo>
                    <a:lnTo>
                      <a:pt x="16" y="1104"/>
                    </a:lnTo>
                    <a:lnTo>
                      <a:pt x="21" y="1114"/>
                    </a:lnTo>
                    <a:lnTo>
                      <a:pt x="21" y="1124"/>
                    </a:lnTo>
                    <a:lnTo>
                      <a:pt x="26" y="1140"/>
                    </a:lnTo>
                    <a:lnTo>
                      <a:pt x="26" y="1150"/>
                    </a:lnTo>
                    <a:lnTo>
                      <a:pt x="31" y="1161"/>
                    </a:lnTo>
                    <a:lnTo>
                      <a:pt x="31" y="1171"/>
                    </a:lnTo>
                    <a:lnTo>
                      <a:pt x="36" y="1182"/>
                    </a:lnTo>
                    <a:lnTo>
                      <a:pt x="36" y="1197"/>
                    </a:lnTo>
                    <a:lnTo>
                      <a:pt x="42" y="1208"/>
                    </a:lnTo>
                    <a:lnTo>
                      <a:pt x="47" y="1218"/>
                    </a:lnTo>
                    <a:lnTo>
                      <a:pt x="47" y="1228"/>
                    </a:lnTo>
                    <a:lnTo>
                      <a:pt x="52" y="1239"/>
                    </a:lnTo>
                    <a:lnTo>
                      <a:pt x="57" y="1249"/>
                    </a:lnTo>
                    <a:lnTo>
                      <a:pt x="62" y="1265"/>
                    </a:lnTo>
                    <a:lnTo>
                      <a:pt x="62" y="1275"/>
                    </a:lnTo>
                    <a:lnTo>
                      <a:pt x="68" y="1286"/>
                    </a:lnTo>
                    <a:lnTo>
                      <a:pt x="73" y="1296"/>
                    </a:lnTo>
                    <a:lnTo>
                      <a:pt x="78" y="1307"/>
                    </a:lnTo>
                    <a:lnTo>
                      <a:pt x="83" y="1317"/>
                    </a:lnTo>
                    <a:lnTo>
                      <a:pt x="88" y="1327"/>
                    </a:lnTo>
                    <a:lnTo>
                      <a:pt x="94" y="1338"/>
                    </a:lnTo>
                    <a:lnTo>
                      <a:pt x="99" y="1348"/>
                    </a:lnTo>
                    <a:lnTo>
                      <a:pt x="104" y="1359"/>
                    </a:lnTo>
                    <a:lnTo>
                      <a:pt x="109" y="1369"/>
                    </a:lnTo>
                    <a:lnTo>
                      <a:pt x="114" y="1385"/>
                    </a:lnTo>
                    <a:lnTo>
                      <a:pt x="120" y="1395"/>
                    </a:lnTo>
                    <a:lnTo>
                      <a:pt x="125" y="1405"/>
                    </a:lnTo>
                    <a:lnTo>
                      <a:pt x="130" y="1411"/>
                    </a:lnTo>
                    <a:lnTo>
                      <a:pt x="135" y="1421"/>
                    </a:lnTo>
                    <a:lnTo>
                      <a:pt x="140" y="1431"/>
                    </a:lnTo>
                    <a:lnTo>
                      <a:pt x="151" y="1442"/>
                    </a:lnTo>
                    <a:lnTo>
                      <a:pt x="156" y="1452"/>
                    </a:lnTo>
                    <a:lnTo>
                      <a:pt x="161" y="1463"/>
                    </a:lnTo>
                    <a:lnTo>
                      <a:pt x="167" y="1473"/>
                    </a:lnTo>
                    <a:lnTo>
                      <a:pt x="177" y="1484"/>
                    </a:lnTo>
                    <a:lnTo>
                      <a:pt x="182" y="1494"/>
                    </a:lnTo>
                    <a:lnTo>
                      <a:pt x="187" y="1504"/>
                    </a:lnTo>
                    <a:lnTo>
                      <a:pt x="198" y="1510"/>
                    </a:lnTo>
                    <a:lnTo>
                      <a:pt x="203" y="1520"/>
                    </a:lnTo>
                    <a:lnTo>
                      <a:pt x="213" y="1530"/>
                    </a:lnTo>
                    <a:lnTo>
                      <a:pt x="219" y="1541"/>
                    </a:lnTo>
                    <a:lnTo>
                      <a:pt x="229" y="1546"/>
                    </a:lnTo>
                    <a:lnTo>
                      <a:pt x="234" y="1556"/>
                    </a:lnTo>
                    <a:lnTo>
                      <a:pt x="245" y="1567"/>
                    </a:lnTo>
                    <a:lnTo>
                      <a:pt x="250" y="1577"/>
                    </a:lnTo>
                    <a:lnTo>
                      <a:pt x="260" y="1582"/>
                    </a:lnTo>
                    <a:lnTo>
                      <a:pt x="265" y="1593"/>
                    </a:lnTo>
                    <a:lnTo>
                      <a:pt x="276" y="1603"/>
                    </a:lnTo>
                    <a:lnTo>
                      <a:pt x="281" y="1608"/>
                    </a:lnTo>
                    <a:lnTo>
                      <a:pt x="291" y="1619"/>
                    </a:lnTo>
                    <a:lnTo>
                      <a:pt x="302" y="1624"/>
                    </a:lnTo>
                    <a:lnTo>
                      <a:pt x="307" y="1634"/>
                    </a:lnTo>
                    <a:lnTo>
                      <a:pt x="317" y="1640"/>
                    </a:lnTo>
                    <a:lnTo>
                      <a:pt x="328" y="1650"/>
                    </a:lnTo>
                    <a:lnTo>
                      <a:pt x="333" y="1655"/>
                    </a:lnTo>
                    <a:lnTo>
                      <a:pt x="343" y="1666"/>
                    </a:lnTo>
                    <a:lnTo>
                      <a:pt x="354" y="1671"/>
                    </a:lnTo>
                    <a:lnTo>
                      <a:pt x="364" y="1681"/>
                    </a:lnTo>
                    <a:lnTo>
                      <a:pt x="375" y="1687"/>
                    </a:lnTo>
                    <a:lnTo>
                      <a:pt x="380" y="1692"/>
                    </a:lnTo>
                    <a:lnTo>
                      <a:pt x="390" y="1702"/>
                    </a:lnTo>
                    <a:lnTo>
                      <a:pt x="401" y="1707"/>
                    </a:lnTo>
                    <a:lnTo>
                      <a:pt x="411" y="1713"/>
                    </a:lnTo>
                    <a:lnTo>
                      <a:pt x="421" y="1723"/>
                    </a:lnTo>
                    <a:lnTo>
                      <a:pt x="432" y="1728"/>
                    </a:lnTo>
                    <a:lnTo>
                      <a:pt x="442" y="1733"/>
                    </a:lnTo>
                    <a:lnTo>
                      <a:pt x="453" y="1739"/>
                    </a:lnTo>
                    <a:lnTo>
                      <a:pt x="463" y="1749"/>
                    </a:lnTo>
                    <a:lnTo>
                      <a:pt x="473" y="1754"/>
                    </a:lnTo>
                    <a:lnTo>
                      <a:pt x="484" y="1759"/>
                    </a:lnTo>
                    <a:lnTo>
                      <a:pt x="494" y="1765"/>
                    </a:lnTo>
                    <a:lnTo>
                      <a:pt x="505" y="1770"/>
                    </a:lnTo>
                    <a:lnTo>
                      <a:pt x="515" y="1775"/>
                    </a:lnTo>
                    <a:lnTo>
                      <a:pt x="526" y="1780"/>
                    </a:lnTo>
                    <a:lnTo>
                      <a:pt x="536" y="1785"/>
                    </a:lnTo>
                    <a:lnTo>
                      <a:pt x="546" y="1791"/>
                    </a:lnTo>
                    <a:lnTo>
                      <a:pt x="557" y="1796"/>
                    </a:lnTo>
                    <a:lnTo>
                      <a:pt x="567" y="1801"/>
                    </a:lnTo>
                    <a:lnTo>
                      <a:pt x="578" y="1806"/>
                    </a:lnTo>
                    <a:lnTo>
                      <a:pt x="588" y="1811"/>
                    </a:lnTo>
                    <a:lnTo>
                      <a:pt x="598" y="1817"/>
                    </a:lnTo>
                    <a:lnTo>
                      <a:pt x="609" y="1817"/>
                    </a:lnTo>
                    <a:lnTo>
                      <a:pt x="619" y="1822"/>
                    </a:lnTo>
                    <a:lnTo>
                      <a:pt x="635" y="1827"/>
                    </a:lnTo>
                    <a:lnTo>
                      <a:pt x="645" y="1832"/>
                    </a:lnTo>
                    <a:lnTo>
                      <a:pt x="656" y="1832"/>
                    </a:lnTo>
                    <a:lnTo>
                      <a:pt x="666" y="1837"/>
                    </a:lnTo>
                    <a:lnTo>
                      <a:pt x="676" y="1843"/>
                    </a:lnTo>
                    <a:lnTo>
                      <a:pt x="687" y="1843"/>
                    </a:lnTo>
                    <a:lnTo>
                      <a:pt x="702" y="1848"/>
                    </a:lnTo>
                    <a:lnTo>
                      <a:pt x="713" y="1853"/>
                    </a:lnTo>
                    <a:lnTo>
                      <a:pt x="723" y="1853"/>
                    </a:lnTo>
                    <a:lnTo>
                      <a:pt x="734" y="1858"/>
                    </a:lnTo>
                    <a:lnTo>
                      <a:pt x="749" y="1858"/>
                    </a:lnTo>
                    <a:lnTo>
                      <a:pt x="760" y="1863"/>
                    </a:lnTo>
                    <a:lnTo>
                      <a:pt x="770" y="1863"/>
                    </a:lnTo>
                    <a:lnTo>
                      <a:pt x="780" y="1863"/>
                    </a:lnTo>
                    <a:lnTo>
                      <a:pt x="791" y="1869"/>
                    </a:lnTo>
                    <a:lnTo>
                      <a:pt x="806" y="1869"/>
                    </a:lnTo>
                    <a:lnTo>
                      <a:pt x="817" y="1874"/>
                    </a:lnTo>
                    <a:lnTo>
                      <a:pt x="827" y="1874"/>
                    </a:lnTo>
                    <a:lnTo>
                      <a:pt x="843" y="1874"/>
                    </a:lnTo>
                    <a:lnTo>
                      <a:pt x="853" y="1874"/>
                    </a:lnTo>
                    <a:lnTo>
                      <a:pt x="864" y="1879"/>
                    </a:lnTo>
                    <a:lnTo>
                      <a:pt x="874" y="1879"/>
                    </a:lnTo>
                    <a:lnTo>
                      <a:pt x="890" y="1879"/>
                    </a:lnTo>
                    <a:lnTo>
                      <a:pt x="900" y="1879"/>
                    </a:lnTo>
                    <a:lnTo>
                      <a:pt x="911" y="1879"/>
                    </a:lnTo>
                    <a:lnTo>
                      <a:pt x="921" y="1879"/>
                    </a:lnTo>
                    <a:lnTo>
                      <a:pt x="937" y="1879"/>
                    </a:lnTo>
                    <a:lnTo>
                      <a:pt x="947" y="1879"/>
                    </a:lnTo>
                    <a:lnTo>
                      <a:pt x="957" y="1879"/>
                    </a:lnTo>
                    <a:lnTo>
                      <a:pt x="973" y="1879"/>
                    </a:lnTo>
                    <a:lnTo>
                      <a:pt x="983" y="1879"/>
                    </a:lnTo>
                    <a:lnTo>
                      <a:pt x="994" y="1879"/>
                    </a:lnTo>
                    <a:lnTo>
                      <a:pt x="1004" y="1879"/>
                    </a:lnTo>
                    <a:lnTo>
                      <a:pt x="1020" y="1879"/>
                    </a:lnTo>
                    <a:lnTo>
                      <a:pt x="1030" y="1874"/>
                    </a:lnTo>
                    <a:lnTo>
                      <a:pt x="1041" y="1874"/>
                    </a:lnTo>
                    <a:lnTo>
                      <a:pt x="1051" y="1874"/>
                    </a:lnTo>
                    <a:lnTo>
                      <a:pt x="1067" y="1874"/>
                    </a:lnTo>
                    <a:lnTo>
                      <a:pt x="1077" y="1869"/>
                    </a:lnTo>
                    <a:lnTo>
                      <a:pt x="1087" y="1869"/>
                    </a:lnTo>
                    <a:lnTo>
                      <a:pt x="1103" y="1869"/>
                    </a:lnTo>
                    <a:lnTo>
                      <a:pt x="1113" y="1863"/>
                    </a:lnTo>
                    <a:lnTo>
                      <a:pt x="1124" y="1863"/>
                    </a:lnTo>
                    <a:lnTo>
                      <a:pt x="1134" y="1858"/>
                    </a:lnTo>
                    <a:lnTo>
                      <a:pt x="1145" y="1858"/>
                    </a:lnTo>
                    <a:lnTo>
                      <a:pt x="1160" y="1853"/>
                    </a:lnTo>
                    <a:lnTo>
                      <a:pt x="1171" y="1853"/>
                    </a:lnTo>
                    <a:lnTo>
                      <a:pt x="1181" y="1848"/>
                    </a:lnTo>
                    <a:lnTo>
                      <a:pt x="1192" y="1848"/>
                    </a:lnTo>
                    <a:lnTo>
                      <a:pt x="1207" y="1843"/>
                    </a:lnTo>
                    <a:lnTo>
                      <a:pt x="1218" y="1837"/>
                    </a:lnTo>
                    <a:lnTo>
                      <a:pt x="1228" y="1837"/>
                    </a:lnTo>
                    <a:lnTo>
                      <a:pt x="1238" y="1832"/>
                    </a:lnTo>
                    <a:lnTo>
                      <a:pt x="1249" y="1827"/>
                    </a:lnTo>
                    <a:lnTo>
                      <a:pt x="1259" y="1822"/>
                    </a:lnTo>
                    <a:lnTo>
                      <a:pt x="1270" y="1822"/>
                    </a:lnTo>
                    <a:lnTo>
                      <a:pt x="1285" y="1817"/>
                    </a:lnTo>
                    <a:lnTo>
                      <a:pt x="1296" y="1811"/>
                    </a:lnTo>
                    <a:lnTo>
                      <a:pt x="1306" y="1806"/>
                    </a:lnTo>
                    <a:lnTo>
                      <a:pt x="1316" y="1801"/>
                    </a:lnTo>
                    <a:lnTo>
                      <a:pt x="1327" y="1796"/>
                    </a:lnTo>
                    <a:lnTo>
                      <a:pt x="1337" y="1791"/>
                    </a:lnTo>
                    <a:lnTo>
                      <a:pt x="1348" y="1785"/>
                    </a:lnTo>
                    <a:lnTo>
                      <a:pt x="1358" y="1780"/>
                    </a:lnTo>
                    <a:lnTo>
                      <a:pt x="1368" y="1775"/>
                    </a:lnTo>
                    <a:lnTo>
                      <a:pt x="1379" y="1770"/>
                    </a:lnTo>
                    <a:lnTo>
                      <a:pt x="1389" y="1765"/>
                    </a:lnTo>
                    <a:lnTo>
                      <a:pt x="1400" y="1759"/>
                    </a:lnTo>
                    <a:lnTo>
                      <a:pt x="1410" y="1754"/>
                    </a:lnTo>
                    <a:lnTo>
                      <a:pt x="1420" y="1749"/>
                    </a:lnTo>
                    <a:lnTo>
                      <a:pt x="1431" y="1744"/>
                    </a:lnTo>
                    <a:lnTo>
                      <a:pt x="1441" y="1739"/>
                    </a:lnTo>
                    <a:lnTo>
                      <a:pt x="1452" y="1728"/>
                    </a:lnTo>
                    <a:lnTo>
                      <a:pt x="1462" y="1723"/>
                    </a:lnTo>
                    <a:lnTo>
                      <a:pt x="1472" y="1718"/>
                    </a:lnTo>
                    <a:lnTo>
                      <a:pt x="1483" y="1713"/>
                    </a:lnTo>
                    <a:lnTo>
                      <a:pt x="1493" y="1702"/>
                    </a:lnTo>
                    <a:lnTo>
                      <a:pt x="1498" y="1697"/>
                    </a:lnTo>
                    <a:lnTo>
                      <a:pt x="1509" y="1692"/>
                    </a:lnTo>
                    <a:lnTo>
                      <a:pt x="1519" y="1681"/>
                    </a:lnTo>
                    <a:lnTo>
                      <a:pt x="1530" y="1676"/>
                    </a:lnTo>
                    <a:lnTo>
                      <a:pt x="942" y="937"/>
                    </a:lnTo>
                    <a:lnTo>
                      <a:pt x="1285" y="63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F127A0CA-08B8-484D-83A6-AEE11B63B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386"/>
                <a:ext cx="1530" cy="1879"/>
              </a:xfrm>
              <a:custGeom>
                <a:avLst/>
                <a:gdLst>
                  <a:gd name="T0" fmla="*/ 236 w 294"/>
                  <a:gd name="T1" fmla="*/ 8 h 361"/>
                  <a:gd name="T2" fmla="*/ 223 w 294"/>
                  <a:gd name="T3" fmla="*/ 5 h 361"/>
                  <a:gd name="T4" fmla="*/ 210 w 294"/>
                  <a:gd name="T5" fmla="*/ 2 h 361"/>
                  <a:gd name="T6" fmla="*/ 196 w 294"/>
                  <a:gd name="T7" fmla="*/ 0 h 361"/>
                  <a:gd name="T8" fmla="*/ 183 w 294"/>
                  <a:gd name="T9" fmla="*/ 0 h 361"/>
                  <a:gd name="T10" fmla="*/ 169 w 294"/>
                  <a:gd name="T11" fmla="*/ 0 h 361"/>
                  <a:gd name="T12" fmla="*/ 155 w 294"/>
                  <a:gd name="T13" fmla="*/ 2 h 361"/>
                  <a:gd name="T14" fmla="*/ 142 w 294"/>
                  <a:gd name="T15" fmla="*/ 4 h 361"/>
                  <a:gd name="T16" fmla="*/ 129 w 294"/>
                  <a:gd name="T17" fmla="*/ 7 h 361"/>
                  <a:gd name="T18" fmla="*/ 116 w 294"/>
                  <a:gd name="T19" fmla="*/ 12 h 361"/>
                  <a:gd name="T20" fmla="*/ 103 w 294"/>
                  <a:gd name="T21" fmla="*/ 17 h 361"/>
                  <a:gd name="T22" fmla="*/ 91 w 294"/>
                  <a:gd name="T23" fmla="*/ 24 h 361"/>
                  <a:gd name="T24" fmla="*/ 80 w 294"/>
                  <a:gd name="T25" fmla="*/ 31 h 361"/>
                  <a:gd name="T26" fmla="*/ 69 w 294"/>
                  <a:gd name="T27" fmla="*/ 39 h 361"/>
                  <a:gd name="T28" fmla="*/ 58 w 294"/>
                  <a:gd name="T29" fmla="*/ 48 h 361"/>
                  <a:gd name="T30" fmla="*/ 48 w 294"/>
                  <a:gd name="T31" fmla="*/ 58 h 361"/>
                  <a:gd name="T32" fmla="*/ 40 w 294"/>
                  <a:gd name="T33" fmla="*/ 68 h 361"/>
                  <a:gd name="T34" fmla="*/ 31 w 294"/>
                  <a:gd name="T35" fmla="*/ 79 h 361"/>
                  <a:gd name="T36" fmla="*/ 24 w 294"/>
                  <a:gd name="T37" fmla="*/ 91 h 361"/>
                  <a:gd name="T38" fmla="*/ 18 w 294"/>
                  <a:gd name="T39" fmla="*/ 103 h 361"/>
                  <a:gd name="T40" fmla="*/ 13 w 294"/>
                  <a:gd name="T41" fmla="*/ 115 h 361"/>
                  <a:gd name="T42" fmla="*/ 8 w 294"/>
                  <a:gd name="T43" fmla="*/ 128 h 361"/>
                  <a:gd name="T44" fmla="*/ 5 w 294"/>
                  <a:gd name="T45" fmla="*/ 142 h 361"/>
                  <a:gd name="T46" fmla="*/ 2 w 294"/>
                  <a:gd name="T47" fmla="*/ 155 h 361"/>
                  <a:gd name="T48" fmla="*/ 1 w 294"/>
                  <a:gd name="T49" fmla="*/ 169 h 361"/>
                  <a:gd name="T50" fmla="*/ 0 w 294"/>
                  <a:gd name="T51" fmla="*/ 182 h 361"/>
                  <a:gd name="T52" fmla="*/ 1 w 294"/>
                  <a:gd name="T53" fmla="*/ 196 h 361"/>
                  <a:gd name="T54" fmla="*/ 3 w 294"/>
                  <a:gd name="T55" fmla="*/ 210 h 361"/>
                  <a:gd name="T56" fmla="*/ 6 w 294"/>
                  <a:gd name="T57" fmla="*/ 223 h 361"/>
                  <a:gd name="T58" fmla="*/ 9 w 294"/>
                  <a:gd name="T59" fmla="*/ 236 h 361"/>
                  <a:gd name="T60" fmla="*/ 14 w 294"/>
                  <a:gd name="T61" fmla="*/ 249 h 361"/>
                  <a:gd name="T62" fmla="*/ 20 w 294"/>
                  <a:gd name="T63" fmla="*/ 261 h 361"/>
                  <a:gd name="T64" fmla="*/ 26 w 294"/>
                  <a:gd name="T65" fmla="*/ 273 h 361"/>
                  <a:gd name="T66" fmla="*/ 34 w 294"/>
                  <a:gd name="T67" fmla="*/ 285 h 361"/>
                  <a:gd name="T68" fmla="*/ 42 w 294"/>
                  <a:gd name="T69" fmla="*/ 296 h 361"/>
                  <a:gd name="T70" fmla="*/ 51 w 294"/>
                  <a:gd name="T71" fmla="*/ 306 h 361"/>
                  <a:gd name="T72" fmla="*/ 61 w 294"/>
                  <a:gd name="T73" fmla="*/ 315 h 361"/>
                  <a:gd name="T74" fmla="*/ 72 w 294"/>
                  <a:gd name="T75" fmla="*/ 324 h 361"/>
                  <a:gd name="T76" fmla="*/ 83 w 294"/>
                  <a:gd name="T77" fmla="*/ 332 h 361"/>
                  <a:gd name="T78" fmla="*/ 95 w 294"/>
                  <a:gd name="T79" fmla="*/ 339 h 361"/>
                  <a:gd name="T80" fmla="*/ 107 w 294"/>
                  <a:gd name="T81" fmla="*/ 345 h 361"/>
                  <a:gd name="T82" fmla="*/ 119 w 294"/>
                  <a:gd name="T83" fmla="*/ 350 h 361"/>
                  <a:gd name="T84" fmla="*/ 132 w 294"/>
                  <a:gd name="T85" fmla="*/ 354 h 361"/>
                  <a:gd name="T86" fmla="*/ 146 w 294"/>
                  <a:gd name="T87" fmla="*/ 358 h 361"/>
                  <a:gd name="T88" fmla="*/ 159 w 294"/>
                  <a:gd name="T89" fmla="*/ 360 h 361"/>
                  <a:gd name="T90" fmla="*/ 173 w 294"/>
                  <a:gd name="T91" fmla="*/ 361 h 361"/>
                  <a:gd name="T92" fmla="*/ 187 w 294"/>
                  <a:gd name="T93" fmla="*/ 361 h 361"/>
                  <a:gd name="T94" fmla="*/ 200 w 294"/>
                  <a:gd name="T95" fmla="*/ 360 h 361"/>
                  <a:gd name="T96" fmla="*/ 214 w 294"/>
                  <a:gd name="T97" fmla="*/ 358 h 361"/>
                  <a:gd name="T98" fmla="*/ 227 w 294"/>
                  <a:gd name="T99" fmla="*/ 355 h 361"/>
                  <a:gd name="T100" fmla="*/ 240 w 294"/>
                  <a:gd name="T101" fmla="*/ 351 h 361"/>
                  <a:gd name="T102" fmla="*/ 253 w 294"/>
                  <a:gd name="T103" fmla="*/ 346 h 361"/>
                  <a:gd name="T104" fmla="*/ 265 w 294"/>
                  <a:gd name="T105" fmla="*/ 340 h 361"/>
                  <a:gd name="T106" fmla="*/ 277 w 294"/>
                  <a:gd name="T107" fmla="*/ 334 h 361"/>
                  <a:gd name="T108" fmla="*/ 288 w 294"/>
                  <a:gd name="T109" fmla="*/ 326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4" h="361">
                    <a:moveTo>
                      <a:pt x="247" y="12"/>
                    </a:moveTo>
                    <a:lnTo>
                      <a:pt x="245" y="11"/>
                    </a:lnTo>
                    <a:lnTo>
                      <a:pt x="243" y="11"/>
                    </a:lnTo>
                    <a:lnTo>
                      <a:pt x="241" y="10"/>
                    </a:lnTo>
                    <a:lnTo>
                      <a:pt x="239" y="9"/>
                    </a:lnTo>
                    <a:lnTo>
                      <a:pt x="236" y="8"/>
                    </a:lnTo>
                    <a:lnTo>
                      <a:pt x="234" y="8"/>
                    </a:lnTo>
                    <a:lnTo>
                      <a:pt x="232" y="7"/>
                    </a:lnTo>
                    <a:lnTo>
                      <a:pt x="230" y="6"/>
                    </a:lnTo>
                    <a:lnTo>
                      <a:pt x="228" y="6"/>
                    </a:lnTo>
                    <a:lnTo>
                      <a:pt x="226" y="5"/>
                    </a:lnTo>
                    <a:lnTo>
                      <a:pt x="223" y="5"/>
                    </a:lnTo>
                    <a:lnTo>
                      <a:pt x="221" y="4"/>
                    </a:lnTo>
                    <a:lnTo>
                      <a:pt x="219" y="4"/>
                    </a:lnTo>
                    <a:lnTo>
                      <a:pt x="217" y="3"/>
                    </a:lnTo>
                    <a:lnTo>
                      <a:pt x="214" y="3"/>
                    </a:lnTo>
                    <a:lnTo>
                      <a:pt x="212" y="2"/>
                    </a:lnTo>
                    <a:lnTo>
                      <a:pt x="210" y="2"/>
                    </a:lnTo>
                    <a:lnTo>
                      <a:pt x="208" y="2"/>
                    </a:lnTo>
                    <a:lnTo>
                      <a:pt x="205" y="1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2" y="1"/>
                    </a:lnTo>
                    <a:lnTo>
                      <a:pt x="160" y="1"/>
                    </a:lnTo>
                    <a:lnTo>
                      <a:pt x="158" y="1"/>
                    </a:lnTo>
                    <a:lnTo>
                      <a:pt x="155" y="2"/>
                    </a:lnTo>
                    <a:lnTo>
                      <a:pt x="153" y="2"/>
                    </a:lnTo>
                    <a:lnTo>
                      <a:pt x="151" y="2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2" y="4"/>
                    </a:lnTo>
                    <a:lnTo>
                      <a:pt x="140" y="4"/>
                    </a:lnTo>
                    <a:lnTo>
                      <a:pt x="137" y="5"/>
                    </a:lnTo>
                    <a:lnTo>
                      <a:pt x="135" y="6"/>
                    </a:lnTo>
                    <a:lnTo>
                      <a:pt x="133" y="6"/>
                    </a:lnTo>
                    <a:lnTo>
                      <a:pt x="131" y="7"/>
                    </a:lnTo>
                    <a:lnTo>
                      <a:pt x="129" y="7"/>
                    </a:lnTo>
                    <a:lnTo>
                      <a:pt x="127" y="8"/>
                    </a:lnTo>
                    <a:lnTo>
                      <a:pt x="124" y="9"/>
                    </a:lnTo>
                    <a:lnTo>
                      <a:pt x="122" y="10"/>
                    </a:lnTo>
                    <a:lnTo>
                      <a:pt x="120" y="10"/>
                    </a:lnTo>
                    <a:lnTo>
                      <a:pt x="118" y="11"/>
                    </a:lnTo>
                    <a:lnTo>
                      <a:pt x="116" y="12"/>
                    </a:lnTo>
                    <a:lnTo>
                      <a:pt x="114" y="13"/>
                    </a:lnTo>
                    <a:lnTo>
                      <a:pt x="112" y="14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5" y="16"/>
                    </a:lnTo>
                    <a:lnTo>
                      <a:pt x="103" y="17"/>
                    </a:lnTo>
                    <a:lnTo>
                      <a:pt x="101" y="18"/>
                    </a:lnTo>
                    <a:lnTo>
                      <a:pt x="99" y="19"/>
                    </a:lnTo>
                    <a:lnTo>
                      <a:pt x="97" y="20"/>
                    </a:lnTo>
                    <a:lnTo>
                      <a:pt x="95" y="21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89" y="25"/>
                    </a:lnTo>
                    <a:lnTo>
                      <a:pt x="87" y="26"/>
                    </a:lnTo>
                    <a:lnTo>
                      <a:pt x="85" y="27"/>
                    </a:lnTo>
                    <a:lnTo>
                      <a:pt x="83" y="28"/>
                    </a:lnTo>
                    <a:lnTo>
                      <a:pt x="81" y="30"/>
                    </a:lnTo>
                    <a:lnTo>
                      <a:pt x="80" y="31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5"/>
                    </a:lnTo>
                    <a:lnTo>
                      <a:pt x="72" y="36"/>
                    </a:lnTo>
                    <a:lnTo>
                      <a:pt x="70" y="38"/>
                    </a:lnTo>
                    <a:lnTo>
                      <a:pt x="69" y="39"/>
                    </a:lnTo>
                    <a:lnTo>
                      <a:pt x="67" y="41"/>
                    </a:lnTo>
                    <a:lnTo>
                      <a:pt x="65" y="42"/>
                    </a:lnTo>
                    <a:lnTo>
                      <a:pt x="63" y="43"/>
                    </a:lnTo>
                    <a:lnTo>
                      <a:pt x="62" y="45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50"/>
                    </a:lnTo>
                    <a:lnTo>
                      <a:pt x="55" y="51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0" y="56"/>
                    </a:lnTo>
                    <a:lnTo>
                      <a:pt x="48" y="58"/>
                    </a:lnTo>
                    <a:lnTo>
                      <a:pt x="47" y="59"/>
                    </a:lnTo>
                    <a:lnTo>
                      <a:pt x="45" y="61"/>
                    </a:lnTo>
                    <a:lnTo>
                      <a:pt x="44" y="63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40" y="68"/>
                    </a:lnTo>
                    <a:lnTo>
                      <a:pt x="38" y="70"/>
                    </a:lnTo>
                    <a:lnTo>
                      <a:pt x="37" y="72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7"/>
                    </a:lnTo>
                    <a:lnTo>
                      <a:pt x="31" y="79"/>
                    </a:lnTo>
                    <a:lnTo>
                      <a:pt x="30" y="81"/>
                    </a:lnTo>
                    <a:lnTo>
                      <a:pt x="29" y="83"/>
                    </a:lnTo>
                    <a:lnTo>
                      <a:pt x="28" y="85"/>
                    </a:lnTo>
                    <a:lnTo>
                      <a:pt x="27" y="87"/>
                    </a:lnTo>
                    <a:lnTo>
                      <a:pt x="25" y="89"/>
                    </a:lnTo>
                    <a:lnTo>
                      <a:pt x="24" y="91"/>
                    </a:lnTo>
                    <a:lnTo>
                      <a:pt x="23" y="93"/>
                    </a:lnTo>
                    <a:lnTo>
                      <a:pt x="22" y="95"/>
                    </a:lnTo>
                    <a:lnTo>
                      <a:pt x="21" y="97"/>
                    </a:lnTo>
                    <a:lnTo>
                      <a:pt x="20" y="99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5"/>
                    </a:lnTo>
                    <a:lnTo>
                      <a:pt x="16" y="107"/>
                    </a:lnTo>
                    <a:lnTo>
                      <a:pt x="15" y="109"/>
                    </a:lnTo>
                    <a:lnTo>
                      <a:pt x="14" y="111"/>
                    </a:lnTo>
                    <a:lnTo>
                      <a:pt x="13" y="113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1" y="120"/>
                    </a:lnTo>
                    <a:lnTo>
                      <a:pt x="10" y="122"/>
                    </a:lnTo>
                    <a:lnTo>
                      <a:pt x="9" y="124"/>
                    </a:lnTo>
                    <a:lnTo>
                      <a:pt x="9" y="126"/>
                    </a:lnTo>
                    <a:lnTo>
                      <a:pt x="8" y="128"/>
                    </a:lnTo>
                    <a:lnTo>
                      <a:pt x="7" y="131"/>
                    </a:lnTo>
                    <a:lnTo>
                      <a:pt x="7" y="133"/>
                    </a:lnTo>
                    <a:lnTo>
                      <a:pt x="6" y="135"/>
                    </a:lnTo>
                    <a:lnTo>
                      <a:pt x="6" y="137"/>
                    </a:lnTo>
                    <a:lnTo>
                      <a:pt x="5" y="139"/>
                    </a:lnTo>
                    <a:lnTo>
                      <a:pt x="5" y="142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3" y="148"/>
                    </a:lnTo>
                    <a:lnTo>
                      <a:pt x="3" y="151"/>
                    </a:lnTo>
                    <a:lnTo>
                      <a:pt x="3" y="153"/>
                    </a:lnTo>
                    <a:lnTo>
                      <a:pt x="2" y="155"/>
                    </a:lnTo>
                    <a:lnTo>
                      <a:pt x="2" y="157"/>
                    </a:lnTo>
                    <a:lnTo>
                      <a:pt x="2" y="160"/>
                    </a:lnTo>
                    <a:lnTo>
                      <a:pt x="1" y="162"/>
                    </a:lnTo>
                    <a:lnTo>
                      <a:pt x="1" y="164"/>
                    </a:lnTo>
                    <a:lnTo>
                      <a:pt x="1" y="166"/>
                    </a:lnTo>
                    <a:lnTo>
                      <a:pt x="1" y="169"/>
                    </a:lnTo>
                    <a:lnTo>
                      <a:pt x="1" y="171"/>
                    </a:lnTo>
                    <a:lnTo>
                      <a:pt x="1" y="173"/>
                    </a:lnTo>
                    <a:lnTo>
                      <a:pt x="1" y="176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1" y="185"/>
                    </a:lnTo>
                    <a:lnTo>
                      <a:pt x="1" y="187"/>
                    </a:lnTo>
                    <a:lnTo>
                      <a:pt x="1" y="189"/>
                    </a:lnTo>
                    <a:lnTo>
                      <a:pt x="1" y="191"/>
                    </a:lnTo>
                    <a:lnTo>
                      <a:pt x="1" y="194"/>
                    </a:lnTo>
                    <a:lnTo>
                      <a:pt x="1" y="196"/>
                    </a:lnTo>
                    <a:lnTo>
                      <a:pt x="1" y="198"/>
                    </a:lnTo>
                    <a:lnTo>
                      <a:pt x="2" y="201"/>
                    </a:lnTo>
                    <a:lnTo>
                      <a:pt x="2" y="203"/>
                    </a:lnTo>
                    <a:lnTo>
                      <a:pt x="2" y="205"/>
                    </a:lnTo>
                    <a:lnTo>
                      <a:pt x="2" y="207"/>
                    </a:lnTo>
                    <a:lnTo>
                      <a:pt x="3" y="210"/>
                    </a:lnTo>
                    <a:lnTo>
                      <a:pt x="3" y="212"/>
                    </a:lnTo>
                    <a:lnTo>
                      <a:pt x="4" y="214"/>
                    </a:lnTo>
                    <a:lnTo>
                      <a:pt x="4" y="216"/>
                    </a:lnTo>
                    <a:lnTo>
                      <a:pt x="5" y="219"/>
                    </a:lnTo>
                    <a:lnTo>
                      <a:pt x="5" y="221"/>
                    </a:lnTo>
                    <a:lnTo>
                      <a:pt x="6" y="223"/>
                    </a:lnTo>
                    <a:lnTo>
                      <a:pt x="6" y="225"/>
                    </a:lnTo>
                    <a:lnTo>
                      <a:pt x="7" y="227"/>
                    </a:lnTo>
                    <a:lnTo>
                      <a:pt x="7" y="230"/>
                    </a:lnTo>
                    <a:lnTo>
                      <a:pt x="8" y="232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10" y="238"/>
                    </a:lnTo>
                    <a:lnTo>
                      <a:pt x="11" y="240"/>
                    </a:lnTo>
                    <a:lnTo>
                      <a:pt x="12" y="243"/>
                    </a:lnTo>
                    <a:lnTo>
                      <a:pt x="12" y="245"/>
                    </a:lnTo>
                    <a:lnTo>
                      <a:pt x="13" y="247"/>
                    </a:lnTo>
                    <a:lnTo>
                      <a:pt x="14" y="249"/>
                    </a:lnTo>
                    <a:lnTo>
                      <a:pt x="15" y="251"/>
                    </a:lnTo>
                    <a:lnTo>
                      <a:pt x="16" y="253"/>
                    </a:lnTo>
                    <a:lnTo>
                      <a:pt x="17" y="255"/>
                    </a:lnTo>
                    <a:lnTo>
                      <a:pt x="18" y="257"/>
                    </a:lnTo>
                    <a:lnTo>
                      <a:pt x="19" y="259"/>
                    </a:lnTo>
                    <a:lnTo>
                      <a:pt x="20" y="261"/>
                    </a:lnTo>
                    <a:lnTo>
                      <a:pt x="21" y="263"/>
                    </a:lnTo>
                    <a:lnTo>
                      <a:pt x="22" y="266"/>
                    </a:lnTo>
                    <a:lnTo>
                      <a:pt x="23" y="268"/>
                    </a:lnTo>
                    <a:lnTo>
                      <a:pt x="24" y="270"/>
                    </a:lnTo>
                    <a:lnTo>
                      <a:pt x="25" y="271"/>
                    </a:lnTo>
                    <a:lnTo>
                      <a:pt x="26" y="273"/>
                    </a:lnTo>
                    <a:lnTo>
                      <a:pt x="27" y="275"/>
                    </a:lnTo>
                    <a:lnTo>
                      <a:pt x="29" y="277"/>
                    </a:lnTo>
                    <a:lnTo>
                      <a:pt x="30" y="279"/>
                    </a:lnTo>
                    <a:lnTo>
                      <a:pt x="31" y="281"/>
                    </a:lnTo>
                    <a:lnTo>
                      <a:pt x="32" y="283"/>
                    </a:lnTo>
                    <a:lnTo>
                      <a:pt x="34" y="285"/>
                    </a:lnTo>
                    <a:lnTo>
                      <a:pt x="35" y="287"/>
                    </a:lnTo>
                    <a:lnTo>
                      <a:pt x="36" y="289"/>
                    </a:lnTo>
                    <a:lnTo>
                      <a:pt x="38" y="290"/>
                    </a:lnTo>
                    <a:lnTo>
                      <a:pt x="39" y="292"/>
                    </a:lnTo>
                    <a:lnTo>
                      <a:pt x="41" y="294"/>
                    </a:lnTo>
                    <a:lnTo>
                      <a:pt x="42" y="296"/>
                    </a:lnTo>
                    <a:lnTo>
                      <a:pt x="44" y="297"/>
                    </a:lnTo>
                    <a:lnTo>
                      <a:pt x="45" y="299"/>
                    </a:lnTo>
                    <a:lnTo>
                      <a:pt x="47" y="301"/>
                    </a:lnTo>
                    <a:lnTo>
                      <a:pt x="48" y="303"/>
                    </a:lnTo>
                    <a:lnTo>
                      <a:pt x="50" y="304"/>
                    </a:lnTo>
                    <a:lnTo>
                      <a:pt x="51" y="306"/>
                    </a:lnTo>
                    <a:lnTo>
                      <a:pt x="53" y="308"/>
                    </a:lnTo>
                    <a:lnTo>
                      <a:pt x="54" y="309"/>
                    </a:lnTo>
                    <a:lnTo>
                      <a:pt x="56" y="311"/>
                    </a:lnTo>
                    <a:lnTo>
                      <a:pt x="58" y="312"/>
                    </a:lnTo>
                    <a:lnTo>
                      <a:pt x="59" y="314"/>
                    </a:lnTo>
                    <a:lnTo>
                      <a:pt x="61" y="315"/>
                    </a:lnTo>
                    <a:lnTo>
                      <a:pt x="63" y="317"/>
                    </a:lnTo>
                    <a:lnTo>
                      <a:pt x="64" y="318"/>
                    </a:lnTo>
                    <a:lnTo>
                      <a:pt x="66" y="320"/>
                    </a:lnTo>
                    <a:lnTo>
                      <a:pt x="68" y="321"/>
                    </a:lnTo>
                    <a:lnTo>
                      <a:pt x="70" y="323"/>
                    </a:lnTo>
                    <a:lnTo>
                      <a:pt x="72" y="324"/>
                    </a:lnTo>
                    <a:lnTo>
                      <a:pt x="73" y="325"/>
                    </a:lnTo>
                    <a:lnTo>
                      <a:pt x="75" y="327"/>
                    </a:lnTo>
                    <a:lnTo>
                      <a:pt x="77" y="328"/>
                    </a:lnTo>
                    <a:lnTo>
                      <a:pt x="79" y="329"/>
                    </a:lnTo>
                    <a:lnTo>
                      <a:pt x="81" y="331"/>
                    </a:lnTo>
                    <a:lnTo>
                      <a:pt x="83" y="332"/>
                    </a:lnTo>
                    <a:lnTo>
                      <a:pt x="85" y="333"/>
                    </a:lnTo>
                    <a:lnTo>
                      <a:pt x="87" y="334"/>
                    </a:lnTo>
                    <a:lnTo>
                      <a:pt x="89" y="336"/>
                    </a:lnTo>
                    <a:lnTo>
                      <a:pt x="91" y="337"/>
                    </a:lnTo>
                    <a:lnTo>
                      <a:pt x="93" y="338"/>
                    </a:lnTo>
                    <a:lnTo>
                      <a:pt x="95" y="339"/>
                    </a:lnTo>
                    <a:lnTo>
                      <a:pt x="97" y="340"/>
                    </a:lnTo>
                    <a:lnTo>
                      <a:pt x="99" y="341"/>
                    </a:lnTo>
                    <a:lnTo>
                      <a:pt x="101" y="342"/>
                    </a:lnTo>
                    <a:lnTo>
                      <a:pt x="103" y="343"/>
                    </a:lnTo>
                    <a:lnTo>
                      <a:pt x="105" y="344"/>
                    </a:lnTo>
                    <a:lnTo>
                      <a:pt x="107" y="345"/>
                    </a:lnTo>
                    <a:lnTo>
                      <a:pt x="109" y="346"/>
                    </a:lnTo>
                    <a:lnTo>
                      <a:pt x="111" y="347"/>
                    </a:lnTo>
                    <a:lnTo>
                      <a:pt x="113" y="348"/>
                    </a:lnTo>
                    <a:lnTo>
                      <a:pt x="115" y="349"/>
                    </a:lnTo>
                    <a:lnTo>
                      <a:pt x="117" y="349"/>
                    </a:lnTo>
                    <a:lnTo>
                      <a:pt x="119" y="350"/>
                    </a:lnTo>
                    <a:lnTo>
                      <a:pt x="122" y="351"/>
                    </a:lnTo>
                    <a:lnTo>
                      <a:pt x="124" y="352"/>
                    </a:lnTo>
                    <a:lnTo>
                      <a:pt x="126" y="352"/>
                    </a:lnTo>
                    <a:lnTo>
                      <a:pt x="128" y="353"/>
                    </a:lnTo>
                    <a:lnTo>
                      <a:pt x="130" y="354"/>
                    </a:lnTo>
                    <a:lnTo>
                      <a:pt x="132" y="354"/>
                    </a:lnTo>
                    <a:lnTo>
                      <a:pt x="135" y="355"/>
                    </a:lnTo>
                    <a:lnTo>
                      <a:pt x="137" y="356"/>
                    </a:lnTo>
                    <a:lnTo>
                      <a:pt x="139" y="356"/>
                    </a:lnTo>
                    <a:lnTo>
                      <a:pt x="141" y="357"/>
                    </a:lnTo>
                    <a:lnTo>
                      <a:pt x="144" y="357"/>
                    </a:lnTo>
                    <a:lnTo>
                      <a:pt x="146" y="358"/>
                    </a:lnTo>
                    <a:lnTo>
                      <a:pt x="148" y="358"/>
                    </a:lnTo>
                    <a:lnTo>
                      <a:pt x="150" y="358"/>
                    </a:lnTo>
                    <a:lnTo>
                      <a:pt x="152" y="359"/>
                    </a:lnTo>
                    <a:lnTo>
                      <a:pt x="155" y="359"/>
                    </a:lnTo>
                    <a:lnTo>
                      <a:pt x="157" y="360"/>
                    </a:lnTo>
                    <a:lnTo>
                      <a:pt x="159" y="360"/>
                    </a:lnTo>
                    <a:lnTo>
                      <a:pt x="162" y="360"/>
                    </a:lnTo>
                    <a:lnTo>
                      <a:pt x="164" y="360"/>
                    </a:lnTo>
                    <a:lnTo>
                      <a:pt x="166" y="361"/>
                    </a:lnTo>
                    <a:lnTo>
                      <a:pt x="168" y="361"/>
                    </a:lnTo>
                    <a:lnTo>
                      <a:pt x="171" y="361"/>
                    </a:lnTo>
                    <a:lnTo>
                      <a:pt x="173" y="361"/>
                    </a:lnTo>
                    <a:lnTo>
                      <a:pt x="175" y="361"/>
                    </a:lnTo>
                    <a:lnTo>
                      <a:pt x="177" y="361"/>
                    </a:lnTo>
                    <a:lnTo>
                      <a:pt x="180" y="361"/>
                    </a:lnTo>
                    <a:lnTo>
                      <a:pt x="182" y="361"/>
                    </a:lnTo>
                    <a:lnTo>
                      <a:pt x="184" y="361"/>
                    </a:lnTo>
                    <a:lnTo>
                      <a:pt x="187" y="361"/>
                    </a:lnTo>
                    <a:lnTo>
                      <a:pt x="189" y="361"/>
                    </a:lnTo>
                    <a:lnTo>
                      <a:pt x="191" y="361"/>
                    </a:lnTo>
                    <a:lnTo>
                      <a:pt x="193" y="361"/>
                    </a:lnTo>
                    <a:lnTo>
                      <a:pt x="196" y="361"/>
                    </a:lnTo>
                    <a:lnTo>
                      <a:pt x="198" y="360"/>
                    </a:lnTo>
                    <a:lnTo>
                      <a:pt x="200" y="360"/>
                    </a:lnTo>
                    <a:lnTo>
                      <a:pt x="202" y="360"/>
                    </a:lnTo>
                    <a:lnTo>
                      <a:pt x="205" y="360"/>
                    </a:lnTo>
                    <a:lnTo>
                      <a:pt x="207" y="359"/>
                    </a:lnTo>
                    <a:lnTo>
                      <a:pt x="209" y="359"/>
                    </a:lnTo>
                    <a:lnTo>
                      <a:pt x="212" y="359"/>
                    </a:lnTo>
                    <a:lnTo>
                      <a:pt x="214" y="358"/>
                    </a:lnTo>
                    <a:lnTo>
                      <a:pt x="216" y="358"/>
                    </a:lnTo>
                    <a:lnTo>
                      <a:pt x="218" y="357"/>
                    </a:lnTo>
                    <a:lnTo>
                      <a:pt x="220" y="357"/>
                    </a:lnTo>
                    <a:lnTo>
                      <a:pt x="223" y="356"/>
                    </a:lnTo>
                    <a:lnTo>
                      <a:pt x="225" y="356"/>
                    </a:lnTo>
                    <a:lnTo>
                      <a:pt x="227" y="355"/>
                    </a:lnTo>
                    <a:lnTo>
                      <a:pt x="229" y="355"/>
                    </a:lnTo>
                    <a:lnTo>
                      <a:pt x="232" y="354"/>
                    </a:lnTo>
                    <a:lnTo>
                      <a:pt x="234" y="353"/>
                    </a:lnTo>
                    <a:lnTo>
                      <a:pt x="236" y="353"/>
                    </a:lnTo>
                    <a:lnTo>
                      <a:pt x="238" y="352"/>
                    </a:lnTo>
                    <a:lnTo>
                      <a:pt x="240" y="351"/>
                    </a:lnTo>
                    <a:lnTo>
                      <a:pt x="242" y="350"/>
                    </a:lnTo>
                    <a:lnTo>
                      <a:pt x="244" y="350"/>
                    </a:lnTo>
                    <a:lnTo>
                      <a:pt x="247" y="349"/>
                    </a:lnTo>
                    <a:lnTo>
                      <a:pt x="249" y="348"/>
                    </a:lnTo>
                    <a:lnTo>
                      <a:pt x="251" y="347"/>
                    </a:lnTo>
                    <a:lnTo>
                      <a:pt x="253" y="346"/>
                    </a:lnTo>
                    <a:lnTo>
                      <a:pt x="255" y="345"/>
                    </a:lnTo>
                    <a:lnTo>
                      <a:pt x="257" y="344"/>
                    </a:lnTo>
                    <a:lnTo>
                      <a:pt x="259" y="343"/>
                    </a:lnTo>
                    <a:lnTo>
                      <a:pt x="261" y="342"/>
                    </a:lnTo>
                    <a:lnTo>
                      <a:pt x="263" y="341"/>
                    </a:lnTo>
                    <a:lnTo>
                      <a:pt x="265" y="340"/>
                    </a:lnTo>
                    <a:lnTo>
                      <a:pt x="267" y="339"/>
                    </a:lnTo>
                    <a:lnTo>
                      <a:pt x="269" y="338"/>
                    </a:lnTo>
                    <a:lnTo>
                      <a:pt x="271" y="337"/>
                    </a:lnTo>
                    <a:lnTo>
                      <a:pt x="273" y="336"/>
                    </a:lnTo>
                    <a:lnTo>
                      <a:pt x="275" y="335"/>
                    </a:lnTo>
                    <a:lnTo>
                      <a:pt x="277" y="334"/>
                    </a:lnTo>
                    <a:lnTo>
                      <a:pt x="279" y="332"/>
                    </a:lnTo>
                    <a:lnTo>
                      <a:pt x="281" y="331"/>
                    </a:lnTo>
                    <a:lnTo>
                      <a:pt x="283" y="330"/>
                    </a:lnTo>
                    <a:lnTo>
                      <a:pt x="285" y="329"/>
                    </a:lnTo>
                    <a:lnTo>
                      <a:pt x="287" y="327"/>
                    </a:lnTo>
                    <a:lnTo>
                      <a:pt x="288" y="326"/>
                    </a:lnTo>
                    <a:lnTo>
                      <a:pt x="290" y="325"/>
                    </a:lnTo>
                    <a:lnTo>
                      <a:pt x="292" y="323"/>
                    </a:lnTo>
                    <a:lnTo>
                      <a:pt x="294" y="322"/>
                    </a:lnTo>
                    <a:lnTo>
                      <a:pt x="181" y="180"/>
                    </a:lnTo>
                    <a:lnTo>
                      <a:pt x="247" y="12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5">
                <a:extLst>
                  <a:ext uri="{FF2B5EF4-FFF2-40B4-BE49-F238E27FC236}">
                    <a16:creationId xmlns:a16="http://schemas.microsoft.com/office/drawing/2014/main" id="{729E6821-B2C0-4EA5-885C-D7FA58AE3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9" y="2464"/>
                <a:ext cx="41" cy="1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A27DFD0B-ACB5-43B3-81BD-4881EE379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2428"/>
                <a:ext cx="69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did not qualify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5AB20261-7D66-4D2E-8F9F-86CE40D21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323"/>
                <a:ext cx="900" cy="739"/>
              </a:xfrm>
              <a:custGeom>
                <a:avLst/>
                <a:gdLst>
                  <a:gd name="T0" fmla="*/ 588 w 900"/>
                  <a:gd name="T1" fmla="*/ 739 h 739"/>
                  <a:gd name="T2" fmla="*/ 598 w 900"/>
                  <a:gd name="T3" fmla="*/ 729 h 739"/>
                  <a:gd name="T4" fmla="*/ 609 w 900"/>
                  <a:gd name="T5" fmla="*/ 723 h 739"/>
                  <a:gd name="T6" fmla="*/ 614 w 900"/>
                  <a:gd name="T7" fmla="*/ 713 h 739"/>
                  <a:gd name="T8" fmla="*/ 624 w 900"/>
                  <a:gd name="T9" fmla="*/ 708 h 739"/>
                  <a:gd name="T10" fmla="*/ 635 w 900"/>
                  <a:gd name="T11" fmla="*/ 697 h 739"/>
                  <a:gd name="T12" fmla="*/ 645 w 900"/>
                  <a:gd name="T13" fmla="*/ 687 h 739"/>
                  <a:gd name="T14" fmla="*/ 650 w 900"/>
                  <a:gd name="T15" fmla="*/ 682 h 739"/>
                  <a:gd name="T16" fmla="*/ 661 w 900"/>
                  <a:gd name="T17" fmla="*/ 671 h 739"/>
                  <a:gd name="T18" fmla="*/ 671 w 900"/>
                  <a:gd name="T19" fmla="*/ 666 h 739"/>
                  <a:gd name="T20" fmla="*/ 676 w 900"/>
                  <a:gd name="T21" fmla="*/ 656 h 739"/>
                  <a:gd name="T22" fmla="*/ 687 w 900"/>
                  <a:gd name="T23" fmla="*/ 645 h 739"/>
                  <a:gd name="T24" fmla="*/ 692 w 900"/>
                  <a:gd name="T25" fmla="*/ 635 h 739"/>
                  <a:gd name="T26" fmla="*/ 702 w 900"/>
                  <a:gd name="T27" fmla="*/ 630 h 739"/>
                  <a:gd name="T28" fmla="*/ 713 w 900"/>
                  <a:gd name="T29" fmla="*/ 619 h 739"/>
                  <a:gd name="T30" fmla="*/ 718 w 900"/>
                  <a:gd name="T31" fmla="*/ 609 h 739"/>
                  <a:gd name="T32" fmla="*/ 728 w 900"/>
                  <a:gd name="T33" fmla="*/ 599 h 739"/>
                  <a:gd name="T34" fmla="*/ 733 w 900"/>
                  <a:gd name="T35" fmla="*/ 593 h 739"/>
                  <a:gd name="T36" fmla="*/ 744 w 900"/>
                  <a:gd name="T37" fmla="*/ 583 h 739"/>
                  <a:gd name="T38" fmla="*/ 749 w 900"/>
                  <a:gd name="T39" fmla="*/ 573 h 739"/>
                  <a:gd name="T40" fmla="*/ 754 w 900"/>
                  <a:gd name="T41" fmla="*/ 562 h 739"/>
                  <a:gd name="T42" fmla="*/ 765 w 900"/>
                  <a:gd name="T43" fmla="*/ 552 h 739"/>
                  <a:gd name="T44" fmla="*/ 770 w 900"/>
                  <a:gd name="T45" fmla="*/ 541 h 739"/>
                  <a:gd name="T46" fmla="*/ 780 w 900"/>
                  <a:gd name="T47" fmla="*/ 531 h 739"/>
                  <a:gd name="T48" fmla="*/ 785 w 900"/>
                  <a:gd name="T49" fmla="*/ 520 h 739"/>
                  <a:gd name="T50" fmla="*/ 791 w 900"/>
                  <a:gd name="T51" fmla="*/ 510 h 739"/>
                  <a:gd name="T52" fmla="*/ 796 w 900"/>
                  <a:gd name="T53" fmla="*/ 500 h 739"/>
                  <a:gd name="T54" fmla="*/ 806 w 900"/>
                  <a:gd name="T55" fmla="*/ 489 h 739"/>
                  <a:gd name="T56" fmla="*/ 811 w 900"/>
                  <a:gd name="T57" fmla="*/ 479 h 739"/>
                  <a:gd name="T58" fmla="*/ 817 w 900"/>
                  <a:gd name="T59" fmla="*/ 468 h 739"/>
                  <a:gd name="T60" fmla="*/ 822 w 900"/>
                  <a:gd name="T61" fmla="*/ 458 h 739"/>
                  <a:gd name="T62" fmla="*/ 827 w 900"/>
                  <a:gd name="T63" fmla="*/ 448 h 739"/>
                  <a:gd name="T64" fmla="*/ 832 w 900"/>
                  <a:gd name="T65" fmla="*/ 437 h 739"/>
                  <a:gd name="T66" fmla="*/ 837 w 900"/>
                  <a:gd name="T67" fmla="*/ 427 h 739"/>
                  <a:gd name="T68" fmla="*/ 848 w 900"/>
                  <a:gd name="T69" fmla="*/ 416 h 739"/>
                  <a:gd name="T70" fmla="*/ 853 w 900"/>
                  <a:gd name="T71" fmla="*/ 406 h 739"/>
                  <a:gd name="T72" fmla="*/ 858 w 900"/>
                  <a:gd name="T73" fmla="*/ 396 h 739"/>
                  <a:gd name="T74" fmla="*/ 863 w 900"/>
                  <a:gd name="T75" fmla="*/ 380 h 739"/>
                  <a:gd name="T76" fmla="*/ 863 w 900"/>
                  <a:gd name="T77" fmla="*/ 370 h 739"/>
                  <a:gd name="T78" fmla="*/ 869 w 900"/>
                  <a:gd name="T79" fmla="*/ 359 h 739"/>
                  <a:gd name="T80" fmla="*/ 874 w 900"/>
                  <a:gd name="T81" fmla="*/ 349 h 739"/>
                  <a:gd name="T82" fmla="*/ 879 w 900"/>
                  <a:gd name="T83" fmla="*/ 338 h 739"/>
                  <a:gd name="T84" fmla="*/ 884 w 900"/>
                  <a:gd name="T85" fmla="*/ 328 h 739"/>
                  <a:gd name="T86" fmla="*/ 889 w 900"/>
                  <a:gd name="T87" fmla="*/ 312 h 739"/>
                  <a:gd name="T88" fmla="*/ 889 w 900"/>
                  <a:gd name="T89" fmla="*/ 302 h 739"/>
                  <a:gd name="T90" fmla="*/ 895 w 900"/>
                  <a:gd name="T91" fmla="*/ 291 h 739"/>
                  <a:gd name="T92" fmla="*/ 900 w 900"/>
                  <a:gd name="T93" fmla="*/ 281 h 739"/>
                  <a:gd name="T94" fmla="*/ 0 w 900"/>
                  <a:gd name="T95" fmla="*/ 0 h 739"/>
                  <a:gd name="T96" fmla="*/ 588 w 900"/>
                  <a:gd name="T97" fmla="*/ 739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0" h="739">
                    <a:moveTo>
                      <a:pt x="588" y="739"/>
                    </a:moveTo>
                    <a:lnTo>
                      <a:pt x="598" y="729"/>
                    </a:lnTo>
                    <a:lnTo>
                      <a:pt x="609" y="723"/>
                    </a:lnTo>
                    <a:lnTo>
                      <a:pt x="614" y="713"/>
                    </a:lnTo>
                    <a:lnTo>
                      <a:pt x="624" y="708"/>
                    </a:lnTo>
                    <a:lnTo>
                      <a:pt x="635" y="697"/>
                    </a:lnTo>
                    <a:lnTo>
                      <a:pt x="645" y="687"/>
                    </a:lnTo>
                    <a:lnTo>
                      <a:pt x="650" y="682"/>
                    </a:lnTo>
                    <a:lnTo>
                      <a:pt x="661" y="671"/>
                    </a:lnTo>
                    <a:lnTo>
                      <a:pt x="671" y="666"/>
                    </a:lnTo>
                    <a:lnTo>
                      <a:pt x="676" y="656"/>
                    </a:lnTo>
                    <a:lnTo>
                      <a:pt x="687" y="645"/>
                    </a:lnTo>
                    <a:lnTo>
                      <a:pt x="692" y="635"/>
                    </a:lnTo>
                    <a:lnTo>
                      <a:pt x="702" y="630"/>
                    </a:lnTo>
                    <a:lnTo>
                      <a:pt x="713" y="619"/>
                    </a:lnTo>
                    <a:lnTo>
                      <a:pt x="718" y="609"/>
                    </a:lnTo>
                    <a:lnTo>
                      <a:pt x="728" y="599"/>
                    </a:lnTo>
                    <a:lnTo>
                      <a:pt x="733" y="593"/>
                    </a:lnTo>
                    <a:lnTo>
                      <a:pt x="744" y="583"/>
                    </a:lnTo>
                    <a:lnTo>
                      <a:pt x="749" y="573"/>
                    </a:lnTo>
                    <a:lnTo>
                      <a:pt x="754" y="562"/>
                    </a:lnTo>
                    <a:lnTo>
                      <a:pt x="765" y="552"/>
                    </a:lnTo>
                    <a:lnTo>
                      <a:pt x="770" y="541"/>
                    </a:lnTo>
                    <a:lnTo>
                      <a:pt x="780" y="531"/>
                    </a:lnTo>
                    <a:lnTo>
                      <a:pt x="785" y="520"/>
                    </a:lnTo>
                    <a:lnTo>
                      <a:pt x="791" y="510"/>
                    </a:lnTo>
                    <a:lnTo>
                      <a:pt x="796" y="500"/>
                    </a:lnTo>
                    <a:lnTo>
                      <a:pt x="806" y="489"/>
                    </a:lnTo>
                    <a:lnTo>
                      <a:pt x="811" y="479"/>
                    </a:lnTo>
                    <a:lnTo>
                      <a:pt x="817" y="468"/>
                    </a:lnTo>
                    <a:lnTo>
                      <a:pt x="822" y="458"/>
                    </a:lnTo>
                    <a:lnTo>
                      <a:pt x="827" y="448"/>
                    </a:lnTo>
                    <a:lnTo>
                      <a:pt x="832" y="437"/>
                    </a:lnTo>
                    <a:lnTo>
                      <a:pt x="837" y="427"/>
                    </a:lnTo>
                    <a:lnTo>
                      <a:pt x="848" y="416"/>
                    </a:lnTo>
                    <a:lnTo>
                      <a:pt x="853" y="406"/>
                    </a:lnTo>
                    <a:lnTo>
                      <a:pt x="858" y="396"/>
                    </a:lnTo>
                    <a:lnTo>
                      <a:pt x="863" y="380"/>
                    </a:lnTo>
                    <a:lnTo>
                      <a:pt x="863" y="370"/>
                    </a:lnTo>
                    <a:lnTo>
                      <a:pt x="869" y="359"/>
                    </a:lnTo>
                    <a:lnTo>
                      <a:pt x="874" y="349"/>
                    </a:lnTo>
                    <a:lnTo>
                      <a:pt x="879" y="338"/>
                    </a:lnTo>
                    <a:lnTo>
                      <a:pt x="884" y="328"/>
                    </a:lnTo>
                    <a:lnTo>
                      <a:pt x="889" y="312"/>
                    </a:lnTo>
                    <a:lnTo>
                      <a:pt x="889" y="302"/>
                    </a:lnTo>
                    <a:lnTo>
                      <a:pt x="895" y="291"/>
                    </a:lnTo>
                    <a:lnTo>
                      <a:pt x="900" y="281"/>
                    </a:lnTo>
                    <a:lnTo>
                      <a:pt x="0" y="0"/>
                    </a:lnTo>
                    <a:lnTo>
                      <a:pt x="588" y="73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1A51B056-3834-4171-817A-8C43EBEA4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323"/>
                <a:ext cx="900" cy="739"/>
              </a:xfrm>
              <a:custGeom>
                <a:avLst/>
                <a:gdLst>
                  <a:gd name="T0" fmla="*/ 113 w 173"/>
                  <a:gd name="T1" fmla="*/ 142 h 142"/>
                  <a:gd name="T2" fmla="*/ 115 w 173"/>
                  <a:gd name="T3" fmla="*/ 140 h 142"/>
                  <a:gd name="T4" fmla="*/ 117 w 173"/>
                  <a:gd name="T5" fmla="*/ 139 h 142"/>
                  <a:gd name="T6" fmla="*/ 118 w 173"/>
                  <a:gd name="T7" fmla="*/ 137 h 142"/>
                  <a:gd name="T8" fmla="*/ 120 w 173"/>
                  <a:gd name="T9" fmla="*/ 136 h 142"/>
                  <a:gd name="T10" fmla="*/ 122 w 173"/>
                  <a:gd name="T11" fmla="*/ 134 h 142"/>
                  <a:gd name="T12" fmla="*/ 124 w 173"/>
                  <a:gd name="T13" fmla="*/ 132 h 142"/>
                  <a:gd name="T14" fmla="*/ 125 w 173"/>
                  <a:gd name="T15" fmla="*/ 131 h 142"/>
                  <a:gd name="T16" fmla="*/ 127 w 173"/>
                  <a:gd name="T17" fmla="*/ 129 h 142"/>
                  <a:gd name="T18" fmla="*/ 129 w 173"/>
                  <a:gd name="T19" fmla="*/ 128 h 142"/>
                  <a:gd name="T20" fmla="*/ 130 w 173"/>
                  <a:gd name="T21" fmla="*/ 126 h 142"/>
                  <a:gd name="T22" fmla="*/ 132 w 173"/>
                  <a:gd name="T23" fmla="*/ 124 h 142"/>
                  <a:gd name="T24" fmla="*/ 133 w 173"/>
                  <a:gd name="T25" fmla="*/ 122 h 142"/>
                  <a:gd name="T26" fmla="*/ 135 w 173"/>
                  <a:gd name="T27" fmla="*/ 121 h 142"/>
                  <a:gd name="T28" fmla="*/ 137 w 173"/>
                  <a:gd name="T29" fmla="*/ 119 h 142"/>
                  <a:gd name="T30" fmla="*/ 138 w 173"/>
                  <a:gd name="T31" fmla="*/ 117 h 142"/>
                  <a:gd name="T32" fmla="*/ 140 w 173"/>
                  <a:gd name="T33" fmla="*/ 115 h 142"/>
                  <a:gd name="T34" fmla="*/ 141 w 173"/>
                  <a:gd name="T35" fmla="*/ 114 h 142"/>
                  <a:gd name="T36" fmla="*/ 143 w 173"/>
                  <a:gd name="T37" fmla="*/ 112 h 142"/>
                  <a:gd name="T38" fmla="*/ 144 w 173"/>
                  <a:gd name="T39" fmla="*/ 110 h 142"/>
                  <a:gd name="T40" fmla="*/ 145 w 173"/>
                  <a:gd name="T41" fmla="*/ 108 h 142"/>
                  <a:gd name="T42" fmla="*/ 147 w 173"/>
                  <a:gd name="T43" fmla="*/ 106 h 142"/>
                  <a:gd name="T44" fmla="*/ 148 w 173"/>
                  <a:gd name="T45" fmla="*/ 104 h 142"/>
                  <a:gd name="T46" fmla="*/ 150 w 173"/>
                  <a:gd name="T47" fmla="*/ 102 h 142"/>
                  <a:gd name="T48" fmla="*/ 151 w 173"/>
                  <a:gd name="T49" fmla="*/ 100 h 142"/>
                  <a:gd name="T50" fmla="*/ 152 w 173"/>
                  <a:gd name="T51" fmla="*/ 98 h 142"/>
                  <a:gd name="T52" fmla="*/ 153 w 173"/>
                  <a:gd name="T53" fmla="*/ 96 h 142"/>
                  <a:gd name="T54" fmla="*/ 155 w 173"/>
                  <a:gd name="T55" fmla="*/ 94 h 142"/>
                  <a:gd name="T56" fmla="*/ 156 w 173"/>
                  <a:gd name="T57" fmla="*/ 92 h 142"/>
                  <a:gd name="T58" fmla="*/ 157 w 173"/>
                  <a:gd name="T59" fmla="*/ 90 h 142"/>
                  <a:gd name="T60" fmla="*/ 158 w 173"/>
                  <a:gd name="T61" fmla="*/ 88 h 142"/>
                  <a:gd name="T62" fmla="*/ 159 w 173"/>
                  <a:gd name="T63" fmla="*/ 86 h 142"/>
                  <a:gd name="T64" fmla="*/ 160 w 173"/>
                  <a:gd name="T65" fmla="*/ 84 h 142"/>
                  <a:gd name="T66" fmla="*/ 161 w 173"/>
                  <a:gd name="T67" fmla="*/ 82 h 142"/>
                  <a:gd name="T68" fmla="*/ 163 w 173"/>
                  <a:gd name="T69" fmla="*/ 80 h 142"/>
                  <a:gd name="T70" fmla="*/ 164 w 173"/>
                  <a:gd name="T71" fmla="*/ 78 h 142"/>
                  <a:gd name="T72" fmla="*/ 165 w 173"/>
                  <a:gd name="T73" fmla="*/ 76 h 142"/>
                  <a:gd name="T74" fmla="*/ 166 w 173"/>
                  <a:gd name="T75" fmla="*/ 73 h 142"/>
                  <a:gd name="T76" fmla="*/ 166 w 173"/>
                  <a:gd name="T77" fmla="*/ 71 h 142"/>
                  <a:gd name="T78" fmla="*/ 167 w 173"/>
                  <a:gd name="T79" fmla="*/ 69 h 142"/>
                  <a:gd name="T80" fmla="*/ 168 w 173"/>
                  <a:gd name="T81" fmla="*/ 67 h 142"/>
                  <a:gd name="T82" fmla="*/ 169 w 173"/>
                  <a:gd name="T83" fmla="*/ 65 h 142"/>
                  <a:gd name="T84" fmla="*/ 170 w 173"/>
                  <a:gd name="T85" fmla="*/ 63 h 142"/>
                  <a:gd name="T86" fmla="*/ 171 w 173"/>
                  <a:gd name="T87" fmla="*/ 60 h 142"/>
                  <a:gd name="T88" fmla="*/ 171 w 173"/>
                  <a:gd name="T89" fmla="*/ 58 h 142"/>
                  <a:gd name="T90" fmla="*/ 172 w 173"/>
                  <a:gd name="T91" fmla="*/ 56 h 142"/>
                  <a:gd name="T92" fmla="*/ 173 w 173"/>
                  <a:gd name="T93" fmla="*/ 54 h 142"/>
                  <a:gd name="T94" fmla="*/ 0 w 173"/>
                  <a:gd name="T95" fmla="*/ 0 h 142"/>
                  <a:gd name="T96" fmla="*/ 113 w 173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142">
                    <a:moveTo>
                      <a:pt x="113" y="142"/>
                    </a:moveTo>
                    <a:lnTo>
                      <a:pt x="115" y="140"/>
                    </a:lnTo>
                    <a:lnTo>
                      <a:pt x="117" y="139"/>
                    </a:lnTo>
                    <a:lnTo>
                      <a:pt x="118" y="137"/>
                    </a:lnTo>
                    <a:lnTo>
                      <a:pt x="120" y="136"/>
                    </a:lnTo>
                    <a:lnTo>
                      <a:pt x="122" y="134"/>
                    </a:lnTo>
                    <a:lnTo>
                      <a:pt x="124" y="132"/>
                    </a:lnTo>
                    <a:lnTo>
                      <a:pt x="125" y="131"/>
                    </a:lnTo>
                    <a:lnTo>
                      <a:pt x="127" y="129"/>
                    </a:lnTo>
                    <a:lnTo>
                      <a:pt x="129" y="128"/>
                    </a:lnTo>
                    <a:lnTo>
                      <a:pt x="130" y="126"/>
                    </a:lnTo>
                    <a:lnTo>
                      <a:pt x="132" y="124"/>
                    </a:lnTo>
                    <a:lnTo>
                      <a:pt x="133" y="122"/>
                    </a:lnTo>
                    <a:lnTo>
                      <a:pt x="135" y="121"/>
                    </a:lnTo>
                    <a:lnTo>
                      <a:pt x="137" y="119"/>
                    </a:lnTo>
                    <a:lnTo>
                      <a:pt x="138" y="117"/>
                    </a:lnTo>
                    <a:lnTo>
                      <a:pt x="140" y="115"/>
                    </a:lnTo>
                    <a:lnTo>
                      <a:pt x="141" y="114"/>
                    </a:lnTo>
                    <a:lnTo>
                      <a:pt x="143" y="112"/>
                    </a:lnTo>
                    <a:lnTo>
                      <a:pt x="144" y="110"/>
                    </a:lnTo>
                    <a:lnTo>
                      <a:pt x="145" y="108"/>
                    </a:lnTo>
                    <a:lnTo>
                      <a:pt x="147" y="106"/>
                    </a:lnTo>
                    <a:lnTo>
                      <a:pt x="148" y="104"/>
                    </a:lnTo>
                    <a:lnTo>
                      <a:pt x="150" y="102"/>
                    </a:lnTo>
                    <a:lnTo>
                      <a:pt x="151" y="100"/>
                    </a:lnTo>
                    <a:lnTo>
                      <a:pt x="152" y="98"/>
                    </a:lnTo>
                    <a:lnTo>
                      <a:pt x="153" y="96"/>
                    </a:lnTo>
                    <a:lnTo>
                      <a:pt x="155" y="94"/>
                    </a:lnTo>
                    <a:lnTo>
                      <a:pt x="156" y="92"/>
                    </a:lnTo>
                    <a:lnTo>
                      <a:pt x="157" y="90"/>
                    </a:lnTo>
                    <a:lnTo>
                      <a:pt x="158" y="88"/>
                    </a:lnTo>
                    <a:lnTo>
                      <a:pt x="159" y="86"/>
                    </a:lnTo>
                    <a:lnTo>
                      <a:pt x="160" y="84"/>
                    </a:lnTo>
                    <a:lnTo>
                      <a:pt x="161" y="82"/>
                    </a:lnTo>
                    <a:lnTo>
                      <a:pt x="163" y="80"/>
                    </a:lnTo>
                    <a:lnTo>
                      <a:pt x="164" y="78"/>
                    </a:lnTo>
                    <a:lnTo>
                      <a:pt x="165" y="76"/>
                    </a:lnTo>
                    <a:lnTo>
                      <a:pt x="166" y="73"/>
                    </a:lnTo>
                    <a:lnTo>
                      <a:pt x="166" y="71"/>
                    </a:lnTo>
                    <a:lnTo>
                      <a:pt x="167" y="69"/>
                    </a:lnTo>
                    <a:lnTo>
                      <a:pt x="168" y="67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1" y="60"/>
                    </a:lnTo>
                    <a:lnTo>
                      <a:pt x="171" y="58"/>
                    </a:lnTo>
                    <a:lnTo>
                      <a:pt x="172" y="56"/>
                    </a:lnTo>
                    <a:lnTo>
                      <a:pt x="173" y="54"/>
                    </a:lnTo>
                    <a:lnTo>
                      <a:pt x="0" y="0"/>
                    </a:lnTo>
                    <a:lnTo>
                      <a:pt x="113" y="142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9">
                <a:extLst>
                  <a:ext uri="{FF2B5EF4-FFF2-40B4-BE49-F238E27FC236}">
                    <a16:creationId xmlns:a16="http://schemas.microsoft.com/office/drawing/2014/main" id="{3186B619-2EE5-4122-AB58-95F82D099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2" y="2854"/>
                <a:ext cx="37" cy="2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823A1B17-566A-4529-ABDA-637FF5DB2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" y="2865"/>
                <a:ext cx="2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Other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21">
                <a:extLst>
                  <a:ext uri="{FF2B5EF4-FFF2-40B4-BE49-F238E27FC236}">
                    <a16:creationId xmlns:a16="http://schemas.microsoft.com/office/drawing/2014/main" id="{E6A750D8-3E21-4D35-8E2A-37C4CD924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323"/>
                <a:ext cx="942" cy="281"/>
              </a:xfrm>
              <a:custGeom>
                <a:avLst/>
                <a:gdLst>
                  <a:gd name="T0" fmla="*/ 900 w 942"/>
                  <a:gd name="T1" fmla="*/ 281 h 281"/>
                  <a:gd name="T2" fmla="*/ 905 w 942"/>
                  <a:gd name="T3" fmla="*/ 265 h 281"/>
                  <a:gd name="T4" fmla="*/ 905 w 942"/>
                  <a:gd name="T5" fmla="*/ 255 h 281"/>
                  <a:gd name="T6" fmla="*/ 910 w 942"/>
                  <a:gd name="T7" fmla="*/ 245 h 281"/>
                  <a:gd name="T8" fmla="*/ 915 w 942"/>
                  <a:gd name="T9" fmla="*/ 229 h 281"/>
                  <a:gd name="T10" fmla="*/ 915 w 942"/>
                  <a:gd name="T11" fmla="*/ 219 h 281"/>
                  <a:gd name="T12" fmla="*/ 921 w 942"/>
                  <a:gd name="T13" fmla="*/ 203 h 281"/>
                  <a:gd name="T14" fmla="*/ 921 w 942"/>
                  <a:gd name="T15" fmla="*/ 193 h 281"/>
                  <a:gd name="T16" fmla="*/ 926 w 942"/>
                  <a:gd name="T17" fmla="*/ 182 h 281"/>
                  <a:gd name="T18" fmla="*/ 926 w 942"/>
                  <a:gd name="T19" fmla="*/ 167 h 281"/>
                  <a:gd name="T20" fmla="*/ 931 w 942"/>
                  <a:gd name="T21" fmla="*/ 156 h 281"/>
                  <a:gd name="T22" fmla="*/ 931 w 942"/>
                  <a:gd name="T23" fmla="*/ 141 h 281"/>
                  <a:gd name="T24" fmla="*/ 931 w 942"/>
                  <a:gd name="T25" fmla="*/ 130 h 281"/>
                  <a:gd name="T26" fmla="*/ 936 w 942"/>
                  <a:gd name="T27" fmla="*/ 115 h 281"/>
                  <a:gd name="T28" fmla="*/ 936 w 942"/>
                  <a:gd name="T29" fmla="*/ 104 h 281"/>
                  <a:gd name="T30" fmla="*/ 936 w 942"/>
                  <a:gd name="T31" fmla="*/ 94 h 281"/>
                  <a:gd name="T32" fmla="*/ 936 w 942"/>
                  <a:gd name="T33" fmla="*/ 78 h 281"/>
                  <a:gd name="T34" fmla="*/ 942 w 942"/>
                  <a:gd name="T35" fmla="*/ 68 h 281"/>
                  <a:gd name="T36" fmla="*/ 942 w 942"/>
                  <a:gd name="T37" fmla="*/ 52 h 281"/>
                  <a:gd name="T38" fmla="*/ 942 w 942"/>
                  <a:gd name="T39" fmla="*/ 42 h 281"/>
                  <a:gd name="T40" fmla="*/ 942 w 942"/>
                  <a:gd name="T41" fmla="*/ 26 h 281"/>
                  <a:gd name="T42" fmla="*/ 942 w 942"/>
                  <a:gd name="T43" fmla="*/ 16 h 281"/>
                  <a:gd name="T44" fmla="*/ 942 w 942"/>
                  <a:gd name="T45" fmla="*/ 0 h 281"/>
                  <a:gd name="T46" fmla="*/ 0 w 942"/>
                  <a:gd name="T47" fmla="*/ 0 h 281"/>
                  <a:gd name="T48" fmla="*/ 900 w 942"/>
                  <a:gd name="T4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2" h="281">
                    <a:moveTo>
                      <a:pt x="900" y="281"/>
                    </a:moveTo>
                    <a:lnTo>
                      <a:pt x="905" y="265"/>
                    </a:lnTo>
                    <a:lnTo>
                      <a:pt x="905" y="255"/>
                    </a:lnTo>
                    <a:lnTo>
                      <a:pt x="910" y="245"/>
                    </a:lnTo>
                    <a:lnTo>
                      <a:pt x="915" y="229"/>
                    </a:lnTo>
                    <a:lnTo>
                      <a:pt x="915" y="219"/>
                    </a:lnTo>
                    <a:lnTo>
                      <a:pt x="921" y="203"/>
                    </a:lnTo>
                    <a:lnTo>
                      <a:pt x="921" y="193"/>
                    </a:lnTo>
                    <a:lnTo>
                      <a:pt x="926" y="182"/>
                    </a:lnTo>
                    <a:lnTo>
                      <a:pt x="926" y="167"/>
                    </a:lnTo>
                    <a:lnTo>
                      <a:pt x="931" y="156"/>
                    </a:lnTo>
                    <a:lnTo>
                      <a:pt x="931" y="141"/>
                    </a:lnTo>
                    <a:lnTo>
                      <a:pt x="931" y="130"/>
                    </a:lnTo>
                    <a:lnTo>
                      <a:pt x="936" y="115"/>
                    </a:lnTo>
                    <a:lnTo>
                      <a:pt x="936" y="104"/>
                    </a:lnTo>
                    <a:lnTo>
                      <a:pt x="936" y="94"/>
                    </a:lnTo>
                    <a:lnTo>
                      <a:pt x="936" y="78"/>
                    </a:lnTo>
                    <a:lnTo>
                      <a:pt x="942" y="68"/>
                    </a:lnTo>
                    <a:lnTo>
                      <a:pt x="942" y="52"/>
                    </a:lnTo>
                    <a:lnTo>
                      <a:pt x="942" y="42"/>
                    </a:lnTo>
                    <a:lnTo>
                      <a:pt x="942" y="26"/>
                    </a:lnTo>
                    <a:lnTo>
                      <a:pt x="942" y="16"/>
                    </a:lnTo>
                    <a:lnTo>
                      <a:pt x="942" y="0"/>
                    </a:lnTo>
                    <a:lnTo>
                      <a:pt x="0" y="0"/>
                    </a:lnTo>
                    <a:lnTo>
                      <a:pt x="900" y="281"/>
                    </a:ln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685CE79D-5340-4CCE-BE34-A92A47A33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323"/>
                <a:ext cx="942" cy="281"/>
              </a:xfrm>
              <a:custGeom>
                <a:avLst/>
                <a:gdLst>
                  <a:gd name="T0" fmla="*/ 173 w 181"/>
                  <a:gd name="T1" fmla="*/ 54 h 54"/>
                  <a:gd name="T2" fmla="*/ 174 w 181"/>
                  <a:gd name="T3" fmla="*/ 51 h 54"/>
                  <a:gd name="T4" fmla="*/ 174 w 181"/>
                  <a:gd name="T5" fmla="*/ 49 h 54"/>
                  <a:gd name="T6" fmla="*/ 175 w 181"/>
                  <a:gd name="T7" fmla="*/ 47 h 54"/>
                  <a:gd name="T8" fmla="*/ 176 w 181"/>
                  <a:gd name="T9" fmla="*/ 44 h 54"/>
                  <a:gd name="T10" fmla="*/ 176 w 181"/>
                  <a:gd name="T11" fmla="*/ 42 h 54"/>
                  <a:gd name="T12" fmla="*/ 177 w 181"/>
                  <a:gd name="T13" fmla="*/ 39 h 54"/>
                  <a:gd name="T14" fmla="*/ 177 w 181"/>
                  <a:gd name="T15" fmla="*/ 37 h 54"/>
                  <a:gd name="T16" fmla="*/ 178 w 181"/>
                  <a:gd name="T17" fmla="*/ 35 h 54"/>
                  <a:gd name="T18" fmla="*/ 178 w 181"/>
                  <a:gd name="T19" fmla="*/ 32 h 54"/>
                  <a:gd name="T20" fmla="*/ 179 w 181"/>
                  <a:gd name="T21" fmla="*/ 30 h 54"/>
                  <a:gd name="T22" fmla="*/ 179 w 181"/>
                  <a:gd name="T23" fmla="*/ 27 h 54"/>
                  <a:gd name="T24" fmla="*/ 179 w 181"/>
                  <a:gd name="T25" fmla="*/ 25 h 54"/>
                  <a:gd name="T26" fmla="*/ 180 w 181"/>
                  <a:gd name="T27" fmla="*/ 22 h 54"/>
                  <a:gd name="T28" fmla="*/ 180 w 181"/>
                  <a:gd name="T29" fmla="*/ 20 h 54"/>
                  <a:gd name="T30" fmla="*/ 180 w 181"/>
                  <a:gd name="T31" fmla="*/ 18 h 54"/>
                  <a:gd name="T32" fmla="*/ 180 w 181"/>
                  <a:gd name="T33" fmla="*/ 15 h 54"/>
                  <a:gd name="T34" fmla="*/ 181 w 181"/>
                  <a:gd name="T35" fmla="*/ 13 h 54"/>
                  <a:gd name="T36" fmla="*/ 181 w 181"/>
                  <a:gd name="T37" fmla="*/ 10 h 54"/>
                  <a:gd name="T38" fmla="*/ 181 w 181"/>
                  <a:gd name="T39" fmla="*/ 8 h 54"/>
                  <a:gd name="T40" fmla="*/ 181 w 181"/>
                  <a:gd name="T41" fmla="*/ 5 h 54"/>
                  <a:gd name="T42" fmla="*/ 181 w 181"/>
                  <a:gd name="T43" fmla="*/ 3 h 54"/>
                  <a:gd name="T44" fmla="*/ 181 w 181"/>
                  <a:gd name="T45" fmla="*/ 0 h 54"/>
                  <a:gd name="T46" fmla="*/ 0 w 181"/>
                  <a:gd name="T47" fmla="*/ 0 h 54"/>
                  <a:gd name="T48" fmla="*/ 173 w 181"/>
                  <a:gd name="T4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1" h="54">
                    <a:moveTo>
                      <a:pt x="173" y="54"/>
                    </a:moveTo>
                    <a:lnTo>
                      <a:pt x="174" y="51"/>
                    </a:lnTo>
                    <a:lnTo>
                      <a:pt x="174" y="49"/>
                    </a:lnTo>
                    <a:lnTo>
                      <a:pt x="175" y="47"/>
                    </a:lnTo>
                    <a:lnTo>
                      <a:pt x="176" y="44"/>
                    </a:lnTo>
                    <a:lnTo>
                      <a:pt x="176" y="42"/>
                    </a:lnTo>
                    <a:lnTo>
                      <a:pt x="177" y="39"/>
                    </a:lnTo>
                    <a:lnTo>
                      <a:pt x="177" y="37"/>
                    </a:lnTo>
                    <a:lnTo>
                      <a:pt x="178" y="35"/>
                    </a:lnTo>
                    <a:lnTo>
                      <a:pt x="178" y="32"/>
                    </a:lnTo>
                    <a:lnTo>
                      <a:pt x="179" y="30"/>
                    </a:lnTo>
                    <a:lnTo>
                      <a:pt x="179" y="27"/>
                    </a:lnTo>
                    <a:lnTo>
                      <a:pt x="179" y="25"/>
                    </a:lnTo>
                    <a:lnTo>
                      <a:pt x="180" y="22"/>
                    </a:lnTo>
                    <a:lnTo>
                      <a:pt x="180" y="20"/>
                    </a:lnTo>
                    <a:lnTo>
                      <a:pt x="180" y="18"/>
                    </a:lnTo>
                    <a:lnTo>
                      <a:pt x="180" y="15"/>
                    </a:lnTo>
                    <a:lnTo>
                      <a:pt x="181" y="13"/>
                    </a:lnTo>
                    <a:lnTo>
                      <a:pt x="181" y="10"/>
                    </a:lnTo>
                    <a:lnTo>
                      <a:pt x="181" y="8"/>
                    </a:lnTo>
                    <a:lnTo>
                      <a:pt x="181" y="5"/>
                    </a:lnTo>
                    <a:lnTo>
                      <a:pt x="181" y="3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173" y="54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23">
                <a:extLst>
                  <a:ext uri="{FF2B5EF4-FFF2-40B4-BE49-F238E27FC236}">
                    <a16:creationId xmlns:a16="http://schemas.microsoft.com/office/drawing/2014/main" id="{DC966F6E-6DD3-49F4-8310-BD23303E1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3" y="2464"/>
                <a:ext cx="47" cy="1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4">
                <a:extLst>
                  <a:ext uri="{FF2B5EF4-FFF2-40B4-BE49-F238E27FC236}">
                    <a16:creationId xmlns:a16="http://schemas.microsoft.com/office/drawing/2014/main" id="{57BFDD1F-A024-44B9-8E2E-BD593FB9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9" y="2380"/>
                <a:ext cx="11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the application process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was too complicated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25">
                <a:extLst>
                  <a:ext uri="{FF2B5EF4-FFF2-40B4-BE49-F238E27FC236}">
                    <a16:creationId xmlns:a16="http://schemas.microsoft.com/office/drawing/2014/main" id="{CAEE9CDF-8A29-409E-8B9D-45ADFDA7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804"/>
                <a:ext cx="378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Why did your business not apply for COVID-19 related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federal assistance?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3CD09504-F15F-49D7-B331-EFA57540B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708" y="3709893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4">
              <a:extLst>
                <a:ext uri="{FF2B5EF4-FFF2-40B4-BE49-F238E27FC236}">
                  <a16:creationId xmlns:a16="http://schemas.microsoft.com/office/drawing/2014/main" id="{02911AB8-21C3-4BF3-8275-3E039E582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9909" y="4206780"/>
              <a:ext cx="3093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id="{36892A82-3440-4A6A-8082-381920C5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226" y="4669000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8">
              <a:extLst>
                <a:ext uri="{FF2B5EF4-FFF2-40B4-BE49-F238E27FC236}">
                  <a16:creationId xmlns:a16="http://schemas.microsoft.com/office/drawing/2014/main" id="{11FF90D8-49BC-4927-8DF1-4B6230655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7872" y="3114682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8">
              <a:extLst>
                <a:ext uri="{FF2B5EF4-FFF2-40B4-BE49-F238E27FC236}">
                  <a16:creationId xmlns:a16="http://schemas.microsoft.com/office/drawing/2014/main" id="{3E3761FA-0B88-4393-AD17-94B1C73A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33" y="4081205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000000"/>
                  </a:solidFill>
                </a:rPr>
                <a:t>67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 %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DC96F9-6F71-4EAA-86BE-85004059EDB2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4117696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2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93D7-6976-42CD-A72E-0D6A2ABE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D5C2-6CD8-40DF-8F4A-A64A4770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8349" cy="4351338"/>
          </a:xfrm>
        </p:spPr>
        <p:txBody>
          <a:bodyPr/>
          <a:lstStyle/>
          <a:p>
            <a:r>
              <a:rPr lang="en-US" dirty="0"/>
              <a:t>Businesses faced many challenges during the pandemic</a:t>
            </a:r>
          </a:p>
          <a:p>
            <a:r>
              <a:rPr lang="en-US" dirty="0"/>
              <a:t>The most common were paying bills, implementing pandemic protocols, and attracting visitors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0E5CD5-9C50-4081-89E2-F9D2DDE36777}"/>
              </a:ext>
            </a:extLst>
          </p:cNvPr>
          <p:cNvGrpSpPr/>
          <p:nvPr/>
        </p:nvGrpSpPr>
        <p:grpSpPr>
          <a:xfrm>
            <a:off x="5336194" y="1438656"/>
            <a:ext cx="6758484" cy="4857520"/>
            <a:chOff x="5538197" y="1361549"/>
            <a:chExt cx="6223364" cy="4519163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69A06E9-900C-42BC-9C45-202B088684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38197" y="1361549"/>
              <a:ext cx="6223364" cy="4519163"/>
              <a:chOff x="3276" y="999"/>
              <a:chExt cx="3597" cy="2612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4F35AE5E-3974-44DB-9015-982C958F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1723"/>
                <a:ext cx="942" cy="776"/>
              </a:xfrm>
              <a:custGeom>
                <a:avLst/>
                <a:gdLst>
                  <a:gd name="T0" fmla="*/ 942 w 942"/>
                  <a:gd name="T1" fmla="*/ 766 h 776"/>
                  <a:gd name="T2" fmla="*/ 942 w 942"/>
                  <a:gd name="T3" fmla="*/ 740 h 776"/>
                  <a:gd name="T4" fmla="*/ 942 w 942"/>
                  <a:gd name="T5" fmla="*/ 719 h 776"/>
                  <a:gd name="T6" fmla="*/ 937 w 942"/>
                  <a:gd name="T7" fmla="*/ 693 h 776"/>
                  <a:gd name="T8" fmla="*/ 937 w 942"/>
                  <a:gd name="T9" fmla="*/ 672 h 776"/>
                  <a:gd name="T10" fmla="*/ 932 w 942"/>
                  <a:gd name="T11" fmla="*/ 646 h 776"/>
                  <a:gd name="T12" fmla="*/ 926 w 942"/>
                  <a:gd name="T13" fmla="*/ 620 h 776"/>
                  <a:gd name="T14" fmla="*/ 926 w 942"/>
                  <a:gd name="T15" fmla="*/ 599 h 776"/>
                  <a:gd name="T16" fmla="*/ 921 w 942"/>
                  <a:gd name="T17" fmla="*/ 573 h 776"/>
                  <a:gd name="T18" fmla="*/ 916 w 942"/>
                  <a:gd name="T19" fmla="*/ 552 h 776"/>
                  <a:gd name="T20" fmla="*/ 906 w 942"/>
                  <a:gd name="T21" fmla="*/ 526 h 776"/>
                  <a:gd name="T22" fmla="*/ 900 w 942"/>
                  <a:gd name="T23" fmla="*/ 505 h 776"/>
                  <a:gd name="T24" fmla="*/ 895 w 942"/>
                  <a:gd name="T25" fmla="*/ 479 h 776"/>
                  <a:gd name="T26" fmla="*/ 885 w 942"/>
                  <a:gd name="T27" fmla="*/ 458 h 776"/>
                  <a:gd name="T28" fmla="*/ 880 w 942"/>
                  <a:gd name="T29" fmla="*/ 438 h 776"/>
                  <a:gd name="T30" fmla="*/ 869 w 942"/>
                  <a:gd name="T31" fmla="*/ 412 h 776"/>
                  <a:gd name="T32" fmla="*/ 859 w 942"/>
                  <a:gd name="T33" fmla="*/ 391 h 776"/>
                  <a:gd name="T34" fmla="*/ 848 w 942"/>
                  <a:gd name="T35" fmla="*/ 370 h 776"/>
                  <a:gd name="T36" fmla="*/ 838 w 942"/>
                  <a:gd name="T37" fmla="*/ 349 h 776"/>
                  <a:gd name="T38" fmla="*/ 828 w 942"/>
                  <a:gd name="T39" fmla="*/ 323 h 776"/>
                  <a:gd name="T40" fmla="*/ 812 w 942"/>
                  <a:gd name="T41" fmla="*/ 302 h 776"/>
                  <a:gd name="T42" fmla="*/ 802 w 942"/>
                  <a:gd name="T43" fmla="*/ 282 h 776"/>
                  <a:gd name="T44" fmla="*/ 791 w 942"/>
                  <a:gd name="T45" fmla="*/ 266 h 776"/>
                  <a:gd name="T46" fmla="*/ 776 w 942"/>
                  <a:gd name="T47" fmla="*/ 245 h 776"/>
                  <a:gd name="T48" fmla="*/ 760 w 942"/>
                  <a:gd name="T49" fmla="*/ 224 h 776"/>
                  <a:gd name="T50" fmla="*/ 744 w 942"/>
                  <a:gd name="T51" fmla="*/ 203 h 776"/>
                  <a:gd name="T52" fmla="*/ 734 w 942"/>
                  <a:gd name="T53" fmla="*/ 188 h 776"/>
                  <a:gd name="T54" fmla="*/ 718 w 942"/>
                  <a:gd name="T55" fmla="*/ 167 h 776"/>
                  <a:gd name="T56" fmla="*/ 703 w 942"/>
                  <a:gd name="T57" fmla="*/ 146 h 776"/>
                  <a:gd name="T58" fmla="*/ 682 w 942"/>
                  <a:gd name="T59" fmla="*/ 131 h 776"/>
                  <a:gd name="T60" fmla="*/ 666 w 942"/>
                  <a:gd name="T61" fmla="*/ 115 h 776"/>
                  <a:gd name="T62" fmla="*/ 651 w 942"/>
                  <a:gd name="T63" fmla="*/ 94 h 776"/>
                  <a:gd name="T64" fmla="*/ 630 w 942"/>
                  <a:gd name="T65" fmla="*/ 79 h 776"/>
                  <a:gd name="T66" fmla="*/ 614 w 942"/>
                  <a:gd name="T67" fmla="*/ 63 h 776"/>
                  <a:gd name="T68" fmla="*/ 593 w 942"/>
                  <a:gd name="T69" fmla="*/ 47 h 776"/>
                  <a:gd name="T70" fmla="*/ 578 w 942"/>
                  <a:gd name="T71" fmla="*/ 32 h 776"/>
                  <a:gd name="T72" fmla="*/ 557 w 942"/>
                  <a:gd name="T73" fmla="*/ 21 h 776"/>
                  <a:gd name="T74" fmla="*/ 536 w 942"/>
                  <a:gd name="T75" fmla="*/ 6 h 776"/>
                  <a:gd name="T76" fmla="*/ 0 w 942"/>
                  <a:gd name="T77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2" h="776">
                    <a:moveTo>
                      <a:pt x="942" y="776"/>
                    </a:moveTo>
                    <a:lnTo>
                      <a:pt x="942" y="766"/>
                    </a:lnTo>
                    <a:lnTo>
                      <a:pt x="942" y="755"/>
                    </a:lnTo>
                    <a:lnTo>
                      <a:pt x="942" y="740"/>
                    </a:lnTo>
                    <a:lnTo>
                      <a:pt x="942" y="729"/>
                    </a:lnTo>
                    <a:lnTo>
                      <a:pt x="942" y="719"/>
                    </a:lnTo>
                    <a:lnTo>
                      <a:pt x="937" y="703"/>
                    </a:lnTo>
                    <a:lnTo>
                      <a:pt x="937" y="693"/>
                    </a:lnTo>
                    <a:lnTo>
                      <a:pt x="937" y="682"/>
                    </a:lnTo>
                    <a:lnTo>
                      <a:pt x="937" y="672"/>
                    </a:lnTo>
                    <a:lnTo>
                      <a:pt x="932" y="656"/>
                    </a:lnTo>
                    <a:lnTo>
                      <a:pt x="932" y="646"/>
                    </a:lnTo>
                    <a:lnTo>
                      <a:pt x="932" y="635"/>
                    </a:lnTo>
                    <a:lnTo>
                      <a:pt x="926" y="620"/>
                    </a:lnTo>
                    <a:lnTo>
                      <a:pt x="926" y="609"/>
                    </a:lnTo>
                    <a:lnTo>
                      <a:pt x="926" y="599"/>
                    </a:lnTo>
                    <a:lnTo>
                      <a:pt x="921" y="583"/>
                    </a:lnTo>
                    <a:lnTo>
                      <a:pt x="921" y="573"/>
                    </a:lnTo>
                    <a:lnTo>
                      <a:pt x="916" y="563"/>
                    </a:lnTo>
                    <a:lnTo>
                      <a:pt x="916" y="552"/>
                    </a:lnTo>
                    <a:lnTo>
                      <a:pt x="911" y="537"/>
                    </a:lnTo>
                    <a:lnTo>
                      <a:pt x="906" y="526"/>
                    </a:lnTo>
                    <a:lnTo>
                      <a:pt x="906" y="516"/>
                    </a:lnTo>
                    <a:lnTo>
                      <a:pt x="900" y="505"/>
                    </a:lnTo>
                    <a:lnTo>
                      <a:pt x="895" y="490"/>
                    </a:lnTo>
                    <a:lnTo>
                      <a:pt x="895" y="479"/>
                    </a:lnTo>
                    <a:lnTo>
                      <a:pt x="890" y="469"/>
                    </a:lnTo>
                    <a:lnTo>
                      <a:pt x="885" y="458"/>
                    </a:lnTo>
                    <a:lnTo>
                      <a:pt x="880" y="448"/>
                    </a:lnTo>
                    <a:lnTo>
                      <a:pt x="880" y="438"/>
                    </a:lnTo>
                    <a:lnTo>
                      <a:pt x="874" y="422"/>
                    </a:lnTo>
                    <a:lnTo>
                      <a:pt x="869" y="412"/>
                    </a:lnTo>
                    <a:lnTo>
                      <a:pt x="864" y="401"/>
                    </a:lnTo>
                    <a:lnTo>
                      <a:pt x="859" y="391"/>
                    </a:lnTo>
                    <a:lnTo>
                      <a:pt x="854" y="380"/>
                    </a:lnTo>
                    <a:lnTo>
                      <a:pt x="848" y="370"/>
                    </a:lnTo>
                    <a:lnTo>
                      <a:pt x="843" y="360"/>
                    </a:lnTo>
                    <a:lnTo>
                      <a:pt x="838" y="349"/>
                    </a:lnTo>
                    <a:lnTo>
                      <a:pt x="833" y="339"/>
                    </a:lnTo>
                    <a:lnTo>
                      <a:pt x="828" y="323"/>
                    </a:lnTo>
                    <a:lnTo>
                      <a:pt x="822" y="313"/>
                    </a:lnTo>
                    <a:lnTo>
                      <a:pt x="812" y="302"/>
                    </a:lnTo>
                    <a:lnTo>
                      <a:pt x="807" y="292"/>
                    </a:lnTo>
                    <a:lnTo>
                      <a:pt x="802" y="282"/>
                    </a:lnTo>
                    <a:lnTo>
                      <a:pt x="796" y="271"/>
                    </a:lnTo>
                    <a:lnTo>
                      <a:pt x="791" y="266"/>
                    </a:lnTo>
                    <a:lnTo>
                      <a:pt x="781" y="256"/>
                    </a:lnTo>
                    <a:lnTo>
                      <a:pt x="776" y="245"/>
                    </a:lnTo>
                    <a:lnTo>
                      <a:pt x="770" y="235"/>
                    </a:lnTo>
                    <a:lnTo>
                      <a:pt x="760" y="224"/>
                    </a:lnTo>
                    <a:lnTo>
                      <a:pt x="755" y="214"/>
                    </a:lnTo>
                    <a:lnTo>
                      <a:pt x="744" y="203"/>
                    </a:lnTo>
                    <a:lnTo>
                      <a:pt x="739" y="193"/>
                    </a:lnTo>
                    <a:lnTo>
                      <a:pt x="734" y="188"/>
                    </a:lnTo>
                    <a:lnTo>
                      <a:pt x="724" y="177"/>
                    </a:lnTo>
                    <a:lnTo>
                      <a:pt x="718" y="167"/>
                    </a:lnTo>
                    <a:lnTo>
                      <a:pt x="708" y="157"/>
                    </a:lnTo>
                    <a:lnTo>
                      <a:pt x="703" y="146"/>
                    </a:lnTo>
                    <a:lnTo>
                      <a:pt x="692" y="141"/>
                    </a:lnTo>
                    <a:lnTo>
                      <a:pt x="682" y="131"/>
                    </a:lnTo>
                    <a:lnTo>
                      <a:pt x="677" y="120"/>
                    </a:lnTo>
                    <a:lnTo>
                      <a:pt x="666" y="115"/>
                    </a:lnTo>
                    <a:lnTo>
                      <a:pt x="656" y="105"/>
                    </a:lnTo>
                    <a:lnTo>
                      <a:pt x="651" y="94"/>
                    </a:lnTo>
                    <a:lnTo>
                      <a:pt x="640" y="89"/>
                    </a:lnTo>
                    <a:lnTo>
                      <a:pt x="630" y="79"/>
                    </a:lnTo>
                    <a:lnTo>
                      <a:pt x="625" y="73"/>
                    </a:lnTo>
                    <a:lnTo>
                      <a:pt x="614" y="63"/>
                    </a:lnTo>
                    <a:lnTo>
                      <a:pt x="604" y="58"/>
                    </a:lnTo>
                    <a:lnTo>
                      <a:pt x="593" y="47"/>
                    </a:lnTo>
                    <a:lnTo>
                      <a:pt x="588" y="42"/>
                    </a:lnTo>
                    <a:lnTo>
                      <a:pt x="578" y="32"/>
                    </a:lnTo>
                    <a:lnTo>
                      <a:pt x="567" y="26"/>
                    </a:lnTo>
                    <a:lnTo>
                      <a:pt x="557" y="21"/>
                    </a:lnTo>
                    <a:lnTo>
                      <a:pt x="547" y="11"/>
                    </a:lnTo>
                    <a:lnTo>
                      <a:pt x="536" y="6"/>
                    </a:lnTo>
                    <a:lnTo>
                      <a:pt x="526" y="0"/>
                    </a:lnTo>
                    <a:lnTo>
                      <a:pt x="0" y="776"/>
                    </a:lnTo>
                    <a:lnTo>
                      <a:pt x="942" y="77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222D404B-847B-4214-AFFC-E6728988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1723"/>
                <a:ext cx="942" cy="776"/>
              </a:xfrm>
              <a:custGeom>
                <a:avLst/>
                <a:gdLst>
                  <a:gd name="T0" fmla="*/ 181 w 181"/>
                  <a:gd name="T1" fmla="*/ 147 h 149"/>
                  <a:gd name="T2" fmla="*/ 181 w 181"/>
                  <a:gd name="T3" fmla="*/ 142 h 149"/>
                  <a:gd name="T4" fmla="*/ 181 w 181"/>
                  <a:gd name="T5" fmla="*/ 138 h 149"/>
                  <a:gd name="T6" fmla="*/ 180 w 181"/>
                  <a:gd name="T7" fmla="*/ 133 h 149"/>
                  <a:gd name="T8" fmla="*/ 180 w 181"/>
                  <a:gd name="T9" fmla="*/ 129 h 149"/>
                  <a:gd name="T10" fmla="*/ 179 w 181"/>
                  <a:gd name="T11" fmla="*/ 124 h 149"/>
                  <a:gd name="T12" fmla="*/ 178 w 181"/>
                  <a:gd name="T13" fmla="*/ 119 h 149"/>
                  <a:gd name="T14" fmla="*/ 178 w 181"/>
                  <a:gd name="T15" fmla="*/ 115 h 149"/>
                  <a:gd name="T16" fmla="*/ 177 w 181"/>
                  <a:gd name="T17" fmla="*/ 110 h 149"/>
                  <a:gd name="T18" fmla="*/ 176 w 181"/>
                  <a:gd name="T19" fmla="*/ 106 h 149"/>
                  <a:gd name="T20" fmla="*/ 174 w 181"/>
                  <a:gd name="T21" fmla="*/ 101 h 149"/>
                  <a:gd name="T22" fmla="*/ 173 w 181"/>
                  <a:gd name="T23" fmla="*/ 97 h 149"/>
                  <a:gd name="T24" fmla="*/ 172 w 181"/>
                  <a:gd name="T25" fmla="*/ 92 h 149"/>
                  <a:gd name="T26" fmla="*/ 170 w 181"/>
                  <a:gd name="T27" fmla="*/ 88 h 149"/>
                  <a:gd name="T28" fmla="*/ 169 w 181"/>
                  <a:gd name="T29" fmla="*/ 84 h 149"/>
                  <a:gd name="T30" fmla="*/ 167 w 181"/>
                  <a:gd name="T31" fmla="*/ 79 h 149"/>
                  <a:gd name="T32" fmla="*/ 165 w 181"/>
                  <a:gd name="T33" fmla="*/ 75 h 149"/>
                  <a:gd name="T34" fmla="*/ 163 w 181"/>
                  <a:gd name="T35" fmla="*/ 71 h 149"/>
                  <a:gd name="T36" fmla="*/ 161 w 181"/>
                  <a:gd name="T37" fmla="*/ 67 h 149"/>
                  <a:gd name="T38" fmla="*/ 159 w 181"/>
                  <a:gd name="T39" fmla="*/ 62 h 149"/>
                  <a:gd name="T40" fmla="*/ 156 w 181"/>
                  <a:gd name="T41" fmla="*/ 58 h 149"/>
                  <a:gd name="T42" fmla="*/ 154 w 181"/>
                  <a:gd name="T43" fmla="*/ 54 h 149"/>
                  <a:gd name="T44" fmla="*/ 152 w 181"/>
                  <a:gd name="T45" fmla="*/ 51 h 149"/>
                  <a:gd name="T46" fmla="*/ 149 w 181"/>
                  <a:gd name="T47" fmla="*/ 47 h 149"/>
                  <a:gd name="T48" fmla="*/ 146 w 181"/>
                  <a:gd name="T49" fmla="*/ 43 h 149"/>
                  <a:gd name="T50" fmla="*/ 143 w 181"/>
                  <a:gd name="T51" fmla="*/ 39 h 149"/>
                  <a:gd name="T52" fmla="*/ 141 w 181"/>
                  <a:gd name="T53" fmla="*/ 36 h 149"/>
                  <a:gd name="T54" fmla="*/ 138 w 181"/>
                  <a:gd name="T55" fmla="*/ 32 h 149"/>
                  <a:gd name="T56" fmla="*/ 135 w 181"/>
                  <a:gd name="T57" fmla="*/ 28 h 149"/>
                  <a:gd name="T58" fmla="*/ 131 w 181"/>
                  <a:gd name="T59" fmla="*/ 25 h 149"/>
                  <a:gd name="T60" fmla="*/ 128 w 181"/>
                  <a:gd name="T61" fmla="*/ 22 h 149"/>
                  <a:gd name="T62" fmla="*/ 125 w 181"/>
                  <a:gd name="T63" fmla="*/ 18 h 149"/>
                  <a:gd name="T64" fmla="*/ 121 w 181"/>
                  <a:gd name="T65" fmla="*/ 15 h 149"/>
                  <a:gd name="T66" fmla="*/ 118 w 181"/>
                  <a:gd name="T67" fmla="*/ 12 h 149"/>
                  <a:gd name="T68" fmla="*/ 114 w 181"/>
                  <a:gd name="T69" fmla="*/ 9 h 149"/>
                  <a:gd name="T70" fmla="*/ 111 w 181"/>
                  <a:gd name="T71" fmla="*/ 6 h 149"/>
                  <a:gd name="T72" fmla="*/ 107 w 181"/>
                  <a:gd name="T73" fmla="*/ 4 h 149"/>
                  <a:gd name="T74" fmla="*/ 103 w 181"/>
                  <a:gd name="T75" fmla="*/ 1 h 149"/>
                  <a:gd name="T76" fmla="*/ 0 w 181"/>
                  <a:gd name="T7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1" h="149">
                    <a:moveTo>
                      <a:pt x="181" y="149"/>
                    </a:moveTo>
                    <a:lnTo>
                      <a:pt x="181" y="147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8"/>
                    </a:lnTo>
                    <a:lnTo>
                      <a:pt x="180" y="135"/>
                    </a:lnTo>
                    <a:lnTo>
                      <a:pt x="180" y="133"/>
                    </a:lnTo>
                    <a:lnTo>
                      <a:pt x="180" y="131"/>
                    </a:lnTo>
                    <a:lnTo>
                      <a:pt x="180" y="129"/>
                    </a:lnTo>
                    <a:lnTo>
                      <a:pt x="179" y="126"/>
                    </a:lnTo>
                    <a:lnTo>
                      <a:pt x="179" y="124"/>
                    </a:lnTo>
                    <a:lnTo>
                      <a:pt x="179" y="122"/>
                    </a:lnTo>
                    <a:lnTo>
                      <a:pt x="178" y="119"/>
                    </a:lnTo>
                    <a:lnTo>
                      <a:pt x="178" y="117"/>
                    </a:lnTo>
                    <a:lnTo>
                      <a:pt x="178" y="115"/>
                    </a:lnTo>
                    <a:lnTo>
                      <a:pt x="177" y="112"/>
                    </a:lnTo>
                    <a:lnTo>
                      <a:pt x="177" y="110"/>
                    </a:lnTo>
                    <a:lnTo>
                      <a:pt x="176" y="108"/>
                    </a:lnTo>
                    <a:lnTo>
                      <a:pt x="176" y="106"/>
                    </a:lnTo>
                    <a:lnTo>
                      <a:pt x="175" y="103"/>
                    </a:lnTo>
                    <a:lnTo>
                      <a:pt x="174" y="101"/>
                    </a:lnTo>
                    <a:lnTo>
                      <a:pt x="174" y="99"/>
                    </a:lnTo>
                    <a:lnTo>
                      <a:pt x="173" y="97"/>
                    </a:lnTo>
                    <a:lnTo>
                      <a:pt x="172" y="94"/>
                    </a:lnTo>
                    <a:lnTo>
                      <a:pt x="172" y="92"/>
                    </a:lnTo>
                    <a:lnTo>
                      <a:pt x="171" y="90"/>
                    </a:lnTo>
                    <a:lnTo>
                      <a:pt x="170" y="88"/>
                    </a:lnTo>
                    <a:lnTo>
                      <a:pt x="169" y="86"/>
                    </a:lnTo>
                    <a:lnTo>
                      <a:pt x="169" y="84"/>
                    </a:lnTo>
                    <a:lnTo>
                      <a:pt x="168" y="81"/>
                    </a:lnTo>
                    <a:lnTo>
                      <a:pt x="167" y="79"/>
                    </a:lnTo>
                    <a:lnTo>
                      <a:pt x="166" y="77"/>
                    </a:lnTo>
                    <a:lnTo>
                      <a:pt x="165" y="75"/>
                    </a:lnTo>
                    <a:lnTo>
                      <a:pt x="164" y="73"/>
                    </a:lnTo>
                    <a:lnTo>
                      <a:pt x="163" y="71"/>
                    </a:lnTo>
                    <a:lnTo>
                      <a:pt x="162" y="69"/>
                    </a:lnTo>
                    <a:lnTo>
                      <a:pt x="161" y="67"/>
                    </a:lnTo>
                    <a:lnTo>
                      <a:pt x="160" y="65"/>
                    </a:lnTo>
                    <a:lnTo>
                      <a:pt x="159" y="62"/>
                    </a:lnTo>
                    <a:lnTo>
                      <a:pt x="158" y="60"/>
                    </a:lnTo>
                    <a:lnTo>
                      <a:pt x="156" y="58"/>
                    </a:lnTo>
                    <a:lnTo>
                      <a:pt x="155" y="56"/>
                    </a:lnTo>
                    <a:lnTo>
                      <a:pt x="154" y="54"/>
                    </a:lnTo>
                    <a:lnTo>
                      <a:pt x="153" y="52"/>
                    </a:lnTo>
                    <a:lnTo>
                      <a:pt x="152" y="51"/>
                    </a:lnTo>
                    <a:lnTo>
                      <a:pt x="150" y="49"/>
                    </a:lnTo>
                    <a:lnTo>
                      <a:pt x="149" y="47"/>
                    </a:lnTo>
                    <a:lnTo>
                      <a:pt x="148" y="45"/>
                    </a:lnTo>
                    <a:lnTo>
                      <a:pt x="146" y="43"/>
                    </a:lnTo>
                    <a:lnTo>
                      <a:pt x="145" y="41"/>
                    </a:lnTo>
                    <a:lnTo>
                      <a:pt x="143" y="39"/>
                    </a:lnTo>
                    <a:lnTo>
                      <a:pt x="142" y="37"/>
                    </a:lnTo>
                    <a:lnTo>
                      <a:pt x="141" y="36"/>
                    </a:lnTo>
                    <a:lnTo>
                      <a:pt x="139" y="34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5" y="28"/>
                    </a:lnTo>
                    <a:lnTo>
                      <a:pt x="133" y="27"/>
                    </a:lnTo>
                    <a:lnTo>
                      <a:pt x="131" y="25"/>
                    </a:lnTo>
                    <a:lnTo>
                      <a:pt x="130" y="23"/>
                    </a:lnTo>
                    <a:lnTo>
                      <a:pt x="128" y="22"/>
                    </a:lnTo>
                    <a:lnTo>
                      <a:pt x="126" y="20"/>
                    </a:lnTo>
                    <a:lnTo>
                      <a:pt x="125" y="18"/>
                    </a:lnTo>
                    <a:lnTo>
                      <a:pt x="123" y="17"/>
                    </a:lnTo>
                    <a:lnTo>
                      <a:pt x="121" y="15"/>
                    </a:lnTo>
                    <a:lnTo>
                      <a:pt x="120" y="14"/>
                    </a:lnTo>
                    <a:lnTo>
                      <a:pt x="118" y="12"/>
                    </a:lnTo>
                    <a:lnTo>
                      <a:pt x="116" y="11"/>
                    </a:lnTo>
                    <a:lnTo>
                      <a:pt x="114" y="9"/>
                    </a:lnTo>
                    <a:lnTo>
                      <a:pt x="113" y="8"/>
                    </a:lnTo>
                    <a:lnTo>
                      <a:pt x="111" y="6"/>
                    </a:lnTo>
                    <a:lnTo>
                      <a:pt x="109" y="5"/>
                    </a:lnTo>
                    <a:lnTo>
                      <a:pt x="107" y="4"/>
                    </a:lnTo>
                    <a:lnTo>
                      <a:pt x="105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0" y="149"/>
                    </a:lnTo>
                    <a:lnTo>
                      <a:pt x="181" y="149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01826AC6-828F-439D-BA37-E6B7CE021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8" y="2036"/>
                <a:ext cx="41" cy="2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3D77123-93F6-4EEC-AF1F-40D9FD245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1" y="1963"/>
                <a:ext cx="72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Attracting visitors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7D330DA0-15E7-4B2F-8B8D-422143E74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1604"/>
                <a:ext cx="526" cy="895"/>
              </a:xfrm>
              <a:custGeom>
                <a:avLst/>
                <a:gdLst>
                  <a:gd name="T0" fmla="*/ 526 w 526"/>
                  <a:gd name="T1" fmla="*/ 119 h 895"/>
                  <a:gd name="T2" fmla="*/ 515 w 526"/>
                  <a:gd name="T3" fmla="*/ 109 h 895"/>
                  <a:gd name="T4" fmla="*/ 505 w 526"/>
                  <a:gd name="T5" fmla="*/ 104 h 895"/>
                  <a:gd name="T6" fmla="*/ 495 w 526"/>
                  <a:gd name="T7" fmla="*/ 99 h 895"/>
                  <a:gd name="T8" fmla="*/ 484 w 526"/>
                  <a:gd name="T9" fmla="*/ 88 h 895"/>
                  <a:gd name="T10" fmla="*/ 474 w 526"/>
                  <a:gd name="T11" fmla="*/ 83 h 895"/>
                  <a:gd name="T12" fmla="*/ 463 w 526"/>
                  <a:gd name="T13" fmla="*/ 78 h 895"/>
                  <a:gd name="T14" fmla="*/ 453 w 526"/>
                  <a:gd name="T15" fmla="*/ 73 h 895"/>
                  <a:gd name="T16" fmla="*/ 443 w 526"/>
                  <a:gd name="T17" fmla="*/ 67 h 895"/>
                  <a:gd name="T18" fmla="*/ 432 w 526"/>
                  <a:gd name="T19" fmla="*/ 62 h 895"/>
                  <a:gd name="T20" fmla="*/ 422 w 526"/>
                  <a:gd name="T21" fmla="*/ 52 h 895"/>
                  <a:gd name="T22" fmla="*/ 406 w 526"/>
                  <a:gd name="T23" fmla="*/ 47 h 895"/>
                  <a:gd name="T24" fmla="*/ 396 w 526"/>
                  <a:gd name="T25" fmla="*/ 41 h 895"/>
                  <a:gd name="T26" fmla="*/ 385 w 526"/>
                  <a:gd name="T27" fmla="*/ 36 h 895"/>
                  <a:gd name="T28" fmla="*/ 375 w 526"/>
                  <a:gd name="T29" fmla="*/ 31 h 895"/>
                  <a:gd name="T30" fmla="*/ 364 w 526"/>
                  <a:gd name="T31" fmla="*/ 26 h 895"/>
                  <a:gd name="T32" fmla="*/ 349 w 526"/>
                  <a:gd name="T33" fmla="*/ 26 h 895"/>
                  <a:gd name="T34" fmla="*/ 338 w 526"/>
                  <a:gd name="T35" fmla="*/ 21 h 895"/>
                  <a:gd name="T36" fmla="*/ 328 w 526"/>
                  <a:gd name="T37" fmla="*/ 15 h 895"/>
                  <a:gd name="T38" fmla="*/ 318 w 526"/>
                  <a:gd name="T39" fmla="*/ 10 h 895"/>
                  <a:gd name="T40" fmla="*/ 302 w 526"/>
                  <a:gd name="T41" fmla="*/ 5 h 895"/>
                  <a:gd name="T42" fmla="*/ 292 w 526"/>
                  <a:gd name="T43" fmla="*/ 0 h 895"/>
                  <a:gd name="T44" fmla="*/ 0 w 526"/>
                  <a:gd name="T45" fmla="*/ 895 h 895"/>
                  <a:gd name="T46" fmla="*/ 526 w 526"/>
                  <a:gd name="T47" fmla="*/ 11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6" h="895">
                    <a:moveTo>
                      <a:pt x="526" y="119"/>
                    </a:moveTo>
                    <a:lnTo>
                      <a:pt x="515" y="109"/>
                    </a:lnTo>
                    <a:lnTo>
                      <a:pt x="505" y="104"/>
                    </a:lnTo>
                    <a:lnTo>
                      <a:pt x="495" y="99"/>
                    </a:lnTo>
                    <a:lnTo>
                      <a:pt x="484" y="88"/>
                    </a:lnTo>
                    <a:lnTo>
                      <a:pt x="474" y="83"/>
                    </a:lnTo>
                    <a:lnTo>
                      <a:pt x="463" y="78"/>
                    </a:lnTo>
                    <a:lnTo>
                      <a:pt x="453" y="73"/>
                    </a:lnTo>
                    <a:lnTo>
                      <a:pt x="443" y="67"/>
                    </a:lnTo>
                    <a:lnTo>
                      <a:pt x="432" y="62"/>
                    </a:lnTo>
                    <a:lnTo>
                      <a:pt x="422" y="52"/>
                    </a:lnTo>
                    <a:lnTo>
                      <a:pt x="406" y="47"/>
                    </a:lnTo>
                    <a:lnTo>
                      <a:pt x="396" y="41"/>
                    </a:lnTo>
                    <a:lnTo>
                      <a:pt x="385" y="36"/>
                    </a:lnTo>
                    <a:lnTo>
                      <a:pt x="375" y="31"/>
                    </a:lnTo>
                    <a:lnTo>
                      <a:pt x="364" y="26"/>
                    </a:lnTo>
                    <a:lnTo>
                      <a:pt x="349" y="26"/>
                    </a:lnTo>
                    <a:lnTo>
                      <a:pt x="338" y="21"/>
                    </a:lnTo>
                    <a:lnTo>
                      <a:pt x="328" y="15"/>
                    </a:lnTo>
                    <a:lnTo>
                      <a:pt x="318" y="10"/>
                    </a:lnTo>
                    <a:lnTo>
                      <a:pt x="302" y="5"/>
                    </a:lnTo>
                    <a:lnTo>
                      <a:pt x="292" y="0"/>
                    </a:lnTo>
                    <a:lnTo>
                      <a:pt x="0" y="895"/>
                    </a:lnTo>
                    <a:lnTo>
                      <a:pt x="526" y="11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C36124B5-108A-40E8-943B-FB2B469E1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1604"/>
                <a:ext cx="526" cy="895"/>
              </a:xfrm>
              <a:custGeom>
                <a:avLst/>
                <a:gdLst>
                  <a:gd name="T0" fmla="*/ 101 w 101"/>
                  <a:gd name="T1" fmla="*/ 23 h 172"/>
                  <a:gd name="T2" fmla="*/ 99 w 101"/>
                  <a:gd name="T3" fmla="*/ 21 h 172"/>
                  <a:gd name="T4" fmla="*/ 97 w 101"/>
                  <a:gd name="T5" fmla="*/ 20 h 172"/>
                  <a:gd name="T6" fmla="*/ 95 w 101"/>
                  <a:gd name="T7" fmla="*/ 19 h 172"/>
                  <a:gd name="T8" fmla="*/ 93 w 101"/>
                  <a:gd name="T9" fmla="*/ 17 h 172"/>
                  <a:gd name="T10" fmla="*/ 91 w 101"/>
                  <a:gd name="T11" fmla="*/ 16 h 172"/>
                  <a:gd name="T12" fmla="*/ 89 w 101"/>
                  <a:gd name="T13" fmla="*/ 15 h 172"/>
                  <a:gd name="T14" fmla="*/ 87 w 101"/>
                  <a:gd name="T15" fmla="*/ 14 h 172"/>
                  <a:gd name="T16" fmla="*/ 85 w 101"/>
                  <a:gd name="T17" fmla="*/ 13 h 172"/>
                  <a:gd name="T18" fmla="*/ 83 w 101"/>
                  <a:gd name="T19" fmla="*/ 12 h 172"/>
                  <a:gd name="T20" fmla="*/ 81 w 101"/>
                  <a:gd name="T21" fmla="*/ 10 h 172"/>
                  <a:gd name="T22" fmla="*/ 78 w 101"/>
                  <a:gd name="T23" fmla="*/ 9 h 172"/>
                  <a:gd name="T24" fmla="*/ 76 w 101"/>
                  <a:gd name="T25" fmla="*/ 8 h 172"/>
                  <a:gd name="T26" fmla="*/ 74 w 101"/>
                  <a:gd name="T27" fmla="*/ 7 h 172"/>
                  <a:gd name="T28" fmla="*/ 72 w 101"/>
                  <a:gd name="T29" fmla="*/ 6 h 172"/>
                  <a:gd name="T30" fmla="*/ 70 w 101"/>
                  <a:gd name="T31" fmla="*/ 5 h 172"/>
                  <a:gd name="T32" fmla="*/ 67 w 101"/>
                  <a:gd name="T33" fmla="*/ 5 h 172"/>
                  <a:gd name="T34" fmla="*/ 65 w 101"/>
                  <a:gd name="T35" fmla="*/ 4 h 172"/>
                  <a:gd name="T36" fmla="*/ 63 w 101"/>
                  <a:gd name="T37" fmla="*/ 3 h 172"/>
                  <a:gd name="T38" fmla="*/ 61 w 101"/>
                  <a:gd name="T39" fmla="*/ 2 h 172"/>
                  <a:gd name="T40" fmla="*/ 58 w 101"/>
                  <a:gd name="T41" fmla="*/ 1 h 172"/>
                  <a:gd name="T42" fmla="*/ 56 w 101"/>
                  <a:gd name="T43" fmla="*/ 0 h 172"/>
                  <a:gd name="T44" fmla="*/ 0 w 101"/>
                  <a:gd name="T45" fmla="*/ 172 h 172"/>
                  <a:gd name="T46" fmla="*/ 101 w 101"/>
                  <a:gd name="T47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72">
                    <a:moveTo>
                      <a:pt x="101" y="23"/>
                    </a:moveTo>
                    <a:lnTo>
                      <a:pt x="99" y="21"/>
                    </a:lnTo>
                    <a:lnTo>
                      <a:pt x="97" y="20"/>
                    </a:lnTo>
                    <a:lnTo>
                      <a:pt x="95" y="19"/>
                    </a:lnTo>
                    <a:lnTo>
                      <a:pt x="93" y="17"/>
                    </a:lnTo>
                    <a:lnTo>
                      <a:pt x="91" y="16"/>
                    </a:lnTo>
                    <a:lnTo>
                      <a:pt x="89" y="15"/>
                    </a:lnTo>
                    <a:lnTo>
                      <a:pt x="87" y="14"/>
                    </a:lnTo>
                    <a:lnTo>
                      <a:pt x="85" y="13"/>
                    </a:lnTo>
                    <a:lnTo>
                      <a:pt x="83" y="12"/>
                    </a:lnTo>
                    <a:lnTo>
                      <a:pt x="81" y="10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4" y="7"/>
                    </a:lnTo>
                    <a:lnTo>
                      <a:pt x="72" y="6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4"/>
                    </a:lnTo>
                    <a:lnTo>
                      <a:pt x="63" y="3"/>
                    </a:lnTo>
                    <a:lnTo>
                      <a:pt x="61" y="2"/>
                    </a:lnTo>
                    <a:lnTo>
                      <a:pt x="58" y="1"/>
                    </a:lnTo>
                    <a:lnTo>
                      <a:pt x="56" y="0"/>
                    </a:lnTo>
                    <a:lnTo>
                      <a:pt x="0" y="172"/>
                    </a:lnTo>
                    <a:lnTo>
                      <a:pt x="101" y="23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67CD6048-9D66-4102-83F2-A7DFEE24C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86" y="1614"/>
                <a:ext cx="21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8F4343A5-CF21-4886-A633-F7E61C9DC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8" y="1516"/>
                <a:ext cx="68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Changing Policy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5D3E1814-8831-4FF0-BE2F-769D1B6CD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" y="1562"/>
                <a:ext cx="521" cy="937"/>
              </a:xfrm>
              <a:custGeom>
                <a:avLst/>
                <a:gdLst>
                  <a:gd name="T0" fmla="*/ 521 w 521"/>
                  <a:gd name="T1" fmla="*/ 42 h 937"/>
                  <a:gd name="T2" fmla="*/ 510 w 521"/>
                  <a:gd name="T3" fmla="*/ 42 h 937"/>
                  <a:gd name="T4" fmla="*/ 500 w 521"/>
                  <a:gd name="T5" fmla="*/ 37 h 937"/>
                  <a:gd name="T6" fmla="*/ 484 w 521"/>
                  <a:gd name="T7" fmla="*/ 31 h 937"/>
                  <a:gd name="T8" fmla="*/ 474 w 521"/>
                  <a:gd name="T9" fmla="*/ 31 h 937"/>
                  <a:gd name="T10" fmla="*/ 463 w 521"/>
                  <a:gd name="T11" fmla="*/ 26 h 937"/>
                  <a:gd name="T12" fmla="*/ 453 w 521"/>
                  <a:gd name="T13" fmla="*/ 26 h 937"/>
                  <a:gd name="T14" fmla="*/ 437 w 521"/>
                  <a:gd name="T15" fmla="*/ 21 h 937"/>
                  <a:gd name="T16" fmla="*/ 427 w 521"/>
                  <a:gd name="T17" fmla="*/ 21 h 937"/>
                  <a:gd name="T18" fmla="*/ 417 w 521"/>
                  <a:gd name="T19" fmla="*/ 16 h 937"/>
                  <a:gd name="T20" fmla="*/ 401 w 521"/>
                  <a:gd name="T21" fmla="*/ 16 h 937"/>
                  <a:gd name="T22" fmla="*/ 390 w 521"/>
                  <a:gd name="T23" fmla="*/ 11 h 937"/>
                  <a:gd name="T24" fmla="*/ 380 w 521"/>
                  <a:gd name="T25" fmla="*/ 11 h 937"/>
                  <a:gd name="T26" fmla="*/ 364 w 521"/>
                  <a:gd name="T27" fmla="*/ 11 h 937"/>
                  <a:gd name="T28" fmla="*/ 354 w 521"/>
                  <a:gd name="T29" fmla="*/ 5 h 937"/>
                  <a:gd name="T30" fmla="*/ 344 w 521"/>
                  <a:gd name="T31" fmla="*/ 5 h 937"/>
                  <a:gd name="T32" fmla="*/ 328 w 521"/>
                  <a:gd name="T33" fmla="*/ 5 h 937"/>
                  <a:gd name="T34" fmla="*/ 318 w 521"/>
                  <a:gd name="T35" fmla="*/ 0 h 937"/>
                  <a:gd name="T36" fmla="*/ 307 w 521"/>
                  <a:gd name="T37" fmla="*/ 0 h 937"/>
                  <a:gd name="T38" fmla="*/ 292 w 521"/>
                  <a:gd name="T39" fmla="*/ 0 h 937"/>
                  <a:gd name="T40" fmla="*/ 281 w 521"/>
                  <a:gd name="T41" fmla="*/ 0 h 937"/>
                  <a:gd name="T42" fmla="*/ 271 w 521"/>
                  <a:gd name="T43" fmla="*/ 0 h 937"/>
                  <a:gd name="T44" fmla="*/ 255 w 521"/>
                  <a:gd name="T45" fmla="*/ 0 h 937"/>
                  <a:gd name="T46" fmla="*/ 245 w 521"/>
                  <a:gd name="T47" fmla="*/ 0 h 937"/>
                  <a:gd name="T48" fmla="*/ 234 w 521"/>
                  <a:gd name="T49" fmla="*/ 0 h 937"/>
                  <a:gd name="T50" fmla="*/ 219 w 521"/>
                  <a:gd name="T51" fmla="*/ 0 h 937"/>
                  <a:gd name="T52" fmla="*/ 208 w 521"/>
                  <a:gd name="T53" fmla="*/ 0 h 937"/>
                  <a:gd name="T54" fmla="*/ 198 w 521"/>
                  <a:gd name="T55" fmla="*/ 0 h 937"/>
                  <a:gd name="T56" fmla="*/ 182 w 521"/>
                  <a:gd name="T57" fmla="*/ 0 h 937"/>
                  <a:gd name="T58" fmla="*/ 172 w 521"/>
                  <a:gd name="T59" fmla="*/ 0 h 937"/>
                  <a:gd name="T60" fmla="*/ 162 w 521"/>
                  <a:gd name="T61" fmla="*/ 0 h 937"/>
                  <a:gd name="T62" fmla="*/ 146 w 521"/>
                  <a:gd name="T63" fmla="*/ 0 h 937"/>
                  <a:gd name="T64" fmla="*/ 136 w 521"/>
                  <a:gd name="T65" fmla="*/ 5 h 937"/>
                  <a:gd name="T66" fmla="*/ 125 w 521"/>
                  <a:gd name="T67" fmla="*/ 5 h 937"/>
                  <a:gd name="T68" fmla="*/ 109 w 521"/>
                  <a:gd name="T69" fmla="*/ 5 h 937"/>
                  <a:gd name="T70" fmla="*/ 99 w 521"/>
                  <a:gd name="T71" fmla="*/ 5 h 937"/>
                  <a:gd name="T72" fmla="*/ 89 w 521"/>
                  <a:gd name="T73" fmla="*/ 11 h 937"/>
                  <a:gd name="T74" fmla="*/ 73 w 521"/>
                  <a:gd name="T75" fmla="*/ 11 h 937"/>
                  <a:gd name="T76" fmla="*/ 63 w 521"/>
                  <a:gd name="T77" fmla="*/ 16 h 937"/>
                  <a:gd name="T78" fmla="*/ 52 w 521"/>
                  <a:gd name="T79" fmla="*/ 16 h 937"/>
                  <a:gd name="T80" fmla="*/ 37 w 521"/>
                  <a:gd name="T81" fmla="*/ 16 h 937"/>
                  <a:gd name="T82" fmla="*/ 26 w 521"/>
                  <a:gd name="T83" fmla="*/ 21 h 937"/>
                  <a:gd name="T84" fmla="*/ 16 w 521"/>
                  <a:gd name="T85" fmla="*/ 21 h 937"/>
                  <a:gd name="T86" fmla="*/ 0 w 521"/>
                  <a:gd name="T87" fmla="*/ 26 h 937"/>
                  <a:gd name="T88" fmla="*/ 229 w 521"/>
                  <a:gd name="T89" fmla="*/ 937 h 937"/>
                  <a:gd name="T90" fmla="*/ 521 w 521"/>
                  <a:gd name="T91" fmla="*/ 42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1" h="937">
                    <a:moveTo>
                      <a:pt x="521" y="42"/>
                    </a:moveTo>
                    <a:lnTo>
                      <a:pt x="510" y="42"/>
                    </a:lnTo>
                    <a:lnTo>
                      <a:pt x="500" y="37"/>
                    </a:lnTo>
                    <a:lnTo>
                      <a:pt x="484" y="31"/>
                    </a:lnTo>
                    <a:lnTo>
                      <a:pt x="474" y="31"/>
                    </a:lnTo>
                    <a:lnTo>
                      <a:pt x="463" y="26"/>
                    </a:lnTo>
                    <a:lnTo>
                      <a:pt x="453" y="26"/>
                    </a:lnTo>
                    <a:lnTo>
                      <a:pt x="437" y="21"/>
                    </a:lnTo>
                    <a:lnTo>
                      <a:pt x="427" y="21"/>
                    </a:lnTo>
                    <a:lnTo>
                      <a:pt x="417" y="16"/>
                    </a:lnTo>
                    <a:lnTo>
                      <a:pt x="401" y="16"/>
                    </a:lnTo>
                    <a:lnTo>
                      <a:pt x="390" y="11"/>
                    </a:lnTo>
                    <a:lnTo>
                      <a:pt x="380" y="11"/>
                    </a:lnTo>
                    <a:lnTo>
                      <a:pt x="364" y="11"/>
                    </a:lnTo>
                    <a:lnTo>
                      <a:pt x="354" y="5"/>
                    </a:lnTo>
                    <a:lnTo>
                      <a:pt x="344" y="5"/>
                    </a:lnTo>
                    <a:lnTo>
                      <a:pt x="328" y="5"/>
                    </a:lnTo>
                    <a:lnTo>
                      <a:pt x="318" y="0"/>
                    </a:lnTo>
                    <a:lnTo>
                      <a:pt x="307" y="0"/>
                    </a:lnTo>
                    <a:lnTo>
                      <a:pt x="292" y="0"/>
                    </a:lnTo>
                    <a:lnTo>
                      <a:pt x="281" y="0"/>
                    </a:lnTo>
                    <a:lnTo>
                      <a:pt x="271" y="0"/>
                    </a:lnTo>
                    <a:lnTo>
                      <a:pt x="255" y="0"/>
                    </a:lnTo>
                    <a:lnTo>
                      <a:pt x="245" y="0"/>
                    </a:lnTo>
                    <a:lnTo>
                      <a:pt x="234" y="0"/>
                    </a:lnTo>
                    <a:lnTo>
                      <a:pt x="219" y="0"/>
                    </a:lnTo>
                    <a:lnTo>
                      <a:pt x="208" y="0"/>
                    </a:lnTo>
                    <a:lnTo>
                      <a:pt x="198" y="0"/>
                    </a:lnTo>
                    <a:lnTo>
                      <a:pt x="182" y="0"/>
                    </a:lnTo>
                    <a:lnTo>
                      <a:pt x="172" y="0"/>
                    </a:lnTo>
                    <a:lnTo>
                      <a:pt x="162" y="0"/>
                    </a:lnTo>
                    <a:lnTo>
                      <a:pt x="146" y="0"/>
                    </a:lnTo>
                    <a:lnTo>
                      <a:pt x="136" y="5"/>
                    </a:lnTo>
                    <a:lnTo>
                      <a:pt x="125" y="5"/>
                    </a:lnTo>
                    <a:lnTo>
                      <a:pt x="109" y="5"/>
                    </a:lnTo>
                    <a:lnTo>
                      <a:pt x="99" y="5"/>
                    </a:lnTo>
                    <a:lnTo>
                      <a:pt x="89" y="11"/>
                    </a:lnTo>
                    <a:lnTo>
                      <a:pt x="73" y="11"/>
                    </a:lnTo>
                    <a:lnTo>
                      <a:pt x="63" y="16"/>
                    </a:lnTo>
                    <a:lnTo>
                      <a:pt x="52" y="16"/>
                    </a:lnTo>
                    <a:lnTo>
                      <a:pt x="37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0" y="26"/>
                    </a:lnTo>
                    <a:lnTo>
                      <a:pt x="229" y="937"/>
                    </a:lnTo>
                    <a:lnTo>
                      <a:pt x="521" y="4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26C8958A-808C-4160-9A3B-3039CF31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" y="1562"/>
                <a:ext cx="521" cy="937"/>
              </a:xfrm>
              <a:custGeom>
                <a:avLst/>
                <a:gdLst>
                  <a:gd name="T0" fmla="*/ 100 w 100"/>
                  <a:gd name="T1" fmla="*/ 8 h 180"/>
                  <a:gd name="T2" fmla="*/ 98 w 100"/>
                  <a:gd name="T3" fmla="*/ 8 h 180"/>
                  <a:gd name="T4" fmla="*/ 96 w 100"/>
                  <a:gd name="T5" fmla="*/ 7 h 180"/>
                  <a:gd name="T6" fmla="*/ 93 w 100"/>
                  <a:gd name="T7" fmla="*/ 6 h 180"/>
                  <a:gd name="T8" fmla="*/ 91 w 100"/>
                  <a:gd name="T9" fmla="*/ 6 h 180"/>
                  <a:gd name="T10" fmla="*/ 89 w 100"/>
                  <a:gd name="T11" fmla="*/ 5 h 180"/>
                  <a:gd name="T12" fmla="*/ 87 w 100"/>
                  <a:gd name="T13" fmla="*/ 5 h 180"/>
                  <a:gd name="T14" fmla="*/ 84 w 100"/>
                  <a:gd name="T15" fmla="*/ 4 h 180"/>
                  <a:gd name="T16" fmla="*/ 82 w 100"/>
                  <a:gd name="T17" fmla="*/ 4 h 180"/>
                  <a:gd name="T18" fmla="*/ 80 w 100"/>
                  <a:gd name="T19" fmla="*/ 3 h 180"/>
                  <a:gd name="T20" fmla="*/ 77 w 100"/>
                  <a:gd name="T21" fmla="*/ 3 h 180"/>
                  <a:gd name="T22" fmla="*/ 75 w 100"/>
                  <a:gd name="T23" fmla="*/ 2 h 180"/>
                  <a:gd name="T24" fmla="*/ 73 w 100"/>
                  <a:gd name="T25" fmla="*/ 2 h 180"/>
                  <a:gd name="T26" fmla="*/ 70 w 100"/>
                  <a:gd name="T27" fmla="*/ 2 h 180"/>
                  <a:gd name="T28" fmla="*/ 68 w 100"/>
                  <a:gd name="T29" fmla="*/ 1 h 180"/>
                  <a:gd name="T30" fmla="*/ 66 w 100"/>
                  <a:gd name="T31" fmla="*/ 1 h 180"/>
                  <a:gd name="T32" fmla="*/ 63 w 100"/>
                  <a:gd name="T33" fmla="*/ 1 h 180"/>
                  <a:gd name="T34" fmla="*/ 61 w 100"/>
                  <a:gd name="T35" fmla="*/ 0 h 180"/>
                  <a:gd name="T36" fmla="*/ 59 w 100"/>
                  <a:gd name="T37" fmla="*/ 0 h 180"/>
                  <a:gd name="T38" fmla="*/ 56 w 100"/>
                  <a:gd name="T39" fmla="*/ 0 h 180"/>
                  <a:gd name="T40" fmla="*/ 54 w 100"/>
                  <a:gd name="T41" fmla="*/ 0 h 180"/>
                  <a:gd name="T42" fmla="*/ 52 w 100"/>
                  <a:gd name="T43" fmla="*/ 0 h 180"/>
                  <a:gd name="T44" fmla="*/ 49 w 100"/>
                  <a:gd name="T45" fmla="*/ 0 h 180"/>
                  <a:gd name="T46" fmla="*/ 47 w 100"/>
                  <a:gd name="T47" fmla="*/ 0 h 180"/>
                  <a:gd name="T48" fmla="*/ 45 w 100"/>
                  <a:gd name="T49" fmla="*/ 0 h 180"/>
                  <a:gd name="T50" fmla="*/ 42 w 100"/>
                  <a:gd name="T51" fmla="*/ 0 h 180"/>
                  <a:gd name="T52" fmla="*/ 40 w 100"/>
                  <a:gd name="T53" fmla="*/ 0 h 180"/>
                  <a:gd name="T54" fmla="*/ 38 w 100"/>
                  <a:gd name="T55" fmla="*/ 0 h 180"/>
                  <a:gd name="T56" fmla="*/ 35 w 100"/>
                  <a:gd name="T57" fmla="*/ 0 h 180"/>
                  <a:gd name="T58" fmla="*/ 33 w 100"/>
                  <a:gd name="T59" fmla="*/ 0 h 180"/>
                  <a:gd name="T60" fmla="*/ 31 w 100"/>
                  <a:gd name="T61" fmla="*/ 0 h 180"/>
                  <a:gd name="T62" fmla="*/ 28 w 100"/>
                  <a:gd name="T63" fmla="*/ 0 h 180"/>
                  <a:gd name="T64" fmla="*/ 26 w 100"/>
                  <a:gd name="T65" fmla="*/ 1 h 180"/>
                  <a:gd name="T66" fmla="*/ 24 w 100"/>
                  <a:gd name="T67" fmla="*/ 1 h 180"/>
                  <a:gd name="T68" fmla="*/ 21 w 100"/>
                  <a:gd name="T69" fmla="*/ 1 h 180"/>
                  <a:gd name="T70" fmla="*/ 19 w 100"/>
                  <a:gd name="T71" fmla="*/ 1 h 180"/>
                  <a:gd name="T72" fmla="*/ 17 w 100"/>
                  <a:gd name="T73" fmla="*/ 2 h 180"/>
                  <a:gd name="T74" fmla="*/ 14 w 100"/>
                  <a:gd name="T75" fmla="*/ 2 h 180"/>
                  <a:gd name="T76" fmla="*/ 12 w 100"/>
                  <a:gd name="T77" fmla="*/ 3 h 180"/>
                  <a:gd name="T78" fmla="*/ 10 w 100"/>
                  <a:gd name="T79" fmla="*/ 3 h 180"/>
                  <a:gd name="T80" fmla="*/ 7 w 100"/>
                  <a:gd name="T81" fmla="*/ 3 h 180"/>
                  <a:gd name="T82" fmla="*/ 5 w 100"/>
                  <a:gd name="T83" fmla="*/ 4 h 180"/>
                  <a:gd name="T84" fmla="*/ 3 w 100"/>
                  <a:gd name="T85" fmla="*/ 4 h 180"/>
                  <a:gd name="T86" fmla="*/ 0 w 100"/>
                  <a:gd name="T87" fmla="*/ 5 h 180"/>
                  <a:gd name="T88" fmla="*/ 44 w 100"/>
                  <a:gd name="T89" fmla="*/ 180 h 180"/>
                  <a:gd name="T90" fmla="*/ 100 w 100"/>
                  <a:gd name="T91" fmla="*/ 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0" h="180">
                    <a:moveTo>
                      <a:pt x="100" y="8"/>
                    </a:moveTo>
                    <a:lnTo>
                      <a:pt x="98" y="8"/>
                    </a:lnTo>
                    <a:lnTo>
                      <a:pt x="96" y="7"/>
                    </a:lnTo>
                    <a:lnTo>
                      <a:pt x="93" y="6"/>
                    </a:lnTo>
                    <a:lnTo>
                      <a:pt x="91" y="6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0" y="3"/>
                    </a:lnTo>
                    <a:lnTo>
                      <a:pt x="77" y="3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0" y="2"/>
                    </a:lnTo>
                    <a:lnTo>
                      <a:pt x="68" y="1"/>
                    </a:lnTo>
                    <a:lnTo>
                      <a:pt x="66" y="1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44" y="180"/>
                    </a:lnTo>
                    <a:lnTo>
                      <a:pt x="100" y="8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7AB26FBE-6580-4D75-ACD8-E1FCCA3EA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2" y="1515"/>
                <a:ext cx="0" cy="4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5742165B-FE45-4D08-AFE0-273065DC2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8" y="1401"/>
                <a:ext cx="51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Finding staff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75CD9F67-4E5C-4FA4-AD5B-4167861DA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1588"/>
                <a:ext cx="468" cy="911"/>
              </a:xfrm>
              <a:custGeom>
                <a:avLst/>
                <a:gdLst>
                  <a:gd name="T0" fmla="*/ 239 w 468"/>
                  <a:gd name="T1" fmla="*/ 0 h 911"/>
                  <a:gd name="T2" fmla="*/ 229 w 468"/>
                  <a:gd name="T3" fmla="*/ 5 h 911"/>
                  <a:gd name="T4" fmla="*/ 218 w 468"/>
                  <a:gd name="T5" fmla="*/ 5 h 911"/>
                  <a:gd name="T6" fmla="*/ 208 w 468"/>
                  <a:gd name="T7" fmla="*/ 11 h 911"/>
                  <a:gd name="T8" fmla="*/ 192 w 468"/>
                  <a:gd name="T9" fmla="*/ 16 h 911"/>
                  <a:gd name="T10" fmla="*/ 182 w 468"/>
                  <a:gd name="T11" fmla="*/ 16 h 911"/>
                  <a:gd name="T12" fmla="*/ 172 w 468"/>
                  <a:gd name="T13" fmla="*/ 21 h 911"/>
                  <a:gd name="T14" fmla="*/ 156 w 468"/>
                  <a:gd name="T15" fmla="*/ 26 h 911"/>
                  <a:gd name="T16" fmla="*/ 146 w 468"/>
                  <a:gd name="T17" fmla="*/ 31 h 911"/>
                  <a:gd name="T18" fmla="*/ 135 w 468"/>
                  <a:gd name="T19" fmla="*/ 31 h 911"/>
                  <a:gd name="T20" fmla="*/ 125 w 468"/>
                  <a:gd name="T21" fmla="*/ 37 h 911"/>
                  <a:gd name="T22" fmla="*/ 109 w 468"/>
                  <a:gd name="T23" fmla="*/ 42 h 911"/>
                  <a:gd name="T24" fmla="*/ 99 w 468"/>
                  <a:gd name="T25" fmla="*/ 47 h 911"/>
                  <a:gd name="T26" fmla="*/ 88 w 468"/>
                  <a:gd name="T27" fmla="*/ 52 h 911"/>
                  <a:gd name="T28" fmla="*/ 78 w 468"/>
                  <a:gd name="T29" fmla="*/ 57 h 911"/>
                  <a:gd name="T30" fmla="*/ 67 w 468"/>
                  <a:gd name="T31" fmla="*/ 63 h 911"/>
                  <a:gd name="T32" fmla="*/ 52 w 468"/>
                  <a:gd name="T33" fmla="*/ 68 h 911"/>
                  <a:gd name="T34" fmla="*/ 41 w 468"/>
                  <a:gd name="T35" fmla="*/ 73 h 911"/>
                  <a:gd name="T36" fmla="*/ 31 w 468"/>
                  <a:gd name="T37" fmla="*/ 78 h 911"/>
                  <a:gd name="T38" fmla="*/ 21 w 468"/>
                  <a:gd name="T39" fmla="*/ 89 h 911"/>
                  <a:gd name="T40" fmla="*/ 10 w 468"/>
                  <a:gd name="T41" fmla="*/ 94 h 911"/>
                  <a:gd name="T42" fmla="*/ 0 w 468"/>
                  <a:gd name="T43" fmla="*/ 99 h 911"/>
                  <a:gd name="T44" fmla="*/ 468 w 468"/>
                  <a:gd name="T45" fmla="*/ 911 h 911"/>
                  <a:gd name="T46" fmla="*/ 239 w 468"/>
                  <a:gd name="T47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8" h="911">
                    <a:moveTo>
                      <a:pt x="239" y="0"/>
                    </a:moveTo>
                    <a:lnTo>
                      <a:pt x="229" y="5"/>
                    </a:lnTo>
                    <a:lnTo>
                      <a:pt x="218" y="5"/>
                    </a:lnTo>
                    <a:lnTo>
                      <a:pt x="208" y="11"/>
                    </a:lnTo>
                    <a:lnTo>
                      <a:pt x="192" y="16"/>
                    </a:lnTo>
                    <a:lnTo>
                      <a:pt x="182" y="16"/>
                    </a:lnTo>
                    <a:lnTo>
                      <a:pt x="172" y="21"/>
                    </a:lnTo>
                    <a:lnTo>
                      <a:pt x="156" y="26"/>
                    </a:lnTo>
                    <a:lnTo>
                      <a:pt x="146" y="31"/>
                    </a:lnTo>
                    <a:lnTo>
                      <a:pt x="135" y="31"/>
                    </a:lnTo>
                    <a:lnTo>
                      <a:pt x="125" y="37"/>
                    </a:lnTo>
                    <a:lnTo>
                      <a:pt x="109" y="42"/>
                    </a:lnTo>
                    <a:lnTo>
                      <a:pt x="99" y="47"/>
                    </a:lnTo>
                    <a:lnTo>
                      <a:pt x="88" y="52"/>
                    </a:lnTo>
                    <a:lnTo>
                      <a:pt x="78" y="57"/>
                    </a:lnTo>
                    <a:lnTo>
                      <a:pt x="67" y="63"/>
                    </a:lnTo>
                    <a:lnTo>
                      <a:pt x="52" y="68"/>
                    </a:lnTo>
                    <a:lnTo>
                      <a:pt x="41" y="73"/>
                    </a:lnTo>
                    <a:lnTo>
                      <a:pt x="31" y="78"/>
                    </a:lnTo>
                    <a:lnTo>
                      <a:pt x="21" y="89"/>
                    </a:lnTo>
                    <a:lnTo>
                      <a:pt x="10" y="94"/>
                    </a:lnTo>
                    <a:lnTo>
                      <a:pt x="0" y="99"/>
                    </a:lnTo>
                    <a:lnTo>
                      <a:pt x="468" y="91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7136E0A5-73BF-49D9-92AB-0AE0827E8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1588"/>
                <a:ext cx="468" cy="911"/>
              </a:xfrm>
              <a:custGeom>
                <a:avLst/>
                <a:gdLst>
                  <a:gd name="T0" fmla="*/ 46 w 90"/>
                  <a:gd name="T1" fmla="*/ 0 h 175"/>
                  <a:gd name="T2" fmla="*/ 44 w 90"/>
                  <a:gd name="T3" fmla="*/ 1 h 175"/>
                  <a:gd name="T4" fmla="*/ 42 w 90"/>
                  <a:gd name="T5" fmla="*/ 1 h 175"/>
                  <a:gd name="T6" fmla="*/ 40 w 90"/>
                  <a:gd name="T7" fmla="*/ 2 h 175"/>
                  <a:gd name="T8" fmla="*/ 37 w 90"/>
                  <a:gd name="T9" fmla="*/ 3 h 175"/>
                  <a:gd name="T10" fmla="*/ 35 w 90"/>
                  <a:gd name="T11" fmla="*/ 3 h 175"/>
                  <a:gd name="T12" fmla="*/ 33 w 90"/>
                  <a:gd name="T13" fmla="*/ 4 h 175"/>
                  <a:gd name="T14" fmla="*/ 30 w 90"/>
                  <a:gd name="T15" fmla="*/ 5 h 175"/>
                  <a:gd name="T16" fmla="*/ 28 w 90"/>
                  <a:gd name="T17" fmla="*/ 6 h 175"/>
                  <a:gd name="T18" fmla="*/ 26 w 90"/>
                  <a:gd name="T19" fmla="*/ 6 h 175"/>
                  <a:gd name="T20" fmla="*/ 24 w 90"/>
                  <a:gd name="T21" fmla="*/ 7 h 175"/>
                  <a:gd name="T22" fmla="*/ 21 w 90"/>
                  <a:gd name="T23" fmla="*/ 8 h 175"/>
                  <a:gd name="T24" fmla="*/ 19 w 90"/>
                  <a:gd name="T25" fmla="*/ 9 h 175"/>
                  <a:gd name="T26" fmla="*/ 17 w 90"/>
                  <a:gd name="T27" fmla="*/ 10 h 175"/>
                  <a:gd name="T28" fmla="*/ 15 w 90"/>
                  <a:gd name="T29" fmla="*/ 11 h 175"/>
                  <a:gd name="T30" fmla="*/ 13 w 90"/>
                  <a:gd name="T31" fmla="*/ 12 h 175"/>
                  <a:gd name="T32" fmla="*/ 10 w 90"/>
                  <a:gd name="T33" fmla="*/ 13 h 175"/>
                  <a:gd name="T34" fmla="*/ 8 w 90"/>
                  <a:gd name="T35" fmla="*/ 14 h 175"/>
                  <a:gd name="T36" fmla="*/ 6 w 90"/>
                  <a:gd name="T37" fmla="*/ 15 h 175"/>
                  <a:gd name="T38" fmla="*/ 4 w 90"/>
                  <a:gd name="T39" fmla="*/ 17 h 175"/>
                  <a:gd name="T40" fmla="*/ 2 w 90"/>
                  <a:gd name="T41" fmla="*/ 18 h 175"/>
                  <a:gd name="T42" fmla="*/ 0 w 90"/>
                  <a:gd name="T43" fmla="*/ 19 h 175"/>
                  <a:gd name="T44" fmla="*/ 90 w 90"/>
                  <a:gd name="T45" fmla="*/ 175 h 175"/>
                  <a:gd name="T46" fmla="*/ 46 w 90"/>
                  <a:gd name="T4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175">
                    <a:moveTo>
                      <a:pt x="46" y="0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90" y="175"/>
                    </a:lnTo>
                    <a:lnTo>
                      <a:pt x="46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251F203B-1725-4173-B7DD-E027DB01F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06" y="1583"/>
                <a:ext cx="15" cy="4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23FD5696-673F-4520-AC48-14D2C732F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5" y="1463"/>
                <a:ext cx="4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Fundraising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360161A8-A0C6-46AD-B0D6-78C18475D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687"/>
                <a:ext cx="937" cy="812"/>
              </a:xfrm>
              <a:custGeom>
                <a:avLst/>
                <a:gdLst>
                  <a:gd name="T0" fmla="*/ 458 w 937"/>
                  <a:gd name="T1" fmla="*/ 5 h 812"/>
                  <a:gd name="T2" fmla="*/ 438 w 937"/>
                  <a:gd name="T3" fmla="*/ 16 h 812"/>
                  <a:gd name="T4" fmla="*/ 417 w 937"/>
                  <a:gd name="T5" fmla="*/ 31 h 812"/>
                  <a:gd name="T6" fmla="*/ 396 w 937"/>
                  <a:gd name="T7" fmla="*/ 47 h 812"/>
                  <a:gd name="T8" fmla="*/ 375 w 937"/>
                  <a:gd name="T9" fmla="*/ 57 h 812"/>
                  <a:gd name="T10" fmla="*/ 360 w 937"/>
                  <a:gd name="T11" fmla="*/ 73 h 812"/>
                  <a:gd name="T12" fmla="*/ 339 w 937"/>
                  <a:gd name="T13" fmla="*/ 89 h 812"/>
                  <a:gd name="T14" fmla="*/ 318 w 937"/>
                  <a:gd name="T15" fmla="*/ 104 h 812"/>
                  <a:gd name="T16" fmla="*/ 302 w 937"/>
                  <a:gd name="T17" fmla="*/ 120 h 812"/>
                  <a:gd name="T18" fmla="*/ 287 w 937"/>
                  <a:gd name="T19" fmla="*/ 135 h 812"/>
                  <a:gd name="T20" fmla="*/ 266 w 937"/>
                  <a:gd name="T21" fmla="*/ 156 h 812"/>
                  <a:gd name="T22" fmla="*/ 250 w 937"/>
                  <a:gd name="T23" fmla="*/ 172 h 812"/>
                  <a:gd name="T24" fmla="*/ 235 w 937"/>
                  <a:gd name="T25" fmla="*/ 187 h 812"/>
                  <a:gd name="T26" fmla="*/ 219 w 937"/>
                  <a:gd name="T27" fmla="*/ 208 h 812"/>
                  <a:gd name="T28" fmla="*/ 203 w 937"/>
                  <a:gd name="T29" fmla="*/ 229 h 812"/>
                  <a:gd name="T30" fmla="*/ 188 w 937"/>
                  <a:gd name="T31" fmla="*/ 245 h 812"/>
                  <a:gd name="T32" fmla="*/ 172 w 937"/>
                  <a:gd name="T33" fmla="*/ 265 h 812"/>
                  <a:gd name="T34" fmla="*/ 162 w 937"/>
                  <a:gd name="T35" fmla="*/ 286 h 812"/>
                  <a:gd name="T36" fmla="*/ 146 w 937"/>
                  <a:gd name="T37" fmla="*/ 307 h 812"/>
                  <a:gd name="T38" fmla="*/ 136 w 937"/>
                  <a:gd name="T39" fmla="*/ 328 h 812"/>
                  <a:gd name="T40" fmla="*/ 120 w 937"/>
                  <a:gd name="T41" fmla="*/ 349 h 812"/>
                  <a:gd name="T42" fmla="*/ 110 w 937"/>
                  <a:gd name="T43" fmla="*/ 370 h 812"/>
                  <a:gd name="T44" fmla="*/ 99 w 937"/>
                  <a:gd name="T45" fmla="*/ 390 h 812"/>
                  <a:gd name="T46" fmla="*/ 89 w 937"/>
                  <a:gd name="T47" fmla="*/ 411 h 812"/>
                  <a:gd name="T48" fmla="*/ 79 w 937"/>
                  <a:gd name="T49" fmla="*/ 432 h 812"/>
                  <a:gd name="T50" fmla="*/ 68 w 937"/>
                  <a:gd name="T51" fmla="*/ 453 h 812"/>
                  <a:gd name="T52" fmla="*/ 58 w 937"/>
                  <a:gd name="T53" fmla="*/ 479 h 812"/>
                  <a:gd name="T54" fmla="*/ 52 w 937"/>
                  <a:gd name="T55" fmla="*/ 500 h 812"/>
                  <a:gd name="T56" fmla="*/ 42 w 937"/>
                  <a:gd name="T57" fmla="*/ 526 h 812"/>
                  <a:gd name="T58" fmla="*/ 37 w 937"/>
                  <a:gd name="T59" fmla="*/ 547 h 812"/>
                  <a:gd name="T60" fmla="*/ 32 w 937"/>
                  <a:gd name="T61" fmla="*/ 567 h 812"/>
                  <a:gd name="T62" fmla="*/ 26 w 937"/>
                  <a:gd name="T63" fmla="*/ 593 h 812"/>
                  <a:gd name="T64" fmla="*/ 16 w 937"/>
                  <a:gd name="T65" fmla="*/ 614 h 812"/>
                  <a:gd name="T66" fmla="*/ 16 w 937"/>
                  <a:gd name="T67" fmla="*/ 640 h 812"/>
                  <a:gd name="T68" fmla="*/ 11 w 937"/>
                  <a:gd name="T69" fmla="*/ 666 h 812"/>
                  <a:gd name="T70" fmla="*/ 6 w 937"/>
                  <a:gd name="T71" fmla="*/ 687 h 812"/>
                  <a:gd name="T72" fmla="*/ 6 w 937"/>
                  <a:gd name="T73" fmla="*/ 713 h 812"/>
                  <a:gd name="T74" fmla="*/ 0 w 937"/>
                  <a:gd name="T75" fmla="*/ 734 h 812"/>
                  <a:gd name="T76" fmla="*/ 937 w 937"/>
                  <a:gd name="T77" fmla="*/ 8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7" h="812">
                    <a:moveTo>
                      <a:pt x="469" y="0"/>
                    </a:moveTo>
                    <a:lnTo>
                      <a:pt x="458" y="5"/>
                    </a:lnTo>
                    <a:lnTo>
                      <a:pt x="448" y="10"/>
                    </a:lnTo>
                    <a:lnTo>
                      <a:pt x="438" y="16"/>
                    </a:lnTo>
                    <a:lnTo>
                      <a:pt x="427" y="26"/>
                    </a:lnTo>
                    <a:lnTo>
                      <a:pt x="417" y="31"/>
                    </a:lnTo>
                    <a:lnTo>
                      <a:pt x="406" y="36"/>
                    </a:lnTo>
                    <a:lnTo>
                      <a:pt x="396" y="47"/>
                    </a:lnTo>
                    <a:lnTo>
                      <a:pt x="386" y="52"/>
                    </a:lnTo>
                    <a:lnTo>
                      <a:pt x="375" y="57"/>
                    </a:lnTo>
                    <a:lnTo>
                      <a:pt x="365" y="68"/>
                    </a:lnTo>
                    <a:lnTo>
                      <a:pt x="360" y="73"/>
                    </a:lnTo>
                    <a:lnTo>
                      <a:pt x="349" y="83"/>
                    </a:lnTo>
                    <a:lnTo>
                      <a:pt x="339" y="89"/>
                    </a:lnTo>
                    <a:lnTo>
                      <a:pt x="328" y="99"/>
                    </a:lnTo>
                    <a:lnTo>
                      <a:pt x="318" y="104"/>
                    </a:lnTo>
                    <a:lnTo>
                      <a:pt x="313" y="115"/>
                    </a:lnTo>
                    <a:lnTo>
                      <a:pt x="302" y="120"/>
                    </a:lnTo>
                    <a:lnTo>
                      <a:pt x="292" y="130"/>
                    </a:lnTo>
                    <a:lnTo>
                      <a:pt x="287" y="135"/>
                    </a:lnTo>
                    <a:lnTo>
                      <a:pt x="276" y="146"/>
                    </a:lnTo>
                    <a:lnTo>
                      <a:pt x="266" y="156"/>
                    </a:lnTo>
                    <a:lnTo>
                      <a:pt x="261" y="161"/>
                    </a:lnTo>
                    <a:lnTo>
                      <a:pt x="250" y="172"/>
                    </a:lnTo>
                    <a:lnTo>
                      <a:pt x="245" y="182"/>
                    </a:lnTo>
                    <a:lnTo>
                      <a:pt x="235" y="187"/>
                    </a:lnTo>
                    <a:lnTo>
                      <a:pt x="224" y="198"/>
                    </a:lnTo>
                    <a:lnTo>
                      <a:pt x="219" y="208"/>
                    </a:lnTo>
                    <a:lnTo>
                      <a:pt x="209" y="219"/>
                    </a:lnTo>
                    <a:lnTo>
                      <a:pt x="203" y="229"/>
                    </a:lnTo>
                    <a:lnTo>
                      <a:pt x="198" y="234"/>
                    </a:lnTo>
                    <a:lnTo>
                      <a:pt x="188" y="245"/>
                    </a:lnTo>
                    <a:lnTo>
                      <a:pt x="183" y="255"/>
                    </a:lnTo>
                    <a:lnTo>
                      <a:pt x="172" y="265"/>
                    </a:lnTo>
                    <a:lnTo>
                      <a:pt x="167" y="276"/>
                    </a:lnTo>
                    <a:lnTo>
                      <a:pt x="162" y="286"/>
                    </a:lnTo>
                    <a:lnTo>
                      <a:pt x="151" y="297"/>
                    </a:lnTo>
                    <a:lnTo>
                      <a:pt x="146" y="307"/>
                    </a:lnTo>
                    <a:lnTo>
                      <a:pt x="141" y="318"/>
                    </a:lnTo>
                    <a:lnTo>
                      <a:pt x="136" y="328"/>
                    </a:lnTo>
                    <a:lnTo>
                      <a:pt x="131" y="338"/>
                    </a:lnTo>
                    <a:lnTo>
                      <a:pt x="120" y="349"/>
                    </a:lnTo>
                    <a:lnTo>
                      <a:pt x="115" y="359"/>
                    </a:lnTo>
                    <a:lnTo>
                      <a:pt x="110" y="370"/>
                    </a:lnTo>
                    <a:lnTo>
                      <a:pt x="105" y="380"/>
                    </a:lnTo>
                    <a:lnTo>
                      <a:pt x="99" y="390"/>
                    </a:lnTo>
                    <a:lnTo>
                      <a:pt x="94" y="401"/>
                    </a:lnTo>
                    <a:lnTo>
                      <a:pt x="89" y="411"/>
                    </a:lnTo>
                    <a:lnTo>
                      <a:pt x="84" y="422"/>
                    </a:lnTo>
                    <a:lnTo>
                      <a:pt x="79" y="432"/>
                    </a:lnTo>
                    <a:lnTo>
                      <a:pt x="73" y="442"/>
                    </a:lnTo>
                    <a:lnTo>
                      <a:pt x="68" y="453"/>
                    </a:lnTo>
                    <a:lnTo>
                      <a:pt x="63" y="468"/>
                    </a:lnTo>
                    <a:lnTo>
                      <a:pt x="58" y="479"/>
                    </a:lnTo>
                    <a:lnTo>
                      <a:pt x="58" y="489"/>
                    </a:lnTo>
                    <a:lnTo>
                      <a:pt x="52" y="500"/>
                    </a:lnTo>
                    <a:lnTo>
                      <a:pt x="47" y="510"/>
                    </a:lnTo>
                    <a:lnTo>
                      <a:pt x="42" y="526"/>
                    </a:lnTo>
                    <a:lnTo>
                      <a:pt x="42" y="536"/>
                    </a:lnTo>
                    <a:lnTo>
                      <a:pt x="37" y="547"/>
                    </a:lnTo>
                    <a:lnTo>
                      <a:pt x="32" y="557"/>
                    </a:lnTo>
                    <a:lnTo>
                      <a:pt x="32" y="567"/>
                    </a:lnTo>
                    <a:lnTo>
                      <a:pt x="26" y="583"/>
                    </a:lnTo>
                    <a:lnTo>
                      <a:pt x="26" y="593"/>
                    </a:lnTo>
                    <a:lnTo>
                      <a:pt x="21" y="604"/>
                    </a:lnTo>
                    <a:lnTo>
                      <a:pt x="16" y="614"/>
                    </a:lnTo>
                    <a:lnTo>
                      <a:pt x="16" y="630"/>
                    </a:lnTo>
                    <a:lnTo>
                      <a:pt x="16" y="640"/>
                    </a:lnTo>
                    <a:lnTo>
                      <a:pt x="11" y="651"/>
                    </a:lnTo>
                    <a:lnTo>
                      <a:pt x="11" y="666"/>
                    </a:lnTo>
                    <a:lnTo>
                      <a:pt x="6" y="677"/>
                    </a:lnTo>
                    <a:lnTo>
                      <a:pt x="6" y="687"/>
                    </a:lnTo>
                    <a:lnTo>
                      <a:pt x="6" y="703"/>
                    </a:lnTo>
                    <a:lnTo>
                      <a:pt x="6" y="713"/>
                    </a:lnTo>
                    <a:lnTo>
                      <a:pt x="0" y="724"/>
                    </a:lnTo>
                    <a:lnTo>
                      <a:pt x="0" y="734"/>
                    </a:lnTo>
                    <a:lnTo>
                      <a:pt x="0" y="750"/>
                    </a:lnTo>
                    <a:lnTo>
                      <a:pt x="937" y="812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BDA1A220-B4D2-45A7-85BE-B41B76B06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687"/>
                <a:ext cx="937" cy="812"/>
              </a:xfrm>
              <a:custGeom>
                <a:avLst/>
                <a:gdLst>
                  <a:gd name="T0" fmla="*/ 88 w 180"/>
                  <a:gd name="T1" fmla="*/ 1 h 156"/>
                  <a:gd name="T2" fmla="*/ 84 w 180"/>
                  <a:gd name="T3" fmla="*/ 3 h 156"/>
                  <a:gd name="T4" fmla="*/ 80 w 180"/>
                  <a:gd name="T5" fmla="*/ 6 h 156"/>
                  <a:gd name="T6" fmla="*/ 76 w 180"/>
                  <a:gd name="T7" fmla="*/ 9 h 156"/>
                  <a:gd name="T8" fmla="*/ 72 w 180"/>
                  <a:gd name="T9" fmla="*/ 11 h 156"/>
                  <a:gd name="T10" fmla="*/ 69 w 180"/>
                  <a:gd name="T11" fmla="*/ 14 h 156"/>
                  <a:gd name="T12" fmla="*/ 65 w 180"/>
                  <a:gd name="T13" fmla="*/ 17 h 156"/>
                  <a:gd name="T14" fmla="*/ 61 w 180"/>
                  <a:gd name="T15" fmla="*/ 20 h 156"/>
                  <a:gd name="T16" fmla="*/ 58 w 180"/>
                  <a:gd name="T17" fmla="*/ 23 h 156"/>
                  <a:gd name="T18" fmla="*/ 55 w 180"/>
                  <a:gd name="T19" fmla="*/ 26 h 156"/>
                  <a:gd name="T20" fmla="*/ 51 w 180"/>
                  <a:gd name="T21" fmla="*/ 30 h 156"/>
                  <a:gd name="T22" fmla="*/ 48 w 180"/>
                  <a:gd name="T23" fmla="*/ 33 h 156"/>
                  <a:gd name="T24" fmla="*/ 45 w 180"/>
                  <a:gd name="T25" fmla="*/ 36 h 156"/>
                  <a:gd name="T26" fmla="*/ 42 w 180"/>
                  <a:gd name="T27" fmla="*/ 40 h 156"/>
                  <a:gd name="T28" fmla="*/ 39 w 180"/>
                  <a:gd name="T29" fmla="*/ 44 h 156"/>
                  <a:gd name="T30" fmla="*/ 36 w 180"/>
                  <a:gd name="T31" fmla="*/ 47 h 156"/>
                  <a:gd name="T32" fmla="*/ 33 w 180"/>
                  <a:gd name="T33" fmla="*/ 51 h 156"/>
                  <a:gd name="T34" fmla="*/ 31 w 180"/>
                  <a:gd name="T35" fmla="*/ 55 h 156"/>
                  <a:gd name="T36" fmla="*/ 28 w 180"/>
                  <a:gd name="T37" fmla="*/ 59 h 156"/>
                  <a:gd name="T38" fmla="*/ 26 w 180"/>
                  <a:gd name="T39" fmla="*/ 63 h 156"/>
                  <a:gd name="T40" fmla="*/ 23 w 180"/>
                  <a:gd name="T41" fmla="*/ 67 h 156"/>
                  <a:gd name="T42" fmla="*/ 21 w 180"/>
                  <a:gd name="T43" fmla="*/ 71 h 156"/>
                  <a:gd name="T44" fmla="*/ 19 w 180"/>
                  <a:gd name="T45" fmla="*/ 75 h 156"/>
                  <a:gd name="T46" fmla="*/ 17 w 180"/>
                  <a:gd name="T47" fmla="*/ 79 h 156"/>
                  <a:gd name="T48" fmla="*/ 15 w 180"/>
                  <a:gd name="T49" fmla="*/ 83 h 156"/>
                  <a:gd name="T50" fmla="*/ 13 w 180"/>
                  <a:gd name="T51" fmla="*/ 87 h 156"/>
                  <a:gd name="T52" fmla="*/ 11 w 180"/>
                  <a:gd name="T53" fmla="*/ 92 h 156"/>
                  <a:gd name="T54" fmla="*/ 10 w 180"/>
                  <a:gd name="T55" fmla="*/ 96 h 156"/>
                  <a:gd name="T56" fmla="*/ 8 w 180"/>
                  <a:gd name="T57" fmla="*/ 101 h 156"/>
                  <a:gd name="T58" fmla="*/ 7 w 180"/>
                  <a:gd name="T59" fmla="*/ 105 h 156"/>
                  <a:gd name="T60" fmla="*/ 6 w 180"/>
                  <a:gd name="T61" fmla="*/ 109 h 156"/>
                  <a:gd name="T62" fmla="*/ 5 w 180"/>
                  <a:gd name="T63" fmla="*/ 114 h 156"/>
                  <a:gd name="T64" fmla="*/ 3 w 180"/>
                  <a:gd name="T65" fmla="*/ 118 h 156"/>
                  <a:gd name="T66" fmla="*/ 3 w 180"/>
                  <a:gd name="T67" fmla="*/ 123 h 156"/>
                  <a:gd name="T68" fmla="*/ 2 w 180"/>
                  <a:gd name="T69" fmla="*/ 128 h 156"/>
                  <a:gd name="T70" fmla="*/ 1 w 180"/>
                  <a:gd name="T71" fmla="*/ 132 h 156"/>
                  <a:gd name="T72" fmla="*/ 1 w 180"/>
                  <a:gd name="T73" fmla="*/ 137 h 156"/>
                  <a:gd name="T74" fmla="*/ 0 w 180"/>
                  <a:gd name="T75" fmla="*/ 141 h 156"/>
                  <a:gd name="T76" fmla="*/ 180 w 180"/>
                  <a:gd name="T7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8" y="1"/>
                    </a:lnTo>
                    <a:lnTo>
                      <a:pt x="86" y="2"/>
                    </a:lnTo>
                    <a:lnTo>
                      <a:pt x="84" y="3"/>
                    </a:lnTo>
                    <a:lnTo>
                      <a:pt x="82" y="5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76" y="9"/>
                    </a:lnTo>
                    <a:lnTo>
                      <a:pt x="74" y="10"/>
                    </a:lnTo>
                    <a:lnTo>
                      <a:pt x="72" y="11"/>
                    </a:lnTo>
                    <a:lnTo>
                      <a:pt x="70" y="13"/>
                    </a:lnTo>
                    <a:lnTo>
                      <a:pt x="69" y="14"/>
                    </a:lnTo>
                    <a:lnTo>
                      <a:pt x="67" y="16"/>
                    </a:lnTo>
                    <a:lnTo>
                      <a:pt x="65" y="17"/>
                    </a:lnTo>
                    <a:lnTo>
                      <a:pt x="63" y="19"/>
                    </a:lnTo>
                    <a:lnTo>
                      <a:pt x="61" y="20"/>
                    </a:lnTo>
                    <a:lnTo>
                      <a:pt x="60" y="22"/>
                    </a:lnTo>
                    <a:lnTo>
                      <a:pt x="58" y="23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3" y="28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8" y="33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8"/>
                    </a:lnTo>
                    <a:lnTo>
                      <a:pt x="42" y="40"/>
                    </a:lnTo>
                    <a:lnTo>
                      <a:pt x="40" y="42"/>
                    </a:lnTo>
                    <a:lnTo>
                      <a:pt x="39" y="44"/>
                    </a:lnTo>
                    <a:lnTo>
                      <a:pt x="38" y="45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1"/>
                    </a:lnTo>
                    <a:lnTo>
                      <a:pt x="32" y="53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8" y="59"/>
                    </a:lnTo>
                    <a:lnTo>
                      <a:pt x="27" y="61"/>
                    </a:lnTo>
                    <a:lnTo>
                      <a:pt x="26" y="63"/>
                    </a:lnTo>
                    <a:lnTo>
                      <a:pt x="25" y="65"/>
                    </a:lnTo>
                    <a:lnTo>
                      <a:pt x="23" y="67"/>
                    </a:lnTo>
                    <a:lnTo>
                      <a:pt x="22" y="69"/>
                    </a:lnTo>
                    <a:lnTo>
                      <a:pt x="21" y="71"/>
                    </a:lnTo>
                    <a:lnTo>
                      <a:pt x="20" y="73"/>
                    </a:lnTo>
                    <a:lnTo>
                      <a:pt x="19" y="75"/>
                    </a:lnTo>
                    <a:lnTo>
                      <a:pt x="18" y="77"/>
                    </a:lnTo>
                    <a:lnTo>
                      <a:pt x="17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4" y="85"/>
                    </a:lnTo>
                    <a:lnTo>
                      <a:pt x="13" y="87"/>
                    </a:lnTo>
                    <a:lnTo>
                      <a:pt x="12" y="90"/>
                    </a:lnTo>
                    <a:lnTo>
                      <a:pt x="11" y="92"/>
                    </a:lnTo>
                    <a:lnTo>
                      <a:pt x="11" y="94"/>
                    </a:lnTo>
                    <a:lnTo>
                      <a:pt x="10" y="96"/>
                    </a:lnTo>
                    <a:lnTo>
                      <a:pt x="9" y="98"/>
                    </a:lnTo>
                    <a:lnTo>
                      <a:pt x="8" y="101"/>
                    </a:lnTo>
                    <a:lnTo>
                      <a:pt x="8" y="103"/>
                    </a:lnTo>
                    <a:lnTo>
                      <a:pt x="7" y="105"/>
                    </a:lnTo>
                    <a:lnTo>
                      <a:pt x="6" y="107"/>
                    </a:lnTo>
                    <a:lnTo>
                      <a:pt x="6" y="109"/>
                    </a:lnTo>
                    <a:lnTo>
                      <a:pt x="5" y="112"/>
                    </a:lnTo>
                    <a:lnTo>
                      <a:pt x="5" y="114"/>
                    </a:lnTo>
                    <a:lnTo>
                      <a:pt x="4" y="116"/>
                    </a:lnTo>
                    <a:lnTo>
                      <a:pt x="3" y="118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2" y="125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1" y="132"/>
                    </a:lnTo>
                    <a:lnTo>
                      <a:pt x="1" y="135"/>
                    </a:lnTo>
                    <a:lnTo>
                      <a:pt x="1" y="137"/>
                    </a:lnTo>
                    <a:lnTo>
                      <a:pt x="0" y="139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80" y="156"/>
                    </a:lnTo>
                    <a:lnTo>
                      <a:pt x="9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CCF40AB1-52C3-43AE-8D60-E1D2AF5C8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37" y="1979"/>
                <a:ext cx="42" cy="2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D7D520C5-1971-4737-BE3C-AD4AA1F99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872"/>
                <a:ext cx="101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000000"/>
                    </a:solidFill>
                  </a:rPr>
                  <a:t>I</a:t>
                </a: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mplementing pandemic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protocols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88F0AF1E-6D0F-4654-B0DF-A615945FE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37"/>
                <a:ext cx="942" cy="130"/>
              </a:xfrm>
              <a:custGeom>
                <a:avLst/>
                <a:gdLst>
                  <a:gd name="T0" fmla="*/ 5 w 942"/>
                  <a:gd name="T1" fmla="*/ 0 h 130"/>
                  <a:gd name="T2" fmla="*/ 5 w 942"/>
                  <a:gd name="T3" fmla="*/ 10 h 130"/>
                  <a:gd name="T4" fmla="*/ 5 w 942"/>
                  <a:gd name="T5" fmla="*/ 26 h 130"/>
                  <a:gd name="T6" fmla="*/ 5 w 942"/>
                  <a:gd name="T7" fmla="*/ 36 h 130"/>
                  <a:gd name="T8" fmla="*/ 0 w 942"/>
                  <a:gd name="T9" fmla="*/ 52 h 130"/>
                  <a:gd name="T10" fmla="*/ 0 w 942"/>
                  <a:gd name="T11" fmla="*/ 62 h 130"/>
                  <a:gd name="T12" fmla="*/ 0 w 942"/>
                  <a:gd name="T13" fmla="*/ 78 h 130"/>
                  <a:gd name="T14" fmla="*/ 5 w 942"/>
                  <a:gd name="T15" fmla="*/ 88 h 130"/>
                  <a:gd name="T16" fmla="*/ 5 w 942"/>
                  <a:gd name="T17" fmla="*/ 104 h 130"/>
                  <a:gd name="T18" fmla="*/ 5 w 942"/>
                  <a:gd name="T19" fmla="*/ 114 h 130"/>
                  <a:gd name="T20" fmla="*/ 5 w 942"/>
                  <a:gd name="T21" fmla="*/ 130 h 130"/>
                  <a:gd name="T22" fmla="*/ 942 w 942"/>
                  <a:gd name="T23" fmla="*/ 62 h 130"/>
                  <a:gd name="T24" fmla="*/ 5 w 942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2" h="130">
                    <a:moveTo>
                      <a:pt x="5" y="0"/>
                    </a:moveTo>
                    <a:lnTo>
                      <a:pt x="5" y="10"/>
                    </a:lnTo>
                    <a:lnTo>
                      <a:pt x="5" y="26"/>
                    </a:lnTo>
                    <a:lnTo>
                      <a:pt x="5" y="36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5" y="88"/>
                    </a:lnTo>
                    <a:lnTo>
                      <a:pt x="5" y="104"/>
                    </a:lnTo>
                    <a:lnTo>
                      <a:pt x="5" y="114"/>
                    </a:lnTo>
                    <a:lnTo>
                      <a:pt x="5" y="130"/>
                    </a:lnTo>
                    <a:lnTo>
                      <a:pt x="942" y="6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6AFE4442-5D38-49FD-B94B-5EB60E274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37"/>
                <a:ext cx="942" cy="130"/>
              </a:xfrm>
              <a:custGeom>
                <a:avLst/>
                <a:gdLst>
                  <a:gd name="T0" fmla="*/ 1 w 181"/>
                  <a:gd name="T1" fmla="*/ 0 h 25"/>
                  <a:gd name="T2" fmla="*/ 1 w 181"/>
                  <a:gd name="T3" fmla="*/ 2 h 25"/>
                  <a:gd name="T4" fmla="*/ 1 w 181"/>
                  <a:gd name="T5" fmla="*/ 5 h 25"/>
                  <a:gd name="T6" fmla="*/ 1 w 181"/>
                  <a:gd name="T7" fmla="*/ 7 h 25"/>
                  <a:gd name="T8" fmla="*/ 0 w 181"/>
                  <a:gd name="T9" fmla="*/ 10 h 25"/>
                  <a:gd name="T10" fmla="*/ 0 w 181"/>
                  <a:gd name="T11" fmla="*/ 12 h 25"/>
                  <a:gd name="T12" fmla="*/ 0 w 181"/>
                  <a:gd name="T13" fmla="*/ 15 h 25"/>
                  <a:gd name="T14" fmla="*/ 1 w 181"/>
                  <a:gd name="T15" fmla="*/ 17 h 25"/>
                  <a:gd name="T16" fmla="*/ 1 w 181"/>
                  <a:gd name="T17" fmla="*/ 20 h 25"/>
                  <a:gd name="T18" fmla="*/ 1 w 181"/>
                  <a:gd name="T19" fmla="*/ 22 h 25"/>
                  <a:gd name="T20" fmla="*/ 1 w 181"/>
                  <a:gd name="T21" fmla="*/ 25 h 25"/>
                  <a:gd name="T22" fmla="*/ 181 w 181"/>
                  <a:gd name="T23" fmla="*/ 12 h 25"/>
                  <a:gd name="T24" fmla="*/ 1 w 181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25">
                    <a:moveTo>
                      <a:pt x="1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81" y="12"/>
                    </a:lnTo>
                    <a:lnTo>
                      <a:pt x="1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ED03D1AC-5C86-46A5-B1BA-16981B66D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6" y="2499"/>
                <a:ext cx="4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F4BF271C-28CA-40C6-8B90-E382215D7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" y="2390"/>
                <a:ext cx="57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Maintenance/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cleaning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5C0C9C20-5A21-4579-BE84-CF6264AF1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499"/>
                <a:ext cx="937" cy="323"/>
              </a:xfrm>
              <a:custGeom>
                <a:avLst/>
                <a:gdLst>
                  <a:gd name="T0" fmla="*/ 0 w 937"/>
                  <a:gd name="T1" fmla="*/ 68 h 323"/>
                  <a:gd name="T2" fmla="*/ 0 w 937"/>
                  <a:gd name="T3" fmla="*/ 78 h 323"/>
                  <a:gd name="T4" fmla="*/ 0 w 937"/>
                  <a:gd name="T5" fmla="*/ 94 h 323"/>
                  <a:gd name="T6" fmla="*/ 6 w 937"/>
                  <a:gd name="T7" fmla="*/ 104 h 323"/>
                  <a:gd name="T8" fmla="*/ 6 w 937"/>
                  <a:gd name="T9" fmla="*/ 120 h 323"/>
                  <a:gd name="T10" fmla="*/ 6 w 937"/>
                  <a:gd name="T11" fmla="*/ 130 h 323"/>
                  <a:gd name="T12" fmla="*/ 6 w 937"/>
                  <a:gd name="T13" fmla="*/ 141 h 323"/>
                  <a:gd name="T14" fmla="*/ 11 w 937"/>
                  <a:gd name="T15" fmla="*/ 156 h 323"/>
                  <a:gd name="T16" fmla="*/ 11 w 937"/>
                  <a:gd name="T17" fmla="*/ 167 h 323"/>
                  <a:gd name="T18" fmla="*/ 16 w 937"/>
                  <a:gd name="T19" fmla="*/ 177 h 323"/>
                  <a:gd name="T20" fmla="*/ 16 w 937"/>
                  <a:gd name="T21" fmla="*/ 193 h 323"/>
                  <a:gd name="T22" fmla="*/ 21 w 937"/>
                  <a:gd name="T23" fmla="*/ 203 h 323"/>
                  <a:gd name="T24" fmla="*/ 21 w 937"/>
                  <a:gd name="T25" fmla="*/ 213 h 323"/>
                  <a:gd name="T26" fmla="*/ 26 w 937"/>
                  <a:gd name="T27" fmla="*/ 229 h 323"/>
                  <a:gd name="T28" fmla="*/ 26 w 937"/>
                  <a:gd name="T29" fmla="*/ 239 h 323"/>
                  <a:gd name="T30" fmla="*/ 32 w 937"/>
                  <a:gd name="T31" fmla="*/ 250 h 323"/>
                  <a:gd name="T32" fmla="*/ 37 w 937"/>
                  <a:gd name="T33" fmla="*/ 265 h 323"/>
                  <a:gd name="T34" fmla="*/ 37 w 937"/>
                  <a:gd name="T35" fmla="*/ 276 h 323"/>
                  <a:gd name="T36" fmla="*/ 42 w 937"/>
                  <a:gd name="T37" fmla="*/ 286 h 323"/>
                  <a:gd name="T38" fmla="*/ 47 w 937"/>
                  <a:gd name="T39" fmla="*/ 302 h 323"/>
                  <a:gd name="T40" fmla="*/ 52 w 937"/>
                  <a:gd name="T41" fmla="*/ 312 h 323"/>
                  <a:gd name="T42" fmla="*/ 52 w 937"/>
                  <a:gd name="T43" fmla="*/ 323 h 323"/>
                  <a:gd name="T44" fmla="*/ 937 w 937"/>
                  <a:gd name="T45" fmla="*/ 0 h 323"/>
                  <a:gd name="T46" fmla="*/ 0 w 937"/>
                  <a:gd name="T47" fmla="*/ 6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7" h="323">
                    <a:moveTo>
                      <a:pt x="0" y="68"/>
                    </a:moveTo>
                    <a:lnTo>
                      <a:pt x="0" y="78"/>
                    </a:lnTo>
                    <a:lnTo>
                      <a:pt x="0" y="94"/>
                    </a:lnTo>
                    <a:lnTo>
                      <a:pt x="6" y="104"/>
                    </a:lnTo>
                    <a:lnTo>
                      <a:pt x="6" y="120"/>
                    </a:lnTo>
                    <a:lnTo>
                      <a:pt x="6" y="130"/>
                    </a:lnTo>
                    <a:lnTo>
                      <a:pt x="6" y="141"/>
                    </a:lnTo>
                    <a:lnTo>
                      <a:pt x="11" y="156"/>
                    </a:lnTo>
                    <a:lnTo>
                      <a:pt x="11" y="167"/>
                    </a:lnTo>
                    <a:lnTo>
                      <a:pt x="16" y="177"/>
                    </a:lnTo>
                    <a:lnTo>
                      <a:pt x="16" y="193"/>
                    </a:lnTo>
                    <a:lnTo>
                      <a:pt x="21" y="203"/>
                    </a:lnTo>
                    <a:lnTo>
                      <a:pt x="21" y="213"/>
                    </a:lnTo>
                    <a:lnTo>
                      <a:pt x="26" y="229"/>
                    </a:lnTo>
                    <a:lnTo>
                      <a:pt x="26" y="239"/>
                    </a:lnTo>
                    <a:lnTo>
                      <a:pt x="32" y="250"/>
                    </a:lnTo>
                    <a:lnTo>
                      <a:pt x="37" y="265"/>
                    </a:lnTo>
                    <a:lnTo>
                      <a:pt x="37" y="276"/>
                    </a:lnTo>
                    <a:lnTo>
                      <a:pt x="42" y="286"/>
                    </a:lnTo>
                    <a:lnTo>
                      <a:pt x="47" y="302"/>
                    </a:lnTo>
                    <a:lnTo>
                      <a:pt x="52" y="312"/>
                    </a:lnTo>
                    <a:lnTo>
                      <a:pt x="52" y="323"/>
                    </a:lnTo>
                    <a:lnTo>
                      <a:pt x="9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02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54F12EB3-70BD-4D0D-9F10-4D1D83D41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499"/>
                <a:ext cx="937" cy="323"/>
              </a:xfrm>
              <a:custGeom>
                <a:avLst/>
                <a:gdLst>
                  <a:gd name="T0" fmla="*/ 0 w 180"/>
                  <a:gd name="T1" fmla="*/ 13 h 62"/>
                  <a:gd name="T2" fmla="*/ 0 w 180"/>
                  <a:gd name="T3" fmla="*/ 15 h 62"/>
                  <a:gd name="T4" fmla="*/ 0 w 180"/>
                  <a:gd name="T5" fmla="*/ 18 h 62"/>
                  <a:gd name="T6" fmla="*/ 1 w 180"/>
                  <a:gd name="T7" fmla="*/ 20 h 62"/>
                  <a:gd name="T8" fmla="*/ 1 w 180"/>
                  <a:gd name="T9" fmla="*/ 23 h 62"/>
                  <a:gd name="T10" fmla="*/ 1 w 180"/>
                  <a:gd name="T11" fmla="*/ 25 h 62"/>
                  <a:gd name="T12" fmla="*/ 1 w 180"/>
                  <a:gd name="T13" fmla="*/ 27 h 62"/>
                  <a:gd name="T14" fmla="*/ 2 w 180"/>
                  <a:gd name="T15" fmla="*/ 30 h 62"/>
                  <a:gd name="T16" fmla="*/ 2 w 180"/>
                  <a:gd name="T17" fmla="*/ 32 h 62"/>
                  <a:gd name="T18" fmla="*/ 3 w 180"/>
                  <a:gd name="T19" fmla="*/ 34 h 62"/>
                  <a:gd name="T20" fmla="*/ 3 w 180"/>
                  <a:gd name="T21" fmla="*/ 37 h 62"/>
                  <a:gd name="T22" fmla="*/ 4 w 180"/>
                  <a:gd name="T23" fmla="*/ 39 h 62"/>
                  <a:gd name="T24" fmla="*/ 4 w 180"/>
                  <a:gd name="T25" fmla="*/ 41 h 62"/>
                  <a:gd name="T26" fmla="*/ 5 w 180"/>
                  <a:gd name="T27" fmla="*/ 44 h 62"/>
                  <a:gd name="T28" fmla="*/ 5 w 180"/>
                  <a:gd name="T29" fmla="*/ 46 h 62"/>
                  <a:gd name="T30" fmla="*/ 6 w 180"/>
                  <a:gd name="T31" fmla="*/ 48 h 62"/>
                  <a:gd name="T32" fmla="*/ 7 w 180"/>
                  <a:gd name="T33" fmla="*/ 51 h 62"/>
                  <a:gd name="T34" fmla="*/ 7 w 180"/>
                  <a:gd name="T35" fmla="*/ 53 h 62"/>
                  <a:gd name="T36" fmla="*/ 8 w 180"/>
                  <a:gd name="T37" fmla="*/ 55 h 62"/>
                  <a:gd name="T38" fmla="*/ 9 w 180"/>
                  <a:gd name="T39" fmla="*/ 58 h 62"/>
                  <a:gd name="T40" fmla="*/ 10 w 180"/>
                  <a:gd name="T41" fmla="*/ 60 h 62"/>
                  <a:gd name="T42" fmla="*/ 10 w 180"/>
                  <a:gd name="T43" fmla="*/ 62 h 62"/>
                  <a:gd name="T44" fmla="*/ 180 w 180"/>
                  <a:gd name="T45" fmla="*/ 0 h 62"/>
                  <a:gd name="T46" fmla="*/ 0 w 180"/>
                  <a:gd name="T47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62">
                    <a:moveTo>
                      <a:pt x="0" y="13"/>
                    </a:move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4" y="39"/>
                    </a:lnTo>
                    <a:lnTo>
                      <a:pt x="4" y="41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6" y="48"/>
                    </a:lnTo>
                    <a:lnTo>
                      <a:pt x="7" y="51"/>
                    </a:lnTo>
                    <a:lnTo>
                      <a:pt x="7" y="53"/>
                    </a:lnTo>
                    <a:lnTo>
                      <a:pt x="8" y="55"/>
                    </a:lnTo>
                    <a:lnTo>
                      <a:pt x="9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80" y="0"/>
                    </a:lnTo>
                    <a:lnTo>
                      <a:pt x="0" y="13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61C8C4EB-2D89-4EF7-8C6E-649FDCB9C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12" y="2697"/>
                <a:ext cx="42" cy="1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26F6AF71-A30E-4FEA-9E08-C08603130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" y="2661"/>
                <a:ext cx="32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Multiple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DD6EF864-813E-4620-A1B0-646E9A23E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499"/>
                <a:ext cx="885" cy="557"/>
              </a:xfrm>
              <a:custGeom>
                <a:avLst/>
                <a:gdLst>
                  <a:gd name="T0" fmla="*/ 0 w 885"/>
                  <a:gd name="T1" fmla="*/ 323 h 557"/>
                  <a:gd name="T2" fmla="*/ 6 w 885"/>
                  <a:gd name="T3" fmla="*/ 333 h 557"/>
                  <a:gd name="T4" fmla="*/ 11 w 885"/>
                  <a:gd name="T5" fmla="*/ 349 h 557"/>
                  <a:gd name="T6" fmla="*/ 16 w 885"/>
                  <a:gd name="T7" fmla="*/ 359 h 557"/>
                  <a:gd name="T8" fmla="*/ 21 w 885"/>
                  <a:gd name="T9" fmla="*/ 370 h 557"/>
                  <a:gd name="T10" fmla="*/ 27 w 885"/>
                  <a:gd name="T11" fmla="*/ 380 h 557"/>
                  <a:gd name="T12" fmla="*/ 32 w 885"/>
                  <a:gd name="T13" fmla="*/ 396 h 557"/>
                  <a:gd name="T14" fmla="*/ 37 w 885"/>
                  <a:gd name="T15" fmla="*/ 406 h 557"/>
                  <a:gd name="T16" fmla="*/ 42 w 885"/>
                  <a:gd name="T17" fmla="*/ 416 h 557"/>
                  <a:gd name="T18" fmla="*/ 47 w 885"/>
                  <a:gd name="T19" fmla="*/ 427 h 557"/>
                  <a:gd name="T20" fmla="*/ 53 w 885"/>
                  <a:gd name="T21" fmla="*/ 437 h 557"/>
                  <a:gd name="T22" fmla="*/ 58 w 885"/>
                  <a:gd name="T23" fmla="*/ 448 h 557"/>
                  <a:gd name="T24" fmla="*/ 63 w 885"/>
                  <a:gd name="T25" fmla="*/ 458 h 557"/>
                  <a:gd name="T26" fmla="*/ 73 w 885"/>
                  <a:gd name="T27" fmla="*/ 474 h 557"/>
                  <a:gd name="T28" fmla="*/ 79 w 885"/>
                  <a:gd name="T29" fmla="*/ 484 h 557"/>
                  <a:gd name="T30" fmla="*/ 84 w 885"/>
                  <a:gd name="T31" fmla="*/ 494 h 557"/>
                  <a:gd name="T32" fmla="*/ 89 w 885"/>
                  <a:gd name="T33" fmla="*/ 505 h 557"/>
                  <a:gd name="T34" fmla="*/ 99 w 885"/>
                  <a:gd name="T35" fmla="*/ 515 h 557"/>
                  <a:gd name="T36" fmla="*/ 105 w 885"/>
                  <a:gd name="T37" fmla="*/ 526 h 557"/>
                  <a:gd name="T38" fmla="*/ 110 w 885"/>
                  <a:gd name="T39" fmla="*/ 536 h 557"/>
                  <a:gd name="T40" fmla="*/ 120 w 885"/>
                  <a:gd name="T41" fmla="*/ 547 h 557"/>
                  <a:gd name="T42" fmla="*/ 125 w 885"/>
                  <a:gd name="T43" fmla="*/ 557 h 557"/>
                  <a:gd name="T44" fmla="*/ 885 w 885"/>
                  <a:gd name="T45" fmla="*/ 0 h 557"/>
                  <a:gd name="T46" fmla="*/ 0 w 885"/>
                  <a:gd name="T47" fmla="*/ 323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5" h="557">
                    <a:moveTo>
                      <a:pt x="0" y="323"/>
                    </a:moveTo>
                    <a:lnTo>
                      <a:pt x="6" y="333"/>
                    </a:lnTo>
                    <a:lnTo>
                      <a:pt x="11" y="349"/>
                    </a:lnTo>
                    <a:lnTo>
                      <a:pt x="16" y="359"/>
                    </a:lnTo>
                    <a:lnTo>
                      <a:pt x="21" y="370"/>
                    </a:lnTo>
                    <a:lnTo>
                      <a:pt x="27" y="380"/>
                    </a:lnTo>
                    <a:lnTo>
                      <a:pt x="32" y="396"/>
                    </a:lnTo>
                    <a:lnTo>
                      <a:pt x="37" y="406"/>
                    </a:lnTo>
                    <a:lnTo>
                      <a:pt x="42" y="416"/>
                    </a:lnTo>
                    <a:lnTo>
                      <a:pt x="47" y="427"/>
                    </a:lnTo>
                    <a:lnTo>
                      <a:pt x="53" y="437"/>
                    </a:lnTo>
                    <a:lnTo>
                      <a:pt x="58" y="448"/>
                    </a:lnTo>
                    <a:lnTo>
                      <a:pt x="63" y="458"/>
                    </a:lnTo>
                    <a:lnTo>
                      <a:pt x="73" y="474"/>
                    </a:lnTo>
                    <a:lnTo>
                      <a:pt x="79" y="484"/>
                    </a:lnTo>
                    <a:lnTo>
                      <a:pt x="84" y="494"/>
                    </a:lnTo>
                    <a:lnTo>
                      <a:pt x="89" y="505"/>
                    </a:lnTo>
                    <a:lnTo>
                      <a:pt x="99" y="515"/>
                    </a:lnTo>
                    <a:lnTo>
                      <a:pt x="105" y="526"/>
                    </a:lnTo>
                    <a:lnTo>
                      <a:pt x="110" y="536"/>
                    </a:lnTo>
                    <a:lnTo>
                      <a:pt x="120" y="547"/>
                    </a:lnTo>
                    <a:lnTo>
                      <a:pt x="125" y="557"/>
                    </a:lnTo>
                    <a:lnTo>
                      <a:pt x="885" y="0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6302C0CE-ABB6-4DC6-9EB8-6FBBE71E2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499"/>
                <a:ext cx="885" cy="557"/>
              </a:xfrm>
              <a:custGeom>
                <a:avLst/>
                <a:gdLst>
                  <a:gd name="T0" fmla="*/ 0 w 170"/>
                  <a:gd name="T1" fmla="*/ 62 h 107"/>
                  <a:gd name="T2" fmla="*/ 1 w 170"/>
                  <a:gd name="T3" fmla="*/ 64 h 107"/>
                  <a:gd name="T4" fmla="*/ 2 w 170"/>
                  <a:gd name="T5" fmla="*/ 67 h 107"/>
                  <a:gd name="T6" fmla="*/ 3 w 170"/>
                  <a:gd name="T7" fmla="*/ 69 h 107"/>
                  <a:gd name="T8" fmla="*/ 4 w 170"/>
                  <a:gd name="T9" fmla="*/ 71 h 107"/>
                  <a:gd name="T10" fmla="*/ 5 w 170"/>
                  <a:gd name="T11" fmla="*/ 73 h 107"/>
                  <a:gd name="T12" fmla="*/ 6 w 170"/>
                  <a:gd name="T13" fmla="*/ 76 h 107"/>
                  <a:gd name="T14" fmla="*/ 7 w 170"/>
                  <a:gd name="T15" fmla="*/ 78 h 107"/>
                  <a:gd name="T16" fmla="*/ 8 w 170"/>
                  <a:gd name="T17" fmla="*/ 80 h 107"/>
                  <a:gd name="T18" fmla="*/ 9 w 170"/>
                  <a:gd name="T19" fmla="*/ 82 h 107"/>
                  <a:gd name="T20" fmla="*/ 10 w 170"/>
                  <a:gd name="T21" fmla="*/ 84 h 107"/>
                  <a:gd name="T22" fmla="*/ 11 w 170"/>
                  <a:gd name="T23" fmla="*/ 86 h 107"/>
                  <a:gd name="T24" fmla="*/ 12 w 170"/>
                  <a:gd name="T25" fmla="*/ 88 h 107"/>
                  <a:gd name="T26" fmla="*/ 14 w 170"/>
                  <a:gd name="T27" fmla="*/ 91 h 107"/>
                  <a:gd name="T28" fmla="*/ 15 w 170"/>
                  <a:gd name="T29" fmla="*/ 93 h 107"/>
                  <a:gd name="T30" fmla="*/ 16 w 170"/>
                  <a:gd name="T31" fmla="*/ 95 h 107"/>
                  <a:gd name="T32" fmla="*/ 17 w 170"/>
                  <a:gd name="T33" fmla="*/ 97 h 107"/>
                  <a:gd name="T34" fmla="*/ 19 w 170"/>
                  <a:gd name="T35" fmla="*/ 99 h 107"/>
                  <a:gd name="T36" fmla="*/ 20 w 170"/>
                  <a:gd name="T37" fmla="*/ 101 h 107"/>
                  <a:gd name="T38" fmla="*/ 21 w 170"/>
                  <a:gd name="T39" fmla="*/ 103 h 107"/>
                  <a:gd name="T40" fmla="*/ 23 w 170"/>
                  <a:gd name="T41" fmla="*/ 105 h 107"/>
                  <a:gd name="T42" fmla="*/ 24 w 170"/>
                  <a:gd name="T43" fmla="*/ 107 h 107"/>
                  <a:gd name="T44" fmla="*/ 170 w 170"/>
                  <a:gd name="T45" fmla="*/ 0 h 107"/>
                  <a:gd name="T46" fmla="*/ 0 w 170"/>
                  <a:gd name="T47" fmla="*/ 6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0" h="107">
                    <a:moveTo>
                      <a:pt x="0" y="62"/>
                    </a:moveTo>
                    <a:lnTo>
                      <a:pt x="1" y="64"/>
                    </a:lnTo>
                    <a:lnTo>
                      <a:pt x="2" y="67"/>
                    </a:lnTo>
                    <a:lnTo>
                      <a:pt x="3" y="69"/>
                    </a:lnTo>
                    <a:lnTo>
                      <a:pt x="4" y="71"/>
                    </a:lnTo>
                    <a:lnTo>
                      <a:pt x="5" y="73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80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1" y="86"/>
                    </a:lnTo>
                    <a:lnTo>
                      <a:pt x="12" y="88"/>
                    </a:lnTo>
                    <a:lnTo>
                      <a:pt x="14" y="91"/>
                    </a:lnTo>
                    <a:lnTo>
                      <a:pt x="15" y="93"/>
                    </a:lnTo>
                    <a:lnTo>
                      <a:pt x="16" y="95"/>
                    </a:lnTo>
                    <a:lnTo>
                      <a:pt x="17" y="97"/>
                    </a:lnTo>
                    <a:lnTo>
                      <a:pt x="19" y="99"/>
                    </a:lnTo>
                    <a:lnTo>
                      <a:pt x="20" y="101"/>
                    </a:lnTo>
                    <a:lnTo>
                      <a:pt x="21" y="103"/>
                    </a:lnTo>
                    <a:lnTo>
                      <a:pt x="23" y="105"/>
                    </a:lnTo>
                    <a:lnTo>
                      <a:pt x="24" y="107"/>
                    </a:lnTo>
                    <a:lnTo>
                      <a:pt x="170" y="0"/>
                    </a:lnTo>
                    <a:lnTo>
                      <a:pt x="0" y="62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5E41E070-B166-4197-9DDE-4A30C746E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06" y="2941"/>
                <a:ext cx="42" cy="2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A4A2D1C5-5C8C-4827-83F4-A97CC1ED9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907"/>
                <a:ext cx="22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None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BE529B9C-4833-486D-B1E6-20D4634BF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2499"/>
                <a:ext cx="760" cy="874"/>
              </a:xfrm>
              <a:custGeom>
                <a:avLst/>
                <a:gdLst>
                  <a:gd name="T0" fmla="*/ 0 w 760"/>
                  <a:gd name="T1" fmla="*/ 557 h 874"/>
                  <a:gd name="T2" fmla="*/ 6 w 760"/>
                  <a:gd name="T3" fmla="*/ 567 h 874"/>
                  <a:gd name="T4" fmla="*/ 16 w 760"/>
                  <a:gd name="T5" fmla="*/ 573 h 874"/>
                  <a:gd name="T6" fmla="*/ 21 w 760"/>
                  <a:gd name="T7" fmla="*/ 583 h 874"/>
                  <a:gd name="T8" fmla="*/ 32 w 760"/>
                  <a:gd name="T9" fmla="*/ 593 h 874"/>
                  <a:gd name="T10" fmla="*/ 37 w 760"/>
                  <a:gd name="T11" fmla="*/ 604 h 874"/>
                  <a:gd name="T12" fmla="*/ 47 w 760"/>
                  <a:gd name="T13" fmla="*/ 614 h 874"/>
                  <a:gd name="T14" fmla="*/ 52 w 760"/>
                  <a:gd name="T15" fmla="*/ 619 h 874"/>
                  <a:gd name="T16" fmla="*/ 63 w 760"/>
                  <a:gd name="T17" fmla="*/ 630 h 874"/>
                  <a:gd name="T18" fmla="*/ 68 w 760"/>
                  <a:gd name="T19" fmla="*/ 640 h 874"/>
                  <a:gd name="T20" fmla="*/ 78 w 760"/>
                  <a:gd name="T21" fmla="*/ 651 h 874"/>
                  <a:gd name="T22" fmla="*/ 89 w 760"/>
                  <a:gd name="T23" fmla="*/ 656 h 874"/>
                  <a:gd name="T24" fmla="*/ 94 w 760"/>
                  <a:gd name="T25" fmla="*/ 666 h 874"/>
                  <a:gd name="T26" fmla="*/ 104 w 760"/>
                  <a:gd name="T27" fmla="*/ 677 h 874"/>
                  <a:gd name="T28" fmla="*/ 115 w 760"/>
                  <a:gd name="T29" fmla="*/ 682 h 874"/>
                  <a:gd name="T30" fmla="*/ 120 w 760"/>
                  <a:gd name="T31" fmla="*/ 692 h 874"/>
                  <a:gd name="T32" fmla="*/ 130 w 760"/>
                  <a:gd name="T33" fmla="*/ 703 h 874"/>
                  <a:gd name="T34" fmla="*/ 141 w 760"/>
                  <a:gd name="T35" fmla="*/ 708 h 874"/>
                  <a:gd name="T36" fmla="*/ 151 w 760"/>
                  <a:gd name="T37" fmla="*/ 718 h 874"/>
                  <a:gd name="T38" fmla="*/ 157 w 760"/>
                  <a:gd name="T39" fmla="*/ 723 h 874"/>
                  <a:gd name="T40" fmla="*/ 167 w 760"/>
                  <a:gd name="T41" fmla="*/ 734 h 874"/>
                  <a:gd name="T42" fmla="*/ 177 w 760"/>
                  <a:gd name="T43" fmla="*/ 739 h 874"/>
                  <a:gd name="T44" fmla="*/ 188 w 760"/>
                  <a:gd name="T45" fmla="*/ 750 h 874"/>
                  <a:gd name="T46" fmla="*/ 198 w 760"/>
                  <a:gd name="T47" fmla="*/ 755 h 874"/>
                  <a:gd name="T48" fmla="*/ 209 w 760"/>
                  <a:gd name="T49" fmla="*/ 760 h 874"/>
                  <a:gd name="T50" fmla="*/ 219 w 760"/>
                  <a:gd name="T51" fmla="*/ 770 h 874"/>
                  <a:gd name="T52" fmla="*/ 224 w 760"/>
                  <a:gd name="T53" fmla="*/ 776 h 874"/>
                  <a:gd name="T54" fmla="*/ 235 w 760"/>
                  <a:gd name="T55" fmla="*/ 781 h 874"/>
                  <a:gd name="T56" fmla="*/ 245 w 760"/>
                  <a:gd name="T57" fmla="*/ 791 h 874"/>
                  <a:gd name="T58" fmla="*/ 255 w 760"/>
                  <a:gd name="T59" fmla="*/ 796 h 874"/>
                  <a:gd name="T60" fmla="*/ 266 w 760"/>
                  <a:gd name="T61" fmla="*/ 802 h 874"/>
                  <a:gd name="T62" fmla="*/ 276 w 760"/>
                  <a:gd name="T63" fmla="*/ 807 h 874"/>
                  <a:gd name="T64" fmla="*/ 287 w 760"/>
                  <a:gd name="T65" fmla="*/ 817 h 874"/>
                  <a:gd name="T66" fmla="*/ 297 w 760"/>
                  <a:gd name="T67" fmla="*/ 822 h 874"/>
                  <a:gd name="T68" fmla="*/ 307 w 760"/>
                  <a:gd name="T69" fmla="*/ 828 h 874"/>
                  <a:gd name="T70" fmla="*/ 318 w 760"/>
                  <a:gd name="T71" fmla="*/ 833 h 874"/>
                  <a:gd name="T72" fmla="*/ 333 w 760"/>
                  <a:gd name="T73" fmla="*/ 838 h 874"/>
                  <a:gd name="T74" fmla="*/ 344 w 760"/>
                  <a:gd name="T75" fmla="*/ 843 h 874"/>
                  <a:gd name="T76" fmla="*/ 354 w 760"/>
                  <a:gd name="T77" fmla="*/ 848 h 874"/>
                  <a:gd name="T78" fmla="*/ 365 w 760"/>
                  <a:gd name="T79" fmla="*/ 854 h 874"/>
                  <a:gd name="T80" fmla="*/ 375 w 760"/>
                  <a:gd name="T81" fmla="*/ 859 h 874"/>
                  <a:gd name="T82" fmla="*/ 385 w 760"/>
                  <a:gd name="T83" fmla="*/ 864 h 874"/>
                  <a:gd name="T84" fmla="*/ 396 w 760"/>
                  <a:gd name="T85" fmla="*/ 869 h 874"/>
                  <a:gd name="T86" fmla="*/ 406 w 760"/>
                  <a:gd name="T87" fmla="*/ 874 h 874"/>
                  <a:gd name="T88" fmla="*/ 760 w 760"/>
                  <a:gd name="T89" fmla="*/ 0 h 874"/>
                  <a:gd name="T90" fmla="*/ 0 w 760"/>
                  <a:gd name="T91" fmla="*/ 557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0" h="874">
                    <a:moveTo>
                      <a:pt x="0" y="557"/>
                    </a:moveTo>
                    <a:lnTo>
                      <a:pt x="6" y="567"/>
                    </a:lnTo>
                    <a:lnTo>
                      <a:pt x="16" y="573"/>
                    </a:lnTo>
                    <a:lnTo>
                      <a:pt x="21" y="583"/>
                    </a:lnTo>
                    <a:lnTo>
                      <a:pt x="32" y="593"/>
                    </a:lnTo>
                    <a:lnTo>
                      <a:pt x="37" y="604"/>
                    </a:lnTo>
                    <a:lnTo>
                      <a:pt x="47" y="614"/>
                    </a:lnTo>
                    <a:lnTo>
                      <a:pt x="52" y="619"/>
                    </a:lnTo>
                    <a:lnTo>
                      <a:pt x="63" y="630"/>
                    </a:lnTo>
                    <a:lnTo>
                      <a:pt x="68" y="640"/>
                    </a:lnTo>
                    <a:lnTo>
                      <a:pt x="78" y="651"/>
                    </a:lnTo>
                    <a:lnTo>
                      <a:pt x="89" y="656"/>
                    </a:lnTo>
                    <a:lnTo>
                      <a:pt x="94" y="666"/>
                    </a:lnTo>
                    <a:lnTo>
                      <a:pt x="104" y="677"/>
                    </a:lnTo>
                    <a:lnTo>
                      <a:pt x="115" y="682"/>
                    </a:lnTo>
                    <a:lnTo>
                      <a:pt x="120" y="692"/>
                    </a:lnTo>
                    <a:lnTo>
                      <a:pt x="130" y="703"/>
                    </a:lnTo>
                    <a:lnTo>
                      <a:pt x="141" y="708"/>
                    </a:lnTo>
                    <a:lnTo>
                      <a:pt x="151" y="718"/>
                    </a:lnTo>
                    <a:lnTo>
                      <a:pt x="157" y="723"/>
                    </a:lnTo>
                    <a:lnTo>
                      <a:pt x="167" y="734"/>
                    </a:lnTo>
                    <a:lnTo>
                      <a:pt x="177" y="739"/>
                    </a:lnTo>
                    <a:lnTo>
                      <a:pt x="188" y="750"/>
                    </a:lnTo>
                    <a:lnTo>
                      <a:pt x="198" y="755"/>
                    </a:lnTo>
                    <a:lnTo>
                      <a:pt x="209" y="760"/>
                    </a:lnTo>
                    <a:lnTo>
                      <a:pt x="219" y="770"/>
                    </a:lnTo>
                    <a:lnTo>
                      <a:pt x="224" y="776"/>
                    </a:lnTo>
                    <a:lnTo>
                      <a:pt x="235" y="781"/>
                    </a:lnTo>
                    <a:lnTo>
                      <a:pt x="245" y="791"/>
                    </a:lnTo>
                    <a:lnTo>
                      <a:pt x="255" y="796"/>
                    </a:lnTo>
                    <a:lnTo>
                      <a:pt x="266" y="802"/>
                    </a:lnTo>
                    <a:lnTo>
                      <a:pt x="276" y="807"/>
                    </a:lnTo>
                    <a:lnTo>
                      <a:pt x="287" y="817"/>
                    </a:lnTo>
                    <a:lnTo>
                      <a:pt x="297" y="822"/>
                    </a:lnTo>
                    <a:lnTo>
                      <a:pt x="307" y="828"/>
                    </a:lnTo>
                    <a:lnTo>
                      <a:pt x="318" y="833"/>
                    </a:lnTo>
                    <a:lnTo>
                      <a:pt x="333" y="838"/>
                    </a:lnTo>
                    <a:lnTo>
                      <a:pt x="344" y="843"/>
                    </a:lnTo>
                    <a:lnTo>
                      <a:pt x="354" y="848"/>
                    </a:lnTo>
                    <a:lnTo>
                      <a:pt x="365" y="854"/>
                    </a:lnTo>
                    <a:lnTo>
                      <a:pt x="375" y="859"/>
                    </a:lnTo>
                    <a:lnTo>
                      <a:pt x="385" y="864"/>
                    </a:lnTo>
                    <a:lnTo>
                      <a:pt x="396" y="869"/>
                    </a:lnTo>
                    <a:lnTo>
                      <a:pt x="406" y="874"/>
                    </a:lnTo>
                    <a:lnTo>
                      <a:pt x="760" y="0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438F02B9-C9C1-4DBB-B9F6-A7D46FE9C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2499"/>
                <a:ext cx="760" cy="874"/>
              </a:xfrm>
              <a:custGeom>
                <a:avLst/>
                <a:gdLst>
                  <a:gd name="T0" fmla="*/ 0 w 146"/>
                  <a:gd name="T1" fmla="*/ 107 h 168"/>
                  <a:gd name="T2" fmla="*/ 1 w 146"/>
                  <a:gd name="T3" fmla="*/ 109 h 168"/>
                  <a:gd name="T4" fmla="*/ 3 w 146"/>
                  <a:gd name="T5" fmla="*/ 110 h 168"/>
                  <a:gd name="T6" fmla="*/ 4 w 146"/>
                  <a:gd name="T7" fmla="*/ 112 h 168"/>
                  <a:gd name="T8" fmla="*/ 6 w 146"/>
                  <a:gd name="T9" fmla="*/ 114 h 168"/>
                  <a:gd name="T10" fmla="*/ 7 w 146"/>
                  <a:gd name="T11" fmla="*/ 116 h 168"/>
                  <a:gd name="T12" fmla="*/ 9 w 146"/>
                  <a:gd name="T13" fmla="*/ 118 h 168"/>
                  <a:gd name="T14" fmla="*/ 10 w 146"/>
                  <a:gd name="T15" fmla="*/ 119 h 168"/>
                  <a:gd name="T16" fmla="*/ 12 w 146"/>
                  <a:gd name="T17" fmla="*/ 121 h 168"/>
                  <a:gd name="T18" fmla="*/ 13 w 146"/>
                  <a:gd name="T19" fmla="*/ 123 h 168"/>
                  <a:gd name="T20" fmla="*/ 15 w 146"/>
                  <a:gd name="T21" fmla="*/ 125 h 168"/>
                  <a:gd name="T22" fmla="*/ 17 w 146"/>
                  <a:gd name="T23" fmla="*/ 126 h 168"/>
                  <a:gd name="T24" fmla="*/ 18 w 146"/>
                  <a:gd name="T25" fmla="*/ 128 h 168"/>
                  <a:gd name="T26" fmla="*/ 20 w 146"/>
                  <a:gd name="T27" fmla="*/ 130 h 168"/>
                  <a:gd name="T28" fmla="*/ 22 w 146"/>
                  <a:gd name="T29" fmla="*/ 131 h 168"/>
                  <a:gd name="T30" fmla="*/ 23 w 146"/>
                  <a:gd name="T31" fmla="*/ 133 h 168"/>
                  <a:gd name="T32" fmla="*/ 25 w 146"/>
                  <a:gd name="T33" fmla="*/ 135 h 168"/>
                  <a:gd name="T34" fmla="*/ 27 w 146"/>
                  <a:gd name="T35" fmla="*/ 136 h 168"/>
                  <a:gd name="T36" fmla="*/ 29 w 146"/>
                  <a:gd name="T37" fmla="*/ 138 h 168"/>
                  <a:gd name="T38" fmla="*/ 30 w 146"/>
                  <a:gd name="T39" fmla="*/ 139 h 168"/>
                  <a:gd name="T40" fmla="*/ 32 w 146"/>
                  <a:gd name="T41" fmla="*/ 141 h 168"/>
                  <a:gd name="T42" fmla="*/ 34 w 146"/>
                  <a:gd name="T43" fmla="*/ 142 h 168"/>
                  <a:gd name="T44" fmla="*/ 36 w 146"/>
                  <a:gd name="T45" fmla="*/ 144 h 168"/>
                  <a:gd name="T46" fmla="*/ 38 w 146"/>
                  <a:gd name="T47" fmla="*/ 145 h 168"/>
                  <a:gd name="T48" fmla="*/ 40 w 146"/>
                  <a:gd name="T49" fmla="*/ 146 h 168"/>
                  <a:gd name="T50" fmla="*/ 42 w 146"/>
                  <a:gd name="T51" fmla="*/ 148 h 168"/>
                  <a:gd name="T52" fmla="*/ 43 w 146"/>
                  <a:gd name="T53" fmla="*/ 149 h 168"/>
                  <a:gd name="T54" fmla="*/ 45 w 146"/>
                  <a:gd name="T55" fmla="*/ 150 h 168"/>
                  <a:gd name="T56" fmla="*/ 47 w 146"/>
                  <a:gd name="T57" fmla="*/ 152 h 168"/>
                  <a:gd name="T58" fmla="*/ 49 w 146"/>
                  <a:gd name="T59" fmla="*/ 153 h 168"/>
                  <a:gd name="T60" fmla="*/ 51 w 146"/>
                  <a:gd name="T61" fmla="*/ 154 h 168"/>
                  <a:gd name="T62" fmla="*/ 53 w 146"/>
                  <a:gd name="T63" fmla="*/ 155 h 168"/>
                  <a:gd name="T64" fmla="*/ 55 w 146"/>
                  <a:gd name="T65" fmla="*/ 157 h 168"/>
                  <a:gd name="T66" fmla="*/ 57 w 146"/>
                  <a:gd name="T67" fmla="*/ 158 h 168"/>
                  <a:gd name="T68" fmla="*/ 59 w 146"/>
                  <a:gd name="T69" fmla="*/ 159 h 168"/>
                  <a:gd name="T70" fmla="*/ 61 w 146"/>
                  <a:gd name="T71" fmla="*/ 160 h 168"/>
                  <a:gd name="T72" fmla="*/ 64 w 146"/>
                  <a:gd name="T73" fmla="*/ 161 h 168"/>
                  <a:gd name="T74" fmla="*/ 66 w 146"/>
                  <a:gd name="T75" fmla="*/ 162 h 168"/>
                  <a:gd name="T76" fmla="*/ 68 w 146"/>
                  <a:gd name="T77" fmla="*/ 163 h 168"/>
                  <a:gd name="T78" fmla="*/ 70 w 146"/>
                  <a:gd name="T79" fmla="*/ 164 h 168"/>
                  <a:gd name="T80" fmla="*/ 72 w 146"/>
                  <a:gd name="T81" fmla="*/ 165 h 168"/>
                  <a:gd name="T82" fmla="*/ 74 w 146"/>
                  <a:gd name="T83" fmla="*/ 166 h 168"/>
                  <a:gd name="T84" fmla="*/ 76 w 146"/>
                  <a:gd name="T85" fmla="*/ 167 h 168"/>
                  <a:gd name="T86" fmla="*/ 78 w 146"/>
                  <a:gd name="T87" fmla="*/ 168 h 168"/>
                  <a:gd name="T88" fmla="*/ 146 w 146"/>
                  <a:gd name="T89" fmla="*/ 0 h 168"/>
                  <a:gd name="T90" fmla="*/ 0 w 146"/>
                  <a:gd name="T91" fmla="*/ 10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168">
                    <a:moveTo>
                      <a:pt x="0" y="107"/>
                    </a:moveTo>
                    <a:lnTo>
                      <a:pt x="1" y="109"/>
                    </a:lnTo>
                    <a:lnTo>
                      <a:pt x="3" y="110"/>
                    </a:lnTo>
                    <a:lnTo>
                      <a:pt x="4" y="112"/>
                    </a:lnTo>
                    <a:lnTo>
                      <a:pt x="6" y="114"/>
                    </a:lnTo>
                    <a:lnTo>
                      <a:pt x="7" y="116"/>
                    </a:lnTo>
                    <a:lnTo>
                      <a:pt x="9" y="118"/>
                    </a:lnTo>
                    <a:lnTo>
                      <a:pt x="10" y="119"/>
                    </a:lnTo>
                    <a:lnTo>
                      <a:pt x="12" y="121"/>
                    </a:lnTo>
                    <a:lnTo>
                      <a:pt x="13" y="123"/>
                    </a:lnTo>
                    <a:lnTo>
                      <a:pt x="15" y="125"/>
                    </a:lnTo>
                    <a:lnTo>
                      <a:pt x="17" y="126"/>
                    </a:lnTo>
                    <a:lnTo>
                      <a:pt x="18" y="128"/>
                    </a:lnTo>
                    <a:lnTo>
                      <a:pt x="20" y="130"/>
                    </a:lnTo>
                    <a:lnTo>
                      <a:pt x="22" y="131"/>
                    </a:lnTo>
                    <a:lnTo>
                      <a:pt x="23" y="133"/>
                    </a:lnTo>
                    <a:lnTo>
                      <a:pt x="25" y="135"/>
                    </a:lnTo>
                    <a:lnTo>
                      <a:pt x="27" y="136"/>
                    </a:lnTo>
                    <a:lnTo>
                      <a:pt x="29" y="138"/>
                    </a:lnTo>
                    <a:lnTo>
                      <a:pt x="30" y="139"/>
                    </a:lnTo>
                    <a:lnTo>
                      <a:pt x="32" y="141"/>
                    </a:lnTo>
                    <a:lnTo>
                      <a:pt x="34" y="142"/>
                    </a:lnTo>
                    <a:lnTo>
                      <a:pt x="36" y="144"/>
                    </a:lnTo>
                    <a:lnTo>
                      <a:pt x="38" y="145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3" y="149"/>
                    </a:lnTo>
                    <a:lnTo>
                      <a:pt x="45" y="150"/>
                    </a:lnTo>
                    <a:lnTo>
                      <a:pt x="47" y="152"/>
                    </a:lnTo>
                    <a:lnTo>
                      <a:pt x="49" y="153"/>
                    </a:lnTo>
                    <a:lnTo>
                      <a:pt x="51" y="154"/>
                    </a:lnTo>
                    <a:lnTo>
                      <a:pt x="53" y="155"/>
                    </a:lnTo>
                    <a:lnTo>
                      <a:pt x="55" y="157"/>
                    </a:lnTo>
                    <a:lnTo>
                      <a:pt x="57" y="158"/>
                    </a:lnTo>
                    <a:lnTo>
                      <a:pt x="59" y="159"/>
                    </a:lnTo>
                    <a:lnTo>
                      <a:pt x="61" y="160"/>
                    </a:lnTo>
                    <a:lnTo>
                      <a:pt x="64" y="161"/>
                    </a:lnTo>
                    <a:lnTo>
                      <a:pt x="66" y="162"/>
                    </a:lnTo>
                    <a:lnTo>
                      <a:pt x="68" y="163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4" y="166"/>
                    </a:lnTo>
                    <a:lnTo>
                      <a:pt x="76" y="167"/>
                    </a:lnTo>
                    <a:lnTo>
                      <a:pt x="78" y="168"/>
                    </a:lnTo>
                    <a:lnTo>
                      <a:pt x="146" y="0"/>
                    </a:lnTo>
                    <a:lnTo>
                      <a:pt x="0" y="107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897D3CD4-6DE5-4BB4-9213-B883637D8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6" y="3243"/>
                <a:ext cx="32" cy="3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0">
                <a:extLst>
                  <a:ext uri="{FF2B5EF4-FFF2-40B4-BE49-F238E27FC236}">
                    <a16:creationId xmlns:a16="http://schemas.microsoft.com/office/drawing/2014/main" id="{C6A2B0BF-A0E9-4AA5-A536-9731F8139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3263"/>
                <a:ext cx="23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Other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5693FF87-F4F8-44E5-BBAA-DB5650B86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2499"/>
                <a:ext cx="1260" cy="942"/>
              </a:xfrm>
              <a:custGeom>
                <a:avLst/>
                <a:gdLst>
                  <a:gd name="T0" fmla="*/ 26 w 1260"/>
                  <a:gd name="T1" fmla="*/ 885 h 942"/>
                  <a:gd name="T2" fmla="*/ 58 w 1260"/>
                  <a:gd name="T3" fmla="*/ 895 h 942"/>
                  <a:gd name="T4" fmla="*/ 94 w 1260"/>
                  <a:gd name="T5" fmla="*/ 906 h 942"/>
                  <a:gd name="T6" fmla="*/ 125 w 1260"/>
                  <a:gd name="T7" fmla="*/ 916 h 942"/>
                  <a:gd name="T8" fmla="*/ 162 w 1260"/>
                  <a:gd name="T9" fmla="*/ 921 h 942"/>
                  <a:gd name="T10" fmla="*/ 198 w 1260"/>
                  <a:gd name="T11" fmla="*/ 932 h 942"/>
                  <a:gd name="T12" fmla="*/ 234 w 1260"/>
                  <a:gd name="T13" fmla="*/ 937 h 942"/>
                  <a:gd name="T14" fmla="*/ 271 w 1260"/>
                  <a:gd name="T15" fmla="*/ 937 h 942"/>
                  <a:gd name="T16" fmla="*/ 302 w 1260"/>
                  <a:gd name="T17" fmla="*/ 942 h 942"/>
                  <a:gd name="T18" fmla="*/ 339 w 1260"/>
                  <a:gd name="T19" fmla="*/ 942 h 942"/>
                  <a:gd name="T20" fmla="*/ 375 w 1260"/>
                  <a:gd name="T21" fmla="*/ 942 h 942"/>
                  <a:gd name="T22" fmla="*/ 411 w 1260"/>
                  <a:gd name="T23" fmla="*/ 942 h 942"/>
                  <a:gd name="T24" fmla="*/ 448 w 1260"/>
                  <a:gd name="T25" fmla="*/ 937 h 942"/>
                  <a:gd name="T26" fmla="*/ 484 w 1260"/>
                  <a:gd name="T27" fmla="*/ 932 h 942"/>
                  <a:gd name="T28" fmla="*/ 521 w 1260"/>
                  <a:gd name="T29" fmla="*/ 926 h 942"/>
                  <a:gd name="T30" fmla="*/ 552 w 1260"/>
                  <a:gd name="T31" fmla="*/ 921 h 942"/>
                  <a:gd name="T32" fmla="*/ 588 w 1260"/>
                  <a:gd name="T33" fmla="*/ 911 h 942"/>
                  <a:gd name="T34" fmla="*/ 625 w 1260"/>
                  <a:gd name="T35" fmla="*/ 906 h 942"/>
                  <a:gd name="T36" fmla="*/ 656 w 1260"/>
                  <a:gd name="T37" fmla="*/ 895 h 942"/>
                  <a:gd name="T38" fmla="*/ 692 w 1260"/>
                  <a:gd name="T39" fmla="*/ 880 h 942"/>
                  <a:gd name="T40" fmla="*/ 724 w 1260"/>
                  <a:gd name="T41" fmla="*/ 869 h 942"/>
                  <a:gd name="T42" fmla="*/ 755 w 1260"/>
                  <a:gd name="T43" fmla="*/ 854 h 942"/>
                  <a:gd name="T44" fmla="*/ 791 w 1260"/>
                  <a:gd name="T45" fmla="*/ 838 h 942"/>
                  <a:gd name="T46" fmla="*/ 823 w 1260"/>
                  <a:gd name="T47" fmla="*/ 822 h 942"/>
                  <a:gd name="T48" fmla="*/ 849 w 1260"/>
                  <a:gd name="T49" fmla="*/ 802 h 942"/>
                  <a:gd name="T50" fmla="*/ 880 w 1260"/>
                  <a:gd name="T51" fmla="*/ 781 h 942"/>
                  <a:gd name="T52" fmla="*/ 911 w 1260"/>
                  <a:gd name="T53" fmla="*/ 760 h 942"/>
                  <a:gd name="T54" fmla="*/ 937 w 1260"/>
                  <a:gd name="T55" fmla="*/ 739 h 942"/>
                  <a:gd name="T56" fmla="*/ 968 w 1260"/>
                  <a:gd name="T57" fmla="*/ 718 h 942"/>
                  <a:gd name="T58" fmla="*/ 994 w 1260"/>
                  <a:gd name="T59" fmla="*/ 692 h 942"/>
                  <a:gd name="T60" fmla="*/ 1020 w 1260"/>
                  <a:gd name="T61" fmla="*/ 666 h 942"/>
                  <a:gd name="T62" fmla="*/ 1046 w 1260"/>
                  <a:gd name="T63" fmla="*/ 640 h 942"/>
                  <a:gd name="T64" fmla="*/ 1067 w 1260"/>
                  <a:gd name="T65" fmla="*/ 614 h 942"/>
                  <a:gd name="T66" fmla="*/ 1093 w 1260"/>
                  <a:gd name="T67" fmla="*/ 588 h 942"/>
                  <a:gd name="T68" fmla="*/ 1114 w 1260"/>
                  <a:gd name="T69" fmla="*/ 562 h 942"/>
                  <a:gd name="T70" fmla="*/ 1135 w 1260"/>
                  <a:gd name="T71" fmla="*/ 531 h 942"/>
                  <a:gd name="T72" fmla="*/ 1150 w 1260"/>
                  <a:gd name="T73" fmla="*/ 500 h 942"/>
                  <a:gd name="T74" fmla="*/ 1171 w 1260"/>
                  <a:gd name="T75" fmla="*/ 468 h 942"/>
                  <a:gd name="T76" fmla="*/ 1187 w 1260"/>
                  <a:gd name="T77" fmla="*/ 437 h 942"/>
                  <a:gd name="T78" fmla="*/ 1202 w 1260"/>
                  <a:gd name="T79" fmla="*/ 406 h 942"/>
                  <a:gd name="T80" fmla="*/ 1218 w 1260"/>
                  <a:gd name="T81" fmla="*/ 375 h 942"/>
                  <a:gd name="T82" fmla="*/ 1234 w 1260"/>
                  <a:gd name="T83" fmla="*/ 338 h 942"/>
                  <a:gd name="T84" fmla="*/ 1244 w 1260"/>
                  <a:gd name="T85" fmla="*/ 307 h 942"/>
                  <a:gd name="T86" fmla="*/ 1254 w 1260"/>
                  <a:gd name="T87" fmla="*/ 271 h 942"/>
                  <a:gd name="T88" fmla="*/ 0 w 1260"/>
                  <a:gd name="T89" fmla="*/ 874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0" h="942">
                    <a:moveTo>
                      <a:pt x="0" y="874"/>
                    </a:moveTo>
                    <a:lnTo>
                      <a:pt x="16" y="880"/>
                    </a:lnTo>
                    <a:lnTo>
                      <a:pt x="26" y="885"/>
                    </a:lnTo>
                    <a:lnTo>
                      <a:pt x="37" y="885"/>
                    </a:lnTo>
                    <a:lnTo>
                      <a:pt x="47" y="890"/>
                    </a:lnTo>
                    <a:lnTo>
                      <a:pt x="58" y="895"/>
                    </a:lnTo>
                    <a:lnTo>
                      <a:pt x="68" y="900"/>
                    </a:lnTo>
                    <a:lnTo>
                      <a:pt x="84" y="900"/>
                    </a:lnTo>
                    <a:lnTo>
                      <a:pt x="94" y="906"/>
                    </a:lnTo>
                    <a:lnTo>
                      <a:pt x="104" y="911"/>
                    </a:lnTo>
                    <a:lnTo>
                      <a:pt x="115" y="911"/>
                    </a:lnTo>
                    <a:lnTo>
                      <a:pt x="125" y="916"/>
                    </a:lnTo>
                    <a:lnTo>
                      <a:pt x="141" y="916"/>
                    </a:lnTo>
                    <a:lnTo>
                      <a:pt x="151" y="921"/>
                    </a:lnTo>
                    <a:lnTo>
                      <a:pt x="162" y="921"/>
                    </a:lnTo>
                    <a:lnTo>
                      <a:pt x="172" y="926"/>
                    </a:lnTo>
                    <a:lnTo>
                      <a:pt x="188" y="926"/>
                    </a:lnTo>
                    <a:lnTo>
                      <a:pt x="198" y="932"/>
                    </a:lnTo>
                    <a:lnTo>
                      <a:pt x="208" y="932"/>
                    </a:lnTo>
                    <a:lnTo>
                      <a:pt x="219" y="932"/>
                    </a:lnTo>
                    <a:lnTo>
                      <a:pt x="234" y="937"/>
                    </a:lnTo>
                    <a:lnTo>
                      <a:pt x="245" y="937"/>
                    </a:lnTo>
                    <a:lnTo>
                      <a:pt x="255" y="937"/>
                    </a:lnTo>
                    <a:lnTo>
                      <a:pt x="271" y="937"/>
                    </a:lnTo>
                    <a:lnTo>
                      <a:pt x="281" y="942"/>
                    </a:lnTo>
                    <a:lnTo>
                      <a:pt x="292" y="942"/>
                    </a:lnTo>
                    <a:lnTo>
                      <a:pt x="302" y="942"/>
                    </a:lnTo>
                    <a:lnTo>
                      <a:pt x="318" y="942"/>
                    </a:lnTo>
                    <a:lnTo>
                      <a:pt x="328" y="942"/>
                    </a:lnTo>
                    <a:lnTo>
                      <a:pt x="339" y="942"/>
                    </a:lnTo>
                    <a:lnTo>
                      <a:pt x="354" y="942"/>
                    </a:lnTo>
                    <a:lnTo>
                      <a:pt x="365" y="942"/>
                    </a:lnTo>
                    <a:lnTo>
                      <a:pt x="375" y="942"/>
                    </a:lnTo>
                    <a:lnTo>
                      <a:pt x="391" y="942"/>
                    </a:lnTo>
                    <a:lnTo>
                      <a:pt x="401" y="942"/>
                    </a:lnTo>
                    <a:lnTo>
                      <a:pt x="411" y="942"/>
                    </a:lnTo>
                    <a:lnTo>
                      <a:pt x="422" y="942"/>
                    </a:lnTo>
                    <a:lnTo>
                      <a:pt x="437" y="937"/>
                    </a:lnTo>
                    <a:lnTo>
                      <a:pt x="448" y="937"/>
                    </a:lnTo>
                    <a:lnTo>
                      <a:pt x="458" y="937"/>
                    </a:lnTo>
                    <a:lnTo>
                      <a:pt x="474" y="937"/>
                    </a:lnTo>
                    <a:lnTo>
                      <a:pt x="484" y="932"/>
                    </a:lnTo>
                    <a:lnTo>
                      <a:pt x="495" y="932"/>
                    </a:lnTo>
                    <a:lnTo>
                      <a:pt x="505" y="932"/>
                    </a:lnTo>
                    <a:lnTo>
                      <a:pt x="521" y="926"/>
                    </a:lnTo>
                    <a:lnTo>
                      <a:pt x="531" y="926"/>
                    </a:lnTo>
                    <a:lnTo>
                      <a:pt x="542" y="926"/>
                    </a:lnTo>
                    <a:lnTo>
                      <a:pt x="552" y="921"/>
                    </a:lnTo>
                    <a:lnTo>
                      <a:pt x="568" y="921"/>
                    </a:lnTo>
                    <a:lnTo>
                      <a:pt x="578" y="916"/>
                    </a:lnTo>
                    <a:lnTo>
                      <a:pt x="588" y="911"/>
                    </a:lnTo>
                    <a:lnTo>
                      <a:pt x="599" y="911"/>
                    </a:lnTo>
                    <a:lnTo>
                      <a:pt x="609" y="906"/>
                    </a:lnTo>
                    <a:lnTo>
                      <a:pt x="625" y="906"/>
                    </a:lnTo>
                    <a:lnTo>
                      <a:pt x="635" y="900"/>
                    </a:lnTo>
                    <a:lnTo>
                      <a:pt x="646" y="895"/>
                    </a:lnTo>
                    <a:lnTo>
                      <a:pt x="656" y="895"/>
                    </a:lnTo>
                    <a:lnTo>
                      <a:pt x="666" y="890"/>
                    </a:lnTo>
                    <a:lnTo>
                      <a:pt x="682" y="885"/>
                    </a:lnTo>
                    <a:lnTo>
                      <a:pt x="692" y="880"/>
                    </a:lnTo>
                    <a:lnTo>
                      <a:pt x="703" y="874"/>
                    </a:lnTo>
                    <a:lnTo>
                      <a:pt x="713" y="874"/>
                    </a:lnTo>
                    <a:lnTo>
                      <a:pt x="724" y="869"/>
                    </a:lnTo>
                    <a:lnTo>
                      <a:pt x="734" y="864"/>
                    </a:lnTo>
                    <a:lnTo>
                      <a:pt x="744" y="859"/>
                    </a:lnTo>
                    <a:lnTo>
                      <a:pt x="755" y="854"/>
                    </a:lnTo>
                    <a:lnTo>
                      <a:pt x="765" y="848"/>
                    </a:lnTo>
                    <a:lnTo>
                      <a:pt x="776" y="843"/>
                    </a:lnTo>
                    <a:lnTo>
                      <a:pt x="791" y="838"/>
                    </a:lnTo>
                    <a:lnTo>
                      <a:pt x="802" y="833"/>
                    </a:lnTo>
                    <a:lnTo>
                      <a:pt x="812" y="828"/>
                    </a:lnTo>
                    <a:lnTo>
                      <a:pt x="823" y="822"/>
                    </a:lnTo>
                    <a:lnTo>
                      <a:pt x="833" y="812"/>
                    </a:lnTo>
                    <a:lnTo>
                      <a:pt x="843" y="807"/>
                    </a:lnTo>
                    <a:lnTo>
                      <a:pt x="849" y="802"/>
                    </a:lnTo>
                    <a:lnTo>
                      <a:pt x="859" y="796"/>
                    </a:lnTo>
                    <a:lnTo>
                      <a:pt x="869" y="791"/>
                    </a:lnTo>
                    <a:lnTo>
                      <a:pt x="880" y="781"/>
                    </a:lnTo>
                    <a:lnTo>
                      <a:pt x="890" y="776"/>
                    </a:lnTo>
                    <a:lnTo>
                      <a:pt x="901" y="770"/>
                    </a:lnTo>
                    <a:lnTo>
                      <a:pt x="911" y="760"/>
                    </a:lnTo>
                    <a:lnTo>
                      <a:pt x="921" y="755"/>
                    </a:lnTo>
                    <a:lnTo>
                      <a:pt x="932" y="750"/>
                    </a:lnTo>
                    <a:lnTo>
                      <a:pt x="937" y="739"/>
                    </a:lnTo>
                    <a:lnTo>
                      <a:pt x="947" y="734"/>
                    </a:lnTo>
                    <a:lnTo>
                      <a:pt x="958" y="723"/>
                    </a:lnTo>
                    <a:lnTo>
                      <a:pt x="968" y="718"/>
                    </a:lnTo>
                    <a:lnTo>
                      <a:pt x="973" y="708"/>
                    </a:lnTo>
                    <a:lnTo>
                      <a:pt x="984" y="703"/>
                    </a:lnTo>
                    <a:lnTo>
                      <a:pt x="994" y="692"/>
                    </a:lnTo>
                    <a:lnTo>
                      <a:pt x="1005" y="687"/>
                    </a:lnTo>
                    <a:lnTo>
                      <a:pt x="1010" y="677"/>
                    </a:lnTo>
                    <a:lnTo>
                      <a:pt x="1020" y="666"/>
                    </a:lnTo>
                    <a:lnTo>
                      <a:pt x="1025" y="661"/>
                    </a:lnTo>
                    <a:lnTo>
                      <a:pt x="1036" y="651"/>
                    </a:lnTo>
                    <a:lnTo>
                      <a:pt x="1046" y="640"/>
                    </a:lnTo>
                    <a:lnTo>
                      <a:pt x="1052" y="635"/>
                    </a:lnTo>
                    <a:lnTo>
                      <a:pt x="1062" y="625"/>
                    </a:lnTo>
                    <a:lnTo>
                      <a:pt x="1067" y="614"/>
                    </a:lnTo>
                    <a:lnTo>
                      <a:pt x="1078" y="609"/>
                    </a:lnTo>
                    <a:lnTo>
                      <a:pt x="1083" y="599"/>
                    </a:lnTo>
                    <a:lnTo>
                      <a:pt x="1093" y="588"/>
                    </a:lnTo>
                    <a:lnTo>
                      <a:pt x="1098" y="578"/>
                    </a:lnTo>
                    <a:lnTo>
                      <a:pt x="1104" y="567"/>
                    </a:lnTo>
                    <a:lnTo>
                      <a:pt x="1114" y="562"/>
                    </a:lnTo>
                    <a:lnTo>
                      <a:pt x="1119" y="552"/>
                    </a:lnTo>
                    <a:lnTo>
                      <a:pt x="1124" y="541"/>
                    </a:lnTo>
                    <a:lnTo>
                      <a:pt x="1135" y="531"/>
                    </a:lnTo>
                    <a:lnTo>
                      <a:pt x="1140" y="520"/>
                    </a:lnTo>
                    <a:lnTo>
                      <a:pt x="1145" y="510"/>
                    </a:lnTo>
                    <a:lnTo>
                      <a:pt x="1150" y="500"/>
                    </a:lnTo>
                    <a:lnTo>
                      <a:pt x="1161" y="489"/>
                    </a:lnTo>
                    <a:lnTo>
                      <a:pt x="1166" y="479"/>
                    </a:lnTo>
                    <a:lnTo>
                      <a:pt x="1171" y="468"/>
                    </a:lnTo>
                    <a:lnTo>
                      <a:pt x="1176" y="458"/>
                    </a:lnTo>
                    <a:lnTo>
                      <a:pt x="1182" y="448"/>
                    </a:lnTo>
                    <a:lnTo>
                      <a:pt x="1187" y="437"/>
                    </a:lnTo>
                    <a:lnTo>
                      <a:pt x="1192" y="427"/>
                    </a:lnTo>
                    <a:lnTo>
                      <a:pt x="1197" y="416"/>
                    </a:lnTo>
                    <a:lnTo>
                      <a:pt x="1202" y="406"/>
                    </a:lnTo>
                    <a:lnTo>
                      <a:pt x="1208" y="396"/>
                    </a:lnTo>
                    <a:lnTo>
                      <a:pt x="1213" y="385"/>
                    </a:lnTo>
                    <a:lnTo>
                      <a:pt x="1218" y="375"/>
                    </a:lnTo>
                    <a:lnTo>
                      <a:pt x="1223" y="364"/>
                    </a:lnTo>
                    <a:lnTo>
                      <a:pt x="1228" y="354"/>
                    </a:lnTo>
                    <a:lnTo>
                      <a:pt x="1234" y="338"/>
                    </a:lnTo>
                    <a:lnTo>
                      <a:pt x="1239" y="328"/>
                    </a:lnTo>
                    <a:lnTo>
                      <a:pt x="1239" y="318"/>
                    </a:lnTo>
                    <a:lnTo>
                      <a:pt x="1244" y="307"/>
                    </a:lnTo>
                    <a:lnTo>
                      <a:pt x="1249" y="297"/>
                    </a:lnTo>
                    <a:lnTo>
                      <a:pt x="1254" y="286"/>
                    </a:lnTo>
                    <a:lnTo>
                      <a:pt x="1254" y="271"/>
                    </a:lnTo>
                    <a:lnTo>
                      <a:pt x="1260" y="260"/>
                    </a:lnTo>
                    <a:lnTo>
                      <a:pt x="354" y="0"/>
                    </a:lnTo>
                    <a:lnTo>
                      <a:pt x="0" y="874"/>
                    </a:lnTo>
                    <a:close/>
                  </a:path>
                </a:pathLst>
              </a:custGeom>
              <a:solidFill>
                <a:srgbClr val="90E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07EC799C-557B-4BC8-BF80-2869998A8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2499"/>
                <a:ext cx="1260" cy="942"/>
              </a:xfrm>
              <a:custGeom>
                <a:avLst/>
                <a:gdLst>
                  <a:gd name="T0" fmla="*/ 5 w 242"/>
                  <a:gd name="T1" fmla="*/ 170 h 181"/>
                  <a:gd name="T2" fmla="*/ 11 w 242"/>
                  <a:gd name="T3" fmla="*/ 172 h 181"/>
                  <a:gd name="T4" fmla="*/ 18 w 242"/>
                  <a:gd name="T5" fmla="*/ 174 h 181"/>
                  <a:gd name="T6" fmla="*/ 24 w 242"/>
                  <a:gd name="T7" fmla="*/ 176 h 181"/>
                  <a:gd name="T8" fmla="*/ 31 w 242"/>
                  <a:gd name="T9" fmla="*/ 177 h 181"/>
                  <a:gd name="T10" fmla="*/ 38 w 242"/>
                  <a:gd name="T11" fmla="*/ 179 h 181"/>
                  <a:gd name="T12" fmla="*/ 45 w 242"/>
                  <a:gd name="T13" fmla="*/ 180 h 181"/>
                  <a:gd name="T14" fmla="*/ 52 w 242"/>
                  <a:gd name="T15" fmla="*/ 180 h 181"/>
                  <a:gd name="T16" fmla="*/ 58 w 242"/>
                  <a:gd name="T17" fmla="*/ 181 h 181"/>
                  <a:gd name="T18" fmla="*/ 65 w 242"/>
                  <a:gd name="T19" fmla="*/ 181 h 181"/>
                  <a:gd name="T20" fmla="*/ 72 w 242"/>
                  <a:gd name="T21" fmla="*/ 181 h 181"/>
                  <a:gd name="T22" fmla="*/ 79 w 242"/>
                  <a:gd name="T23" fmla="*/ 181 h 181"/>
                  <a:gd name="T24" fmla="*/ 86 w 242"/>
                  <a:gd name="T25" fmla="*/ 180 h 181"/>
                  <a:gd name="T26" fmla="*/ 93 w 242"/>
                  <a:gd name="T27" fmla="*/ 179 h 181"/>
                  <a:gd name="T28" fmla="*/ 100 w 242"/>
                  <a:gd name="T29" fmla="*/ 178 h 181"/>
                  <a:gd name="T30" fmla="*/ 106 w 242"/>
                  <a:gd name="T31" fmla="*/ 177 h 181"/>
                  <a:gd name="T32" fmla="*/ 113 w 242"/>
                  <a:gd name="T33" fmla="*/ 175 h 181"/>
                  <a:gd name="T34" fmla="*/ 120 w 242"/>
                  <a:gd name="T35" fmla="*/ 174 h 181"/>
                  <a:gd name="T36" fmla="*/ 126 w 242"/>
                  <a:gd name="T37" fmla="*/ 172 h 181"/>
                  <a:gd name="T38" fmla="*/ 133 w 242"/>
                  <a:gd name="T39" fmla="*/ 169 h 181"/>
                  <a:gd name="T40" fmla="*/ 139 w 242"/>
                  <a:gd name="T41" fmla="*/ 167 h 181"/>
                  <a:gd name="T42" fmla="*/ 145 w 242"/>
                  <a:gd name="T43" fmla="*/ 164 h 181"/>
                  <a:gd name="T44" fmla="*/ 152 w 242"/>
                  <a:gd name="T45" fmla="*/ 161 h 181"/>
                  <a:gd name="T46" fmla="*/ 158 w 242"/>
                  <a:gd name="T47" fmla="*/ 158 h 181"/>
                  <a:gd name="T48" fmla="*/ 163 w 242"/>
                  <a:gd name="T49" fmla="*/ 154 h 181"/>
                  <a:gd name="T50" fmla="*/ 169 w 242"/>
                  <a:gd name="T51" fmla="*/ 150 h 181"/>
                  <a:gd name="T52" fmla="*/ 175 w 242"/>
                  <a:gd name="T53" fmla="*/ 146 h 181"/>
                  <a:gd name="T54" fmla="*/ 180 w 242"/>
                  <a:gd name="T55" fmla="*/ 142 h 181"/>
                  <a:gd name="T56" fmla="*/ 186 w 242"/>
                  <a:gd name="T57" fmla="*/ 138 h 181"/>
                  <a:gd name="T58" fmla="*/ 191 w 242"/>
                  <a:gd name="T59" fmla="*/ 133 h 181"/>
                  <a:gd name="T60" fmla="*/ 196 w 242"/>
                  <a:gd name="T61" fmla="*/ 128 h 181"/>
                  <a:gd name="T62" fmla="*/ 201 w 242"/>
                  <a:gd name="T63" fmla="*/ 123 h 181"/>
                  <a:gd name="T64" fmla="*/ 205 w 242"/>
                  <a:gd name="T65" fmla="*/ 118 h 181"/>
                  <a:gd name="T66" fmla="*/ 210 w 242"/>
                  <a:gd name="T67" fmla="*/ 113 h 181"/>
                  <a:gd name="T68" fmla="*/ 214 w 242"/>
                  <a:gd name="T69" fmla="*/ 108 h 181"/>
                  <a:gd name="T70" fmla="*/ 218 w 242"/>
                  <a:gd name="T71" fmla="*/ 102 h 181"/>
                  <a:gd name="T72" fmla="*/ 221 w 242"/>
                  <a:gd name="T73" fmla="*/ 96 h 181"/>
                  <a:gd name="T74" fmla="*/ 225 w 242"/>
                  <a:gd name="T75" fmla="*/ 90 h 181"/>
                  <a:gd name="T76" fmla="*/ 228 w 242"/>
                  <a:gd name="T77" fmla="*/ 84 h 181"/>
                  <a:gd name="T78" fmla="*/ 231 w 242"/>
                  <a:gd name="T79" fmla="*/ 78 h 181"/>
                  <a:gd name="T80" fmla="*/ 234 w 242"/>
                  <a:gd name="T81" fmla="*/ 72 h 181"/>
                  <a:gd name="T82" fmla="*/ 237 w 242"/>
                  <a:gd name="T83" fmla="*/ 65 h 181"/>
                  <a:gd name="T84" fmla="*/ 239 w 242"/>
                  <a:gd name="T85" fmla="*/ 59 h 181"/>
                  <a:gd name="T86" fmla="*/ 241 w 242"/>
                  <a:gd name="T87" fmla="*/ 52 h 181"/>
                  <a:gd name="T88" fmla="*/ 0 w 242"/>
                  <a:gd name="T89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2" h="181">
                    <a:moveTo>
                      <a:pt x="0" y="168"/>
                    </a:moveTo>
                    <a:lnTo>
                      <a:pt x="3" y="169"/>
                    </a:lnTo>
                    <a:lnTo>
                      <a:pt x="5" y="170"/>
                    </a:lnTo>
                    <a:lnTo>
                      <a:pt x="7" y="170"/>
                    </a:lnTo>
                    <a:lnTo>
                      <a:pt x="9" y="171"/>
                    </a:lnTo>
                    <a:lnTo>
                      <a:pt x="11" y="172"/>
                    </a:lnTo>
                    <a:lnTo>
                      <a:pt x="13" y="173"/>
                    </a:lnTo>
                    <a:lnTo>
                      <a:pt x="16" y="173"/>
                    </a:lnTo>
                    <a:lnTo>
                      <a:pt x="18" y="174"/>
                    </a:lnTo>
                    <a:lnTo>
                      <a:pt x="20" y="175"/>
                    </a:lnTo>
                    <a:lnTo>
                      <a:pt x="22" y="175"/>
                    </a:lnTo>
                    <a:lnTo>
                      <a:pt x="24" y="176"/>
                    </a:lnTo>
                    <a:lnTo>
                      <a:pt x="27" y="176"/>
                    </a:lnTo>
                    <a:lnTo>
                      <a:pt x="29" y="177"/>
                    </a:lnTo>
                    <a:lnTo>
                      <a:pt x="31" y="177"/>
                    </a:lnTo>
                    <a:lnTo>
                      <a:pt x="33" y="178"/>
                    </a:lnTo>
                    <a:lnTo>
                      <a:pt x="36" y="178"/>
                    </a:lnTo>
                    <a:lnTo>
                      <a:pt x="38" y="179"/>
                    </a:lnTo>
                    <a:lnTo>
                      <a:pt x="40" y="179"/>
                    </a:lnTo>
                    <a:lnTo>
                      <a:pt x="42" y="179"/>
                    </a:lnTo>
                    <a:lnTo>
                      <a:pt x="45" y="180"/>
                    </a:lnTo>
                    <a:lnTo>
                      <a:pt x="47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4" y="181"/>
                    </a:lnTo>
                    <a:lnTo>
                      <a:pt x="56" y="181"/>
                    </a:lnTo>
                    <a:lnTo>
                      <a:pt x="58" y="181"/>
                    </a:lnTo>
                    <a:lnTo>
                      <a:pt x="61" y="181"/>
                    </a:lnTo>
                    <a:lnTo>
                      <a:pt x="63" y="181"/>
                    </a:lnTo>
                    <a:lnTo>
                      <a:pt x="65" y="181"/>
                    </a:lnTo>
                    <a:lnTo>
                      <a:pt x="68" y="181"/>
                    </a:lnTo>
                    <a:lnTo>
                      <a:pt x="70" y="181"/>
                    </a:lnTo>
                    <a:lnTo>
                      <a:pt x="72" y="181"/>
                    </a:lnTo>
                    <a:lnTo>
                      <a:pt x="75" y="181"/>
                    </a:lnTo>
                    <a:lnTo>
                      <a:pt x="77" y="181"/>
                    </a:lnTo>
                    <a:lnTo>
                      <a:pt x="79" y="181"/>
                    </a:lnTo>
                    <a:lnTo>
                      <a:pt x="81" y="181"/>
                    </a:lnTo>
                    <a:lnTo>
                      <a:pt x="84" y="180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91" y="180"/>
                    </a:lnTo>
                    <a:lnTo>
                      <a:pt x="93" y="179"/>
                    </a:lnTo>
                    <a:lnTo>
                      <a:pt x="95" y="179"/>
                    </a:lnTo>
                    <a:lnTo>
                      <a:pt x="97" y="179"/>
                    </a:lnTo>
                    <a:lnTo>
                      <a:pt x="100" y="178"/>
                    </a:lnTo>
                    <a:lnTo>
                      <a:pt x="102" y="178"/>
                    </a:lnTo>
                    <a:lnTo>
                      <a:pt x="104" y="178"/>
                    </a:lnTo>
                    <a:lnTo>
                      <a:pt x="106" y="177"/>
                    </a:lnTo>
                    <a:lnTo>
                      <a:pt x="109" y="177"/>
                    </a:lnTo>
                    <a:lnTo>
                      <a:pt x="111" y="176"/>
                    </a:lnTo>
                    <a:lnTo>
                      <a:pt x="113" y="175"/>
                    </a:lnTo>
                    <a:lnTo>
                      <a:pt x="115" y="175"/>
                    </a:lnTo>
                    <a:lnTo>
                      <a:pt x="117" y="174"/>
                    </a:lnTo>
                    <a:lnTo>
                      <a:pt x="120" y="174"/>
                    </a:lnTo>
                    <a:lnTo>
                      <a:pt x="122" y="173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8" y="171"/>
                    </a:lnTo>
                    <a:lnTo>
                      <a:pt x="131" y="170"/>
                    </a:lnTo>
                    <a:lnTo>
                      <a:pt x="133" y="169"/>
                    </a:lnTo>
                    <a:lnTo>
                      <a:pt x="135" y="168"/>
                    </a:lnTo>
                    <a:lnTo>
                      <a:pt x="137" y="168"/>
                    </a:lnTo>
                    <a:lnTo>
                      <a:pt x="139" y="167"/>
                    </a:lnTo>
                    <a:lnTo>
                      <a:pt x="141" y="166"/>
                    </a:lnTo>
                    <a:lnTo>
                      <a:pt x="143" y="165"/>
                    </a:lnTo>
                    <a:lnTo>
                      <a:pt x="145" y="164"/>
                    </a:lnTo>
                    <a:lnTo>
                      <a:pt x="147" y="163"/>
                    </a:lnTo>
                    <a:lnTo>
                      <a:pt x="149" y="162"/>
                    </a:lnTo>
                    <a:lnTo>
                      <a:pt x="152" y="161"/>
                    </a:lnTo>
                    <a:lnTo>
                      <a:pt x="154" y="160"/>
                    </a:lnTo>
                    <a:lnTo>
                      <a:pt x="156" y="159"/>
                    </a:lnTo>
                    <a:lnTo>
                      <a:pt x="158" y="158"/>
                    </a:lnTo>
                    <a:lnTo>
                      <a:pt x="160" y="156"/>
                    </a:lnTo>
                    <a:lnTo>
                      <a:pt x="162" y="155"/>
                    </a:lnTo>
                    <a:lnTo>
                      <a:pt x="163" y="154"/>
                    </a:lnTo>
                    <a:lnTo>
                      <a:pt x="165" y="153"/>
                    </a:lnTo>
                    <a:lnTo>
                      <a:pt x="167" y="152"/>
                    </a:lnTo>
                    <a:lnTo>
                      <a:pt x="169" y="150"/>
                    </a:lnTo>
                    <a:lnTo>
                      <a:pt x="171" y="149"/>
                    </a:lnTo>
                    <a:lnTo>
                      <a:pt x="173" y="148"/>
                    </a:lnTo>
                    <a:lnTo>
                      <a:pt x="175" y="146"/>
                    </a:lnTo>
                    <a:lnTo>
                      <a:pt x="177" y="145"/>
                    </a:lnTo>
                    <a:lnTo>
                      <a:pt x="179" y="144"/>
                    </a:lnTo>
                    <a:lnTo>
                      <a:pt x="180" y="142"/>
                    </a:lnTo>
                    <a:lnTo>
                      <a:pt x="182" y="141"/>
                    </a:lnTo>
                    <a:lnTo>
                      <a:pt x="184" y="139"/>
                    </a:lnTo>
                    <a:lnTo>
                      <a:pt x="186" y="138"/>
                    </a:lnTo>
                    <a:lnTo>
                      <a:pt x="187" y="136"/>
                    </a:lnTo>
                    <a:lnTo>
                      <a:pt x="189" y="135"/>
                    </a:lnTo>
                    <a:lnTo>
                      <a:pt x="191" y="133"/>
                    </a:lnTo>
                    <a:lnTo>
                      <a:pt x="193" y="132"/>
                    </a:lnTo>
                    <a:lnTo>
                      <a:pt x="194" y="130"/>
                    </a:lnTo>
                    <a:lnTo>
                      <a:pt x="196" y="128"/>
                    </a:lnTo>
                    <a:lnTo>
                      <a:pt x="197" y="127"/>
                    </a:lnTo>
                    <a:lnTo>
                      <a:pt x="199" y="125"/>
                    </a:lnTo>
                    <a:lnTo>
                      <a:pt x="201" y="123"/>
                    </a:lnTo>
                    <a:lnTo>
                      <a:pt x="202" y="122"/>
                    </a:lnTo>
                    <a:lnTo>
                      <a:pt x="204" y="120"/>
                    </a:lnTo>
                    <a:lnTo>
                      <a:pt x="205" y="118"/>
                    </a:lnTo>
                    <a:lnTo>
                      <a:pt x="207" y="117"/>
                    </a:lnTo>
                    <a:lnTo>
                      <a:pt x="208" y="115"/>
                    </a:lnTo>
                    <a:lnTo>
                      <a:pt x="210" y="113"/>
                    </a:lnTo>
                    <a:lnTo>
                      <a:pt x="211" y="111"/>
                    </a:lnTo>
                    <a:lnTo>
                      <a:pt x="212" y="109"/>
                    </a:lnTo>
                    <a:lnTo>
                      <a:pt x="214" y="108"/>
                    </a:lnTo>
                    <a:lnTo>
                      <a:pt x="215" y="106"/>
                    </a:lnTo>
                    <a:lnTo>
                      <a:pt x="216" y="104"/>
                    </a:lnTo>
                    <a:lnTo>
                      <a:pt x="218" y="102"/>
                    </a:lnTo>
                    <a:lnTo>
                      <a:pt x="219" y="100"/>
                    </a:lnTo>
                    <a:lnTo>
                      <a:pt x="220" y="98"/>
                    </a:lnTo>
                    <a:lnTo>
                      <a:pt x="221" y="96"/>
                    </a:lnTo>
                    <a:lnTo>
                      <a:pt x="223" y="94"/>
                    </a:lnTo>
                    <a:lnTo>
                      <a:pt x="224" y="92"/>
                    </a:lnTo>
                    <a:lnTo>
                      <a:pt x="225" y="90"/>
                    </a:lnTo>
                    <a:lnTo>
                      <a:pt x="226" y="88"/>
                    </a:lnTo>
                    <a:lnTo>
                      <a:pt x="227" y="86"/>
                    </a:lnTo>
                    <a:lnTo>
                      <a:pt x="228" y="84"/>
                    </a:lnTo>
                    <a:lnTo>
                      <a:pt x="229" y="82"/>
                    </a:lnTo>
                    <a:lnTo>
                      <a:pt x="230" y="80"/>
                    </a:lnTo>
                    <a:lnTo>
                      <a:pt x="231" y="78"/>
                    </a:lnTo>
                    <a:lnTo>
                      <a:pt x="232" y="76"/>
                    </a:lnTo>
                    <a:lnTo>
                      <a:pt x="233" y="74"/>
                    </a:lnTo>
                    <a:lnTo>
                      <a:pt x="234" y="72"/>
                    </a:lnTo>
                    <a:lnTo>
                      <a:pt x="235" y="70"/>
                    </a:lnTo>
                    <a:lnTo>
                      <a:pt x="236" y="68"/>
                    </a:lnTo>
                    <a:lnTo>
                      <a:pt x="237" y="65"/>
                    </a:lnTo>
                    <a:lnTo>
                      <a:pt x="238" y="63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7"/>
                    </a:lnTo>
                    <a:lnTo>
                      <a:pt x="241" y="55"/>
                    </a:lnTo>
                    <a:lnTo>
                      <a:pt x="241" y="52"/>
                    </a:lnTo>
                    <a:lnTo>
                      <a:pt x="242" y="50"/>
                    </a:lnTo>
                    <a:lnTo>
                      <a:pt x="68" y="0"/>
                    </a:lnTo>
                    <a:lnTo>
                      <a:pt x="0" y="168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8F44E216-3C0D-4777-8C64-6C722924A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6" y="3347"/>
                <a:ext cx="21" cy="4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4">
                <a:extLst>
                  <a:ext uri="{FF2B5EF4-FFF2-40B4-BE49-F238E27FC236}">
                    <a16:creationId xmlns:a16="http://schemas.microsoft.com/office/drawing/2014/main" id="{4EF726CA-DCDD-43DC-A153-B5E404BEE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8" y="3379"/>
                <a:ext cx="101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Paying business-related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000000"/>
                    </a:solidFill>
                  </a:rPr>
                  <a:t>rent/mortgage/utilities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36EE5C2E-8C6F-40D3-BFC5-284848B9A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2499"/>
                <a:ext cx="942" cy="260"/>
              </a:xfrm>
              <a:custGeom>
                <a:avLst/>
                <a:gdLst>
                  <a:gd name="T0" fmla="*/ 906 w 942"/>
                  <a:gd name="T1" fmla="*/ 260 h 260"/>
                  <a:gd name="T2" fmla="*/ 911 w 942"/>
                  <a:gd name="T3" fmla="*/ 250 h 260"/>
                  <a:gd name="T4" fmla="*/ 911 w 942"/>
                  <a:gd name="T5" fmla="*/ 239 h 260"/>
                  <a:gd name="T6" fmla="*/ 916 w 942"/>
                  <a:gd name="T7" fmla="*/ 224 h 260"/>
                  <a:gd name="T8" fmla="*/ 916 w 942"/>
                  <a:gd name="T9" fmla="*/ 213 h 260"/>
                  <a:gd name="T10" fmla="*/ 921 w 942"/>
                  <a:gd name="T11" fmla="*/ 203 h 260"/>
                  <a:gd name="T12" fmla="*/ 921 w 942"/>
                  <a:gd name="T13" fmla="*/ 187 h 260"/>
                  <a:gd name="T14" fmla="*/ 926 w 942"/>
                  <a:gd name="T15" fmla="*/ 177 h 260"/>
                  <a:gd name="T16" fmla="*/ 926 w 942"/>
                  <a:gd name="T17" fmla="*/ 161 h 260"/>
                  <a:gd name="T18" fmla="*/ 932 w 942"/>
                  <a:gd name="T19" fmla="*/ 151 h 260"/>
                  <a:gd name="T20" fmla="*/ 932 w 942"/>
                  <a:gd name="T21" fmla="*/ 141 h 260"/>
                  <a:gd name="T22" fmla="*/ 932 w 942"/>
                  <a:gd name="T23" fmla="*/ 125 h 260"/>
                  <a:gd name="T24" fmla="*/ 937 w 942"/>
                  <a:gd name="T25" fmla="*/ 115 h 260"/>
                  <a:gd name="T26" fmla="*/ 937 w 942"/>
                  <a:gd name="T27" fmla="*/ 104 h 260"/>
                  <a:gd name="T28" fmla="*/ 937 w 942"/>
                  <a:gd name="T29" fmla="*/ 88 h 260"/>
                  <a:gd name="T30" fmla="*/ 937 w 942"/>
                  <a:gd name="T31" fmla="*/ 78 h 260"/>
                  <a:gd name="T32" fmla="*/ 942 w 942"/>
                  <a:gd name="T33" fmla="*/ 62 h 260"/>
                  <a:gd name="T34" fmla="*/ 942 w 942"/>
                  <a:gd name="T35" fmla="*/ 52 h 260"/>
                  <a:gd name="T36" fmla="*/ 942 w 942"/>
                  <a:gd name="T37" fmla="*/ 42 h 260"/>
                  <a:gd name="T38" fmla="*/ 942 w 942"/>
                  <a:gd name="T39" fmla="*/ 26 h 260"/>
                  <a:gd name="T40" fmla="*/ 942 w 942"/>
                  <a:gd name="T41" fmla="*/ 16 h 260"/>
                  <a:gd name="T42" fmla="*/ 942 w 942"/>
                  <a:gd name="T43" fmla="*/ 0 h 260"/>
                  <a:gd name="T44" fmla="*/ 0 w 942"/>
                  <a:gd name="T45" fmla="*/ 0 h 260"/>
                  <a:gd name="T46" fmla="*/ 906 w 942"/>
                  <a:gd name="T4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2" h="260">
                    <a:moveTo>
                      <a:pt x="906" y="260"/>
                    </a:moveTo>
                    <a:lnTo>
                      <a:pt x="911" y="250"/>
                    </a:lnTo>
                    <a:lnTo>
                      <a:pt x="911" y="239"/>
                    </a:lnTo>
                    <a:lnTo>
                      <a:pt x="916" y="224"/>
                    </a:lnTo>
                    <a:lnTo>
                      <a:pt x="916" y="213"/>
                    </a:lnTo>
                    <a:lnTo>
                      <a:pt x="921" y="203"/>
                    </a:lnTo>
                    <a:lnTo>
                      <a:pt x="921" y="187"/>
                    </a:lnTo>
                    <a:lnTo>
                      <a:pt x="926" y="177"/>
                    </a:lnTo>
                    <a:lnTo>
                      <a:pt x="926" y="161"/>
                    </a:lnTo>
                    <a:lnTo>
                      <a:pt x="932" y="151"/>
                    </a:lnTo>
                    <a:lnTo>
                      <a:pt x="932" y="141"/>
                    </a:lnTo>
                    <a:lnTo>
                      <a:pt x="932" y="125"/>
                    </a:lnTo>
                    <a:lnTo>
                      <a:pt x="937" y="115"/>
                    </a:lnTo>
                    <a:lnTo>
                      <a:pt x="937" y="104"/>
                    </a:lnTo>
                    <a:lnTo>
                      <a:pt x="937" y="88"/>
                    </a:lnTo>
                    <a:lnTo>
                      <a:pt x="937" y="78"/>
                    </a:lnTo>
                    <a:lnTo>
                      <a:pt x="942" y="62"/>
                    </a:lnTo>
                    <a:lnTo>
                      <a:pt x="942" y="52"/>
                    </a:lnTo>
                    <a:lnTo>
                      <a:pt x="942" y="42"/>
                    </a:lnTo>
                    <a:lnTo>
                      <a:pt x="942" y="26"/>
                    </a:lnTo>
                    <a:lnTo>
                      <a:pt x="942" y="16"/>
                    </a:lnTo>
                    <a:lnTo>
                      <a:pt x="942" y="0"/>
                    </a:lnTo>
                    <a:lnTo>
                      <a:pt x="0" y="0"/>
                    </a:lnTo>
                    <a:lnTo>
                      <a:pt x="906" y="260"/>
                    </a:lnTo>
                    <a:close/>
                  </a:path>
                </a:pathLst>
              </a:custGeom>
              <a:solidFill>
                <a:srgbClr val="000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FE8B1ECD-4897-4E2C-A862-00F1EFB95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2499"/>
                <a:ext cx="942" cy="260"/>
              </a:xfrm>
              <a:custGeom>
                <a:avLst/>
                <a:gdLst>
                  <a:gd name="T0" fmla="*/ 174 w 181"/>
                  <a:gd name="T1" fmla="*/ 50 h 50"/>
                  <a:gd name="T2" fmla="*/ 175 w 181"/>
                  <a:gd name="T3" fmla="*/ 48 h 50"/>
                  <a:gd name="T4" fmla="*/ 175 w 181"/>
                  <a:gd name="T5" fmla="*/ 46 h 50"/>
                  <a:gd name="T6" fmla="*/ 176 w 181"/>
                  <a:gd name="T7" fmla="*/ 43 h 50"/>
                  <a:gd name="T8" fmla="*/ 176 w 181"/>
                  <a:gd name="T9" fmla="*/ 41 h 50"/>
                  <a:gd name="T10" fmla="*/ 177 w 181"/>
                  <a:gd name="T11" fmla="*/ 39 h 50"/>
                  <a:gd name="T12" fmla="*/ 177 w 181"/>
                  <a:gd name="T13" fmla="*/ 36 h 50"/>
                  <a:gd name="T14" fmla="*/ 178 w 181"/>
                  <a:gd name="T15" fmla="*/ 34 h 50"/>
                  <a:gd name="T16" fmla="*/ 178 w 181"/>
                  <a:gd name="T17" fmla="*/ 31 h 50"/>
                  <a:gd name="T18" fmla="*/ 179 w 181"/>
                  <a:gd name="T19" fmla="*/ 29 h 50"/>
                  <a:gd name="T20" fmla="*/ 179 w 181"/>
                  <a:gd name="T21" fmla="*/ 27 h 50"/>
                  <a:gd name="T22" fmla="*/ 179 w 181"/>
                  <a:gd name="T23" fmla="*/ 24 h 50"/>
                  <a:gd name="T24" fmla="*/ 180 w 181"/>
                  <a:gd name="T25" fmla="*/ 22 h 50"/>
                  <a:gd name="T26" fmla="*/ 180 w 181"/>
                  <a:gd name="T27" fmla="*/ 20 h 50"/>
                  <a:gd name="T28" fmla="*/ 180 w 181"/>
                  <a:gd name="T29" fmla="*/ 17 h 50"/>
                  <a:gd name="T30" fmla="*/ 180 w 181"/>
                  <a:gd name="T31" fmla="*/ 15 h 50"/>
                  <a:gd name="T32" fmla="*/ 181 w 181"/>
                  <a:gd name="T33" fmla="*/ 12 h 50"/>
                  <a:gd name="T34" fmla="*/ 181 w 181"/>
                  <a:gd name="T35" fmla="*/ 10 h 50"/>
                  <a:gd name="T36" fmla="*/ 181 w 181"/>
                  <a:gd name="T37" fmla="*/ 8 h 50"/>
                  <a:gd name="T38" fmla="*/ 181 w 181"/>
                  <a:gd name="T39" fmla="*/ 5 h 50"/>
                  <a:gd name="T40" fmla="*/ 181 w 181"/>
                  <a:gd name="T41" fmla="*/ 3 h 50"/>
                  <a:gd name="T42" fmla="*/ 181 w 181"/>
                  <a:gd name="T43" fmla="*/ 0 h 50"/>
                  <a:gd name="T44" fmla="*/ 0 w 181"/>
                  <a:gd name="T45" fmla="*/ 0 h 50"/>
                  <a:gd name="T46" fmla="*/ 174 w 181"/>
                  <a:gd name="T4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50">
                    <a:moveTo>
                      <a:pt x="174" y="50"/>
                    </a:moveTo>
                    <a:lnTo>
                      <a:pt x="175" y="48"/>
                    </a:lnTo>
                    <a:lnTo>
                      <a:pt x="175" y="46"/>
                    </a:lnTo>
                    <a:lnTo>
                      <a:pt x="176" y="43"/>
                    </a:lnTo>
                    <a:lnTo>
                      <a:pt x="176" y="41"/>
                    </a:lnTo>
                    <a:lnTo>
                      <a:pt x="177" y="39"/>
                    </a:lnTo>
                    <a:lnTo>
                      <a:pt x="177" y="36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9" y="29"/>
                    </a:lnTo>
                    <a:lnTo>
                      <a:pt x="179" y="27"/>
                    </a:lnTo>
                    <a:lnTo>
                      <a:pt x="179" y="24"/>
                    </a:lnTo>
                    <a:lnTo>
                      <a:pt x="180" y="22"/>
                    </a:lnTo>
                    <a:lnTo>
                      <a:pt x="180" y="20"/>
                    </a:lnTo>
                    <a:lnTo>
                      <a:pt x="180" y="17"/>
                    </a:lnTo>
                    <a:lnTo>
                      <a:pt x="180" y="15"/>
                    </a:lnTo>
                    <a:lnTo>
                      <a:pt x="181" y="12"/>
                    </a:lnTo>
                    <a:lnTo>
                      <a:pt x="181" y="10"/>
                    </a:lnTo>
                    <a:lnTo>
                      <a:pt x="181" y="8"/>
                    </a:lnTo>
                    <a:lnTo>
                      <a:pt x="181" y="5"/>
                    </a:lnTo>
                    <a:lnTo>
                      <a:pt x="181" y="3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174" y="5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57FA1F31-E309-475B-8F96-44483D335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7" y="2634"/>
                <a:ext cx="47" cy="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48">
                <a:extLst>
                  <a:ext uri="{FF2B5EF4-FFF2-40B4-BE49-F238E27FC236}">
                    <a16:creationId xmlns:a16="http://schemas.microsoft.com/office/drawing/2014/main" id="{D2B55CC1-061D-4B9C-95B3-04475F1ED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0" y="2593"/>
                <a:ext cx="4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Paying staff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9">
                <a:extLst>
                  <a:ext uri="{FF2B5EF4-FFF2-40B4-BE49-F238E27FC236}">
                    <a16:creationId xmlns:a16="http://schemas.microsoft.com/office/drawing/2014/main" id="{8A985859-5CD4-4377-BA6F-3A2148910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" y="999"/>
                <a:ext cx="359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What has been your greatest challenge during the pandemic?</a:t>
                </a:r>
                <a:endParaRPr kumimoji="0" lang="en-US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B38A4B87-9A66-4BC7-B45A-D6FE289D3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2076" y="2550394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C077308C-E476-488A-AD99-070D63B7F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259" y="4897579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705E9E6B-4377-4AFF-B378-9CA7C1925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7030" y="2557726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1B3DF277-A2D2-4B99-8A09-C7C044C8C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0106" y="3386289"/>
              <a:ext cx="3494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8">
              <a:extLst>
                <a:ext uri="{FF2B5EF4-FFF2-40B4-BE49-F238E27FC236}">
                  <a16:creationId xmlns:a16="http://schemas.microsoft.com/office/drawing/2014/main" id="{7806A30D-21E4-4F54-9EA9-195EAA551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537" y="4027651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12">
              <a:extLst>
                <a:ext uri="{FF2B5EF4-FFF2-40B4-BE49-F238E27FC236}">
                  <a16:creationId xmlns:a16="http://schemas.microsoft.com/office/drawing/2014/main" id="{81A04606-90A7-4FAD-9612-24BF2020B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74" y="4157939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950C0486-E55B-4EC0-B7FA-66FAEAD5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1395" y="4536842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3C39F320-589D-4D49-8213-88191DA6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125" y="3391741"/>
              <a:ext cx="3494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6">
              <a:extLst>
                <a:ext uri="{FF2B5EF4-FFF2-40B4-BE49-F238E27FC236}">
                  <a16:creationId xmlns:a16="http://schemas.microsoft.com/office/drawing/2014/main" id="{E24A2AA0-C74B-4780-94D6-BAFEFA252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4829" y="2493620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54343F9C-50CE-4ADD-81F1-B4FD7A901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7797" y="4772143"/>
              <a:ext cx="3494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818B51EE-0158-4DE9-8221-D8E5F797C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119" y="3868861"/>
              <a:ext cx="264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8BFAD5-6A49-4008-9FA3-0C882451E267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4408668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3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D2C8-46A1-45C0-9344-F084E065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09DA-72B7-48B5-A93B-9A4202FC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businesses felt that implementing additional safety measures like the pandemic protocols helped their businesses succeed</a:t>
            </a:r>
          </a:p>
          <a:p>
            <a:r>
              <a:rPr lang="en-US" dirty="0"/>
              <a:t>Businesses also changed their marketing strategies </a:t>
            </a:r>
          </a:p>
          <a:p>
            <a:pPr lvl="1"/>
            <a:r>
              <a:rPr lang="en-US" dirty="0"/>
              <a:t>More social media promotion and events</a:t>
            </a:r>
          </a:p>
          <a:p>
            <a:pPr lvl="1"/>
            <a:r>
              <a:rPr lang="en-US" dirty="0"/>
              <a:t>Shift to online options for ordering, shopping, etc.</a:t>
            </a:r>
          </a:p>
          <a:p>
            <a:pPr lvl="1"/>
            <a:r>
              <a:rPr lang="en-US" dirty="0"/>
              <a:t>Special offers and discounted prices to entice visitors</a:t>
            </a:r>
          </a:p>
          <a:p>
            <a:r>
              <a:rPr lang="en-US" dirty="0"/>
              <a:t>Greater use of outdoor spaces</a:t>
            </a:r>
          </a:p>
        </p:txBody>
      </p:sp>
      <p:pic>
        <p:nvPicPr>
          <p:cNvPr id="5" name="Graphic 4" descr="Deciduous tree">
            <a:extLst>
              <a:ext uri="{FF2B5EF4-FFF2-40B4-BE49-F238E27FC236}">
                <a16:creationId xmlns:a16="http://schemas.microsoft.com/office/drawing/2014/main" id="{B8B3C5AA-B75B-4CD0-9061-FF906304F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1210" y="4483100"/>
            <a:ext cx="1828800" cy="1828800"/>
          </a:xfrm>
          <a:prstGeom prst="rect">
            <a:avLst/>
          </a:prstGeom>
        </p:spPr>
      </p:pic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74F233A7-A142-479D-9E1E-13C1A9151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510" y="3780780"/>
            <a:ext cx="2743257" cy="2743257"/>
          </a:xfrm>
          <a:prstGeom prst="rect">
            <a:avLst/>
          </a:prstGeom>
        </p:spPr>
      </p:pic>
      <p:pic>
        <p:nvPicPr>
          <p:cNvPr id="9" name="Graphic 8" descr="Mop and bucket">
            <a:extLst>
              <a:ext uri="{FF2B5EF4-FFF2-40B4-BE49-F238E27FC236}">
                <a16:creationId xmlns:a16="http://schemas.microsoft.com/office/drawing/2014/main" id="{E1B754E5-D53C-4B50-A57C-99C01410C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4494" y="1705591"/>
            <a:ext cx="1828800" cy="1828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DE7851-7078-4925-8DD5-D1E45F376A17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2698328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9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D2C8-46A1-45C0-9344-F084E065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09DA-72B7-48B5-A93B-9A4202FC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website and state/local health officials and websites</a:t>
            </a:r>
          </a:p>
          <a:p>
            <a:r>
              <a:rPr lang="en-US" dirty="0"/>
              <a:t>Financial assistance (PPP loan, etc.)</a:t>
            </a:r>
          </a:p>
          <a:p>
            <a:r>
              <a:rPr lang="en-US" dirty="0"/>
              <a:t>Internet and social media</a:t>
            </a:r>
          </a:p>
          <a:p>
            <a:r>
              <a:rPr lang="en-US" dirty="0"/>
              <a:t>Networking and collaborating with other businesses</a:t>
            </a: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243BBC8-C24B-4C9A-89C6-5724C3F3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543" y="3903811"/>
            <a:ext cx="2743257" cy="2743257"/>
          </a:xfrm>
          <a:prstGeom prst="rect">
            <a:avLst/>
          </a:prstGeom>
        </p:spPr>
      </p:pic>
      <p:pic>
        <p:nvPicPr>
          <p:cNvPr id="2050" name="Picture 2" descr="Centers for Disease Control and Prevention - Wikipedia">
            <a:extLst>
              <a:ext uri="{FF2B5EF4-FFF2-40B4-BE49-F238E27FC236}">
                <a16:creationId xmlns:a16="http://schemas.microsoft.com/office/drawing/2014/main" id="{BA8529F6-97D4-4CFF-B2C9-5052FC2B7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27" y="3959680"/>
            <a:ext cx="3633546" cy="27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77C0391D-98F2-434A-BEC3-09C5F9951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937" y="3959680"/>
            <a:ext cx="2631520" cy="2631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2865AD-A3F5-4B97-A8E3-D4B49CA9C5E4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3994866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4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1E6D-5AC0-48CE-B06B-40F22917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D7A7-D106-4316-8A17-0E27A18D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pPr lvl="1"/>
            <a:r>
              <a:rPr lang="en-US" dirty="0"/>
              <a:t>Constantly changing situation and uncertainty of the future</a:t>
            </a:r>
          </a:p>
          <a:p>
            <a:pPr lvl="1"/>
            <a:r>
              <a:rPr lang="en-US" dirty="0"/>
              <a:t>Childcare challenges due to hybrid schedules and school closures</a:t>
            </a:r>
          </a:p>
          <a:p>
            <a:r>
              <a:rPr lang="en-US" dirty="0"/>
              <a:t>Mandatory closures from March to May really hurt most businesses</a:t>
            </a:r>
          </a:p>
          <a:p>
            <a:r>
              <a:rPr lang="en-US" dirty="0"/>
              <a:t>More difficult to get inventory and supplies</a:t>
            </a:r>
          </a:p>
          <a:p>
            <a:r>
              <a:rPr lang="en-US" dirty="0"/>
              <a:t>Unable to hold large events (shows, fundraisers, etc.)</a:t>
            </a:r>
          </a:p>
          <a:p>
            <a:r>
              <a:rPr lang="en-US" dirty="0"/>
              <a:t>No school field trips</a:t>
            </a: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124B0A62-BF45-4069-A252-94726F66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0253" y="1268964"/>
            <a:ext cx="1553547" cy="1553547"/>
          </a:xfrm>
          <a:prstGeom prst="rect">
            <a:avLst/>
          </a:prstGeom>
        </p:spPr>
      </p:pic>
      <p:pic>
        <p:nvPicPr>
          <p:cNvPr id="9" name="Graphic 8" descr="No sign">
            <a:extLst>
              <a:ext uri="{FF2B5EF4-FFF2-40B4-BE49-F238E27FC236}">
                <a16:creationId xmlns:a16="http://schemas.microsoft.com/office/drawing/2014/main" id="{ABD93CCC-064C-4C75-BFD0-5A11DAEDA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7387" y="3881535"/>
            <a:ext cx="2918668" cy="29186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77F2D9-5456-4DE6-87D3-8F3F44F6D57F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3203296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6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BF3D-BE47-4E6F-B7F2-3DE15F1F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5F97-D79B-4024-8B6F-FB8E2201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has been a challenging year for many tourism businesses in the BRADD.</a:t>
            </a:r>
          </a:p>
          <a:p>
            <a:r>
              <a:rPr lang="en-US" dirty="0"/>
              <a:t>Most businesses saw losses in visitation and revenue when compared to 2019.</a:t>
            </a:r>
          </a:p>
          <a:p>
            <a:r>
              <a:rPr lang="en-US" dirty="0"/>
              <a:t>Many businesses had difficulties finding staff.</a:t>
            </a:r>
          </a:p>
          <a:p>
            <a:r>
              <a:rPr lang="en-US" dirty="0"/>
              <a:t>Financial assistance helped keep many businesses afloat.</a:t>
            </a:r>
          </a:p>
          <a:p>
            <a:r>
              <a:rPr lang="en-US" dirty="0"/>
              <a:t>Utilization of the internet, social media, and outdoor spaces in creative ways helped businesses succeed.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318E0C-C7AD-4380-8BF7-DB27BE494132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2657385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7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72F-085D-4210-815A-C855599B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2019…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61DC-C64B-4CA0-A918-D430F868500E}"/>
              </a:ext>
            </a:extLst>
          </p:cNvPr>
          <p:cNvSpPr txBox="1"/>
          <p:nvPr/>
        </p:nvSpPr>
        <p:spPr>
          <a:xfrm>
            <a:off x="2258291" y="6231265"/>
            <a:ext cx="767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Tourism is a driving factor in the BRADD’s economy!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CBEC9E-84C9-465C-BB89-FE86C3A79FE8}"/>
              </a:ext>
            </a:extLst>
          </p:cNvPr>
          <p:cNvGrpSpPr/>
          <p:nvPr/>
        </p:nvGrpSpPr>
        <p:grpSpPr>
          <a:xfrm>
            <a:off x="4538618" y="266243"/>
            <a:ext cx="3114763" cy="2647145"/>
            <a:chOff x="4538618" y="143059"/>
            <a:chExt cx="3114763" cy="2647145"/>
          </a:xfrm>
        </p:grpSpPr>
        <p:pic>
          <p:nvPicPr>
            <p:cNvPr id="5" name="Graphic 4" descr="Money">
              <a:extLst>
                <a:ext uri="{FF2B5EF4-FFF2-40B4-BE49-F238E27FC236}">
                  <a16:creationId xmlns:a16="http://schemas.microsoft.com/office/drawing/2014/main" id="{C1256C45-D377-406A-A35D-E5154E940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63475" y="143059"/>
              <a:ext cx="2065050" cy="20650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37B355-1219-4DB6-8F3E-04C507F4D2D3}"/>
                </a:ext>
              </a:extLst>
            </p:cNvPr>
            <p:cNvSpPr txBox="1"/>
            <p:nvPr/>
          </p:nvSpPr>
          <p:spPr>
            <a:xfrm>
              <a:off x="4818026" y="1858542"/>
              <a:ext cx="267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</a:rPr>
                <a:t>$460 million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F58553-8324-44BA-B26F-17F30E7EB618}"/>
                </a:ext>
              </a:extLst>
            </p:cNvPr>
            <p:cNvSpPr txBox="1"/>
            <p:nvPr/>
          </p:nvSpPr>
          <p:spPr>
            <a:xfrm>
              <a:off x="4538618" y="2328539"/>
              <a:ext cx="3114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In total visitor spending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C0C511-FA43-41CD-940B-E3A1D4F9A504}"/>
              </a:ext>
            </a:extLst>
          </p:cNvPr>
          <p:cNvGrpSpPr/>
          <p:nvPr/>
        </p:nvGrpSpPr>
        <p:grpSpPr>
          <a:xfrm>
            <a:off x="1842194" y="2080355"/>
            <a:ext cx="2891754" cy="2689175"/>
            <a:chOff x="114022" y="2820922"/>
            <a:chExt cx="2891754" cy="2689175"/>
          </a:xfrm>
        </p:grpSpPr>
        <p:pic>
          <p:nvPicPr>
            <p:cNvPr id="11" name="Graphic 10" descr="Upward trend">
              <a:extLst>
                <a:ext uri="{FF2B5EF4-FFF2-40B4-BE49-F238E27FC236}">
                  <a16:creationId xmlns:a16="http://schemas.microsoft.com/office/drawing/2014/main" id="{342E84FB-5A6E-49DD-9223-26BE966A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27375" y="2820922"/>
              <a:ext cx="2065049" cy="20650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726994-28CE-4C3B-A158-EADC05846087}"/>
                </a:ext>
              </a:extLst>
            </p:cNvPr>
            <p:cNvSpPr txBox="1"/>
            <p:nvPr/>
          </p:nvSpPr>
          <p:spPr>
            <a:xfrm>
              <a:off x="296194" y="4526910"/>
              <a:ext cx="2527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/>
                  </a:solidFill>
                </a:rPr>
                <a:t>$677 million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27CB34-69AE-4BA2-9278-DADB9EACB7FD}"/>
                </a:ext>
              </a:extLst>
            </p:cNvPr>
            <p:cNvSpPr txBox="1"/>
            <p:nvPr/>
          </p:nvSpPr>
          <p:spPr>
            <a:xfrm>
              <a:off x="114022" y="5048432"/>
              <a:ext cx="289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In total business sales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D072A9-4D0F-4113-A56F-B1C5988DFCE0}"/>
              </a:ext>
            </a:extLst>
          </p:cNvPr>
          <p:cNvGrpSpPr/>
          <p:nvPr/>
        </p:nvGrpSpPr>
        <p:grpSpPr>
          <a:xfrm>
            <a:off x="4594017" y="3341187"/>
            <a:ext cx="3003964" cy="2661149"/>
            <a:chOff x="5237453" y="3388622"/>
            <a:chExt cx="3003964" cy="2661149"/>
          </a:xfrm>
        </p:grpSpPr>
        <p:pic>
          <p:nvPicPr>
            <p:cNvPr id="9" name="Graphic 8" descr="Bank">
              <a:extLst>
                <a:ext uri="{FF2B5EF4-FFF2-40B4-BE49-F238E27FC236}">
                  <a16:creationId xmlns:a16="http://schemas.microsoft.com/office/drawing/2014/main" id="{3435B71A-0242-4D0A-9C6C-33667F1BF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06911" y="3388622"/>
              <a:ext cx="2065050" cy="20650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B08941-88D8-4128-9B1F-FABF26D57457}"/>
                </a:ext>
              </a:extLst>
            </p:cNvPr>
            <p:cNvSpPr txBox="1"/>
            <p:nvPr/>
          </p:nvSpPr>
          <p:spPr>
            <a:xfrm>
              <a:off x="5600356" y="5130506"/>
              <a:ext cx="227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$50 million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095DEA-118B-434E-A254-37358A3DFF3E}"/>
                </a:ext>
              </a:extLst>
            </p:cNvPr>
            <p:cNvSpPr txBox="1"/>
            <p:nvPr/>
          </p:nvSpPr>
          <p:spPr>
            <a:xfrm>
              <a:off x="5237453" y="5588106"/>
              <a:ext cx="300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 state and local taxes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18CD59F-CBEA-4027-836A-52C7AAF5E5A6}"/>
              </a:ext>
            </a:extLst>
          </p:cNvPr>
          <p:cNvGrpSpPr/>
          <p:nvPr/>
        </p:nvGrpSpPr>
        <p:grpSpPr>
          <a:xfrm>
            <a:off x="7388113" y="2147874"/>
            <a:ext cx="2913618" cy="2562251"/>
            <a:chOff x="9062731" y="1641194"/>
            <a:chExt cx="2913618" cy="2562251"/>
          </a:xfrm>
        </p:grpSpPr>
        <p:pic>
          <p:nvPicPr>
            <p:cNvPr id="7" name="Graphic 6" descr="Briefcase">
              <a:extLst>
                <a:ext uri="{FF2B5EF4-FFF2-40B4-BE49-F238E27FC236}">
                  <a16:creationId xmlns:a16="http://schemas.microsoft.com/office/drawing/2014/main" id="{03466EA3-AADB-48FA-9456-150A8F29B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87016" y="1641194"/>
              <a:ext cx="2065050" cy="20650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DBEAFC-E8B5-4A59-8B98-F63F18D27777}"/>
                </a:ext>
              </a:extLst>
            </p:cNvPr>
            <p:cNvSpPr txBox="1"/>
            <p:nvPr/>
          </p:nvSpPr>
          <p:spPr>
            <a:xfrm>
              <a:off x="9467835" y="3285281"/>
              <a:ext cx="2103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6"/>
                  </a:solidFill>
                </a:rPr>
                <a:t>6,100 jobs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4C3E53-4BE5-41A5-818D-151C23302961}"/>
                </a:ext>
              </a:extLst>
            </p:cNvPr>
            <p:cNvSpPr txBox="1"/>
            <p:nvPr/>
          </p:nvSpPr>
          <p:spPr>
            <a:xfrm>
              <a:off x="9062731" y="3741780"/>
              <a:ext cx="2913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Generated by tourism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BC6CBB-C95C-4518-95E7-AD3EAF9F4E58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2029588" cy="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6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city at sunset&#10;&#10;Description automatically generated">
            <a:extLst>
              <a:ext uri="{FF2B5EF4-FFF2-40B4-BE49-F238E27FC236}">
                <a16:creationId xmlns:a16="http://schemas.microsoft.com/office/drawing/2014/main" id="{BD3985E3-3191-4DF8-9028-BC3195E9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FF93F-81A1-4463-9E8D-AC3253B0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1577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2AF6-1286-40FB-8DA8-269D462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March – October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BFE6-1127-4169-AFD7-C60305ACA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561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According to the US Travel Association:</a:t>
            </a:r>
          </a:p>
          <a:p>
            <a:pPr lvl="1"/>
            <a:r>
              <a:rPr lang="en-US" dirty="0"/>
              <a:t>$443 billion in cumulative losses for the U.S. Travel Economy</a:t>
            </a:r>
          </a:p>
          <a:p>
            <a:pPr lvl="1"/>
            <a:r>
              <a:rPr lang="en-US" dirty="0"/>
              <a:t>Loss of $57 billion in federal, state, and local taxes</a:t>
            </a:r>
          </a:p>
          <a:p>
            <a:pPr lvl="1"/>
            <a:r>
              <a:rPr lang="en-US" dirty="0"/>
              <a:t>3.5 million direct travel jobs lost</a:t>
            </a:r>
          </a:p>
          <a:p>
            <a:r>
              <a:rPr lang="en-US" dirty="0"/>
              <a:t>In Kentucky:</a:t>
            </a:r>
          </a:p>
          <a:p>
            <a:pPr lvl="1"/>
            <a:r>
              <a:rPr lang="en-US" dirty="0"/>
              <a:t>$3.9 billion in cumulative losses over 2019 in weekly travel spending</a:t>
            </a:r>
          </a:p>
          <a:p>
            <a:pPr lvl="1"/>
            <a:r>
              <a:rPr lang="en-US" dirty="0"/>
              <a:t>Weekly travel spending was down about 50% over 2019 on average</a:t>
            </a:r>
          </a:p>
          <a:p>
            <a:pPr lvl="1"/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7302DB8-5DB3-4DB5-A8D3-F7F62F5D8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9" y="1533831"/>
            <a:ext cx="5370362" cy="262521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67234"/>
              </p:ext>
            </p:extLst>
          </p:nvPr>
        </p:nvGraphicFramePr>
        <p:xfrm>
          <a:off x="5968182" y="4067480"/>
          <a:ext cx="5625999" cy="262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CADF47-5CBA-4380-A247-6E6C425CCD32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7488693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1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2AF6-1286-40FB-8DA8-269D462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BFE6-1127-4169-AFD7-C60305ACA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0093" cy="4351338"/>
          </a:xfrm>
        </p:spPr>
        <p:txBody>
          <a:bodyPr>
            <a:normAutofit/>
          </a:bodyPr>
          <a:lstStyle/>
          <a:p>
            <a:r>
              <a:rPr lang="en-US" dirty="0"/>
              <a:t>The leisure and hospitality industry has been particularly hard-hit by the pandemic</a:t>
            </a:r>
          </a:p>
          <a:p>
            <a:r>
              <a:rPr lang="en-US" dirty="0"/>
              <a:t>11% of US employment pre-pandemic</a:t>
            </a:r>
          </a:p>
          <a:p>
            <a:r>
              <a:rPr lang="en-US" dirty="0"/>
              <a:t>Has suffered 36% of all job losses</a:t>
            </a:r>
          </a:p>
          <a:p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AA981F1-F8CA-4DE1-9C8C-07DAE3AD4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05" y="1507969"/>
            <a:ext cx="6224393" cy="38420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88F0C-2FEC-4CF7-8EFF-A7608AD43540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2190766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32CB-4554-4B93-ACB1-E076DBC0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happening in the BRADD?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C3DE-DBD6-4CB5-9538-85FDF353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0333" cy="4351338"/>
          </a:xfrm>
        </p:spPr>
        <p:txBody>
          <a:bodyPr/>
          <a:lstStyle/>
          <a:p>
            <a:r>
              <a:rPr lang="en-US" dirty="0"/>
              <a:t>Still too early to know the full impacts</a:t>
            </a:r>
          </a:p>
          <a:p>
            <a:r>
              <a:rPr lang="en-US" dirty="0"/>
              <a:t>This survey attempts to get a snapshot of how businesses fared during the usually busy summer season</a:t>
            </a:r>
          </a:p>
          <a:p>
            <a:r>
              <a:rPr lang="en-US" dirty="0"/>
              <a:t>Many of these businesses are seasonal and rely on their summer business to carry them through the rest of the year 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FA5FAE2-40DB-4682-A571-C9A43C52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3" y="2214885"/>
            <a:ext cx="5506441" cy="35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EE4AEB-4033-44DB-BB4E-265B24BACEC7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922907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0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30A2-F1CC-4AB1-8AE1-6B6499D0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71D3F-2279-4D3F-9F98-314DF3D68B73}"/>
              </a:ext>
            </a:extLst>
          </p:cNvPr>
          <p:cNvSpPr txBox="1"/>
          <p:nvPr/>
        </p:nvSpPr>
        <p:spPr>
          <a:xfrm>
            <a:off x="9192671" y="3107802"/>
            <a:ext cx="256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responses recorded from Butler County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A3D0AF1A-0306-4D87-9DDD-3CCA923FFB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4453" y="1470047"/>
            <a:ext cx="6363093" cy="5139150"/>
            <a:chOff x="1933" y="1068"/>
            <a:chExt cx="3608" cy="291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FC9D23D0-11DF-44D6-A174-EC8D3DB15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3197"/>
              <a:ext cx="293" cy="37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6463A078-1310-44AC-AA9A-2F9F65EE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3197"/>
              <a:ext cx="293" cy="371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8675324E-652F-482D-956F-5CD0BF276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1349"/>
              <a:ext cx="293" cy="221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BD14D0C-6E82-4719-824B-E003C87A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1349"/>
              <a:ext cx="293" cy="2219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4B138F4-C94C-4EE1-9231-D0118C795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3197"/>
              <a:ext cx="298" cy="37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810F5D58-5FA2-4E31-A7AF-8CE80CC43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3197"/>
              <a:ext cx="298" cy="371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787C9BE0-F377-4355-A99D-DBA3ABF2A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275"/>
              <a:ext cx="294" cy="12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8863E1F8-7EA4-421C-B596-7B438C4A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" y="2275"/>
              <a:ext cx="294" cy="129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CC0FF4EC-7C53-4D84-848A-428C91CDC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458"/>
              <a:ext cx="294" cy="111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3147FBA7-42B6-4534-81C8-B4C01790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458"/>
              <a:ext cx="294" cy="111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22A7286A-6647-44AE-BCAD-EB27CF2B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830"/>
              <a:ext cx="298" cy="7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A370BE62-BB88-407F-BA75-941E5A57D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830"/>
              <a:ext cx="298" cy="73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5E97A56B-78C8-4726-BEC6-43330586E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3197"/>
              <a:ext cx="293" cy="37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15F13DF4-779A-4538-818E-D8F591A28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3197"/>
              <a:ext cx="293" cy="371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BD2CE5D5-5515-4CF9-BD4F-5544A5478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458"/>
              <a:ext cx="293" cy="111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9CE65B5-CDB9-4BB7-ABBF-4E6D8BA65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458"/>
              <a:ext cx="293" cy="111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8662579E-FAF3-412C-BEE1-E0B256968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" y="2642"/>
              <a:ext cx="298" cy="9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B47F8AA7-593E-43D6-8792-F348187B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" y="2642"/>
              <a:ext cx="298" cy="92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6E1C8202-43B2-4D39-8456-5713DF3A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3688"/>
              <a:ext cx="1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Allen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78421222-BF21-4F17-830A-43353BB8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" y="3688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Barren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9C894D51-ACDD-4328-A974-4869EAB2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3688"/>
              <a:ext cx="4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Edmonson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2A7CCF0-B81F-4DB8-BB47-9DF49B64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3688"/>
              <a:ext cx="1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Hart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994A45F8-2F2D-4A31-9DAE-E6770306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3688"/>
              <a:ext cx="2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Logan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DCDA440C-F52D-4E3E-B4D1-2D6FFD68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3688"/>
              <a:ext cx="33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Metcalfe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9C64E54B-6E96-4F02-8764-B5B73F193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3688"/>
              <a:ext cx="30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Monroe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5833F1D6-D35A-4F84-85A9-8EE11610B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3688"/>
              <a:ext cx="34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Simpson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65540EB8-E983-4456-885A-C9E12ECEE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3688"/>
              <a:ext cx="2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Warren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C4B199D8-591A-498B-A661-B8D880A1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1068"/>
              <a:ext cx="1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Responses by County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D59A708E-56CE-48B2-A1A5-7E1D27A44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866"/>
              <a:ext cx="30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County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208BEE89-8BEF-43AC-BD54-6361DA761D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10" y="2409"/>
              <a:ext cx="9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Responses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6EB032B7-30BA-4666-9927-E5B055F7B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2" y="1349"/>
              <a:ext cx="0" cy="221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7">
              <a:extLst>
                <a:ext uri="{FF2B5EF4-FFF2-40B4-BE49-F238E27FC236}">
                  <a16:creationId xmlns:a16="http://schemas.microsoft.com/office/drawing/2014/main" id="{82314B2D-D508-47B0-9BDA-625444D46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3568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8">
              <a:extLst>
                <a:ext uri="{FF2B5EF4-FFF2-40B4-BE49-F238E27FC236}">
                  <a16:creationId xmlns:a16="http://schemas.microsoft.com/office/drawing/2014/main" id="{8C24E152-A132-4B04-88D0-61009CB8E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3197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9">
              <a:extLst>
                <a:ext uri="{FF2B5EF4-FFF2-40B4-BE49-F238E27FC236}">
                  <a16:creationId xmlns:a16="http://schemas.microsoft.com/office/drawing/2014/main" id="{AC3E33C7-8886-4B2C-8595-09CDFE70E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2830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0">
              <a:extLst>
                <a:ext uri="{FF2B5EF4-FFF2-40B4-BE49-F238E27FC236}">
                  <a16:creationId xmlns:a16="http://schemas.microsoft.com/office/drawing/2014/main" id="{DBDB6277-AAD0-47FB-9E60-6D7553620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2458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1">
              <a:extLst>
                <a:ext uri="{FF2B5EF4-FFF2-40B4-BE49-F238E27FC236}">
                  <a16:creationId xmlns:a16="http://schemas.microsoft.com/office/drawing/2014/main" id="{FD239AE4-EC3A-43C3-8CE7-F2D7E2A9D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2087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2">
              <a:extLst>
                <a:ext uri="{FF2B5EF4-FFF2-40B4-BE49-F238E27FC236}">
                  <a16:creationId xmlns:a16="http://schemas.microsoft.com/office/drawing/2014/main" id="{351CA4B7-244B-4AC9-83F7-A7B45BB63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1720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3">
              <a:extLst>
                <a:ext uri="{FF2B5EF4-FFF2-40B4-BE49-F238E27FC236}">
                  <a16:creationId xmlns:a16="http://schemas.microsoft.com/office/drawing/2014/main" id="{A571B054-CEC4-4940-85BD-863B409EB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0" y="1349"/>
              <a:ext cx="42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4">
              <a:extLst>
                <a:ext uri="{FF2B5EF4-FFF2-40B4-BE49-F238E27FC236}">
                  <a16:creationId xmlns:a16="http://schemas.microsoft.com/office/drawing/2014/main" id="{49A366C3-66E6-463F-90D0-38558C7A8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0" y="351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84EF9E2C-F2B1-41F9-8A47-EBAAB49A7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0" y="314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6">
              <a:extLst>
                <a:ext uri="{FF2B5EF4-FFF2-40B4-BE49-F238E27FC236}">
                  <a16:creationId xmlns:a16="http://schemas.microsoft.com/office/drawing/2014/main" id="{BE89ACE1-C932-48D7-AB30-EDDB71E29B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0" y="277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7">
              <a:extLst>
                <a:ext uri="{FF2B5EF4-FFF2-40B4-BE49-F238E27FC236}">
                  <a16:creationId xmlns:a16="http://schemas.microsoft.com/office/drawing/2014/main" id="{672D42CB-9F51-40A5-AD44-2918C8243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0" y="240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723A84F0-64F2-4503-B3EC-868F91AB2E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0" y="203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9">
              <a:extLst>
                <a:ext uri="{FF2B5EF4-FFF2-40B4-BE49-F238E27FC236}">
                  <a16:creationId xmlns:a16="http://schemas.microsoft.com/office/drawing/2014/main" id="{4FBFDA8C-761A-4960-B46C-F4936A6C58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16" y="1667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0">
              <a:extLst>
                <a:ext uri="{FF2B5EF4-FFF2-40B4-BE49-F238E27FC236}">
                  <a16:creationId xmlns:a16="http://schemas.microsoft.com/office/drawing/2014/main" id="{6DA59F18-32A4-44A1-8A9E-186C716E2C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16" y="1296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129C10-B210-48FA-B1C1-6CFC8564FDC0}"/>
              </a:ext>
            </a:extLst>
          </p:cNvPr>
          <p:cNvSpPr txBox="1"/>
          <p:nvPr/>
        </p:nvSpPr>
        <p:spPr>
          <a:xfrm>
            <a:off x="6208241" y="2643206"/>
            <a:ext cx="199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responses: 46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762449-932F-4916-B501-F5A2DF43450A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3439447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6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30A2-F1CC-4AB1-8AE1-6B6499D0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52DD7-776F-4416-9848-4F01FE75AAB6}"/>
              </a:ext>
            </a:extLst>
          </p:cNvPr>
          <p:cNvSpPr txBox="1"/>
          <p:nvPr/>
        </p:nvSpPr>
        <p:spPr>
          <a:xfrm>
            <a:off x="9290116" y="2209390"/>
            <a:ext cx="257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Resorts, hotels, camping, cabins, RV Parks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A2980-7623-4370-A111-567FFB9C8124}"/>
              </a:ext>
            </a:extLst>
          </p:cNvPr>
          <p:cNvSpPr txBox="1"/>
          <p:nvPr/>
        </p:nvSpPr>
        <p:spPr>
          <a:xfrm>
            <a:off x="9290116" y="4833534"/>
            <a:ext cx="240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Gift shops, art galleries, convenience stores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2729D-2BFA-4445-804D-995F4A31EE67}"/>
              </a:ext>
            </a:extLst>
          </p:cNvPr>
          <p:cNvSpPr txBox="1"/>
          <p:nvPr/>
        </p:nvSpPr>
        <p:spPr>
          <a:xfrm>
            <a:off x="838200" y="5807651"/>
            <a:ext cx="264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Tourism Commissions and Chambers of Commerce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1742DD-D738-40E5-BBC6-57AC51E5F364}"/>
              </a:ext>
            </a:extLst>
          </p:cNvPr>
          <p:cNvSpPr txBox="1"/>
          <p:nvPr/>
        </p:nvSpPr>
        <p:spPr>
          <a:xfrm>
            <a:off x="670704" y="2486319"/>
            <a:ext cx="240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Museums, show caves, entertainment, etc.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DC527443-0EC8-4FED-9DB5-2D7F209239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1151" y="1466843"/>
            <a:ext cx="6398965" cy="4564653"/>
            <a:chOff x="2712" y="1436"/>
            <a:chExt cx="2878" cy="205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D78492F-66A4-4184-AF81-83C370BC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786"/>
              <a:ext cx="794" cy="777"/>
            </a:xfrm>
            <a:custGeom>
              <a:avLst/>
              <a:gdLst>
                <a:gd name="T0" fmla="*/ 794 w 794"/>
                <a:gd name="T1" fmla="*/ 768 h 777"/>
                <a:gd name="T2" fmla="*/ 794 w 794"/>
                <a:gd name="T3" fmla="*/ 746 h 777"/>
                <a:gd name="T4" fmla="*/ 794 w 794"/>
                <a:gd name="T5" fmla="*/ 729 h 777"/>
                <a:gd name="T6" fmla="*/ 790 w 794"/>
                <a:gd name="T7" fmla="*/ 707 h 777"/>
                <a:gd name="T8" fmla="*/ 790 w 794"/>
                <a:gd name="T9" fmla="*/ 689 h 777"/>
                <a:gd name="T10" fmla="*/ 785 w 794"/>
                <a:gd name="T11" fmla="*/ 667 h 777"/>
                <a:gd name="T12" fmla="*/ 781 w 794"/>
                <a:gd name="T13" fmla="*/ 650 h 777"/>
                <a:gd name="T14" fmla="*/ 781 w 794"/>
                <a:gd name="T15" fmla="*/ 628 h 777"/>
                <a:gd name="T16" fmla="*/ 777 w 794"/>
                <a:gd name="T17" fmla="*/ 606 h 777"/>
                <a:gd name="T18" fmla="*/ 772 w 794"/>
                <a:gd name="T19" fmla="*/ 588 h 777"/>
                <a:gd name="T20" fmla="*/ 763 w 794"/>
                <a:gd name="T21" fmla="*/ 571 h 777"/>
                <a:gd name="T22" fmla="*/ 759 w 794"/>
                <a:gd name="T23" fmla="*/ 549 h 777"/>
                <a:gd name="T24" fmla="*/ 755 w 794"/>
                <a:gd name="T25" fmla="*/ 531 h 777"/>
                <a:gd name="T26" fmla="*/ 746 w 794"/>
                <a:gd name="T27" fmla="*/ 509 h 777"/>
                <a:gd name="T28" fmla="*/ 741 w 794"/>
                <a:gd name="T29" fmla="*/ 492 h 777"/>
                <a:gd name="T30" fmla="*/ 733 w 794"/>
                <a:gd name="T31" fmla="*/ 474 h 777"/>
                <a:gd name="T32" fmla="*/ 724 w 794"/>
                <a:gd name="T33" fmla="*/ 452 h 777"/>
                <a:gd name="T34" fmla="*/ 715 w 794"/>
                <a:gd name="T35" fmla="*/ 435 h 777"/>
                <a:gd name="T36" fmla="*/ 706 w 794"/>
                <a:gd name="T37" fmla="*/ 417 h 777"/>
                <a:gd name="T38" fmla="*/ 698 w 794"/>
                <a:gd name="T39" fmla="*/ 400 h 777"/>
                <a:gd name="T40" fmla="*/ 689 w 794"/>
                <a:gd name="T41" fmla="*/ 382 h 777"/>
                <a:gd name="T42" fmla="*/ 676 w 794"/>
                <a:gd name="T43" fmla="*/ 364 h 777"/>
                <a:gd name="T44" fmla="*/ 667 w 794"/>
                <a:gd name="T45" fmla="*/ 347 h 777"/>
                <a:gd name="T46" fmla="*/ 654 w 794"/>
                <a:gd name="T47" fmla="*/ 329 h 777"/>
                <a:gd name="T48" fmla="*/ 645 w 794"/>
                <a:gd name="T49" fmla="*/ 316 h 777"/>
                <a:gd name="T50" fmla="*/ 632 w 794"/>
                <a:gd name="T51" fmla="*/ 299 h 777"/>
                <a:gd name="T52" fmla="*/ 619 w 794"/>
                <a:gd name="T53" fmla="*/ 281 h 777"/>
                <a:gd name="T54" fmla="*/ 605 w 794"/>
                <a:gd name="T55" fmla="*/ 268 h 777"/>
                <a:gd name="T56" fmla="*/ 592 w 794"/>
                <a:gd name="T57" fmla="*/ 250 h 777"/>
                <a:gd name="T58" fmla="*/ 579 w 794"/>
                <a:gd name="T59" fmla="*/ 237 h 777"/>
                <a:gd name="T60" fmla="*/ 566 w 794"/>
                <a:gd name="T61" fmla="*/ 220 h 777"/>
                <a:gd name="T62" fmla="*/ 553 w 794"/>
                <a:gd name="T63" fmla="*/ 207 h 777"/>
                <a:gd name="T64" fmla="*/ 535 w 794"/>
                <a:gd name="T65" fmla="*/ 193 h 777"/>
                <a:gd name="T66" fmla="*/ 522 w 794"/>
                <a:gd name="T67" fmla="*/ 180 h 777"/>
                <a:gd name="T68" fmla="*/ 505 w 794"/>
                <a:gd name="T69" fmla="*/ 167 h 777"/>
                <a:gd name="T70" fmla="*/ 491 w 794"/>
                <a:gd name="T71" fmla="*/ 154 h 777"/>
                <a:gd name="T72" fmla="*/ 474 w 794"/>
                <a:gd name="T73" fmla="*/ 141 h 777"/>
                <a:gd name="T74" fmla="*/ 456 w 794"/>
                <a:gd name="T75" fmla="*/ 132 h 777"/>
                <a:gd name="T76" fmla="*/ 439 w 794"/>
                <a:gd name="T77" fmla="*/ 119 h 777"/>
                <a:gd name="T78" fmla="*/ 426 w 794"/>
                <a:gd name="T79" fmla="*/ 106 h 777"/>
                <a:gd name="T80" fmla="*/ 408 w 794"/>
                <a:gd name="T81" fmla="*/ 97 h 777"/>
                <a:gd name="T82" fmla="*/ 390 w 794"/>
                <a:gd name="T83" fmla="*/ 88 h 777"/>
                <a:gd name="T84" fmla="*/ 373 w 794"/>
                <a:gd name="T85" fmla="*/ 79 h 777"/>
                <a:gd name="T86" fmla="*/ 351 w 794"/>
                <a:gd name="T87" fmla="*/ 66 h 777"/>
                <a:gd name="T88" fmla="*/ 333 w 794"/>
                <a:gd name="T89" fmla="*/ 57 h 777"/>
                <a:gd name="T90" fmla="*/ 316 w 794"/>
                <a:gd name="T91" fmla="*/ 53 h 777"/>
                <a:gd name="T92" fmla="*/ 298 w 794"/>
                <a:gd name="T93" fmla="*/ 44 h 777"/>
                <a:gd name="T94" fmla="*/ 281 w 794"/>
                <a:gd name="T95" fmla="*/ 35 h 777"/>
                <a:gd name="T96" fmla="*/ 259 w 794"/>
                <a:gd name="T97" fmla="*/ 31 h 777"/>
                <a:gd name="T98" fmla="*/ 241 w 794"/>
                <a:gd name="T99" fmla="*/ 22 h 777"/>
                <a:gd name="T100" fmla="*/ 219 w 794"/>
                <a:gd name="T101" fmla="*/ 18 h 777"/>
                <a:gd name="T102" fmla="*/ 202 w 794"/>
                <a:gd name="T103" fmla="*/ 13 h 777"/>
                <a:gd name="T104" fmla="*/ 180 w 794"/>
                <a:gd name="T105" fmla="*/ 5 h 777"/>
                <a:gd name="T106" fmla="*/ 162 w 794"/>
                <a:gd name="T107" fmla="*/ 0 h 777"/>
                <a:gd name="T108" fmla="*/ 794 w 794"/>
                <a:gd name="T109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4" h="777">
                  <a:moveTo>
                    <a:pt x="794" y="777"/>
                  </a:moveTo>
                  <a:lnTo>
                    <a:pt x="794" y="768"/>
                  </a:lnTo>
                  <a:lnTo>
                    <a:pt x="794" y="759"/>
                  </a:lnTo>
                  <a:lnTo>
                    <a:pt x="794" y="746"/>
                  </a:lnTo>
                  <a:lnTo>
                    <a:pt x="794" y="737"/>
                  </a:lnTo>
                  <a:lnTo>
                    <a:pt x="794" y="729"/>
                  </a:lnTo>
                  <a:lnTo>
                    <a:pt x="790" y="720"/>
                  </a:lnTo>
                  <a:lnTo>
                    <a:pt x="790" y="707"/>
                  </a:lnTo>
                  <a:lnTo>
                    <a:pt x="790" y="698"/>
                  </a:lnTo>
                  <a:lnTo>
                    <a:pt x="790" y="689"/>
                  </a:lnTo>
                  <a:lnTo>
                    <a:pt x="785" y="676"/>
                  </a:lnTo>
                  <a:lnTo>
                    <a:pt x="785" y="667"/>
                  </a:lnTo>
                  <a:lnTo>
                    <a:pt x="785" y="658"/>
                  </a:lnTo>
                  <a:lnTo>
                    <a:pt x="781" y="650"/>
                  </a:lnTo>
                  <a:lnTo>
                    <a:pt x="781" y="637"/>
                  </a:lnTo>
                  <a:lnTo>
                    <a:pt x="781" y="628"/>
                  </a:lnTo>
                  <a:lnTo>
                    <a:pt x="777" y="619"/>
                  </a:lnTo>
                  <a:lnTo>
                    <a:pt x="777" y="606"/>
                  </a:lnTo>
                  <a:lnTo>
                    <a:pt x="772" y="597"/>
                  </a:lnTo>
                  <a:lnTo>
                    <a:pt x="772" y="588"/>
                  </a:lnTo>
                  <a:lnTo>
                    <a:pt x="768" y="579"/>
                  </a:lnTo>
                  <a:lnTo>
                    <a:pt x="763" y="571"/>
                  </a:lnTo>
                  <a:lnTo>
                    <a:pt x="763" y="558"/>
                  </a:lnTo>
                  <a:lnTo>
                    <a:pt x="759" y="549"/>
                  </a:lnTo>
                  <a:lnTo>
                    <a:pt x="759" y="540"/>
                  </a:lnTo>
                  <a:lnTo>
                    <a:pt x="755" y="531"/>
                  </a:lnTo>
                  <a:lnTo>
                    <a:pt x="750" y="522"/>
                  </a:lnTo>
                  <a:lnTo>
                    <a:pt x="746" y="509"/>
                  </a:lnTo>
                  <a:lnTo>
                    <a:pt x="746" y="501"/>
                  </a:lnTo>
                  <a:lnTo>
                    <a:pt x="741" y="492"/>
                  </a:lnTo>
                  <a:lnTo>
                    <a:pt x="737" y="483"/>
                  </a:lnTo>
                  <a:lnTo>
                    <a:pt x="733" y="474"/>
                  </a:lnTo>
                  <a:lnTo>
                    <a:pt x="728" y="465"/>
                  </a:lnTo>
                  <a:lnTo>
                    <a:pt x="724" y="452"/>
                  </a:lnTo>
                  <a:lnTo>
                    <a:pt x="720" y="443"/>
                  </a:lnTo>
                  <a:lnTo>
                    <a:pt x="715" y="435"/>
                  </a:lnTo>
                  <a:lnTo>
                    <a:pt x="711" y="426"/>
                  </a:lnTo>
                  <a:lnTo>
                    <a:pt x="706" y="417"/>
                  </a:lnTo>
                  <a:lnTo>
                    <a:pt x="702" y="408"/>
                  </a:lnTo>
                  <a:lnTo>
                    <a:pt x="698" y="400"/>
                  </a:lnTo>
                  <a:lnTo>
                    <a:pt x="693" y="391"/>
                  </a:lnTo>
                  <a:lnTo>
                    <a:pt x="689" y="382"/>
                  </a:lnTo>
                  <a:lnTo>
                    <a:pt x="684" y="373"/>
                  </a:lnTo>
                  <a:lnTo>
                    <a:pt x="676" y="364"/>
                  </a:lnTo>
                  <a:lnTo>
                    <a:pt x="671" y="356"/>
                  </a:lnTo>
                  <a:lnTo>
                    <a:pt x="667" y="347"/>
                  </a:lnTo>
                  <a:lnTo>
                    <a:pt x="662" y="338"/>
                  </a:lnTo>
                  <a:lnTo>
                    <a:pt x="654" y="329"/>
                  </a:lnTo>
                  <a:lnTo>
                    <a:pt x="649" y="321"/>
                  </a:lnTo>
                  <a:lnTo>
                    <a:pt x="645" y="316"/>
                  </a:lnTo>
                  <a:lnTo>
                    <a:pt x="636" y="307"/>
                  </a:lnTo>
                  <a:lnTo>
                    <a:pt x="632" y="299"/>
                  </a:lnTo>
                  <a:lnTo>
                    <a:pt x="627" y="290"/>
                  </a:lnTo>
                  <a:lnTo>
                    <a:pt x="619" y="281"/>
                  </a:lnTo>
                  <a:lnTo>
                    <a:pt x="614" y="272"/>
                  </a:lnTo>
                  <a:lnTo>
                    <a:pt x="605" y="268"/>
                  </a:lnTo>
                  <a:lnTo>
                    <a:pt x="601" y="259"/>
                  </a:lnTo>
                  <a:lnTo>
                    <a:pt x="592" y="250"/>
                  </a:lnTo>
                  <a:lnTo>
                    <a:pt x="588" y="242"/>
                  </a:lnTo>
                  <a:lnTo>
                    <a:pt x="579" y="237"/>
                  </a:lnTo>
                  <a:lnTo>
                    <a:pt x="570" y="228"/>
                  </a:lnTo>
                  <a:lnTo>
                    <a:pt x="566" y="220"/>
                  </a:lnTo>
                  <a:lnTo>
                    <a:pt x="557" y="215"/>
                  </a:lnTo>
                  <a:lnTo>
                    <a:pt x="553" y="207"/>
                  </a:lnTo>
                  <a:lnTo>
                    <a:pt x="544" y="202"/>
                  </a:lnTo>
                  <a:lnTo>
                    <a:pt x="535" y="193"/>
                  </a:lnTo>
                  <a:lnTo>
                    <a:pt x="531" y="189"/>
                  </a:lnTo>
                  <a:lnTo>
                    <a:pt x="522" y="180"/>
                  </a:lnTo>
                  <a:lnTo>
                    <a:pt x="513" y="171"/>
                  </a:lnTo>
                  <a:lnTo>
                    <a:pt x="505" y="167"/>
                  </a:lnTo>
                  <a:lnTo>
                    <a:pt x="496" y="163"/>
                  </a:lnTo>
                  <a:lnTo>
                    <a:pt x="491" y="154"/>
                  </a:lnTo>
                  <a:lnTo>
                    <a:pt x="483" y="149"/>
                  </a:lnTo>
                  <a:lnTo>
                    <a:pt x="474" y="141"/>
                  </a:lnTo>
                  <a:lnTo>
                    <a:pt x="465" y="136"/>
                  </a:lnTo>
                  <a:lnTo>
                    <a:pt x="456" y="132"/>
                  </a:lnTo>
                  <a:lnTo>
                    <a:pt x="448" y="123"/>
                  </a:lnTo>
                  <a:lnTo>
                    <a:pt x="439" y="119"/>
                  </a:lnTo>
                  <a:lnTo>
                    <a:pt x="434" y="114"/>
                  </a:lnTo>
                  <a:lnTo>
                    <a:pt x="426" y="106"/>
                  </a:lnTo>
                  <a:lnTo>
                    <a:pt x="417" y="101"/>
                  </a:lnTo>
                  <a:lnTo>
                    <a:pt x="408" y="97"/>
                  </a:lnTo>
                  <a:lnTo>
                    <a:pt x="399" y="92"/>
                  </a:lnTo>
                  <a:lnTo>
                    <a:pt x="390" y="88"/>
                  </a:lnTo>
                  <a:lnTo>
                    <a:pt x="382" y="84"/>
                  </a:lnTo>
                  <a:lnTo>
                    <a:pt x="373" y="79"/>
                  </a:lnTo>
                  <a:lnTo>
                    <a:pt x="364" y="70"/>
                  </a:lnTo>
                  <a:lnTo>
                    <a:pt x="351" y="66"/>
                  </a:lnTo>
                  <a:lnTo>
                    <a:pt x="342" y="62"/>
                  </a:lnTo>
                  <a:lnTo>
                    <a:pt x="333" y="57"/>
                  </a:lnTo>
                  <a:lnTo>
                    <a:pt x="325" y="57"/>
                  </a:lnTo>
                  <a:lnTo>
                    <a:pt x="316" y="53"/>
                  </a:lnTo>
                  <a:lnTo>
                    <a:pt x="307" y="49"/>
                  </a:lnTo>
                  <a:lnTo>
                    <a:pt x="298" y="44"/>
                  </a:lnTo>
                  <a:lnTo>
                    <a:pt x="290" y="40"/>
                  </a:lnTo>
                  <a:lnTo>
                    <a:pt x="281" y="35"/>
                  </a:lnTo>
                  <a:lnTo>
                    <a:pt x="268" y="31"/>
                  </a:lnTo>
                  <a:lnTo>
                    <a:pt x="259" y="31"/>
                  </a:lnTo>
                  <a:lnTo>
                    <a:pt x="250" y="27"/>
                  </a:lnTo>
                  <a:lnTo>
                    <a:pt x="241" y="22"/>
                  </a:lnTo>
                  <a:lnTo>
                    <a:pt x="233" y="18"/>
                  </a:lnTo>
                  <a:lnTo>
                    <a:pt x="219" y="18"/>
                  </a:lnTo>
                  <a:lnTo>
                    <a:pt x="211" y="13"/>
                  </a:lnTo>
                  <a:lnTo>
                    <a:pt x="202" y="13"/>
                  </a:lnTo>
                  <a:lnTo>
                    <a:pt x="193" y="9"/>
                  </a:lnTo>
                  <a:lnTo>
                    <a:pt x="180" y="5"/>
                  </a:lnTo>
                  <a:lnTo>
                    <a:pt x="171" y="5"/>
                  </a:lnTo>
                  <a:lnTo>
                    <a:pt x="162" y="0"/>
                  </a:lnTo>
                  <a:lnTo>
                    <a:pt x="0" y="777"/>
                  </a:lnTo>
                  <a:lnTo>
                    <a:pt x="794" y="7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42A0DEE-A9B5-415A-97D6-956FB333E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786"/>
              <a:ext cx="794" cy="777"/>
            </a:xfrm>
            <a:custGeom>
              <a:avLst/>
              <a:gdLst>
                <a:gd name="T0" fmla="*/ 181 w 181"/>
                <a:gd name="T1" fmla="*/ 175 h 177"/>
                <a:gd name="T2" fmla="*/ 181 w 181"/>
                <a:gd name="T3" fmla="*/ 170 h 177"/>
                <a:gd name="T4" fmla="*/ 181 w 181"/>
                <a:gd name="T5" fmla="*/ 166 h 177"/>
                <a:gd name="T6" fmla="*/ 180 w 181"/>
                <a:gd name="T7" fmla="*/ 161 h 177"/>
                <a:gd name="T8" fmla="*/ 180 w 181"/>
                <a:gd name="T9" fmla="*/ 157 h 177"/>
                <a:gd name="T10" fmla="*/ 179 w 181"/>
                <a:gd name="T11" fmla="*/ 152 h 177"/>
                <a:gd name="T12" fmla="*/ 178 w 181"/>
                <a:gd name="T13" fmla="*/ 148 h 177"/>
                <a:gd name="T14" fmla="*/ 178 w 181"/>
                <a:gd name="T15" fmla="*/ 143 h 177"/>
                <a:gd name="T16" fmla="*/ 177 w 181"/>
                <a:gd name="T17" fmla="*/ 138 h 177"/>
                <a:gd name="T18" fmla="*/ 176 w 181"/>
                <a:gd name="T19" fmla="*/ 134 h 177"/>
                <a:gd name="T20" fmla="*/ 174 w 181"/>
                <a:gd name="T21" fmla="*/ 130 h 177"/>
                <a:gd name="T22" fmla="*/ 173 w 181"/>
                <a:gd name="T23" fmla="*/ 125 h 177"/>
                <a:gd name="T24" fmla="*/ 172 w 181"/>
                <a:gd name="T25" fmla="*/ 121 h 177"/>
                <a:gd name="T26" fmla="*/ 170 w 181"/>
                <a:gd name="T27" fmla="*/ 116 h 177"/>
                <a:gd name="T28" fmla="*/ 169 w 181"/>
                <a:gd name="T29" fmla="*/ 112 h 177"/>
                <a:gd name="T30" fmla="*/ 167 w 181"/>
                <a:gd name="T31" fmla="*/ 108 h 177"/>
                <a:gd name="T32" fmla="*/ 165 w 181"/>
                <a:gd name="T33" fmla="*/ 103 h 177"/>
                <a:gd name="T34" fmla="*/ 163 w 181"/>
                <a:gd name="T35" fmla="*/ 99 h 177"/>
                <a:gd name="T36" fmla="*/ 161 w 181"/>
                <a:gd name="T37" fmla="*/ 95 h 177"/>
                <a:gd name="T38" fmla="*/ 159 w 181"/>
                <a:gd name="T39" fmla="*/ 91 h 177"/>
                <a:gd name="T40" fmla="*/ 157 w 181"/>
                <a:gd name="T41" fmla="*/ 87 h 177"/>
                <a:gd name="T42" fmla="*/ 154 w 181"/>
                <a:gd name="T43" fmla="*/ 83 h 177"/>
                <a:gd name="T44" fmla="*/ 152 w 181"/>
                <a:gd name="T45" fmla="*/ 79 h 177"/>
                <a:gd name="T46" fmla="*/ 149 w 181"/>
                <a:gd name="T47" fmla="*/ 75 h 177"/>
                <a:gd name="T48" fmla="*/ 147 w 181"/>
                <a:gd name="T49" fmla="*/ 72 h 177"/>
                <a:gd name="T50" fmla="*/ 144 w 181"/>
                <a:gd name="T51" fmla="*/ 68 h 177"/>
                <a:gd name="T52" fmla="*/ 141 w 181"/>
                <a:gd name="T53" fmla="*/ 64 h 177"/>
                <a:gd name="T54" fmla="*/ 138 w 181"/>
                <a:gd name="T55" fmla="*/ 61 h 177"/>
                <a:gd name="T56" fmla="*/ 135 w 181"/>
                <a:gd name="T57" fmla="*/ 57 h 177"/>
                <a:gd name="T58" fmla="*/ 132 w 181"/>
                <a:gd name="T59" fmla="*/ 54 h 177"/>
                <a:gd name="T60" fmla="*/ 129 w 181"/>
                <a:gd name="T61" fmla="*/ 50 h 177"/>
                <a:gd name="T62" fmla="*/ 126 w 181"/>
                <a:gd name="T63" fmla="*/ 47 h 177"/>
                <a:gd name="T64" fmla="*/ 122 w 181"/>
                <a:gd name="T65" fmla="*/ 44 h 177"/>
                <a:gd name="T66" fmla="*/ 119 w 181"/>
                <a:gd name="T67" fmla="*/ 41 h 177"/>
                <a:gd name="T68" fmla="*/ 115 w 181"/>
                <a:gd name="T69" fmla="*/ 38 h 177"/>
                <a:gd name="T70" fmla="*/ 112 w 181"/>
                <a:gd name="T71" fmla="*/ 35 h 177"/>
                <a:gd name="T72" fmla="*/ 108 w 181"/>
                <a:gd name="T73" fmla="*/ 32 h 177"/>
                <a:gd name="T74" fmla="*/ 104 w 181"/>
                <a:gd name="T75" fmla="*/ 30 h 177"/>
                <a:gd name="T76" fmla="*/ 100 w 181"/>
                <a:gd name="T77" fmla="*/ 27 h 177"/>
                <a:gd name="T78" fmla="*/ 97 w 181"/>
                <a:gd name="T79" fmla="*/ 24 h 177"/>
                <a:gd name="T80" fmla="*/ 93 w 181"/>
                <a:gd name="T81" fmla="*/ 22 h 177"/>
                <a:gd name="T82" fmla="*/ 89 w 181"/>
                <a:gd name="T83" fmla="*/ 20 h 177"/>
                <a:gd name="T84" fmla="*/ 85 w 181"/>
                <a:gd name="T85" fmla="*/ 18 h 177"/>
                <a:gd name="T86" fmla="*/ 80 w 181"/>
                <a:gd name="T87" fmla="*/ 15 h 177"/>
                <a:gd name="T88" fmla="*/ 76 w 181"/>
                <a:gd name="T89" fmla="*/ 13 h 177"/>
                <a:gd name="T90" fmla="*/ 72 w 181"/>
                <a:gd name="T91" fmla="*/ 12 h 177"/>
                <a:gd name="T92" fmla="*/ 68 w 181"/>
                <a:gd name="T93" fmla="*/ 10 h 177"/>
                <a:gd name="T94" fmla="*/ 64 w 181"/>
                <a:gd name="T95" fmla="*/ 8 h 177"/>
                <a:gd name="T96" fmla="*/ 59 w 181"/>
                <a:gd name="T97" fmla="*/ 7 h 177"/>
                <a:gd name="T98" fmla="*/ 55 w 181"/>
                <a:gd name="T99" fmla="*/ 5 h 177"/>
                <a:gd name="T100" fmla="*/ 50 w 181"/>
                <a:gd name="T101" fmla="*/ 4 h 177"/>
                <a:gd name="T102" fmla="*/ 46 w 181"/>
                <a:gd name="T103" fmla="*/ 3 h 177"/>
                <a:gd name="T104" fmla="*/ 41 w 181"/>
                <a:gd name="T105" fmla="*/ 1 h 177"/>
                <a:gd name="T106" fmla="*/ 37 w 181"/>
                <a:gd name="T107" fmla="*/ 0 h 177"/>
                <a:gd name="T108" fmla="*/ 181 w 181"/>
                <a:gd name="T10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" h="177">
                  <a:moveTo>
                    <a:pt x="181" y="177"/>
                  </a:moveTo>
                  <a:lnTo>
                    <a:pt x="181" y="175"/>
                  </a:lnTo>
                  <a:lnTo>
                    <a:pt x="181" y="173"/>
                  </a:lnTo>
                  <a:lnTo>
                    <a:pt x="181" y="170"/>
                  </a:lnTo>
                  <a:lnTo>
                    <a:pt x="181" y="168"/>
                  </a:lnTo>
                  <a:lnTo>
                    <a:pt x="181" y="166"/>
                  </a:lnTo>
                  <a:lnTo>
                    <a:pt x="180" y="164"/>
                  </a:lnTo>
                  <a:lnTo>
                    <a:pt x="180" y="161"/>
                  </a:lnTo>
                  <a:lnTo>
                    <a:pt x="180" y="159"/>
                  </a:lnTo>
                  <a:lnTo>
                    <a:pt x="180" y="157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79" y="150"/>
                  </a:lnTo>
                  <a:lnTo>
                    <a:pt x="178" y="148"/>
                  </a:lnTo>
                  <a:lnTo>
                    <a:pt x="178" y="145"/>
                  </a:lnTo>
                  <a:lnTo>
                    <a:pt x="178" y="143"/>
                  </a:lnTo>
                  <a:lnTo>
                    <a:pt x="177" y="141"/>
                  </a:lnTo>
                  <a:lnTo>
                    <a:pt x="177" y="138"/>
                  </a:lnTo>
                  <a:lnTo>
                    <a:pt x="176" y="136"/>
                  </a:lnTo>
                  <a:lnTo>
                    <a:pt x="176" y="134"/>
                  </a:lnTo>
                  <a:lnTo>
                    <a:pt x="175" y="132"/>
                  </a:lnTo>
                  <a:lnTo>
                    <a:pt x="174" y="130"/>
                  </a:lnTo>
                  <a:lnTo>
                    <a:pt x="174" y="127"/>
                  </a:lnTo>
                  <a:lnTo>
                    <a:pt x="173" y="125"/>
                  </a:lnTo>
                  <a:lnTo>
                    <a:pt x="173" y="123"/>
                  </a:lnTo>
                  <a:lnTo>
                    <a:pt x="172" y="121"/>
                  </a:lnTo>
                  <a:lnTo>
                    <a:pt x="171" y="119"/>
                  </a:lnTo>
                  <a:lnTo>
                    <a:pt x="170" y="116"/>
                  </a:lnTo>
                  <a:lnTo>
                    <a:pt x="170" y="114"/>
                  </a:lnTo>
                  <a:lnTo>
                    <a:pt x="169" y="112"/>
                  </a:lnTo>
                  <a:lnTo>
                    <a:pt x="168" y="110"/>
                  </a:lnTo>
                  <a:lnTo>
                    <a:pt x="167" y="108"/>
                  </a:lnTo>
                  <a:lnTo>
                    <a:pt x="166" y="106"/>
                  </a:lnTo>
                  <a:lnTo>
                    <a:pt x="165" y="103"/>
                  </a:lnTo>
                  <a:lnTo>
                    <a:pt x="164" y="101"/>
                  </a:lnTo>
                  <a:lnTo>
                    <a:pt x="163" y="99"/>
                  </a:lnTo>
                  <a:lnTo>
                    <a:pt x="162" y="97"/>
                  </a:lnTo>
                  <a:lnTo>
                    <a:pt x="161" y="95"/>
                  </a:lnTo>
                  <a:lnTo>
                    <a:pt x="160" y="93"/>
                  </a:lnTo>
                  <a:lnTo>
                    <a:pt x="159" y="91"/>
                  </a:lnTo>
                  <a:lnTo>
                    <a:pt x="158" y="89"/>
                  </a:lnTo>
                  <a:lnTo>
                    <a:pt x="157" y="87"/>
                  </a:lnTo>
                  <a:lnTo>
                    <a:pt x="156" y="85"/>
                  </a:lnTo>
                  <a:lnTo>
                    <a:pt x="154" y="83"/>
                  </a:lnTo>
                  <a:lnTo>
                    <a:pt x="153" y="81"/>
                  </a:lnTo>
                  <a:lnTo>
                    <a:pt x="152" y="79"/>
                  </a:lnTo>
                  <a:lnTo>
                    <a:pt x="151" y="77"/>
                  </a:lnTo>
                  <a:lnTo>
                    <a:pt x="149" y="75"/>
                  </a:lnTo>
                  <a:lnTo>
                    <a:pt x="148" y="73"/>
                  </a:lnTo>
                  <a:lnTo>
                    <a:pt x="147" y="72"/>
                  </a:lnTo>
                  <a:lnTo>
                    <a:pt x="145" y="70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1" y="64"/>
                  </a:lnTo>
                  <a:lnTo>
                    <a:pt x="140" y="62"/>
                  </a:lnTo>
                  <a:lnTo>
                    <a:pt x="138" y="61"/>
                  </a:lnTo>
                  <a:lnTo>
                    <a:pt x="137" y="59"/>
                  </a:lnTo>
                  <a:lnTo>
                    <a:pt x="135" y="57"/>
                  </a:lnTo>
                  <a:lnTo>
                    <a:pt x="134" y="55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9" y="50"/>
                  </a:lnTo>
                  <a:lnTo>
                    <a:pt x="127" y="49"/>
                  </a:lnTo>
                  <a:lnTo>
                    <a:pt x="126" y="47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1" y="43"/>
                  </a:lnTo>
                  <a:lnTo>
                    <a:pt x="119" y="41"/>
                  </a:lnTo>
                  <a:lnTo>
                    <a:pt x="117" y="39"/>
                  </a:lnTo>
                  <a:lnTo>
                    <a:pt x="115" y="38"/>
                  </a:lnTo>
                  <a:lnTo>
                    <a:pt x="113" y="37"/>
                  </a:lnTo>
                  <a:lnTo>
                    <a:pt x="112" y="35"/>
                  </a:lnTo>
                  <a:lnTo>
                    <a:pt x="110" y="34"/>
                  </a:lnTo>
                  <a:lnTo>
                    <a:pt x="108" y="32"/>
                  </a:lnTo>
                  <a:lnTo>
                    <a:pt x="106" y="31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0" y="27"/>
                  </a:lnTo>
                  <a:lnTo>
                    <a:pt x="99" y="26"/>
                  </a:lnTo>
                  <a:lnTo>
                    <a:pt x="97" y="24"/>
                  </a:lnTo>
                  <a:lnTo>
                    <a:pt x="95" y="23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7" y="19"/>
                  </a:lnTo>
                  <a:lnTo>
                    <a:pt x="85" y="18"/>
                  </a:lnTo>
                  <a:lnTo>
                    <a:pt x="83" y="16"/>
                  </a:lnTo>
                  <a:lnTo>
                    <a:pt x="80" y="15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2" y="12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6" y="9"/>
                  </a:lnTo>
                  <a:lnTo>
                    <a:pt x="64" y="8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0" y="177"/>
                  </a:lnTo>
                  <a:lnTo>
                    <a:pt x="181" y="177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908B122D-F367-4FB0-AE44-2D831A3DF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2041"/>
              <a:ext cx="31" cy="2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7894971B-F97E-45C8-BCF4-26E32C70C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" y="1962"/>
              <a:ext cx="90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Accommodations 22 %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FA07D87-FF09-4126-A88D-67F55A204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773"/>
              <a:ext cx="956" cy="1290"/>
            </a:xfrm>
            <a:custGeom>
              <a:avLst/>
              <a:gdLst>
                <a:gd name="T0" fmla="*/ 926 w 956"/>
                <a:gd name="T1" fmla="*/ 9 h 1290"/>
                <a:gd name="T2" fmla="*/ 886 w 956"/>
                <a:gd name="T3" fmla="*/ 4 h 1290"/>
                <a:gd name="T4" fmla="*/ 847 w 956"/>
                <a:gd name="T5" fmla="*/ 0 h 1290"/>
                <a:gd name="T6" fmla="*/ 807 w 956"/>
                <a:gd name="T7" fmla="*/ 0 h 1290"/>
                <a:gd name="T8" fmla="*/ 768 w 956"/>
                <a:gd name="T9" fmla="*/ 0 h 1290"/>
                <a:gd name="T10" fmla="*/ 728 w 956"/>
                <a:gd name="T11" fmla="*/ 0 h 1290"/>
                <a:gd name="T12" fmla="*/ 684 w 956"/>
                <a:gd name="T13" fmla="*/ 4 h 1290"/>
                <a:gd name="T14" fmla="*/ 645 w 956"/>
                <a:gd name="T15" fmla="*/ 13 h 1290"/>
                <a:gd name="T16" fmla="*/ 605 w 956"/>
                <a:gd name="T17" fmla="*/ 22 h 1290"/>
                <a:gd name="T18" fmla="*/ 570 w 956"/>
                <a:gd name="T19" fmla="*/ 31 h 1290"/>
                <a:gd name="T20" fmla="*/ 531 w 956"/>
                <a:gd name="T21" fmla="*/ 44 h 1290"/>
                <a:gd name="T22" fmla="*/ 491 w 956"/>
                <a:gd name="T23" fmla="*/ 57 h 1290"/>
                <a:gd name="T24" fmla="*/ 456 w 956"/>
                <a:gd name="T25" fmla="*/ 75 h 1290"/>
                <a:gd name="T26" fmla="*/ 421 w 956"/>
                <a:gd name="T27" fmla="*/ 92 h 1290"/>
                <a:gd name="T28" fmla="*/ 386 w 956"/>
                <a:gd name="T29" fmla="*/ 114 h 1290"/>
                <a:gd name="T30" fmla="*/ 351 w 956"/>
                <a:gd name="T31" fmla="*/ 136 h 1290"/>
                <a:gd name="T32" fmla="*/ 320 w 956"/>
                <a:gd name="T33" fmla="*/ 158 h 1290"/>
                <a:gd name="T34" fmla="*/ 285 w 956"/>
                <a:gd name="T35" fmla="*/ 184 h 1290"/>
                <a:gd name="T36" fmla="*/ 259 w 956"/>
                <a:gd name="T37" fmla="*/ 211 h 1290"/>
                <a:gd name="T38" fmla="*/ 228 w 956"/>
                <a:gd name="T39" fmla="*/ 237 h 1290"/>
                <a:gd name="T40" fmla="*/ 202 w 956"/>
                <a:gd name="T41" fmla="*/ 268 h 1290"/>
                <a:gd name="T42" fmla="*/ 175 w 956"/>
                <a:gd name="T43" fmla="*/ 298 h 1290"/>
                <a:gd name="T44" fmla="*/ 149 w 956"/>
                <a:gd name="T45" fmla="*/ 329 h 1290"/>
                <a:gd name="T46" fmla="*/ 127 w 956"/>
                <a:gd name="T47" fmla="*/ 364 h 1290"/>
                <a:gd name="T48" fmla="*/ 105 w 956"/>
                <a:gd name="T49" fmla="*/ 395 h 1290"/>
                <a:gd name="T50" fmla="*/ 88 w 956"/>
                <a:gd name="T51" fmla="*/ 430 h 1290"/>
                <a:gd name="T52" fmla="*/ 70 w 956"/>
                <a:gd name="T53" fmla="*/ 470 h 1290"/>
                <a:gd name="T54" fmla="*/ 57 w 956"/>
                <a:gd name="T55" fmla="*/ 505 h 1290"/>
                <a:gd name="T56" fmla="*/ 44 w 956"/>
                <a:gd name="T57" fmla="*/ 544 h 1290"/>
                <a:gd name="T58" fmla="*/ 31 w 956"/>
                <a:gd name="T59" fmla="*/ 584 h 1290"/>
                <a:gd name="T60" fmla="*/ 22 w 956"/>
                <a:gd name="T61" fmla="*/ 623 h 1290"/>
                <a:gd name="T62" fmla="*/ 13 w 956"/>
                <a:gd name="T63" fmla="*/ 663 h 1290"/>
                <a:gd name="T64" fmla="*/ 9 w 956"/>
                <a:gd name="T65" fmla="*/ 702 h 1290"/>
                <a:gd name="T66" fmla="*/ 4 w 956"/>
                <a:gd name="T67" fmla="*/ 742 h 1290"/>
                <a:gd name="T68" fmla="*/ 0 w 956"/>
                <a:gd name="T69" fmla="*/ 781 h 1290"/>
                <a:gd name="T70" fmla="*/ 4 w 956"/>
                <a:gd name="T71" fmla="*/ 821 h 1290"/>
                <a:gd name="T72" fmla="*/ 4 w 956"/>
                <a:gd name="T73" fmla="*/ 860 h 1290"/>
                <a:gd name="T74" fmla="*/ 9 w 956"/>
                <a:gd name="T75" fmla="*/ 900 h 1290"/>
                <a:gd name="T76" fmla="*/ 18 w 956"/>
                <a:gd name="T77" fmla="*/ 939 h 1290"/>
                <a:gd name="T78" fmla="*/ 26 w 956"/>
                <a:gd name="T79" fmla="*/ 979 h 1290"/>
                <a:gd name="T80" fmla="*/ 35 w 956"/>
                <a:gd name="T81" fmla="*/ 1018 h 1290"/>
                <a:gd name="T82" fmla="*/ 48 w 956"/>
                <a:gd name="T83" fmla="*/ 1058 h 1290"/>
                <a:gd name="T84" fmla="*/ 61 w 956"/>
                <a:gd name="T85" fmla="*/ 1093 h 1290"/>
                <a:gd name="T86" fmla="*/ 79 w 956"/>
                <a:gd name="T87" fmla="*/ 1132 h 1290"/>
                <a:gd name="T88" fmla="*/ 96 w 956"/>
                <a:gd name="T89" fmla="*/ 1167 h 1290"/>
                <a:gd name="T90" fmla="*/ 118 w 956"/>
                <a:gd name="T91" fmla="*/ 1202 h 1290"/>
                <a:gd name="T92" fmla="*/ 136 w 956"/>
                <a:gd name="T93" fmla="*/ 1238 h 1290"/>
                <a:gd name="T94" fmla="*/ 162 w 956"/>
                <a:gd name="T95" fmla="*/ 1268 h 1290"/>
                <a:gd name="T96" fmla="*/ 794 w 956"/>
                <a:gd name="T97" fmla="*/ 79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6" h="1290">
                  <a:moveTo>
                    <a:pt x="956" y="13"/>
                  </a:moveTo>
                  <a:lnTo>
                    <a:pt x="948" y="13"/>
                  </a:lnTo>
                  <a:lnTo>
                    <a:pt x="934" y="13"/>
                  </a:lnTo>
                  <a:lnTo>
                    <a:pt x="926" y="9"/>
                  </a:lnTo>
                  <a:lnTo>
                    <a:pt x="917" y="9"/>
                  </a:lnTo>
                  <a:lnTo>
                    <a:pt x="908" y="4"/>
                  </a:lnTo>
                  <a:lnTo>
                    <a:pt x="895" y="4"/>
                  </a:lnTo>
                  <a:lnTo>
                    <a:pt x="886" y="4"/>
                  </a:lnTo>
                  <a:lnTo>
                    <a:pt x="877" y="4"/>
                  </a:lnTo>
                  <a:lnTo>
                    <a:pt x="869" y="0"/>
                  </a:lnTo>
                  <a:lnTo>
                    <a:pt x="855" y="0"/>
                  </a:lnTo>
                  <a:lnTo>
                    <a:pt x="847" y="0"/>
                  </a:lnTo>
                  <a:lnTo>
                    <a:pt x="838" y="0"/>
                  </a:lnTo>
                  <a:lnTo>
                    <a:pt x="825" y="0"/>
                  </a:lnTo>
                  <a:lnTo>
                    <a:pt x="816" y="0"/>
                  </a:lnTo>
                  <a:lnTo>
                    <a:pt x="807" y="0"/>
                  </a:lnTo>
                  <a:lnTo>
                    <a:pt x="798" y="0"/>
                  </a:lnTo>
                  <a:lnTo>
                    <a:pt x="785" y="0"/>
                  </a:lnTo>
                  <a:lnTo>
                    <a:pt x="776" y="0"/>
                  </a:lnTo>
                  <a:lnTo>
                    <a:pt x="768" y="0"/>
                  </a:lnTo>
                  <a:lnTo>
                    <a:pt x="755" y="0"/>
                  </a:lnTo>
                  <a:lnTo>
                    <a:pt x="746" y="0"/>
                  </a:lnTo>
                  <a:lnTo>
                    <a:pt x="737" y="0"/>
                  </a:lnTo>
                  <a:lnTo>
                    <a:pt x="728" y="0"/>
                  </a:lnTo>
                  <a:lnTo>
                    <a:pt x="715" y="4"/>
                  </a:lnTo>
                  <a:lnTo>
                    <a:pt x="706" y="4"/>
                  </a:lnTo>
                  <a:lnTo>
                    <a:pt x="698" y="4"/>
                  </a:lnTo>
                  <a:lnTo>
                    <a:pt x="684" y="4"/>
                  </a:lnTo>
                  <a:lnTo>
                    <a:pt x="676" y="9"/>
                  </a:lnTo>
                  <a:lnTo>
                    <a:pt x="667" y="9"/>
                  </a:lnTo>
                  <a:lnTo>
                    <a:pt x="658" y="9"/>
                  </a:lnTo>
                  <a:lnTo>
                    <a:pt x="645" y="13"/>
                  </a:lnTo>
                  <a:lnTo>
                    <a:pt x="636" y="13"/>
                  </a:lnTo>
                  <a:lnTo>
                    <a:pt x="627" y="18"/>
                  </a:lnTo>
                  <a:lnTo>
                    <a:pt x="619" y="18"/>
                  </a:lnTo>
                  <a:lnTo>
                    <a:pt x="605" y="22"/>
                  </a:lnTo>
                  <a:lnTo>
                    <a:pt x="597" y="22"/>
                  </a:lnTo>
                  <a:lnTo>
                    <a:pt x="588" y="26"/>
                  </a:lnTo>
                  <a:lnTo>
                    <a:pt x="579" y="31"/>
                  </a:lnTo>
                  <a:lnTo>
                    <a:pt x="570" y="31"/>
                  </a:lnTo>
                  <a:lnTo>
                    <a:pt x="557" y="35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31" y="44"/>
                  </a:lnTo>
                  <a:lnTo>
                    <a:pt x="522" y="48"/>
                  </a:lnTo>
                  <a:lnTo>
                    <a:pt x="513" y="53"/>
                  </a:lnTo>
                  <a:lnTo>
                    <a:pt x="500" y="53"/>
                  </a:lnTo>
                  <a:lnTo>
                    <a:pt x="491" y="57"/>
                  </a:lnTo>
                  <a:lnTo>
                    <a:pt x="483" y="62"/>
                  </a:lnTo>
                  <a:lnTo>
                    <a:pt x="474" y="66"/>
                  </a:lnTo>
                  <a:lnTo>
                    <a:pt x="465" y="70"/>
                  </a:lnTo>
                  <a:lnTo>
                    <a:pt x="456" y="75"/>
                  </a:lnTo>
                  <a:lnTo>
                    <a:pt x="447" y="79"/>
                  </a:lnTo>
                  <a:lnTo>
                    <a:pt x="439" y="83"/>
                  </a:lnTo>
                  <a:lnTo>
                    <a:pt x="430" y="88"/>
                  </a:lnTo>
                  <a:lnTo>
                    <a:pt x="421" y="92"/>
                  </a:lnTo>
                  <a:lnTo>
                    <a:pt x="412" y="97"/>
                  </a:lnTo>
                  <a:lnTo>
                    <a:pt x="404" y="101"/>
                  </a:lnTo>
                  <a:lnTo>
                    <a:pt x="395" y="105"/>
                  </a:lnTo>
                  <a:lnTo>
                    <a:pt x="386" y="114"/>
                  </a:lnTo>
                  <a:lnTo>
                    <a:pt x="377" y="119"/>
                  </a:lnTo>
                  <a:lnTo>
                    <a:pt x="368" y="123"/>
                  </a:lnTo>
                  <a:lnTo>
                    <a:pt x="360" y="127"/>
                  </a:lnTo>
                  <a:lnTo>
                    <a:pt x="351" y="136"/>
                  </a:lnTo>
                  <a:lnTo>
                    <a:pt x="342" y="141"/>
                  </a:lnTo>
                  <a:lnTo>
                    <a:pt x="333" y="145"/>
                  </a:lnTo>
                  <a:lnTo>
                    <a:pt x="325" y="154"/>
                  </a:lnTo>
                  <a:lnTo>
                    <a:pt x="320" y="158"/>
                  </a:lnTo>
                  <a:lnTo>
                    <a:pt x="311" y="162"/>
                  </a:lnTo>
                  <a:lnTo>
                    <a:pt x="303" y="171"/>
                  </a:lnTo>
                  <a:lnTo>
                    <a:pt x="294" y="176"/>
                  </a:lnTo>
                  <a:lnTo>
                    <a:pt x="285" y="184"/>
                  </a:lnTo>
                  <a:lnTo>
                    <a:pt x="281" y="189"/>
                  </a:lnTo>
                  <a:lnTo>
                    <a:pt x="272" y="198"/>
                  </a:lnTo>
                  <a:lnTo>
                    <a:pt x="263" y="202"/>
                  </a:lnTo>
                  <a:lnTo>
                    <a:pt x="259" y="211"/>
                  </a:lnTo>
                  <a:lnTo>
                    <a:pt x="250" y="215"/>
                  </a:lnTo>
                  <a:lnTo>
                    <a:pt x="241" y="224"/>
                  </a:lnTo>
                  <a:lnTo>
                    <a:pt x="237" y="228"/>
                  </a:lnTo>
                  <a:lnTo>
                    <a:pt x="228" y="237"/>
                  </a:lnTo>
                  <a:lnTo>
                    <a:pt x="219" y="246"/>
                  </a:lnTo>
                  <a:lnTo>
                    <a:pt x="215" y="250"/>
                  </a:lnTo>
                  <a:lnTo>
                    <a:pt x="206" y="259"/>
                  </a:lnTo>
                  <a:lnTo>
                    <a:pt x="202" y="268"/>
                  </a:lnTo>
                  <a:lnTo>
                    <a:pt x="193" y="272"/>
                  </a:lnTo>
                  <a:lnTo>
                    <a:pt x="189" y="281"/>
                  </a:lnTo>
                  <a:lnTo>
                    <a:pt x="180" y="290"/>
                  </a:lnTo>
                  <a:lnTo>
                    <a:pt x="175" y="298"/>
                  </a:lnTo>
                  <a:lnTo>
                    <a:pt x="167" y="307"/>
                  </a:lnTo>
                  <a:lnTo>
                    <a:pt x="162" y="312"/>
                  </a:lnTo>
                  <a:lnTo>
                    <a:pt x="158" y="320"/>
                  </a:lnTo>
                  <a:lnTo>
                    <a:pt x="149" y="329"/>
                  </a:lnTo>
                  <a:lnTo>
                    <a:pt x="145" y="338"/>
                  </a:lnTo>
                  <a:lnTo>
                    <a:pt x="140" y="347"/>
                  </a:lnTo>
                  <a:lnTo>
                    <a:pt x="132" y="356"/>
                  </a:lnTo>
                  <a:lnTo>
                    <a:pt x="127" y="364"/>
                  </a:lnTo>
                  <a:lnTo>
                    <a:pt x="123" y="373"/>
                  </a:lnTo>
                  <a:lnTo>
                    <a:pt x="118" y="377"/>
                  </a:lnTo>
                  <a:lnTo>
                    <a:pt x="114" y="386"/>
                  </a:lnTo>
                  <a:lnTo>
                    <a:pt x="105" y="395"/>
                  </a:lnTo>
                  <a:lnTo>
                    <a:pt x="101" y="404"/>
                  </a:lnTo>
                  <a:lnTo>
                    <a:pt x="96" y="413"/>
                  </a:lnTo>
                  <a:lnTo>
                    <a:pt x="92" y="421"/>
                  </a:lnTo>
                  <a:lnTo>
                    <a:pt x="88" y="430"/>
                  </a:lnTo>
                  <a:lnTo>
                    <a:pt x="83" y="443"/>
                  </a:lnTo>
                  <a:lnTo>
                    <a:pt x="79" y="452"/>
                  </a:lnTo>
                  <a:lnTo>
                    <a:pt x="75" y="461"/>
                  </a:lnTo>
                  <a:lnTo>
                    <a:pt x="70" y="470"/>
                  </a:lnTo>
                  <a:lnTo>
                    <a:pt x="66" y="478"/>
                  </a:lnTo>
                  <a:lnTo>
                    <a:pt x="61" y="487"/>
                  </a:lnTo>
                  <a:lnTo>
                    <a:pt x="57" y="496"/>
                  </a:lnTo>
                  <a:lnTo>
                    <a:pt x="57" y="505"/>
                  </a:lnTo>
                  <a:lnTo>
                    <a:pt x="53" y="514"/>
                  </a:lnTo>
                  <a:lnTo>
                    <a:pt x="48" y="527"/>
                  </a:lnTo>
                  <a:lnTo>
                    <a:pt x="44" y="535"/>
                  </a:lnTo>
                  <a:lnTo>
                    <a:pt x="44" y="544"/>
                  </a:lnTo>
                  <a:lnTo>
                    <a:pt x="39" y="553"/>
                  </a:lnTo>
                  <a:lnTo>
                    <a:pt x="35" y="562"/>
                  </a:lnTo>
                  <a:lnTo>
                    <a:pt x="35" y="571"/>
                  </a:lnTo>
                  <a:lnTo>
                    <a:pt x="31" y="584"/>
                  </a:lnTo>
                  <a:lnTo>
                    <a:pt x="26" y="592"/>
                  </a:lnTo>
                  <a:lnTo>
                    <a:pt x="26" y="601"/>
                  </a:lnTo>
                  <a:lnTo>
                    <a:pt x="22" y="610"/>
                  </a:lnTo>
                  <a:lnTo>
                    <a:pt x="22" y="623"/>
                  </a:lnTo>
                  <a:lnTo>
                    <a:pt x="18" y="632"/>
                  </a:lnTo>
                  <a:lnTo>
                    <a:pt x="18" y="641"/>
                  </a:lnTo>
                  <a:lnTo>
                    <a:pt x="13" y="650"/>
                  </a:lnTo>
                  <a:lnTo>
                    <a:pt x="13" y="663"/>
                  </a:lnTo>
                  <a:lnTo>
                    <a:pt x="13" y="671"/>
                  </a:lnTo>
                  <a:lnTo>
                    <a:pt x="9" y="680"/>
                  </a:lnTo>
                  <a:lnTo>
                    <a:pt x="9" y="689"/>
                  </a:lnTo>
                  <a:lnTo>
                    <a:pt x="9" y="702"/>
                  </a:lnTo>
                  <a:lnTo>
                    <a:pt x="4" y="711"/>
                  </a:lnTo>
                  <a:lnTo>
                    <a:pt x="4" y="720"/>
                  </a:lnTo>
                  <a:lnTo>
                    <a:pt x="4" y="729"/>
                  </a:lnTo>
                  <a:lnTo>
                    <a:pt x="4" y="742"/>
                  </a:lnTo>
                  <a:lnTo>
                    <a:pt x="4" y="750"/>
                  </a:lnTo>
                  <a:lnTo>
                    <a:pt x="4" y="759"/>
                  </a:lnTo>
                  <a:lnTo>
                    <a:pt x="4" y="772"/>
                  </a:lnTo>
                  <a:lnTo>
                    <a:pt x="0" y="781"/>
                  </a:lnTo>
                  <a:lnTo>
                    <a:pt x="0" y="790"/>
                  </a:lnTo>
                  <a:lnTo>
                    <a:pt x="0" y="799"/>
                  </a:lnTo>
                  <a:lnTo>
                    <a:pt x="4" y="812"/>
                  </a:lnTo>
                  <a:lnTo>
                    <a:pt x="4" y="821"/>
                  </a:lnTo>
                  <a:lnTo>
                    <a:pt x="4" y="829"/>
                  </a:lnTo>
                  <a:lnTo>
                    <a:pt x="4" y="843"/>
                  </a:lnTo>
                  <a:lnTo>
                    <a:pt x="4" y="851"/>
                  </a:lnTo>
                  <a:lnTo>
                    <a:pt x="4" y="860"/>
                  </a:lnTo>
                  <a:lnTo>
                    <a:pt x="4" y="869"/>
                  </a:lnTo>
                  <a:lnTo>
                    <a:pt x="9" y="882"/>
                  </a:lnTo>
                  <a:lnTo>
                    <a:pt x="9" y="891"/>
                  </a:lnTo>
                  <a:lnTo>
                    <a:pt x="9" y="900"/>
                  </a:lnTo>
                  <a:lnTo>
                    <a:pt x="9" y="913"/>
                  </a:lnTo>
                  <a:lnTo>
                    <a:pt x="13" y="922"/>
                  </a:lnTo>
                  <a:lnTo>
                    <a:pt x="13" y="930"/>
                  </a:lnTo>
                  <a:lnTo>
                    <a:pt x="18" y="939"/>
                  </a:lnTo>
                  <a:lnTo>
                    <a:pt x="18" y="952"/>
                  </a:lnTo>
                  <a:lnTo>
                    <a:pt x="22" y="961"/>
                  </a:lnTo>
                  <a:lnTo>
                    <a:pt x="22" y="970"/>
                  </a:lnTo>
                  <a:lnTo>
                    <a:pt x="26" y="979"/>
                  </a:lnTo>
                  <a:lnTo>
                    <a:pt x="26" y="987"/>
                  </a:lnTo>
                  <a:lnTo>
                    <a:pt x="31" y="1001"/>
                  </a:lnTo>
                  <a:lnTo>
                    <a:pt x="31" y="1009"/>
                  </a:lnTo>
                  <a:lnTo>
                    <a:pt x="35" y="1018"/>
                  </a:lnTo>
                  <a:lnTo>
                    <a:pt x="39" y="1027"/>
                  </a:lnTo>
                  <a:lnTo>
                    <a:pt x="39" y="1036"/>
                  </a:lnTo>
                  <a:lnTo>
                    <a:pt x="44" y="1049"/>
                  </a:lnTo>
                  <a:lnTo>
                    <a:pt x="48" y="1058"/>
                  </a:lnTo>
                  <a:lnTo>
                    <a:pt x="53" y="1066"/>
                  </a:lnTo>
                  <a:lnTo>
                    <a:pt x="53" y="1075"/>
                  </a:lnTo>
                  <a:lnTo>
                    <a:pt x="57" y="1084"/>
                  </a:lnTo>
                  <a:lnTo>
                    <a:pt x="61" y="1093"/>
                  </a:lnTo>
                  <a:lnTo>
                    <a:pt x="66" y="1102"/>
                  </a:lnTo>
                  <a:lnTo>
                    <a:pt x="70" y="1115"/>
                  </a:lnTo>
                  <a:lnTo>
                    <a:pt x="75" y="1123"/>
                  </a:lnTo>
                  <a:lnTo>
                    <a:pt x="79" y="1132"/>
                  </a:lnTo>
                  <a:lnTo>
                    <a:pt x="83" y="1141"/>
                  </a:lnTo>
                  <a:lnTo>
                    <a:pt x="88" y="1150"/>
                  </a:lnTo>
                  <a:lnTo>
                    <a:pt x="92" y="1159"/>
                  </a:lnTo>
                  <a:lnTo>
                    <a:pt x="96" y="1167"/>
                  </a:lnTo>
                  <a:lnTo>
                    <a:pt x="101" y="1176"/>
                  </a:lnTo>
                  <a:lnTo>
                    <a:pt x="105" y="1185"/>
                  </a:lnTo>
                  <a:lnTo>
                    <a:pt x="110" y="1194"/>
                  </a:lnTo>
                  <a:lnTo>
                    <a:pt x="118" y="1202"/>
                  </a:lnTo>
                  <a:lnTo>
                    <a:pt x="123" y="1211"/>
                  </a:lnTo>
                  <a:lnTo>
                    <a:pt x="127" y="1220"/>
                  </a:lnTo>
                  <a:lnTo>
                    <a:pt x="132" y="1229"/>
                  </a:lnTo>
                  <a:lnTo>
                    <a:pt x="136" y="1238"/>
                  </a:lnTo>
                  <a:lnTo>
                    <a:pt x="145" y="1242"/>
                  </a:lnTo>
                  <a:lnTo>
                    <a:pt x="149" y="1251"/>
                  </a:lnTo>
                  <a:lnTo>
                    <a:pt x="154" y="1259"/>
                  </a:lnTo>
                  <a:lnTo>
                    <a:pt x="162" y="1268"/>
                  </a:lnTo>
                  <a:lnTo>
                    <a:pt x="167" y="1277"/>
                  </a:lnTo>
                  <a:lnTo>
                    <a:pt x="175" y="1286"/>
                  </a:lnTo>
                  <a:lnTo>
                    <a:pt x="180" y="1290"/>
                  </a:lnTo>
                  <a:lnTo>
                    <a:pt x="794" y="790"/>
                  </a:lnTo>
                  <a:lnTo>
                    <a:pt x="956" y="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EA9143C-9607-4241-9848-96762A85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773"/>
              <a:ext cx="956" cy="1290"/>
            </a:xfrm>
            <a:custGeom>
              <a:avLst/>
              <a:gdLst>
                <a:gd name="T0" fmla="*/ 211 w 218"/>
                <a:gd name="T1" fmla="*/ 2 h 294"/>
                <a:gd name="T2" fmla="*/ 202 w 218"/>
                <a:gd name="T3" fmla="*/ 1 h 294"/>
                <a:gd name="T4" fmla="*/ 193 w 218"/>
                <a:gd name="T5" fmla="*/ 0 h 294"/>
                <a:gd name="T6" fmla="*/ 184 w 218"/>
                <a:gd name="T7" fmla="*/ 0 h 294"/>
                <a:gd name="T8" fmla="*/ 175 w 218"/>
                <a:gd name="T9" fmla="*/ 0 h 294"/>
                <a:gd name="T10" fmla="*/ 166 w 218"/>
                <a:gd name="T11" fmla="*/ 0 h 294"/>
                <a:gd name="T12" fmla="*/ 156 w 218"/>
                <a:gd name="T13" fmla="*/ 1 h 294"/>
                <a:gd name="T14" fmla="*/ 147 w 218"/>
                <a:gd name="T15" fmla="*/ 3 h 294"/>
                <a:gd name="T16" fmla="*/ 138 w 218"/>
                <a:gd name="T17" fmla="*/ 5 h 294"/>
                <a:gd name="T18" fmla="*/ 130 w 218"/>
                <a:gd name="T19" fmla="*/ 7 h 294"/>
                <a:gd name="T20" fmla="*/ 121 w 218"/>
                <a:gd name="T21" fmla="*/ 10 h 294"/>
                <a:gd name="T22" fmla="*/ 112 w 218"/>
                <a:gd name="T23" fmla="*/ 13 h 294"/>
                <a:gd name="T24" fmla="*/ 104 w 218"/>
                <a:gd name="T25" fmla="*/ 17 h 294"/>
                <a:gd name="T26" fmla="*/ 96 w 218"/>
                <a:gd name="T27" fmla="*/ 21 h 294"/>
                <a:gd name="T28" fmla="*/ 88 w 218"/>
                <a:gd name="T29" fmla="*/ 26 h 294"/>
                <a:gd name="T30" fmla="*/ 80 w 218"/>
                <a:gd name="T31" fmla="*/ 31 h 294"/>
                <a:gd name="T32" fmla="*/ 73 w 218"/>
                <a:gd name="T33" fmla="*/ 36 h 294"/>
                <a:gd name="T34" fmla="*/ 65 w 218"/>
                <a:gd name="T35" fmla="*/ 42 h 294"/>
                <a:gd name="T36" fmla="*/ 59 w 218"/>
                <a:gd name="T37" fmla="*/ 48 h 294"/>
                <a:gd name="T38" fmla="*/ 52 w 218"/>
                <a:gd name="T39" fmla="*/ 54 h 294"/>
                <a:gd name="T40" fmla="*/ 46 w 218"/>
                <a:gd name="T41" fmla="*/ 61 h 294"/>
                <a:gd name="T42" fmla="*/ 40 w 218"/>
                <a:gd name="T43" fmla="*/ 68 h 294"/>
                <a:gd name="T44" fmla="*/ 34 w 218"/>
                <a:gd name="T45" fmla="*/ 75 h 294"/>
                <a:gd name="T46" fmla="*/ 29 w 218"/>
                <a:gd name="T47" fmla="*/ 83 h 294"/>
                <a:gd name="T48" fmla="*/ 24 w 218"/>
                <a:gd name="T49" fmla="*/ 90 h 294"/>
                <a:gd name="T50" fmla="*/ 20 w 218"/>
                <a:gd name="T51" fmla="*/ 98 h 294"/>
                <a:gd name="T52" fmla="*/ 16 w 218"/>
                <a:gd name="T53" fmla="*/ 107 h 294"/>
                <a:gd name="T54" fmla="*/ 13 w 218"/>
                <a:gd name="T55" fmla="*/ 115 h 294"/>
                <a:gd name="T56" fmla="*/ 10 w 218"/>
                <a:gd name="T57" fmla="*/ 124 h 294"/>
                <a:gd name="T58" fmla="*/ 7 w 218"/>
                <a:gd name="T59" fmla="*/ 133 h 294"/>
                <a:gd name="T60" fmla="*/ 5 w 218"/>
                <a:gd name="T61" fmla="*/ 142 h 294"/>
                <a:gd name="T62" fmla="*/ 3 w 218"/>
                <a:gd name="T63" fmla="*/ 151 h 294"/>
                <a:gd name="T64" fmla="*/ 2 w 218"/>
                <a:gd name="T65" fmla="*/ 160 h 294"/>
                <a:gd name="T66" fmla="*/ 1 w 218"/>
                <a:gd name="T67" fmla="*/ 169 h 294"/>
                <a:gd name="T68" fmla="*/ 0 w 218"/>
                <a:gd name="T69" fmla="*/ 178 h 294"/>
                <a:gd name="T70" fmla="*/ 1 w 218"/>
                <a:gd name="T71" fmla="*/ 187 h 294"/>
                <a:gd name="T72" fmla="*/ 1 w 218"/>
                <a:gd name="T73" fmla="*/ 196 h 294"/>
                <a:gd name="T74" fmla="*/ 2 w 218"/>
                <a:gd name="T75" fmla="*/ 205 h 294"/>
                <a:gd name="T76" fmla="*/ 4 w 218"/>
                <a:gd name="T77" fmla="*/ 214 h 294"/>
                <a:gd name="T78" fmla="*/ 6 w 218"/>
                <a:gd name="T79" fmla="*/ 223 h 294"/>
                <a:gd name="T80" fmla="*/ 8 w 218"/>
                <a:gd name="T81" fmla="*/ 232 h 294"/>
                <a:gd name="T82" fmla="*/ 11 w 218"/>
                <a:gd name="T83" fmla="*/ 241 h 294"/>
                <a:gd name="T84" fmla="*/ 14 w 218"/>
                <a:gd name="T85" fmla="*/ 249 h 294"/>
                <a:gd name="T86" fmla="*/ 18 w 218"/>
                <a:gd name="T87" fmla="*/ 258 h 294"/>
                <a:gd name="T88" fmla="*/ 22 w 218"/>
                <a:gd name="T89" fmla="*/ 266 h 294"/>
                <a:gd name="T90" fmla="*/ 27 w 218"/>
                <a:gd name="T91" fmla="*/ 274 h 294"/>
                <a:gd name="T92" fmla="*/ 31 w 218"/>
                <a:gd name="T93" fmla="*/ 282 h 294"/>
                <a:gd name="T94" fmla="*/ 37 w 218"/>
                <a:gd name="T95" fmla="*/ 289 h 294"/>
                <a:gd name="T96" fmla="*/ 181 w 218"/>
                <a:gd name="T97" fmla="*/ 18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94">
                  <a:moveTo>
                    <a:pt x="218" y="3"/>
                  </a:moveTo>
                  <a:lnTo>
                    <a:pt x="216" y="3"/>
                  </a:lnTo>
                  <a:lnTo>
                    <a:pt x="213" y="3"/>
                  </a:lnTo>
                  <a:lnTo>
                    <a:pt x="211" y="2"/>
                  </a:lnTo>
                  <a:lnTo>
                    <a:pt x="209" y="2"/>
                  </a:lnTo>
                  <a:lnTo>
                    <a:pt x="207" y="1"/>
                  </a:lnTo>
                  <a:lnTo>
                    <a:pt x="204" y="1"/>
                  </a:lnTo>
                  <a:lnTo>
                    <a:pt x="202" y="1"/>
                  </a:lnTo>
                  <a:lnTo>
                    <a:pt x="200" y="1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3" y="1"/>
                  </a:lnTo>
                  <a:lnTo>
                    <a:pt x="161" y="1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47" y="3"/>
                  </a:lnTo>
                  <a:lnTo>
                    <a:pt x="145" y="3"/>
                  </a:lnTo>
                  <a:lnTo>
                    <a:pt x="143" y="4"/>
                  </a:lnTo>
                  <a:lnTo>
                    <a:pt x="141" y="4"/>
                  </a:lnTo>
                  <a:lnTo>
                    <a:pt x="138" y="5"/>
                  </a:lnTo>
                  <a:lnTo>
                    <a:pt x="136" y="5"/>
                  </a:lnTo>
                  <a:lnTo>
                    <a:pt x="134" y="6"/>
                  </a:lnTo>
                  <a:lnTo>
                    <a:pt x="132" y="7"/>
                  </a:lnTo>
                  <a:lnTo>
                    <a:pt x="130" y="7"/>
                  </a:lnTo>
                  <a:lnTo>
                    <a:pt x="127" y="8"/>
                  </a:lnTo>
                  <a:lnTo>
                    <a:pt x="125" y="9"/>
                  </a:lnTo>
                  <a:lnTo>
                    <a:pt x="123" y="9"/>
                  </a:lnTo>
                  <a:lnTo>
                    <a:pt x="121" y="10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4" y="12"/>
                  </a:lnTo>
                  <a:lnTo>
                    <a:pt x="112" y="13"/>
                  </a:lnTo>
                  <a:lnTo>
                    <a:pt x="110" y="14"/>
                  </a:lnTo>
                  <a:lnTo>
                    <a:pt x="108" y="15"/>
                  </a:lnTo>
                  <a:lnTo>
                    <a:pt x="106" y="16"/>
                  </a:lnTo>
                  <a:lnTo>
                    <a:pt x="104" y="17"/>
                  </a:lnTo>
                  <a:lnTo>
                    <a:pt x="102" y="18"/>
                  </a:lnTo>
                  <a:lnTo>
                    <a:pt x="100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2" y="23"/>
                  </a:lnTo>
                  <a:lnTo>
                    <a:pt x="90" y="24"/>
                  </a:lnTo>
                  <a:lnTo>
                    <a:pt x="88" y="26"/>
                  </a:lnTo>
                  <a:lnTo>
                    <a:pt x="86" y="27"/>
                  </a:lnTo>
                  <a:lnTo>
                    <a:pt x="84" y="28"/>
                  </a:lnTo>
                  <a:lnTo>
                    <a:pt x="82" y="29"/>
                  </a:lnTo>
                  <a:lnTo>
                    <a:pt x="80" y="31"/>
                  </a:lnTo>
                  <a:lnTo>
                    <a:pt x="78" y="32"/>
                  </a:lnTo>
                  <a:lnTo>
                    <a:pt x="76" y="33"/>
                  </a:lnTo>
                  <a:lnTo>
                    <a:pt x="74" y="35"/>
                  </a:lnTo>
                  <a:lnTo>
                    <a:pt x="73" y="36"/>
                  </a:lnTo>
                  <a:lnTo>
                    <a:pt x="71" y="37"/>
                  </a:lnTo>
                  <a:lnTo>
                    <a:pt x="69" y="39"/>
                  </a:lnTo>
                  <a:lnTo>
                    <a:pt x="67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2" y="45"/>
                  </a:lnTo>
                  <a:lnTo>
                    <a:pt x="60" y="46"/>
                  </a:lnTo>
                  <a:lnTo>
                    <a:pt x="59" y="48"/>
                  </a:lnTo>
                  <a:lnTo>
                    <a:pt x="57" y="49"/>
                  </a:lnTo>
                  <a:lnTo>
                    <a:pt x="55" y="51"/>
                  </a:lnTo>
                  <a:lnTo>
                    <a:pt x="54" y="52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7" y="59"/>
                  </a:lnTo>
                  <a:lnTo>
                    <a:pt x="46" y="61"/>
                  </a:lnTo>
                  <a:lnTo>
                    <a:pt x="44" y="62"/>
                  </a:lnTo>
                  <a:lnTo>
                    <a:pt x="43" y="64"/>
                  </a:lnTo>
                  <a:lnTo>
                    <a:pt x="41" y="66"/>
                  </a:lnTo>
                  <a:lnTo>
                    <a:pt x="40" y="68"/>
                  </a:lnTo>
                  <a:lnTo>
                    <a:pt x="38" y="70"/>
                  </a:lnTo>
                  <a:lnTo>
                    <a:pt x="37" y="71"/>
                  </a:lnTo>
                  <a:lnTo>
                    <a:pt x="36" y="73"/>
                  </a:lnTo>
                  <a:lnTo>
                    <a:pt x="34" y="75"/>
                  </a:lnTo>
                  <a:lnTo>
                    <a:pt x="33" y="77"/>
                  </a:lnTo>
                  <a:lnTo>
                    <a:pt x="32" y="79"/>
                  </a:lnTo>
                  <a:lnTo>
                    <a:pt x="30" y="81"/>
                  </a:lnTo>
                  <a:lnTo>
                    <a:pt x="29" y="83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6"/>
                  </a:lnTo>
                  <a:lnTo>
                    <a:pt x="20" y="98"/>
                  </a:lnTo>
                  <a:lnTo>
                    <a:pt x="19" y="101"/>
                  </a:lnTo>
                  <a:lnTo>
                    <a:pt x="18" y="103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5" y="109"/>
                  </a:lnTo>
                  <a:lnTo>
                    <a:pt x="14" y="111"/>
                  </a:lnTo>
                  <a:lnTo>
                    <a:pt x="13" y="113"/>
                  </a:lnTo>
                  <a:lnTo>
                    <a:pt x="13" y="115"/>
                  </a:lnTo>
                  <a:lnTo>
                    <a:pt x="12" y="117"/>
                  </a:lnTo>
                  <a:lnTo>
                    <a:pt x="11" y="120"/>
                  </a:lnTo>
                  <a:lnTo>
                    <a:pt x="10" y="122"/>
                  </a:lnTo>
                  <a:lnTo>
                    <a:pt x="10" y="124"/>
                  </a:lnTo>
                  <a:lnTo>
                    <a:pt x="9" y="126"/>
                  </a:lnTo>
                  <a:lnTo>
                    <a:pt x="8" y="128"/>
                  </a:lnTo>
                  <a:lnTo>
                    <a:pt x="8" y="130"/>
                  </a:lnTo>
                  <a:lnTo>
                    <a:pt x="7" y="133"/>
                  </a:lnTo>
                  <a:lnTo>
                    <a:pt x="6" y="135"/>
                  </a:lnTo>
                  <a:lnTo>
                    <a:pt x="6" y="137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3" y="148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2" y="157"/>
                  </a:lnTo>
                  <a:lnTo>
                    <a:pt x="2" y="160"/>
                  </a:lnTo>
                  <a:lnTo>
                    <a:pt x="1" y="162"/>
                  </a:lnTo>
                  <a:lnTo>
                    <a:pt x="1" y="164"/>
                  </a:lnTo>
                  <a:lnTo>
                    <a:pt x="1" y="166"/>
                  </a:lnTo>
                  <a:lnTo>
                    <a:pt x="1" y="169"/>
                  </a:lnTo>
                  <a:lnTo>
                    <a:pt x="1" y="171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1" y="185"/>
                  </a:lnTo>
                  <a:lnTo>
                    <a:pt x="1" y="187"/>
                  </a:lnTo>
                  <a:lnTo>
                    <a:pt x="1" y="189"/>
                  </a:lnTo>
                  <a:lnTo>
                    <a:pt x="1" y="192"/>
                  </a:lnTo>
                  <a:lnTo>
                    <a:pt x="1" y="194"/>
                  </a:lnTo>
                  <a:lnTo>
                    <a:pt x="1" y="196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2" y="203"/>
                  </a:lnTo>
                  <a:lnTo>
                    <a:pt x="2" y="205"/>
                  </a:lnTo>
                  <a:lnTo>
                    <a:pt x="2" y="208"/>
                  </a:lnTo>
                  <a:lnTo>
                    <a:pt x="3" y="210"/>
                  </a:lnTo>
                  <a:lnTo>
                    <a:pt x="3" y="212"/>
                  </a:lnTo>
                  <a:lnTo>
                    <a:pt x="4" y="214"/>
                  </a:lnTo>
                  <a:lnTo>
                    <a:pt x="4" y="217"/>
                  </a:lnTo>
                  <a:lnTo>
                    <a:pt x="5" y="219"/>
                  </a:lnTo>
                  <a:lnTo>
                    <a:pt x="5" y="221"/>
                  </a:lnTo>
                  <a:lnTo>
                    <a:pt x="6" y="223"/>
                  </a:lnTo>
                  <a:lnTo>
                    <a:pt x="6" y="225"/>
                  </a:lnTo>
                  <a:lnTo>
                    <a:pt x="7" y="228"/>
                  </a:lnTo>
                  <a:lnTo>
                    <a:pt x="7" y="230"/>
                  </a:lnTo>
                  <a:lnTo>
                    <a:pt x="8" y="232"/>
                  </a:lnTo>
                  <a:lnTo>
                    <a:pt x="9" y="234"/>
                  </a:lnTo>
                  <a:lnTo>
                    <a:pt x="9" y="236"/>
                  </a:lnTo>
                  <a:lnTo>
                    <a:pt x="10" y="239"/>
                  </a:lnTo>
                  <a:lnTo>
                    <a:pt x="11" y="241"/>
                  </a:lnTo>
                  <a:lnTo>
                    <a:pt x="12" y="243"/>
                  </a:lnTo>
                  <a:lnTo>
                    <a:pt x="12" y="245"/>
                  </a:lnTo>
                  <a:lnTo>
                    <a:pt x="13" y="247"/>
                  </a:lnTo>
                  <a:lnTo>
                    <a:pt x="14" y="249"/>
                  </a:lnTo>
                  <a:lnTo>
                    <a:pt x="15" y="251"/>
                  </a:lnTo>
                  <a:lnTo>
                    <a:pt x="16" y="254"/>
                  </a:lnTo>
                  <a:lnTo>
                    <a:pt x="17" y="256"/>
                  </a:lnTo>
                  <a:lnTo>
                    <a:pt x="18" y="258"/>
                  </a:lnTo>
                  <a:lnTo>
                    <a:pt x="19" y="260"/>
                  </a:lnTo>
                  <a:lnTo>
                    <a:pt x="20" y="262"/>
                  </a:lnTo>
                  <a:lnTo>
                    <a:pt x="21" y="264"/>
                  </a:lnTo>
                  <a:lnTo>
                    <a:pt x="22" y="266"/>
                  </a:lnTo>
                  <a:lnTo>
                    <a:pt x="23" y="268"/>
                  </a:lnTo>
                  <a:lnTo>
                    <a:pt x="24" y="270"/>
                  </a:lnTo>
                  <a:lnTo>
                    <a:pt x="25" y="272"/>
                  </a:lnTo>
                  <a:lnTo>
                    <a:pt x="27" y="274"/>
                  </a:lnTo>
                  <a:lnTo>
                    <a:pt x="28" y="276"/>
                  </a:lnTo>
                  <a:lnTo>
                    <a:pt x="29" y="278"/>
                  </a:lnTo>
                  <a:lnTo>
                    <a:pt x="30" y="280"/>
                  </a:lnTo>
                  <a:lnTo>
                    <a:pt x="31" y="282"/>
                  </a:lnTo>
                  <a:lnTo>
                    <a:pt x="33" y="283"/>
                  </a:lnTo>
                  <a:lnTo>
                    <a:pt x="34" y="285"/>
                  </a:lnTo>
                  <a:lnTo>
                    <a:pt x="35" y="287"/>
                  </a:lnTo>
                  <a:lnTo>
                    <a:pt x="37" y="289"/>
                  </a:lnTo>
                  <a:lnTo>
                    <a:pt x="38" y="291"/>
                  </a:lnTo>
                  <a:lnTo>
                    <a:pt x="40" y="293"/>
                  </a:lnTo>
                  <a:lnTo>
                    <a:pt x="41" y="294"/>
                  </a:lnTo>
                  <a:lnTo>
                    <a:pt x="181" y="180"/>
                  </a:lnTo>
                  <a:lnTo>
                    <a:pt x="218" y="3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4A6EEFC8-5F4B-4874-B6DF-D674803A8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24" y="2133"/>
              <a:ext cx="35" cy="1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213A00DE-EB0C-4032-93E2-52FCCF21F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052"/>
              <a:ext cx="5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Attraction 39 %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C187E9-DC04-4C56-8391-4F186F966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563"/>
              <a:ext cx="614" cy="777"/>
            </a:xfrm>
            <a:custGeom>
              <a:avLst/>
              <a:gdLst>
                <a:gd name="T0" fmla="*/ 0 w 614"/>
                <a:gd name="T1" fmla="*/ 500 h 777"/>
                <a:gd name="T2" fmla="*/ 4 w 614"/>
                <a:gd name="T3" fmla="*/ 509 h 777"/>
                <a:gd name="T4" fmla="*/ 13 w 614"/>
                <a:gd name="T5" fmla="*/ 518 h 777"/>
                <a:gd name="T6" fmla="*/ 22 w 614"/>
                <a:gd name="T7" fmla="*/ 527 h 777"/>
                <a:gd name="T8" fmla="*/ 26 w 614"/>
                <a:gd name="T9" fmla="*/ 535 h 777"/>
                <a:gd name="T10" fmla="*/ 35 w 614"/>
                <a:gd name="T11" fmla="*/ 540 h 777"/>
                <a:gd name="T12" fmla="*/ 39 w 614"/>
                <a:gd name="T13" fmla="*/ 548 h 777"/>
                <a:gd name="T14" fmla="*/ 48 w 614"/>
                <a:gd name="T15" fmla="*/ 557 h 777"/>
                <a:gd name="T16" fmla="*/ 52 w 614"/>
                <a:gd name="T17" fmla="*/ 562 h 777"/>
                <a:gd name="T18" fmla="*/ 61 w 614"/>
                <a:gd name="T19" fmla="*/ 570 h 777"/>
                <a:gd name="T20" fmla="*/ 70 w 614"/>
                <a:gd name="T21" fmla="*/ 579 h 777"/>
                <a:gd name="T22" fmla="*/ 79 w 614"/>
                <a:gd name="T23" fmla="*/ 584 h 777"/>
                <a:gd name="T24" fmla="*/ 83 w 614"/>
                <a:gd name="T25" fmla="*/ 592 h 777"/>
                <a:gd name="T26" fmla="*/ 92 w 614"/>
                <a:gd name="T27" fmla="*/ 597 h 777"/>
                <a:gd name="T28" fmla="*/ 101 w 614"/>
                <a:gd name="T29" fmla="*/ 606 h 777"/>
                <a:gd name="T30" fmla="*/ 110 w 614"/>
                <a:gd name="T31" fmla="*/ 610 h 777"/>
                <a:gd name="T32" fmla="*/ 114 w 614"/>
                <a:gd name="T33" fmla="*/ 619 h 777"/>
                <a:gd name="T34" fmla="*/ 123 w 614"/>
                <a:gd name="T35" fmla="*/ 623 h 777"/>
                <a:gd name="T36" fmla="*/ 131 w 614"/>
                <a:gd name="T37" fmla="*/ 632 h 777"/>
                <a:gd name="T38" fmla="*/ 140 w 614"/>
                <a:gd name="T39" fmla="*/ 636 h 777"/>
                <a:gd name="T40" fmla="*/ 149 w 614"/>
                <a:gd name="T41" fmla="*/ 641 h 777"/>
                <a:gd name="T42" fmla="*/ 158 w 614"/>
                <a:gd name="T43" fmla="*/ 649 h 777"/>
                <a:gd name="T44" fmla="*/ 162 w 614"/>
                <a:gd name="T45" fmla="*/ 654 h 777"/>
                <a:gd name="T46" fmla="*/ 171 w 614"/>
                <a:gd name="T47" fmla="*/ 658 h 777"/>
                <a:gd name="T48" fmla="*/ 180 w 614"/>
                <a:gd name="T49" fmla="*/ 667 h 777"/>
                <a:gd name="T50" fmla="*/ 188 w 614"/>
                <a:gd name="T51" fmla="*/ 671 h 777"/>
                <a:gd name="T52" fmla="*/ 197 w 614"/>
                <a:gd name="T53" fmla="*/ 676 h 777"/>
                <a:gd name="T54" fmla="*/ 206 w 614"/>
                <a:gd name="T55" fmla="*/ 680 h 777"/>
                <a:gd name="T56" fmla="*/ 215 w 614"/>
                <a:gd name="T57" fmla="*/ 689 h 777"/>
                <a:gd name="T58" fmla="*/ 224 w 614"/>
                <a:gd name="T59" fmla="*/ 693 h 777"/>
                <a:gd name="T60" fmla="*/ 232 w 614"/>
                <a:gd name="T61" fmla="*/ 698 h 777"/>
                <a:gd name="T62" fmla="*/ 241 w 614"/>
                <a:gd name="T63" fmla="*/ 702 h 777"/>
                <a:gd name="T64" fmla="*/ 250 w 614"/>
                <a:gd name="T65" fmla="*/ 706 h 777"/>
                <a:gd name="T66" fmla="*/ 263 w 614"/>
                <a:gd name="T67" fmla="*/ 711 h 777"/>
                <a:gd name="T68" fmla="*/ 272 w 614"/>
                <a:gd name="T69" fmla="*/ 715 h 777"/>
                <a:gd name="T70" fmla="*/ 281 w 614"/>
                <a:gd name="T71" fmla="*/ 720 h 777"/>
                <a:gd name="T72" fmla="*/ 289 w 614"/>
                <a:gd name="T73" fmla="*/ 724 h 777"/>
                <a:gd name="T74" fmla="*/ 298 w 614"/>
                <a:gd name="T75" fmla="*/ 728 h 777"/>
                <a:gd name="T76" fmla="*/ 307 w 614"/>
                <a:gd name="T77" fmla="*/ 733 h 777"/>
                <a:gd name="T78" fmla="*/ 316 w 614"/>
                <a:gd name="T79" fmla="*/ 737 h 777"/>
                <a:gd name="T80" fmla="*/ 324 w 614"/>
                <a:gd name="T81" fmla="*/ 742 h 777"/>
                <a:gd name="T82" fmla="*/ 338 w 614"/>
                <a:gd name="T83" fmla="*/ 746 h 777"/>
                <a:gd name="T84" fmla="*/ 346 w 614"/>
                <a:gd name="T85" fmla="*/ 746 h 777"/>
                <a:gd name="T86" fmla="*/ 355 w 614"/>
                <a:gd name="T87" fmla="*/ 750 h 777"/>
                <a:gd name="T88" fmla="*/ 364 w 614"/>
                <a:gd name="T89" fmla="*/ 755 h 777"/>
                <a:gd name="T90" fmla="*/ 373 w 614"/>
                <a:gd name="T91" fmla="*/ 759 h 777"/>
                <a:gd name="T92" fmla="*/ 386 w 614"/>
                <a:gd name="T93" fmla="*/ 759 h 777"/>
                <a:gd name="T94" fmla="*/ 395 w 614"/>
                <a:gd name="T95" fmla="*/ 763 h 777"/>
                <a:gd name="T96" fmla="*/ 403 w 614"/>
                <a:gd name="T97" fmla="*/ 768 h 777"/>
                <a:gd name="T98" fmla="*/ 412 w 614"/>
                <a:gd name="T99" fmla="*/ 768 h 777"/>
                <a:gd name="T100" fmla="*/ 425 w 614"/>
                <a:gd name="T101" fmla="*/ 772 h 777"/>
                <a:gd name="T102" fmla="*/ 434 w 614"/>
                <a:gd name="T103" fmla="*/ 772 h 777"/>
                <a:gd name="T104" fmla="*/ 443 w 614"/>
                <a:gd name="T105" fmla="*/ 777 h 777"/>
                <a:gd name="T106" fmla="*/ 452 w 614"/>
                <a:gd name="T107" fmla="*/ 777 h 777"/>
                <a:gd name="T108" fmla="*/ 614 w 614"/>
                <a:gd name="T109" fmla="*/ 0 h 777"/>
                <a:gd name="T110" fmla="*/ 0 w 614"/>
                <a:gd name="T111" fmla="*/ 50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4" h="777">
                  <a:moveTo>
                    <a:pt x="0" y="500"/>
                  </a:moveTo>
                  <a:lnTo>
                    <a:pt x="4" y="509"/>
                  </a:lnTo>
                  <a:lnTo>
                    <a:pt x="13" y="518"/>
                  </a:lnTo>
                  <a:lnTo>
                    <a:pt x="22" y="527"/>
                  </a:lnTo>
                  <a:lnTo>
                    <a:pt x="26" y="535"/>
                  </a:lnTo>
                  <a:lnTo>
                    <a:pt x="35" y="540"/>
                  </a:lnTo>
                  <a:lnTo>
                    <a:pt x="39" y="548"/>
                  </a:lnTo>
                  <a:lnTo>
                    <a:pt x="48" y="557"/>
                  </a:lnTo>
                  <a:lnTo>
                    <a:pt x="52" y="562"/>
                  </a:lnTo>
                  <a:lnTo>
                    <a:pt x="61" y="570"/>
                  </a:lnTo>
                  <a:lnTo>
                    <a:pt x="70" y="579"/>
                  </a:lnTo>
                  <a:lnTo>
                    <a:pt x="79" y="584"/>
                  </a:lnTo>
                  <a:lnTo>
                    <a:pt x="83" y="592"/>
                  </a:lnTo>
                  <a:lnTo>
                    <a:pt x="92" y="597"/>
                  </a:lnTo>
                  <a:lnTo>
                    <a:pt x="101" y="606"/>
                  </a:lnTo>
                  <a:lnTo>
                    <a:pt x="110" y="610"/>
                  </a:lnTo>
                  <a:lnTo>
                    <a:pt x="114" y="619"/>
                  </a:lnTo>
                  <a:lnTo>
                    <a:pt x="123" y="623"/>
                  </a:lnTo>
                  <a:lnTo>
                    <a:pt x="131" y="632"/>
                  </a:lnTo>
                  <a:lnTo>
                    <a:pt x="140" y="636"/>
                  </a:lnTo>
                  <a:lnTo>
                    <a:pt x="149" y="641"/>
                  </a:lnTo>
                  <a:lnTo>
                    <a:pt x="158" y="649"/>
                  </a:lnTo>
                  <a:lnTo>
                    <a:pt x="162" y="654"/>
                  </a:lnTo>
                  <a:lnTo>
                    <a:pt x="171" y="658"/>
                  </a:lnTo>
                  <a:lnTo>
                    <a:pt x="180" y="667"/>
                  </a:lnTo>
                  <a:lnTo>
                    <a:pt x="188" y="671"/>
                  </a:lnTo>
                  <a:lnTo>
                    <a:pt x="197" y="676"/>
                  </a:lnTo>
                  <a:lnTo>
                    <a:pt x="206" y="680"/>
                  </a:lnTo>
                  <a:lnTo>
                    <a:pt x="215" y="689"/>
                  </a:lnTo>
                  <a:lnTo>
                    <a:pt x="224" y="693"/>
                  </a:lnTo>
                  <a:lnTo>
                    <a:pt x="232" y="698"/>
                  </a:lnTo>
                  <a:lnTo>
                    <a:pt x="241" y="702"/>
                  </a:lnTo>
                  <a:lnTo>
                    <a:pt x="250" y="706"/>
                  </a:lnTo>
                  <a:lnTo>
                    <a:pt x="263" y="711"/>
                  </a:lnTo>
                  <a:lnTo>
                    <a:pt x="272" y="715"/>
                  </a:lnTo>
                  <a:lnTo>
                    <a:pt x="281" y="720"/>
                  </a:lnTo>
                  <a:lnTo>
                    <a:pt x="289" y="724"/>
                  </a:lnTo>
                  <a:lnTo>
                    <a:pt x="298" y="728"/>
                  </a:lnTo>
                  <a:lnTo>
                    <a:pt x="307" y="733"/>
                  </a:lnTo>
                  <a:lnTo>
                    <a:pt x="316" y="737"/>
                  </a:lnTo>
                  <a:lnTo>
                    <a:pt x="324" y="742"/>
                  </a:lnTo>
                  <a:lnTo>
                    <a:pt x="338" y="746"/>
                  </a:lnTo>
                  <a:lnTo>
                    <a:pt x="346" y="746"/>
                  </a:lnTo>
                  <a:lnTo>
                    <a:pt x="355" y="750"/>
                  </a:lnTo>
                  <a:lnTo>
                    <a:pt x="364" y="755"/>
                  </a:lnTo>
                  <a:lnTo>
                    <a:pt x="373" y="759"/>
                  </a:lnTo>
                  <a:lnTo>
                    <a:pt x="386" y="759"/>
                  </a:lnTo>
                  <a:lnTo>
                    <a:pt x="395" y="763"/>
                  </a:lnTo>
                  <a:lnTo>
                    <a:pt x="403" y="768"/>
                  </a:lnTo>
                  <a:lnTo>
                    <a:pt x="412" y="768"/>
                  </a:lnTo>
                  <a:lnTo>
                    <a:pt x="425" y="772"/>
                  </a:lnTo>
                  <a:lnTo>
                    <a:pt x="434" y="772"/>
                  </a:lnTo>
                  <a:lnTo>
                    <a:pt x="443" y="777"/>
                  </a:lnTo>
                  <a:lnTo>
                    <a:pt x="452" y="777"/>
                  </a:lnTo>
                  <a:lnTo>
                    <a:pt x="614" y="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E9367E08-F7DF-4105-99F2-D2CB69A5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563"/>
              <a:ext cx="614" cy="777"/>
            </a:xfrm>
            <a:custGeom>
              <a:avLst/>
              <a:gdLst>
                <a:gd name="T0" fmla="*/ 0 w 140"/>
                <a:gd name="T1" fmla="*/ 114 h 177"/>
                <a:gd name="T2" fmla="*/ 1 w 140"/>
                <a:gd name="T3" fmla="*/ 116 h 177"/>
                <a:gd name="T4" fmla="*/ 3 w 140"/>
                <a:gd name="T5" fmla="*/ 118 h 177"/>
                <a:gd name="T6" fmla="*/ 5 w 140"/>
                <a:gd name="T7" fmla="*/ 120 h 177"/>
                <a:gd name="T8" fmla="*/ 6 w 140"/>
                <a:gd name="T9" fmla="*/ 122 h 177"/>
                <a:gd name="T10" fmla="*/ 8 w 140"/>
                <a:gd name="T11" fmla="*/ 123 h 177"/>
                <a:gd name="T12" fmla="*/ 9 w 140"/>
                <a:gd name="T13" fmla="*/ 125 h 177"/>
                <a:gd name="T14" fmla="*/ 11 w 140"/>
                <a:gd name="T15" fmla="*/ 127 h 177"/>
                <a:gd name="T16" fmla="*/ 12 w 140"/>
                <a:gd name="T17" fmla="*/ 128 h 177"/>
                <a:gd name="T18" fmla="*/ 14 w 140"/>
                <a:gd name="T19" fmla="*/ 130 h 177"/>
                <a:gd name="T20" fmla="*/ 16 w 140"/>
                <a:gd name="T21" fmla="*/ 132 h 177"/>
                <a:gd name="T22" fmla="*/ 18 w 140"/>
                <a:gd name="T23" fmla="*/ 133 h 177"/>
                <a:gd name="T24" fmla="*/ 19 w 140"/>
                <a:gd name="T25" fmla="*/ 135 h 177"/>
                <a:gd name="T26" fmla="*/ 21 w 140"/>
                <a:gd name="T27" fmla="*/ 136 h 177"/>
                <a:gd name="T28" fmla="*/ 23 w 140"/>
                <a:gd name="T29" fmla="*/ 138 h 177"/>
                <a:gd name="T30" fmla="*/ 25 w 140"/>
                <a:gd name="T31" fmla="*/ 139 h 177"/>
                <a:gd name="T32" fmla="*/ 26 w 140"/>
                <a:gd name="T33" fmla="*/ 141 h 177"/>
                <a:gd name="T34" fmla="*/ 28 w 140"/>
                <a:gd name="T35" fmla="*/ 142 h 177"/>
                <a:gd name="T36" fmla="*/ 30 w 140"/>
                <a:gd name="T37" fmla="*/ 144 h 177"/>
                <a:gd name="T38" fmla="*/ 32 w 140"/>
                <a:gd name="T39" fmla="*/ 145 h 177"/>
                <a:gd name="T40" fmla="*/ 34 w 140"/>
                <a:gd name="T41" fmla="*/ 146 h 177"/>
                <a:gd name="T42" fmla="*/ 36 w 140"/>
                <a:gd name="T43" fmla="*/ 148 h 177"/>
                <a:gd name="T44" fmla="*/ 37 w 140"/>
                <a:gd name="T45" fmla="*/ 149 h 177"/>
                <a:gd name="T46" fmla="*/ 39 w 140"/>
                <a:gd name="T47" fmla="*/ 150 h 177"/>
                <a:gd name="T48" fmla="*/ 41 w 140"/>
                <a:gd name="T49" fmla="*/ 152 h 177"/>
                <a:gd name="T50" fmla="*/ 43 w 140"/>
                <a:gd name="T51" fmla="*/ 153 h 177"/>
                <a:gd name="T52" fmla="*/ 45 w 140"/>
                <a:gd name="T53" fmla="*/ 154 h 177"/>
                <a:gd name="T54" fmla="*/ 47 w 140"/>
                <a:gd name="T55" fmla="*/ 155 h 177"/>
                <a:gd name="T56" fmla="*/ 49 w 140"/>
                <a:gd name="T57" fmla="*/ 157 h 177"/>
                <a:gd name="T58" fmla="*/ 51 w 140"/>
                <a:gd name="T59" fmla="*/ 158 h 177"/>
                <a:gd name="T60" fmla="*/ 53 w 140"/>
                <a:gd name="T61" fmla="*/ 159 h 177"/>
                <a:gd name="T62" fmla="*/ 55 w 140"/>
                <a:gd name="T63" fmla="*/ 160 h 177"/>
                <a:gd name="T64" fmla="*/ 57 w 140"/>
                <a:gd name="T65" fmla="*/ 161 h 177"/>
                <a:gd name="T66" fmla="*/ 60 w 140"/>
                <a:gd name="T67" fmla="*/ 162 h 177"/>
                <a:gd name="T68" fmla="*/ 62 w 140"/>
                <a:gd name="T69" fmla="*/ 163 h 177"/>
                <a:gd name="T70" fmla="*/ 64 w 140"/>
                <a:gd name="T71" fmla="*/ 164 h 177"/>
                <a:gd name="T72" fmla="*/ 66 w 140"/>
                <a:gd name="T73" fmla="*/ 165 h 177"/>
                <a:gd name="T74" fmla="*/ 68 w 140"/>
                <a:gd name="T75" fmla="*/ 166 h 177"/>
                <a:gd name="T76" fmla="*/ 70 w 140"/>
                <a:gd name="T77" fmla="*/ 167 h 177"/>
                <a:gd name="T78" fmla="*/ 72 w 140"/>
                <a:gd name="T79" fmla="*/ 168 h 177"/>
                <a:gd name="T80" fmla="*/ 74 w 140"/>
                <a:gd name="T81" fmla="*/ 169 h 177"/>
                <a:gd name="T82" fmla="*/ 77 w 140"/>
                <a:gd name="T83" fmla="*/ 170 h 177"/>
                <a:gd name="T84" fmla="*/ 79 w 140"/>
                <a:gd name="T85" fmla="*/ 170 h 177"/>
                <a:gd name="T86" fmla="*/ 81 w 140"/>
                <a:gd name="T87" fmla="*/ 171 h 177"/>
                <a:gd name="T88" fmla="*/ 83 w 140"/>
                <a:gd name="T89" fmla="*/ 172 h 177"/>
                <a:gd name="T90" fmla="*/ 85 w 140"/>
                <a:gd name="T91" fmla="*/ 173 h 177"/>
                <a:gd name="T92" fmla="*/ 88 w 140"/>
                <a:gd name="T93" fmla="*/ 173 h 177"/>
                <a:gd name="T94" fmla="*/ 90 w 140"/>
                <a:gd name="T95" fmla="*/ 174 h 177"/>
                <a:gd name="T96" fmla="*/ 92 w 140"/>
                <a:gd name="T97" fmla="*/ 175 h 177"/>
                <a:gd name="T98" fmla="*/ 94 w 140"/>
                <a:gd name="T99" fmla="*/ 175 h 177"/>
                <a:gd name="T100" fmla="*/ 97 w 140"/>
                <a:gd name="T101" fmla="*/ 176 h 177"/>
                <a:gd name="T102" fmla="*/ 99 w 140"/>
                <a:gd name="T103" fmla="*/ 176 h 177"/>
                <a:gd name="T104" fmla="*/ 101 w 140"/>
                <a:gd name="T105" fmla="*/ 177 h 177"/>
                <a:gd name="T106" fmla="*/ 103 w 140"/>
                <a:gd name="T107" fmla="*/ 177 h 177"/>
                <a:gd name="T108" fmla="*/ 140 w 140"/>
                <a:gd name="T109" fmla="*/ 0 h 177"/>
                <a:gd name="T110" fmla="*/ 0 w 140"/>
                <a:gd name="T111" fmla="*/ 1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77">
                  <a:moveTo>
                    <a:pt x="0" y="114"/>
                  </a:moveTo>
                  <a:lnTo>
                    <a:pt x="1" y="116"/>
                  </a:lnTo>
                  <a:lnTo>
                    <a:pt x="3" y="118"/>
                  </a:lnTo>
                  <a:lnTo>
                    <a:pt x="5" y="120"/>
                  </a:lnTo>
                  <a:lnTo>
                    <a:pt x="6" y="122"/>
                  </a:lnTo>
                  <a:lnTo>
                    <a:pt x="8" y="123"/>
                  </a:lnTo>
                  <a:lnTo>
                    <a:pt x="9" y="125"/>
                  </a:lnTo>
                  <a:lnTo>
                    <a:pt x="11" y="127"/>
                  </a:lnTo>
                  <a:lnTo>
                    <a:pt x="12" y="128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8" y="133"/>
                  </a:lnTo>
                  <a:lnTo>
                    <a:pt x="19" y="135"/>
                  </a:lnTo>
                  <a:lnTo>
                    <a:pt x="21" y="136"/>
                  </a:lnTo>
                  <a:lnTo>
                    <a:pt x="23" y="138"/>
                  </a:lnTo>
                  <a:lnTo>
                    <a:pt x="25" y="139"/>
                  </a:lnTo>
                  <a:lnTo>
                    <a:pt x="26" y="141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32" y="145"/>
                  </a:lnTo>
                  <a:lnTo>
                    <a:pt x="34" y="146"/>
                  </a:lnTo>
                  <a:lnTo>
                    <a:pt x="36" y="148"/>
                  </a:lnTo>
                  <a:lnTo>
                    <a:pt x="37" y="149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53"/>
                  </a:lnTo>
                  <a:lnTo>
                    <a:pt x="45" y="154"/>
                  </a:lnTo>
                  <a:lnTo>
                    <a:pt x="47" y="155"/>
                  </a:lnTo>
                  <a:lnTo>
                    <a:pt x="49" y="157"/>
                  </a:lnTo>
                  <a:lnTo>
                    <a:pt x="51" y="158"/>
                  </a:lnTo>
                  <a:lnTo>
                    <a:pt x="53" y="159"/>
                  </a:lnTo>
                  <a:lnTo>
                    <a:pt x="55" y="160"/>
                  </a:lnTo>
                  <a:lnTo>
                    <a:pt x="57" y="161"/>
                  </a:lnTo>
                  <a:lnTo>
                    <a:pt x="60" y="162"/>
                  </a:lnTo>
                  <a:lnTo>
                    <a:pt x="62" y="163"/>
                  </a:lnTo>
                  <a:lnTo>
                    <a:pt x="64" y="164"/>
                  </a:lnTo>
                  <a:lnTo>
                    <a:pt x="66" y="165"/>
                  </a:lnTo>
                  <a:lnTo>
                    <a:pt x="68" y="166"/>
                  </a:lnTo>
                  <a:lnTo>
                    <a:pt x="70" y="167"/>
                  </a:lnTo>
                  <a:lnTo>
                    <a:pt x="72" y="168"/>
                  </a:lnTo>
                  <a:lnTo>
                    <a:pt x="74" y="169"/>
                  </a:lnTo>
                  <a:lnTo>
                    <a:pt x="77" y="170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3" y="172"/>
                  </a:lnTo>
                  <a:lnTo>
                    <a:pt x="85" y="173"/>
                  </a:lnTo>
                  <a:lnTo>
                    <a:pt x="88" y="173"/>
                  </a:lnTo>
                  <a:lnTo>
                    <a:pt x="90" y="174"/>
                  </a:lnTo>
                  <a:lnTo>
                    <a:pt x="92" y="175"/>
                  </a:lnTo>
                  <a:lnTo>
                    <a:pt x="94" y="175"/>
                  </a:lnTo>
                  <a:lnTo>
                    <a:pt x="97" y="176"/>
                  </a:lnTo>
                  <a:lnTo>
                    <a:pt x="99" y="176"/>
                  </a:lnTo>
                  <a:lnTo>
                    <a:pt x="101" y="177"/>
                  </a:lnTo>
                  <a:lnTo>
                    <a:pt x="103" y="177"/>
                  </a:lnTo>
                  <a:lnTo>
                    <a:pt x="140" y="0"/>
                  </a:lnTo>
                  <a:lnTo>
                    <a:pt x="0" y="114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id="{D2586E89-12BA-4779-905B-5EF80CF54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5" y="3243"/>
              <a:ext cx="18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3DA70068-61F4-4CA8-9A54-ED7CF1D8B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3296"/>
              <a:ext cx="4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Other 11 %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25BEF2EE-F465-4D0D-B8DA-CDE65728A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563"/>
              <a:ext cx="618" cy="794"/>
            </a:xfrm>
            <a:custGeom>
              <a:avLst/>
              <a:gdLst>
                <a:gd name="T0" fmla="*/ 13 w 618"/>
                <a:gd name="T1" fmla="*/ 781 h 794"/>
                <a:gd name="T2" fmla="*/ 30 w 618"/>
                <a:gd name="T3" fmla="*/ 785 h 794"/>
                <a:gd name="T4" fmla="*/ 52 w 618"/>
                <a:gd name="T5" fmla="*/ 785 h 794"/>
                <a:gd name="T6" fmla="*/ 70 w 618"/>
                <a:gd name="T7" fmla="*/ 790 h 794"/>
                <a:gd name="T8" fmla="*/ 92 w 618"/>
                <a:gd name="T9" fmla="*/ 790 h 794"/>
                <a:gd name="T10" fmla="*/ 114 w 618"/>
                <a:gd name="T11" fmla="*/ 794 h 794"/>
                <a:gd name="T12" fmla="*/ 131 w 618"/>
                <a:gd name="T13" fmla="*/ 794 h 794"/>
                <a:gd name="T14" fmla="*/ 153 w 618"/>
                <a:gd name="T15" fmla="*/ 794 h 794"/>
                <a:gd name="T16" fmla="*/ 175 w 618"/>
                <a:gd name="T17" fmla="*/ 794 h 794"/>
                <a:gd name="T18" fmla="*/ 193 w 618"/>
                <a:gd name="T19" fmla="*/ 794 h 794"/>
                <a:gd name="T20" fmla="*/ 215 w 618"/>
                <a:gd name="T21" fmla="*/ 794 h 794"/>
                <a:gd name="T22" fmla="*/ 232 w 618"/>
                <a:gd name="T23" fmla="*/ 790 h 794"/>
                <a:gd name="T24" fmla="*/ 254 w 618"/>
                <a:gd name="T25" fmla="*/ 790 h 794"/>
                <a:gd name="T26" fmla="*/ 276 w 618"/>
                <a:gd name="T27" fmla="*/ 785 h 794"/>
                <a:gd name="T28" fmla="*/ 294 w 618"/>
                <a:gd name="T29" fmla="*/ 785 h 794"/>
                <a:gd name="T30" fmla="*/ 316 w 618"/>
                <a:gd name="T31" fmla="*/ 781 h 794"/>
                <a:gd name="T32" fmla="*/ 333 w 618"/>
                <a:gd name="T33" fmla="*/ 777 h 794"/>
                <a:gd name="T34" fmla="*/ 355 w 618"/>
                <a:gd name="T35" fmla="*/ 772 h 794"/>
                <a:gd name="T36" fmla="*/ 373 w 618"/>
                <a:gd name="T37" fmla="*/ 768 h 794"/>
                <a:gd name="T38" fmla="*/ 395 w 618"/>
                <a:gd name="T39" fmla="*/ 759 h 794"/>
                <a:gd name="T40" fmla="*/ 412 w 618"/>
                <a:gd name="T41" fmla="*/ 755 h 794"/>
                <a:gd name="T42" fmla="*/ 430 w 618"/>
                <a:gd name="T43" fmla="*/ 746 h 794"/>
                <a:gd name="T44" fmla="*/ 452 w 618"/>
                <a:gd name="T45" fmla="*/ 742 h 794"/>
                <a:gd name="T46" fmla="*/ 469 w 618"/>
                <a:gd name="T47" fmla="*/ 733 h 794"/>
                <a:gd name="T48" fmla="*/ 487 w 618"/>
                <a:gd name="T49" fmla="*/ 724 h 794"/>
                <a:gd name="T50" fmla="*/ 509 w 618"/>
                <a:gd name="T51" fmla="*/ 715 h 794"/>
                <a:gd name="T52" fmla="*/ 526 w 618"/>
                <a:gd name="T53" fmla="*/ 706 h 794"/>
                <a:gd name="T54" fmla="*/ 544 w 618"/>
                <a:gd name="T55" fmla="*/ 698 h 794"/>
                <a:gd name="T56" fmla="*/ 561 w 618"/>
                <a:gd name="T57" fmla="*/ 689 h 794"/>
                <a:gd name="T58" fmla="*/ 579 w 618"/>
                <a:gd name="T59" fmla="*/ 676 h 794"/>
                <a:gd name="T60" fmla="*/ 596 w 618"/>
                <a:gd name="T61" fmla="*/ 667 h 794"/>
                <a:gd name="T62" fmla="*/ 614 w 618"/>
                <a:gd name="T63" fmla="*/ 654 h 794"/>
                <a:gd name="T64" fmla="*/ 162 w 618"/>
                <a:gd name="T65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794">
                  <a:moveTo>
                    <a:pt x="0" y="777"/>
                  </a:moveTo>
                  <a:lnTo>
                    <a:pt x="13" y="781"/>
                  </a:lnTo>
                  <a:lnTo>
                    <a:pt x="22" y="781"/>
                  </a:lnTo>
                  <a:lnTo>
                    <a:pt x="30" y="785"/>
                  </a:lnTo>
                  <a:lnTo>
                    <a:pt x="44" y="785"/>
                  </a:lnTo>
                  <a:lnTo>
                    <a:pt x="52" y="785"/>
                  </a:lnTo>
                  <a:lnTo>
                    <a:pt x="61" y="790"/>
                  </a:lnTo>
                  <a:lnTo>
                    <a:pt x="70" y="790"/>
                  </a:lnTo>
                  <a:lnTo>
                    <a:pt x="83" y="790"/>
                  </a:lnTo>
                  <a:lnTo>
                    <a:pt x="92" y="790"/>
                  </a:lnTo>
                  <a:lnTo>
                    <a:pt x="101" y="794"/>
                  </a:lnTo>
                  <a:lnTo>
                    <a:pt x="114" y="794"/>
                  </a:lnTo>
                  <a:lnTo>
                    <a:pt x="123" y="794"/>
                  </a:lnTo>
                  <a:lnTo>
                    <a:pt x="131" y="794"/>
                  </a:lnTo>
                  <a:lnTo>
                    <a:pt x="144" y="794"/>
                  </a:lnTo>
                  <a:lnTo>
                    <a:pt x="153" y="794"/>
                  </a:lnTo>
                  <a:lnTo>
                    <a:pt x="162" y="794"/>
                  </a:lnTo>
                  <a:lnTo>
                    <a:pt x="175" y="794"/>
                  </a:lnTo>
                  <a:lnTo>
                    <a:pt x="184" y="794"/>
                  </a:lnTo>
                  <a:lnTo>
                    <a:pt x="193" y="794"/>
                  </a:lnTo>
                  <a:lnTo>
                    <a:pt x="202" y="794"/>
                  </a:lnTo>
                  <a:lnTo>
                    <a:pt x="215" y="794"/>
                  </a:lnTo>
                  <a:lnTo>
                    <a:pt x="223" y="794"/>
                  </a:lnTo>
                  <a:lnTo>
                    <a:pt x="232" y="790"/>
                  </a:lnTo>
                  <a:lnTo>
                    <a:pt x="245" y="790"/>
                  </a:lnTo>
                  <a:lnTo>
                    <a:pt x="254" y="790"/>
                  </a:lnTo>
                  <a:lnTo>
                    <a:pt x="263" y="790"/>
                  </a:lnTo>
                  <a:lnTo>
                    <a:pt x="276" y="785"/>
                  </a:lnTo>
                  <a:lnTo>
                    <a:pt x="285" y="785"/>
                  </a:lnTo>
                  <a:lnTo>
                    <a:pt x="294" y="785"/>
                  </a:lnTo>
                  <a:lnTo>
                    <a:pt x="302" y="781"/>
                  </a:lnTo>
                  <a:lnTo>
                    <a:pt x="316" y="781"/>
                  </a:lnTo>
                  <a:lnTo>
                    <a:pt x="324" y="777"/>
                  </a:lnTo>
                  <a:lnTo>
                    <a:pt x="333" y="777"/>
                  </a:lnTo>
                  <a:lnTo>
                    <a:pt x="342" y="772"/>
                  </a:lnTo>
                  <a:lnTo>
                    <a:pt x="355" y="772"/>
                  </a:lnTo>
                  <a:lnTo>
                    <a:pt x="364" y="768"/>
                  </a:lnTo>
                  <a:lnTo>
                    <a:pt x="373" y="768"/>
                  </a:lnTo>
                  <a:lnTo>
                    <a:pt x="381" y="763"/>
                  </a:lnTo>
                  <a:lnTo>
                    <a:pt x="395" y="759"/>
                  </a:lnTo>
                  <a:lnTo>
                    <a:pt x="403" y="759"/>
                  </a:lnTo>
                  <a:lnTo>
                    <a:pt x="412" y="755"/>
                  </a:lnTo>
                  <a:lnTo>
                    <a:pt x="421" y="750"/>
                  </a:lnTo>
                  <a:lnTo>
                    <a:pt x="430" y="746"/>
                  </a:lnTo>
                  <a:lnTo>
                    <a:pt x="443" y="746"/>
                  </a:lnTo>
                  <a:lnTo>
                    <a:pt x="452" y="742"/>
                  </a:lnTo>
                  <a:lnTo>
                    <a:pt x="460" y="737"/>
                  </a:lnTo>
                  <a:lnTo>
                    <a:pt x="469" y="733"/>
                  </a:lnTo>
                  <a:lnTo>
                    <a:pt x="478" y="728"/>
                  </a:lnTo>
                  <a:lnTo>
                    <a:pt x="487" y="724"/>
                  </a:lnTo>
                  <a:lnTo>
                    <a:pt x="495" y="720"/>
                  </a:lnTo>
                  <a:lnTo>
                    <a:pt x="509" y="715"/>
                  </a:lnTo>
                  <a:lnTo>
                    <a:pt x="517" y="711"/>
                  </a:lnTo>
                  <a:lnTo>
                    <a:pt x="526" y="706"/>
                  </a:lnTo>
                  <a:lnTo>
                    <a:pt x="535" y="702"/>
                  </a:lnTo>
                  <a:lnTo>
                    <a:pt x="544" y="698"/>
                  </a:lnTo>
                  <a:lnTo>
                    <a:pt x="552" y="693"/>
                  </a:lnTo>
                  <a:lnTo>
                    <a:pt x="561" y="689"/>
                  </a:lnTo>
                  <a:lnTo>
                    <a:pt x="570" y="684"/>
                  </a:lnTo>
                  <a:lnTo>
                    <a:pt x="579" y="676"/>
                  </a:lnTo>
                  <a:lnTo>
                    <a:pt x="588" y="671"/>
                  </a:lnTo>
                  <a:lnTo>
                    <a:pt x="596" y="667"/>
                  </a:lnTo>
                  <a:lnTo>
                    <a:pt x="605" y="663"/>
                  </a:lnTo>
                  <a:lnTo>
                    <a:pt x="614" y="654"/>
                  </a:lnTo>
                  <a:lnTo>
                    <a:pt x="618" y="649"/>
                  </a:lnTo>
                  <a:lnTo>
                    <a:pt x="162" y="0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7F66D99-07B6-458E-9240-00A0F795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563"/>
              <a:ext cx="618" cy="794"/>
            </a:xfrm>
            <a:custGeom>
              <a:avLst/>
              <a:gdLst>
                <a:gd name="T0" fmla="*/ 3 w 141"/>
                <a:gd name="T1" fmla="*/ 178 h 181"/>
                <a:gd name="T2" fmla="*/ 7 w 141"/>
                <a:gd name="T3" fmla="*/ 179 h 181"/>
                <a:gd name="T4" fmla="*/ 12 w 141"/>
                <a:gd name="T5" fmla="*/ 179 h 181"/>
                <a:gd name="T6" fmla="*/ 16 w 141"/>
                <a:gd name="T7" fmla="*/ 180 h 181"/>
                <a:gd name="T8" fmla="*/ 21 w 141"/>
                <a:gd name="T9" fmla="*/ 180 h 181"/>
                <a:gd name="T10" fmla="*/ 26 w 141"/>
                <a:gd name="T11" fmla="*/ 181 h 181"/>
                <a:gd name="T12" fmla="*/ 30 w 141"/>
                <a:gd name="T13" fmla="*/ 181 h 181"/>
                <a:gd name="T14" fmla="*/ 35 w 141"/>
                <a:gd name="T15" fmla="*/ 181 h 181"/>
                <a:gd name="T16" fmla="*/ 40 w 141"/>
                <a:gd name="T17" fmla="*/ 181 h 181"/>
                <a:gd name="T18" fmla="*/ 44 w 141"/>
                <a:gd name="T19" fmla="*/ 181 h 181"/>
                <a:gd name="T20" fmla="*/ 49 w 141"/>
                <a:gd name="T21" fmla="*/ 181 h 181"/>
                <a:gd name="T22" fmla="*/ 53 w 141"/>
                <a:gd name="T23" fmla="*/ 180 h 181"/>
                <a:gd name="T24" fmla="*/ 58 w 141"/>
                <a:gd name="T25" fmla="*/ 180 h 181"/>
                <a:gd name="T26" fmla="*/ 63 w 141"/>
                <a:gd name="T27" fmla="*/ 179 h 181"/>
                <a:gd name="T28" fmla="*/ 67 w 141"/>
                <a:gd name="T29" fmla="*/ 179 h 181"/>
                <a:gd name="T30" fmla="*/ 72 w 141"/>
                <a:gd name="T31" fmla="*/ 178 h 181"/>
                <a:gd name="T32" fmla="*/ 76 w 141"/>
                <a:gd name="T33" fmla="*/ 177 h 181"/>
                <a:gd name="T34" fmla="*/ 81 w 141"/>
                <a:gd name="T35" fmla="*/ 176 h 181"/>
                <a:gd name="T36" fmla="*/ 85 w 141"/>
                <a:gd name="T37" fmla="*/ 175 h 181"/>
                <a:gd name="T38" fmla="*/ 90 w 141"/>
                <a:gd name="T39" fmla="*/ 173 h 181"/>
                <a:gd name="T40" fmla="*/ 94 w 141"/>
                <a:gd name="T41" fmla="*/ 172 h 181"/>
                <a:gd name="T42" fmla="*/ 98 w 141"/>
                <a:gd name="T43" fmla="*/ 170 h 181"/>
                <a:gd name="T44" fmla="*/ 103 w 141"/>
                <a:gd name="T45" fmla="*/ 169 h 181"/>
                <a:gd name="T46" fmla="*/ 107 w 141"/>
                <a:gd name="T47" fmla="*/ 167 h 181"/>
                <a:gd name="T48" fmla="*/ 111 w 141"/>
                <a:gd name="T49" fmla="*/ 165 h 181"/>
                <a:gd name="T50" fmla="*/ 116 w 141"/>
                <a:gd name="T51" fmla="*/ 163 h 181"/>
                <a:gd name="T52" fmla="*/ 120 w 141"/>
                <a:gd name="T53" fmla="*/ 161 h 181"/>
                <a:gd name="T54" fmla="*/ 124 w 141"/>
                <a:gd name="T55" fmla="*/ 159 h 181"/>
                <a:gd name="T56" fmla="*/ 128 w 141"/>
                <a:gd name="T57" fmla="*/ 157 h 181"/>
                <a:gd name="T58" fmla="*/ 132 w 141"/>
                <a:gd name="T59" fmla="*/ 154 h 181"/>
                <a:gd name="T60" fmla="*/ 136 w 141"/>
                <a:gd name="T61" fmla="*/ 152 h 181"/>
                <a:gd name="T62" fmla="*/ 140 w 141"/>
                <a:gd name="T63" fmla="*/ 149 h 181"/>
                <a:gd name="T64" fmla="*/ 37 w 141"/>
                <a:gd name="T6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81">
                  <a:moveTo>
                    <a:pt x="0" y="177"/>
                  </a:moveTo>
                  <a:lnTo>
                    <a:pt x="3" y="178"/>
                  </a:lnTo>
                  <a:lnTo>
                    <a:pt x="5" y="178"/>
                  </a:lnTo>
                  <a:lnTo>
                    <a:pt x="7" y="179"/>
                  </a:lnTo>
                  <a:lnTo>
                    <a:pt x="10" y="179"/>
                  </a:lnTo>
                  <a:lnTo>
                    <a:pt x="12" y="179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9" y="180"/>
                  </a:lnTo>
                  <a:lnTo>
                    <a:pt x="21" y="180"/>
                  </a:lnTo>
                  <a:lnTo>
                    <a:pt x="23" y="181"/>
                  </a:lnTo>
                  <a:lnTo>
                    <a:pt x="26" y="181"/>
                  </a:lnTo>
                  <a:lnTo>
                    <a:pt x="28" y="181"/>
                  </a:lnTo>
                  <a:lnTo>
                    <a:pt x="30" y="181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0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6" y="181"/>
                  </a:lnTo>
                  <a:lnTo>
                    <a:pt x="49" y="181"/>
                  </a:lnTo>
                  <a:lnTo>
                    <a:pt x="51" y="181"/>
                  </a:lnTo>
                  <a:lnTo>
                    <a:pt x="53" y="180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3" y="179"/>
                  </a:lnTo>
                  <a:lnTo>
                    <a:pt x="65" y="179"/>
                  </a:lnTo>
                  <a:lnTo>
                    <a:pt x="67" y="179"/>
                  </a:lnTo>
                  <a:lnTo>
                    <a:pt x="69" y="178"/>
                  </a:lnTo>
                  <a:lnTo>
                    <a:pt x="72" y="178"/>
                  </a:lnTo>
                  <a:lnTo>
                    <a:pt x="74" y="177"/>
                  </a:lnTo>
                  <a:lnTo>
                    <a:pt x="76" y="177"/>
                  </a:lnTo>
                  <a:lnTo>
                    <a:pt x="78" y="176"/>
                  </a:lnTo>
                  <a:lnTo>
                    <a:pt x="81" y="176"/>
                  </a:lnTo>
                  <a:lnTo>
                    <a:pt x="83" y="175"/>
                  </a:lnTo>
                  <a:lnTo>
                    <a:pt x="85" y="175"/>
                  </a:lnTo>
                  <a:lnTo>
                    <a:pt x="87" y="174"/>
                  </a:lnTo>
                  <a:lnTo>
                    <a:pt x="90" y="173"/>
                  </a:lnTo>
                  <a:lnTo>
                    <a:pt x="92" y="173"/>
                  </a:lnTo>
                  <a:lnTo>
                    <a:pt x="94" y="172"/>
                  </a:lnTo>
                  <a:lnTo>
                    <a:pt x="96" y="171"/>
                  </a:lnTo>
                  <a:lnTo>
                    <a:pt x="98" y="170"/>
                  </a:lnTo>
                  <a:lnTo>
                    <a:pt x="101" y="170"/>
                  </a:lnTo>
                  <a:lnTo>
                    <a:pt x="103" y="169"/>
                  </a:lnTo>
                  <a:lnTo>
                    <a:pt x="105" y="168"/>
                  </a:lnTo>
                  <a:lnTo>
                    <a:pt x="107" y="167"/>
                  </a:lnTo>
                  <a:lnTo>
                    <a:pt x="109" y="166"/>
                  </a:lnTo>
                  <a:lnTo>
                    <a:pt x="111" y="165"/>
                  </a:lnTo>
                  <a:lnTo>
                    <a:pt x="113" y="164"/>
                  </a:lnTo>
                  <a:lnTo>
                    <a:pt x="116" y="163"/>
                  </a:lnTo>
                  <a:lnTo>
                    <a:pt x="118" y="162"/>
                  </a:lnTo>
                  <a:lnTo>
                    <a:pt x="120" y="161"/>
                  </a:lnTo>
                  <a:lnTo>
                    <a:pt x="122" y="160"/>
                  </a:lnTo>
                  <a:lnTo>
                    <a:pt x="124" y="159"/>
                  </a:lnTo>
                  <a:lnTo>
                    <a:pt x="126" y="158"/>
                  </a:lnTo>
                  <a:lnTo>
                    <a:pt x="128" y="157"/>
                  </a:lnTo>
                  <a:lnTo>
                    <a:pt x="130" y="156"/>
                  </a:lnTo>
                  <a:lnTo>
                    <a:pt x="132" y="154"/>
                  </a:lnTo>
                  <a:lnTo>
                    <a:pt x="134" y="153"/>
                  </a:lnTo>
                  <a:lnTo>
                    <a:pt x="136" y="152"/>
                  </a:lnTo>
                  <a:lnTo>
                    <a:pt x="138" y="151"/>
                  </a:lnTo>
                  <a:lnTo>
                    <a:pt x="140" y="149"/>
                  </a:lnTo>
                  <a:lnTo>
                    <a:pt x="141" y="148"/>
                  </a:lnTo>
                  <a:lnTo>
                    <a:pt x="37" y="0"/>
                  </a:lnTo>
                  <a:lnTo>
                    <a:pt x="0" y="177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ECFBEC42-3B78-4FEC-89A6-856EDADB1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" y="3340"/>
              <a:ext cx="9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99E9EBAB-6E85-46A8-8475-19129318F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383"/>
              <a:ext cx="65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Restaurant 13 %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DA089786-4E8B-4AD8-8AE9-1A096892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563"/>
              <a:ext cx="794" cy="649"/>
            </a:xfrm>
            <a:custGeom>
              <a:avLst/>
              <a:gdLst>
                <a:gd name="T0" fmla="*/ 465 w 794"/>
                <a:gd name="T1" fmla="*/ 645 h 649"/>
                <a:gd name="T2" fmla="*/ 483 w 794"/>
                <a:gd name="T3" fmla="*/ 632 h 649"/>
                <a:gd name="T4" fmla="*/ 500 w 794"/>
                <a:gd name="T5" fmla="*/ 619 h 649"/>
                <a:gd name="T6" fmla="*/ 513 w 794"/>
                <a:gd name="T7" fmla="*/ 606 h 649"/>
                <a:gd name="T8" fmla="*/ 531 w 794"/>
                <a:gd name="T9" fmla="*/ 592 h 649"/>
                <a:gd name="T10" fmla="*/ 544 w 794"/>
                <a:gd name="T11" fmla="*/ 579 h 649"/>
                <a:gd name="T12" fmla="*/ 557 w 794"/>
                <a:gd name="T13" fmla="*/ 566 h 649"/>
                <a:gd name="T14" fmla="*/ 575 w 794"/>
                <a:gd name="T15" fmla="*/ 553 h 649"/>
                <a:gd name="T16" fmla="*/ 588 w 794"/>
                <a:gd name="T17" fmla="*/ 535 h 649"/>
                <a:gd name="T18" fmla="*/ 601 w 794"/>
                <a:gd name="T19" fmla="*/ 522 h 649"/>
                <a:gd name="T20" fmla="*/ 614 w 794"/>
                <a:gd name="T21" fmla="*/ 505 h 649"/>
                <a:gd name="T22" fmla="*/ 627 w 794"/>
                <a:gd name="T23" fmla="*/ 491 h 649"/>
                <a:gd name="T24" fmla="*/ 636 w 794"/>
                <a:gd name="T25" fmla="*/ 474 h 649"/>
                <a:gd name="T26" fmla="*/ 649 w 794"/>
                <a:gd name="T27" fmla="*/ 456 h 649"/>
                <a:gd name="T28" fmla="*/ 662 w 794"/>
                <a:gd name="T29" fmla="*/ 439 h 649"/>
                <a:gd name="T30" fmla="*/ 671 w 794"/>
                <a:gd name="T31" fmla="*/ 426 h 649"/>
                <a:gd name="T32" fmla="*/ 684 w 794"/>
                <a:gd name="T33" fmla="*/ 408 h 649"/>
                <a:gd name="T34" fmla="*/ 693 w 794"/>
                <a:gd name="T35" fmla="*/ 390 h 649"/>
                <a:gd name="T36" fmla="*/ 702 w 794"/>
                <a:gd name="T37" fmla="*/ 373 h 649"/>
                <a:gd name="T38" fmla="*/ 711 w 794"/>
                <a:gd name="T39" fmla="*/ 351 h 649"/>
                <a:gd name="T40" fmla="*/ 720 w 794"/>
                <a:gd name="T41" fmla="*/ 333 h 649"/>
                <a:gd name="T42" fmla="*/ 728 w 794"/>
                <a:gd name="T43" fmla="*/ 316 h 649"/>
                <a:gd name="T44" fmla="*/ 737 w 794"/>
                <a:gd name="T45" fmla="*/ 298 h 649"/>
                <a:gd name="T46" fmla="*/ 746 w 794"/>
                <a:gd name="T47" fmla="*/ 281 h 649"/>
                <a:gd name="T48" fmla="*/ 750 w 794"/>
                <a:gd name="T49" fmla="*/ 259 h 649"/>
                <a:gd name="T50" fmla="*/ 759 w 794"/>
                <a:gd name="T51" fmla="*/ 241 h 649"/>
                <a:gd name="T52" fmla="*/ 763 w 794"/>
                <a:gd name="T53" fmla="*/ 219 h 649"/>
                <a:gd name="T54" fmla="*/ 768 w 794"/>
                <a:gd name="T55" fmla="*/ 202 h 649"/>
                <a:gd name="T56" fmla="*/ 772 w 794"/>
                <a:gd name="T57" fmla="*/ 184 h 649"/>
                <a:gd name="T58" fmla="*/ 777 w 794"/>
                <a:gd name="T59" fmla="*/ 162 h 649"/>
                <a:gd name="T60" fmla="*/ 781 w 794"/>
                <a:gd name="T61" fmla="*/ 140 h 649"/>
                <a:gd name="T62" fmla="*/ 785 w 794"/>
                <a:gd name="T63" fmla="*/ 123 h 649"/>
                <a:gd name="T64" fmla="*/ 785 w 794"/>
                <a:gd name="T65" fmla="*/ 101 h 649"/>
                <a:gd name="T66" fmla="*/ 790 w 794"/>
                <a:gd name="T67" fmla="*/ 83 h 649"/>
                <a:gd name="T68" fmla="*/ 790 w 794"/>
                <a:gd name="T69" fmla="*/ 61 h 649"/>
                <a:gd name="T70" fmla="*/ 794 w 794"/>
                <a:gd name="T71" fmla="*/ 44 h 649"/>
                <a:gd name="T72" fmla="*/ 794 w 794"/>
                <a:gd name="T73" fmla="*/ 22 h 649"/>
                <a:gd name="T74" fmla="*/ 794 w 794"/>
                <a:gd name="T75" fmla="*/ 0 h 649"/>
                <a:gd name="T76" fmla="*/ 456 w 794"/>
                <a:gd name="T77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4" h="649">
                  <a:moveTo>
                    <a:pt x="456" y="649"/>
                  </a:moveTo>
                  <a:lnTo>
                    <a:pt x="465" y="645"/>
                  </a:lnTo>
                  <a:lnTo>
                    <a:pt x="474" y="636"/>
                  </a:lnTo>
                  <a:lnTo>
                    <a:pt x="483" y="632"/>
                  </a:lnTo>
                  <a:lnTo>
                    <a:pt x="491" y="627"/>
                  </a:lnTo>
                  <a:lnTo>
                    <a:pt x="500" y="619"/>
                  </a:lnTo>
                  <a:lnTo>
                    <a:pt x="505" y="614"/>
                  </a:lnTo>
                  <a:lnTo>
                    <a:pt x="513" y="606"/>
                  </a:lnTo>
                  <a:lnTo>
                    <a:pt x="522" y="601"/>
                  </a:lnTo>
                  <a:lnTo>
                    <a:pt x="531" y="592"/>
                  </a:lnTo>
                  <a:lnTo>
                    <a:pt x="535" y="588"/>
                  </a:lnTo>
                  <a:lnTo>
                    <a:pt x="544" y="579"/>
                  </a:lnTo>
                  <a:lnTo>
                    <a:pt x="553" y="570"/>
                  </a:lnTo>
                  <a:lnTo>
                    <a:pt x="557" y="566"/>
                  </a:lnTo>
                  <a:lnTo>
                    <a:pt x="566" y="557"/>
                  </a:lnTo>
                  <a:lnTo>
                    <a:pt x="575" y="553"/>
                  </a:lnTo>
                  <a:lnTo>
                    <a:pt x="579" y="544"/>
                  </a:lnTo>
                  <a:lnTo>
                    <a:pt x="588" y="535"/>
                  </a:lnTo>
                  <a:lnTo>
                    <a:pt x="592" y="527"/>
                  </a:lnTo>
                  <a:lnTo>
                    <a:pt x="601" y="522"/>
                  </a:lnTo>
                  <a:lnTo>
                    <a:pt x="605" y="513"/>
                  </a:lnTo>
                  <a:lnTo>
                    <a:pt x="614" y="505"/>
                  </a:lnTo>
                  <a:lnTo>
                    <a:pt x="619" y="496"/>
                  </a:lnTo>
                  <a:lnTo>
                    <a:pt x="627" y="491"/>
                  </a:lnTo>
                  <a:lnTo>
                    <a:pt x="632" y="483"/>
                  </a:lnTo>
                  <a:lnTo>
                    <a:pt x="636" y="474"/>
                  </a:lnTo>
                  <a:lnTo>
                    <a:pt x="645" y="465"/>
                  </a:lnTo>
                  <a:lnTo>
                    <a:pt x="649" y="456"/>
                  </a:lnTo>
                  <a:lnTo>
                    <a:pt x="654" y="448"/>
                  </a:lnTo>
                  <a:lnTo>
                    <a:pt x="662" y="439"/>
                  </a:lnTo>
                  <a:lnTo>
                    <a:pt x="667" y="430"/>
                  </a:lnTo>
                  <a:lnTo>
                    <a:pt x="671" y="426"/>
                  </a:lnTo>
                  <a:lnTo>
                    <a:pt x="676" y="417"/>
                  </a:lnTo>
                  <a:lnTo>
                    <a:pt x="684" y="408"/>
                  </a:lnTo>
                  <a:lnTo>
                    <a:pt x="689" y="399"/>
                  </a:lnTo>
                  <a:lnTo>
                    <a:pt x="693" y="390"/>
                  </a:lnTo>
                  <a:lnTo>
                    <a:pt x="698" y="382"/>
                  </a:lnTo>
                  <a:lnTo>
                    <a:pt x="702" y="373"/>
                  </a:lnTo>
                  <a:lnTo>
                    <a:pt x="706" y="364"/>
                  </a:lnTo>
                  <a:lnTo>
                    <a:pt x="711" y="351"/>
                  </a:lnTo>
                  <a:lnTo>
                    <a:pt x="715" y="342"/>
                  </a:lnTo>
                  <a:lnTo>
                    <a:pt x="720" y="333"/>
                  </a:lnTo>
                  <a:lnTo>
                    <a:pt x="724" y="325"/>
                  </a:lnTo>
                  <a:lnTo>
                    <a:pt x="728" y="316"/>
                  </a:lnTo>
                  <a:lnTo>
                    <a:pt x="733" y="307"/>
                  </a:lnTo>
                  <a:lnTo>
                    <a:pt x="737" y="298"/>
                  </a:lnTo>
                  <a:lnTo>
                    <a:pt x="741" y="290"/>
                  </a:lnTo>
                  <a:lnTo>
                    <a:pt x="746" y="281"/>
                  </a:lnTo>
                  <a:lnTo>
                    <a:pt x="746" y="268"/>
                  </a:lnTo>
                  <a:lnTo>
                    <a:pt x="750" y="259"/>
                  </a:lnTo>
                  <a:lnTo>
                    <a:pt x="755" y="250"/>
                  </a:lnTo>
                  <a:lnTo>
                    <a:pt x="759" y="241"/>
                  </a:lnTo>
                  <a:lnTo>
                    <a:pt x="759" y="233"/>
                  </a:lnTo>
                  <a:lnTo>
                    <a:pt x="763" y="219"/>
                  </a:lnTo>
                  <a:lnTo>
                    <a:pt x="768" y="211"/>
                  </a:lnTo>
                  <a:lnTo>
                    <a:pt x="768" y="202"/>
                  </a:lnTo>
                  <a:lnTo>
                    <a:pt x="772" y="193"/>
                  </a:lnTo>
                  <a:lnTo>
                    <a:pt x="772" y="184"/>
                  </a:lnTo>
                  <a:lnTo>
                    <a:pt x="777" y="171"/>
                  </a:lnTo>
                  <a:lnTo>
                    <a:pt x="777" y="162"/>
                  </a:lnTo>
                  <a:lnTo>
                    <a:pt x="781" y="154"/>
                  </a:lnTo>
                  <a:lnTo>
                    <a:pt x="781" y="140"/>
                  </a:lnTo>
                  <a:lnTo>
                    <a:pt x="781" y="132"/>
                  </a:lnTo>
                  <a:lnTo>
                    <a:pt x="785" y="123"/>
                  </a:lnTo>
                  <a:lnTo>
                    <a:pt x="785" y="114"/>
                  </a:lnTo>
                  <a:lnTo>
                    <a:pt x="785" y="101"/>
                  </a:lnTo>
                  <a:lnTo>
                    <a:pt x="790" y="92"/>
                  </a:lnTo>
                  <a:lnTo>
                    <a:pt x="790" y="83"/>
                  </a:lnTo>
                  <a:lnTo>
                    <a:pt x="790" y="75"/>
                  </a:lnTo>
                  <a:lnTo>
                    <a:pt x="790" y="61"/>
                  </a:lnTo>
                  <a:lnTo>
                    <a:pt x="794" y="53"/>
                  </a:lnTo>
                  <a:lnTo>
                    <a:pt x="794" y="44"/>
                  </a:lnTo>
                  <a:lnTo>
                    <a:pt x="794" y="31"/>
                  </a:lnTo>
                  <a:lnTo>
                    <a:pt x="794" y="22"/>
                  </a:lnTo>
                  <a:lnTo>
                    <a:pt x="794" y="13"/>
                  </a:lnTo>
                  <a:lnTo>
                    <a:pt x="794" y="0"/>
                  </a:lnTo>
                  <a:lnTo>
                    <a:pt x="0" y="0"/>
                  </a:lnTo>
                  <a:lnTo>
                    <a:pt x="456" y="649"/>
                  </a:ln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4F06587C-5AB0-4A2C-9F30-F37DCCAE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563"/>
              <a:ext cx="794" cy="649"/>
            </a:xfrm>
            <a:custGeom>
              <a:avLst/>
              <a:gdLst>
                <a:gd name="T0" fmla="*/ 106 w 181"/>
                <a:gd name="T1" fmla="*/ 147 h 148"/>
                <a:gd name="T2" fmla="*/ 110 w 181"/>
                <a:gd name="T3" fmla="*/ 144 h 148"/>
                <a:gd name="T4" fmla="*/ 114 w 181"/>
                <a:gd name="T5" fmla="*/ 141 h 148"/>
                <a:gd name="T6" fmla="*/ 117 w 181"/>
                <a:gd name="T7" fmla="*/ 138 h 148"/>
                <a:gd name="T8" fmla="*/ 121 w 181"/>
                <a:gd name="T9" fmla="*/ 135 h 148"/>
                <a:gd name="T10" fmla="*/ 124 w 181"/>
                <a:gd name="T11" fmla="*/ 132 h 148"/>
                <a:gd name="T12" fmla="*/ 127 w 181"/>
                <a:gd name="T13" fmla="*/ 129 h 148"/>
                <a:gd name="T14" fmla="*/ 131 w 181"/>
                <a:gd name="T15" fmla="*/ 126 h 148"/>
                <a:gd name="T16" fmla="*/ 134 w 181"/>
                <a:gd name="T17" fmla="*/ 122 h 148"/>
                <a:gd name="T18" fmla="*/ 137 w 181"/>
                <a:gd name="T19" fmla="*/ 119 h 148"/>
                <a:gd name="T20" fmla="*/ 140 w 181"/>
                <a:gd name="T21" fmla="*/ 115 h 148"/>
                <a:gd name="T22" fmla="*/ 143 w 181"/>
                <a:gd name="T23" fmla="*/ 112 h 148"/>
                <a:gd name="T24" fmla="*/ 145 w 181"/>
                <a:gd name="T25" fmla="*/ 108 h 148"/>
                <a:gd name="T26" fmla="*/ 148 w 181"/>
                <a:gd name="T27" fmla="*/ 104 h 148"/>
                <a:gd name="T28" fmla="*/ 151 w 181"/>
                <a:gd name="T29" fmla="*/ 100 h 148"/>
                <a:gd name="T30" fmla="*/ 153 w 181"/>
                <a:gd name="T31" fmla="*/ 97 h 148"/>
                <a:gd name="T32" fmla="*/ 156 w 181"/>
                <a:gd name="T33" fmla="*/ 93 h 148"/>
                <a:gd name="T34" fmla="*/ 158 w 181"/>
                <a:gd name="T35" fmla="*/ 89 h 148"/>
                <a:gd name="T36" fmla="*/ 160 w 181"/>
                <a:gd name="T37" fmla="*/ 85 h 148"/>
                <a:gd name="T38" fmla="*/ 162 w 181"/>
                <a:gd name="T39" fmla="*/ 80 h 148"/>
                <a:gd name="T40" fmla="*/ 164 w 181"/>
                <a:gd name="T41" fmla="*/ 76 h 148"/>
                <a:gd name="T42" fmla="*/ 166 w 181"/>
                <a:gd name="T43" fmla="*/ 72 h 148"/>
                <a:gd name="T44" fmla="*/ 168 w 181"/>
                <a:gd name="T45" fmla="*/ 68 h 148"/>
                <a:gd name="T46" fmla="*/ 170 w 181"/>
                <a:gd name="T47" fmla="*/ 64 h 148"/>
                <a:gd name="T48" fmla="*/ 171 w 181"/>
                <a:gd name="T49" fmla="*/ 59 h 148"/>
                <a:gd name="T50" fmla="*/ 173 w 181"/>
                <a:gd name="T51" fmla="*/ 55 h 148"/>
                <a:gd name="T52" fmla="*/ 174 w 181"/>
                <a:gd name="T53" fmla="*/ 50 h 148"/>
                <a:gd name="T54" fmla="*/ 175 w 181"/>
                <a:gd name="T55" fmla="*/ 46 h 148"/>
                <a:gd name="T56" fmla="*/ 176 w 181"/>
                <a:gd name="T57" fmla="*/ 42 h 148"/>
                <a:gd name="T58" fmla="*/ 177 w 181"/>
                <a:gd name="T59" fmla="*/ 37 h 148"/>
                <a:gd name="T60" fmla="*/ 178 w 181"/>
                <a:gd name="T61" fmla="*/ 32 h 148"/>
                <a:gd name="T62" fmla="*/ 179 w 181"/>
                <a:gd name="T63" fmla="*/ 28 h 148"/>
                <a:gd name="T64" fmla="*/ 179 w 181"/>
                <a:gd name="T65" fmla="*/ 23 h 148"/>
                <a:gd name="T66" fmla="*/ 180 w 181"/>
                <a:gd name="T67" fmla="*/ 19 h 148"/>
                <a:gd name="T68" fmla="*/ 180 w 181"/>
                <a:gd name="T69" fmla="*/ 14 h 148"/>
                <a:gd name="T70" fmla="*/ 181 w 181"/>
                <a:gd name="T71" fmla="*/ 10 h 148"/>
                <a:gd name="T72" fmla="*/ 181 w 181"/>
                <a:gd name="T73" fmla="*/ 5 h 148"/>
                <a:gd name="T74" fmla="*/ 181 w 181"/>
                <a:gd name="T75" fmla="*/ 0 h 148"/>
                <a:gd name="T76" fmla="*/ 104 w 181"/>
                <a:gd name="T7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" h="148">
                  <a:moveTo>
                    <a:pt x="104" y="148"/>
                  </a:moveTo>
                  <a:lnTo>
                    <a:pt x="106" y="147"/>
                  </a:lnTo>
                  <a:lnTo>
                    <a:pt x="108" y="145"/>
                  </a:lnTo>
                  <a:lnTo>
                    <a:pt x="110" y="144"/>
                  </a:lnTo>
                  <a:lnTo>
                    <a:pt x="112" y="143"/>
                  </a:lnTo>
                  <a:lnTo>
                    <a:pt x="114" y="141"/>
                  </a:lnTo>
                  <a:lnTo>
                    <a:pt x="115" y="140"/>
                  </a:lnTo>
                  <a:lnTo>
                    <a:pt x="117" y="138"/>
                  </a:lnTo>
                  <a:lnTo>
                    <a:pt x="119" y="137"/>
                  </a:lnTo>
                  <a:lnTo>
                    <a:pt x="121" y="135"/>
                  </a:lnTo>
                  <a:lnTo>
                    <a:pt x="122" y="134"/>
                  </a:lnTo>
                  <a:lnTo>
                    <a:pt x="124" y="132"/>
                  </a:lnTo>
                  <a:lnTo>
                    <a:pt x="126" y="130"/>
                  </a:lnTo>
                  <a:lnTo>
                    <a:pt x="127" y="129"/>
                  </a:lnTo>
                  <a:lnTo>
                    <a:pt x="129" y="127"/>
                  </a:lnTo>
                  <a:lnTo>
                    <a:pt x="131" y="126"/>
                  </a:lnTo>
                  <a:lnTo>
                    <a:pt x="132" y="124"/>
                  </a:lnTo>
                  <a:lnTo>
                    <a:pt x="134" y="122"/>
                  </a:lnTo>
                  <a:lnTo>
                    <a:pt x="135" y="120"/>
                  </a:lnTo>
                  <a:lnTo>
                    <a:pt x="137" y="119"/>
                  </a:lnTo>
                  <a:lnTo>
                    <a:pt x="138" y="117"/>
                  </a:lnTo>
                  <a:lnTo>
                    <a:pt x="140" y="115"/>
                  </a:lnTo>
                  <a:lnTo>
                    <a:pt x="141" y="113"/>
                  </a:lnTo>
                  <a:lnTo>
                    <a:pt x="143" y="112"/>
                  </a:lnTo>
                  <a:lnTo>
                    <a:pt x="144" y="110"/>
                  </a:lnTo>
                  <a:lnTo>
                    <a:pt x="145" y="108"/>
                  </a:lnTo>
                  <a:lnTo>
                    <a:pt x="147" y="106"/>
                  </a:lnTo>
                  <a:lnTo>
                    <a:pt x="148" y="104"/>
                  </a:lnTo>
                  <a:lnTo>
                    <a:pt x="149" y="102"/>
                  </a:lnTo>
                  <a:lnTo>
                    <a:pt x="151" y="100"/>
                  </a:lnTo>
                  <a:lnTo>
                    <a:pt x="152" y="98"/>
                  </a:lnTo>
                  <a:lnTo>
                    <a:pt x="153" y="97"/>
                  </a:lnTo>
                  <a:lnTo>
                    <a:pt x="154" y="95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8" y="89"/>
                  </a:lnTo>
                  <a:lnTo>
                    <a:pt x="159" y="87"/>
                  </a:lnTo>
                  <a:lnTo>
                    <a:pt x="160" y="85"/>
                  </a:lnTo>
                  <a:lnTo>
                    <a:pt x="161" y="83"/>
                  </a:lnTo>
                  <a:lnTo>
                    <a:pt x="162" y="80"/>
                  </a:lnTo>
                  <a:lnTo>
                    <a:pt x="163" y="78"/>
                  </a:lnTo>
                  <a:lnTo>
                    <a:pt x="164" y="76"/>
                  </a:lnTo>
                  <a:lnTo>
                    <a:pt x="165" y="74"/>
                  </a:lnTo>
                  <a:lnTo>
                    <a:pt x="166" y="72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9" y="66"/>
                  </a:lnTo>
                  <a:lnTo>
                    <a:pt x="170" y="64"/>
                  </a:lnTo>
                  <a:lnTo>
                    <a:pt x="170" y="61"/>
                  </a:lnTo>
                  <a:lnTo>
                    <a:pt x="171" y="59"/>
                  </a:lnTo>
                  <a:lnTo>
                    <a:pt x="172" y="57"/>
                  </a:lnTo>
                  <a:lnTo>
                    <a:pt x="173" y="55"/>
                  </a:lnTo>
                  <a:lnTo>
                    <a:pt x="173" y="53"/>
                  </a:lnTo>
                  <a:lnTo>
                    <a:pt x="174" y="50"/>
                  </a:lnTo>
                  <a:lnTo>
                    <a:pt x="175" y="48"/>
                  </a:lnTo>
                  <a:lnTo>
                    <a:pt x="175" y="46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39"/>
                  </a:lnTo>
                  <a:lnTo>
                    <a:pt x="177" y="37"/>
                  </a:lnTo>
                  <a:lnTo>
                    <a:pt x="178" y="35"/>
                  </a:lnTo>
                  <a:lnTo>
                    <a:pt x="178" y="32"/>
                  </a:lnTo>
                  <a:lnTo>
                    <a:pt x="178" y="30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9" y="23"/>
                  </a:lnTo>
                  <a:lnTo>
                    <a:pt x="180" y="21"/>
                  </a:lnTo>
                  <a:lnTo>
                    <a:pt x="180" y="19"/>
                  </a:lnTo>
                  <a:lnTo>
                    <a:pt x="180" y="17"/>
                  </a:lnTo>
                  <a:lnTo>
                    <a:pt x="180" y="14"/>
                  </a:lnTo>
                  <a:lnTo>
                    <a:pt x="181" y="12"/>
                  </a:lnTo>
                  <a:lnTo>
                    <a:pt x="181" y="10"/>
                  </a:lnTo>
                  <a:lnTo>
                    <a:pt x="181" y="7"/>
                  </a:lnTo>
                  <a:lnTo>
                    <a:pt x="181" y="5"/>
                  </a:lnTo>
                  <a:lnTo>
                    <a:pt x="181" y="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104" y="14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3">
              <a:extLst>
                <a:ext uri="{FF2B5EF4-FFF2-40B4-BE49-F238E27FC236}">
                  <a16:creationId xmlns:a16="http://schemas.microsoft.com/office/drawing/2014/main" id="{B4C21EAA-4613-4E23-B9BA-6BDAFEF93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2932"/>
              <a:ext cx="35" cy="1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6FACB172-4E23-494E-97AD-06C51D498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927"/>
              <a:ext cx="4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Retail 15 %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EAF3A198-DDA2-400D-BDD4-4A0F18258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1436"/>
              <a:ext cx="23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Which sector does your business fall into?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0AA600-594A-4B77-85C2-5F0B3B32DC1D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3439447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3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43BE-FB52-4668-AAF0-300E0C9F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0C75D4-2935-402E-89C9-31F6297D2D9A}"/>
              </a:ext>
            </a:extLst>
          </p:cNvPr>
          <p:cNvGrpSpPr/>
          <p:nvPr/>
        </p:nvGrpSpPr>
        <p:grpSpPr>
          <a:xfrm>
            <a:off x="1145322" y="1495563"/>
            <a:ext cx="9901356" cy="5159042"/>
            <a:chOff x="2317707" y="1679190"/>
            <a:chExt cx="7554287" cy="392317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E12570F-0E48-4AF8-AD1B-0E7200E707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17707" y="1679190"/>
              <a:ext cx="7554287" cy="3923171"/>
              <a:chOff x="1907" y="1241"/>
              <a:chExt cx="3285" cy="1706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97C53257-9E26-4061-AA24-6B2B5E0C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64"/>
                <a:ext cx="597" cy="449"/>
              </a:xfrm>
              <a:custGeom>
                <a:avLst/>
                <a:gdLst>
                  <a:gd name="T0" fmla="*/ 597 w 597"/>
                  <a:gd name="T1" fmla="*/ 443 h 449"/>
                  <a:gd name="T2" fmla="*/ 597 w 597"/>
                  <a:gd name="T3" fmla="*/ 426 h 449"/>
                  <a:gd name="T4" fmla="*/ 597 w 597"/>
                  <a:gd name="T5" fmla="*/ 413 h 449"/>
                  <a:gd name="T6" fmla="*/ 594 w 597"/>
                  <a:gd name="T7" fmla="*/ 397 h 449"/>
                  <a:gd name="T8" fmla="*/ 594 w 597"/>
                  <a:gd name="T9" fmla="*/ 383 h 449"/>
                  <a:gd name="T10" fmla="*/ 590 w 597"/>
                  <a:gd name="T11" fmla="*/ 367 h 449"/>
                  <a:gd name="T12" fmla="*/ 587 w 597"/>
                  <a:gd name="T13" fmla="*/ 350 h 449"/>
                  <a:gd name="T14" fmla="*/ 587 w 597"/>
                  <a:gd name="T15" fmla="*/ 337 h 449"/>
                  <a:gd name="T16" fmla="*/ 584 w 597"/>
                  <a:gd name="T17" fmla="*/ 321 h 449"/>
                  <a:gd name="T18" fmla="*/ 581 w 597"/>
                  <a:gd name="T19" fmla="*/ 307 h 449"/>
                  <a:gd name="T20" fmla="*/ 574 w 597"/>
                  <a:gd name="T21" fmla="*/ 291 h 449"/>
                  <a:gd name="T22" fmla="*/ 571 w 597"/>
                  <a:gd name="T23" fmla="*/ 278 h 449"/>
                  <a:gd name="T24" fmla="*/ 567 w 597"/>
                  <a:gd name="T25" fmla="*/ 264 h 449"/>
                  <a:gd name="T26" fmla="*/ 561 w 597"/>
                  <a:gd name="T27" fmla="*/ 248 h 449"/>
                  <a:gd name="T28" fmla="*/ 557 w 597"/>
                  <a:gd name="T29" fmla="*/ 235 h 449"/>
                  <a:gd name="T30" fmla="*/ 551 w 597"/>
                  <a:gd name="T31" fmla="*/ 222 h 449"/>
                  <a:gd name="T32" fmla="*/ 544 w 597"/>
                  <a:gd name="T33" fmla="*/ 205 h 449"/>
                  <a:gd name="T34" fmla="*/ 538 w 597"/>
                  <a:gd name="T35" fmla="*/ 192 h 449"/>
                  <a:gd name="T36" fmla="*/ 531 w 597"/>
                  <a:gd name="T37" fmla="*/ 179 h 449"/>
                  <a:gd name="T38" fmla="*/ 524 w 597"/>
                  <a:gd name="T39" fmla="*/ 165 h 449"/>
                  <a:gd name="T40" fmla="*/ 518 w 597"/>
                  <a:gd name="T41" fmla="*/ 152 h 449"/>
                  <a:gd name="T42" fmla="*/ 508 w 597"/>
                  <a:gd name="T43" fmla="*/ 139 h 449"/>
                  <a:gd name="T44" fmla="*/ 501 w 597"/>
                  <a:gd name="T45" fmla="*/ 126 h 449"/>
                  <a:gd name="T46" fmla="*/ 491 w 597"/>
                  <a:gd name="T47" fmla="*/ 113 h 449"/>
                  <a:gd name="T48" fmla="*/ 485 w 597"/>
                  <a:gd name="T49" fmla="*/ 99 h 449"/>
                  <a:gd name="T50" fmla="*/ 475 w 597"/>
                  <a:gd name="T51" fmla="*/ 89 h 449"/>
                  <a:gd name="T52" fmla="*/ 465 w 597"/>
                  <a:gd name="T53" fmla="*/ 76 h 449"/>
                  <a:gd name="T54" fmla="*/ 455 w 597"/>
                  <a:gd name="T55" fmla="*/ 63 h 449"/>
                  <a:gd name="T56" fmla="*/ 445 w 597"/>
                  <a:gd name="T57" fmla="*/ 53 h 449"/>
                  <a:gd name="T58" fmla="*/ 435 w 597"/>
                  <a:gd name="T59" fmla="*/ 43 h 449"/>
                  <a:gd name="T60" fmla="*/ 425 w 597"/>
                  <a:gd name="T61" fmla="*/ 30 h 449"/>
                  <a:gd name="T62" fmla="*/ 412 w 597"/>
                  <a:gd name="T63" fmla="*/ 20 h 449"/>
                  <a:gd name="T64" fmla="*/ 402 w 597"/>
                  <a:gd name="T65" fmla="*/ 10 h 449"/>
                  <a:gd name="T66" fmla="*/ 392 w 597"/>
                  <a:gd name="T67" fmla="*/ 0 h 449"/>
                  <a:gd name="T68" fmla="*/ 597 w 597"/>
                  <a:gd name="T69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7" h="449">
                    <a:moveTo>
                      <a:pt x="597" y="449"/>
                    </a:moveTo>
                    <a:lnTo>
                      <a:pt x="597" y="443"/>
                    </a:lnTo>
                    <a:lnTo>
                      <a:pt x="597" y="436"/>
                    </a:lnTo>
                    <a:lnTo>
                      <a:pt x="597" y="426"/>
                    </a:lnTo>
                    <a:lnTo>
                      <a:pt x="597" y="420"/>
                    </a:lnTo>
                    <a:lnTo>
                      <a:pt x="597" y="413"/>
                    </a:lnTo>
                    <a:lnTo>
                      <a:pt x="594" y="406"/>
                    </a:lnTo>
                    <a:lnTo>
                      <a:pt x="594" y="397"/>
                    </a:lnTo>
                    <a:lnTo>
                      <a:pt x="594" y="390"/>
                    </a:lnTo>
                    <a:lnTo>
                      <a:pt x="594" y="383"/>
                    </a:lnTo>
                    <a:lnTo>
                      <a:pt x="590" y="373"/>
                    </a:lnTo>
                    <a:lnTo>
                      <a:pt x="590" y="367"/>
                    </a:lnTo>
                    <a:lnTo>
                      <a:pt x="590" y="360"/>
                    </a:lnTo>
                    <a:lnTo>
                      <a:pt x="587" y="350"/>
                    </a:lnTo>
                    <a:lnTo>
                      <a:pt x="587" y="344"/>
                    </a:lnTo>
                    <a:lnTo>
                      <a:pt x="587" y="337"/>
                    </a:lnTo>
                    <a:lnTo>
                      <a:pt x="584" y="331"/>
                    </a:lnTo>
                    <a:lnTo>
                      <a:pt x="584" y="321"/>
                    </a:lnTo>
                    <a:lnTo>
                      <a:pt x="581" y="314"/>
                    </a:lnTo>
                    <a:lnTo>
                      <a:pt x="581" y="307"/>
                    </a:lnTo>
                    <a:lnTo>
                      <a:pt x="577" y="301"/>
                    </a:lnTo>
                    <a:lnTo>
                      <a:pt x="574" y="291"/>
                    </a:lnTo>
                    <a:lnTo>
                      <a:pt x="574" y="284"/>
                    </a:lnTo>
                    <a:lnTo>
                      <a:pt x="571" y="278"/>
                    </a:lnTo>
                    <a:lnTo>
                      <a:pt x="571" y="271"/>
                    </a:lnTo>
                    <a:lnTo>
                      <a:pt x="567" y="264"/>
                    </a:lnTo>
                    <a:lnTo>
                      <a:pt x="564" y="255"/>
                    </a:lnTo>
                    <a:lnTo>
                      <a:pt x="561" y="248"/>
                    </a:lnTo>
                    <a:lnTo>
                      <a:pt x="557" y="241"/>
                    </a:lnTo>
                    <a:lnTo>
                      <a:pt x="557" y="235"/>
                    </a:lnTo>
                    <a:lnTo>
                      <a:pt x="554" y="228"/>
                    </a:lnTo>
                    <a:lnTo>
                      <a:pt x="551" y="222"/>
                    </a:lnTo>
                    <a:lnTo>
                      <a:pt x="548" y="212"/>
                    </a:lnTo>
                    <a:lnTo>
                      <a:pt x="544" y="205"/>
                    </a:lnTo>
                    <a:lnTo>
                      <a:pt x="541" y="198"/>
                    </a:lnTo>
                    <a:lnTo>
                      <a:pt x="538" y="192"/>
                    </a:lnTo>
                    <a:lnTo>
                      <a:pt x="534" y="185"/>
                    </a:lnTo>
                    <a:lnTo>
                      <a:pt x="531" y="179"/>
                    </a:lnTo>
                    <a:lnTo>
                      <a:pt x="528" y="172"/>
                    </a:lnTo>
                    <a:lnTo>
                      <a:pt x="524" y="165"/>
                    </a:lnTo>
                    <a:lnTo>
                      <a:pt x="521" y="159"/>
                    </a:lnTo>
                    <a:lnTo>
                      <a:pt x="518" y="152"/>
                    </a:lnTo>
                    <a:lnTo>
                      <a:pt x="511" y="146"/>
                    </a:lnTo>
                    <a:lnTo>
                      <a:pt x="508" y="139"/>
                    </a:lnTo>
                    <a:lnTo>
                      <a:pt x="505" y="132"/>
                    </a:lnTo>
                    <a:lnTo>
                      <a:pt x="501" y="126"/>
                    </a:lnTo>
                    <a:lnTo>
                      <a:pt x="498" y="119"/>
                    </a:lnTo>
                    <a:lnTo>
                      <a:pt x="491" y="113"/>
                    </a:lnTo>
                    <a:lnTo>
                      <a:pt x="488" y="106"/>
                    </a:lnTo>
                    <a:lnTo>
                      <a:pt x="485" y="99"/>
                    </a:lnTo>
                    <a:lnTo>
                      <a:pt x="478" y="96"/>
                    </a:lnTo>
                    <a:lnTo>
                      <a:pt x="475" y="89"/>
                    </a:lnTo>
                    <a:lnTo>
                      <a:pt x="468" y="83"/>
                    </a:lnTo>
                    <a:lnTo>
                      <a:pt x="465" y="76"/>
                    </a:lnTo>
                    <a:lnTo>
                      <a:pt x="462" y="70"/>
                    </a:lnTo>
                    <a:lnTo>
                      <a:pt x="455" y="63"/>
                    </a:lnTo>
                    <a:lnTo>
                      <a:pt x="452" y="60"/>
                    </a:lnTo>
                    <a:lnTo>
                      <a:pt x="445" y="53"/>
                    </a:lnTo>
                    <a:lnTo>
                      <a:pt x="439" y="47"/>
                    </a:lnTo>
                    <a:lnTo>
                      <a:pt x="435" y="43"/>
                    </a:lnTo>
                    <a:lnTo>
                      <a:pt x="429" y="37"/>
                    </a:lnTo>
                    <a:lnTo>
                      <a:pt x="425" y="30"/>
                    </a:lnTo>
                    <a:lnTo>
                      <a:pt x="419" y="27"/>
                    </a:lnTo>
                    <a:lnTo>
                      <a:pt x="412" y="20"/>
                    </a:lnTo>
                    <a:lnTo>
                      <a:pt x="409" y="13"/>
                    </a:lnTo>
                    <a:lnTo>
                      <a:pt x="402" y="10"/>
                    </a:lnTo>
                    <a:lnTo>
                      <a:pt x="396" y="4"/>
                    </a:lnTo>
                    <a:lnTo>
                      <a:pt x="392" y="0"/>
                    </a:lnTo>
                    <a:lnTo>
                      <a:pt x="0" y="449"/>
                    </a:lnTo>
                    <a:lnTo>
                      <a:pt x="597" y="4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39FCFE1-9F6C-48AB-A264-F29076CE3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64"/>
                <a:ext cx="597" cy="449"/>
              </a:xfrm>
              <a:custGeom>
                <a:avLst/>
                <a:gdLst>
                  <a:gd name="T0" fmla="*/ 181 w 181"/>
                  <a:gd name="T1" fmla="*/ 134 h 136"/>
                  <a:gd name="T2" fmla="*/ 181 w 181"/>
                  <a:gd name="T3" fmla="*/ 129 h 136"/>
                  <a:gd name="T4" fmla="*/ 181 w 181"/>
                  <a:gd name="T5" fmla="*/ 125 h 136"/>
                  <a:gd name="T6" fmla="*/ 180 w 181"/>
                  <a:gd name="T7" fmla="*/ 120 h 136"/>
                  <a:gd name="T8" fmla="*/ 180 w 181"/>
                  <a:gd name="T9" fmla="*/ 116 h 136"/>
                  <a:gd name="T10" fmla="*/ 179 w 181"/>
                  <a:gd name="T11" fmla="*/ 111 h 136"/>
                  <a:gd name="T12" fmla="*/ 178 w 181"/>
                  <a:gd name="T13" fmla="*/ 106 h 136"/>
                  <a:gd name="T14" fmla="*/ 178 w 181"/>
                  <a:gd name="T15" fmla="*/ 102 h 136"/>
                  <a:gd name="T16" fmla="*/ 177 w 181"/>
                  <a:gd name="T17" fmla="*/ 97 h 136"/>
                  <a:gd name="T18" fmla="*/ 176 w 181"/>
                  <a:gd name="T19" fmla="*/ 93 h 136"/>
                  <a:gd name="T20" fmla="*/ 174 w 181"/>
                  <a:gd name="T21" fmla="*/ 88 h 136"/>
                  <a:gd name="T22" fmla="*/ 173 w 181"/>
                  <a:gd name="T23" fmla="*/ 84 h 136"/>
                  <a:gd name="T24" fmla="*/ 172 w 181"/>
                  <a:gd name="T25" fmla="*/ 80 h 136"/>
                  <a:gd name="T26" fmla="*/ 170 w 181"/>
                  <a:gd name="T27" fmla="*/ 75 h 136"/>
                  <a:gd name="T28" fmla="*/ 169 w 181"/>
                  <a:gd name="T29" fmla="*/ 71 h 136"/>
                  <a:gd name="T30" fmla="*/ 167 w 181"/>
                  <a:gd name="T31" fmla="*/ 67 h 136"/>
                  <a:gd name="T32" fmla="*/ 165 w 181"/>
                  <a:gd name="T33" fmla="*/ 62 h 136"/>
                  <a:gd name="T34" fmla="*/ 163 w 181"/>
                  <a:gd name="T35" fmla="*/ 58 h 136"/>
                  <a:gd name="T36" fmla="*/ 161 w 181"/>
                  <a:gd name="T37" fmla="*/ 54 h 136"/>
                  <a:gd name="T38" fmla="*/ 159 w 181"/>
                  <a:gd name="T39" fmla="*/ 50 h 136"/>
                  <a:gd name="T40" fmla="*/ 157 w 181"/>
                  <a:gd name="T41" fmla="*/ 46 h 136"/>
                  <a:gd name="T42" fmla="*/ 154 w 181"/>
                  <a:gd name="T43" fmla="*/ 42 h 136"/>
                  <a:gd name="T44" fmla="*/ 152 w 181"/>
                  <a:gd name="T45" fmla="*/ 38 h 136"/>
                  <a:gd name="T46" fmla="*/ 149 w 181"/>
                  <a:gd name="T47" fmla="*/ 34 h 136"/>
                  <a:gd name="T48" fmla="*/ 147 w 181"/>
                  <a:gd name="T49" fmla="*/ 30 h 136"/>
                  <a:gd name="T50" fmla="*/ 144 w 181"/>
                  <a:gd name="T51" fmla="*/ 27 h 136"/>
                  <a:gd name="T52" fmla="*/ 141 w 181"/>
                  <a:gd name="T53" fmla="*/ 23 h 136"/>
                  <a:gd name="T54" fmla="*/ 138 w 181"/>
                  <a:gd name="T55" fmla="*/ 19 h 136"/>
                  <a:gd name="T56" fmla="*/ 135 w 181"/>
                  <a:gd name="T57" fmla="*/ 16 h 136"/>
                  <a:gd name="T58" fmla="*/ 132 w 181"/>
                  <a:gd name="T59" fmla="*/ 13 h 136"/>
                  <a:gd name="T60" fmla="*/ 129 w 181"/>
                  <a:gd name="T61" fmla="*/ 9 h 136"/>
                  <a:gd name="T62" fmla="*/ 125 w 181"/>
                  <a:gd name="T63" fmla="*/ 6 h 136"/>
                  <a:gd name="T64" fmla="*/ 122 w 181"/>
                  <a:gd name="T65" fmla="*/ 3 h 136"/>
                  <a:gd name="T66" fmla="*/ 119 w 181"/>
                  <a:gd name="T67" fmla="*/ 0 h 136"/>
                  <a:gd name="T68" fmla="*/ 181 w 181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136">
                    <a:moveTo>
                      <a:pt x="181" y="136"/>
                    </a:moveTo>
                    <a:lnTo>
                      <a:pt x="181" y="134"/>
                    </a:lnTo>
                    <a:lnTo>
                      <a:pt x="181" y="132"/>
                    </a:lnTo>
                    <a:lnTo>
                      <a:pt x="181" y="129"/>
                    </a:lnTo>
                    <a:lnTo>
                      <a:pt x="181" y="127"/>
                    </a:lnTo>
                    <a:lnTo>
                      <a:pt x="181" y="125"/>
                    </a:lnTo>
                    <a:lnTo>
                      <a:pt x="180" y="123"/>
                    </a:lnTo>
                    <a:lnTo>
                      <a:pt x="180" y="120"/>
                    </a:lnTo>
                    <a:lnTo>
                      <a:pt x="180" y="118"/>
                    </a:lnTo>
                    <a:lnTo>
                      <a:pt x="180" y="116"/>
                    </a:lnTo>
                    <a:lnTo>
                      <a:pt x="179" y="113"/>
                    </a:lnTo>
                    <a:lnTo>
                      <a:pt x="179" y="111"/>
                    </a:lnTo>
                    <a:lnTo>
                      <a:pt x="179" y="109"/>
                    </a:lnTo>
                    <a:lnTo>
                      <a:pt x="178" y="106"/>
                    </a:lnTo>
                    <a:lnTo>
                      <a:pt x="178" y="104"/>
                    </a:lnTo>
                    <a:lnTo>
                      <a:pt x="178" y="102"/>
                    </a:lnTo>
                    <a:lnTo>
                      <a:pt x="177" y="100"/>
                    </a:lnTo>
                    <a:lnTo>
                      <a:pt x="177" y="97"/>
                    </a:lnTo>
                    <a:lnTo>
                      <a:pt x="176" y="95"/>
                    </a:lnTo>
                    <a:lnTo>
                      <a:pt x="176" y="93"/>
                    </a:lnTo>
                    <a:lnTo>
                      <a:pt x="175" y="91"/>
                    </a:lnTo>
                    <a:lnTo>
                      <a:pt x="174" y="88"/>
                    </a:lnTo>
                    <a:lnTo>
                      <a:pt x="174" y="86"/>
                    </a:lnTo>
                    <a:lnTo>
                      <a:pt x="173" y="84"/>
                    </a:lnTo>
                    <a:lnTo>
                      <a:pt x="173" y="82"/>
                    </a:lnTo>
                    <a:lnTo>
                      <a:pt x="172" y="80"/>
                    </a:lnTo>
                    <a:lnTo>
                      <a:pt x="171" y="77"/>
                    </a:lnTo>
                    <a:lnTo>
                      <a:pt x="170" y="75"/>
                    </a:lnTo>
                    <a:lnTo>
                      <a:pt x="169" y="73"/>
                    </a:lnTo>
                    <a:lnTo>
                      <a:pt x="169" y="71"/>
                    </a:lnTo>
                    <a:lnTo>
                      <a:pt x="168" y="69"/>
                    </a:lnTo>
                    <a:lnTo>
                      <a:pt x="167" y="67"/>
                    </a:lnTo>
                    <a:lnTo>
                      <a:pt x="166" y="64"/>
                    </a:lnTo>
                    <a:lnTo>
                      <a:pt x="165" y="62"/>
                    </a:lnTo>
                    <a:lnTo>
                      <a:pt x="164" y="60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1" y="54"/>
                    </a:lnTo>
                    <a:lnTo>
                      <a:pt x="160" y="52"/>
                    </a:lnTo>
                    <a:lnTo>
                      <a:pt x="159" y="50"/>
                    </a:lnTo>
                    <a:lnTo>
                      <a:pt x="158" y="48"/>
                    </a:lnTo>
                    <a:lnTo>
                      <a:pt x="157" y="46"/>
                    </a:lnTo>
                    <a:lnTo>
                      <a:pt x="155" y="44"/>
                    </a:lnTo>
                    <a:lnTo>
                      <a:pt x="154" y="42"/>
                    </a:lnTo>
                    <a:lnTo>
                      <a:pt x="153" y="40"/>
                    </a:lnTo>
                    <a:lnTo>
                      <a:pt x="152" y="38"/>
                    </a:lnTo>
                    <a:lnTo>
                      <a:pt x="151" y="36"/>
                    </a:lnTo>
                    <a:lnTo>
                      <a:pt x="149" y="34"/>
                    </a:lnTo>
                    <a:lnTo>
                      <a:pt x="148" y="32"/>
                    </a:lnTo>
                    <a:lnTo>
                      <a:pt x="147" y="30"/>
                    </a:lnTo>
                    <a:lnTo>
                      <a:pt x="145" y="29"/>
                    </a:lnTo>
                    <a:lnTo>
                      <a:pt x="144" y="27"/>
                    </a:lnTo>
                    <a:lnTo>
                      <a:pt x="142" y="25"/>
                    </a:lnTo>
                    <a:lnTo>
                      <a:pt x="141" y="23"/>
                    </a:lnTo>
                    <a:lnTo>
                      <a:pt x="140" y="21"/>
                    </a:lnTo>
                    <a:lnTo>
                      <a:pt x="138" y="19"/>
                    </a:lnTo>
                    <a:lnTo>
                      <a:pt x="137" y="18"/>
                    </a:lnTo>
                    <a:lnTo>
                      <a:pt x="135" y="16"/>
                    </a:lnTo>
                    <a:lnTo>
                      <a:pt x="133" y="14"/>
                    </a:lnTo>
                    <a:lnTo>
                      <a:pt x="132" y="13"/>
                    </a:lnTo>
                    <a:lnTo>
                      <a:pt x="130" y="11"/>
                    </a:lnTo>
                    <a:lnTo>
                      <a:pt x="129" y="9"/>
                    </a:lnTo>
                    <a:lnTo>
                      <a:pt x="127" y="8"/>
                    </a:lnTo>
                    <a:lnTo>
                      <a:pt x="125" y="6"/>
                    </a:lnTo>
                    <a:lnTo>
                      <a:pt x="124" y="4"/>
                    </a:lnTo>
                    <a:lnTo>
                      <a:pt x="122" y="3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0" y="136"/>
                    </a:lnTo>
                    <a:lnTo>
                      <a:pt x="181" y="13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2D566A47-5989-4DAB-B0CE-70388CFB1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4" y="1956"/>
                <a:ext cx="27" cy="1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0D621AF4-AD2F-42C4-9B5A-9A69A35E9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1913"/>
                <a:ext cx="47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10-30%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0EE89154-2E24-4D9C-9DDB-020C62430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619"/>
                <a:ext cx="782" cy="594"/>
              </a:xfrm>
              <a:custGeom>
                <a:avLst/>
                <a:gdLst>
                  <a:gd name="T0" fmla="*/ 776 w 782"/>
                  <a:gd name="T1" fmla="*/ 139 h 594"/>
                  <a:gd name="T2" fmla="*/ 763 w 782"/>
                  <a:gd name="T3" fmla="*/ 129 h 594"/>
                  <a:gd name="T4" fmla="*/ 753 w 782"/>
                  <a:gd name="T5" fmla="*/ 122 h 594"/>
                  <a:gd name="T6" fmla="*/ 739 w 782"/>
                  <a:gd name="T7" fmla="*/ 112 h 594"/>
                  <a:gd name="T8" fmla="*/ 726 w 782"/>
                  <a:gd name="T9" fmla="*/ 102 h 594"/>
                  <a:gd name="T10" fmla="*/ 713 w 782"/>
                  <a:gd name="T11" fmla="*/ 96 h 594"/>
                  <a:gd name="T12" fmla="*/ 700 w 782"/>
                  <a:gd name="T13" fmla="*/ 86 h 594"/>
                  <a:gd name="T14" fmla="*/ 687 w 782"/>
                  <a:gd name="T15" fmla="*/ 79 h 594"/>
                  <a:gd name="T16" fmla="*/ 673 w 782"/>
                  <a:gd name="T17" fmla="*/ 73 h 594"/>
                  <a:gd name="T18" fmla="*/ 660 w 782"/>
                  <a:gd name="T19" fmla="*/ 63 h 594"/>
                  <a:gd name="T20" fmla="*/ 647 w 782"/>
                  <a:gd name="T21" fmla="*/ 56 h 594"/>
                  <a:gd name="T22" fmla="*/ 634 w 782"/>
                  <a:gd name="T23" fmla="*/ 49 h 594"/>
                  <a:gd name="T24" fmla="*/ 621 w 782"/>
                  <a:gd name="T25" fmla="*/ 46 h 594"/>
                  <a:gd name="T26" fmla="*/ 607 w 782"/>
                  <a:gd name="T27" fmla="*/ 40 h 594"/>
                  <a:gd name="T28" fmla="*/ 591 w 782"/>
                  <a:gd name="T29" fmla="*/ 33 h 594"/>
                  <a:gd name="T30" fmla="*/ 578 w 782"/>
                  <a:gd name="T31" fmla="*/ 30 h 594"/>
                  <a:gd name="T32" fmla="*/ 561 w 782"/>
                  <a:gd name="T33" fmla="*/ 23 h 594"/>
                  <a:gd name="T34" fmla="*/ 548 w 782"/>
                  <a:gd name="T35" fmla="*/ 20 h 594"/>
                  <a:gd name="T36" fmla="*/ 535 w 782"/>
                  <a:gd name="T37" fmla="*/ 16 h 594"/>
                  <a:gd name="T38" fmla="*/ 518 w 782"/>
                  <a:gd name="T39" fmla="*/ 13 h 594"/>
                  <a:gd name="T40" fmla="*/ 505 w 782"/>
                  <a:gd name="T41" fmla="*/ 10 h 594"/>
                  <a:gd name="T42" fmla="*/ 489 w 782"/>
                  <a:gd name="T43" fmla="*/ 7 h 594"/>
                  <a:gd name="T44" fmla="*/ 472 w 782"/>
                  <a:gd name="T45" fmla="*/ 3 h 594"/>
                  <a:gd name="T46" fmla="*/ 459 w 782"/>
                  <a:gd name="T47" fmla="*/ 3 h 594"/>
                  <a:gd name="T48" fmla="*/ 442 w 782"/>
                  <a:gd name="T49" fmla="*/ 0 h 594"/>
                  <a:gd name="T50" fmla="*/ 429 w 782"/>
                  <a:gd name="T51" fmla="*/ 0 h 594"/>
                  <a:gd name="T52" fmla="*/ 413 w 782"/>
                  <a:gd name="T53" fmla="*/ 0 h 594"/>
                  <a:gd name="T54" fmla="*/ 399 w 782"/>
                  <a:gd name="T55" fmla="*/ 0 h 594"/>
                  <a:gd name="T56" fmla="*/ 383 w 782"/>
                  <a:gd name="T57" fmla="*/ 0 h 594"/>
                  <a:gd name="T58" fmla="*/ 366 w 782"/>
                  <a:gd name="T59" fmla="*/ 0 h 594"/>
                  <a:gd name="T60" fmla="*/ 353 w 782"/>
                  <a:gd name="T61" fmla="*/ 0 h 594"/>
                  <a:gd name="T62" fmla="*/ 337 w 782"/>
                  <a:gd name="T63" fmla="*/ 0 h 594"/>
                  <a:gd name="T64" fmla="*/ 324 w 782"/>
                  <a:gd name="T65" fmla="*/ 3 h 594"/>
                  <a:gd name="T66" fmla="*/ 307 w 782"/>
                  <a:gd name="T67" fmla="*/ 3 h 594"/>
                  <a:gd name="T68" fmla="*/ 291 w 782"/>
                  <a:gd name="T69" fmla="*/ 7 h 594"/>
                  <a:gd name="T70" fmla="*/ 277 w 782"/>
                  <a:gd name="T71" fmla="*/ 10 h 594"/>
                  <a:gd name="T72" fmla="*/ 261 w 782"/>
                  <a:gd name="T73" fmla="*/ 13 h 594"/>
                  <a:gd name="T74" fmla="*/ 248 w 782"/>
                  <a:gd name="T75" fmla="*/ 16 h 594"/>
                  <a:gd name="T76" fmla="*/ 231 w 782"/>
                  <a:gd name="T77" fmla="*/ 20 h 594"/>
                  <a:gd name="T78" fmla="*/ 218 w 782"/>
                  <a:gd name="T79" fmla="*/ 23 h 594"/>
                  <a:gd name="T80" fmla="*/ 205 w 782"/>
                  <a:gd name="T81" fmla="*/ 30 h 594"/>
                  <a:gd name="T82" fmla="*/ 188 w 782"/>
                  <a:gd name="T83" fmla="*/ 33 h 594"/>
                  <a:gd name="T84" fmla="*/ 175 w 782"/>
                  <a:gd name="T85" fmla="*/ 40 h 594"/>
                  <a:gd name="T86" fmla="*/ 162 w 782"/>
                  <a:gd name="T87" fmla="*/ 46 h 594"/>
                  <a:gd name="T88" fmla="*/ 145 w 782"/>
                  <a:gd name="T89" fmla="*/ 49 h 594"/>
                  <a:gd name="T90" fmla="*/ 132 w 782"/>
                  <a:gd name="T91" fmla="*/ 56 h 594"/>
                  <a:gd name="T92" fmla="*/ 119 w 782"/>
                  <a:gd name="T93" fmla="*/ 63 h 594"/>
                  <a:gd name="T94" fmla="*/ 106 w 782"/>
                  <a:gd name="T95" fmla="*/ 73 h 594"/>
                  <a:gd name="T96" fmla="*/ 92 w 782"/>
                  <a:gd name="T97" fmla="*/ 79 h 594"/>
                  <a:gd name="T98" fmla="*/ 79 w 782"/>
                  <a:gd name="T99" fmla="*/ 86 h 594"/>
                  <a:gd name="T100" fmla="*/ 66 w 782"/>
                  <a:gd name="T101" fmla="*/ 96 h 594"/>
                  <a:gd name="T102" fmla="*/ 53 w 782"/>
                  <a:gd name="T103" fmla="*/ 102 h 594"/>
                  <a:gd name="T104" fmla="*/ 40 w 782"/>
                  <a:gd name="T105" fmla="*/ 112 h 594"/>
                  <a:gd name="T106" fmla="*/ 30 w 782"/>
                  <a:gd name="T107" fmla="*/ 122 h 594"/>
                  <a:gd name="T108" fmla="*/ 17 w 782"/>
                  <a:gd name="T109" fmla="*/ 129 h 594"/>
                  <a:gd name="T110" fmla="*/ 7 w 782"/>
                  <a:gd name="T111" fmla="*/ 139 h 594"/>
                  <a:gd name="T112" fmla="*/ 390 w 782"/>
                  <a:gd name="T1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2" h="594">
                    <a:moveTo>
                      <a:pt x="782" y="145"/>
                    </a:moveTo>
                    <a:lnTo>
                      <a:pt x="776" y="139"/>
                    </a:lnTo>
                    <a:lnTo>
                      <a:pt x="769" y="135"/>
                    </a:lnTo>
                    <a:lnTo>
                      <a:pt x="763" y="129"/>
                    </a:lnTo>
                    <a:lnTo>
                      <a:pt x="756" y="125"/>
                    </a:lnTo>
                    <a:lnTo>
                      <a:pt x="753" y="122"/>
                    </a:lnTo>
                    <a:lnTo>
                      <a:pt x="746" y="116"/>
                    </a:lnTo>
                    <a:lnTo>
                      <a:pt x="739" y="112"/>
                    </a:lnTo>
                    <a:lnTo>
                      <a:pt x="733" y="106"/>
                    </a:lnTo>
                    <a:lnTo>
                      <a:pt x="726" y="102"/>
                    </a:lnTo>
                    <a:lnTo>
                      <a:pt x="720" y="99"/>
                    </a:lnTo>
                    <a:lnTo>
                      <a:pt x="713" y="96"/>
                    </a:lnTo>
                    <a:lnTo>
                      <a:pt x="706" y="89"/>
                    </a:lnTo>
                    <a:lnTo>
                      <a:pt x="700" y="86"/>
                    </a:lnTo>
                    <a:lnTo>
                      <a:pt x="693" y="83"/>
                    </a:lnTo>
                    <a:lnTo>
                      <a:pt x="687" y="79"/>
                    </a:lnTo>
                    <a:lnTo>
                      <a:pt x="680" y="76"/>
                    </a:lnTo>
                    <a:lnTo>
                      <a:pt x="673" y="73"/>
                    </a:lnTo>
                    <a:lnTo>
                      <a:pt x="667" y="66"/>
                    </a:lnTo>
                    <a:lnTo>
                      <a:pt x="660" y="63"/>
                    </a:lnTo>
                    <a:lnTo>
                      <a:pt x="654" y="59"/>
                    </a:lnTo>
                    <a:lnTo>
                      <a:pt x="647" y="56"/>
                    </a:lnTo>
                    <a:lnTo>
                      <a:pt x="640" y="53"/>
                    </a:lnTo>
                    <a:lnTo>
                      <a:pt x="634" y="49"/>
                    </a:lnTo>
                    <a:lnTo>
                      <a:pt x="627" y="46"/>
                    </a:lnTo>
                    <a:lnTo>
                      <a:pt x="621" y="46"/>
                    </a:lnTo>
                    <a:lnTo>
                      <a:pt x="614" y="43"/>
                    </a:lnTo>
                    <a:lnTo>
                      <a:pt x="607" y="40"/>
                    </a:lnTo>
                    <a:lnTo>
                      <a:pt x="598" y="36"/>
                    </a:lnTo>
                    <a:lnTo>
                      <a:pt x="591" y="33"/>
                    </a:lnTo>
                    <a:lnTo>
                      <a:pt x="584" y="30"/>
                    </a:lnTo>
                    <a:lnTo>
                      <a:pt x="578" y="30"/>
                    </a:lnTo>
                    <a:lnTo>
                      <a:pt x="571" y="26"/>
                    </a:lnTo>
                    <a:lnTo>
                      <a:pt x="561" y="23"/>
                    </a:lnTo>
                    <a:lnTo>
                      <a:pt x="555" y="23"/>
                    </a:lnTo>
                    <a:lnTo>
                      <a:pt x="548" y="20"/>
                    </a:lnTo>
                    <a:lnTo>
                      <a:pt x="541" y="16"/>
                    </a:lnTo>
                    <a:lnTo>
                      <a:pt x="535" y="16"/>
                    </a:lnTo>
                    <a:lnTo>
                      <a:pt x="525" y="13"/>
                    </a:lnTo>
                    <a:lnTo>
                      <a:pt x="518" y="13"/>
                    </a:lnTo>
                    <a:lnTo>
                      <a:pt x="512" y="10"/>
                    </a:lnTo>
                    <a:lnTo>
                      <a:pt x="505" y="10"/>
                    </a:lnTo>
                    <a:lnTo>
                      <a:pt x="495" y="10"/>
                    </a:lnTo>
                    <a:lnTo>
                      <a:pt x="489" y="7"/>
                    </a:lnTo>
                    <a:lnTo>
                      <a:pt x="482" y="7"/>
                    </a:lnTo>
                    <a:lnTo>
                      <a:pt x="472" y="3"/>
                    </a:lnTo>
                    <a:lnTo>
                      <a:pt x="466" y="3"/>
                    </a:lnTo>
                    <a:lnTo>
                      <a:pt x="459" y="3"/>
                    </a:lnTo>
                    <a:lnTo>
                      <a:pt x="452" y="3"/>
                    </a:lnTo>
                    <a:lnTo>
                      <a:pt x="442" y="0"/>
                    </a:lnTo>
                    <a:lnTo>
                      <a:pt x="436" y="0"/>
                    </a:lnTo>
                    <a:lnTo>
                      <a:pt x="429" y="0"/>
                    </a:lnTo>
                    <a:lnTo>
                      <a:pt x="419" y="0"/>
                    </a:lnTo>
                    <a:lnTo>
                      <a:pt x="413" y="0"/>
                    </a:lnTo>
                    <a:lnTo>
                      <a:pt x="406" y="0"/>
                    </a:lnTo>
                    <a:lnTo>
                      <a:pt x="399" y="0"/>
                    </a:lnTo>
                    <a:lnTo>
                      <a:pt x="390" y="0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0" y="3"/>
                    </a:lnTo>
                    <a:lnTo>
                      <a:pt x="324" y="3"/>
                    </a:lnTo>
                    <a:lnTo>
                      <a:pt x="314" y="3"/>
                    </a:lnTo>
                    <a:lnTo>
                      <a:pt x="307" y="3"/>
                    </a:lnTo>
                    <a:lnTo>
                      <a:pt x="300" y="7"/>
                    </a:lnTo>
                    <a:lnTo>
                      <a:pt x="291" y="7"/>
                    </a:lnTo>
                    <a:lnTo>
                      <a:pt x="284" y="10"/>
                    </a:lnTo>
                    <a:lnTo>
                      <a:pt x="277" y="10"/>
                    </a:lnTo>
                    <a:lnTo>
                      <a:pt x="271" y="10"/>
                    </a:lnTo>
                    <a:lnTo>
                      <a:pt x="261" y="13"/>
                    </a:lnTo>
                    <a:lnTo>
                      <a:pt x="254" y="13"/>
                    </a:lnTo>
                    <a:lnTo>
                      <a:pt x="248" y="16"/>
                    </a:lnTo>
                    <a:lnTo>
                      <a:pt x="241" y="16"/>
                    </a:lnTo>
                    <a:lnTo>
                      <a:pt x="231" y="20"/>
                    </a:lnTo>
                    <a:lnTo>
                      <a:pt x="225" y="23"/>
                    </a:lnTo>
                    <a:lnTo>
                      <a:pt x="218" y="23"/>
                    </a:lnTo>
                    <a:lnTo>
                      <a:pt x="211" y="26"/>
                    </a:lnTo>
                    <a:lnTo>
                      <a:pt x="205" y="30"/>
                    </a:lnTo>
                    <a:lnTo>
                      <a:pt x="195" y="30"/>
                    </a:lnTo>
                    <a:lnTo>
                      <a:pt x="188" y="33"/>
                    </a:lnTo>
                    <a:lnTo>
                      <a:pt x="182" y="36"/>
                    </a:lnTo>
                    <a:lnTo>
                      <a:pt x="175" y="40"/>
                    </a:lnTo>
                    <a:lnTo>
                      <a:pt x="168" y="43"/>
                    </a:lnTo>
                    <a:lnTo>
                      <a:pt x="162" y="46"/>
                    </a:lnTo>
                    <a:lnTo>
                      <a:pt x="152" y="46"/>
                    </a:lnTo>
                    <a:lnTo>
                      <a:pt x="145" y="49"/>
                    </a:lnTo>
                    <a:lnTo>
                      <a:pt x="139" y="53"/>
                    </a:lnTo>
                    <a:lnTo>
                      <a:pt x="132" y="56"/>
                    </a:lnTo>
                    <a:lnTo>
                      <a:pt x="125" y="59"/>
                    </a:lnTo>
                    <a:lnTo>
                      <a:pt x="119" y="63"/>
                    </a:lnTo>
                    <a:lnTo>
                      <a:pt x="112" y="66"/>
                    </a:lnTo>
                    <a:lnTo>
                      <a:pt x="106" y="73"/>
                    </a:lnTo>
                    <a:lnTo>
                      <a:pt x="99" y="76"/>
                    </a:lnTo>
                    <a:lnTo>
                      <a:pt x="92" y="79"/>
                    </a:lnTo>
                    <a:lnTo>
                      <a:pt x="86" y="83"/>
                    </a:lnTo>
                    <a:lnTo>
                      <a:pt x="79" y="86"/>
                    </a:lnTo>
                    <a:lnTo>
                      <a:pt x="73" y="89"/>
                    </a:lnTo>
                    <a:lnTo>
                      <a:pt x="66" y="96"/>
                    </a:lnTo>
                    <a:lnTo>
                      <a:pt x="59" y="99"/>
                    </a:lnTo>
                    <a:lnTo>
                      <a:pt x="53" y="102"/>
                    </a:lnTo>
                    <a:lnTo>
                      <a:pt x="46" y="106"/>
                    </a:lnTo>
                    <a:lnTo>
                      <a:pt x="40" y="112"/>
                    </a:lnTo>
                    <a:lnTo>
                      <a:pt x="36" y="116"/>
                    </a:lnTo>
                    <a:lnTo>
                      <a:pt x="30" y="122"/>
                    </a:lnTo>
                    <a:lnTo>
                      <a:pt x="23" y="125"/>
                    </a:lnTo>
                    <a:lnTo>
                      <a:pt x="17" y="129"/>
                    </a:lnTo>
                    <a:lnTo>
                      <a:pt x="10" y="135"/>
                    </a:lnTo>
                    <a:lnTo>
                      <a:pt x="7" y="139"/>
                    </a:lnTo>
                    <a:lnTo>
                      <a:pt x="0" y="145"/>
                    </a:lnTo>
                    <a:lnTo>
                      <a:pt x="390" y="594"/>
                    </a:lnTo>
                    <a:lnTo>
                      <a:pt x="782" y="14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BB536DF0-9DE1-4171-8C05-8564FFD92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619"/>
                <a:ext cx="782" cy="594"/>
              </a:xfrm>
              <a:custGeom>
                <a:avLst/>
                <a:gdLst>
                  <a:gd name="T0" fmla="*/ 235 w 237"/>
                  <a:gd name="T1" fmla="*/ 42 h 180"/>
                  <a:gd name="T2" fmla="*/ 231 w 237"/>
                  <a:gd name="T3" fmla="*/ 39 h 180"/>
                  <a:gd name="T4" fmla="*/ 228 w 237"/>
                  <a:gd name="T5" fmla="*/ 37 h 180"/>
                  <a:gd name="T6" fmla="*/ 224 w 237"/>
                  <a:gd name="T7" fmla="*/ 34 h 180"/>
                  <a:gd name="T8" fmla="*/ 220 w 237"/>
                  <a:gd name="T9" fmla="*/ 31 h 180"/>
                  <a:gd name="T10" fmla="*/ 216 w 237"/>
                  <a:gd name="T11" fmla="*/ 29 h 180"/>
                  <a:gd name="T12" fmla="*/ 212 w 237"/>
                  <a:gd name="T13" fmla="*/ 26 h 180"/>
                  <a:gd name="T14" fmla="*/ 208 w 237"/>
                  <a:gd name="T15" fmla="*/ 24 h 180"/>
                  <a:gd name="T16" fmla="*/ 204 w 237"/>
                  <a:gd name="T17" fmla="*/ 22 h 180"/>
                  <a:gd name="T18" fmla="*/ 200 w 237"/>
                  <a:gd name="T19" fmla="*/ 19 h 180"/>
                  <a:gd name="T20" fmla="*/ 196 w 237"/>
                  <a:gd name="T21" fmla="*/ 17 h 180"/>
                  <a:gd name="T22" fmla="*/ 192 w 237"/>
                  <a:gd name="T23" fmla="*/ 15 h 180"/>
                  <a:gd name="T24" fmla="*/ 188 w 237"/>
                  <a:gd name="T25" fmla="*/ 14 h 180"/>
                  <a:gd name="T26" fmla="*/ 184 w 237"/>
                  <a:gd name="T27" fmla="*/ 12 h 180"/>
                  <a:gd name="T28" fmla="*/ 179 w 237"/>
                  <a:gd name="T29" fmla="*/ 10 h 180"/>
                  <a:gd name="T30" fmla="*/ 175 w 237"/>
                  <a:gd name="T31" fmla="*/ 9 h 180"/>
                  <a:gd name="T32" fmla="*/ 170 w 237"/>
                  <a:gd name="T33" fmla="*/ 7 h 180"/>
                  <a:gd name="T34" fmla="*/ 166 w 237"/>
                  <a:gd name="T35" fmla="*/ 6 h 180"/>
                  <a:gd name="T36" fmla="*/ 162 w 237"/>
                  <a:gd name="T37" fmla="*/ 5 h 180"/>
                  <a:gd name="T38" fmla="*/ 157 w 237"/>
                  <a:gd name="T39" fmla="*/ 4 h 180"/>
                  <a:gd name="T40" fmla="*/ 153 w 237"/>
                  <a:gd name="T41" fmla="*/ 3 h 180"/>
                  <a:gd name="T42" fmla="*/ 148 w 237"/>
                  <a:gd name="T43" fmla="*/ 2 h 180"/>
                  <a:gd name="T44" fmla="*/ 143 w 237"/>
                  <a:gd name="T45" fmla="*/ 1 h 180"/>
                  <a:gd name="T46" fmla="*/ 139 w 237"/>
                  <a:gd name="T47" fmla="*/ 1 h 180"/>
                  <a:gd name="T48" fmla="*/ 134 w 237"/>
                  <a:gd name="T49" fmla="*/ 0 h 180"/>
                  <a:gd name="T50" fmla="*/ 130 w 237"/>
                  <a:gd name="T51" fmla="*/ 0 h 180"/>
                  <a:gd name="T52" fmla="*/ 125 w 237"/>
                  <a:gd name="T53" fmla="*/ 0 h 180"/>
                  <a:gd name="T54" fmla="*/ 121 w 237"/>
                  <a:gd name="T55" fmla="*/ 0 h 180"/>
                  <a:gd name="T56" fmla="*/ 116 w 237"/>
                  <a:gd name="T57" fmla="*/ 0 h 180"/>
                  <a:gd name="T58" fmla="*/ 111 w 237"/>
                  <a:gd name="T59" fmla="*/ 0 h 180"/>
                  <a:gd name="T60" fmla="*/ 107 w 237"/>
                  <a:gd name="T61" fmla="*/ 0 h 180"/>
                  <a:gd name="T62" fmla="*/ 102 w 237"/>
                  <a:gd name="T63" fmla="*/ 0 h 180"/>
                  <a:gd name="T64" fmla="*/ 98 w 237"/>
                  <a:gd name="T65" fmla="*/ 1 h 180"/>
                  <a:gd name="T66" fmla="*/ 93 w 237"/>
                  <a:gd name="T67" fmla="*/ 1 h 180"/>
                  <a:gd name="T68" fmla="*/ 88 w 237"/>
                  <a:gd name="T69" fmla="*/ 2 h 180"/>
                  <a:gd name="T70" fmla="*/ 84 w 237"/>
                  <a:gd name="T71" fmla="*/ 3 h 180"/>
                  <a:gd name="T72" fmla="*/ 79 w 237"/>
                  <a:gd name="T73" fmla="*/ 4 h 180"/>
                  <a:gd name="T74" fmla="*/ 75 w 237"/>
                  <a:gd name="T75" fmla="*/ 5 h 180"/>
                  <a:gd name="T76" fmla="*/ 70 w 237"/>
                  <a:gd name="T77" fmla="*/ 6 h 180"/>
                  <a:gd name="T78" fmla="*/ 66 w 237"/>
                  <a:gd name="T79" fmla="*/ 7 h 180"/>
                  <a:gd name="T80" fmla="*/ 62 w 237"/>
                  <a:gd name="T81" fmla="*/ 9 h 180"/>
                  <a:gd name="T82" fmla="*/ 57 w 237"/>
                  <a:gd name="T83" fmla="*/ 10 h 180"/>
                  <a:gd name="T84" fmla="*/ 53 w 237"/>
                  <a:gd name="T85" fmla="*/ 12 h 180"/>
                  <a:gd name="T86" fmla="*/ 49 w 237"/>
                  <a:gd name="T87" fmla="*/ 14 h 180"/>
                  <a:gd name="T88" fmla="*/ 44 w 237"/>
                  <a:gd name="T89" fmla="*/ 15 h 180"/>
                  <a:gd name="T90" fmla="*/ 40 w 237"/>
                  <a:gd name="T91" fmla="*/ 17 h 180"/>
                  <a:gd name="T92" fmla="*/ 36 w 237"/>
                  <a:gd name="T93" fmla="*/ 19 h 180"/>
                  <a:gd name="T94" fmla="*/ 32 w 237"/>
                  <a:gd name="T95" fmla="*/ 22 h 180"/>
                  <a:gd name="T96" fmla="*/ 28 w 237"/>
                  <a:gd name="T97" fmla="*/ 24 h 180"/>
                  <a:gd name="T98" fmla="*/ 24 w 237"/>
                  <a:gd name="T99" fmla="*/ 26 h 180"/>
                  <a:gd name="T100" fmla="*/ 20 w 237"/>
                  <a:gd name="T101" fmla="*/ 29 h 180"/>
                  <a:gd name="T102" fmla="*/ 16 w 237"/>
                  <a:gd name="T103" fmla="*/ 31 h 180"/>
                  <a:gd name="T104" fmla="*/ 12 w 237"/>
                  <a:gd name="T105" fmla="*/ 34 h 180"/>
                  <a:gd name="T106" fmla="*/ 9 w 237"/>
                  <a:gd name="T107" fmla="*/ 37 h 180"/>
                  <a:gd name="T108" fmla="*/ 5 w 237"/>
                  <a:gd name="T109" fmla="*/ 39 h 180"/>
                  <a:gd name="T110" fmla="*/ 2 w 237"/>
                  <a:gd name="T111" fmla="*/ 42 h 180"/>
                  <a:gd name="T112" fmla="*/ 118 w 237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7" h="180">
                    <a:moveTo>
                      <a:pt x="237" y="44"/>
                    </a:moveTo>
                    <a:lnTo>
                      <a:pt x="235" y="42"/>
                    </a:lnTo>
                    <a:lnTo>
                      <a:pt x="233" y="41"/>
                    </a:lnTo>
                    <a:lnTo>
                      <a:pt x="231" y="39"/>
                    </a:lnTo>
                    <a:lnTo>
                      <a:pt x="229" y="38"/>
                    </a:lnTo>
                    <a:lnTo>
                      <a:pt x="228" y="37"/>
                    </a:lnTo>
                    <a:lnTo>
                      <a:pt x="226" y="35"/>
                    </a:lnTo>
                    <a:lnTo>
                      <a:pt x="224" y="34"/>
                    </a:lnTo>
                    <a:lnTo>
                      <a:pt x="222" y="32"/>
                    </a:lnTo>
                    <a:lnTo>
                      <a:pt x="220" y="31"/>
                    </a:lnTo>
                    <a:lnTo>
                      <a:pt x="218" y="30"/>
                    </a:lnTo>
                    <a:lnTo>
                      <a:pt x="216" y="29"/>
                    </a:lnTo>
                    <a:lnTo>
                      <a:pt x="214" y="27"/>
                    </a:lnTo>
                    <a:lnTo>
                      <a:pt x="212" y="26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3"/>
                    </a:lnTo>
                    <a:lnTo>
                      <a:pt x="204" y="22"/>
                    </a:lnTo>
                    <a:lnTo>
                      <a:pt x="202" y="20"/>
                    </a:lnTo>
                    <a:lnTo>
                      <a:pt x="200" y="19"/>
                    </a:lnTo>
                    <a:lnTo>
                      <a:pt x="198" y="18"/>
                    </a:lnTo>
                    <a:lnTo>
                      <a:pt x="196" y="17"/>
                    </a:lnTo>
                    <a:lnTo>
                      <a:pt x="194" y="16"/>
                    </a:lnTo>
                    <a:lnTo>
                      <a:pt x="192" y="15"/>
                    </a:lnTo>
                    <a:lnTo>
                      <a:pt x="190" y="14"/>
                    </a:lnTo>
                    <a:lnTo>
                      <a:pt x="188" y="14"/>
                    </a:lnTo>
                    <a:lnTo>
                      <a:pt x="186" y="13"/>
                    </a:lnTo>
                    <a:lnTo>
                      <a:pt x="184" y="12"/>
                    </a:lnTo>
                    <a:lnTo>
                      <a:pt x="181" y="11"/>
                    </a:lnTo>
                    <a:lnTo>
                      <a:pt x="179" y="10"/>
                    </a:lnTo>
                    <a:lnTo>
                      <a:pt x="177" y="9"/>
                    </a:lnTo>
                    <a:lnTo>
                      <a:pt x="175" y="9"/>
                    </a:lnTo>
                    <a:lnTo>
                      <a:pt x="173" y="8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6" y="6"/>
                    </a:lnTo>
                    <a:lnTo>
                      <a:pt x="164" y="5"/>
                    </a:lnTo>
                    <a:lnTo>
                      <a:pt x="162" y="5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0" y="3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3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5" y="1"/>
                    </a:lnTo>
                    <a:lnTo>
                      <a:pt x="93" y="1"/>
                    </a:lnTo>
                    <a:lnTo>
                      <a:pt x="91" y="2"/>
                    </a:lnTo>
                    <a:lnTo>
                      <a:pt x="88" y="2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2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0" y="6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2" y="9"/>
                    </a:lnTo>
                    <a:lnTo>
                      <a:pt x="59" y="9"/>
                    </a:lnTo>
                    <a:lnTo>
                      <a:pt x="57" y="10"/>
                    </a:lnTo>
                    <a:lnTo>
                      <a:pt x="55" y="11"/>
                    </a:lnTo>
                    <a:lnTo>
                      <a:pt x="53" y="12"/>
                    </a:lnTo>
                    <a:lnTo>
                      <a:pt x="51" y="13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0" y="17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4" y="20"/>
                    </a:lnTo>
                    <a:lnTo>
                      <a:pt x="32" y="22"/>
                    </a:lnTo>
                    <a:lnTo>
                      <a:pt x="30" y="23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2" y="27"/>
                    </a:lnTo>
                    <a:lnTo>
                      <a:pt x="20" y="29"/>
                    </a:lnTo>
                    <a:lnTo>
                      <a:pt x="18" y="30"/>
                    </a:lnTo>
                    <a:lnTo>
                      <a:pt x="16" y="31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1" y="35"/>
                    </a:lnTo>
                    <a:lnTo>
                      <a:pt x="9" y="37"/>
                    </a:lnTo>
                    <a:lnTo>
                      <a:pt x="7" y="38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118" y="180"/>
                    </a:lnTo>
                    <a:lnTo>
                      <a:pt x="237" y="44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D26368DA-7215-429A-9067-72C14D7F9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0" y="1589"/>
                <a:ext cx="0" cy="3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E771161F-A2A9-4CCC-8149-4C604960D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1508"/>
                <a:ext cx="498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30-50% 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12E356A-7E48-43C4-B9E6-72369991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764"/>
                <a:ext cx="598" cy="535"/>
              </a:xfrm>
              <a:custGeom>
                <a:avLst/>
                <a:gdLst>
                  <a:gd name="T0" fmla="*/ 201 w 598"/>
                  <a:gd name="T1" fmla="*/ 4 h 535"/>
                  <a:gd name="T2" fmla="*/ 192 w 598"/>
                  <a:gd name="T3" fmla="*/ 13 h 535"/>
                  <a:gd name="T4" fmla="*/ 178 w 598"/>
                  <a:gd name="T5" fmla="*/ 27 h 535"/>
                  <a:gd name="T6" fmla="*/ 168 w 598"/>
                  <a:gd name="T7" fmla="*/ 37 h 535"/>
                  <a:gd name="T8" fmla="*/ 159 w 598"/>
                  <a:gd name="T9" fmla="*/ 47 h 535"/>
                  <a:gd name="T10" fmla="*/ 149 w 598"/>
                  <a:gd name="T11" fmla="*/ 60 h 535"/>
                  <a:gd name="T12" fmla="*/ 139 w 598"/>
                  <a:gd name="T13" fmla="*/ 70 h 535"/>
                  <a:gd name="T14" fmla="*/ 129 w 598"/>
                  <a:gd name="T15" fmla="*/ 83 h 535"/>
                  <a:gd name="T16" fmla="*/ 119 w 598"/>
                  <a:gd name="T17" fmla="*/ 96 h 535"/>
                  <a:gd name="T18" fmla="*/ 109 w 598"/>
                  <a:gd name="T19" fmla="*/ 106 h 535"/>
                  <a:gd name="T20" fmla="*/ 102 w 598"/>
                  <a:gd name="T21" fmla="*/ 119 h 535"/>
                  <a:gd name="T22" fmla="*/ 93 w 598"/>
                  <a:gd name="T23" fmla="*/ 132 h 535"/>
                  <a:gd name="T24" fmla="*/ 86 w 598"/>
                  <a:gd name="T25" fmla="*/ 146 h 535"/>
                  <a:gd name="T26" fmla="*/ 79 w 598"/>
                  <a:gd name="T27" fmla="*/ 159 h 535"/>
                  <a:gd name="T28" fmla="*/ 69 w 598"/>
                  <a:gd name="T29" fmla="*/ 172 h 535"/>
                  <a:gd name="T30" fmla="*/ 63 w 598"/>
                  <a:gd name="T31" fmla="*/ 185 h 535"/>
                  <a:gd name="T32" fmla="*/ 56 w 598"/>
                  <a:gd name="T33" fmla="*/ 198 h 535"/>
                  <a:gd name="T34" fmla="*/ 50 w 598"/>
                  <a:gd name="T35" fmla="*/ 215 h 535"/>
                  <a:gd name="T36" fmla="*/ 46 w 598"/>
                  <a:gd name="T37" fmla="*/ 228 h 535"/>
                  <a:gd name="T38" fmla="*/ 40 w 598"/>
                  <a:gd name="T39" fmla="*/ 241 h 535"/>
                  <a:gd name="T40" fmla="*/ 33 w 598"/>
                  <a:gd name="T41" fmla="*/ 258 h 535"/>
                  <a:gd name="T42" fmla="*/ 30 w 598"/>
                  <a:gd name="T43" fmla="*/ 271 h 535"/>
                  <a:gd name="T44" fmla="*/ 23 w 598"/>
                  <a:gd name="T45" fmla="*/ 284 h 535"/>
                  <a:gd name="T46" fmla="*/ 20 w 598"/>
                  <a:gd name="T47" fmla="*/ 301 h 535"/>
                  <a:gd name="T48" fmla="*/ 17 w 598"/>
                  <a:gd name="T49" fmla="*/ 314 h 535"/>
                  <a:gd name="T50" fmla="*/ 13 w 598"/>
                  <a:gd name="T51" fmla="*/ 331 h 535"/>
                  <a:gd name="T52" fmla="*/ 10 w 598"/>
                  <a:gd name="T53" fmla="*/ 344 h 535"/>
                  <a:gd name="T54" fmla="*/ 10 w 598"/>
                  <a:gd name="T55" fmla="*/ 360 h 535"/>
                  <a:gd name="T56" fmla="*/ 7 w 598"/>
                  <a:gd name="T57" fmla="*/ 377 h 535"/>
                  <a:gd name="T58" fmla="*/ 3 w 598"/>
                  <a:gd name="T59" fmla="*/ 390 h 535"/>
                  <a:gd name="T60" fmla="*/ 3 w 598"/>
                  <a:gd name="T61" fmla="*/ 406 h 535"/>
                  <a:gd name="T62" fmla="*/ 3 w 598"/>
                  <a:gd name="T63" fmla="*/ 420 h 535"/>
                  <a:gd name="T64" fmla="*/ 3 w 598"/>
                  <a:gd name="T65" fmla="*/ 436 h 535"/>
                  <a:gd name="T66" fmla="*/ 0 w 598"/>
                  <a:gd name="T67" fmla="*/ 453 h 535"/>
                  <a:gd name="T68" fmla="*/ 3 w 598"/>
                  <a:gd name="T69" fmla="*/ 466 h 535"/>
                  <a:gd name="T70" fmla="*/ 3 w 598"/>
                  <a:gd name="T71" fmla="*/ 482 h 535"/>
                  <a:gd name="T72" fmla="*/ 3 w 598"/>
                  <a:gd name="T73" fmla="*/ 499 h 535"/>
                  <a:gd name="T74" fmla="*/ 3 w 598"/>
                  <a:gd name="T75" fmla="*/ 512 h 535"/>
                  <a:gd name="T76" fmla="*/ 7 w 598"/>
                  <a:gd name="T77" fmla="*/ 529 h 535"/>
                  <a:gd name="T78" fmla="*/ 598 w 598"/>
                  <a:gd name="T79" fmla="*/ 449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8" h="535">
                    <a:moveTo>
                      <a:pt x="208" y="0"/>
                    </a:moveTo>
                    <a:lnTo>
                      <a:pt x="201" y="4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5" y="20"/>
                    </a:lnTo>
                    <a:lnTo>
                      <a:pt x="178" y="27"/>
                    </a:lnTo>
                    <a:lnTo>
                      <a:pt x="175" y="30"/>
                    </a:lnTo>
                    <a:lnTo>
                      <a:pt x="168" y="37"/>
                    </a:lnTo>
                    <a:lnTo>
                      <a:pt x="162" y="43"/>
                    </a:lnTo>
                    <a:lnTo>
                      <a:pt x="159" y="47"/>
                    </a:lnTo>
                    <a:lnTo>
                      <a:pt x="152" y="53"/>
                    </a:lnTo>
                    <a:lnTo>
                      <a:pt x="149" y="60"/>
                    </a:lnTo>
                    <a:lnTo>
                      <a:pt x="142" y="66"/>
                    </a:lnTo>
                    <a:lnTo>
                      <a:pt x="139" y="70"/>
                    </a:lnTo>
                    <a:lnTo>
                      <a:pt x="132" y="76"/>
                    </a:lnTo>
                    <a:lnTo>
                      <a:pt x="129" y="83"/>
                    </a:lnTo>
                    <a:lnTo>
                      <a:pt x="126" y="89"/>
                    </a:lnTo>
                    <a:lnTo>
                      <a:pt x="119" y="96"/>
                    </a:lnTo>
                    <a:lnTo>
                      <a:pt x="116" y="99"/>
                    </a:lnTo>
                    <a:lnTo>
                      <a:pt x="109" y="106"/>
                    </a:lnTo>
                    <a:lnTo>
                      <a:pt x="106" y="113"/>
                    </a:lnTo>
                    <a:lnTo>
                      <a:pt x="102" y="119"/>
                    </a:lnTo>
                    <a:lnTo>
                      <a:pt x="99" y="126"/>
                    </a:lnTo>
                    <a:lnTo>
                      <a:pt x="93" y="132"/>
                    </a:lnTo>
                    <a:lnTo>
                      <a:pt x="89" y="139"/>
                    </a:lnTo>
                    <a:lnTo>
                      <a:pt x="86" y="146"/>
                    </a:lnTo>
                    <a:lnTo>
                      <a:pt x="83" y="152"/>
                    </a:lnTo>
                    <a:lnTo>
                      <a:pt x="79" y="159"/>
                    </a:lnTo>
                    <a:lnTo>
                      <a:pt x="73" y="165"/>
                    </a:lnTo>
                    <a:lnTo>
                      <a:pt x="69" y="172"/>
                    </a:lnTo>
                    <a:lnTo>
                      <a:pt x="66" y="179"/>
                    </a:lnTo>
                    <a:lnTo>
                      <a:pt x="63" y="185"/>
                    </a:lnTo>
                    <a:lnTo>
                      <a:pt x="60" y="192"/>
                    </a:lnTo>
                    <a:lnTo>
                      <a:pt x="56" y="198"/>
                    </a:lnTo>
                    <a:lnTo>
                      <a:pt x="53" y="208"/>
                    </a:lnTo>
                    <a:lnTo>
                      <a:pt x="50" y="215"/>
                    </a:lnTo>
                    <a:lnTo>
                      <a:pt x="46" y="222"/>
                    </a:lnTo>
                    <a:lnTo>
                      <a:pt x="46" y="228"/>
                    </a:lnTo>
                    <a:lnTo>
                      <a:pt x="43" y="235"/>
                    </a:lnTo>
                    <a:lnTo>
                      <a:pt x="40" y="241"/>
                    </a:lnTo>
                    <a:lnTo>
                      <a:pt x="36" y="248"/>
                    </a:lnTo>
                    <a:lnTo>
                      <a:pt x="33" y="258"/>
                    </a:lnTo>
                    <a:lnTo>
                      <a:pt x="33" y="264"/>
                    </a:lnTo>
                    <a:lnTo>
                      <a:pt x="30" y="271"/>
                    </a:lnTo>
                    <a:lnTo>
                      <a:pt x="26" y="278"/>
                    </a:lnTo>
                    <a:lnTo>
                      <a:pt x="23" y="284"/>
                    </a:lnTo>
                    <a:lnTo>
                      <a:pt x="23" y="294"/>
                    </a:lnTo>
                    <a:lnTo>
                      <a:pt x="20" y="301"/>
                    </a:lnTo>
                    <a:lnTo>
                      <a:pt x="20" y="307"/>
                    </a:lnTo>
                    <a:lnTo>
                      <a:pt x="17" y="314"/>
                    </a:lnTo>
                    <a:lnTo>
                      <a:pt x="17" y="324"/>
                    </a:lnTo>
                    <a:lnTo>
                      <a:pt x="13" y="331"/>
                    </a:lnTo>
                    <a:lnTo>
                      <a:pt x="13" y="337"/>
                    </a:lnTo>
                    <a:lnTo>
                      <a:pt x="10" y="344"/>
                    </a:lnTo>
                    <a:lnTo>
                      <a:pt x="10" y="354"/>
                    </a:lnTo>
                    <a:lnTo>
                      <a:pt x="10" y="360"/>
                    </a:lnTo>
                    <a:lnTo>
                      <a:pt x="7" y="367"/>
                    </a:lnTo>
                    <a:lnTo>
                      <a:pt x="7" y="377"/>
                    </a:lnTo>
                    <a:lnTo>
                      <a:pt x="7" y="383"/>
                    </a:lnTo>
                    <a:lnTo>
                      <a:pt x="3" y="390"/>
                    </a:lnTo>
                    <a:lnTo>
                      <a:pt x="3" y="400"/>
                    </a:lnTo>
                    <a:lnTo>
                      <a:pt x="3" y="406"/>
                    </a:lnTo>
                    <a:lnTo>
                      <a:pt x="3" y="413"/>
                    </a:lnTo>
                    <a:lnTo>
                      <a:pt x="3" y="420"/>
                    </a:lnTo>
                    <a:lnTo>
                      <a:pt x="3" y="430"/>
                    </a:lnTo>
                    <a:lnTo>
                      <a:pt x="3" y="436"/>
                    </a:lnTo>
                    <a:lnTo>
                      <a:pt x="0" y="443"/>
                    </a:lnTo>
                    <a:lnTo>
                      <a:pt x="0" y="453"/>
                    </a:lnTo>
                    <a:lnTo>
                      <a:pt x="0" y="459"/>
                    </a:lnTo>
                    <a:lnTo>
                      <a:pt x="3" y="466"/>
                    </a:lnTo>
                    <a:lnTo>
                      <a:pt x="3" y="476"/>
                    </a:lnTo>
                    <a:lnTo>
                      <a:pt x="3" y="482"/>
                    </a:lnTo>
                    <a:lnTo>
                      <a:pt x="3" y="489"/>
                    </a:lnTo>
                    <a:lnTo>
                      <a:pt x="3" y="499"/>
                    </a:lnTo>
                    <a:lnTo>
                      <a:pt x="3" y="506"/>
                    </a:lnTo>
                    <a:lnTo>
                      <a:pt x="3" y="512"/>
                    </a:lnTo>
                    <a:lnTo>
                      <a:pt x="7" y="522"/>
                    </a:lnTo>
                    <a:lnTo>
                      <a:pt x="7" y="529"/>
                    </a:lnTo>
                    <a:lnTo>
                      <a:pt x="7" y="535"/>
                    </a:lnTo>
                    <a:lnTo>
                      <a:pt x="598" y="449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4BE03028-0A60-49A5-9ACC-282B54D2F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764"/>
                <a:ext cx="598" cy="535"/>
              </a:xfrm>
              <a:custGeom>
                <a:avLst/>
                <a:gdLst>
                  <a:gd name="T0" fmla="*/ 61 w 181"/>
                  <a:gd name="T1" fmla="*/ 1 h 162"/>
                  <a:gd name="T2" fmla="*/ 58 w 181"/>
                  <a:gd name="T3" fmla="*/ 4 h 162"/>
                  <a:gd name="T4" fmla="*/ 54 w 181"/>
                  <a:gd name="T5" fmla="*/ 8 h 162"/>
                  <a:gd name="T6" fmla="*/ 51 w 181"/>
                  <a:gd name="T7" fmla="*/ 11 h 162"/>
                  <a:gd name="T8" fmla="*/ 48 w 181"/>
                  <a:gd name="T9" fmla="*/ 14 h 162"/>
                  <a:gd name="T10" fmla="*/ 45 w 181"/>
                  <a:gd name="T11" fmla="*/ 18 h 162"/>
                  <a:gd name="T12" fmla="*/ 42 w 181"/>
                  <a:gd name="T13" fmla="*/ 21 h 162"/>
                  <a:gd name="T14" fmla="*/ 39 w 181"/>
                  <a:gd name="T15" fmla="*/ 25 h 162"/>
                  <a:gd name="T16" fmla="*/ 36 w 181"/>
                  <a:gd name="T17" fmla="*/ 29 h 162"/>
                  <a:gd name="T18" fmla="*/ 33 w 181"/>
                  <a:gd name="T19" fmla="*/ 32 h 162"/>
                  <a:gd name="T20" fmla="*/ 31 w 181"/>
                  <a:gd name="T21" fmla="*/ 36 h 162"/>
                  <a:gd name="T22" fmla="*/ 28 w 181"/>
                  <a:gd name="T23" fmla="*/ 40 h 162"/>
                  <a:gd name="T24" fmla="*/ 26 w 181"/>
                  <a:gd name="T25" fmla="*/ 44 h 162"/>
                  <a:gd name="T26" fmla="*/ 24 w 181"/>
                  <a:gd name="T27" fmla="*/ 48 h 162"/>
                  <a:gd name="T28" fmla="*/ 21 w 181"/>
                  <a:gd name="T29" fmla="*/ 52 h 162"/>
                  <a:gd name="T30" fmla="*/ 19 w 181"/>
                  <a:gd name="T31" fmla="*/ 56 h 162"/>
                  <a:gd name="T32" fmla="*/ 17 w 181"/>
                  <a:gd name="T33" fmla="*/ 60 h 162"/>
                  <a:gd name="T34" fmla="*/ 15 w 181"/>
                  <a:gd name="T35" fmla="*/ 65 h 162"/>
                  <a:gd name="T36" fmla="*/ 14 w 181"/>
                  <a:gd name="T37" fmla="*/ 69 h 162"/>
                  <a:gd name="T38" fmla="*/ 12 w 181"/>
                  <a:gd name="T39" fmla="*/ 73 h 162"/>
                  <a:gd name="T40" fmla="*/ 10 w 181"/>
                  <a:gd name="T41" fmla="*/ 78 h 162"/>
                  <a:gd name="T42" fmla="*/ 9 w 181"/>
                  <a:gd name="T43" fmla="*/ 82 h 162"/>
                  <a:gd name="T44" fmla="*/ 7 w 181"/>
                  <a:gd name="T45" fmla="*/ 86 h 162"/>
                  <a:gd name="T46" fmla="*/ 6 w 181"/>
                  <a:gd name="T47" fmla="*/ 91 h 162"/>
                  <a:gd name="T48" fmla="*/ 5 w 181"/>
                  <a:gd name="T49" fmla="*/ 95 h 162"/>
                  <a:gd name="T50" fmla="*/ 4 w 181"/>
                  <a:gd name="T51" fmla="*/ 100 h 162"/>
                  <a:gd name="T52" fmla="*/ 3 w 181"/>
                  <a:gd name="T53" fmla="*/ 104 h 162"/>
                  <a:gd name="T54" fmla="*/ 3 w 181"/>
                  <a:gd name="T55" fmla="*/ 109 h 162"/>
                  <a:gd name="T56" fmla="*/ 2 w 181"/>
                  <a:gd name="T57" fmla="*/ 114 h 162"/>
                  <a:gd name="T58" fmla="*/ 1 w 181"/>
                  <a:gd name="T59" fmla="*/ 118 h 162"/>
                  <a:gd name="T60" fmla="*/ 1 w 181"/>
                  <a:gd name="T61" fmla="*/ 123 h 162"/>
                  <a:gd name="T62" fmla="*/ 1 w 181"/>
                  <a:gd name="T63" fmla="*/ 127 h 162"/>
                  <a:gd name="T64" fmla="*/ 1 w 181"/>
                  <a:gd name="T65" fmla="*/ 132 h 162"/>
                  <a:gd name="T66" fmla="*/ 0 w 181"/>
                  <a:gd name="T67" fmla="*/ 137 h 162"/>
                  <a:gd name="T68" fmla="*/ 1 w 181"/>
                  <a:gd name="T69" fmla="*/ 141 h 162"/>
                  <a:gd name="T70" fmla="*/ 1 w 181"/>
                  <a:gd name="T71" fmla="*/ 146 h 162"/>
                  <a:gd name="T72" fmla="*/ 1 w 181"/>
                  <a:gd name="T73" fmla="*/ 151 h 162"/>
                  <a:gd name="T74" fmla="*/ 1 w 181"/>
                  <a:gd name="T75" fmla="*/ 155 h 162"/>
                  <a:gd name="T76" fmla="*/ 2 w 181"/>
                  <a:gd name="T77" fmla="*/ 160 h 162"/>
                  <a:gd name="T78" fmla="*/ 181 w 181"/>
                  <a:gd name="T79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1" h="162">
                    <a:moveTo>
                      <a:pt x="63" y="0"/>
                    </a:moveTo>
                    <a:lnTo>
                      <a:pt x="61" y="1"/>
                    </a:lnTo>
                    <a:lnTo>
                      <a:pt x="59" y="3"/>
                    </a:lnTo>
                    <a:lnTo>
                      <a:pt x="58" y="4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1" y="11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5" y="18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0" y="23"/>
                    </a:lnTo>
                    <a:lnTo>
                      <a:pt x="39" y="25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1" y="36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6"/>
                    </a:lnTo>
                    <a:lnTo>
                      <a:pt x="24" y="48"/>
                    </a:lnTo>
                    <a:lnTo>
                      <a:pt x="22" y="50"/>
                    </a:lnTo>
                    <a:lnTo>
                      <a:pt x="21" y="52"/>
                    </a:lnTo>
                    <a:lnTo>
                      <a:pt x="20" y="54"/>
                    </a:lnTo>
                    <a:lnTo>
                      <a:pt x="19" y="56"/>
                    </a:lnTo>
                    <a:lnTo>
                      <a:pt x="18" y="58"/>
                    </a:lnTo>
                    <a:lnTo>
                      <a:pt x="17" y="60"/>
                    </a:lnTo>
                    <a:lnTo>
                      <a:pt x="16" y="63"/>
                    </a:lnTo>
                    <a:lnTo>
                      <a:pt x="15" y="65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3" y="71"/>
                    </a:lnTo>
                    <a:lnTo>
                      <a:pt x="12" y="73"/>
                    </a:lnTo>
                    <a:lnTo>
                      <a:pt x="11" y="75"/>
                    </a:lnTo>
                    <a:lnTo>
                      <a:pt x="10" y="78"/>
                    </a:lnTo>
                    <a:lnTo>
                      <a:pt x="10" y="80"/>
                    </a:lnTo>
                    <a:lnTo>
                      <a:pt x="9" y="82"/>
                    </a:lnTo>
                    <a:lnTo>
                      <a:pt x="8" y="84"/>
                    </a:lnTo>
                    <a:lnTo>
                      <a:pt x="7" y="86"/>
                    </a:lnTo>
                    <a:lnTo>
                      <a:pt x="7" y="89"/>
                    </a:lnTo>
                    <a:lnTo>
                      <a:pt x="6" y="91"/>
                    </a:lnTo>
                    <a:lnTo>
                      <a:pt x="6" y="93"/>
                    </a:lnTo>
                    <a:lnTo>
                      <a:pt x="5" y="95"/>
                    </a:lnTo>
                    <a:lnTo>
                      <a:pt x="5" y="98"/>
                    </a:lnTo>
                    <a:lnTo>
                      <a:pt x="4" y="100"/>
                    </a:lnTo>
                    <a:lnTo>
                      <a:pt x="4" y="102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09"/>
                    </a:lnTo>
                    <a:lnTo>
                      <a:pt x="2" y="111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1" y="118"/>
                    </a:lnTo>
                    <a:lnTo>
                      <a:pt x="1" y="121"/>
                    </a:lnTo>
                    <a:lnTo>
                      <a:pt x="1" y="123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1" y="130"/>
                    </a:lnTo>
                    <a:lnTo>
                      <a:pt x="1" y="132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1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1" y="151"/>
                    </a:lnTo>
                    <a:lnTo>
                      <a:pt x="1" y="153"/>
                    </a:lnTo>
                    <a:lnTo>
                      <a:pt x="1" y="155"/>
                    </a:lnTo>
                    <a:lnTo>
                      <a:pt x="2" y="158"/>
                    </a:lnTo>
                    <a:lnTo>
                      <a:pt x="2" y="160"/>
                    </a:lnTo>
                    <a:lnTo>
                      <a:pt x="2" y="162"/>
                    </a:lnTo>
                    <a:lnTo>
                      <a:pt x="181" y="136"/>
                    </a:lnTo>
                    <a:lnTo>
                      <a:pt x="63" y="0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24388DDB-3016-48FF-9728-80BF543F9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2" y="1995"/>
                <a:ext cx="30" cy="1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26DCAF69-348E-4FD9-A35F-DAAF75E60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1935"/>
                <a:ext cx="498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50-70% 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421898D2-C072-474F-9818-E6210D08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213"/>
                <a:ext cx="591" cy="248"/>
              </a:xfrm>
              <a:custGeom>
                <a:avLst/>
                <a:gdLst>
                  <a:gd name="T0" fmla="*/ 0 w 591"/>
                  <a:gd name="T1" fmla="*/ 86 h 248"/>
                  <a:gd name="T2" fmla="*/ 3 w 591"/>
                  <a:gd name="T3" fmla="*/ 96 h 248"/>
                  <a:gd name="T4" fmla="*/ 3 w 591"/>
                  <a:gd name="T5" fmla="*/ 103 h 248"/>
                  <a:gd name="T6" fmla="*/ 3 w 591"/>
                  <a:gd name="T7" fmla="*/ 109 h 248"/>
                  <a:gd name="T8" fmla="*/ 6 w 591"/>
                  <a:gd name="T9" fmla="*/ 119 h 248"/>
                  <a:gd name="T10" fmla="*/ 6 w 591"/>
                  <a:gd name="T11" fmla="*/ 126 h 248"/>
                  <a:gd name="T12" fmla="*/ 10 w 591"/>
                  <a:gd name="T13" fmla="*/ 136 h 248"/>
                  <a:gd name="T14" fmla="*/ 13 w 591"/>
                  <a:gd name="T15" fmla="*/ 142 h 248"/>
                  <a:gd name="T16" fmla="*/ 13 w 591"/>
                  <a:gd name="T17" fmla="*/ 149 h 248"/>
                  <a:gd name="T18" fmla="*/ 16 w 591"/>
                  <a:gd name="T19" fmla="*/ 159 h 248"/>
                  <a:gd name="T20" fmla="*/ 16 w 591"/>
                  <a:gd name="T21" fmla="*/ 166 h 248"/>
                  <a:gd name="T22" fmla="*/ 19 w 591"/>
                  <a:gd name="T23" fmla="*/ 175 h 248"/>
                  <a:gd name="T24" fmla="*/ 23 w 591"/>
                  <a:gd name="T25" fmla="*/ 182 h 248"/>
                  <a:gd name="T26" fmla="*/ 26 w 591"/>
                  <a:gd name="T27" fmla="*/ 189 h 248"/>
                  <a:gd name="T28" fmla="*/ 26 w 591"/>
                  <a:gd name="T29" fmla="*/ 199 h 248"/>
                  <a:gd name="T30" fmla="*/ 29 w 591"/>
                  <a:gd name="T31" fmla="*/ 205 h 248"/>
                  <a:gd name="T32" fmla="*/ 33 w 591"/>
                  <a:gd name="T33" fmla="*/ 212 h 248"/>
                  <a:gd name="T34" fmla="*/ 36 w 591"/>
                  <a:gd name="T35" fmla="*/ 218 h 248"/>
                  <a:gd name="T36" fmla="*/ 39 w 591"/>
                  <a:gd name="T37" fmla="*/ 228 h 248"/>
                  <a:gd name="T38" fmla="*/ 43 w 591"/>
                  <a:gd name="T39" fmla="*/ 235 h 248"/>
                  <a:gd name="T40" fmla="*/ 46 w 591"/>
                  <a:gd name="T41" fmla="*/ 241 h 248"/>
                  <a:gd name="T42" fmla="*/ 49 w 591"/>
                  <a:gd name="T43" fmla="*/ 248 h 248"/>
                  <a:gd name="T44" fmla="*/ 591 w 591"/>
                  <a:gd name="T45" fmla="*/ 0 h 248"/>
                  <a:gd name="T46" fmla="*/ 0 w 591"/>
                  <a:gd name="T47" fmla="*/ 8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1" h="248">
                    <a:moveTo>
                      <a:pt x="0" y="86"/>
                    </a:moveTo>
                    <a:lnTo>
                      <a:pt x="3" y="96"/>
                    </a:lnTo>
                    <a:lnTo>
                      <a:pt x="3" y="103"/>
                    </a:lnTo>
                    <a:lnTo>
                      <a:pt x="3" y="109"/>
                    </a:lnTo>
                    <a:lnTo>
                      <a:pt x="6" y="119"/>
                    </a:lnTo>
                    <a:lnTo>
                      <a:pt x="6" y="126"/>
                    </a:lnTo>
                    <a:lnTo>
                      <a:pt x="10" y="136"/>
                    </a:lnTo>
                    <a:lnTo>
                      <a:pt x="13" y="142"/>
                    </a:lnTo>
                    <a:lnTo>
                      <a:pt x="13" y="149"/>
                    </a:lnTo>
                    <a:lnTo>
                      <a:pt x="16" y="159"/>
                    </a:lnTo>
                    <a:lnTo>
                      <a:pt x="16" y="166"/>
                    </a:lnTo>
                    <a:lnTo>
                      <a:pt x="19" y="175"/>
                    </a:lnTo>
                    <a:lnTo>
                      <a:pt x="23" y="182"/>
                    </a:lnTo>
                    <a:lnTo>
                      <a:pt x="26" y="189"/>
                    </a:lnTo>
                    <a:lnTo>
                      <a:pt x="26" y="199"/>
                    </a:lnTo>
                    <a:lnTo>
                      <a:pt x="29" y="205"/>
                    </a:lnTo>
                    <a:lnTo>
                      <a:pt x="33" y="212"/>
                    </a:lnTo>
                    <a:lnTo>
                      <a:pt x="36" y="218"/>
                    </a:lnTo>
                    <a:lnTo>
                      <a:pt x="39" y="228"/>
                    </a:lnTo>
                    <a:lnTo>
                      <a:pt x="43" y="235"/>
                    </a:lnTo>
                    <a:lnTo>
                      <a:pt x="46" y="241"/>
                    </a:lnTo>
                    <a:lnTo>
                      <a:pt x="49" y="248"/>
                    </a:lnTo>
                    <a:lnTo>
                      <a:pt x="59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B5DB9EBD-38A2-4B46-85C6-DF7165776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213"/>
                <a:ext cx="591" cy="248"/>
              </a:xfrm>
              <a:custGeom>
                <a:avLst/>
                <a:gdLst>
                  <a:gd name="T0" fmla="*/ 0 w 179"/>
                  <a:gd name="T1" fmla="*/ 26 h 75"/>
                  <a:gd name="T2" fmla="*/ 1 w 179"/>
                  <a:gd name="T3" fmla="*/ 29 h 75"/>
                  <a:gd name="T4" fmla="*/ 1 w 179"/>
                  <a:gd name="T5" fmla="*/ 31 h 75"/>
                  <a:gd name="T6" fmla="*/ 1 w 179"/>
                  <a:gd name="T7" fmla="*/ 33 h 75"/>
                  <a:gd name="T8" fmla="*/ 2 w 179"/>
                  <a:gd name="T9" fmla="*/ 36 h 75"/>
                  <a:gd name="T10" fmla="*/ 2 w 179"/>
                  <a:gd name="T11" fmla="*/ 38 h 75"/>
                  <a:gd name="T12" fmla="*/ 3 w 179"/>
                  <a:gd name="T13" fmla="*/ 41 h 75"/>
                  <a:gd name="T14" fmla="*/ 4 w 179"/>
                  <a:gd name="T15" fmla="*/ 43 h 75"/>
                  <a:gd name="T16" fmla="*/ 4 w 179"/>
                  <a:gd name="T17" fmla="*/ 45 h 75"/>
                  <a:gd name="T18" fmla="*/ 5 w 179"/>
                  <a:gd name="T19" fmla="*/ 48 h 75"/>
                  <a:gd name="T20" fmla="*/ 5 w 179"/>
                  <a:gd name="T21" fmla="*/ 50 h 75"/>
                  <a:gd name="T22" fmla="*/ 6 w 179"/>
                  <a:gd name="T23" fmla="*/ 53 h 75"/>
                  <a:gd name="T24" fmla="*/ 7 w 179"/>
                  <a:gd name="T25" fmla="*/ 55 h 75"/>
                  <a:gd name="T26" fmla="*/ 8 w 179"/>
                  <a:gd name="T27" fmla="*/ 57 h 75"/>
                  <a:gd name="T28" fmla="*/ 8 w 179"/>
                  <a:gd name="T29" fmla="*/ 60 h 75"/>
                  <a:gd name="T30" fmla="*/ 9 w 179"/>
                  <a:gd name="T31" fmla="*/ 62 h 75"/>
                  <a:gd name="T32" fmla="*/ 10 w 179"/>
                  <a:gd name="T33" fmla="*/ 64 h 75"/>
                  <a:gd name="T34" fmla="*/ 11 w 179"/>
                  <a:gd name="T35" fmla="*/ 66 h 75"/>
                  <a:gd name="T36" fmla="*/ 12 w 179"/>
                  <a:gd name="T37" fmla="*/ 69 h 75"/>
                  <a:gd name="T38" fmla="*/ 13 w 179"/>
                  <a:gd name="T39" fmla="*/ 71 h 75"/>
                  <a:gd name="T40" fmla="*/ 14 w 179"/>
                  <a:gd name="T41" fmla="*/ 73 h 75"/>
                  <a:gd name="T42" fmla="*/ 15 w 179"/>
                  <a:gd name="T43" fmla="*/ 75 h 75"/>
                  <a:gd name="T44" fmla="*/ 179 w 179"/>
                  <a:gd name="T45" fmla="*/ 0 h 75"/>
                  <a:gd name="T46" fmla="*/ 0 w 179"/>
                  <a:gd name="T47" fmla="*/ 2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9" h="75">
                    <a:moveTo>
                      <a:pt x="0" y="26"/>
                    </a:moveTo>
                    <a:lnTo>
                      <a:pt x="1" y="29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8" y="57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10" y="64"/>
                    </a:lnTo>
                    <a:lnTo>
                      <a:pt x="11" y="66"/>
                    </a:lnTo>
                    <a:lnTo>
                      <a:pt x="12" y="69"/>
                    </a:lnTo>
                    <a:lnTo>
                      <a:pt x="13" y="71"/>
                    </a:lnTo>
                    <a:lnTo>
                      <a:pt x="14" y="73"/>
                    </a:lnTo>
                    <a:lnTo>
                      <a:pt x="15" y="75"/>
                    </a:lnTo>
                    <a:lnTo>
                      <a:pt x="179" y="0"/>
                    </a:lnTo>
                    <a:lnTo>
                      <a:pt x="0" y="2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49B01CCC-7642-4E40-90EB-95F5328AE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9" y="2382"/>
                <a:ext cx="29" cy="1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E888C894-A74F-4D6D-9570-12BAEDF90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2360"/>
                <a:ext cx="71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less than 10%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671610BC-B5F8-4385-B391-B03AEA30B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213"/>
                <a:ext cx="934" cy="598"/>
              </a:xfrm>
              <a:custGeom>
                <a:avLst/>
                <a:gdLst>
                  <a:gd name="T0" fmla="*/ 7 w 934"/>
                  <a:gd name="T1" fmla="*/ 265 h 598"/>
                  <a:gd name="T2" fmla="*/ 17 w 934"/>
                  <a:gd name="T3" fmla="*/ 284 h 598"/>
                  <a:gd name="T4" fmla="*/ 27 w 934"/>
                  <a:gd name="T5" fmla="*/ 304 h 598"/>
                  <a:gd name="T6" fmla="*/ 40 w 934"/>
                  <a:gd name="T7" fmla="*/ 324 h 598"/>
                  <a:gd name="T8" fmla="*/ 53 w 934"/>
                  <a:gd name="T9" fmla="*/ 341 h 598"/>
                  <a:gd name="T10" fmla="*/ 66 w 934"/>
                  <a:gd name="T11" fmla="*/ 360 h 598"/>
                  <a:gd name="T12" fmla="*/ 79 w 934"/>
                  <a:gd name="T13" fmla="*/ 377 h 598"/>
                  <a:gd name="T14" fmla="*/ 93 w 934"/>
                  <a:gd name="T15" fmla="*/ 397 h 598"/>
                  <a:gd name="T16" fmla="*/ 109 w 934"/>
                  <a:gd name="T17" fmla="*/ 413 h 598"/>
                  <a:gd name="T18" fmla="*/ 126 w 934"/>
                  <a:gd name="T19" fmla="*/ 430 h 598"/>
                  <a:gd name="T20" fmla="*/ 142 w 934"/>
                  <a:gd name="T21" fmla="*/ 443 h 598"/>
                  <a:gd name="T22" fmla="*/ 159 w 934"/>
                  <a:gd name="T23" fmla="*/ 459 h 598"/>
                  <a:gd name="T24" fmla="*/ 175 w 934"/>
                  <a:gd name="T25" fmla="*/ 473 h 598"/>
                  <a:gd name="T26" fmla="*/ 195 w 934"/>
                  <a:gd name="T27" fmla="*/ 486 h 598"/>
                  <a:gd name="T28" fmla="*/ 215 w 934"/>
                  <a:gd name="T29" fmla="*/ 499 h 598"/>
                  <a:gd name="T30" fmla="*/ 235 w 934"/>
                  <a:gd name="T31" fmla="*/ 512 h 598"/>
                  <a:gd name="T32" fmla="*/ 251 w 934"/>
                  <a:gd name="T33" fmla="*/ 522 h 598"/>
                  <a:gd name="T34" fmla="*/ 274 w 934"/>
                  <a:gd name="T35" fmla="*/ 535 h 598"/>
                  <a:gd name="T36" fmla="*/ 294 w 934"/>
                  <a:gd name="T37" fmla="*/ 545 h 598"/>
                  <a:gd name="T38" fmla="*/ 314 w 934"/>
                  <a:gd name="T39" fmla="*/ 552 h 598"/>
                  <a:gd name="T40" fmla="*/ 337 w 934"/>
                  <a:gd name="T41" fmla="*/ 562 h 598"/>
                  <a:gd name="T42" fmla="*/ 357 w 934"/>
                  <a:gd name="T43" fmla="*/ 568 h 598"/>
                  <a:gd name="T44" fmla="*/ 380 w 934"/>
                  <a:gd name="T45" fmla="*/ 575 h 598"/>
                  <a:gd name="T46" fmla="*/ 400 w 934"/>
                  <a:gd name="T47" fmla="*/ 582 h 598"/>
                  <a:gd name="T48" fmla="*/ 423 w 934"/>
                  <a:gd name="T49" fmla="*/ 585 h 598"/>
                  <a:gd name="T50" fmla="*/ 446 w 934"/>
                  <a:gd name="T51" fmla="*/ 592 h 598"/>
                  <a:gd name="T52" fmla="*/ 469 w 934"/>
                  <a:gd name="T53" fmla="*/ 595 h 598"/>
                  <a:gd name="T54" fmla="*/ 489 w 934"/>
                  <a:gd name="T55" fmla="*/ 595 h 598"/>
                  <a:gd name="T56" fmla="*/ 512 w 934"/>
                  <a:gd name="T57" fmla="*/ 598 h 598"/>
                  <a:gd name="T58" fmla="*/ 535 w 934"/>
                  <a:gd name="T59" fmla="*/ 598 h 598"/>
                  <a:gd name="T60" fmla="*/ 558 w 934"/>
                  <a:gd name="T61" fmla="*/ 598 h 598"/>
                  <a:gd name="T62" fmla="*/ 581 w 934"/>
                  <a:gd name="T63" fmla="*/ 598 h 598"/>
                  <a:gd name="T64" fmla="*/ 604 w 934"/>
                  <a:gd name="T65" fmla="*/ 595 h 598"/>
                  <a:gd name="T66" fmla="*/ 627 w 934"/>
                  <a:gd name="T67" fmla="*/ 592 h 598"/>
                  <a:gd name="T68" fmla="*/ 651 w 934"/>
                  <a:gd name="T69" fmla="*/ 588 h 598"/>
                  <a:gd name="T70" fmla="*/ 670 w 934"/>
                  <a:gd name="T71" fmla="*/ 585 h 598"/>
                  <a:gd name="T72" fmla="*/ 693 w 934"/>
                  <a:gd name="T73" fmla="*/ 578 h 598"/>
                  <a:gd name="T74" fmla="*/ 717 w 934"/>
                  <a:gd name="T75" fmla="*/ 572 h 598"/>
                  <a:gd name="T76" fmla="*/ 736 w 934"/>
                  <a:gd name="T77" fmla="*/ 565 h 598"/>
                  <a:gd name="T78" fmla="*/ 759 w 934"/>
                  <a:gd name="T79" fmla="*/ 559 h 598"/>
                  <a:gd name="T80" fmla="*/ 779 w 934"/>
                  <a:gd name="T81" fmla="*/ 549 h 598"/>
                  <a:gd name="T82" fmla="*/ 799 w 934"/>
                  <a:gd name="T83" fmla="*/ 539 h 598"/>
                  <a:gd name="T84" fmla="*/ 819 w 934"/>
                  <a:gd name="T85" fmla="*/ 529 h 598"/>
                  <a:gd name="T86" fmla="*/ 842 w 934"/>
                  <a:gd name="T87" fmla="*/ 519 h 598"/>
                  <a:gd name="T88" fmla="*/ 858 w 934"/>
                  <a:gd name="T89" fmla="*/ 506 h 598"/>
                  <a:gd name="T90" fmla="*/ 878 w 934"/>
                  <a:gd name="T91" fmla="*/ 496 h 598"/>
                  <a:gd name="T92" fmla="*/ 898 w 934"/>
                  <a:gd name="T93" fmla="*/ 483 h 598"/>
                  <a:gd name="T94" fmla="*/ 915 w 934"/>
                  <a:gd name="T95" fmla="*/ 466 h 598"/>
                  <a:gd name="T96" fmla="*/ 934 w 934"/>
                  <a:gd name="T97" fmla="*/ 45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4" h="598">
                    <a:moveTo>
                      <a:pt x="0" y="248"/>
                    </a:moveTo>
                    <a:lnTo>
                      <a:pt x="4" y="258"/>
                    </a:lnTo>
                    <a:lnTo>
                      <a:pt x="7" y="265"/>
                    </a:lnTo>
                    <a:lnTo>
                      <a:pt x="10" y="271"/>
                    </a:lnTo>
                    <a:lnTo>
                      <a:pt x="13" y="278"/>
                    </a:lnTo>
                    <a:lnTo>
                      <a:pt x="17" y="284"/>
                    </a:lnTo>
                    <a:lnTo>
                      <a:pt x="20" y="291"/>
                    </a:lnTo>
                    <a:lnTo>
                      <a:pt x="23" y="298"/>
                    </a:lnTo>
                    <a:lnTo>
                      <a:pt x="27" y="304"/>
                    </a:lnTo>
                    <a:lnTo>
                      <a:pt x="30" y="311"/>
                    </a:lnTo>
                    <a:lnTo>
                      <a:pt x="37" y="317"/>
                    </a:lnTo>
                    <a:lnTo>
                      <a:pt x="40" y="324"/>
                    </a:lnTo>
                    <a:lnTo>
                      <a:pt x="43" y="331"/>
                    </a:lnTo>
                    <a:lnTo>
                      <a:pt x="46" y="337"/>
                    </a:lnTo>
                    <a:lnTo>
                      <a:pt x="53" y="341"/>
                    </a:lnTo>
                    <a:lnTo>
                      <a:pt x="56" y="347"/>
                    </a:lnTo>
                    <a:lnTo>
                      <a:pt x="60" y="354"/>
                    </a:lnTo>
                    <a:lnTo>
                      <a:pt x="66" y="360"/>
                    </a:lnTo>
                    <a:lnTo>
                      <a:pt x="70" y="367"/>
                    </a:lnTo>
                    <a:lnTo>
                      <a:pt x="76" y="374"/>
                    </a:lnTo>
                    <a:lnTo>
                      <a:pt x="79" y="377"/>
                    </a:lnTo>
                    <a:lnTo>
                      <a:pt x="83" y="383"/>
                    </a:lnTo>
                    <a:lnTo>
                      <a:pt x="89" y="390"/>
                    </a:lnTo>
                    <a:lnTo>
                      <a:pt x="93" y="397"/>
                    </a:lnTo>
                    <a:lnTo>
                      <a:pt x="99" y="400"/>
                    </a:lnTo>
                    <a:lnTo>
                      <a:pt x="103" y="407"/>
                    </a:lnTo>
                    <a:lnTo>
                      <a:pt x="109" y="413"/>
                    </a:lnTo>
                    <a:lnTo>
                      <a:pt x="116" y="417"/>
                    </a:lnTo>
                    <a:lnTo>
                      <a:pt x="119" y="423"/>
                    </a:lnTo>
                    <a:lnTo>
                      <a:pt x="126" y="430"/>
                    </a:lnTo>
                    <a:lnTo>
                      <a:pt x="132" y="433"/>
                    </a:lnTo>
                    <a:lnTo>
                      <a:pt x="136" y="440"/>
                    </a:lnTo>
                    <a:lnTo>
                      <a:pt x="142" y="443"/>
                    </a:lnTo>
                    <a:lnTo>
                      <a:pt x="149" y="450"/>
                    </a:lnTo>
                    <a:lnTo>
                      <a:pt x="152" y="453"/>
                    </a:lnTo>
                    <a:lnTo>
                      <a:pt x="159" y="459"/>
                    </a:lnTo>
                    <a:lnTo>
                      <a:pt x="165" y="463"/>
                    </a:lnTo>
                    <a:lnTo>
                      <a:pt x="172" y="469"/>
                    </a:lnTo>
                    <a:lnTo>
                      <a:pt x="175" y="473"/>
                    </a:lnTo>
                    <a:lnTo>
                      <a:pt x="182" y="479"/>
                    </a:lnTo>
                    <a:lnTo>
                      <a:pt x="188" y="483"/>
                    </a:lnTo>
                    <a:lnTo>
                      <a:pt x="195" y="486"/>
                    </a:lnTo>
                    <a:lnTo>
                      <a:pt x="202" y="492"/>
                    </a:lnTo>
                    <a:lnTo>
                      <a:pt x="208" y="496"/>
                    </a:lnTo>
                    <a:lnTo>
                      <a:pt x="215" y="499"/>
                    </a:lnTo>
                    <a:lnTo>
                      <a:pt x="221" y="506"/>
                    </a:lnTo>
                    <a:lnTo>
                      <a:pt x="228" y="509"/>
                    </a:lnTo>
                    <a:lnTo>
                      <a:pt x="235" y="512"/>
                    </a:lnTo>
                    <a:lnTo>
                      <a:pt x="241" y="516"/>
                    </a:lnTo>
                    <a:lnTo>
                      <a:pt x="244" y="519"/>
                    </a:lnTo>
                    <a:lnTo>
                      <a:pt x="251" y="522"/>
                    </a:lnTo>
                    <a:lnTo>
                      <a:pt x="261" y="529"/>
                    </a:lnTo>
                    <a:lnTo>
                      <a:pt x="268" y="532"/>
                    </a:lnTo>
                    <a:lnTo>
                      <a:pt x="274" y="535"/>
                    </a:lnTo>
                    <a:lnTo>
                      <a:pt x="281" y="539"/>
                    </a:lnTo>
                    <a:lnTo>
                      <a:pt x="287" y="542"/>
                    </a:lnTo>
                    <a:lnTo>
                      <a:pt x="294" y="545"/>
                    </a:lnTo>
                    <a:lnTo>
                      <a:pt x="301" y="549"/>
                    </a:lnTo>
                    <a:lnTo>
                      <a:pt x="307" y="552"/>
                    </a:lnTo>
                    <a:lnTo>
                      <a:pt x="314" y="552"/>
                    </a:lnTo>
                    <a:lnTo>
                      <a:pt x="320" y="555"/>
                    </a:lnTo>
                    <a:lnTo>
                      <a:pt x="327" y="559"/>
                    </a:lnTo>
                    <a:lnTo>
                      <a:pt x="337" y="562"/>
                    </a:lnTo>
                    <a:lnTo>
                      <a:pt x="344" y="565"/>
                    </a:lnTo>
                    <a:lnTo>
                      <a:pt x="350" y="565"/>
                    </a:lnTo>
                    <a:lnTo>
                      <a:pt x="357" y="568"/>
                    </a:lnTo>
                    <a:lnTo>
                      <a:pt x="363" y="572"/>
                    </a:lnTo>
                    <a:lnTo>
                      <a:pt x="370" y="575"/>
                    </a:lnTo>
                    <a:lnTo>
                      <a:pt x="380" y="575"/>
                    </a:lnTo>
                    <a:lnTo>
                      <a:pt x="386" y="578"/>
                    </a:lnTo>
                    <a:lnTo>
                      <a:pt x="393" y="578"/>
                    </a:lnTo>
                    <a:lnTo>
                      <a:pt x="400" y="582"/>
                    </a:lnTo>
                    <a:lnTo>
                      <a:pt x="410" y="585"/>
                    </a:lnTo>
                    <a:lnTo>
                      <a:pt x="416" y="585"/>
                    </a:lnTo>
                    <a:lnTo>
                      <a:pt x="423" y="585"/>
                    </a:lnTo>
                    <a:lnTo>
                      <a:pt x="429" y="588"/>
                    </a:lnTo>
                    <a:lnTo>
                      <a:pt x="439" y="588"/>
                    </a:lnTo>
                    <a:lnTo>
                      <a:pt x="446" y="592"/>
                    </a:lnTo>
                    <a:lnTo>
                      <a:pt x="452" y="592"/>
                    </a:lnTo>
                    <a:lnTo>
                      <a:pt x="459" y="592"/>
                    </a:lnTo>
                    <a:lnTo>
                      <a:pt x="469" y="595"/>
                    </a:lnTo>
                    <a:lnTo>
                      <a:pt x="476" y="595"/>
                    </a:lnTo>
                    <a:lnTo>
                      <a:pt x="482" y="595"/>
                    </a:lnTo>
                    <a:lnTo>
                      <a:pt x="489" y="595"/>
                    </a:lnTo>
                    <a:lnTo>
                      <a:pt x="499" y="598"/>
                    </a:lnTo>
                    <a:lnTo>
                      <a:pt x="505" y="598"/>
                    </a:lnTo>
                    <a:lnTo>
                      <a:pt x="512" y="598"/>
                    </a:lnTo>
                    <a:lnTo>
                      <a:pt x="522" y="598"/>
                    </a:lnTo>
                    <a:lnTo>
                      <a:pt x="528" y="598"/>
                    </a:lnTo>
                    <a:lnTo>
                      <a:pt x="535" y="598"/>
                    </a:lnTo>
                    <a:lnTo>
                      <a:pt x="545" y="598"/>
                    </a:lnTo>
                    <a:lnTo>
                      <a:pt x="551" y="598"/>
                    </a:lnTo>
                    <a:lnTo>
                      <a:pt x="558" y="598"/>
                    </a:lnTo>
                    <a:lnTo>
                      <a:pt x="565" y="598"/>
                    </a:lnTo>
                    <a:lnTo>
                      <a:pt x="575" y="598"/>
                    </a:lnTo>
                    <a:lnTo>
                      <a:pt x="581" y="598"/>
                    </a:lnTo>
                    <a:lnTo>
                      <a:pt x="588" y="598"/>
                    </a:lnTo>
                    <a:lnTo>
                      <a:pt x="598" y="595"/>
                    </a:lnTo>
                    <a:lnTo>
                      <a:pt x="604" y="595"/>
                    </a:lnTo>
                    <a:lnTo>
                      <a:pt x="611" y="595"/>
                    </a:lnTo>
                    <a:lnTo>
                      <a:pt x="618" y="595"/>
                    </a:lnTo>
                    <a:lnTo>
                      <a:pt x="627" y="592"/>
                    </a:lnTo>
                    <a:lnTo>
                      <a:pt x="634" y="592"/>
                    </a:lnTo>
                    <a:lnTo>
                      <a:pt x="641" y="592"/>
                    </a:lnTo>
                    <a:lnTo>
                      <a:pt x="651" y="588"/>
                    </a:lnTo>
                    <a:lnTo>
                      <a:pt x="657" y="588"/>
                    </a:lnTo>
                    <a:lnTo>
                      <a:pt x="664" y="585"/>
                    </a:lnTo>
                    <a:lnTo>
                      <a:pt x="670" y="585"/>
                    </a:lnTo>
                    <a:lnTo>
                      <a:pt x="680" y="582"/>
                    </a:lnTo>
                    <a:lnTo>
                      <a:pt x="687" y="582"/>
                    </a:lnTo>
                    <a:lnTo>
                      <a:pt x="693" y="578"/>
                    </a:lnTo>
                    <a:lnTo>
                      <a:pt x="700" y="578"/>
                    </a:lnTo>
                    <a:lnTo>
                      <a:pt x="707" y="575"/>
                    </a:lnTo>
                    <a:lnTo>
                      <a:pt x="717" y="572"/>
                    </a:lnTo>
                    <a:lnTo>
                      <a:pt x="723" y="572"/>
                    </a:lnTo>
                    <a:lnTo>
                      <a:pt x="730" y="568"/>
                    </a:lnTo>
                    <a:lnTo>
                      <a:pt x="736" y="565"/>
                    </a:lnTo>
                    <a:lnTo>
                      <a:pt x="743" y="562"/>
                    </a:lnTo>
                    <a:lnTo>
                      <a:pt x="753" y="562"/>
                    </a:lnTo>
                    <a:lnTo>
                      <a:pt x="759" y="559"/>
                    </a:lnTo>
                    <a:lnTo>
                      <a:pt x="766" y="555"/>
                    </a:lnTo>
                    <a:lnTo>
                      <a:pt x="773" y="552"/>
                    </a:lnTo>
                    <a:lnTo>
                      <a:pt x="779" y="549"/>
                    </a:lnTo>
                    <a:lnTo>
                      <a:pt x="786" y="545"/>
                    </a:lnTo>
                    <a:lnTo>
                      <a:pt x="792" y="542"/>
                    </a:lnTo>
                    <a:lnTo>
                      <a:pt x="799" y="539"/>
                    </a:lnTo>
                    <a:lnTo>
                      <a:pt x="806" y="535"/>
                    </a:lnTo>
                    <a:lnTo>
                      <a:pt x="812" y="532"/>
                    </a:lnTo>
                    <a:lnTo>
                      <a:pt x="819" y="529"/>
                    </a:lnTo>
                    <a:lnTo>
                      <a:pt x="829" y="526"/>
                    </a:lnTo>
                    <a:lnTo>
                      <a:pt x="835" y="522"/>
                    </a:lnTo>
                    <a:lnTo>
                      <a:pt x="842" y="519"/>
                    </a:lnTo>
                    <a:lnTo>
                      <a:pt x="849" y="516"/>
                    </a:lnTo>
                    <a:lnTo>
                      <a:pt x="852" y="512"/>
                    </a:lnTo>
                    <a:lnTo>
                      <a:pt x="858" y="506"/>
                    </a:lnTo>
                    <a:lnTo>
                      <a:pt x="865" y="502"/>
                    </a:lnTo>
                    <a:lnTo>
                      <a:pt x="872" y="499"/>
                    </a:lnTo>
                    <a:lnTo>
                      <a:pt x="878" y="496"/>
                    </a:lnTo>
                    <a:lnTo>
                      <a:pt x="885" y="489"/>
                    </a:lnTo>
                    <a:lnTo>
                      <a:pt x="891" y="486"/>
                    </a:lnTo>
                    <a:lnTo>
                      <a:pt x="898" y="483"/>
                    </a:lnTo>
                    <a:lnTo>
                      <a:pt x="905" y="476"/>
                    </a:lnTo>
                    <a:lnTo>
                      <a:pt x="908" y="473"/>
                    </a:lnTo>
                    <a:lnTo>
                      <a:pt x="915" y="466"/>
                    </a:lnTo>
                    <a:lnTo>
                      <a:pt x="921" y="463"/>
                    </a:lnTo>
                    <a:lnTo>
                      <a:pt x="928" y="456"/>
                    </a:lnTo>
                    <a:lnTo>
                      <a:pt x="934" y="453"/>
                    </a:lnTo>
                    <a:lnTo>
                      <a:pt x="542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62A1F9CB-A006-40A5-8615-BD651853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213"/>
                <a:ext cx="934" cy="598"/>
              </a:xfrm>
              <a:custGeom>
                <a:avLst/>
                <a:gdLst>
                  <a:gd name="T0" fmla="*/ 2 w 283"/>
                  <a:gd name="T1" fmla="*/ 80 h 181"/>
                  <a:gd name="T2" fmla="*/ 5 w 283"/>
                  <a:gd name="T3" fmla="*/ 86 h 181"/>
                  <a:gd name="T4" fmla="*/ 8 w 283"/>
                  <a:gd name="T5" fmla="*/ 92 h 181"/>
                  <a:gd name="T6" fmla="*/ 12 w 283"/>
                  <a:gd name="T7" fmla="*/ 98 h 181"/>
                  <a:gd name="T8" fmla="*/ 16 w 283"/>
                  <a:gd name="T9" fmla="*/ 103 h 181"/>
                  <a:gd name="T10" fmla="*/ 20 w 283"/>
                  <a:gd name="T11" fmla="*/ 109 h 181"/>
                  <a:gd name="T12" fmla="*/ 24 w 283"/>
                  <a:gd name="T13" fmla="*/ 114 h 181"/>
                  <a:gd name="T14" fmla="*/ 28 w 283"/>
                  <a:gd name="T15" fmla="*/ 120 h 181"/>
                  <a:gd name="T16" fmla="*/ 33 w 283"/>
                  <a:gd name="T17" fmla="*/ 125 h 181"/>
                  <a:gd name="T18" fmla="*/ 38 w 283"/>
                  <a:gd name="T19" fmla="*/ 130 h 181"/>
                  <a:gd name="T20" fmla="*/ 43 w 283"/>
                  <a:gd name="T21" fmla="*/ 134 h 181"/>
                  <a:gd name="T22" fmla="*/ 48 w 283"/>
                  <a:gd name="T23" fmla="*/ 139 h 181"/>
                  <a:gd name="T24" fmla="*/ 53 w 283"/>
                  <a:gd name="T25" fmla="*/ 143 h 181"/>
                  <a:gd name="T26" fmla="*/ 59 w 283"/>
                  <a:gd name="T27" fmla="*/ 147 h 181"/>
                  <a:gd name="T28" fmla="*/ 65 w 283"/>
                  <a:gd name="T29" fmla="*/ 151 h 181"/>
                  <a:gd name="T30" fmla="*/ 71 w 283"/>
                  <a:gd name="T31" fmla="*/ 155 h 181"/>
                  <a:gd name="T32" fmla="*/ 76 w 283"/>
                  <a:gd name="T33" fmla="*/ 158 h 181"/>
                  <a:gd name="T34" fmla="*/ 83 w 283"/>
                  <a:gd name="T35" fmla="*/ 162 h 181"/>
                  <a:gd name="T36" fmla="*/ 89 w 283"/>
                  <a:gd name="T37" fmla="*/ 165 h 181"/>
                  <a:gd name="T38" fmla="*/ 95 w 283"/>
                  <a:gd name="T39" fmla="*/ 167 h 181"/>
                  <a:gd name="T40" fmla="*/ 102 w 283"/>
                  <a:gd name="T41" fmla="*/ 170 h 181"/>
                  <a:gd name="T42" fmla="*/ 108 w 283"/>
                  <a:gd name="T43" fmla="*/ 172 h 181"/>
                  <a:gd name="T44" fmla="*/ 115 w 283"/>
                  <a:gd name="T45" fmla="*/ 174 h 181"/>
                  <a:gd name="T46" fmla="*/ 121 w 283"/>
                  <a:gd name="T47" fmla="*/ 176 h 181"/>
                  <a:gd name="T48" fmla="*/ 128 w 283"/>
                  <a:gd name="T49" fmla="*/ 177 h 181"/>
                  <a:gd name="T50" fmla="*/ 135 w 283"/>
                  <a:gd name="T51" fmla="*/ 179 h 181"/>
                  <a:gd name="T52" fmla="*/ 142 w 283"/>
                  <a:gd name="T53" fmla="*/ 180 h 181"/>
                  <a:gd name="T54" fmla="*/ 148 w 283"/>
                  <a:gd name="T55" fmla="*/ 180 h 181"/>
                  <a:gd name="T56" fmla="*/ 155 w 283"/>
                  <a:gd name="T57" fmla="*/ 181 h 181"/>
                  <a:gd name="T58" fmla="*/ 162 w 283"/>
                  <a:gd name="T59" fmla="*/ 181 h 181"/>
                  <a:gd name="T60" fmla="*/ 169 w 283"/>
                  <a:gd name="T61" fmla="*/ 181 h 181"/>
                  <a:gd name="T62" fmla="*/ 176 w 283"/>
                  <a:gd name="T63" fmla="*/ 181 h 181"/>
                  <a:gd name="T64" fmla="*/ 183 w 283"/>
                  <a:gd name="T65" fmla="*/ 180 h 181"/>
                  <a:gd name="T66" fmla="*/ 190 w 283"/>
                  <a:gd name="T67" fmla="*/ 179 h 181"/>
                  <a:gd name="T68" fmla="*/ 197 w 283"/>
                  <a:gd name="T69" fmla="*/ 178 h 181"/>
                  <a:gd name="T70" fmla="*/ 203 w 283"/>
                  <a:gd name="T71" fmla="*/ 177 h 181"/>
                  <a:gd name="T72" fmla="*/ 210 w 283"/>
                  <a:gd name="T73" fmla="*/ 175 h 181"/>
                  <a:gd name="T74" fmla="*/ 217 w 283"/>
                  <a:gd name="T75" fmla="*/ 173 h 181"/>
                  <a:gd name="T76" fmla="*/ 223 w 283"/>
                  <a:gd name="T77" fmla="*/ 171 h 181"/>
                  <a:gd name="T78" fmla="*/ 230 w 283"/>
                  <a:gd name="T79" fmla="*/ 169 h 181"/>
                  <a:gd name="T80" fmla="*/ 236 w 283"/>
                  <a:gd name="T81" fmla="*/ 166 h 181"/>
                  <a:gd name="T82" fmla="*/ 242 w 283"/>
                  <a:gd name="T83" fmla="*/ 163 h 181"/>
                  <a:gd name="T84" fmla="*/ 248 w 283"/>
                  <a:gd name="T85" fmla="*/ 160 h 181"/>
                  <a:gd name="T86" fmla="*/ 255 w 283"/>
                  <a:gd name="T87" fmla="*/ 157 h 181"/>
                  <a:gd name="T88" fmla="*/ 260 w 283"/>
                  <a:gd name="T89" fmla="*/ 153 h 181"/>
                  <a:gd name="T90" fmla="*/ 266 w 283"/>
                  <a:gd name="T91" fmla="*/ 150 h 181"/>
                  <a:gd name="T92" fmla="*/ 272 w 283"/>
                  <a:gd name="T93" fmla="*/ 146 h 181"/>
                  <a:gd name="T94" fmla="*/ 277 w 283"/>
                  <a:gd name="T95" fmla="*/ 141 h 181"/>
                  <a:gd name="T96" fmla="*/ 283 w 283"/>
                  <a:gd name="T97" fmla="*/ 13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3" h="181">
                    <a:moveTo>
                      <a:pt x="0" y="75"/>
                    </a:moveTo>
                    <a:lnTo>
                      <a:pt x="1" y="78"/>
                    </a:lnTo>
                    <a:lnTo>
                      <a:pt x="2" y="80"/>
                    </a:lnTo>
                    <a:lnTo>
                      <a:pt x="3" y="82"/>
                    </a:lnTo>
                    <a:lnTo>
                      <a:pt x="4" y="84"/>
                    </a:lnTo>
                    <a:lnTo>
                      <a:pt x="5" y="86"/>
                    </a:lnTo>
                    <a:lnTo>
                      <a:pt x="6" y="88"/>
                    </a:lnTo>
                    <a:lnTo>
                      <a:pt x="7" y="90"/>
                    </a:lnTo>
                    <a:lnTo>
                      <a:pt x="8" y="92"/>
                    </a:lnTo>
                    <a:lnTo>
                      <a:pt x="9" y="94"/>
                    </a:lnTo>
                    <a:lnTo>
                      <a:pt x="11" y="96"/>
                    </a:lnTo>
                    <a:lnTo>
                      <a:pt x="12" y="98"/>
                    </a:lnTo>
                    <a:lnTo>
                      <a:pt x="13" y="100"/>
                    </a:lnTo>
                    <a:lnTo>
                      <a:pt x="14" y="102"/>
                    </a:lnTo>
                    <a:lnTo>
                      <a:pt x="16" y="103"/>
                    </a:lnTo>
                    <a:lnTo>
                      <a:pt x="17" y="105"/>
                    </a:lnTo>
                    <a:lnTo>
                      <a:pt x="18" y="107"/>
                    </a:lnTo>
                    <a:lnTo>
                      <a:pt x="20" y="109"/>
                    </a:lnTo>
                    <a:lnTo>
                      <a:pt x="21" y="111"/>
                    </a:lnTo>
                    <a:lnTo>
                      <a:pt x="23" y="113"/>
                    </a:lnTo>
                    <a:lnTo>
                      <a:pt x="24" y="114"/>
                    </a:lnTo>
                    <a:lnTo>
                      <a:pt x="25" y="116"/>
                    </a:lnTo>
                    <a:lnTo>
                      <a:pt x="27" y="118"/>
                    </a:lnTo>
                    <a:lnTo>
                      <a:pt x="28" y="120"/>
                    </a:lnTo>
                    <a:lnTo>
                      <a:pt x="30" y="121"/>
                    </a:lnTo>
                    <a:lnTo>
                      <a:pt x="31" y="123"/>
                    </a:lnTo>
                    <a:lnTo>
                      <a:pt x="33" y="125"/>
                    </a:lnTo>
                    <a:lnTo>
                      <a:pt x="35" y="126"/>
                    </a:lnTo>
                    <a:lnTo>
                      <a:pt x="36" y="128"/>
                    </a:lnTo>
                    <a:lnTo>
                      <a:pt x="38" y="130"/>
                    </a:lnTo>
                    <a:lnTo>
                      <a:pt x="40" y="131"/>
                    </a:lnTo>
                    <a:lnTo>
                      <a:pt x="41" y="133"/>
                    </a:lnTo>
                    <a:lnTo>
                      <a:pt x="43" y="134"/>
                    </a:lnTo>
                    <a:lnTo>
                      <a:pt x="45" y="136"/>
                    </a:lnTo>
                    <a:lnTo>
                      <a:pt x="46" y="137"/>
                    </a:lnTo>
                    <a:lnTo>
                      <a:pt x="48" y="139"/>
                    </a:lnTo>
                    <a:lnTo>
                      <a:pt x="50" y="140"/>
                    </a:lnTo>
                    <a:lnTo>
                      <a:pt x="52" y="142"/>
                    </a:lnTo>
                    <a:lnTo>
                      <a:pt x="53" y="143"/>
                    </a:lnTo>
                    <a:lnTo>
                      <a:pt x="55" y="145"/>
                    </a:lnTo>
                    <a:lnTo>
                      <a:pt x="57" y="146"/>
                    </a:lnTo>
                    <a:lnTo>
                      <a:pt x="59" y="147"/>
                    </a:lnTo>
                    <a:lnTo>
                      <a:pt x="61" y="149"/>
                    </a:lnTo>
                    <a:lnTo>
                      <a:pt x="63" y="150"/>
                    </a:lnTo>
                    <a:lnTo>
                      <a:pt x="65" y="151"/>
                    </a:lnTo>
                    <a:lnTo>
                      <a:pt x="67" y="153"/>
                    </a:lnTo>
                    <a:lnTo>
                      <a:pt x="69" y="154"/>
                    </a:lnTo>
                    <a:lnTo>
                      <a:pt x="71" y="155"/>
                    </a:lnTo>
                    <a:lnTo>
                      <a:pt x="73" y="156"/>
                    </a:lnTo>
                    <a:lnTo>
                      <a:pt x="74" y="157"/>
                    </a:lnTo>
                    <a:lnTo>
                      <a:pt x="76" y="158"/>
                    </a:lnTo>
                    <a:lnTo>
                      <a:pt x="79" y="160"/>
                    </a:lnTo>
                    <a:lnTo>
                      <a:pt x="81" y="161"/>
                    </a:lnTo>
                    <a:lnTo>
                      <a:pt x="83" y="162"/>
                    </a:lnTo>
                    <a:lnTo>
                      <a:pt x="85" y="163"/>
                    </a:lnTo>
                    <a:lnTo>
                      <a:pt x="87" y="164"/>
                    </a:lnTo>
                    <a:lnTo>
                      <a:pt x="89" y="165"/>
                    </a:lnTo>
                    <a:lnTo>
                      <a:pt x="91" y="166"/>
                    </a:lnTo>
                    <a:lnTo>
                      <a:pt x="93" y="167"/>
                    </a:lnTo>
                    <a:lnTo>
                      <a:pt x="95" y="167"/>
                    </a:lnTo>
                    <a:lnTo>
                      <a:pt x="97" y="168"/>
                    </a:lnTo>
                    <a:lnTo>
                      <a:pt x="99" y="169"/>
                    </a:lnTo>
                    <a:lnTo>
                      <a:pt x="102" y="170"/>
                    </a:lnTo>
                    <a:lnTo>
                      <a:pt x="104" y="171"/>
                    </a:lnTo>
                    <a:lnTo>
                      <a:pt x="106" y="171"/>
                    </a:lnTo>
                    <a:lnTo>
                      <a:pt x="108" y="172"/>
                    </a:lnTo>
                    <a:lnTo>
                      <a:pt x="110" y="173"/>
                    </a:lnTo>
                    <a:lnTo>
                      <a:pt x="112" y="174"/>
                    </a:lnTo>
                    <a:lnTo>
                      <a:pt x="115" y="174"/>
                    </a:lnTo>
                    <a:lnTo>
                      <a:pt x="117" y="175"/>
                    </a:lnTo>
                    <a:lnTo>
                      <a:pt x="119" y="175"/>
                    </a:lnTo>
                    <a:lnTo>
                      <a:pt x="121" y="176"/>
                    </a:lnTo>
                    <a:lnTo>
                      <a:pt x="124" y="177"/>
                    </a:lnTo>
                    <a:lnTo>
                      <a:pt x="126" y="177"/>
                    </a:lnTo>
                    <a:lnTo>
                      <a:pt x="128" y="177"/>
                    </a:lnTo>
                    <a:lnTo>
                      <a:pt x="130" y="178"/>
                    </a:lnTo>
                    <a:lnTo>
                      <a:pt x="133" y="178"/>
                    </a:lnTo>
                    <a:lnTo>
                      <a:pt x="135" y="179"/>
                    </a:lnTo>
                    <a:lnTo>
                      <a:pt x="137" y="179"/>
                    </a:lnTo>
                    <a:lnTo>
                      <a:pt x="139" y="179"/>
                    </a:lnTo>
                    <a:lnTo>
                      <a:pt x="142" y="180"/>
                    </a:lnTo>
                    <a:lnTo>
                      <a:pt x="144" y="180"/>
                    </a:lnTo>
                    <a:lnTo>
                      <a:pt x="146" y="180"/>
                    </a:lnTo>
                    <a:lnTo>
                      <a:pt x="148" y="180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5" y="181"/>
                    </a:lnTo>
                    <a:lnTo>
                      <a:pt x="158" y="181"/>
                    </a:lnTo>
                    <a:lnTo>
                      <a:pt x="160" y="181"/>
                    </a:lnTo>
                    <a:lnTo>
                      <a:pt x="162" y="181"/>
                    </a:lnTo>
                    <a:lnTo>
                      <a:pt x="165" y="181"/>
                    </a:lnTo>
                    <a:lnTo>
                      <a:pt x="167" y="181"/>
                    </a:lnTo>
                    <a:lnTo>
                      <a:pt x="169" y="181"/>
                    </a:lnTo>
                    <a:lnTo>
                      <a:pt x="171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8" y="181"/>
                    </a:lnTo>
                    <a:lnTo>
                      <a:pt x="181" y="180"/>
                    </a:lnTo>
                    <a:lnTo>
                      <a:pt x="183" y="180"/>
                    </a:lnTo>
                    <a:lnTo>
                      <a:pt x="185" y="180"/>
                    </a:lnTo>
                    <a:lnTo>
                      <a:pt x="187" y="180"/>
                    </a:lnTo>
                    <a:lnTo>
                      <a:pt x="190" y="179"/>
                    </a:lnTo>
                    <a:lnTo>
                      <a:pt x="192" y="179"/>
                    </a:lnTo>
                    <a:lnTo>
                      <a:pt x="194" y="179"/>
                    </a:lnTo>
                    <a:lnTo>
                      <a:pt x="197" y="178"/>
                    </a:lnTo>
                    <a:lnTo>
                      <a:pt x="199" y="178"/>
                    </a:lnTo>
                    <a:lnTo>
                      <a:pt x="201" y="177"/>
                    </a:lnTo>
                    <a:lnTo>
                      <a:pt x="203" y="177"/>
                    </a:lnTo>
                    <a:lnTo>
                      <a:pt x="206" y="176"/>
                    </a:lnTo>
                    <a:lnTo>
                      <a:pt x="208" y="176"/>
                    </a:lnTo>
                    <a:lnTo>
                      <a:pt x="210" y="175"/>
                    </a:lnTo>
                    <a:lnTo>
                      <a:pt x="212" y="175"/>
                    </a:lnTo>
                    <a:lnTo>
                      <a:pt x="214" y="174"/>
                    </a:lnTo>
                    <a:lnTo>
                      <a:pt x="217" y="173"/>
                    </a:lnTo>
                    <a:lnTo>
                      <a:pt x="219" y="173"/>
                    </a:lnTo>
                    <a:lnTo>
                      <a:pt x="221" y="172"/>
                    </a:lnTo>
                    <a:lnTo>
                      <a:pt x="223" y="171"/>
                    </a:lnTo>
                    <a:lnTo>
                      <a:pt x="225" y="170"/>
                    </a:lnTo>
                    <a:lnTo>
                      <a:pt x="228" y="170"/>
                    </a:lnTo>
                    <a:lnTo>
                      <a:pt x="230" y="169"/>
                    </a:lnTo>
                    <a:lnTo>
                      <a:pt x="232" y="168"/>
                    </a:lnTo>
                    <a:lnTo>
                      <a:pt x="234" y="167"/>
                    </a:lnTo>
                    <a:lnTo>
                      <a:pt x="236" y="166"/>
                    </a:lnTo>
                    <a:lnTo>
                      <a:pt x="238" y="165"/>
                    </a:lnTo>
                    <a:lnTo>
                      <a:pt x="240" y="164"/>
                    </a:lnTo>
                    <a:lnTo>
                      <a:pt x="242" y="163"/>
                    </a:lnTo>
                    <a:lnTo>
                      <a:pt x="244" y="162"/>
                    </a:lnTo>
                    <a:lnTo>
                      <a:pt x="246" y="161"/>
                    </a:lnTo>
                    <a:lnTo>
                      <a:pt x="248" y="160"/>
                    </a:lnTo>
                    <a:lnTo>
                      <a:pt x="251" y="159"/>
                    </a:lnTo>
                    <a:lnTo>
                      <a:pt x="253" y="158"/>
                    </a:lnTo>
                    <a:lnTo>
                      <a:pt x="255" y="157"/>
                    </a:lnTo>
                    <a:lnTo>
                      <a:pt x="257" y="156"/>
                    </a:lnTo>
                    <a:lnTo>
                      <a:pt x="258" y="155"/>
                    </a:lnTo>
                    <a:lnTo>
                      <a:pt x="260" y="153"/>
                    </a:lnTo>
                    <a:lnTo>
                      <a:pt x="262" y="152"/>
                    </a:lnTo>
                    <a:lnTo>
                      <a:pt x="264" y="151"/>
                    </a:lnTo>
                    <a:lnTo>
                      <a:pt x="266" y="150"/>
                    </a:lnTo>
                    <a:lnTo>
                      <a:pt x="268" y="148"/>
                    </a:lnTo>
                    <a:lnTo>
                      <a:pt x="270" y="147"/>
                    </a:lnTo>
                    <a:lnTo>
                      <a:pt x="272" y="146"/>
                    </a:lnTo>
                    <a:lnTo>
                      <a:pt x="274" y="144"/>
                    </a:lnTo>
                    <a:lnTo>
                      <a:pt x="275" y="143"/>
                    </a:lnTo>
                    <a:lnTo>
                      <a:pt x="277" y="141"/>
                    </a:lnTo>
                    <a:lnTo>
                      <a:pt x="279" y="140"/>
                    </a:lnTo>
                    <a:lnTo>
                      <a:pt x="281" y="138"/>
                    </a:lnTo>
                    <a:lnTo>
                      <a:pt x="283" y="137"/>
                    </a:lnTo>
                    <a:lnTo>
                      <a:pt x="164" y="0"/>
                    </a:lnTo>
                    <a:lnTo>
                      <a:pt x="0" y="75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D706C671-9A55-4555-8917-AE87F8174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8" y="2798"/>
                <a:ext cx="6" cy="3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ED172C48-AB87-4458-9ED3-5A6CA68DE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853"/>
                <a:ext cx="757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more than 70%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DEA9BF27-B01D-4AA5-8B7F-20F7D4D4E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213"/>
                <a:ext cx="597" cy="453"/>
              </a:xfrm>
              <a:custGeom>
                <a:avLst/>
                <a:gdLst>
                  <a:gd name="T0" fmla="*/ 396 w 597"/>
                  <a:gd name="T1" fmla="*/ 446 h 453"/>
                  <a:gd name="T2" fmla="*/ 409 w 597"/>
                  <a:gd name="T3" fmla="*/ 436 h 453"/>
                  <a:gd name="T4" fmla="*/ 419 w 597"/>
                  <a:gd name="T5" fmla="*/ 426 h 453"/>
                  <a:gd name="T6" fmla="*/ 429 w 597"/>
                  <a:gd name="T7" fmla="*/ 417 h 453"/>
                  <a:gd name="T8" fmla="*/ 439 w 597"/>
                  <a:gd name="T9" fmla="*/ 407 h 453"/>
                  <a:gd name="T10" fmla="*/ 452 w 597"/>
                  <a:gd name="T11" fmla="*/ 393 h 453"/>
                  <a:gd name="T12" fmla="*/ 462 w 597"/>
                  <a:gd name="T13" fmla="*/ 383 h 453"/>
                  <a:gd name="T14" fmla="*/ 468 w 597"/>
                  <a:gd name="T15" fmla="*/ 370 h 453"/>
                  <a:gd name="T16" fmla="*/ 478 w 597"/>
                  <a:gd name="T17" fmla="*/ 357 h 453"/>
                  <a:gd name="T18" fmla="*/ 488 w 597"/>
                  <a:gd name="T19" fmla="*/ 347 h 453"/>
                  <a:gd name="T20" fmla="*/ 498 w 597"/>
                  <a:gd name="T21" fmla="*/ 334 h 453"/>
                  <a:gd name="T22" fmla="*/ 505 w 597"/>
                  <a:gd name="T23" fmla="*/ 321 h 453"/>
                  <a:gd name="T24" fmla="*/ 511 w 597"/>
                  <a:gd name="T25" fmla="*/ 308 h 453"/>
                  <a:gd name="T26" fmla="*/ 521 w 597"/>
                  <a:gd name="T27" fmla="*/ 294 h 453"/>
                  <a:gd name="T28" fmla="*/ 528 w 597"/>
                  <a:gd name="T29" fmla="*/ 281 h 453"/>
                  <a:gd name="T30" fmla="*/ 534 w 597"/>
                  <a:gd name="T31" fmla="*/ 268 h 453"/>
                  <a:gd name="T32" fmla="*/ 541 w 597"/>
                  <a:gd name="T33" fmla="*/ 255 h 453"/>
                  <a:gd name="T34" fmla="*/ 548 w 597"/>
                  <a:gd name="T35" fmla="*/ 238 h 453"/>
                  <a:gd name="T36" fmla="*/ 554 w 597"/>
                  <a:gd name="T37" fmla="*/ 225 h 453"/>
                  <a:gd name="T38" fmla="*/ 557 w 597"/>
                  <a:gd name="T39" fmla="*/ 212 h 453"/>
                  <a:gd name="T40" fmla="*/ 564 w 597"/>
                  <a:gd name="T41" fmla="*/ 195 h 453"/>
                  <a:gd name="T42" fmla="*/ 571 w 597"/>
                  <a:gd name="T43" fmla="*/ 182 h 453"/>
                  <a:gd name="T44" fmla="*/ 574 w 597"/>
                  <a:gd name="T45" fmla="*/ 169 h 453"/>
                  <a:gd name="T46" fmla="*/ 577 w 597"/>
                  <a:gd name="T47" fmla="*/ 152 h 453"/>
                  <a:gd name="T48" fmla="*/ 581 w 597"/>
                  <a:gd name="T49" fmla="*/ 139 h 453"/>
                  <a:gd name="T50" fmla="*/ 584 w 597"/>
                  <a:gd name="T51" fmla="*/ 123 h 453"/>
                  <a:gd name="T52" fmla="*/ 587 w 597"/>
                  <a:gd name="T53" fmla="*/ 109 h 453"/>
                  <a:gd name="T54" fmla="*/ 590 w 597"/>
                  <a:gd name="T55" fmla="*/ 93 h 453"/>
                  <a:gd name="T56" fmla="*/ 590 w 597"/>
                  <a:gd name="T57" fmla="*/ 76 h 453"/>
                  <a:gd name="T58" fmla="*/ 594 w 597"/>
                  <a:gd name="T59" fmla="*/ 63 h 453"/>
                  <a:gd name="T60" fmla="*/ 594 w 597"/>
                  <a:gd name="T61" fmla="*/ 47 h 453"/>
                  <a:gd name="T62" fmla="*/ 597 w 597"/>
                  <a:gd name="T63" fmla="*/ 33 h 453"/>
                  <a:gd name="T64" fmla="*/ 597 w 597"/>
                  <a:gd name="T65" fmla="*/ 17 h 453"/>
                  <a:gd name="T66" fmla="*/ 597 w 597"/>
                  <a:gd name="T67" fmla="*/ 0 h 453"/>
                  <a:gd name="T68" fmla="*/ 392 w 597"/>
                  <a:gd name="T69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7" h="453">
                    <a:moveTo>
                      <a:pt x="392" y="453"/>
                    </a:moveTo>
                    <a:lnTo>
                      <a:pt x="396" y="446"/>
                    </a:lnTo>
                    <a:lnTo>
                      <a:pt x="402" y="443"/>
                    </a:lnTo>
                    <a:lnTo>
                      <a:pt x="409" y="436"/>
                    </a:lnTo>
                    <a:lnTo>
                      <a:pt x="412" y="433"/>
                    </a:lnTo>
                    <a:lnTo>
                      <a:pt x="419" y="426"/>
                    </a:lnTo>
                    <a:lnTo>
                      <a:pt x="425" y="423"/>
                    </a:lnTo>
                    <a:lnTo>
                      <a:pt x="429" y="417"/>
                    </a:lnTo>
                    <a:lnTo>
                      <a:pt x="435" y="410"/>
                    </a:lnTo>
                    <a:lnTo>
                      <a:pt x="439" y="407"/>
                    </a:lnTo>
                    <a:lnTo>
                      <a:pt x="445" y="400"/>
                    </a:lnTo>
                    <a:lnTo>
                      <a:pt x="452" y="393"/>
                    </a:lnTo>
                    <a:lnTo>
                      <a:pt x="455" y="387"/>
                    </a:lnTo>
                    <a:lnTo>
                      <a:pt x="462" y="383"/>
                    </a:lnTo>
                    <a:lnTo>
                      <a:pt x="465" y="377"/>
                    </a:lnTo>
                    <a:lnTo>
                      <a:pt x="468" y="370"/>
                    </a:lnTo>
                    <a:lnTo>
                      <a:pt x="475" y="364"/>
                    </a:lnTo>
                    <a:lnTo>
                      <a:pt x="478" y="357"/>
                    </a:lnTo>
                    <a:lnTo>
                      <a:pt x="485" y="350"/>
                    </a:lnTo>
                    <a:lnTo>
                      <a:pt x="488" y="347"/>
                    </a:lnTo>
                    <a:lnTo>
                      <a:pt x="491" y="341"/>
                    </a:lnTo>
                    <a:lnTo>
                      <a:pt x="498" y="334"/>
                    </a:lnTo>
                    <a:lnTo>
                      <a:pt x="501" y="327"/>
                    </a:lnTo>
                    <a:lnTo>
                      <a:pt x="505" y="321"/>
                    </a:lnTo>
                    <a:lnTo>
                      <a:pt x="508" y="314"/>
                    </a:lnTo>
                    <a:lnTo>
                      <a:pt x="511" y="308"/>
                    </a:lnTo>
                    <a:lnTo>
                      <a:pt x="518" y="301"/>
                    </a:lnTo>
                    <a:lnTo>
                      <a:pt x="521" y="294"/>
                    </a:lnTo>
                    <a:lnTo>
                      <a:pt x="524" y="288"/>
                    </a:lnTo>
                    <a:lnTo>
                      <a:pt x="528" y="281"/>
                    </a:lnTo>
                    <a:lnTo>
                      <a:pt x="531" y="275"/>
                    </a:lnTo>
                    <a:lnTo>
                      <a:pt x="534" y="268"/>
                    </a:lnTo>
                    <a:lnTo>
                      <a:pt x="538" y="261"/>
                    </a:lnTo>
                    <a:lnTo>
                      <a:pt x="541" y="255"/>
                    </a:lnTo>
                    <a:lnTo>
                      <a:pt x="544" y="245"/>
                    </a:lnTo>
                    <a:lnTo>
                      <a:pt x="548" y="238"/>
                    </a:lnTo>
                    <a:lnTo>
                      <a:pt x="551" y="232"/>
                    </a:lnTo>
                    <a:lnTo>
                      <a:pt x="554" y="225"/>
                    </a:lnTo>
                    <a:lnTo>
                      <a:pt x="557" y="218"/>
                    </a:lnTo>
                    <a:lnTo>
                      <a:pt x="557" y="212"/>
                    </a:lnTo>
                    <a:lnTo>
                      <a:pt x="561" y="205"/>
                    </a:lnTo>
                    <a:lnTo>
                      <a:pt x="564" y="195"/>
                    </a:lnTo>
                    <a:lnTo>
                      <a:pt x="567" y="189"/>
                    </a:lnTo>
                    <a:lnTo>
                      <a:pt x="571" y="182"/>
                    </a:lnTo>
                    <a:lnTo>
                      <a:pt x="571" y="175"/>
                    </a:lnTo>
                    <a:lnTo>
                      <a:pt x="574" y="169"/>
                    </a:lnTo>
                    <a:lnTo>
                      <a:pt x="574" y="159"/>
                    </a:lnTo>
                    <a:lnTo>
                      <a:pt x="577" y="152"/>
                    </a:lnTo>
                    <a:lnTo>
                      <a:pt x="581" y="146"/>
                    </a:lnTo>
                    <a:lnTo>
                      <a:pt x="581" y="139"/>
                    </a:lnTo>
                    <a:lnTo>
                      <a:pt x="584" y="129"/>
                    </a:lnTo>
                    <a:lnTo>
                      <a:pt x="584" y="123"/>
                    </a:lnTo>
                    <a:lnTo>
                      <a:pt x="587" y="116"/>
                    </a:lnTo>
                    <a:lnTo>
                      <a:pt x="587" y="109"/>
                    </a:lnTo>
                    <a:lnTo>
                      <a:pt x="587" y="99"/>
                    </a:lnTo>
                    <a:lnTo>
                      <a:pt x="590" y="93"/>
                    </a:lnTo>
                    <a:lnTo>
                      <a:pt x="590" y="86"/>
                    </a:lnTo>
                    <a:lnTo>
                      <a:pt x="590" y="76"/>
                    </a:lnTo>
                    <a:lnTo>
                      <a:pt x="594" y="70"/>
                    </a:lnTo>
                    <a:lnTo>
                      <a:pt x="594" y="63"/>
                    </a:lnTo>
                    <a:lnTo>
                      <a:pt x="594" y="57"/>
                    </a:lnTo>
                    <a:lnTo>
                      <a:pt x="594" y="47"/>
                    </a:lnTo>
                    <a:lnTo>
                      <a:pt x="597" y="40"/>
                    </a:lnTo>
                    <a:lnTo>
                      <a:pt x="597" y="33"/>
                    </a:lnTo>
                    <a:lnTo>
                      <a:pt x="597" y="24"/>
                    </a:lnTo>
                    <a:lnTo>
                      <a:pt x="597" y="17"/>
                    </a:lnTo>
                    <a:lnTo>
                      <a:pt x="597" y="10"/>
                    </a:lnTo>
                    <a:lnTo>
                      <a:pt x="597" y="0"/>
                    </a:lnTo>
                    <a:lnTo>
                      <a:pt x="0" y="0"/>
                    </a:lnTo>
                    <a:lnTo>
                      <a:pt x="392" y="453"/>
                    </a:lnTo>
                    <a:close/>
                  </a:path>
                </a:pathLst>
              </a:custGeom>
              <a:solidFill>
                <a:srgbClr val="FFC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81D12878-9519-44F9-8EB1-F01BD1743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213"/>
                <a:ext cx="597" cy="453"/>
              </a:xfrm>
              <a:custGeom>
                <a:avLst/>
                <a:gdLst>
                  <a:gd name="T0" fmla="*/ 120 w 181"/>
                  <a:gd name="T1" fmla="*/ 135 h 137"/>
                  <a:gd name="T2" fmla="*/ 124 w 181"/>
                  <a:gd name="T3" fmla="*/ 132 h 137"/>
                  <a:gd name="T4" fmla="*/ 127 w 181"/>
                  <a:gd name="T5" fmla="*/ 129 h 137"/>
                  <a:gd name="T6" fmla="*/ 130 w 181"/>
                  <a:gd name="T7" fmla="*/ 126 h 137"/>
                  <a:gd name="T8" fmla="*/ 133 w 181"/>
                  <a:gd name="T9" fmla="*/ 123 h 137"/>
                  <a:gd name="T10" fmla="*/ 137 w 181"/>
                  <a:gd name="T11" fmla="*/ 119 h 137"/>
                  <a:gd name="T12" fmla="*/ 140 w 181"/>
                  <a:gd name="T13" fmla="*/ 116 h 137"/>
                  <a:gd name="T14" fmla="*/ 142 w 181"/>
                  <a:gd name="T15" fmla="*/ 112 h 137"/>
                  <a:gd name="T16" fmla="*/ 145 w 181"/>
                  <a:gd name="T17" fmla="*/ 108 h 137"/>
                  <a:gd name="T18" fmla="*/ 148 w 181"/>
                  <a:gd name="T19" fmla="*/ 105 h 137"/>
                  <a:gd name="T20" fmla="*/ 151 w 181"/>
                  <a:gd name="T21" fmla="*/ 101 h 137"/>
                  <a:gd name="T22" fmla="*/ 153 w 181"/>
                  <a:gd name="T23" fmla="*/ 97 h 137"/>
                  <a:gd name="T24" fmla="*/ 155 w 181"/>
                  <a:gd name="T25" fmla="*/ 93 h 137"/>
                  <a:gd name="T26" fmla="*/ 158 w 181"/>
                  <a:gd name="T27" fmla="*/ 89 h 137"/>
                  <a:gd name="T28" fmla="*/ 160 w 181"/>
                  <a:gd name="T29" fmla="*/ 85 h 137"/>
                  <a:gd name="T30" fmla="*/ 162 w 181"/>
                  <a:gd name="T31" fmla="*/ 81 h 137"/>
                  <a:gd name="T32" fmla="*/ 164 w 181"/>
                  <a:gd name="T33" fmla="*/ 77 h 137"/>
                  <a:gd name="T34" fmla="*/ 166 w 181"/>
                  <a:gd name="T35" fmla="*/ 72 h 137"/>
                  <a:gd name="T36" fmla="*/ 168 w 181"/>
                  <a:gd name="T37" fmla="*/ 68 h 137"/>
                  <a:gd name="T38" fmla="*/ 169 w 181"/>
                  <a:gd name="T39" fmla="*/ 64 h 137"/>
                  <a:gd name="T40" fmla="*/ 171 w 181"/>
                  <a:gd name="T41" fmla="*/ 59 h 137"/>
                  <a:gd name="T42" fmla="*/ 173 w 181"/>
                  <a:gd name="T43" fmla="*/ 55 h 137"/>
                  <a:gd name="T44" fmla="*/ 174 w 181"/>
                  <a:gd name="T45" fmla="*/ 51 h 137"/>
                  <a:gd name="T46" fmla="*/ 175 w 181"/>
                  <a:gd name="T47" fmla="*/ 46 h 137"/>
                  <a:gd name="T48" fmla="*/ 176 w 181"/>
                  <a:gd name="T49" fmla="*/ 42 h 137"/>
                  <a:gd name="T50" fmla="*/ 177 w 181"/>
                  <a:gd name="T51" fmla="*/ 37 h 137"/>
                  <a:gd name="T52" fmla="*/ 178 w 181"/>
                  <a:gd name="T53" fmla="*/ 33 h 137"/>
                  <a:gd name="T54" fmla="*/ 179 w 181"/>
                  <a:gd name="T55" fmla="*/ 28 h 137"/>
                  <a:gd name="T56" fmla="*/ 179 w 181"/>
                  <a:gd name="T57" fmla="*/ 23 h 137"/>
                  <a:gd name="T58" fmla="*/ 180 w 181"/>
                  <a:gd name="T59" fmla="*/ 19 h 137"/>
                  <a:gd name="T60" fmla="*/ 180 w 181"/>
                  <a:gd name="T61" fmla="*/ 14 h 137"/>
                  <a:gd name="T62" fmla="*/ 181 w 181"/>
                  <a:gd name="T63" fmla="*/ 10 h 137"/>
                  <a:gd name="T64" fmla="*/ 181 w 181"/>
                  <a:gd name="T65" fmla="*/ 5 h 137"/>
                  <a:gd name="T66" fmla="*/ 181 w 181"/>
                  <a:gd name="T67" fmla="*/ 0 h 137"/>
                  <a:gd name="T68" fmla="*/ 119 w 181"/>
                  <a:gd name="T6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137">
                    <a:moveTo>
                      <a:pt x="119" y="137"/>
                    </a:moveTo>
                    <a:lnTo>
                      <a:pt x="120" y="135"/>
                    </a:lnTo>
                    <a:lnTo>
                      <a:pt x="122" y="134"/>
                    </a:lnTo>
                    <a:lnTo>
                      <a:pt x="124" y="132"/>
                    </a:lnTo>
                    <a:lnTo>
                      <a:pt x="125" y="131"/>
                    </a:lnTo>
                    <a:lnTo>
                      <a:pt x="127" y="129"/>
                    </a:lnTo>
                    <a:lnTo>
                      <a:pt x="129" y="128"/>
                    </a:lnTo>
                    <a:lnTo>
                      <a:pt x="130" y="126"/>
                    </a:lnTo>
                    <a:lnTo>
                      <a:pt x="132" y="124"/>
                    </a:lnTo>
                    <a:lnTo>
                      <a:pt x="133" y="123"/>
                    </a:lnTo>
                    <a:lnTo>
                      <a:pt x="135" y="121"/>
                    </a:lnTo>
                    <a:lnTo>
                      <a:pt x="137" y="119"/>
                    </a:lnTo>
                    <a:lnTo>
                      <a:pt x="138" y="117"/>
                    </a:lnTo>
                    <a:lnTo>
                      <a:pt x="140" y="116"/>
                    </a:lnTo>
                    <a:lnTo>
                      <a:pt x="141" y="114"/>
                    </a:lnTo>
                    <a:lnTo>
                      <a:pt x="142" y="112"/>
                    </a:lnTo>
                    <a:lnTo>
                      <a:pt x="144" y="110"/>
                    </a:lnTo>
                    <a:lnTo>
                      <a:pt x="145" y="108"/>
                    </a:lnTo>
                    <a:lnTo>
                      <a:pt x="147" y="106"/>
                    </a:lnTo>
                    <a:lnTo>
                      <a:pt x="148" y="105"/>
                    </a:lnTo>
                    <a:lnTo>
                      <a:pt x="149" y="103"/>
                    </a:lnTo>
                    <a:lnTo>
                      <a:pt x="151" y="101"/>
                    </a:lnTo>
                    <a:lnTo>
                      <a:pt x="152" y="99"/>
                    </a:lnTo>
                    <a:lnTo>
                      <a:pt x="153" y="97"/>
                    </a:lnTo>
                    <a:lnTo>
                      <a:pt x="154" y="95"/>
                    </a:lnTo>
                    <a:lnTo>
                      <a:pt x="155" y="93"/>
                    </a:lnTo>
                    <a:lnTo>
                      <a:pt x="157" y="91"/>
                    </a:lnTo>
                    <a:lnTo>
                      <a:pt x="158" y="89"/>
                    </a:lnTo>
                    <a:lnTo>
                      <a:pt x="159" y="87"/>
                    </a:lnTo>
                    <a:lnTo>
                      <a:pt x="160" y="85"/>
                    </a:lnTo>
                    <a:lnTo>
                      <a:pt x="161" y="83"/>
                    </a:lnTo>
                    <a:lnTo>
                      <a:pt x="162" y="81"/>
                    </a:lnTo>
                    <a:lnTo>
                      <a:pt x="163" y="79"/>
                    </a:lnTo>
                    <a:lnTo>
                      <a:pt x="164" y="77"/>
                    </a:lnTo>
                    <a:lnTo>
                      <a:pt x="165" y="74"/>
                    </a:lnTo>
                    <a:lnTo>
                      <a:pt x="166" y="72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9" y="66"/>
                    </a:lnTo>
                    <a:lnTo>
                      <a:pt x="169" y="64"/>
                    </a:lnTo>
                    <a:lnTo>
                      <a:pt x="170" y="62"/>
                    </a:lnTo>
                    <a:lnTo>
                      <a:pt x="171" y="59"/>
                    </a:lnTo>
                    <a:lnTo>
                      <a:pt x="172" y="57"/>
                    </a:lnTo>
                    <a:lnTo>
                      <a:pt x="173" y="55"/>
                    </a:lnTo>
                    <a:lnTo>
                      <a:pt x="173" y="53"/>
                    </a:lnTo>
                    <a:lnTo>
                      <a:pt x="174" y="51"/>
                    </a:lnTo>
                    <a:lnTo>
                      <a:pt x="174" y="48"/>
                    </a:lnTo>
                    <a:lnTo>
                      <a:pt x="175" y="46"/>
                    </a:lnTo>
                    <a:lnTo>
                      <a:pt x="176" y="44"/>
                    </a:lnTo>
                    <a:lnTo>
                      <a:pt x="176" y="42"/>
                    </a:lnTo>
                    <a:lnTo>
                      <a:pt x="177" y="39"/>
                    </a:lnTo>
                    <a:lnTo>
                      <a:pt x="177" y="37"/>
                    </a:lnTo>
                    <a:lnTo>
                      <a:pt x="178" y="35"/>
                    </a:lnTo>
                    <a:lnTo>
                      <a:pt x="178" y="33"/>
                    </a:lnTo>
                    <a:lnTo>
                      <a:pt x="178" y="30"/>
                    </a:lnTo>
                    <a:lnTo>
                      <a:pt x="179" y="28"/>
                    </a:lnTo>
                    <a:lnTo>
                      <a:pt x="179" y="26"/>
                    </a:lnTo>
                    <a:lnTo>
                      <a:pt x="179" y="23"/>
                    </a:lnTo>
                    <a:lnTo>
                      <a:pt x="180" y="21"/>
                    </a:lnTo>
                    <a:lnTo>
                      <a:pt x="180" y="19"/>
                    </a:lnTo>
                    <a:lnTo>
                      <a:pt x="180" y="17"/>
                    </a:lnTo>
                    <a:lnTo>
                      <a:pt x="180" y="14"/>
                    </a:lnTo>
                    <a:lnTo>
                      <a:pt x="181" y="12"/>
                    </a:lnTo>
                    <a:lnTo>
                      <a:pt x="181" y="10"/>
                    </a:lnTo>
                    <a:lnTo>
                      <a:pt x="181" y="7"/>
                    </a:lnTo>
                    <a:lnTo>
                      <a:pt x="181" y="5"/>
                    </a:lnTo>
                    <a:lnTo>
                      <a:pt x="181" y="3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119" y="137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A2A0F699-A77B-4D15-AE43-05B17EDE4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4" y="2461"/>
                <a:ext cx="27" cy="13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AFCAFCD7-8B78-43E4-9905-0AB16DFBE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2451"/>
                <a:ext cx="575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up 10% or more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9">
                <a:extLst>
                  <a:ext uri="{FF2B5EF4-FFF2-40B4-BE49-F238E27FC236}">
                    <a16:creationId xmlns:a16="http://schemas.microsoft.com/office/drawing/2014/main" id="{01EAEB27-A556-4202-B47E-7ADBA86E0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241"/>
                <a:ext cx="3285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How does your visitation this summer (June, July, August of 2020)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compare to your visitation last summer (June, July, August of 2019)?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605C63FB-E733-4CEE-8E44-FC9076C5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604" y="2957446"/>
              <a:ext cx="4584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23 %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1E61BA9F-FD03-4035-859B-B3A061D3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672" y="3471992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2A49989-AD1B-4313-BFD6-91648AE0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3461" y="4199585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379B4614-A1C3-41DA-B40B-C04D4AEFA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69" y="4580986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D7990D73-36B2-4BDC-9968-7E2A68C3D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26" y="3532264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E6EFB856-A6BD-4FEE-A2FE-40BA6AEB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764" y="4144028"/>
              <a:ext cx="3093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5 %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1C4845-1C4D-4B51-B219-C8FE7BCAA70C}"/>
              </a:ext>
            </a:extLst>
          </p:cNvPr>
          <p:cNvCxnSpPr>
            <a:cxnSpLocks/>
          </p:cNvCxnSpPr>
          <p:nvPr/>
        </p:nvCxnSpPr>
        <p:spPr>
          <a:xfrm>
            <a:off x="938800" y="1330657"/>
            <a:ext cx="207053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2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9861-B0F7-4756-A397-E16D158D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E6CF56-BBD0-4A08-8A3A-1FB88A7A2DF4}"/>
              </a:ext>
            </a:extLst>
          </p:cNvPr>
          <p:cNvGrpSpPr/>
          <p:nvPr/>
        </p:nvGrpSpPr>
        <p:grpSpPr>
          <a:xfrm>
            <a:off x="2002137" y="1321155"/>
            <a:ext cx="8187725" cy="5100556"/>
            <a:chOff x="2390776" y="1462089"/>
            <a:chExt cx="7424738" cy="4646613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F2EB45F-3165-4691-A20B-60DB536F75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90776" y="1462089"/>
              <a:ext cx="7424738" cy="4646613"/>
              <a:chOff x="1506" y="921"/>
              <a:chExt cx="4677" cy="2927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DB62809E-C698-4724-9315-F2D95C260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405"/>
                <a:ext cx="1071" cy="148"/>
              </a:xfrm>
              <a:custGeom>
                <a:avLst/>
                <a:gdLst>
                  <a:gd name="T0" fmla="*/ 1071 w 1071"/>
                  <a:gd name="T1" fmla="*/ 148 h 148"/>
                  <a:gd name="T2" fmla="*/ 1071 w 1071"/>
                  <a:gd name="T3" fmla="*/ 137 h 148"/>
                  <a:gd name="T4" fmla="*/ 1071 w 1071"/>
                  <a:gd name="T5" fmla="*/ 119 h 148"/>
                  <a:gd name="T6" fmla="*/ 1071 w 1071"/>
                  <a:gd name="T7" fmla="*/ 107 h 148"/>
                  <a:gd name="T8" fmla="*/ 1071 w 1071"/>
                  <a:gd name="T9" fmla="*/ 89 h 148"/>
                  <a:gd name="T10" fmla="*/ 1071 w 1071"/>
                  <a:gd name="T11" fmla="*/ 71 h 148"/>
                  <a:gd name="T12" fmla="*/ 1065 w 1071"/>
                  <a:gd name="T13" fmla="*/ 60 h 148"/>
                  <a:gd name="T14" fmla="*/ 1065 w 1071"/>
                  <a:gd name="T15" fmla="*/ 42 h 148"/>
                  <a:gd name="T16" fmla="*/ 1065 w 1071"/>
                  <a:gd name="T17" fmla="*/ 30 h 148"/>
                  <a:gd name="T18" fmla="*/ 1065 w 1071"/>
                  <a:gd name="T19" fmla="*/ 12 h 148"/>
                  <a:gd name="T20" fmla="*/ 1059 w 1071"/>
                  <a:gd name="T21" fmla="*/ 0 h 148"/>
                  <a:gd name="T22" fmla="*/ 0 w 1071"/>
                  <a:gd name="T23" fmla="*/ 148 h 148"/>
                  <a:gd name="T24" fmla="*/ 1071 w 1071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1" h="148">
                    <a:moveTo>
                      <a:pt x="1071" y="148"/>
                    </a:moveTo>
                    <a:lnTo>
                      <a:pt x="1071" y="137"/>
                    </a:lnTo>
                    <a:lnTo>
                      <a:pt x="1071" y="119"/>
                    </a:lnTo>
                    <a:lnTo>
                      <a:pt x="1071" y="107"/>
                    </a:lnTo>
                    <a:lnTo>
                      <a:pt x="1071" y="89"/>
                    </a:lnTo>
                    <a:lnTo>
                      <a:pt x="1071" y="71"/>
                    </a:lnTo>
                    <a:lnTo>
                      <a:pt x="1065" y="60"/>
                    </a:lnTo>
                    <a:lnTo>
                      <a:pt x="1065" y="42"/>
                    </a:lnTo>
                    <a:lnTo>
                      <a:pt x="1065" y="30"/>
                    </a:lnTo>
                    <a:lnTo>
                      <a:pt x="1065" y="12"/>
                    </a:lnTo>
                    <a:lnTo>
                      <a:pt x="1059" y="0"/>
                    </a:lnTo>
                    <a:lnTo>
                      <a:pt x="0" y="148"/>
                    </a:lnTo>
                    <a:lnTo>
                      <a:pt x="1071" y="1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AD877537-61D6-432E-93B1-F1444AD12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405"/>
                <a:ext cx="1071" cy="148"/>
              </a:xfrm>
              <a:custGeom>
                <a:avLst/>
                <a:gdLst>
                  <a:gd name="T0" fmla="*/ 181 w 181"/>
                  <a:gd name="T1" fmla="*/ 25 h 25"/>
                  <a:gd name="T2" fmla="*/ 181 w 181"/>
                  <a:gd name="T3" fmla="*/ 23 h 25"/>
                  <a:gd name="T4" fmla="*/ 181 w 181"/>
                  <a:gd name="T5" fmla="*/ 20 h 25"/>
                  <a:gd name="T6" fmla="*/ 181 w 181"/>
                  <a:gd name="T7" fmla="*/ 18 h 25"/>
                  <a:gd name="T8" fmla="*/ 181 w 181"/>
                  <a:gd name="T9" fmla="*/ 15 h 25"/>
                  <a:gd name="T10" fmla="*/ 181 w 181"/>
                  <a:gd name="T11" fmla="*/ 12 h 25"/>
                  <a:gd name="T12" fmla="*/ 180 w 181"/>
                  <a:gd name="T13" fmla="*/ 10 h 25"/>
                  <a:gd name="T14" fmla="*/ 180 w 181"/>
                  <a:gd name="T15" fmla="*/ 7 h 25"/>
                  <a:gd name="T16" fmla="*/ 180 w 181"/>
                  <a:gd name="T17" fmla="*/ 5 h 25"/>
                  <a:gd name="T18" fmla="*/ 180 w 181"/>
                  <a:gd name="T19" fmla="*/ 2 h 25"/>
                  <a:gd name="T20" fmla="*/ 179 w 181"/>
                  <a:gd name="T21" fmla="*/ 0 h 25"/>
                  <a:gd name="T22" fmla="*/ 0 w 181"/>
                  <a:gd name="T23" fmla="*/ 25 h 25"/>
                  <a:gd name="T24" fmla="*/ 181 w 181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25">
                    <a:moveTo>
                      <a:pt x="181" y="25"/>
                    </a:moveTo>
                    <a:lnTo>
                      <a:pt x="181" y="23"/>
                    </a:lnTo>
                    <a:lnTo>
                      <a:pt x="181" y="20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2"/>
                    </a:lnTo>
                    <a:lnTo>
                      <a:pt x="180" y="10"/>
                    </a:lnTo>
                    <a:lnTo>
                      <a:pt x="180" y="7"/>
                    </a:lnTo>
                    <a:lnTo>
                      <a:pt x="180" y="5"/>
                    </a:lnTo>
                    <a:lnTo>
                      <a:pt x="180" y="2"/>
                    </a:lnTo>
                    <a:lnTo>
                      <a:pt x="179" y="0"/>
                    </a:lnTo>
                    <a:lnTo>
                      <a:pt x="0" y="25"/>
                    </a:lnTo>
                    <a:lnTo>
                      <a:pt x="181" y="25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12636CF3-8678-497B-8285-262753769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" y="2476"/>
                <a:ext cx="5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4EC30CC-1095-4C17-9365-FD1E46241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3" y="2423"/>
                <a:ext cx="77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about the same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5830DAC7-29B2-45A8-8E8A-BFD2E5FF8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979"/>
                <a:ext cx="1059" cy="574"/>
              </a:xfrm>
              <a:custGeom>
                <a:avLst/>
                <a:gdLst>
                  <a:gd name="T0" fmla="*/ 1059 w 1059"/>
                  <a:gd name="T1" fmla="*/ 426 h 574"/>
                  <a:gd name="T2" fmla="*/ 1059 w 1059"/>
                  <a:gd name="T3" fmla="*/ 409 h 574"/>
                  <a:gd name="T4" fmla="*/ 1053 w 1059"/>
                  <a:gd name="T5" fmla="*/ 397 h 574"/>
                  <a:gd name="T6" fmla="*/ 1053 w 1059"/>
                  <a:gd name="T7" fmla="*/ 385 h 574"/>
                  <a:gd name="T8" fmla="*/ 1053 w 1059"/>
                  <a:gd name="T9" fmla="*/ 367 h 574"/>
                  <a:gd name="T10" fmla="*/ 1048 w 1059"/>
                  <a:gd name="T11" fmla="*/ 355 h 574"/>
                  <a:gd name="T12" fmla="*/ 1048 w 1059"/>
                  <a:gd name="T13" fmla="*/ 344 h 574"/>
                  <a:gd name="T14" fmla="*/ 1042 w 1059"/>
                  <a:gd name="T15" fmla="*/ 332 h 574"/>
                  <a:gd name="T16" fmla="*/ 1042 w 1059"/>
                  <a:gd name="T17" fmla="*/ 314 h 574"/>
                  <a:gd name="T18" fmla="*/ 1036 w 1059"/>
                  <a:gd name="T19" fmla="*/ 302 h 574"/>
                  <a:gd name="T20" fmla="*/ 1030 w 1059"/>
                  <a:gd name="T21" fmla="*/ 290 h 574"/>
                  <a:gd name="T22" fmla="*/ 1030 w 1059"/>
                  <a:gd name="T23" fmla="*/ 272 h 574"/>
                  <a:gd name="T24" fmla="*/ 1024 w 1059"/>
                  <a:gd name="T25" fmla="*/ 261 h 574"/>
                  <a:gd name="T26" fmla="*/ 1018 w 1059"/>
                  <a:gd name="T27" fmla="*/ 249 h 574"/>
                  <a:gd name="T28" fmla="*/ 1018 w 1059"/>
                  <a:gd name="T29" fmla="*/ 237 h 574"/>
                  <a:gd name="T30" fmla="*/ 1012 w 1059"/>
                  <a:gd name="T31" fmla="*/ 225 h 574"/>
                  <a:gd name="T32" fmla="*/ 1006 w 1059"/>
                  <a:gd name="T33" fmla="*/ 207 h 574"/>
                  <a:gd name="T34" fmla="*/ 1000 w 1059"/>
                  <a:gd name="T35" fmla="*/ 196 h 574"/>
                  <a:gd name="T36" fmla="*/ 994 w 1059"/>
                  <a:gd name="T37" fmla="*/ 184 h 574"/>
                  <a:gd name="T38" fmla="*/ 988 w 1059"/>
                  <a:gd name="T39" fmla="*/ 172 h 574"/>
                  <a:gd name="T40" fmla="*/ 988 w 1059"/>
                  <a:gd name="T41" fmla="*/ 160 h 574"/>
                  <a:gd name="T42" fmla="*/ 982 w 1059"/>
                  <a:gd name="T43" fmla="*/ 142 h 574"/>
                  <a:gd name="T44" fmla="*/ 977 w 1059"/>
                  <a:gd name="T45" fmla="*/ 130 h 574"/>
                  <a:gd name="T46" fmla="*/ 971 w 1059"/>
                  <a:gd name="T47" fmla="*/ 119 h 574"/>
                  <a:gd name="T48" fmla="*/ 965 w 1059"/>
                  <a:gd name="T49" fmla="*/ 107 h 574"/>
                  <a:gd name="T50" fmla="*/ 959 w 1059"/>
                  <a:gd name="T51" fmla="*/ 95 h 574"/>
                  <a:gd name="T52" fmla="*/ 953 w 1059"/>
                  <a:gd name="T53" fmla="*/ 83 h 574"/>
                  <a:gd name="T54" fmla="*/ 941 w 1059"/>
                  <a:gd name="T55" fmla="*/ 71 h 574"/>
                  <a:gd name="T56" fmla="*/ 935 w 1059"/>
                  <a:gd name="T57" fmla="*/ 59 h 574"/>
                  <a:gd name="T58" fmla="*/ 929 w 1059"/>
                  <a:gd name="T59" fmla="*/ 48 h 574"/>
                  <a:gd name="T60" fmla="*/ 923 w 1059"/>
                  <a:gd name="T61" fmla="*/ 36 h 574"/>
                  <a:gd name="T62" fmla="*/ 917 w 1059"/>
                  <a:gd name="T63" fmla="*/ 24 h 574"/>
                  <a:gd name="T64" fmla="*/ 911 w 1059"/>
                  <a:gd name="T65" fmla="*/ 12 h 574"/>
                  <a:gd name="T66" fmla="*/ 900 w 1059"/>
                  <a:gd name="T67" fmla="*/ 0 h 574"/>
                  <a:gd name="T68" fmla="*/ 0 w 1059"/>
                  <a:gd name="T69" fmla="*/ 574 h 574"/>
                  <a:gd name="T70" fmla="*/ 1059 w 1059"/>
                  <a:gd name="T71" fmla="*/ 426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9" h="574">
                    <a:moveTo>
                      <a:pt x="1059" y="426"/>
                    </a:moveTo>
                    <a:lnTo>
                      <a:pt x="1059" y="409"/>
                    </a:lnTo>
                    <a:lnTo>
                      <a:pt x="1053" y="397"/>
                    </a:lnTo>
                    <a:lnTo>
                      <a:pt x="1053" y="385"/>
                    </a:lnTo>
                    <a:lnTo>
                      <a:pt x="1053" y="367"/>
                    </a:lnTo>
                    <a:lnTo>
                      <a:pt x="1048" y="355"/>
                    </a:lnTo>
                    <a:lnTo>
                      <a:pt x="1048" y="344"/>
                    </a:lnTo>
                    <a:lnTo>
                      <a:pt x="1042" y="332"/>
                    </a:lnTo>
                    <a:lnTo>
                      <a:pt x="1042" y="314"/>
                    </a:lnTo>
                    <a:lnTo>
                      <a:pt x="1036" y="302"/>
                    </a:lnTo>
                    <a:lnTo>
                      <a:pt x="1030" y="290"/>
                    </a:lnTo>
                    <a:lnTo>
                      <a:pt x="1030" y="272"/>
                    </a:lnTo>
                    <a:lnTo>
                      <a:pt x="1024" y="261"/>
                    </a:lnTo>
                    <a:lnTo>
                      <a:pt x="1018" y="249"/>
                    </a:lnTo>
                    <a:lnTo>
                      <a:pt x="1018" y="237"/>
                    </a:lnTo>
                    <a:lnTo>
                      <a:pt x="1012" y="225"/>
                    </a:lnTo>
                    <a:lnTo>
                      <a:pt x="1006" y="207"/>
                    </a:lnTo>
                    <a:lnTo>
                      <a:pt x="1000" y="196"/>
                    </a:lnTo>
                    <a:lnTo>
                      <a:pt x="994" y="184"/>
                    </a:lnTo>
                    <a:lnTo>
                      <a:pt x="988" y="172"/>
                    </a:lnTo>
                    <a:lnTo>
                      <a:pt x="988" y="160"/>
                    </a:lnTo>
                    <a:lnTo>
                      <a:pt x="982" y="142"/>
                    </a:lnTo>
                    <a:lnTo>
                      <a:pt x="977" y="130"/>
                    </a:lnTo>
                    <a:lnTo>
                      <a:pt x="971" y="119"/>
                    </a:lnTo>
                    <a:lnTo>
                      <a:pt x="965" y="107"/>
                    </a:lnTo>
                    <a:lnTo>
                      <a:pt x="959" y="95"/>
                    </a:lnTo>
                    <a:lnTo>
                      <a:pt x="953" y="83"/>
                    </a:lnTo>
                    <a:lnTo>
                      <a:pt x="941" y="71"/>
                    </a:lnTo>
                    <a:lnTo>
                      <a:pt x="935" y="59"/>
                    </a:lnTo>
                    <a:lnTo>
                      <a:pt x="929" y="48"/>
                    </a:lnTo>
                    <a:lnTo>
                      <a:pt x="923" y="36"/>
                    </a:lnTo>
                    <a:lnTo>
                      <a:pt x="917" y="24"/>
                    </a:lnTo>
                    <a:lnTo>
                      <a:pt x="911" y="12"/>
                    </a:lnTo>
                    <a:lnTo>
                      <a:pt x="900" y="0"/>
                    </a:lnTo>
                    <a:lnTo>
                      <a:pt x="0" y="574"/>
                    </a:lnTo>
                    <a:lnTo>
                      <a:pt x="1059" y="42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4BEE86C4-EF69-413A-A307-2AD1D77F5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979"/>
                <a:ext cx="1059" cy="574"/>
              </a:xfrm>
              <a:custGeom>
                <a:avLst/>
                <a:gdLst>
                  <a:gd name="T0" fmla="*/ 179 w 179"/>
                  <a:gd name="T1" fmla="*/ 72 h 97"/>
                  <a:gd name="T2" fmla="*/ 179 w 179"/>
                  <a:gd name="T3" fmla="*/ 69 h 97"/>
                  <a:gd name="T4" fmla="*/ 178 w 179"/>
                  <a:gd name="T5" fmla="*/ 67 h 97"/>
                  <a:gd name="T6" fmla="*/ 178 w 179"/>
                  <a:gd name="T7" fmla="*/ 65 h 97"/>
                  <a:gd name="T8" fmla="*/ 178 w 179"/>
                  <a:gd name="T9" fmla="*/ 62 h 97"/>
                  <a:gd name="T10" fmla="*/ 177 w 179"/>
                  <a:gd name="T11" fmla="*/ 60 h 97"/>
                  <a:gd name="T12" fmla="*/ 177 w 179"/>
                  <a:gd name="T13" fmla="*/ 58 h 97"/>
                  <a:gd name="T14" fmla="*/ 176 w 179"/>
                  <a:gd name="T15" fmla="*/ 56 h 97"/>
                  <a:gd name="T16" fmla="*/ 176 w 179"/>
                  <a:gd name="T17" fmla="*/ 53 h 97"/>
                  <a:gd name="T18" fmla="*/ 175 w 179"/>
                  <a:gd name="T19" fmla="*/ 51 h 97"/>
                  <a:gd name="T20" fmla="*/ 174 w 179"/>
                  <a:gd name="T21" fmla="*/ 49 h 97"/>
                  <a:gd name="T22" fmla="*/ 174 w 179"/>
                  <a:gd name="T23" fmla="*/ 46 h 97"/>
                  <a:gd name="T24" fmla="*/ 173 w 179"/>
                  <a:gd name="T25" fmla="*/ 44 h 97"/>
                  <a:gd name="T26" fmla="*/ 172 w 179"/>
                  <a:gd name="T27" fmla="*/ 42 h 97"/>
                  <a:gd name="T28" fmla="*/ 172 w 179"/>
                  <a:gd name="T29" fmla="*/ 40 h 97"/>
                  <a:gd name="T30" fmla="*/ 171 w 179"/>
                  <a:gd name="T31" fmla="*/ 38 h 97"/>
                  <a:gd name="T32" fmla="*/ 170 w 179"/>
                  <a:gd name="T33" fmla="*/ 35 h 97"/>
                  <a:gd name="T34" fmla="*/ 169 w 179"/>
                  <a:gd name="T35" fmla="*/ 33 h 97"/>
                  <a:gd name="T36" fmla="*/ 168 w 179"/>
                  <a:gd name="T37" fmla="*/ 31 h 97"/>
                  <a:gd name="T38" fmla="*/ 167 w 179"/>
                  <a:gd name="T39" fmla="*/ 29 h 97"/>
                  <a:gd name="T40" fmla="*/ 167 w 179"/>
                  <a:gd name="T41" fmla="*/ 27 h 97"/>
                  <a:gd name="T42" fmla="*/ 166 w 179"/>
                  <a:gd name="T43" fmla="*/ 24 h 97"/>
                  <a:gd name="T44" fmla="*/ 165 w 179"/>
                  <a:gd name="T45" fmla="*/ 22 h 97"/>
                  <a:gd name="T46" fmla="*/ 164 w 179"/>
                  <a:gd name="T47" fmla="*/ 20 h 97"/>
                  <a:gd name="T48" fmla="*/ 163 w 179"/>
                  <a:gd name="T49" fmla="*/ 18 h 97"/>
                  <a:gd name="T50" fmla="*/ 162 w 179"/>
                  <a:gd name="T51" fmla="*/ 16 h 97"/>
                  <a:gd name="T52" fmla="*/ 161 w 179"/>
                  <a:gd name="T53" fmla="*/ 14 h 97"/>
                  <a:gd name="T54" fmla="*/ 159 w 179"/>
                  <a:gd name="T55" fmla="*/ 12 h 97"/>
                  <a:gd name="T56" fmla="*/ 158 w 179"/>
                  <a:gd name="T57" fmla="*/ 10 h 97"/>
                  <a:gd name="T58" fmla="*/ 157 w 179"/>
                  <a:gd name="T59" fmla="*/ 8 h 97"/>
                  <a:gd name="T60" fmla="*/ 156 w 179"/>
                  <a:gd name="T61" fmla="*/ 6 h 97"/>
                  <a:gd name="T62" fmla="*/ 155 w 179"/>
                  <a:gd name="T63" fmla="*/ 4 h 97"/>
                  <a:gd name="T64" fmla="*/ 154 w 179"/>
                  <a:gd name="T65" fmla="*/ 2 h 97"/>
                  <a:gd name="T66" fmla="*/ 152 w 179"/>
                  <a:gd name="T67" fmla="*/ 0 h 97"/>
                  <a:gd name="T68" fmla="*/ 0 w 179"/>
                  <a:gd name="T69" fmla="*/ 97 h 97"/>
                  <a:gd name="T70" fmla="*/ 179 w 179"/>
                  <a:gd name="T71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9" h="97">
                    <a:moveTo>
                      <a:pt x="179" y="72"/>
                    </a:moveTo>
                    <a:lnTo>
                      <a:pt x="179" y="69"/>
                    </a:lnTo>
                    <a:lnTo>
                      <a:pt x="178" y="67"/>
                    </a:lnTo>
                    <a:lnTo>
                      <a:pt x="178" y="65"/>
                    </a:lnTo>
                    <a:lnTo>
                      <a:pt x="178" y="62"/>
                    </a:lnTo>
                    <a:lnTo>
                      <a:pt x="177" y="60"/>
                    </a:lnTo>
                    <a:lnTo>
                      <a:pt x="177" y="58"/>
                    </a:lnTo>
                    <a:lnTo>
                      <a:pt x="176" y="56"/>
                    </a:lnTo>
                    <a:lnTo>
                      <a:pt x="176" y="53"/>
                    </a:lnTo>
                    <a:lnTo>
                      <a:pt x="175" y="51"/>
                    </a:lnTo>
                    <a:lnTo>
                      <a:pt x="174" y="49"/>
                    </a:lnTo>
                    <a:lnTo>
                      <a:pt x="174" y="46"/>
                    </a:lnTo>
                    <a:lnTo>
                      <a:pt x="173" y="44"/>
                    </a:lnTo>
                    <a:lnTo>
                      <a:pt x="172" y="42"/>
                    </a:lnTo>
                    <a:lnTo>
                      <a:pt x="172" y="40"/>
                    </a:lnTo>
                    <a:lnTo>
                      <a:pt x="171" y="38"/>
                    </a:lnTo>
                    <a:lnTo>
                      <a:pt x="170" y="35"/>
                    </a:lnTo>
                    <a:lnTo>
                      <a:pt x="169" y="33"/>
                    </a:lnTo>
                    <a:lnTo>
                      <a:pt x="168" y="31"/>
                    </a:lnTo>
                    <a:lnTo>
                      <a:pt x="167" y="29"/>
                    </a:lnTo>
                    <a:lnTo>
                      <a:pt x="167" y="27"/>
                    </a:lnTo>
                    <a:lnTo>
                      <a:pt x="166" y="24"/>
                    </a:lnTo>
                    <a:lnTo>
                      <a:pt x="165" y="22"/>
                    </a:lnTo>
                    <a:lnTo>
                      <a:pt x="164" y="20"/>
                    </a:lnTo>
                    <a:lnTo>
                      <a:pt x="163" y="18"/>
                    </a:lnTo>
                    <a:lnTo>
                      <a:pt x="162" y="16"/>
                    </a:lnTo>
                    <a:lnTo>
                      <a:pt x="161" y="14"/>
                    </a:lnTo>
                    <a:lnTo>
                      <a:pt x="159" y="12"/>
                    </a:lnTo>
                    <a:lnTo>
                      <a:pt x="158" y="10"/>
                    </a:lnTo>
                    <a:lnTo>
                      <a:pt x="157" y="8"/>
                    </a:lnTo>
                    <a:lnTo>
                      <a:pt x="156" y="6"/>
                    </a:lnTo>
                    <a:lnTo>
                      <a:pt x="155" y="4"/>
                    </a:lnTo>
                    <a:lnTo>
                      <a:pt x="154" y="2"/>
                    </a:lnTo>
                    <a:lnTo>
                      <a:pt x="152" y="0"/>
                    </a:lnTo>
                    <a:lnTo>
                      <a:pt x="0" y="97"/>
                    </a:lnTo>
                    <a:lnTo>
                      <a:pt x="179" y="72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A4862B8A-D860-4321-8AA8-E2571AC03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1" y="2163"/>
                <a:ext cx="47" cy="1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78117799-09E9-4499-B263-ABF8862DB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" y="2091"/>
                <a:ext cx="69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10-30%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BC1F9352-3FCE-4885-9CE6-AEB5341E6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488"/>
                <a:ext cx="1344" cy="1065"/>
              </a:xfrm>
              <a:custGeom>
                <a:avLst/>
                <a:gdLst>
                  <a:gd name="T0" fmla="*/ 1338 w 1344"/>
                  <a:gd name="T1" fmla="*/ 479 h 1065"/>
                  <a:gd name="T2" fmla="*/ 1320 w 1344"/>
                  <a:gd name="T3" fmla="*/ 456 h 1065"/>
                  <a:gd name="T4" fmla="*/ 1308 w 1344"/>
                  <a:gd name="T5" fmla="*/ 432 h 1065"/>
                  <a:gd name="T6" fmla="*/ 1290 w 1344"/>
                  <a:gd name="T7" fmla="*/ 408 h 1065"/>
                  <a:gd name="T8" fmla="*/ 1273 w 1344"/>
                  <a:gd name="T9" fmla="*/ 390 h 1065"/>
                  <a:gd name="T10" fmla="*/ 1255 w 1344"/>
                  <a:gd name="T11" fmla="*/ 367 h 1065"/>
                  <a:gd name="T12" fmla="*/ 1237 w 1344"/>
                  <a:gd name="T13" fmla="*/ 349 h 1065"/>
                  <a:gd name="T14" fmla="*/ 1219 w 1344"/>
                  <a:gd name="T15" fmla="*/ 325 h 1065"/>
                  <a:gd name="T16" fmla="*/ 1201 w 1344"/>
                  <a:gd name="T17" fmla="*/ 308 h 1065"/>
                  <a:gd name="T18" fmla="*/ 1178 w 1344"/>
                  <a:gd name="T19" fmla="*/ 290 h 1065"/>
                  <a:gd name="T20" fmla="*/ 1160 w 1344"/>
                  <a:gd name="T21" fmla="*/ 272 h 1065"/>
                  <a:gd name="T22" fmla="*/ 1142 w 1344"/>
                  <a:gd name="T23" fmla="*/ 254 h 1065"/>
                  <a:gd name="T24" fmla="*/ 1119 w 1344"/>
                  <a:gd name="T25" fmla="*/ 237 h 1065"/>
                  <a:gd name="T26" fmla="*/ 1095 w 1344"/>
                  <a:gd name="T27" fmla="*/ 219 h 1065"/>
                  <a:gd name="T28" fmla="*/ 1077 w 1344"/>
                  <a:gd name="T29" fmla="*/ 201 h 1065"/>
                  <a:gd name="T30" fmla="*/ 1054 w 1344"/>
                  <a:gd name="T31" fmla="*/ 189 h 1065"/>
                  <a:gd name="T32" fmla="*/ 1030 w 1344"/>
                  <a:gd name="T33" fmla="*/ 171 h 1065"/>
                  <a:gd name="T34" fmla="*/ 1006 w 1344"/>
                  <a:gd name="T35" fmla="*/ 160 h 1065"/>
                  <a:gd name="T36" fmla="*/ 982 w 1344"/>
                  <a:gd name="T37" fmla="*/ 142 h 1065"/>
                  <a:gd name="T38" fmla="*/ 959 w 1344"/>
                  <a:gd name="T39" fmla="*/ 130 h 1065"/>
                  <a:gd name="T40" fmla="*/ 935 w 1344"/>
                  <a:gd name="T41" fmla="*/ 118 h 1065"/>
                  <a:gd name="T42" fmla="*/ 911 w 1344"/>
                  <a:gd name="T43" fmla="*/ 106 h 1065"/>
                  <a:gd name="T44" fmla="*/ 888 w 1344"/>
                  <a:gd name="T45" fmla="*/ 94 h 1065"/>
                  <a:gd name="T46" fmla="*/ 864 w 1344"/>
                  <a:gd name="T47" fmla="*/ 83 h 1065"/>
                  <a:gd name="T48" fmla="*/ 834 w 1344"/>
                  <a:gd name="T49" fmla="*/ 71 h 1065"/>
                  <a:gd name="T50" fmla="*/ 811 w 1344"/>
                  <a:gd name="T51" fmla="*/ 59 h 1065"/>
                  <a:gd name="T52" fmla="*/ 787 w 1344"/>
                  <a:gd name="T53" fmla="*/ 53 h 1065"/>
                  <a:gd name="T54" fmla="*/ 758 w 1344"/>
                  <a:gd name="T55" fmla="*/ 47 h 1065"/>
                  <a:gd name="T56" fmla="*/ 734 w 1344"/>
                  <a:gd name="T57" fmla="*/ 35 h 1065"/>
                  <a:gd name="T58" fmla="*/ 704 w 1344"/>
                  <a:gd name="T59" fmla="*/ 29 h 1065"/>
                  <a:gd name="T60" fmla="*/ 681 w 1344"/>
                  <a:gd name="T61" fmla="*/ 23 h 1065"/>
                  <a:gd name="T62" fmla="*/ 651 w 1344"/>
                  <a:gd name="T63" fmla="*/ 17 h 1065"/>
                  <a:gd name="T64" fmla="*/ 627 w 1344"/>
                  <a:gd name="T65" fmla="*/ 12 h 1065"/>
                  <a:gd name="T66" fmla="*/ 598 w 1344"/>
                  <a:gd name="T67" fmla="*/ 6 h 1065"/>
                  <a:gd name="T68" fmla="*/ 574 w 1344"/>
                  <a:gd name="T69" fmla="*/ 6 h 1065"/>
                  <a:gd name="T70" fmla="*/ 544 w 1344"/>
                  <a:gd name="T71" fmla="*/ 0 h 1065"/>
                  <a:gd name="T72" fmla="*/ 521 w 1344"/>
                  <a:gd name="T73" fmla="*/ 0 h 1065"/>
                  <a:gd name="T74" fmla="*/ 491 w 1344"/>
                  <a:gd name="T75" fmla="*/ 0 h 1065"/>
                  <a:gd name="T76" fmla="*/ 462 w 1344"/>
                  <a:gd name="T77" fmla="*/ 0 h 1065"/>
                  <a:gd name="T78" fmla="*/ 438 w 1344"/>
                  <a:gd name="T79" fmla="*/ 0 h 1065"/>
                  <a:gd name="T80" fmla="*/ 408 w 1344"/>
                  <a:gd name="T81" fmla="*/ 0 h 1065"/>
                  <a:gd name="T82" fmla="*/ 385 w 1344"/>
                  <a:gd name="T83" fmla="*/ 0 h 1065"/>
                  <a:gd name="T84" fmla="*/ 355 w 1344"/>
                  <a:gd name="T85" fmla="*/ 0 h 1065"/>
                  <a:gd name="T86" fmla="*/ 325 w 1344"/>
                  <a:gd name="T87" fmla="*/ 6 h 1065"/>
                  <a:gd name="T88" fmla="*/ 302 w 1344"/>
                  <a:gd name="T89" fmla="*/ 6 h 1065"/>
                  <a:gd name="T90" fmla="*/ 272 w 1344"/>
                  <a:gd name="T91" fmla="*/ 12 h 1065"/>
                  <a:gd name="T92" fmla="*/ 248 w 1344"/>
                  <a:gd name="T93" fmla="*/ 17 h 1065"/>
                  <a:gd name="T94" fmla="*/ 219 w 1344"/>
                  <a:gd name="T95" fmla="*/ 23 h 1065"/>
                  <a:gd name="T96" fmla="*/ 195 w 1344"/>
                  <a:gd name="T97" fmla="*/ 29 h 1065"/>
                  <a:gd name="T98" fmla="*/ 166 w 1344"/>
                  <a:gd name="T99" fmla="*/ 35 h 1065"/>
                  <a:gd name="T100" fmla="*/ 142 w 1344"/>
                  <a:gd name="T101" fmla="*/ 41 h 1065"/>
                  <a:gd name="T102" fmla="*/ 112 w 1344"/>
                  <a:gd name="T103" fmla="*/ 47 h 1065"/>
                  <a:gd name="T104" fmla="*/ 89 w 1344"/>
                  <a:gd name="T105" fmla="*/ 59 h 1065"/>
                  <a:gd name="T106" fmla="*/ 65 w 1344"/>
                  <a:gd name="T107" fmla="*/ 65 h 1065"/>
                  <a:gd name="T108" fmla="*/ 35 w 1344"/>
                  <a:gd name="T109" fmla="*/ 77 h 1065"/>
                  <a:gd name="T110" fmla="*/ 12 w 1344"/>
                  <a:gd name="T111" fmla="*/ 89 h 1065"/>
                  <a:gd name="T112" fmla="*/ 444 w 1344"/>
                  <a:gd name="T113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4" h="1065">
                    <a:moveTo>
                      <a:pt x="1344" y="491"/>
                    </a:moveTo>
                    <a:lnTo>
                      <a:pt x="1338" y="479"/>
                    </a:lnTo>
                    <a:lnTo>
                      <a:pt x="1332" y="467"/>
                    </a:lnTo>
                    <a:lnTo>
                      <a:pt x="1320" y="456"/>
                    </a:lnTo>
                    <a:lnTo>
                      <a:pt x="1314" y="444"/>
                    </a:lnTo>
                    <a:lnTo>
                      <a:pt x="1308" y="432"/>
                    </a:lnTo>
                    <a:lnTo>
                      <a:pt x="1296" y="420"/>
                    </a:lnTo>
                    <a:lnTo>
                      <a:pt x="1290" y="408"/>
                    </a:lnTo>
                    <a:lnTo>
                      <a:pt x="1284" y="402"/>
                    </a:lnTo>
                    <a:lnTo>
                      <a:pt x="1273" y="390"/>
                    </a:lnTo>
                    <a:lnTo>
                      <a:pt x="1267" y="379"/>
                    </a:lnTo>
                    <a:lnTo>
                      <a:pt x="1255" y="367"/>
                    </a:lnTo>
                    <a:lnTo>
                      <a:pt x="1249" y="361"/>
                    </a:lnTo>
                    <a:lnTo>
                      <a:pt x="1237" y="349"/>
                    </a:lnTo>
                    <a:lnTo>
                      <a:pt x="1231" y="337"/>
                    </a:lnTo>
                    <a:lnTo>
                      <a:pt x="1219" y="325"/>
                    </a:lnTo>
                    <a:lnTo>
                      <a:pt x="1207" y="319"/>
                    </a:lnTo>
                    <a:lnTo>
                      <a:pt x="1201" y="308"/>
                    </a:lnTo>
                    <a:lnTo>
                      <a:pt x="1190" y="302"/>
                    </a:lnTo>
                    <a:lnTo>
                      <a:pt x="1178" y="290"/>
                    </a:lnTo>
                    <a:lnTo>
                      <a:pt x="1172" y="278"/>
                    </a:lnTo>
                    <a:lnTo>
                      <a:pt x="1160" y="272"/>
                    </a:lnTo>
                    <a:lnTo>
                      <a:pt x="1148" y="260"/>
                    </a:lnTo>
                    <a:lnTo>
                      <a:pt x="1142" y="254"/>
                    </a:lnTo>
                    <a:lnTo>
                      <a:pt x="1130" y="242"/>
                    </a:lnTo>
                    <a:lnTo>
                      <a:pt x="1119" y="237"/>
                    </a:lnTo>
                    <a:lnTo>
                      <a:pt x="1107" y="225"/>
                    </a:lnTo>
                    <a:lnTo>
                      <a:pt x="1095" y="219"/>
                    </a:lnTo>
                    <a:lnTo>
                      <a:pt x="1089" y="213"/>
                    </a:lnTo>
                    <a:lnTo>
                      <a:pt x="1077" y="201"/>
                    </a:lnTo>
                    <a:lnTo>
                      <a:pt x="1065" y="195"/>
                    </a:lnTo>
                    <a:lnTo>
                      <a:pt x="1054" y="189"/>
                    </a:lnTo>
                    <a:lnTo>
                      <a:pt x="1042" y="177"/>
                    </a:lnTo>
                    <a:lnTo>
                      <a:pt x="1030" y="171"/>
                    </a:lnTo>
                    <a:lnTo>
                      <a:pt x="1018" y="166"/>
                    </a:lnTo>
                    <a:lnTo>
                      <a:pt x="1006" y="160"/>
                    </a:lnTo>
                    <a:lnTo>
                      <a:pt x="994" y="148"/>
                    </a:lnTo>
                    <a:lnTo>
                      <a:pt x="982" y="142"/>
                    </a:lnTo>
                    <a:lnTo>
                      <a:pt x="971" y="136"/>
                    </a:lnTo>
                    <a:lnTo>
                      <a:pt x="959" y="130"/>
                    </a:lnTo>
                    <a:lnTo>
                      <a:pt x="947" y="124"/>
                    </a:lnTo>
                    <a:lnTo>
                      <a:pt x="935" y="118"/>
                    </a:lnTo>
                    <a:lnTo>
                      <a:pt x="923" y="112"/>
                    </a:lnTo>
                    <a:lnTo>
                      <a:pt x="911" y="106"/>
                    </a:lnTo>
                    <a:lnTo>
                      <a:pt x="900" y="100"/>
                    </a:lnTo>
                    <a:lnTo>
                      <a:pt x="888" y="94"/>
                    </a:lnTo>
                    <a:lnTo>
                      <a:pt x="876" y="89"/>
                    </a:lnTo>
                    <a:lnTo>
                      <a:pt x="864" y="83"/>
                    </a:lnTo>
                    <a:lnTo>
                      <a:pt x="852" y="77"/>
                    </a:lnTo>
                    <a:lnTo>
                      <a:pt x="834" y="71"/>
                    </a:lnTo>
                    <a:lnTo>
                      <a:pt x="823" y="65"/>
                    </a:lnTo>
                    <a:lnTo>
                      <a:pt x="811" y="59"/>
                    </a:lnTo>
                    <a:lnTo>
                      <a:pt x="799" y="59"/>
                    </a:lnTo>
                    <a:lnTo>
                      <a:pt x="787" y="53"/>
                    </a:lnTo>
                    <a:lnTo>
                      <a:pt x="775" y="47"/>
                    </a:lnTo>
                    <a:lnTo>
                      <a:pt x="758" y="47"/>
                    </a:lnTo>
                    <a:lnTo>
                      <a:pt x="746" y="41"/>
                    </a:lnTo>
                    <a:lnTo>
                      <a:pt x="734" y="35"/>
                    </a:lnTo>
                    <a:lnTo>
                      <a:pt x="722" y="35"/>
                    </a:lnTo>
                    <a:lnTo>
                      <a:pt x="704" y="29"/>
                    </a:lnTo>
                    <a:lnTo>
                      <a:pt x="692" y="29"/>
                    </a:lnTo>
                    <a:lnTo>
                      <a:pt x="681" y="23"/>
                    </a:lnTo>
                    <a:lnTo>
                      <a:pt x="669" y="23"/>
                    </a:lnTo>
                    <a:lnTo>
                      <a:pt x="651" y="17"/>
                    </a:lnTo>
                    <a:lnTo>
                      <a:pt x="639" y="17"/>
                    </a:lnTo>
                    <a:lnTo>
                      <a:pt x="627" y="12"/>
                    </a:lnTo>
                    <a:lnTo>
                      <a:pt x="615" y="12"/>
                    </a:lnTo>
                    <a:lnTo>
                      <a:pt x="598" y="6"/>
                    </a:lnTo>
                    <a:lnTo>
                      <a:pt x="586" y="6"/>
                    </a:lnTo>
                    <a:lnTo>
                      <a:pt x="574" y="6"/>
                    </a:lnTo>
                    <a:lnTo>
                      <a:pt x="562" y="6"/>
                    </a:lnTo>
                    <a:lnTo>
                      <a:pt x="544" y="0"/>
                    </a:lnTo>
                    <a:lnTo>
                      <a:pt x="533" y="0"/>
                    </a:lnTo>
                    <a:lnTo>
                      <a:pt x="521" y="0"/>
                    </a:lnTo>
                    <a:lnTo>
                      <a:pt x="503" y="0"/>
                    </a:lnTo>
                    <a:lnTo>
                      <a:pt x="491" y="0"/>
                    </a:lnTo>
                    <a:lnTo>
                      <a:pt x="479" y="0"/>
                    </a:lnTo>
                    <a:lnTo>
                      <a:pt x="462" y="0"/>
                    </a:lnTo>
                    <a:lnTo>
                      <a:pt x="450" y="0"/>
                    </a:lnTo>
                    <a:lnTo>
                      <a:pt x="438" y="0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0"/>
                    </a:lnTo>
                    <a:lnTo>
                      <a:pt x="385" y="0"/>
                    </a:lnTo>
                    <a:lnTo>
                      <a:pt x="367" y="0"/>
                    </a:lnTo>
                    <a:lnTo>
                      <a:pt x="355" y="0"/>
                    </a:lnTo>
                    <a:lnTo>
                      <a:pt x="343" y="0"/>
                    </a:lnTo>
                    <a:lnTo>
                      <a:pt x="325" y="6"/>
                    </a:lnTo>
                    <a:lnTo>
                      <a:pt x="314" y="6"/>
                    </a:lnTo>
                    <a:lnTo>
                      <a:pt x="302" y="6"/>
                    </a:lnTo>
                    <a:lnTo>
                      <a:pt x="290" y="12"/>
                    </a:lnTo>
                    <a:lnTo>
                      <a:pt x="272" y="12"/>
                    </a:lnTo>
                    <a:lnTo>
                      <a:pt x="260" y="12"/>
                    </a:lnTo>
                    <a:lnTo>
                      <a:pt x="248" y="17"/>
                    </a:lnTo>
                    <a:lnTo>
                      <a:pt x="231" y="17"/>
                    </a:lnTo>
                    <a:lnTo>
                      <a:pt x="219" y="23"/>
                    </a:lnTo>
                    <a:lnTo>
                      <a:pt x="207" y="23"/>
                    </a:lnTo>
                    <a:lnTo>
                      <a:pt x="195" y="29"/>
                    </a:lnTo>
                    <a:lnTo>
                      <a:pt x="177" y="29"/>
                    </a:lnTo>
                    <a:lnTo>
                      <a:pt x="166" y="35"/>
                    </a:lnTo>
                    <a:lnTo>
                      <a:pt x="154" y="35"/>
                    </a:lnTo>
                    <a:lnTo>
                      <a:pt x="142" y="41"/>
                    </a:lnTo>
                    <a:lnTo>
                      <a:pt x="130" y="47"/>
                    </a:lnTo>
                    <a:lnTo>
                      <a:pt x="112" y="47"/>
                    </a:lnTo>
                    <a:lnTo>
                      <a:pt x="100" y="53"/>
                    </a:lnTo>
                    <a:lnTo>
                      <a:pt x="89" y="59"/>
                    </a:lnTo>
                    <a:lnTo>
                      <a:pt x="77" y="65"/>
                    </a:lnTo>
                    <a:lnTo>
                      <a:pt x="65" y="65"/>
                    </a:lnTo>
                    <a:lnTo>
                      <a:pt x="53" y="71"/>
                    </a:lnTo>
                    <a:lnTo>
                      <a:pt x="35" y="77"/>
                    </a:lnTo>
                    <a:lnTo>
                      <a:pt x="23" y="83"/>
                    </a:lnTo>
                    <a:lnTo>
                      <a:pt x="12" y="89"/>
                    </a:lnTo>
                    <a:lnTo>
                      <a:pt x="0" y="94"/>
                    </a:lnTo>
                    <a:lnTo>
                      <a:pt x="444" y="1065"/>
                    </a:lnTo>
                    <a:lnTo>
                      <a:pt x="1344" y="49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B539A414-0294-486A-AB6D-A7219F06B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488"/>
                <a:ext cx="1344" cy="1065"/>
              </a:xfrm>
              <a:custGeom>
                <a:avLst/>
                <a:gdLst>
                  <a:gd name="T0" fmla="*/ 226 w 227"/>
                  <a:gd name="T1" fmla="*/ 81 h 180"/>
                  <a:gd name="T2" fmla="*/ 223 w 227"/>
                  <a:gd name="T3" fmla="*/ 77 h 180"/>
                  <a:gd name="T4" fmla="*/ 221 w 227"/>
                  <a:gd name="T5" fmla="*/ 73 h 180"/>
                  <a:gd name="T6" fmla="*/ 218 w 227"/>
                  <a:gd name="T7" fmla="*/ 69 h 180"/>
                  <a:gd name="T8" fmla="*/ 215 w 227"/>
                  <a:gd name="T9" fmla="*/ 66 h 180"/>
                  <a:gd name="T10" fmla="*/ 212 w 227"/>
                  <a:gd name="T11" fmla="*/ 62 h 180"/>
                  <a:gd name="T12" fmla="*/ 209 w 227"/>
                  <a:gd name="T13" fmla="*/ 59 h 180"/>
                  <a:gd name="T14" fmla="*/ 206 w 227"/>
                  <a:gd name="T15" fmla="*/ 55 h 180"/>
                  <a:gd name="T16" fmla="*/ 203 w 227"/>
                  <a:gd name="T17" fmla="*/ 52 h 180"/>
                  <a:gd name="T18" fmla="*/ 199 w 227"/>
                  <a:gd name="T19" fmla="*/ 49 h 180"/>
                  <a:gd name="T20" fmla="*/ 196 w 227"/>
                  <a:gd name="T21" fmla="*/ 46 h 180"/>
                  <a:gd name="T22" fmla="*/ 193 w 227"/>
                  <a:gd name="T23" fmla="*/ 43 h 180"/>
                  <a:gd name="T24" fmla="*/ 189 w 227"/>
                  <a:gd name="T25" fmla="*/ 40 h 180"/>
                  <a:gd name="T26" fmla="*/ 185 w 227"/>
                  <a:gd name="T27" fmla="*/ 37 h 180"/>
                  <a:gd name="T28" fmla="*/ 182 w 227"/>
                  <a:gd name="T29" fmla="*/ 34 h 180"/>
                  <a:gd name="T30" fmla="*/ 178 w 227"/>
                  <a:gd name="T31" fmla="*/ 32 h 180"/>
                  <a:gd name="T32" fmla="*/ 174 w 227"/>
                  <a:gd name="T33" fmla="*/ 29 h 180"/>
                  <a:gd name="T34" fmla="*/ 170 w 227"/>
                  <a:gd name="T35" fmla="*/ 27 h 180"/>
                  <a:gd name="T36" fmla="*/ 166 w 227"/>
                  <a:gd name="T37" fmla="*/ 24 h 180"/>
                  <a:gd name="T38" fmla="*/ 162 w 227"/>
                  <a:gd name="T39" fmla="*/ 22 h 180"/>
                  <a:gd name="T40" fmla="*/ 158 w 227"/>
                  <a:gd name="T41" fmla="*/ 20 h 180"/>
                  <a:gd name="T42" fmla="*/ 154 w 227"/>
                  <a:gd name="T43" fmla="*/ 18 h 180"/>
                  <a:gd name="T44" fmla="*/ 150 w 227"/>
                  <a:gd name="T45" fmla="*/ 16 h 180"/>
                  <a:gd name="T46" fmla="*/ 146 w 227"/>
                  <a:gd name="T47" fmla="*/ 14 h 180"/>
                  <a:gd name="T48" fmla="*/ 141 w 227"/>
                  <a:gd name="T49" fmla="*/ 12 h 180"/>
                  <a:gd name="T50" fmla="*/ 137 w 227"/>
                  <a:gd name="T51" fmla="*/ 10 h 180"/>
                  <a:gd name="T52" fmla="*/ 133 w 227"/>
                  <a:gd name="T53" fmla="*/ 9 h 180"/>
                  <a:gd name="T54" fmla="*/ 128 w 227"/>
                  <a:gd name="T55" fmla="*/ 8 h 180"/>
                  <a:gd name="T56" fmla="*/ 124 w 227"/>
                  <a:gd name="T57" fmla="*/ 6 h 180"/>
                  <a:gd name="T58" fmla="*/ 119 w 227"/>
                  <a:gd name="T59" fmla="*/ 5 h 180"/>
                  <a:gd name="T60" fmla="*/ 115 w 227"/>
                  <a:gd name="T61" fmla="*/ 4 h 180"/>
                  <a:gd name="T62" fmla="*/ 110 w 227"/>
                  <a:gd name="T63" fmla="*/ 3 h 180"/>
                  <a:gd name="T64" fmla="*/ 106 w 227"/>
                  <a:gd name="T65" fmla="*/ 2 h 180"/>
                  <a:gd name="T66" fmla="*/ 101 w 227"/>
                  <a:gd name="T67" fmla="*/ 1 h 180"/>
                  <a:gd name="T68" fmla="*/ 97 w 227"/>
                  <a:gd name="T69" fmla="*/ 1 h 180"/>
                  <a:gd name="T70" fmla="*/ 92 w 227"/>
                  <a:gd name="T71" fmla="*/ 0 h 180"/>
                  <a:gd name="T72" fmla="*/ 88 w 227"/>
                  <a:gd name="T73" fmla="*/ 0 h 180"/>
                  <a:gd name="T74" fmla="*/ 83 w 227"/>
                  <a:gd name="T75" fmla="*/ 0 h 180"/>
                  <a:gd name="T76" fmla="*/ 78 w 227"/>
                  <a:gd name="T77" fmla="*/ 0 h 180"/>
                  <a:gd name="T78" fmla="*/ 74 w 227"/>
                  <a:gd name="T79" fmla="*/ 0 h 180"/>
                  <a:gd name="T80" fmla="*/ 69 w 227"/>
                  <a:gd name="T81" fmla="*/ 0 h 180"/>
                  <a:gd name="T82" fmla="*/ 65 w 227"/>
                  <a:gd name="T83" fmla="*/ 0 h 180"/>
                  <a:gd name="T84" fmla="*/ 60 w 227"/>
                  <a:gd name="T85" fmla="*/ 0 h 180"/>
                  <a:gd name="T86" fmla="*/ 55 w 227"/>
                  <a:gd name="T87" fmla="*/ 1 h 180"/>
                  <a:gd name="T88" fmla="*/ 51 w 227"/>
                  <a:gd name="T89" fmla="*/ 1 h 180"/>
                  <a:gd name="T90" fmla="*/ 46 w 227"/>
                  <a:gd name="T91" fmla="*/ 2 h 180"/>
                  <a:gd name="T92" fmla="*/ 42 w 227"/>
                  <a:gd name="T93" fmla="*/ 3 h 180"/>
                  <a:gd name="T94" fmla="*/ 37 w 227"/>
                  <a:gd name="T95" fmla="*/ 4 h 180"/>
                  <a:gd name="T96" fmla="*/ 33 w 227"/>
                  <a:gd name="T97" fmla="*/ 5 h 180"/>
                  <a:gd name="T98" fmla="*/ 28 w 227"/>
                  <a:gd name="T99" fmla="*/ 6 h 180"/>
                  <a:gd name="T100" fmla="*/ 24 w 227"/>
                  <a:gd name="T101" fmla="*/ 7 h 180"/>
                  <a:gd name="T102" fmla="*/ 19 w 227"/>
                  <a:gd name="T103" fmla="*/ 8 h 180"/>
                  <a:gd name="T104" fmla="*/ 15 w 227"/>
                  <a:gd name="T105" fmla="*/ 10 h 180"/>
                  <a:gd name="T106" fmla="*/ 11 w 227"/>
                  <a:gd name="T107" fmla="*/ 11 h 180"/>
                  <a:gd name="T108" fmla="*/ 6 w 227"/>
                  <a:gd name="T109" fmla="*/ 13 h 180"/>
                  <a:gd name="T110" fmla="*/ 2 w 227"/>
                  <a:gd name="T111" fmla="*/ 15 h 180"/>
                  <a:gd name="T112" fmla="*/ 75 w 227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7" h="180">
                    <a:moveTo>
                      <a:pt x="227" y="83"/>
                    </a:moveTo>
                    <a:lnTo>
                      <a:pt x="226" y="81"/>
                    </a:lnTo>
                    <a:lnTo>
                      <a:pt x="225" y="79"/>
                    </a:lnTo>
                    <a:lnTo>
                      <a:pt x="223" y="77"/>
                    </a:lnTo>
                    <a:lnTo>
                      <a:pt x="222" y="75"/>
                    </a:lnTo>
                    <a:lnTo>
                      <a:pt x="221" y="73"/>
                    </a:lnTo>
                    <a:lnTo>
                      <a:pt x="219" y="71"/>
                    </a:lnTo>
                    <a:lnTo>
                      <a:pt x="218" y="69"/>
                    </a:lnTo>
                    <a:lnTo>
                      <a:pt x="217" y="68"/>
                    </a:lnTo>
                    <a:lnTo>
                      <a:pt x="215" y="66"/>
                    </a:lnTo>
                    <a:lnTo>
                      <a:pt x="214" y="64"/>
                    </a:lnTo>
                    <a:lnTo>
                      <a:pt x="212" y="62"/>
                    </a:lnTo>
                    <a:lnTo>
                      <a:pt x="211" y="61"/>
                    </a:lnTo>
                    <a:lnTo>
                      <a:pt x="209" y="59"/>
                    </a:lnTo>
                    <a:lnTo>
                      <a:pt x="208" y="57"/>
                    </a:lnTo>
                    <a:lnTo>
                      <a:pt x="206" y="55"/>
                    </a:lnTo>
                    <a:lnTo>
                      <a:pt x="204" y="54"/>
                    </a:lnTo>
                    <a:lnTo>
                      <a:pt x="203" y="52"/>
                    </a:lnTo>
                    <a:lnTo>
                      <a:pt x="201" y="51"/>
                    </a:lnTo>
                    <a:lnTo>
                      <a:pt x="199" y="49"/>
                    </a:lnTo>
                    <a:lnTo>
                      <a:pt x="198" y="47"/>
                    </a:lnTo>
                    <a:lnTo>
                      <a:pt x="196" y="46"/>
                    </a:lnTo>
                    <a:lnTo>
                      <a:pt x="194" y="44"/>
                    </a:lnTo>
                    <a:lnTo>
                      <a:pt x="193" y="43"/>
                    </a:lnTo>
                    <a:lnTo>
                      <a:pt x="191" y="41"/>
                    </a:lnTo>
                    <a:lnTo>
                      <a:pt x="189" y="40"/>
                    </a:lnTo>
                    <a:lnTo>
                      <a:pt x="187" y="38"/>
                    </a:lnTo>
                    <a:lnTo>
                      <a:pt x="185" y="37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0" y="33"/>
                    </a:lnTo>
                    <a:lnTo>
                      <a:pt x="178" y="32"/>
                    </a:lnTo>
                    <a:lnTo>
                      <a:pt x="176" y="30"/>
                    </a:lnTo>
                    <a:lnTo>
                      <a:pt x="174" y="29"/>
                    </a:lnTo>
                    <a:lnTo>
                      <a:pt x="172" y="28"/>
                    </a:lnTo>
                    <a:lnTo>
                      <a:pt x="170" y="27"/>
                    </a:lnTo>
                    <a:lnTo>
                      <a:pt x="168" y="25"/>
                    </a:lnTo>
                    <a:lnTo>
                      <a:pt x="166" y="24"/>
                    </a:lnTo>
                    <a:lnTo>
                      <a:pt x="164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58" y="20"/>
                    </a:lnTo>
                    <a:lnTo>
                      <a:pt x="156" y="19"/>
                    </a:lnTo>
                    <a:lnTo>
                      <a:pt x="154" y="18"/>
                    </a:lnTo>
                    <a:lnTo>
                      <a:pt x="152" y="17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6" y="14"/>
                    </a:lnTo>
                    <a:lnTo>
                      <a:pt x="144" y="13"/>
                    </a:lnTo>
                    <a:lnTo>
                      <a:pt x="141" y="12"/>
                    </a:lnTo>
                    <a:lnTo>
                      <a:pt x="139" y="11"/>
                    </a:lnTo>
                    <a:lnTo>
                      <a:pt x="137" y="10"/>
                    </a:lnTo>
                    <a:lnTo>
                      <a:pt x="135" y="10"/>
                    </a:lnTo>
                    <a:lnTo>
                      <a:pt x="133" y="9"/>
                    </a:lnTo>
                    <a:lnTo>
                      <a:pt x="131" y="8"/>
                    </a:lnTo>
                    <a:lnTo>
                      <a:pt x="128" y="8"/>
                    </a:lnTo>
                    <a:lnTo>
                      <a:pt x="126" y="7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9" y="5"/>
                    </a:lnTo>
                    <a:lnTo>
                      <a:pt x="117" y="5"/>
                    </a:lnTo>
                    <a:lnTo>
                      <a:pt x="115" y="4"/>
                    </a:lnTo>
                    <a:lnTo>
                      <a:pt x="113" y="4"/>
                    </a:lnTo>
                    <a:lnTo>
                      <a:pt x="110" y="3"/>
                    </a:lnTo>
                    <a:lnTo>
                      <a:pt x="108" y="3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9" y="1"/>
                    </a:lnTo>
                    <a:lnTo>
                      <a:pt x="97" y="1"/>
                    </a:lnTo>
                    <a:lnTo>
                      <a:pt x="95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7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3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75" y="180"/>
                    </a:lnTo>
                    <a:lnTo>
                      <a:pt x="227" y="8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FAFCA575-2A87-4D6A-8D62-4A5F9AD9B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7" y="1476"/>
                <a:ext cx="17" cy="5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CA4EA228-F7FB-4614-8AA2-DD02A9D5E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1350"/>
                <a:ext cx="69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30-50%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E8BBFBC-2094-46EE-97B0-DAEE8298F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1582"/>
                <a:ext cx="1072" cy="1273"/>
              </a:xfrm>
              <a:custGeom>
                <a:avLst/>
                <a:gdLst>
                  <a:gd name="T0" fmla="*/ 616 w 1072"/>
                  <a:gd name="T1" fmla="*/ 6 h 1273"/>
                  <a:gd name="T2" fmla="*/ 592 w 1072"/>
                  <a:gd name="T3" fmla="*/ 18 h 1273"/>
                  <a:gd name="T4" fmla="*/ 569 w 1072"/>
                  <a:gd name="T5" fmla="*/ 30 h 1273"/>
                  <a:gd name="T6" fmla="*/ 545 w 1072"/>
                  <a:gd name="T7" fmla="*/ 42 h 1273"/>
                  <a:gd name="T8" fmla="*/ 521 w 1072"/>
                  <a:gd name="T9" fmla="*/ 60 h 1273"/>
                  <a:gd name="T10" fmla="*/ 498 w 1072"/>
                  <a:gd name="T11" fmla="*/ 72 h 1273"/>
                  <a:gd name="T12" fmla="*/ 474 w 1072"/>
                  <a:gd name="T13" fmla="*/ 89 h 1273"/>
                  <a:gd name="T14" fmla="*/ 450 w 1072"/>
                  <a:gd name="T15" fmla="*/ 101 h 1273"/>
                  <a:gd name="T16" fmla="*/ 427 w 1072"/>
                  <a:gd name="T17" fmla="*/ 119 h 1273"/>
                  <a:gd name="T18" fmla="*/ 409 w 1072"/>
                  <a:gd name="T19" fmla="*/ 137 h 1273"/>
                  <a:gd name="T20" fmla="*/ 385 w 1072"/>
                  <a:gd name="T21" fmla="*/ 154 h 1273"/>
                  <a:gd name="T22" fmla="*/ 367 w 1072"/>
                  <a:gd name="T23" fmla="*/ 172 h 1273"/>
                  <a:gd name="T24" fmla="*/ 344 w 1072"/>
                  <a:gd name="T25" fmla="*/ 190 h 1273"/>
                  <a:gd name="T26" fmla="*/ 326 w 1072"/>
                  <a:gd name="T27" fmla="*/ 208 h 1273"/>
                  <a:gd name="T28" fmla="*/ 308 w 1072"/>
                  <a:gd name="T29" fmla="*/ 225 h 1273"/>
                  <a:gd name="T30" fmla="*/ 290 w 1072"/>
                  <a:gd name="T31" fmla="*/ 249 h 1273"/>
                  <a:gd name="T32" fmla="*/ 267 w 1072"/>
                  <a:gd name="T33" fmla="*/ 267 h 1273"/>
                  <a:gd name="T34" fmla="*/ 249 w 1072"/>
                  <a:gd name="T35" fmla="*/ 285 h 1273"/>
                  <a:gd name="T36" fmla="*/ 237 w 1072"/>
                  <a:gd name="T37" fmla="*/ 308 h 1273"/>
                  <a:gd name="T38" fmla="*/ 219 w 1072"/>
                  <a:gd name="T39" fmla="*/ 332 h 1273"/>
                  <a:gd name="T40" fmla="*/ 202 w 1072"/>
                  <a:gd name="T41" fmla="*/ 350 h 1273"/>
                  <a:gd name="T42" fmla="*/ 184 w 1072"/>
                  <a:gd name="T43" fmla="*/ 373 h 1273"/>
                  <a:gd name="T44" fmla="*/ 172 w 1072"/>
                  <a:gd name="T45" fmla="*/ 397 h 1273"/>
                  <a:gd name="T46" fmla="*/ 154 w 1072"/>
                  <a:gd name="T47" fmla="*/ 421 h 1273"/>
                  <a:gd name="T48" fmla="*/ 142 w 1072"/>
                  <a:gd name="T49" fmla="*/ 445 h 1273"/>
                  <a:gd name="T50" fmla="*/ 131 w 1072"/>
                  <a:gd name="T51" fmla="*/ 468 h 1273"/>
                  <a:gd name="T52" fmla="*/ 119 w 1072"/>
                  <a:gd name="T53" fmla="*/ 492 h 1273"/>
                  <a:gd name="T54" fmla="*/ 107 w 1072"/>
                  <a:gd name="T55" fmla="*/ 516 h 1273"/>
                  <a:gd name="T56" fmla="*/ 95 w 1072"/>
                  <a:gd name="T57" fmla="*/ 539 h 1273"/>
                  <a:gd name="T58" fmla="*/ 83 w 1072"/>
                  <a:gd name="T59" fmla="*/ 569 h 1273"/>
                  <a:gd name="T60" fmla="*/ 71 w 1072"/>
                  <a:gd name="T61" fmla="*/ 593 h 1273"/>
                  <a:gd name="T62" fmla="*/ 65 w 1072"/>
                  <a:gd name="T63" fmla="*/ 616 h 1273"/>
                  <a:gd name="T64" fmla="*/ 54 w 1072"/>
                  <a:gd name="T65" fmla="*/ 646 h 1273"/>
                  <a:gd name="T66" fmla="*/ 48 w 1072"/>
                  <a:gd name="T67" fmla="*/ 669 h 1273"/>
                  <a:gd name="T68" fmla="*/ 42 w 1072"/>
                  <a:gd name="T69" fmla="*/ 693 h 1273"/>
                  <a:gd name="T70" fmla="*/ 30 w 1072"/>
                  <a:gd name="T71" fmla="*/ 723 h 1273"/>
                  <a:gd name="T72" fmla="*/ 24 w 1072"/>
                  <a:gd name="T73" fmla="*/ 746 h 1273"/>
                  <a:gd name="T74" fmla="*/ 18 w 1072"/>
                  <a:gd name="T75" fmla="*/ 776 h 1273"/>
                  <a:gd name="T76" fmla="*/ 18 w 1072"/>
                  <a:gd name="T77" fmla="*/ 800 h 1273"/>
                  <a:gd name="T78" fmla="*/ 12 w 1072"/>
                  <a:gd name="T79" fmla="*/ 829 h 1273"/>
                  <a:gd name="T80" fmla="*/ 6 w 1072"/>
                  <a:gd name="T81" fmla="*/ 859 h 1273"/>
                  <a:gd name="T82" fmla="*/ 6 w 1072"/>
                  <a:gd name="T83" fmla="*/ 883 h 1273"/>
                  <a:gd name="T84" fmla="*/ 6 w 1072"/>
                  <a:gd name="T85" fmla="*/ 912 h 1273"/>
                  <a:gd name="T86" fmla="*/ 0 w 1072"/>
                  <a:gd name="T87" fmla="*/ 936 h 1273"/>
                  <a:gd name="T88" fmla="*/ 0 w 1072"/>
                  <a:gd name="T89" fmla="*/ 966 h 1273"/>
                  <a:gd name="T90" fmla="*/ 0 w 1072"/>
                  <a:gd name="T91" fmla="*/ 995 h 1273"/>
                  <a:gd name="T92" fmla="*/ 6 w 1072"/>
                  <a:gd name="T93" fmla="*/ 1019 h 1273"/>
                  <a:gd name="T94" fmla="*/ 6 w 1072"/>
                  <a:gd name="T95" fmla="*/ 1048 h 1273"/>
                  <a:gd name="T96" fmla="*/ 6 w 1072"/>
                  <a:gd name="T97" fmla="*/ 1072 h 1273"/>
                  <a:gd name="T98" fmla="*/ 12 w 1072"/>
                  <a:gd name="T99" fmla="*/ 1102 h 1273"/>
                  <a:gd name="T100" fmla="*/ 12 w 1072"/>
                  <a:gd name="T101" fmla="*/ 1131 h 1273"/>
                  <a:gd name="T102" fmla="*/ 18 w 1072"/>
                  <a:gd name="T103" fmla="*/ 1155 h 1273"/>
                  <a:gd name="T104" fmla="*/ 24 w 1072"/>
                  <a:gd name="T105" fmla="*/ 1185 h 1273"/>
                  <a:gd name="T106" fmla="*/ 30 w 1072"/>
                  <a:gd name="T107" fmla="*/ 1208 h 1273"/>
                  <a:gd name="T108" fmla="*/ 36 w 1072"/>
                  <a:gd name="T109" fmla="*/ 1238 h 1273"/>
                  <a:gd name="T110" fmla="*/ 42 w 1072"/>
                  <a:gd name="T111" fmla="*/ 1262 h 1273"/>
                  <a:gd name="T112" fmla="*/ 1072 w 1072"/>
                  <a:gd name="T113" fmla="*/ 971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2" h="1273">
                    <a:moveTo>
                      <a:pt x="628" y="0"/>
                    </a:moveTo>
                    <a:lnTo>
                      <a:pt x="616" y="6"/>
                    </a:lnTo>
                    <a:lnTo>
                      <a:pt x="604" y="12"/>
                    </a:lnTo>
                    <a:lnTo>
                      <a:pt x="592" y="18"/>
                    </a:lnTo>
                    <a:lnTo>
                      <a:pt x="580" y="24"/>
                    </a:lnTo>
                    <a:lnTo>
                      <a:pt x="569" y="30"/>
                    </a:lnTo>
                    <a:lnTo>
                      <a:pt x="557" y="36"/>
                    </a:lnTo>
                    <a:lnTo>
                      <a:pt x="545" y="42"/>
                    </a:lnTo>
                    <a:lnTo>
                      <a:pt x="533" y="48"/>
                    </a:lnTo>
                    <a:lnTo>
                      <a:pt x="521" y="60"/>
                    </a:lnTo>
                    <a:lnTo>
                      <a:pt x="509" y="66"/>
                    </a:lnTo>
                    <a:lnTo>
                      <a:pt x="498" y="72"/>
                    </a:lnTo>
                    <a:lnTo>
                      <a:pt x="486" y="77"/>
                    </a:lnTo>
                    <a:lnTo>
                      <a:pt x="474" y="89"/>
                    </a:lnTo>
                    <a:lnTo>
                      <a:pt x="462" y="95"/>
                    </a:lnTo>
                    <a:lnTo>
                      <a:pt x="450" y="101"/>
                    </a:lnTo>
                    <a:lnTo>
                      <a:pt x="438" y="113"/>
                    </a:lnTo>
                    <a:lnTo>
                      <a:pt x="427" y="119"/>
                    </a:lnTo>
                    <a:lnTo>
                      <a:pt x="421" y="125"/>
                    </a:lnTo>
                    <a:lnTo>
                      <a:pt x="409" y="137"/>
                    </a:lnTo>
                    <a:lnTo>
                      <a:pt x="397" y="143"/>
                    </a:lnTo>
                    <a:lnTo>
                      <a:pt x="385" y="154"/>
                    </a:lnTo>
                    <a:lnTo>
                      <a:pt x="373" y="160"/>
                    </a:lnTo>
                    <a:lnTo>
                      <a:pt x="367" y="172"/>
                    </a:lnTo>
                    <a:lnTo>
                      <a:pt x="356" y="178"/>
                    </a:lnTo>
                    <a:lnTo>
                      <a:pt x="344" y="190"/>
                    </a:lnTo>
                    <a:lnTo>
                      <a:pt x="338" y="196"/>
                    </a:lnTo>
                    <a:lnTo>
                      <a:pt x="326" y="208"/>
                    </a:lnTo>
                    <a:lnTo>
                      <a:pt x="314" y="220"/>
                    </a:lnTo>
                    <a:lnTo>
                      <a:pt x="308" y="225"/>
                    </a:lnTo>
                    <a:lnTo>
                      <a:pt x="296" y="237"/>
                    </a:lnTo>
                    <a:lnTo>
                      <a:pt x="290" y="249"/>
                    </a:lnTo>
                    <a:lnTo>
                      <a:pt x="279" y="255"/>
                    </a:lnTo>
                    <a:lnTo>
                      <a:pt x="267" y="267"/>
                    </a:lnTo>
                    <a:lnTo>
                      <a:pt x="261" y="279"/>
                    </a:lnTo>
                    <a:lnTo>
                      <a:pt x="249" y="285"/>
                    </a:lnTo>
                    <a:lnTo>
                      <a:pt x="243" y="296"/>
                    </a:lnTo>
                    <a:lnTo>
                      <a:pt x="237" y="308"/>
                    </a:lnTo>
                    <a:lnTo>
                      <a:pt x="225" y="320"/>
                    </a:lnTo>
                    <a:lnTo>
                      <a:pt x="219" y="332"/>
                    </a:lnTo>
                    <a:lnTo>
                      <a:pt x="208" y="344"/>
                    </a:lnTo>
                    <a:lnTo>
                      <a:pt x="202" y="350"/>
                    </a:lnTo>
                    <a:lnTo>
                      <a:pt x="196" y="362"/>
                    </a:lnTo>
                    <a:lnTo>
                      <a:pt x="184" y="373"/>
                    </a:lnTo>
                    <a:lnTo>
                      <a:pt x="178" y="385"/>
                    </a:lnTo>
                    <a:lnTo>
                      <a:pt x="172" y="397"/>
                    </a:lnTo>
                    <a:lnTo>
                      <a:pt x="166" y="409"/>
                    </a:lnTo>
                    <a:lnTo>
                      <a:pt x="154" y="421"/>
                    </a:lnTo>
                    <a:lnTo>
                      <a:pt x="148" y="433"/>
                    </a:lnTo>
                    <a:lnTo>
                      <a:pt x="142" y="445"/>
                    </a:lnTo>
                    <a:lnTo>
                      <a:pt x="136" y="456"/>
                    </a:lnTo>
                    <a:lnTo>
                      <a:pt x="131" y="468"/>
                    </a:lnTo>
                    <a:lnTo>
                      <a:pt x="125" y="480"/>
                    </a:lnTo>
                    <a:lnTo>
                      <a:pt x="119" y="492"/>
                    </a:lnTo>
                    <a:lnTo>
                      <a:pt x="113" y="504"/>
                    </a:lnTo>
                    <a:lnTo>
                      <a:pt x="107" y="516"/>
                    </a:lnTo>
                    <a:lnTo>
                      <a:pt x="101" y="527"/>
                    </a:lnTo>
                    <a:lnTo>
                      <a:pt x="95" y="539"/>
                    </a:lnTo>
                    <a:lnTo>
                      <a:pt x="89" y="551"/>
                    </a:lnTo>
                    <a:lnTo>
                      <a:pt x="83" y="569"/>
                    </a:lnTo>
                    <a:lnTo>
                      <a:pt x="77" y="581"/>
                    </a:lnTo>
                    <a:lnTo>
                      <a:pt x="71" y="593"/>
                    </a:lnTo>
                    <a:lnTo>
                      <a:pt x="65" y="604"/>
                    </a:lnTo>
                    <a:lnTo>
                      <a:pt x="65" y="616"/>
                    </a:lnTo>
                    <a:lnTo>
                      <a:pt x="60" y="628"/>
                    </a:lnTo>
                    <a:lnTo>
                      <a:pt x="54" y="646"/>
                    </a:lnTo>
                    <a:lnTo>
                      <a:pt x="48" y="658"/>
                    </a:lnTo>
                    <a:lnTo>
                      <a:pt x="48" y="669"/>
                    </a:lnTo>
                    <a:lnTo>
                      <a:pt x="42" y="681"/>
                    </a:lnTo>
                    <a:lnTo>
                      <a:pt x="42" y="693"/>
                    </a:lnTo>
                    <a:lnTo>
                      <a:pt x="36" y="711"/>
                    </a:lnTo>
                    <a:lnTo>
                      <a:pt x="30" y="723"/>
                    </a:lnTo>
                    <a:lnTo>
                      <a:pt x="30" y="735"/>
                    </a:lnTo>
                    <a:lnTo>
                      <a:pt x="24" y="746"/>
                    </a:lnTo>
                    <a:lnTo>
                      <a:pt x="24" y="764"/>
                    </a:lnTo>
                    <a:lnTo>
                      <a:pt x="18" y="776"/>
                    </a:lnTo>
                    <a:lnTo>
                      <a:pt x="18" y="788"/>
                    </a:lnTo>
                    <a:lnTo>
                      <a:pt x="18" y="800"/>
                    </a:lnTo>
                    <a:lnTo>
                      <a:pt x="12" y="818"/>
                    </a:lnTo>
                    <a:lnTo>
                      <a:pt x="12" y="829"/>
                    </a:lnTo>
                    <a:lnTo>
                      <a:pt x="12" y="841"/>
                    </a:lnTo>
                    <a:lnTo>
                      <a:pt x="6" y="859"/>
                    </a:lnTo>
                    <a:lnTo>
                      <a:pt x="6" y="871"/>
                    </a:lnTo>
                    <a:lnTo>
                      <a:pt x="6" y="883"/>
                    </a:lnTo>
                    <a:lnTo>
                      <a:pt x="6" y="894"/>
                    </a:lnTo>
                    <a:lnTo>
                      <a:pt x="6" y="912"/>
                    </a:lnTo>
                    <a:lnTo>
                      <a:pt x="6" y="924"/>
                    </a:lnTo>
                    <a:lnTo>
                      <a:pt x="0" y="936"/>
                    </a:lnTo>
                    <a:lnTo>
                      <a:pt x="0" y="954"/>
                    </a:lnTo>
                    <a:lnTo>
                      <a:pt x="0" y="966"/>
                    </a:lnTo>
                    <a:lnTo>
                      <a:pt x="0" y="977"/>
                    </a:lnTo>
                    <a:lnTo>
                      <a:pt x="0" y="995"/>
                    </a:lnTo>
                    <a:lnTo>
                      <a:pt x="0" y="1007"/>
                    </a:lnTo>
                    <a:lnTo>
                      <a:pt x="6" y="1019"/>
                    </a:lnTo>
                    <a:lnTo>
                      <a:pt x="6" y="1037"/>
                    </a:lnTo>
                    <a:lnTo>
                      <a:pt x="6" y="1048"/>
                    </a:lnTo>
                    <a:lnTo>
                      <a:pt x="6" y="1060"/>
                    </a:lnTo>
                    <a:lnTo>
                      <a:pt x="6" y="1072"/>
                    </a:lnTo>
                    <a:lnTo>
                      <a:pt x="6" y="1090"/>
                    </a:lnTo>
                    <a:lnTo>
                      <a:pt x="12" y="1102"/>
                    </a:lnTo>
                    <a:lnTo>
                      <a:pt x="12" y="1114"/>
                    </a:lnTo>
                    <a:lnTo>
                      <a:pt x="12" y="1131"/>
                    </a:lnTo>
                    <a:lnTo>
                      <a:pt x="18" y="1143"/>
                    </a:lnTo>
                    <a:lnTo>
                      <a:pt x="18" y="1155"/>
                    </a:lnTo>
                    <a:lnTo>
                      <a:pt x="18" y="1167"/>
                    </a:lnTo>
                    <a:lnTo>
                      <a:pt x="24" y="1185"/>
                    </a:lnTo>
                    <a:lnTo>
                      <a:pt x="24" y="1196"/>
                    </a:lnTo>
                    <a:lnTo>
                      <a:pt x="30" y="1208"/>
                    </a:lnTo>
                    <a:lnTo>
                      <a:pt x="30" y="1220"/>
                    </a:lnTo>
                    <a:lnTo>
                      <a:pt x="36" y="1238"/>
                    </a:lnTo>
                    <a:lnTo>
                      <a:pt x="36" y="1250"/>
                    </a:lnTo>
                    <a:lnTo>
                      <a:pt x="42" y="1262"/>
                    </a:lnTo>
                    <a:lnTo>
                      <a:pt x="48" y="1273"/>
                    </a:lnTo>
                    <a:lnTo>
                      <a:pt x="1072" y="971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7C93520E-4EC2-4C7D-9668-846453F6B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1582"/>
                <a:ext cx="1072" cy="1273"/>
              </a:xfrm>
              <a:custGeom>
                <a:avLst/>
                <a:gdLst>
                  <a:gd name="T0" fmla="*/ 104 w 181"/>
                  <a:gd name="T1" fmla="*/ 1 h 215"/>
                  <a:gd name="T2" fmla="*/ 100 w 181"/>
                  <a:gd name="T3" fmla="*/ 3 h 215"/>
                  <a:gd name="T4" fmla="*/ 96 w 181"/>
                  <a:gd name="T5" fmla="*/ 5 h 215"/>
                  <a:gd name="T6" fmla="*/ 92 w 181"/>
                  <a:gd name="T7" fmla="*/ 7 h 215"/>
                  <a:gd name="T8" fmla="*/ 88 w 181"/>
                  <a:gd name="T9" fmla="*/ 10 h 215"/>
                  <a:gd name="T10" fmla="*/ 84 w 181"/>
                  <a:gd name="T11" fmla="*/ 12 h 215"/>
                  <a:gd name="T12" fmla="*/ 80 w 181"/>
                  <a:gd name="T13" fmla="*/ 15 h 215"/>
                  <a:gd name="T14" fmla="*/ 76 w 181"/>
                  <a:gd name="T15" fmla="*/ 17 h 215"/>
                  <a:gd name="T16" fmla="*/ 72 w 181"/>
                  <a:gd name="T17" fmla="*/ 20 h 215"/>
                  <a:gd name="T18" fmla="*/ 69 w 181"/>
                  <a:gd name="T19" fmla="*/ 23 h 215"/>
                  <a:gd name="T20" fmla="*/ 65 w 181"/>
                  <a:gd name="T21" fmla="*/ 26 h 215"/>
                  <a:gd name="T22" fmla="*/ 62 w 181"/>
                  <a:gd name="T23" fmla="*/ 29 h 215"/>
                  <a:gd name="T24" fmla="*/ 58 w 181"/>
                  <a:gd name="T25" fmla="*/ 32 h 215"/>
                  <a:gd name="T26" fmla="*/ 55 w 181"/>
                  <a:gd name="T27" fmla="*/ 35 h 215"/>
                  <a:gd name="T28" fmla="*/ 52 w 181"/>
                  <a:gd name="T29" fmla="*/ 38 h 215"/>
                  <a:gd name="T30" fmla="*/ 49 w 181"/>
                  <a:gd name="T31" fmla="*/ 42 h 215"/>
                  <a:gd name="T32" fmla="*/ 45 w 181"/>
                  <a:gd name="T33" fmla="*/ 45 h 215"/>
                  <a:gd name="T34" fmla="*/ 42 w 181"/>
                  <a:gd name="T35" fmla="*/ 48 h 215"/>
                  <a:gd name="T36" fmla="*/ 40 w 181"/>
                  <a:gd name="T37" fmla="*/ 52 h 215"/>
                  <a:gd name="T38" fmla="*/ 37 w 181"/>
                  <a:gd name="T39" fmla="*/ 56 h 215"/>
                  <a:gd name="T40" fmla="*/ 34 w 181"/>
                  <a:gd name="T41" fmla="*/ 59 h 215"/>
                  <a:gd name="T42" fmla="*/ 31 w 181"/>
                  <a:gd name="T43" fmla="*/ 63 h 215"/>
                  <a:gd name="T44" fmla="*/ 29 w 181"/>
                  <a:gd name="T45" fmla="*/ 67 h 215"/>
                  <a:gd name="T46" fmla="*/ 26 w 181"/>
                  <a:gd name="T47" fmla="*/ 71 h 215"/>
                  <a:gd name="T48" fmla="*/ 24 w 181"/>
                  <a:gd name="T49" fmla="*/ 75 h 215"/>
                  <a:gd name="T50" fmla="*/ 22 w 181"/>
                  <a:gd name="T51" fmla="*/ 79 h 215"/>
                  <a:gd name="T52" fmla="*/ 20 w 181"/>
                  <a:gd name="T53" fmla="*/ 83 h 215"/>
                  <a:gd name="T54" fmla="*/ 18 w 181"/>
                  <a:gd name="T55" fmla="*/ 87 h 215"/>
                  <a:gd name="T56" fmla="*/ 16 w 181"/>
                  <a:gd name="T57" fmla="*/ 91 h 215"/>
                  <a:gd name="T58" fmla="*/ 14 w 181"/>
                  <a:gd name="T59" fmla="*/ 96 h 215"/>
                  <a:gd name="T60" fmla="*/ 12 w 181"/>
                  <a:gd name="T61" fmla="*/ 100 h 215"/>
                  <a:gd name="T62" fmla="*/ 11 w 181"/>
                  <a:gd name="T63" fmla="*/ 104 h 215"/>
                  <a:gd name="T64" fmla="*/ 9 w 181"/>
                  <a:gd name="T65" fmla="*/ 109 h 215"/>
                  <a:gd name="T66" fmla="*/ 8 w 181"/>
                  <a:gd name="T67" fmla="*/ 113 h 215"/>
                  <a:gd name="T68" fmla="*/ 7 w 181"/>
                  <a:gd name="T69" fmla="*/ 117 h 215"/>
                  <a:gd name="T70" fmla="*/ 5 w 181"/>
                  <a:gd name="T71" fmla="*/ 122 h 215"/>
                  <a:gd name="T72" fmla="*/ 4 w 181"/>
                  <a:gd name="T73" fmla="*/ 126 h 215"/>
                  <a:gd name="T74" fmla="*/ 3 w 181"/>
                  <a:gd name="T75" fmla="*/ 131 h 215"/>
                  <a:gd name="T76" fmla="*/ 3 w 181"/>
                  <a:gd name="T77" fmla="*/ 135 h 215"/>
                  <a:gd name="T78" fmla="*/ 2 w 181"/>
                  <a:gd name="T79" fmla="*/ 140 h 215"/>
                  <a:gd name="T80" fmla="*/ 1 w 181"/>
                  <a:gd name="T81" fmla="*/ 145 h 215"/>
                  <a:gd name="T82" fmla="*/ 1 w 181"/>
                  <a:gd name="T83" fmla="*/ 149 h 215"/>
                  <a:gd name="T84" fmla="*/ 1 w 181"/>
                  <a:gd name="T85" fmla="*/ 154 h 215"/>
                  <a:gd name="T86" fmla="*/ 0 w 181"/>
                  <a:gd name="T87" fmla="*/ 158 h 215"/>
                  <a:gd name="T88" fmla="*/ 0 w 181"/>
                  <a:gd name="T89" fmla="*/ 163 h 215"/>
                  <a:gd name="T90" fmla="*/ 0 w 181"/>
                  <a:gd name="T91" fmla="*/ 168 h 215"/>
                  <a:gd name="T92" fmla="*/ 1 w 181"/>
                  <a:gd name="T93" fmla="*/ 172 h 215"/>
                  <a:gd name="T94" fmla="*/ 1 w 181"/>
                  <a:gd name="T95" fmla="*/ 177 h 215"/>
                  <a:gd name="T96" fmla="*/ 1 w 181"/>
                  <a:gd name="T97" fmla="*/ 181 h 215"/>
                  <a:gd name="T98" fmla="*/ 2 w 181"/>
                  <a:gd name="T99" fmla="*/ 186 h 215"/>
                  <a:gd name="T100" fmla="*/ 2 w 181"/>
                  <a:gd name="T101" fmla="*/ 191 h 215"/>
                  <a:gd name="T102" fmla="*/ 3 w 181"/>
                  <a:gd name="T103" fmla="*/ 195 h 215"/>
                  <a:gd name="T104" fmla="*/ 4 w 181"/>
                  <a:gd name="T105" fmla="*/ 200 h 215"/>
                  <a:gd name="T106" fmla="*/ 5 w 181"/>
                  <a:gd name="T107" fmla="*/ 204 h 215"/>
                  <a:gd name="T108" fmla="*/ 6 w 181"/>
                  <a:gd name="T109" fmla="*/ 209 h 215"/>
                  <a:gd name="T110" fmla="*/ 7 w 181"/>
                  <a:gd name="T111" fmla="*/ 213 h 215"/>
                  <a:gd name="T112" fmla="*/ 181 w 181"/>
                  <a:gd name="T113" fmla="*/ 16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1" h="215">
                    <a:moveTo>
                      <a:pt x="106" y="0"/>
                    </a:moveTo>
                    <a:lnTo>
                      <a:pt x="104" y="1"/>
                    </a:lnTo>
                    <a:lnTo>
                      <a:pt x="102" y="2"/>
                    </a:lnTo>
                    <a:lnTo>
                      <a:pt x="100" y="3"/>
                    </a:lnTo>
                    <a:lnTo>
                      <a:pt x="98" y="4"/>
                    </a:lnTo>
                    <a:lnTo>
                      <a:pt x="96" y="5"/>
                    </a:lnTo>
                    <a:lnTo>
                      <a:pt x="94" y="6"/>
                    </a:lnTo>
                    <a:lnTo>
                      <a:pt x="92" y="7"/>
                    </a:lnTo>
                    <a:lnTo>
                      <a:pt x="90" y="8"/>
                    </a:lnTo>
                    <a:lnTo>
                      <a:pt x="88" y="10"/>
                    </a:lnTo>
                    <a:lnTo>
                      <a:pt x="86" y="11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0" y="15"/>
                    </a:lnTo>
                    <a:lnTo>
                      <a:pt x="78" y="16"/>
                    </a:lnTo>
                    <a:lnTo>
                      <a:pt x="76" y="17"/>
                    </a:lnTo>
                    <a:lnTo>
                      <a:pt x="74" y="19"/>
                    </a:lnTo>
                    <a:lnTo>
                      <a:pt x="72" y="20"/>
                    </a:lnTo>
                    <a:lnTo>
                      <a:pt x="71" y="21"/>
                    </a:lnTo>
                    <a:lnTo>
                      <a:pt x="69" y="23"/>
                    </a:lnTo>
                    <a:lnTo>
                      <a:pt x="67" y="24"/>
                    </a:lnTo>
                    <a:lnTo>
                      <a:pt x="65" y="26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60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5" y="35"/>
                    </a:lnTo>
                    <a:lnTo>
                      <a:pt x="53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49" y="42"/>
                    </a:lnTo>
                    <a:lnTo>
                      <a:pt x="47" y="43"/>
                    </a:lnTo>
                    <a:lnTo>
                      <a:pt x="45" y="45"/>
                    </a:lnTo>
                    <a:lnTo>
                      <a:pt x="44" y="47"/>
                    </a:lnTo>
                    <a:lnTo>
                      <a:pt x="42" y="48"/>
                    </a:lnTo>
                    <a:lnTo>
                      <a:pt x="41" y="50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59"/>
                    </a:lnTo>
                    <a:lnTo>
                      <a:pt x="33" y="61"/>
                    </a:lnTo>
                    <a:lnTo>
                      <a:pt x="31" y="63"/>
                    </a:lnTo>
                    <a:lnTo>
                      <a:pt x="30" y="65"/>
                    </a:lnTo>
                    <a:lnTo>
                      <a:pt x="29" y="67"/>
                    </a:lnTo>
                    <a:lnTo>
                      <a:pt x="28" y="69"/>
                    </a:lnTo>
                    <a:lnTo>
                      <a:pt x="26" y="71"/>
                    </a:lnTo>
                    <a:lnTo>
                      <a:pt x="25" y="73"/>
                    </a:lnTo>
                    <a:lnTo>
                      <a:pt x="24" y="75"/>
                    </a:lnTo>
                    <a:lnTo>
                      <a:pt x="23" y="77"/>
                    </a:lnTo>
                    <a:lnTo>
                      <a:pt x="22" y="79"/>
                    </a:lnTo>
                    <a:lnTo>
                      <a:pt x="21" y="81"/>
                    </a:lnTo>
                    <a:lnTo>
                      <a:pt x="20" y="83"/>
                    </a:lnTo>
                    <a:lnTo>
                      <a:pt x="19" y="85"/>
                    </a:lnTo>
                    <a:lnTo>
                      <a:pt x="18" y="87"/>
                    </a:lnTo>
                    <a:lnTo>
                      <a:pt x="17" y="89"/>
                    </a:lnTo>
                    <a:lnTo>
                      <a:pt x="16" y="91"/>
                    </a:lnTo>
                    <a:lnTo>
                      <a:pt x="15" y="93"/>
                    </a:lnTo>
                    <a:lnTo>
                      <a:pt x="14" y="96"/>
                    </a:lnTo>
                    <a:lnTo>
                      <a:pt x="13" y="98"/>
                    </a:lnTo>
                    <a:lnTo>
                      <a:pt x="12" y="100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0" y="106"/>
                    </a:lnTo>
                    <a:lnTo>
                      <a:pt x="9" y="109"/>
                    </a:lnTo>
                    <a:lnTo>
                      <a:pt x="8" y="111"/>
                    </a:lnTo>
                    <a:lnTo>
                      <a:pt x="8" y="113"/>
                    </a:lnTo>
                    <a:lnTo>
                      <a:pt x="7" y="115"/>
                    </a:lnTo>
                    <a:lnTo>
                      <a:pt x="7" y="117"/>
                    </a:lnTo>
                    <a:lnTo>
                      <a:pt x="6" y="120"/>
                    </a:lnTo>
                    <a:lnTo>
                      <a:pt x="5" y="122"/>
                    </a:lnTo>
                    <a:lnTo>
                      <a:pt x="5" y="124"/>
                    </a:lnTo>
                    <a:lnTo>
                      <a:pt x="4" y="126"/>
                    </a:lnTo>
                    <a:lnTo>
                      <a:pt x="4" y="129"/>
                    </a:lnTo>
                    <a:lnTo>
                      <a:pt x="3" y="131"/>
                    </a:lnTo>
                    <a:lnTo>
                      <a:pt x="3" y="133"/>
                    </a:lnTo>
                    <a:lnTo>
                      <a:pt x="3" y="135"/>
                    </a:lnTo>
                    <a:lnTo>
                      <a:pt x="2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1" y="151"/>
                    </a:lnTo>
                    <a:lnTo>
                      <a:pt x="1" y="154"/>
                    </a:lnTo>
                    <a:lnTo>
                      <a:pt x="1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9"/>
                    </a:lnTo>
                    <a:lnTo>
                      <a:pt x="1" y="181"/>
                    </a:lnTo>
                    <a:lnTo>
                      <a:pt x="1" y="184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1"/>
                    </a:lnTo>
                    <a:lnTo>
                      <a:pt x="3" y="193"/>
                    </a:lnTo>
                    <a:lnTo>
                      <a:pt x="3" y="195"/>
                    </a:lnTo>
                    <a:lnTo>
                      <a:pt x="3" y="197"/>
                    </a:lnTo>
                    <a:lnTo>
                      <a:pt x="4" y="200"/>
                    </a:lnTo>
                    <a:lnTo>
                      <a:pt x="4" y="202"/>
                    </a:lnTo>
                    <a:lnTo>
                      <a:pt x="5" y="204"/>
                    </a:lnTo>
                    <a:lnTo>
                      <a:pt x="5" y="206"/>
                    </a:lnTo>
                    <a:lnTo>
                      <a:pt x="6" y="209"/>
                    </a:lnTo>
                    <a:lnTo>
                      <a:pt x="6" y="211"/>
                    </a:lnTo>
                    <a:lnTo>
                      <a:pt x="7" y="213"/>
                    </a:lnTo>
                    <a:lnTo>
                      <a:pt x="8" y="215"/>
                    </a:lnTo>
                    <a:lnTo>
                      <a:pt x="181" y="164"/>
                    </a:lnTo>
                    <a:lnTo>
                      <a:pt x="106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312172AE-4941-4882-AA92-4E6FFD408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21" y="2092"/>
                <a:ext cx="53" cy="1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DAB7F856-CE6A-4A12-82D0-A7CB04802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2" y="1973"/>
                <a:ext cx="69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50-70%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21F594F4-961C-42CB-9C18-3FC8E3F38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553"/>
                <a:ext cx="1024" cy="812"/>
              </a:xfrm>
              <a:custGeom>
                <a:avLst/>
                <a:gdLst>
                  <a:gd name="T0" fmla="*/ 0 w 1024"/>
                  <a:gd name="T1" fmla="*/ 302 h 812"/>
                  <a:gd name="T2" fmla="*/ 0 w 1024"/>
                  <a:gd name="T3" fmla="*/ 320 h 812"/>
                  <a:gd name="T4" fmla="*/ 6 w 1024"/>
                  <a:gd name="T5" fmla="*/ 332 h 812"/>
                  <a:gd name="T6" fmla="*/ 12 w 1024"/>
                  <a:gd name="T7" fmla="*/ 344 h 812"/>
                  <a:gd name="T8" fmla="*/ 17 w 1024"/>
                  <a:gd name="T9" fmla="*/ 356 h 812"/>
                  <a:gd name="T10" fmla="*/ 17 w 1024"/>
                  <a:gd name="T11" fmla="*/ 368 h 812"/>
                  <a:gd name="T12" fmla="*/ 23 w 1024"/>
                  <a:gd name="T13" fmla="*/ 385 h 812"/>
                  <a:gd name="T14" fmla="*/ 29 w 1024"/>
                  <a:gd name="T15" fmla="*/ 397 h 812"/>
                  <a:gd name="T16" fmla="*/ 35 w 1024"/>
                  <a:gd name="T17" fmla="*/ 409 h 812"/>
                  <a:gd name="T18" fmla="*/ 41 w 1024"/>
                  <a:gd name="T19" fmla="*/ 421 h 812"/>
                  <a:gd name="T20" fmla="*/ 47 w 1024"/>
                  <a:gd name="T21" fmla="*/ 433 h 812"/>
                  <a:gd name="T22" fmla="*/ 53 w 1024"/>
                  <a:gd name="T23" fmla="*/ 450 h 812"/>
                  <a:gd name="T24" fmla="*/ 59 w 1024"/>
                  <a:gd name="T25" fmla="*/ 462 h 812"/>
                  <a:gd name="T26" fmla="*/ 65 w 1024"/>
                  <a:gd name="T27" fmla="*/ 474 h 812"/>
                  <a:gd name="T28" fmla="*/ 71 w 1024"/>
                  <a:gd name="T29" fmla="*/ 486 h 812"/>
                  <a:gd name="T30" fmla="*/ 77 w 1024"/>
                  <a:gd name="T31" fmla="*/ 498 h 812"/>
                  <a:gd name="T32" fmla="*/ 83 w 1024"/>
                  <a:gd name="T33" fmla="*/ 510 h 812"/>
                  <a:gd name="T34" fmla="*/ 88 w 1024"/>
                  <a:gd name="T35" fmla="*/ 521 h 812"/>
                  <a:gd name="T36" fmla="*/ 94 w 1024"/>
                  <a:gd name="T37" fmla="*/ 533 h 812"/>
                  <a:gd name="T38" fmla="*/ 100 w 1024"/>
                  <a:gd name="T39" fmla="*/ 545 h 812"/>
                  <a:gd name="T40" fmla="*/ 112 w 1024"/>
                  <a:gd name="T41" fmla="*/ 557 h 812"/>
                  <a:gd name="T42" fmla="*/ 118 w 1024"/>
                  <a:gd name="T43" fmla="*/ 569 h 812"/>
                  <a:gd name="T44" fmla="*/ 124 w 1024"/>
                  <a:gd name="T45" fmla="*/ 581 h 812"/>
                  <a:gd name="T46" fmla="*/ 130 w 1024"/>
                  <a:gd name="T47" fmla="*/ 593 h 812"/>
                  <a:gd name="T48" fmla="*/ 142 w 1024"/>
                  <a:gd name="T49" fmla="*/ 604 h 812"/>
                  <a:gd name="T50" fmla="*/ 148 w 1024"/>
                  <a:gd name="T51" fmla="*/ 616 h 812"/>
                  <a:gd name="T52" fmla="*/ 154 w 1024"/>
                  <a:gd name="T53" fmla="*/ 628 h 812"/>
                  <a:gd name="T54" fmla="*/ 165 w 1024"/>
                  <a:gd name="T55" fmla="*/ 640 h 812"/>
                  <a:gd name="T56" fmla="*/ 171 w 1024"/>
                  <a:gd name="T57" fmla="*/ 652 h 812"/>
                  <a:gd name="T58" fmla="*/ 183 w 1024"/>
                  <a:gd name="T59" fmla="*/ 664 h 812"/>
                  <a:gd name="T60" fmla="*/ 189 w 1024"/>
                  <a:gd name="T61" fmla="*/ 669 h 812"/>
                  <a:gd name="T62" fmla="*/ 201 w 1024"/>
                  <a:gd name="T63" fmla="*/ 681 h 812"/>
                  <a:gd name="T64" fmla="*/ 207 w 1024"/>
                  <a:gd name="T65" fmla="*/ 693 h 812"/>
                  <a:gd name="T66" fmla="*/ 219 w 1024"/>
                  <a:gd name="T67" fmla="*/ 705 h 812"/>
                  <a:gd name="T68" fmla="*/ 225 w 1024"/>
                  <a:gd name="T69" fmla="*/ 717 h 812"/>
                  <a:gd name="T70" fmla="*/ 236 w 1024"/>
                  <a:gd name="T71" fmla="*/ 723 h 812"/>
                  <a:gd name="T72" fmla="*/ 242 w 1024"/>
                  <a:gd name="T73" fmla="*/ 735 h 812"/>
                  <a:gd name="T74" fmla="*/ 254 w 1024"/>
                  <a:gd name="T75" fmla="*/ 746 h 812"/>
                  <a:gd name="T76" fmla="*/ 266 w 1024"/>
                  <a:gd name="T77" fmla="*/ 752 h 812"/>
                  <a:gd name="T78" fmla="*/ 272 w 1024"/>
                  <a:gd name="T79" fmla="*/ 764 h 812"/>
                  <a:gd name="T80" fmla="*/ 284 w 1024"/>
                  <a:gd name="T81" fmla="*/ 776 h 812"/>
                  <a:gd name="T82" fmla="*/ 296 w 1024"/>
                  <a:gd name="T83" fmla="*/ 782 h 812"/>
                  <a:gd name="T84" fmla="*/ 302 w 1024"/>
                  <a:gd name="T85" fmla="*/ 794 h 812"/>
                  <a:gd name="T86" fmla="*/ 313 w 1024"/>
                  <a:gd name="T87" fmla="*/ 806 h 812"/>
                  <a:gd name="T88" fmla="*/ 325 w 1024"/>
                  <a:gd name="T89" fmla="*/ 812 h 812"/>
                  <a:gd name="T90" fmla="*/ 1024 w 1024"/>
                  <a:gd name="T91" fmla="*/ 0 h 812"/>
                  <a:gd name="T92" fmla="*/ 0 w 1024"/>
                  <a:gd name="T93" fmla="*/ 30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812">
                    <a:moveTo>
                      <a:pt x="0" y="302"/>
                    </a:moveTo>
                    <a:lnTo>
                      <a:pt x="0" y="320"/>
                    </a:lnTo>
                    <a:lnTo>
                      <a:pt x="6" y="332"/>
                    </a:lnTo>
                    <a:lnTo>
                      <a:pt x="12" y="344"/>
                    </a:lnTo>
                    <a:lnTo>
                      <a:pt x="17" y="356"/>
                    </a:lnTo>
                    <a:lnTo>
                      <a:pt x="17" y="368"/>
                    </a:lnTo>
                    <a:lnTo>
                      <a:pt x="23" y="385"/>
                    </a:lnTo>
                    <a:lnTo>
                      <a:pt x="29" y="397"/>
                    </a:lnTo>
                    <a:lnTo>
                      <a:pt x="35" y="409"/>
                    </a:lnTo>
                    <a:lnTo>
                      <a:pt x="41" y="421"/>
                    </a:lnTo>
                    <a:lnTo>
                      <a:pt x="47" y="433"/>
                    </a:lnTo>
                    <a:lnTo>
                      <a:pt x="53" y="450"/>
                    </a:lnTo>
                    <a:lnTo>
                      <a:pt x="59" y="462"/>
                    </a:lnTo>
                    <a:lnTo>
                      <a:pt x="65" y="474"/>
                    </a:lnTo>
                    <a:lnTo>
                      <a:pt x="71" y="486"/>
                    </a:lnTo>
                    <a:lnTo>
                      <a:pt x="77" y="498"/>
                    </a:lnTo>
                    <a:lnTo>
                      <a:pt x="83" y="510"/>
                    </a:lnTo>
                    <a:lnTo>
                      <a:pt x="88" y="521"/>
                    </a:lnTo>
                    <a:lnTo>
                      <a:pt x="94" y="533"/>
                    </a:lnTo>
                    <a:lnTo>
                      <a:pt x="100" y="545"/>
                    </a:lnTo>
                    <a:lnTo>
                      <a:pt x="112" y="557"/>
                    </a:lnTo>
                    <a:lnTo>
                      <a:pt x="118" y="569"/>
                    </a:lnTo>
                    <a:lnTo>
                      <a:pt x="124" y="581"/>
                    </a:lnTo>
                    <a:lnTo>
                      <a:pt x="130" y="593"/>
                    </a:lnTo>
                    <a:lnTo>
                      <a:pt x="142" y="604"/>
                    </a:lnTo>
                    <a:lnTo>
                      <a:pt x="148" y="616"/>
                    </a:lnTo>
                    <a:lnTo>
                      <a:pt x="154" y="628"/>
                    </a:lnTo>
                    <a:lnTo>
                      <a:pt x="165" y="640"/>
                    </a:lnTo>
                    <a:lnTo>
                      <a:pt x="171" y="652"/>
                    </a:lnTo>
                    <a:lnTo>
                      <a:pt x="183" y="664"/>
                    </a:lnTo>
                    <a:lnTo>
                      <a:pt x="189" y="669"/>
                    </a:lnTo>
                    <a:lnTo>
                      <a:pt x="201" y="681"/>
                    </a:lnTo>
                    <a:lnTo>
                      <a:pt x="207" y="693"/>
                    </a:lnTo>
                    <a:lnTo>
                      <a:pt x="219" y="705"/>
                    </a:lnTo>
                    <a:lnTo>
                      <a:pt x="225" y="717"/>
                    </a:lnTo>
                    <a:lnTo>
                      <a:pt x="236" y="723"/>
                    </a:lnTo>
                    <a:lnTo>
                      <a:pt x="242" y="735"/>
                    </a:lnTo>
                    <a:lnTo>
                      <a:pt x="254" y="746"/>
                    </a:lnTo>
                    <a:lnTo>
                      <a:pt x="266" y="752"/>
                    </a:lnTo>
                    <a:lnTo>
                      <a:pt x="272" y="764"/>
                    </a:lnTo>
                    <a:lnTo>
                      <a:pt x="284" y="776"/>
                    </a:lnTo>
                    <a:lnTo>
                      <a:pt x="296" y="782"/>
                    </a:lnTo>
                    <a:lnTo>
                      <a:pt x="302" y="794"/>
                    </a:lnTo>
                    <a:lnTo>
                      <a:pt x="313" y="806"/>
                    </a:lnTo>
                    <a:lnTo>
                      <a:pt x="325" y="812"/>
                    </a:lnTo>
                    <a:lnTo>
                      <a:pt x="1024" y="0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6C023159-B142-4D6C-811B-8C1E5B34E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553"/>
                <a:ext cx="1024" cy="812"/>
              </a:xfrm>
              <a:custGeom>
                <a:avLst/>
                <a:gdLst>
                  <a:gd name="T0" fmla="*/ 0 w 173"/>
                  <a:gd name="T1" fmla="*/ 51 h 137"/>
                  <a:gd name="T2" fmla="*/ 0 w 173"/>
                  <a:gd name="T3" fmla="*/ 54 h 137"/>
                  <a:gd name="T4" fmla="*/ 1 w 173"/>
                  <a:gd name="T5" fmla="*/ 56 h 137"/>
                  <a:gd name="T6" fmla="*/ 2 w 173"/>
                  <a:gd name="T7" fmla="*/ 58 h 137"/>
                  <a:gd name="T8" fmla="*/ 3 w 173"/>
                  <a:gd name="T9" fmla="*/ 60 h 137"/>
                  <a:gd name="T10" fmla="*/ 3 w 173"/>
                  <a:gd name="T11" fmla="*/ 62 h 137"/>
                  <a:gd name="T12" fmla="*/ 4 w 173"/>
                  <a:gd name="T13" fmla="*/ 65 h 137"/>
                  <a:gd name="T14" fmla="*/ 5 w 173"/>
                  <a:gd name="T15" fmla="*/ 67 h 137"/>
                  <a:gd name="T16" fmla="*/ 6 w 173"/>
                  <a:gd name="T17" fmla="*/ 69 h 137"/>
                  <a:gd name="T18" fmla="*/ 7 w 173"/>
                  <a:gd name="T19" fmla="*/ 71 h 137"/>
                  <a:gd name="T20" fmla="*/ 8 w 173"/>
                  <a:gd name="T21" fmla="*/ 73 h 137"/>
                  <a:gd name="T22" fmla="*/ 9 w 173"/>
                  <a:gd name="T23" fmla="*/ 76 h 137"/>
                  <a:gd name="T24" fmla="*/ 10 w 173"/>
                  <a:gd name="T25" fmla="*/ 78 h 137"/>
                  <a:gd name="T26" fmla="*/ 11 w 173"/>
                  <a:gd name="T27" fmla="*/ 80 h 137"/>
                  <a:gd name="T28" fmla="*/ 12 w 173"/>
                  <a:gd name="T29" fmla="*/ 82 h 137"/>
                  <a:gd name="T30" fmla="*/ 13 w 173"/>
                  <a:gd name="T31" fmla="*/ 84 h 137"/>
                  <a:gd name="T32" fmla="*/ 14 w 173"/>
                  <a:gd name="T33" fmla="*/ 86 h 137"/>
                  <a:gd name="T34" fmla="*/ 15 w 173"/>
                  <a:gd name="T35" fmla="*/ 88 h 137"/>
                  <a:gd name="T36" fmla="*/ 16 w 173"/>
                  <a:gd name="T37" fmla="*/ 90 h 137"/>
                  <a:gd name="T38" fmla="*/ 17 w 173"/>
                  <a:gd name="T39" fmla="*/ 92 h 137"/>
                  <a:gd name="T40" fmla="*/ 19 w 173"/>
                  <a:gd name="T41" fmla="*/ 94 h 137"/>
                  <a:gd name="T42" fmla="*/ 20 w 173"/>
                  <a:gd name="T43" fmla="*/ 96 h 137"/>
                  <a:gd name="T44" fmla="*/ 21 w 173"/>
                  <a:gd name="T45" fmla="*/ 98 h 137"/>
                  <a:gd name="T46" fmla="*/ 22 w 173"/>
                  <a:gd name="T47" fmla="*/ 100 h 137"/>
                  <a:gd name="T48" fmla="*/ 24 w 173"/>
                  <a:gd name="T49" fmla="*/ 102 h 137"/>
                  <a:gd name="T50" fmla="*/ 25 w 173"/>
                  <a:gd name="T51" fmla="*/ 104 h 137"/>
                  <a:gd name="T52" fmla="*/ 26 w 173"/>
                  <a:gd name="T53" fmla="*/ 106 h 137"/>
                  <a:gd name="T54" fmla="*/ 28 w 173"/>
                  <a:gd name="T55" fmla="*/ 108 h 137"/>
                  <a:gd name="T56" fmla="*/ 29 w 173"/>
                  <a:gd name="T57" fmla="*/ 110 h 137"/>
                  <a:gd name="T58" fmla="*/ 31 w 173"/>
                  <a:gd name="T59" fmla="*/ 112 h 137"/>
                  <a:gd name="T60" fmla="*/ 32 w 173"/>
                  <a:gd name="T61" fmla="*/ 113 h 137"/>
                  <a:gd name="T62" fmla="*/ 34 w 173"/>
                  <a:gd name="T63" fmla="*/ 115 h 137"/>
                  <a:gd name="T64" fmla="*/ 35 w 173"/>
                  <a:gd name="T65" fmla="*/ 117 h 137"/>
                  <a:gd name="T66" fmla="*/ 37 w 173"/>
                  <a:gd name="T67" fmla="*/ 119 h 137"/>
                  <a:gd name="T68" fmla="*/ 38 w 173"/>
                  <a:gd name="T69" fmla="*/ 121 h 137"/>
                  <a:gd name="T70" fmla="*/ 40 w 173"/>
                  <a:gd name="T71" fmla="*/ 122 h 137"/>
                  <a:gd name="T72" fmla="*/ 41 w 173"/>
                  <a:gd name="T73" fmla="*/ 124 h 137"/>
                  <a:gd name="T74" fmla="*/ 43 w 173"/>
                  <a:gd name="T75" fmla="*/ 126 h 137"/>
                  <a:gd name="T76" fmla="*/ 45 w 173"/>
                  <a:gd name="T77" fmla="*/ 127 h 137"/>
                  <a:gd name="T78" fmla="*/ 46 w 173"/>
                  <a:gd name="T79" fmla="*/ 129 h 137"/>
                  <a:gd name="T80" fmla="*/ 48 w 173"/>
                  <a:gd name="T81" fmla="*/ 131 h 137"/>
                  <a:gd name="T82" fmla="*/ 50 w 173"/>
                  <a:gd name="T83" fmla="*/ 132 h 137"/>
                  <a:gd name="T84" fmla="*/ 51 w 173"/>
                  <a:gd name="T85" fmla="*/ 134 h 137"/>
                  <a:gd name="T86" fmla="*/ 53 w 173"/>
                  <a:gd name="T87" fmla="*/ 136 h 137"/>
                  <a:gd name="T88" fmla="*/ 55 w 173"/>
                  <a:gd name="T89" fmla="*/ 137 h 137"/>
                  <a:gd name="T90" fmla="*/ 173 w 173"/>
                  <a:gd name="T91" fmla="*/ 0 h 137"/>
                  <a:gd name="T92" fmla="*/ 0 w 173"/>
                  <a:gd name="T93" fmla="*/ 5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3" h="137">
                    <a:moveTo>
                      <a:pt x="0" y="51"/>
                    </a:moveTo>
                    <a:lnTo>
                      <a:pt x="0" y="54"/>
                    </a:lnTo>
                    <a:lnTo>
                      <a:pt x="1" y="56"/>
                    </a:lnTo>
                    <a:lnTo>
                      <a:pt x="2" y="58"/>
                    </a:lnTo>
                    <a:lnTo>
                      <a:pt x="3" y="60"/>
                    </a:lnTo>
                    <a:lnTo>
                      <a:pt x="3" y="62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3"/>
                    </a:lnTo>
                    <a:lnTo>
                      <a:pt x="9" y="76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2" y="82"/>
                    </a:lnTo>
                    <a:lnTo>
                      <a:pt x="13" y="84"/>
                    </a:lnTo>
                    <a:lnTo>
                      <a:pt x="14" y="86"/>
                    </a:lnTo>
                    <a:lnTo>
                      <a:pt x="15" y="88"/>
                    </a:lnTo>
                    <a:lnTo>
                      <a:pt x="16" y="90"/>
                    </a:lnTo>
                    <a:lnTo>
                      <a:pt x="17" y="92"/>
                    </a:lnTo>
                    <a:lnTo>
                      <a:pt x="19" y="94"/>
                    </a:lnTo>
                    <a:lnTo>
                      <a:pt x="20" y="96"/>
                    </a:lnTo>
                    <a:lnTo>
                      <a:pt x="21" y="98"/>
                    </a:lnTo>
                    <a:lnTo>
                      <a:pt x="22" y="100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6" y="106"/>
                    </a:lnTo>
                    <a:lnTo>
                      <a:pt x="28" y="108"/>
                    </a:lnTo>
                    <a:lnTo>
                      <a:pt x="29" y="110"/>
                    </a:lnTo>
                    <a:lnTo>
                      <a:pt x="31" y="112"/>
                    </a:lnTo>
                    <a:lnTo>
                      <a:pt x="32" y="113"/>
                    </a:lnTo>
                    <a:lnTo>
                      <a:pt x="34" y="115"/>
                    </a:lnTo>
                    <a:lnTo>
                      <a:pt x="35" y="117"/>
                    </a:lnTo>
                    <a:lnTo>
                      <a:pt x="37" y="119"/>
                    </a:lnTo>
                    <a:lnTo>
                      <a:pt x="38" y="121"/>
                    </a:lnTo>
                    <a:lnTo>
                      <a:pt x="40" y="122"/>
                    </a:lnTo>
                    <a:lnTo>
                      <a:pt x="41" y="124"/>
                    </a:lnTo>
                    <a:lnTo>
                      <a:pt x="43" y="126"/>
                    </a:lnTo>
                    <a:lnTo>
                      <a:pt x="45" y="127"/>
                    </a:lnTo>
                    <a:lnTo>
                      <a:pt x="46" y="129"/>
                    </a:lnTo>
                    <a:lnTo>
                      <a:pt x="48" y="131"/>
                    </a:lnTo>
                    <a:lnTo>
                      <a:pt x="50" y="132"/>
                    </a:lnTo>
                    <a:lnTo>
                      <a:pt x="51" y="134"/>
                    </a:lnTo>
                    <a:lnTo>
                      <a:pt x="53" y="136"/>
                    </a:lnTo>
                    <a:lnTo>
                      <a:pt x="55" y="137"/>
                    </a:lnTo>
                    <a:lnTo>
                      <a:pt x="173" y="0"/>
                    </a:lnTo>
                    <a:lnTo>
                      <a:pt x="0" y="5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987FE8CF-580D-446C-B780-70AFFF601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98" y="3134"/>
                <a:ext cx="47" cy="2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FAEC82E2-0487-4F91-9E65-EF9692497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" y="3054"/>
                <a:ext cx="104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less than 10%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E18497A1-AB80-46E4-B4D2-2B672EF65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553"/>
                <a:ext cx="1403" cy="1072"/>
              </a:xfrm>
              <a:custGeom>
                <a:avLst/>
                <a:gdLst>
                  <a:gd name="T0" fmla="*/ 12 w 1403"/>
                  <a:gd name="T1" fmla="*/ 823 h 1072"/>
                  <a:gd name="T2" fmla="*/ 30 w 1403"/>
                  <a:gd name="T3" fmla="*/ 835 h 1072"/>
                  <a:gd name="T4" fmla="*/ 54 w 1403"/>
                  <a:gd name="T5" fmla="*/ 853 h 1072"/>
                  <a:gd name="T6" fmla="*/ 71 w 1403"/>
                  <a:gd name="T7" fmla="*/ 871 h 1072"/>
                  <a:gd name="T8" fmla="*/ 95 w 1403"/>
                  <a:gd name="T9" fmla="*/ 889 h 1072"/>
                  <a:gd name="T10" fmla="*/ 119 w 1403"/>
                  <a:gd name="T11" fmla="*/ 900 h 1072"/>
                  <a:gd name="T12" fmla="*/ 142 w 1403"/>
                  <a:gd name="T13" fmla="*/ 918 h 1072"/>
                  <a:gd name="T14" fmla="*/ 166 w 1403"/>
                  <a:gd name="T15" fmla="*/ 930 h 1072"/>
                  <a:gd name="T16" fmla="*/ 190 w 1403"/>
                  <a:gd name="T17" fmla="*/ 942 h 1072"/>
                  <a:gd name="T18" fmla="*/ 213 w 1403"/>
                  <a:gd name="T19" fmla="*/ 954 h 1072"/>
                  <a:gd name="T20" fmla="*/ 237 w 1403"/>
                  <a:gd name="T21" fmla="*/ 971 h 1072"/>
                  <a:gd name="T22" fmla="*/ 261 w 1403"/>
                  <a:gd name="T23" fmla="*/ 977 h 1072"/>
                  <a:gd name="T24" fmla="*/ 290 w 1403"/>
                  <a:gd name="T25" fmla="*/ 989 h 1072"/>
                  <a:gd name="T26" fmla="*/ 314 w 1403"/>
                  <a:gd name="T27" fmla="*/ 1001 h 1072"/>
                  <a:gd name="T28" fmla="*/ 338 w 1403"/>
                  <a:gd name="T29" fmla="*/ 1013 h 1072"/>
                  <a:gd name="T30" fmla="*/ 367 w 1403"/>
                  <a:gd name="T31" fmla="*/ 1019 h 1072"/>
                  <a:gd name="T32" fmla="*/ 391 w 1403"/>
                  <a:gd name="T33" fmla="*/ 1031 h 1072"/>
                  <a:gd name="T34" fmla="*/ 415 w 1403"/>
                  <a:gd name="T35" fmla="*/ 1037 h 1072"/>
                  <a:gd name="T36" fmla="*/ 444 w 1403"/>
                  <a:gd name="T37" fmla="*/ 1042 h 1072"/>
                  <a:gd name="T38" fmla="*/ 468 w 1403"/>
                  <a:gd name="T39" fmla="*/ 1048 h 1072"/>
                  <a:gd name="T40" fmla="*/ 498 w 1403"/>
                  <a:gd name="T41" fmla="*/ 1054 h 1072"/>
                  <a:gd name="T42" fmla="*/ 521 w 1403"/>
                  <a:gd name="T43" fmla="*/ 1060 h 1072"/>
                  <a:gd name="T44" fmla="*/ 551 w 1403"/>
                  <a:gd name="T45" fmla="*/ 1060 h 1072"/>
                  <a:gd name="T46" fmla="*/ 574 w 1403"/>
                  <a:gd name="T47" fmla="*/ 1066 h 1072"/>
                  <a:gd name="T48" fmla="*/ 604 w 1403"/>
                  <a:gd name="T49" fmla="*/ 1072 h 1072"/>
                  <a:gd name="T50" fmla="*/ 634 w 1403"/>
                  <a:gd name="T51" fmla="*/ 1072 h 1072"/>
                  <a:gd name="T52" fmla="*/ 657 w 1403"/>
                  <a:gd name="T53" fmla="*/ 1072 h 1072"/>
                  <a:gd name="T54" fmla="*/ 687 w 1403"/>
                  <a:gd name="T55" fmla="*/ 1072 h 1072"/>
                  <a:gd name="T56" fmla="*/ 717 w 1403"/>
                  <a:gd name="T57" fmla="*/ 1072 h 1072"/>
                  <a:gd name="T58" fmla="*/ 740 w 1403"/>
                  <a:gd name="T59" fmla="*/ 1072 h 1072"/>
                  <a:gd name="T60" fmla="*/ 770 w 1403"/>
                  <a:gd name="T61" fmla="*/ 1072 h 1072"/>
                  <a:gd name="T62" fmla="*/ 793 w 1403"/>
                  <a:gd name="T63" fmla="*/ 1072 h 1072"/>
                  <a:gd name="T64" fmla="*/ 823 w 1403"/>
                  <a:gd name="T65" fmla="*/ 1066 h 1072"/>
                  <a:gd name="T66" fmla="*/ 847 w 1403"/>
                  <a:gd name="T67" fmla="*/ 1060 h 1072"/>
                  <a:gd name="T68" fmla="*/ 876 w 1403"/>
                  <a:gd name="T69" fmla="*/ 1060 h 1072"/>
                  <a:gd name="T70" fmla="*/ 906 w 1403"/>
                  <a:gd name="T71" fmla="*/ 1054 h 1072"/>
                  <a:gd name="T72" fmla="*/ 930 w 1403"/>
                  <a:gd name="T73" fmla="*/ 1048 h 1072"/>
                  <a:gd name="T74" fmla="*/ 959 w 1403"/>
                  <a:gd name="T75" fmla="*/ 1042 h 1072"/>
                  <a:gd name="T76" fmla="*/ 983 w 1403"/>
                  <a:gd name="T77" fmla="*/ 1037 h 1072"/>
                  <a:gd name="T78" fmla="*/ 1007 w 1403"/>
                  <a:gd name="T79" fmla="*/ 1031 h 1072"/>
                  <a:gd name="T80" fmla="*/ 1036 w 1403"/>
                  <a:gd name="T81" fmla="*/ 1019 h 1072"/>
                  <a:gd name="T82" fmla="*/ 1060 w 1403"/>
                  <a:gd name="T83" fmla="*/ 1013 h 1072"/>
                  <a:gd name="T84" fmla="*/ 1089 w 1403"/>
                  <a:gd name="T85" fmla="*/ 1001 h 1072"/>
                  <a:gd name="T86" fmla="*/ 1113 w 1403"/>
                  <a:gd name="T87" fmla="*/ 989 h 1072"/>
                  <a:gd name="T88" fmla="*/ 1137 w 1403"/>
                  <a:gd name="T89" fmla="*/ 977 h 1072"/>
                  <a:gd name="T90" fmla="*/ 1161 w 1403"/>
                  <a:gd name="T91" fmla="*/ 971 h 1072"/>
                  <a:gd name="T92" fmla="*/ 1184 w 1403"/>
                  <a:gd name="T93" fmla="*/ 954 h 1072"/>
                  <a:gd name="T94" fmla="*/ 1208 w 1403"/>
                  <a:gd name="T95" fmla="*/ 942 h 1072"/>
                  <a:gd name="T96" fmla="*/ 1232 w 1403"/>
                  <a:gd name="T97" fmla="*/ 930 h 1072"/>
                  <a:gd name="T98" fmla="*/ 1255 w 1403"/>
                  <a:gd name="T99" fmla="*/ 918 h 1072"/>
                  <a:gd name="T100" fmla="*/ 1279 w 1403"/>
                  <a:gd name="T101" fmla="*/ 900 h 1072"/>
                  <a:gd name="T102" fmla="*/ 1303 w 1403"/>
                  <a:gd name="T103" fmla="*/ 889 h 1072"/>
                  <a:gd name="T104" fmla="*/ 1326 w 1403"/>
                  <a:gd name="T105" fmla="*/ 871 h 1072"/>
                  <a:gd name="T106" fmla="*/ 1350 w 1403"/>
                  <a:gd name="T107" fmla="*/ 853 h 1072"/>
                  <a:gd name="T108" fmla="*/ 1368 w 1403"/>
                  <a:gd name="T109" fmla="*/ 835 h 1072"/>
                  <a:gd name="T110" fmla="*/ 1391 w 1403"/>
                  <a:gd name="T111" fmla="*/ 823 h 1072"/>
                  <a:gd name="T112" fmla="*/ 699 w 1403"/>
                  <a:gd name="T113" fmla="*/ 0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3" h="1072">
                    <a:moveTo>
                      <a:pt x="0" y="812"/>
                    </a:moveTo>
                    <a:lnTo>
                      <a:pt x="12" y="823"/>
                    </a:lnTo>
                    <a:lnTo>
                      <a:pt x="18" y="829"/>
                    </a:lnTo>
                    <a:lnTo>
                      <a:pt x="30" y="835"/>
                    </a:lnTo>
                    <a:lnTo>
                      <a:pt x="42" y="847"/>
                    </a:lnTo>
                    <a:lnTo>
                      <a:pt x="54" y="853"/>
                    </a:lnTo>
                    <a:lnTo>
                      <a:pt x="65" y="865"/>
                    </a:lnTo>
                    <a:lnTo>
                      <a:pt x="71" y="871"/>
                    </a:lnTo>
                    <a:lnTo>
                      <a:pt x="83" y="877"/>
                    </a:lnTo>
                    <a:lnTo>
                      <a:pt x="95" y="889"/>
                    </a:lnTo>
                    <a:lnTo>
                      <a:pt x="107" y="894"/>
                    </a:lnTo>
                    <a:lnTo>
                      <a:pt x="119" y="900"/>
                    </a:lnTo>
                    <a:lnTo>
                      <a:pt x="131" y="912"/>
                    </a:lnTo>
                    <a:lnTo>
                      <a:pt x="142" y="918"/>
                    </a:lnTo>
                    <a:lnTo>
                      <a:pt x="154" y="924"/>
                    </a:lnTo>
                    <a:lnTo>
                      <a:pt x="166" y="930"/>
                    </a:lnTo>
                    <a:lnTo>
                      <a:pt x="178" y="936"/>
                    </a:lnTo>
                    <a:lnTo>
                      <a:pt x="190" y="942"/>
                    </a:lnTo>
                    <a:lnTo>
                      <a:pt x="202" y="948"/>
                    </a:lnTo>
                    <a:lnTo>
                      <a:pt x="213" y="954"/>
                    </a:lnTo>
                    <a:lnTo>
                      <a:pt x="225" y="966"/>
                    </a:lnTo>
                    <a:lnTo>
                      <a:pt x="237" y="971"/>
                    </a:lnTo>
                    <a:lnTo>
                      <a:pt x="249" y="977"/>
                    </a:lnTo>
                    <a:lnTo>
                      <a:pt x="261" y="977"/>
                    </a:lnTo>
                    <a:lnTo>
                      <a:pt x="273" y="983"/>
                    </a:lnTo>
                    <a:lnTo>
                      <a:pt x="290" y="989"/>
                    </a:lnTo>
                    <a:lnTo>
                      <a:pt x="302" y="995"/>
                    </a:lnTo>
                    <a:lnTo>
                      <a:pt x="314" y="1001"/>
                    </a:lnTo>
                    <a:lnTo>
                      <a:pt x="326" y="1007"/>
                    </a:lnTo>
                    <a:lnTo>
                      <a:pt x="338" y="1013"/>
                    </a:lnTo>
                    <a:lnTo>
                      <a:pt x="350" y="1013"/>
                    </a:lnTo>
                    <a:lnTo>
                      <a:pt x="367" y="1019"/>
                    </a:lnTo>
                    <a:lnTo>
                      <a:pt x="379" y="1025"/>
                    </a:lnTo>
                    <a:lnTo>
                      <a:pt x="391" y="1031"/>
                    </a:lnTo>
                    <a:lnTo>
                      <a:pt x="403" y="1031"/>
                    </a:lnTo>
                    <a:lnTo>
                      <a:pt x="415" y="1037"/>
                    </a:lnTo>
                    <a:lnTo>
                      <a:pt x="432" y="1037"/>
                    </a:lnTo>
                    <a:lnTo>
                      <a:pt x="444" y="1042"/>
                    </a:lnTo>
                    <a:lnTo>
                      <a:pt x="456" y="1042"/>
                    </a:lnTo>
                    <a:lnTo>
                      <a:pt x="468" y="1048"/>
                    </a:lnTo>
                    <a:lnTo>
                      <a:pt x="486" y="1048"/>
                    </a:lnTo>
                    <a:lnTo>
                      <a:pt x="498" y="1054"/>
                    </a:lnTo>
                    <a:lnTo>
                      <a:pt x="509" y="1054"/>
                    </a:lnTo>
                    <a:lnTo>
                      <a:pt x="521" y="1060"/>
                    </a:lnTo>
                    <a:lnTo>
                      <a:pt x="539" y="1060"/>
                    </a:lnTo>
                    <a:lnTo>
                      <a:pt x="551" y="1060"/>
                    </a:lnTo>
                    <a:lnTo>
                      <a:pt x="563" y="1066"/>
                    </a:lnTo>
                    <a:lnTo>
                      <a:pt x="574" y="1066"/>
                    </a:lnTo>
                    <a:lnTo>
                      <a:pt x="592" y="1066"/>
                    </a:lnTo>
                    <a:lnTo>
                      <a:pt x="604" y="1072"/>
                    </a:lnTo>
                    <a:lnTo>
                      <a:pt x="616" y="1072"/>
                    </a:lnTo>
                    <a:lnTo>
                      <a:pt x="634" y="1072"/>
                    </a:lnTo>
                    <a:lnTo>
                      <a:pt x="646" y="1072"/>
                    </a:lnTo>
                    <a:lnTo>
                      <a:pt x="657" y="1072"/>
                    </a:lnTo>
                    <a:lnTo>
                      <a:pt x="675" y="1072"/>
                    </a:lnTo>
                    <a:lnTo>
                      <a:pt x="687" y="1072"/>
                    </a:lnTo>
                    <a:lnTo>
                      <a:pt x="699" y="1072"/>
                    </a:lnTo>
                    <a:lnTo>
                      <a:pt x="717" y="1072"/>
                    </a:lnTo>
                    <a:lnTo>
                      <a:pt x="728" y="1072"/>
                    </a:lnTo>
                    <a:lnTo>
                      <a:pt x="740" y="1072"/>
                    </a:lnTo>
                    <a:lnTo>
                      <a:pt x="752" y="1072"/>
                    </a:lnTo>
                    <a:lnTo>
                      <a:pt x="770" y="1072"/>
                    </a:lnTo>
                    <a:lnTo>
                      <a:pt x="782" y="1072"/>
                    </a:lnTo>
                    <a:lnTo>
                      <a:pt x="793" y="1072"/>
                    </a:lnTo>
                    <a:lnTo>
                      <a:pt x="811" y="1066"/>
                    </a:lnTo>
                    <a:lnTo>
                      <a:pt x="823" y="1066"/>
                    </a:lnTo>
                    <a:lnTo>
                      <a:pt x="835" y="1066"/>
                    </a:lnTo>
                    <a:lnTo>
                      <a:pt x="847" y="1060"/>
                    </a:lnTo>
                    <a:lnTo>
                      <a:pt x="865" y="1060"/>
                    </a:lnTo>
                    <a:lnTo>
                      <a:pt x="876" y="1060"/>
                    </a:lnTo>
                    <a:lnTo>
                      <a:pt x="888" y="1054"/>
                    </a:lnTo>
                    <a:lnTo>
                      <a:pt x="906" y="1054"/>
                    </a:lnTo>
                    <a:lnTo>
                      <a:pt x="918" y="1048"/>
                    </a:lnTo>
                    <a:lnTo>
                      <a:pt x="930" y="1048"/>
                    </a:lnTo>
                    <a:lnTo>
                      <a:pt x="941" y="1042"/>
                    </a:lnTo>
                    <a:lnTo>
                      <a:pt x="959" y="1042"/>
                    </a:lnTo>
                    <a:lnTo>
                      <a:pt x="971" y="1037"/>
                    </a:lnTo>
                    <a:lnTo>
                      <a:pt x="983" y="1037"/>
                    </a:lnTo>
                    <a:lnTo>
                      <a:pt x="995" y="1031"/>
                    </a:lnTo>
                    <a:lnTo>
                      <a:pt x="1007" y="1031"/>
                    </a:lnTo>
                    <a:lnTo>
                      <a:pt x="1024" y="1025"/>
                    </a:lnTo>
                    <a:lnTo>
                      <a:pt x="1036" y="1019"/>
                    </a:lnTo>
                    <a:lnTo>
                      <a:pt x="1048" y="1013"/>
                    </a:lnTo>
                    <a:lnTo>
                      <a:pt x="1060" y="1013"/>
                    </a:lnTo>
                    <a:lnTo>
                      <a:pt x="1072" y="1007"/>
                    </a:lnTo>
                    <a:lnTo>
                      <a:pt x="1089" y="1001"/>
                    </a:lnTo>
                    <a:lnTo>
                      <a:pt x="1101" y="995"/>
                    </a:lnTo>
                    <a:lnTo>
                      <a:pt x="1113" y="989"/>
                    </a:lnTo>
                    <a:lnTo>
                      <a:pt x="1125" y="983"/>
                    </a:lnTo>
                    <a:lnTo>
                      <a:pt x="1137" y="977"/>
                    </a:lnTo>
                    <a:lnTo>
                      <a:pt x="1149" y="977"/>
                    </a:lnTo>
                    <a:lnTo>
                      <a:pt x="1161" y="971"/>
                    </a:lnTo>
                    <a:lnTo>
                      <a:pt x="1172" y="966"/>
                    </a:lnTo>
                    <a:lnTo>
                      <a:pt x="1184" y="954"/>
                    </a:lnTo>
                    <a:lnTo>
                      <a:pt x="1196" y="948"/>
                    </a:lnTo>
                    <a:lnTo>
                      <a:pt x="1208" y="942"/>
                    </a:lnTo>
                    <a:lnTo>
                      <a:pt x="1220" y="936"/>
                    </a:lnTo>
                    <a:lnTo>
                      <a:pt x="1232" y="930"/>
                    </a:lnTo>
                    <a:lnTo>
                      <a:pt x="1243" y="924"/>
                    </a:lnTo>
                    <a:lnTo>
                      <a:pt x="1255" y="918"/>
                    </a:lnTo>
                    <a:lnTo>
                      <a:pt x="1267" y="912"/>
                    </a:lnTo>
                    <a:lnTo>
                      <a:pt x="1279" y="900"/>
                    </a:lnTo>
                    <a:lnTo>
                      <a:pt x="1291" y="894"/>
                    </a:lnTo>
                    <a:lnTo>
                      <a:pt x="1303" y="889"/>
                    </a:lnTo>
                    <a:lnTo>
                      <a:pt x="1314" y="877"/>
                    </a:lnTo>
                    <a:lnTo>
                      <a:pt x="1326" y="871"/>
                    </a:lnTo>
                    <a:lnTo>
                      <a:pt x="1338" y="865"/>
                    </a:lnTo>
                    <a:lnTo>
                      <a:pt x="1350" y="853"/>
                    </a:lnTo>
                    <a:lnTo>
                      <a:pt x="1362" y="847"/>
                    </a:lnTo>
                    <a:lnTo>
                      <a:pt x="1368" y="835"/>
                    </a:lnTo>
                    <a:lnTo>
                      <a:pt x="1380" y="829"/>
                    </a:lnTo>
                    <a:lnTo>
                      <a:pt x="1391" y="823"/>
                    </a:lnTo>
                    <a:lnTo>
                      <a:pt x="1403" y="812"/>
                    </a:lnTo>
                    <a:lnTo>
                      <a:pt x="699" y="0"/>
                    </a:lnTo>
                    <a:lnTo>
                      <a:pt x="0" y="812"/>
                    </a:lnTo>
                    <a:close/>
                  </a:path>
                </a:pathLst>
              </a:custGeom>
              <a:solidFill>
                <a:srgbClr val="FFC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52BC48B6-668E-4397-857F-0E2D117F9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553"/>
                <a:ext cx="1403" cy="1072"/>
              </a:xfrm>
              <a:custGeom>
                <a:avLst/>
                <a:gdLst>
                  <a:gd name="T0" fmla="*/ 2 w 237"/>
                  <a:gd name="T1" fmla="*/ 139 h 181"/>
                  <a:gd name="T2" fmla="*/ 5 w 237"/>
                  <a:gd name="T3" fmla="*/ 141 h 181"/>
                  <a:gd name="T4" fmla="*/ 9 w 237"/>
                  <a:gd name="T5" fmla="*/ 144 h 181"/>
                  <a:gd name="T6" fmla="*/ 12 w 237"/>
                  <a:gd name="T7" fmla="*/ 147 h 181"/>
                  <a:gd name="T8" fmla="*/ 16 w 237"/>
                  <a:gd name="T9" fmla="*/ 150 h 181"/>
                  <a:gd name="T10" fmla="*/ 20 w 237"/>
                  <a:gd name="T11" fmla="*/ 152 h 181"/>
                  <a:gd name="T12" fmla="*/ 24 w 237"/>
                  <a:gd name="T13" fmla="*/ 155 h 181"/>
                  <a:gd name="T14" fmla="*/ 28 w 237"/>
                  <a:gd name="T15" fmla="*/ 157 h 181"/>
                  <a:gd name="T16" fmla="*/ 32 w 237"/>
                  <a:gd name="T17" fmla="*/ 159 h 181"/>
                  <a:gd name="T18" fmla="*/ 36 w 237"/>
                  <a:gd name="T19" fmla="*/ 161 h 181"/>
                  <a:gd name="T20" fmla="*/ 40 w 237"/>
                  <a:gd name="T21" fmla="*/ 164 h 181"/>
                  <a:gd name="T22" fmla="*/ 44 w 237"/>
                  <a:gd name="T23" fmla="*/ 165 h 181"/>
                  <a:gd name="T24" fmla="*/ 49 w 237"/>
                  <a:gd name="T25" fmla="*/ 167 h 181"/>
                  <a:gd name="T26" fmla="*/ 53 w 237"/>
                  <a:gd name="T27" fmla="*/ 169 h 181"/>
                  <a:gd name="T28" fmla="*/ 57 w 237"/>
                  <a:gd name="T29" fmla="*/ 171 h 181"/>
                  <a:gd name="T30" fmla="*/ 62 w 237"/>
                  <a:gd name="T31" fmla="*/ 172 h 181"/>
                  <a:gd name="T32" fmla="*/ 66 w 237"/>
                  <a:gd name="T33" fmla="*/ 174 h 181"/>
                  <a:gd name="T34" fmla="*/ 70 w 237"/>
                  <a:gd name="T35" fmla="*/ 175 h 181"/>
                  <a:gd name="T36" fmla="*/ 75 w 237"/>
                  <a:gd name="T37" fmla="*/ 176 h 181"/>
                  <a:gd name="T38" fmla="*/ 79 w 237"/>
                  <a:gd name="T39" fmla="*/ 177 h 181"/>
                  <a:gd name="T40" fmla="*/ 84 w 237"/>
                  <a:gd name="T41" fmla="*/ 178 h 181"/>
                  <a:gd name="T42" fmla="*/ 88 w 237"/>
                  <a:gd name="T43" fmla="*/ 179 h 181"/>
                  <a:gd name="T44" fmla="*/ 93 w 237"/>
                  <a:gd name="T45" fmla="*/ 179 h 181"/>
                  <a:gd name="T46" fmla="*/ 97 w 237"/>
                  <a:gd name="T47" fmla="*/ 180 h 181"/>
                  <a:gd name="T48" fmla="*/ 102 w 237"/>
                  <a:gd name="T49" fmla="*/ 181 h 181"/>
                  <a:gd name="T50" fmla="*/ 107 w 237"/>
                  <a:gd name="T51" fmla="*/ 181 h 181"/>
                  <a:gd name="T52" fmla="*/ 111 w 237"/>
                  <a:gd name="T53" fmla="*/ 181 h 181"/>
                  <a:gd name="T54" fmla="*/ 116 w 237"/>
                  <a:gd name="T55" fmla="*/ 181 h 181"/>
                  <a:gd name="T56" fmla="*/ 121 w 237"/>
                  <a:gd name="T57" fmla="*/ 181 h 181"/>
                  <a:gd name="T58" fmla="*/ 125 w 237"/>
                  <a:gd name="T59" fmla="*/ 181 h 181"/>
                  <a:gd name="T60" fmla="*/ 130 w 237"/>
                  <a:gd name="T61" fmla="*/ 181 h 181"/>
                  <a:gd name="T62" fmla="*/ 134 w 237"/>
                  <a:gd name="T63" fmla="*/ 181 h 181"/>
                  <a:gd name="T64" fmla="*/ 139 w 237"/>
                  <a:gd name="T65" fmla="*/ 180 h 181"/>
                  <a:gd name="T66" fmla="*/ 143 w 237"/>
                  <a:gd name="T67" fmla="*/ 179 h 181"/>
                  <a:gd name="T68" fmla="*/ 148 w 237"/>
                  <a:gd name="T69" fmla="*/ 179 h 181"/>
                  <a:gd name="T70" fmla="*/ 153 w 237"/>
                  <a:gd name="T71" fmla="*/ 178 h 181"/>
                  <a:gd name="T72" fmla="*/ 157 w 237"/>
                  <a:gd name="T73" fmla="*/ 177 h 181"/>
                  <a:gd name="T74" fmla="*/ 162 w 237"/>
                  <a:gd name="T75" fmla="*/ 176 h 181"/>
                  <a:gd name="T76" fmla="*/ 166 w 237"/>
                  <a:gd name="T77" fmla="*/ 175 h 181"/>
                  <a:gd name="T78" fmla="*/ 170 w 237"/>
                  <a:gd name="T79" fmla="*/ 174 h 181"/>
                  <a:gd name="T80" fmla="*/ 175 w 237"/>
                  <a:gd name="T81" fmla="*/ 172 h 181"/>
                  <a:gd name="T82" fmla="*/ 179 w 237"/>
                  <a:gd name="T83" fmla="*/ 171 h 181"/>
                  <a:gd name="T84" fmla="*/ 184 w 237"/>
                  <a:gd name="T85" fmla="*/ 169 h 181"/>
                  <a:gd name="T86" fmla="*/ 188 w 237"/>
                  <a:gd name="T87" fmla="*/ 167 h 181"/>
                  <a:gd name="T88" fmla="*/ 192 w 237"/>
                  <a:gd name="T89" fmla="*/ 165 h 181"/>
                  <a:gd name="T90" fmla="*/ 196 w 237"/>
                  <a:gd name="T91" fmla="*/ 164 h 181"/>
                  <a:gd name="T92" fmla="*/ 200 w 237"/>
                  <a:gd name="T93" fmla="*/ 161 h 181"/>
                  <a:gd name="T94" fmla="*/ 204 w 237"/>
                  <a:gd name="T95" fmla="*/ 159 h 181"/>
                  <a:gd name="T96" fmla="*/ 208 w 237"/>
                  <a:gd name="T97" fmla="*/ 157 h 181"/>
                  <a:gd name="T98" fmla="*/ 212 w 237"/>
                  <a:gd name="T99" fmla="*/ 155 h 181"/>
                  <a:gd name="T100" fmla="*/ 216 w 237"/>
                  <a:gd name="T101" fmla="*/ 152 h 181"/>
                  <a:gd name="T102" fmla="*/ 220 w 237"/>
                  <a:gd name="T103" fmla="*/ 150 h 181"/>
                  <a:gd name="T104" fmla="*/ 224 w 237"/>
                  <a:gd name="T105" fmla="*/ 147 h 181"/>
                  <a:gd name="T106" fmla="*/ 228 w 237"/>
                  <a:gd name="T107" fmla="*/ 144 h 181"/>
                  <a:gd name="T108" fmla="*/ 231 w 237"/>
                  <a:gd name="T109" fmla="*/ 141 h 181"/>
                  <a:gd name="T110" fmla="*/ 235 w 237"/>
                  <a:gd name="T111" fmla="*/ 139 h 181"/>
                  <a:gd name="T112" fmla="*/ 118 w 237"/>
                  <a:gd name="T11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7" h="181">
                    <a:moveTo>
                      <a:pt x="0" y="137"/>
                    </a:moveTo>
                    <a:lnTo>
                      <a:pt x="2" y="139"/>
                    </a:lnTo>
                    <a:lnTo>
                      <a:pt x="3" y="140"/>
                    </a:lnTo>
                    <a:lnTo>
                      <a:pt x="5" y="141"/>
                    </a:lnTo>
                    <a:lnTo>
                      <a:pt x="7" y="143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8"/>
                    </a:lnTo>
                    <a:lnTo>
                      <a:pt x="16" y="150"/>
                    </a:lnTo>
                    <a:lnTo>
                      <a:pt x="18" y="151"/>
                    </a:lnTo>
                    <a:lnTo>
                      <a:pt x="20" y="152"/>
                    </a:lnTo>
                    <a:lnTo>
                      <a:pt x="22" y="154"/>
                    </a:lnTo>
                    <a:lnTo>
                      <a:pt x="24" y="155"/>
                    </a:lnTo>
                    <a:lnTo>
                      <a:pt x="26" y="156"/>
                    </a:lnTo>
                    <a:lnTo>
                      <a:pt x="28" y="157"/>
                    </a:lnTo>
                    <a:lnTo>
                      <a:pt x="30" y="158"/>
                    </a:lnTo>
                    <a:lnTo>
                      <a:pt x="32" y="159"/>
                    </a:lnTo>
                    <a:lnTo>
                      <a:pt x="34" y="160"/>
                    </a:lnTo>
                    <a:lnTo>
                      <a:pt x="36" y="161"/>
                    </a:lnTo>
                    <a:lnTo>
                      <a:pt x="38" y="163"/>
                    </a:lnTo>
                    <a:lnTo>
                      <a:pt x="40" y="164"/>
                    </a:lnTo>
                    <a:lnTo>
                      <a:pt x="42" y="165"/>
                    </a:lnTo>
                    <a:lnTo>
                      <a:pt x="44" y="165"/>
                    </a:lnTo>
                    <a:lnTo>
                      <a:pt x="46" y="166"/>
                    </a:lnTo>
                    <a:lnTo>
                      <a:pt x="49" y="167"/>
                    </a:lnTo>
                    <a:lnTo>
                      <a:pt x="51" y="168"/>
                    </a:lnTo>
                    <a:lnTo>
                      <a:pt x="53" y="169"/>
                    </a:lnTo>
                    <a:lnTo>
                      <a:pt x="55" y="170"/>
                    </a:lnTo>
                    <a:lnTo>
                      <a:pt x="57" y="171"/>
                    </a:lnTo>
                    <a:lnTo>
                      <a:pt x="59" y="171"/>
                    </a:lnTo>
                    <a:lnTo>
                      <a:pt x="62" y="172"/>
                    </a:lnTo>
                    <a:lnTo>
                      <a:pt x="64" y="173"/>
                    </a:lnTo>
                    <a:lnTo>
                      <a:pt x="66" y="174"/>
                    </a:lnTo>
                    <a:lnTo>
                      <a:pt x="68" y="174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5" y="176"/>
                    </a:lnTo>
                    <a:lnTo>
                      <a:pt x="77" y="176"/>
                    </a:lnTo>
                    <a:lnTo>
                      <a:pt x="79" y="177"/>
                    </a:lnTo>
                    <a:lnTo>
                      <a:pt x="82" y="177"/>
                    </a:lnTo>
                    <a:lnTo>
                      <a:pt x="84" y="178"/>
                    </a:lnTo>
                    <a:lnTo>
                      <a:pt x="86" y="178"/>
                    </a:lnTo>
                    <a:lnTo>
                      <a:pt x="88" y="179"/>
                    </a:lnTo>
                    <a:lnTo>
                      <a:pt x="91" y="179"/>
                    </a:lnTo>
                    <a:lnTo>
                      <a:pt x="93" y="179"/>
                    </a:lnTo>
                    <a:lnTo>
                      <a:pt x="95" y="180"/>
                    </a:lnTo>
                    <a:lnTo>
                      <a:pt x="97" y="180"/>
                    </a:lnTo>
                    <a:lnTo>
                      <a:pt x="100" y="180"/>
                    </a:lnTo>
                    <a:lnTo>
                      <a:pt x="102" y="181"/>
                    </a:lnTo>
                    <a:lnTo>
                      <a:pt x="104" y="181"/>
                    </a:lnTo>
                    <a:lnTo>
                      <a:pt x="107" y="181"/>
                    </a:lnTo>
                    <a:lnTo>
                      <a:pt x="109" y="181"/>
                    </a:lnTo>
                    <a:lnTo>
                      <a:pt x="111" y="181"/>
                    </a:lnTo>
                    <a:lnTo>
                      <a:pt x="114" y="181"/>
                    </a:lnTo>
                    <a:lnTo>
                      <a:pt x="116" y="181"/>
                    </a:lnTo>
                    <a:lnTo>
                      <a:pt x="118" y="181"/>
                    </a:lnTo>
                    <a:lnTo>
                      <a:pt x="121" y="181"/>
                    </a:lnTo>
                    <a:lnTo>
                      <a:pt x="123" y="181"/>
                    </a:lnTo>
                    <a:lnTo>
                      <a:pt x="125" y="181"/>
                    </a:lnTo>
                    <a:lnTo>
                      <a:pt x="127" y="181"/>
                    </a:lnTo>
                    <a:lnTo>
                      <a:pt x="130" y="181"/>
                    </a:lnTo>
                    <a:lnTo>
                      <a:pt x="132" y="181"/>
                    </a:lnTo>
                    <a:lnTo>
                      <a:pt x="134" y="181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1" y="180"/>
                    </a:lnTo>
                    <a:lnTo>
                      <a:pt x="143" y="179"/>
                    </a:lnTo>
                    <a:lnTo>
                      <a:pt x="146" y="179"/>
                    </a:lnTo>
                    <a:lnTo>
                      <a:pt x="148" y="179"/>
                    </a:lnTo>
                    <a:lnTo>
                      <a:pt x="150" y="178"/>
                    </a:lnTo>
                    <a:lnTo>
                      <a:pt x="153" y="178"/>
                    </a:lnTo>
                    <a:lnTo>
                      <a:pt x="155" y="177"/>
                    </a:lnTo>
                    <a:lnTo>
                      <a:pt x="157" y="177"/>
                    </a:lnTo>
                    <a:lnTo>
                      <a:pt x="159" y="176"/>
                    </a:lnTo>
                    <a:lnTo>
                      <a:pt x="162" y="176"/>
                    </a:lnTo>
                    <a:lnTo>
                      <a:pt x="164" y="175"/>
                    </a:lnTo>
                    <a:lnTo>
                      <a:pt x="166" y="175"/>
                    </a:lnTo>
                    <a:lnTo>
                      <a:pt x="168" y="174"/>
                    </a:lnTo>
                    <a:lnTo>
                      <a:pt x="170" y="174"/>
                    </a:lnTo>
                    <a:lnTo>
                      <a:pt x="173" y="173"/>
                    </a:lnTo>
                    <a:lnTo>
                      <a:pt x="175" y="172"/>
                    </a:lnTo>
                    <a:lnTo>
                      <a:pt x="177" y="171"/>
                    </a:lnTo>
                    <a:lnTo>
                      <a:pt x="179" y="171"/>
                    </a:lnTo>
                    <a:lnTo>
                      <a:pt x="181" y="170"/>
                    </a:lnTo>
                    <a:lnTo>
                      <a:pt x="184" y="169"/>
                    </a:lnTo>
                    <a:lnTo>
                      <a:pt x="186" y="168"/>
                    </a:lnTo>
                    <a:lnTo>
                      <a:pt x="188" y="167"/>
                    </a:lnTo>
                    <a:lnTo>
                      <a:pt x="190" y="166"/>
                    </a:lnTo>
                    <a:lnTo>
                      <a:pt x="192" y="165"/>
                    </a:lnTo>
                    <a:lnTo>
                      <a:pt x="194" y="165"/>
                    </a:lnTo>
                    <a:lnTo>
                      <a:pt x="196" y="164"/>
                    </a:lnTo>
                    <a:lnTo>
                      <a:pt x="198" y="163"/>
                    </a:lnTo>
                    <a:lnTo>
                      <a:pt x="200" y="161"/>
                    </a:lnTo>
                    <a:lnTo>
                      <a:pt x="202" y="160"/>
                    </a:lnTo>
                    <a:lnTo>
                      <a:pt x="204" y="159"/>
                    </a:lnTo>
                    <a:lnTo>
                      <a:pt x="206" y="158"/>
                    </a:lnTo>
                    <a:lnTo>
                      <a:pt x="208" y="157"/>
                    </a:lnTo>
                    <a:lnTo>
                      <a:pt x="210" y="156"/>
                    </a:lnTo>
                    <a:lnTo>
                      <a:pt x="212" y="155"/>
                    </a:lnTo>
                    <a:lnTo>
                      <a:pt x="214" y="154"/>
                    </a:lnTo>
                    <a:lnTo>
                      <a:pt x="216" y="152"/>
                    </a:lnTo>
                    <a:lnTo>
                      <a:pt x="218" y="151"/>
                    </a:lnTo>
                    <a:lnTo>
                      <a:pt x="220" y="150"/>
                    </a:lnTo>
                    <a:lnTo>
                      <a:pt x="222" y="148"/>
                    </a:lnTo>
                    <a:lnTo>
                      <a:pt x="224" y="147"/>
                    </a:lnTo>
                    <a:lnTo>
                      <a:pt x="226" y="146"/>
                    </a:lnTo>
                    <a:lnTo>
                      <a:pt x="228" y="144"/>
                    </a:lnTo>
                    <a:lnTo>
                      <a:pt x="230" y="143"/>
                    </a:lnTo>
                    <a:lnTo>
                      <a:pt x="231" y="141"/>
                    </a:lnTo>
                    <a:lnTo>
                      <a:pt x="233" y="140"/>
                    </a:lnTo>
                    <a:lnTo>
                      <a:pt x="235" y="139"/>
                    </a:lnTo>
                    <a:lnTo>
                      <a:pt x="237" y="137"/>
                    </a:lnTo>
                    <a:lnTo>
                      <a:pt x="118" y="0"/>
                    </a:lnTo>
                    <a:lnTo>
                      <a:pt x="0" y="137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D0374A88-633A-45FB-8F28-5B6FF067B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5" y="3625"/>
                <a:ext cx="0" cy="5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844346E8-ED3E-46D4-9301-DB0639B5D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712"/>
                <a:ext cx="106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down more than 70%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E4711532-24FE-4B9C-A93D-07F83A00B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553"/>
                <a:ext cx="1071" cy="812"/>
              </a:xfrm>
              <a:custGeom>
                <a:avLst/>
                <a:gdLst>
                  <a:gd name="T0" fmla="*/ 710 w 1071"/>
                  <a:gd name="T1" fmla="*/ 806 h 812"/>
                  <a:gd name="T2" fmla="*/ 734 w 1071"/>
                  <a:gd name="T3" fmla="*/ 782 h 812"/>
                  <a:gd name="T4" fmla="*/ 752 w 1071"/>
                  <a:gd name="T5" fmla="*/ 764 h 812"/>
                  <a:gd name="T6" fmla="*/ 769 w 1071"/>
                  <a:gd name="T7" fmla="*/ 746 h 812"/>
                  <a:gd name="T8" fmla="*/ 793 w 1071"/>
                  <a:gd name="T9" fmla="*/ 729 h 812"/>
                  <a:gd name="T10" fmla="*/ 811 w 1071"/>
                  <a:gd name="T11" fmla="*/ 705 h 812"/>
                  <a:gd name="T12" fmla="*/ 829 w 1071"/>
                  <a:gd name="T13" fmla="*/ 687 h 812"/>
                  <a:gd name="T14" fmla="*/ 846 w 1071"/>
                  <a:gd name="T15" fmla="*/ 664 h 812"/>
                  <a:gd name="T16" fmla="*/ 858 w 1071"/>
                  <a:gd name="T17" fmla="*/ 640 h 812"/>
                  <a:gd name="T18" fmla="*/ 876 w 1071"/>
                  <a:gd name="T19" fmla="*/ 622 h 812"/>
                  <a:gd name="T20" fmla="*/ 894 w 1071"/>
                  <a:gd name="T21" fmla="*/ 598 h 812"/>
                  <a:gd name="T22" fmla="*/ 905 w 1071"/>
                  <a:gd name="T23" fmla="*/ 575 h 812"/>
                  <a:gd name="T24" fmla="*/ 923 w 1071"/>
                  <a:gd name="T25" fmla="*/ 551 h 812"/>
                  <a:gd name="T26" fmla="*/ 935 w 1071"/>
                  <a:gd name="T27" fmla="*/ 527 h 812"/>
                  <a:gd name="T28" fmla="*/ 947 w 1071"/>
                  <a:gd name="T29" fmla="*/ 504 h 812"/>
                  <a:gd name="T30" fmla="*/ 959 w 1071"/>
                  <a:gd name="T31" fmla="*/ 480 h 812"/>
                  <a:gd name="T32" fmla="*/ 971 w 1071"/>
                  <a:gd name="T33" fmla="*/ 456 h 812"/>
                  <a:gd name="T34" fmla="*/ 982 w 1071"/>
                  <a:gd name="T35" fmla="*/ 427 h 812"/>
                  <a:gd name="T36" fmla="*/ 994 w 1071"/>
                  <a:gd name="T37" fmla="*/ 403 h 812"/>
                  <a:gd name="T38" fmla="*/ 1006 w 1071"/>
                  <a:gd name="T39" fmla="*/ 379 h 812"/>
                  <a:gd name="T40" fmla="*/ 1012 w 1071"/>
                  <a:gd name="T41" fmla="*/ 350 h 812"/>
                  <a:gd name="T42" fmla="*/ 1024 w 1071"/>
                  <a:gd name="T43" fmla="*/ 326 h 812"/>
                  <a:gd name="T44" fmla="*/ 1030 w 1071"/>
                  <a:gd name="T45" fmla="*/ 302 h 812"/>
                  <a:gd name="T46" fmla="*/ 1036 w 1071"/>
                  <a:gd name="T47" fmla="*/ 273 h 812"/>
                  <a:gd name="T48" fmla="*/ 1042 w 1071"/>
                  <a:gd name="T49" fmla="*/ 249 h 812"/>
                  <a:gd name="T50" fmla="*/ 1048 w 1071"/>
                  <a:gd name="T51" fmla="*/ 220 h 812"/>
                  <a:gd name="T52" fmla="*/ 1053 w 1071"/>
                  <a:gd name="T53" fmla="*/ 196 h 812"/>
                  <a:gd name="T54" fmla="*/ 1059 w 1071"/>
                  <a:gd name="T55" fmla="*/ 166 h 812"/>
                  <a:gd name="T56" fmla="*/ 1065 w 1071"/>
                  <a:gd name="T57" fmla="*/ 137 h 812"/>
                  <a:gd name="T58" fmla="*/ 1065 w 1071"/>
                  <a:gd name="T59" fmla="*/ 113 h 812"/>
                  <a:gd name="T60" fmla="*/ 1071 w 1071"/>
                  <a:gd name="T61" fmla="*/ 83 h 812"/>
                  <a:gd name="T62" fmla="*/ 1071 w 1071"/>
                  <a:gd name="T63" fmla="*/ 60 h 812"/>
                  <a:gd name="T64" fmla="*/ 1071 w 1071"/>
                  <a:gd name="T65" fmla="*/ 30 h 812"/>
                  <a:gd name="T66" fmla="*/ 1071 w 1071"/>
                  <a:gd name="T67" fmla="*/ 0 h 812"/>
                  <a:gd name="T68" fmla="*/ 704 w 1071"/>
                  <a:gd name="T69" fmla="*/ 8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1" h="812">
                    <a:moveTo>
                      <a:pt x="704" y="812"/>
                    </a:moveTo>
                    <a:lnTo>
                      <a:pt x="710" y="806"/>
                    </a:lnTo>
                    <a:lnTo>
                      <a:pt x="722" y="794"/>
                    </a:lnTo>
                    <a:lnTo>
                      <a:pt x="734" y="782"/>
                    </a:lnTo>
                    <a:lnTo>
                      <a:pt x="740" y="776"/>
                    </a:lnTo>
                    <a:lnTo>
                      <a:pt x="752" y="764"/>
                    </a:lnTo>
                    <a:lnTo>
                      <a:pt x="763" y="758"/>
                    </a:lnTo>
                    <a:lnTo>
                      <a:pt x="769" y="746"/>
                    </a:lnTo>
                    <a:lnTo>
                      <a:pt x="781" y="735"/>
                    </a:lnTo>
                    <a:lnTo>
                      <a:pt x="793" y="729"/>
                    </a:lnTo>
                    <a:lnTo>
                      <a:pt x="799" y="717"/>
                    </a:lnTo>
                    <a:lnTo>
                      <a:pt x="811" y="705"/>
                    </a:lnTo>
                    <a:lnTo>
                      <a:pt x="817" y="693"/>
                    </a:lnTo>
                    <a:lnTo>
                      <a:pt x="829" y="687"/>
                    </a:lnTo>
                    <a:lnTo>
                      <a:pt x="834" y="675"/>
                    </a:lnTo>
                    <a:lnTo>
                      <a:pt x="846" y="664"/>
                    </a:lnTo>
                    <a:lnTo>
                      <a:pt x="852" y="652"/>
                    </a:lnTo>
                    <a:lnTo>
                      <a:pt x="858" y="640"/>
                    </a:lnTo>
                    <a:lnTo>
                      <a:pt x="870" y="628"/>
                    </a:lnTo>
                    <a:lnTo>
                      <a:pt x="876" y="622"/>
                    </a:lnTo>
                    <a:lnTo>
                      <a:pt x="882" y="610"/>
                    </a:lnTo>
                    <a:lnTo>
                      <a:pt x="894" y="598"/>
                    </a:lnTo>
                    <a:lnTo>
                      <a:pt x="900" y="587"/>
                    </a:lnTo>
                    <a:lnTo>
                      <a:pt x="905" y="575"/>
                    </a:lnTo>
                    <a:lnTo>
                      <a:pt x="911" y="563"/>
                    </a:lnTo>
                    <a:lnTo>
                      <a:pt x="923" y="551"/>
                    </a:lnTo>
                    <a:lnTo>
                      <a:pt x="929" y="539"/>
                    </a:lnTo>
                    <a:lnTo>
                      <a:pt x="935" y="527"/>
                    </a:lnTo>
                    <a:lnTo>
                      <a:pt x="941" y="516"/>
                    </a:lnTo>
                    <a:lnTo>
                      <a:pt x="947" y="504"/>
                    </a:lnTo>
                    <a:lnTo>
                      <a:pt x="953" y="492"/>
                    </a:lnTo>
                    <a:lnTo>
                      <a:pt x="959" y="480"/>
                    </a:lnTo>
                    <a:lnTo>
                      <a:pt x="965" y="468"/>
                    </a:lnTo>
                    <a:lnTo>
                      <a:pt x="971" y="456"/>
                    </a:lnTo>
                    <a:lnTo>
                      <a:pt x="977" y="439"/>
                    </a:lnTo>
                    <a:lnTo>
                      <a:pt x="982" y="427"/>
                    </a:lnTo>
                    <a:lnTo>
                      <a:pt x="988" y="415"/>
                    </a:lnTo>
                    <a:lnTo>
                      <a:pt x="994" y="403"/>
                    </a:lnTo>
                    <a:lnTo>
                      <a:pt x="1000" y="391"/>
                    </a:lnTo>
                    <a:lnTo>
                      <a:pt x="1006" y="379"/>
                    </a:lnTo>
                    <a:lnTo>
                      <a:pt x="1006" y="368"/>
                    </a:lnTo>
                    <a:lnTo>
                      <a:pt x="1012" y="350"/>
                    </a:lnTo>
                    <a:lnTo>
                      <a:pt x="1018" y="338"/>
                    </a:lnTo>
                    <a:lnTo>
                      <a:pt x="1024" y="326"/>
                    </a:lnTo>
                    <a:lnTo>
                      <a:pt x="1024" y="314"/>
                    </a:lnTo>
                    <a:lnTo>
                      <a:pt x="1030" y="302"/>
                    </a:lnTo>
                    <a:lnTo>
                      <a:pt x="1036" y="285"/>
                    </a:lnTo>
                    <a:lnTo>
                      <a:pt x="1036" y="273"/>
                    </a:lnTo>
                    <a:lnTo>
                      <a:pt x="1042" y="261"/>
                    </a:lnTo>
                    <a:lnTo>
                      <a:pt x="1042" y="249"/>
                    </a:lnTo>
                    <a:lnTo>
                      <a:pt x="1048" y="231"/>
                    </a:lnTo>
                    <a:lnTo>
                      <a:pt x="1048" y="220"/>
                    </a:lnTo>
                    <a:lnTo>
                      <a:pt x="1053" y="208"/>
                    </a:lnTo>
                    <a:lnTo>
                      <a:pt x="1053" y="196"/>
                    </a:lnTo>
                    <a:lnTo>
                      <a:pt x="1059" y="178"/>
                    </a:lnTo>
                    <a:lnTo>
                      <a:pt x="1059" y="166"/>
                    </a:lnTo>
                    <a:lnTo>
                      <a:pt x="1059" y="154"/>
                    </a:lnTo>
                    <a:lnTo>
                      <a:pt x="1065" y="137"/>
                    </a:lnTo>
                    <a:lnTo>
                      <a:pt x="1065" y="125"/>
                    </a:lnTo>
                    <a:lnTo>
                      <a:pt x="1065" y="113"/>
                    </a:lnTo>
                    <a:lnTo>
                      <a:pt x="1065" y="101"/>
                    </a:lnTo>
                    <a:lnTo>
                      <a:pt x="1071" y="83"/>
                    </a:lnTo>
                    <a:lnTo>
                      <a:pt x="1071" y="71"/>
                    </a:lnTo>
                    <a:lnTo>
                      <a:pt x="1071" y="60"/>
                    </a:lnTo>
                    <a:lnTo>
                      <a:pt x="1071" y="42"/>
                    </a:lnTo>
                    <a:lnTo>
                      <a:pt x="1071" y="30"/>
                    </a:lnTo>
                    <a:lnTo>
                      <a:pt x="1071" y="18"/>
                    </a:lnTo>
                    <a:lnTo>
                      <a:pt x="1071" y="0"/>
                    </a:lnTo>
                    <a:lnTo>
                      <a:pt x="0" y="0"/>
                    </a:lnTo>
                    <a:lnTo>
                      <a:pt x="704" y="812"/>
                    </a:lnTo>
                    <a:close/>
                  </a:path>
                </a:pathLst>
              </a:custGeom>
              <a:solidFill>
                <a:srgbClr val="A02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2BA66E3D-1BAC-409A-8C90-50DB1476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553"/>
                <a:ext cx="1071" cy="812"/>
              </a:xfrm>
              <a:custGeom>
                <a:avLst/>
                <a:gdLst>
                  <a:gd name="T0" fmla="*/ 120 w 181"/>
                  <a:gd name="T1" fmla="*/ 136 h 137"/>
                  <a:gd name="T2" fmla="*/ 124 w 181"/>
                  <a:gd name="T3" fmla="*/ 132 h 137"/>
                  <a:gd name="T4" fmla="*/ 127 w 181"/>
                  <a:gd name="T5" fmla="*/ 129 h 137"/>
                  <a:gd name="T6" fmla="*/ 130 w 181"/>
                  <a:gd name="T7" fmla="*/ 126 h 137"/>
                  <a:gd name="T8" fmla="*/ 134 w 181"/>
                  <a:gd name="T9" fmla="*/ 123 h 137"/>
                  <a:gd name="T10" fmla="*/ 137 w 181"/>
                  <a:gd name="T11" fmla="*/ 119 h 137"/>
                  <a:gd name="T12" fmla="*/ 140 w 181"/>
                  <a:gd name="T13" fmla="*/ 116 h 137"/>
                  <a:gd name="T14" fmla="*/ 143 w 181"/>
                  <a:gd name="T15" fmla="*/ 112 h 137"/>
                  <a:gd name="T16" fmla="*/ 145 w 181"/>
                  <a:gd name="T17" fmla="*/ 108 h 137"/>
                  <a:gd name="T18" fmla="*/ 148 w 181"/>
                  <a:gd name="T19" fmla="*/ 105 h 137"/>
                  <a:gd name="T20" fmla="*/ 151 w 181"/>
                  <a:gd name="T21" fmla="*/ 101 h 137"/>
                  <a:gd name="T22" fmla="*/ 153 w 181"/>
                  <a:gd name="T23" fmla="*/ 97 h 137"/>
                  <a:gd name="T24" fmla="*/ 156 w 181"/>
                  <a:gd name="T25" fmla="*/ 93 h 137"/>
                  <a:gd name="T26" fmla="*/ 158 w 181"/>
                  <a:gd name="T27" fmla="*/ 89 h 137"/>
                  <a:gd name="T28" fmla="*/ 160 w 181"/>
                  <a:gd name="T29" fmla="*/ 85 h 137"/>
                  <a:gd name="T30" fmla="*/ 162 w 181"/>
                  <a:gd name="T31" fmla="*/ 81 h 137"/>
                  <a:gd name="T32" fmla="*/ 164 w 181"/>
                  <a:gd name="T33" fmla="*/ 77 h 137"/>
                  <a:gd name="T34" fmla="*/ 166 w 181"/>
                  <a:gd name="T35" fmla="*/ 72 h 137"/>
                  <a:gd name="T36" fmla="*/ 168 w 181"/>
                  <a:gd name="T37" fmla="*/ 68 h 137"/>
                  <a:gd name="T38" fmla="*/ 170 w 181"/>
                  <a:gd name="T39" fmla="*/ 64 h 137"/>
                  <a:gd name="T40" fmla="*/ 171 w 181"/>
                  <a:gd name="T41" fmla="*/ 59 h 137"/>
                  <a:gd name="T42" fmla="*/ 173 w 181"/>
                  <a:gd name="T43" fmla="*/ 55 h 137"/>
                  <a:gd name="T44" fmla="*/ 174 w 181"/>
                  <a:gd name="T45" fmla="*/ 51 h 137"/>
                  <a:gd name="T46" fmla="*/ 175 w 181"/>
                  <a:gd name="T47" fmla="*/ 46 h 137"/>
                  <a:gd name="T48" fmla="*/ 176 w 181"/>
                  <a:gd name="T49" fmla="*/ 42 h 137"/>
                  <a:gd name="T50" fmla="*/ 177 w 181"/>
                  <a:gd name="T51" fmla="*/ 37 h 137"/>
                  <a:gd name="T52" fmla="*/ 178 w 181"/>
                  <a:gd name="T53" fmla="*/ 33 h 137"/>
                  <a:gd name="T54" fmla="*/ 179 w 181"/>
                  <a:gd name="T55" fmla="*/ 28 h 137"/>
                  <a:gd name="T56" fmla="*/ 180 w 181"/>
                  <a:gd name="T57" fmla="*/ 23 h 137"/>
                  <a:gd name="T58" fmla="*/ 180 w 181"/>
                  <a:gd name="T59" fmla="*/ 19 h 137"/>
                  <a:gd name="T60" fmla="*/ 181 w 181"/>
                  <a:gd name="T61" fmla="*/ 14 h 137"/>
                  <a:gd name="T62" fmla="*/ 181 w 181"/>
                  <a:gd name="T63" fmla="*/ 10 h 137"/>
                  <a:gd name="T64" fmla="*/ 181 w 181"/>
                  <a:gd name="T65" fmla="*/ 5 h 137"/>
                  <a:gd name="T66" fmla="*/ 181 w 181"/>
                  <a:gd name="T67" fmla="*/ 0 h 137"/>
                  <a:gd name="T68" fmla="*/ 119 w 181"/>
                  <a:gd name="T6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137">
                    <a:moveTo>
                      <a:pt x="119" y="137"/>
                    </a:moveTo>
                    <a:lnTo>
                      <a:pt x="120" y="136"/>
                    </a:lnTo>
                    <a:lnTo>
                      <a:pt x="122" y="134"/>
                    </a:lnTo>
                    <a:lnTo>
                      <a:pt x="124" y="132"/>
                    </a:lnTo>
                    <a:lnTo>
                      <a:pt x="125" y="131"/>
                    </a:lnTo>
                    <a:lnTo>
                      <a:pt x="127" y="129"/>
                    </a:lnTo>
                    <a:lnTo>
                      <a:pt x="129" y="128"/>
                    </a:lnTo>
                    <a:lnTo>
                      <a:pt x="130" y="126"/>
                    </a:lnTo>
                    <a:lnTo>
                      <a:pt x="132" y="124"/>
                    </a:lnTo>
                    <a:lnTo>
                      <a:pt x="134" y="123"/>
                    </a:lnTo>
                    <a:lnTo>
                      <a:pt x="135" y="121"/>
                    </a:lnTo>
                    <a:lnTo>
                      <a:pt x="137" y="119"/>
                    </a:lnTo>
                    <a:lnTo>
                      <a:pt x="138" y="117"/>
                    </a:lnTo>
                    <a:lnTo>
                      <a:pt x="140" y="116"/>
                    </a:lnTo>
                    <a:lnTo>
                      <a:pt x="141" y="114"/>
                    </a:lnTo>
                    <a:lnTo>
                      <a:pt x="143" y="112"/>
                    </a:lnTo>
                    <a:lnTo>
                      <a:pt x="144" y="110"/>
                    </a:lnTo>
                    <a:lnTo>
                      <a:pt x="145" y="108"/>
                    </a:lnTo>
                    <a:lnTo>
                      <a:pt x="147" y="106"/>
                    </a:lnTo>
                    <a:lnTo>
                      <a:pt x="148" y="105"/>
                    </a:lnTo>
                    <a:lnTo>
                      <a:pt x="149" y="103"/>
                    </a:lnTo>
                    <a:lnTo>
                      <a:pt x="151" y="101"/>
                    </a:lnTo>
                    <a:lnTo>
                      <a:pt x="152" y="99"/>
                    </a:lnTo>
                    <a:lnTo>
                      <a:pt x="153" y="97"/>
                    </a:lnTo>
                    <a:lnTo>
                      <a:pt x="154" y="95"/>
                    </a:lnTo>
                    <a:lnTo>
                      <a:pt x="156" y="93"/>
                    </a:lnTo>
                    <a:lnTo>
                      <a:pt x="157" y="91"/>
                    </a:lnTo>
                    <a:lnTo>
                      <a:pt x="158" y="89"/>
                    </a:lnTo>
                    <a:lnTo>
                      <a:pt x="159" y="87"/>
                    </a:lnTo>
                    <a:lnTo>
                      <a:pt x="160" y="85"/>
                    </a:lnTo>
                    <a:lnTo>
                      <a:pt x="161" y="83"/>
                    </a:lnTo>
                    <a:lnTo>
                      <a:pt x="162" y="81"/>
                    </a:lnTo>
                    <a:lnTo>
                      <a:pt x="163" y="79"/>
                    </a:lnTo>
                    <a:lnTo>
                      <a:pt x="164" y="77"/>
                    </a:lnTo>
                    <a:lnTo>
                      <a:pt x="165" y="74"/>
                    </a:lnTo>
                    <a:lnTo>
                      <a:pt x="166" y="72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9" y="66"/>
                    </a:lnTo>
                    <a:lnTo>
                      <a:pt x="170" y="64"/>
                    </a:lnTo>
                    <a:lnTo>
                      <a:pt x="170" y="62"/>
                    </a:lnTo>
                    <a:lnTo>
                      <a:pt x="171" y="59"/>
                    </a:lnTo>
                    <a:lnTo>
                      <a:pt x="172" y="57"/>
                    </a:lnTo>
                    <a:lnTo>
                      <a:pt x="173" y="55"/>
                    </a:lnTo>
                    <a:lnTo>
                      <a:pt x="173" y="53"/>
                    </a:lnTo>
                    <a:lnTo>
                      <a:pt x="174" y="51"/>
                    </a:lnTo>
                    <a:lnTo>
                      <a:pt x="175" y="48"/>
                    </a:lnTo>
                    <a:lnTo>
                      <a:pt x="175" y="46"/>
                    </a:lnTo>
                    <a:lnTo>
                      <a:pt x="176" y="44"/>
                    </a:lnTo>
                    <a:lnTo>
                      <a:pt x="176" y="42"/>
                    </a:lnTo>
                    <a:lnTo>
                      <a:pt x="177" y="39"/>
                    </a:lnTo>
                    <a:lnTo>
                      <a:pt x="177" y="37"/>
                    </a:lnTo>
                    <a:lnTo>
                      <a:pt x="178" y="35"/>
                    </a:lnTo>
                    <a:lnTo>
                      <a:pt x="178" y="33"/>
                    </a:lnTo>
                    <a:lnTo>
                      <a:pt x="179" y="30"/>
                    </a:lnTo>
                    <a:lnTo>
                      <a:pt x="179" y="28"/>
                    </a:lnTo>
                    <a:lnTo>
                      <a:pt x="179" y="26"/>
                    </a:lnTo>
                    <a:lnTo>
                      <a:pt x="180" y="23"/>
                    </a:lnTo>
                    <a:lnTo>
                      <a:pt x="180" y="21"/>
                    </a:lnTo>
                    <a:lnTo>
                      <a:pt x="180" y="19"/>
                    </a:lnTo>
                    <a:lnTo>
                      <a:pt x="180" y="17"/>
                    </a:lnTo>
                    <a:lnTo>
                      <a:pt x="181" y="14"/>
                    </a:lnTo>
                    <a:lnTo>
                      <a:pt x="181" y="12"/>
                    </a:lnTo>
                    <a:lnTo>
                      <a:pt x="181" y="10"/>
                    </a:lnTo>
                    <a:lnTo>
                      <a:pt x="181" y="7"/>
                    </a:lnTo>
                    <a:lnTo>
                      <a:pt x="181" y="5"/>
                    </a:lnTo>
                    <a:lnTo>
                      <a:pt x="181" y="3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119" y="137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3A2E75DA-7606-4A54-B952-85B8EC10B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2" y="3003"/>
                <a:ext cx="47" cy="1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8FCDB1A4-4AD2-4724-AA7E-C5A40F7B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6" y="2985"/>
                <a:ext cx="8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up 10% or more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id="{34BC5EED-C2A6-4F3B-9AA0-03046C657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" y="921"/>
                <a:ext cx="467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How does your revenue this summer (June, July, August of 2020)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compare to your revenue last summer (June, July, August of 2019)?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0872CEB6-7A11-4DDA-AEBD-9E726A86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317" y="3005366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23 %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29FF6438-B981-4FD3-B295-FA95C697E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408" y="3512801"/>
              <a:ext cx="3093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DBAD030-FA2E-4033-B887-2A0C0F651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770" y="3844192"/>
              <a:ext cx="3093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2">
              <a:extLst>
                <a:ext uri="{FF2B5EF4-FFF2-40B4-BE49-F238E27FC236}">
                  <a16:creationId xmlns:a16="http://schemas.microsoft.com/office/drawing/2014/main" id="{C5A1838A-C11D-4D1E-A56C-91A3D1ADA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045" y="4404520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293FFDC9-D7EC-4276-885F-BA6B677EC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163" y="5063897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23 %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4">
              <a:extLst>
                <a:ext uri="{FF2B5EF4-FFF2-40B4-BE49-F238E27FC236}">
                  <a16:creationId xmlns:a16="http://schemas.microsoft.com/office/drawing/2014/main" id="{F1858868-AADD-435B-9249-BAC012046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021" y="4619964"/>
              <a:ext cx="3093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E54DBABC-2934-4A37-A8CC-8D8271A68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3018" y="3573464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23 %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Group 4">
            <a:extLst>
              <a:ext uri="{FF2B5EF4-FFF2-40B4-BE49-F238E27FC236}">
                <a16:creationId xmlns:a16="http://schemas.microsoft.com/office/drawing/2014/main" id="{357F63FF-B26D-486B-B86D-1C5D610099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25014" y="3114584"/>
            <a:ext cx="1357300" cy="571494"/>
            <a:chOff x="5877" y="1676"/>
            <a:chExt cx="532" cy="224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C0D5606D-A9D9-4B35-B9DB-10571E7C3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" y="1753"/>
              <a:ext cx="188" cy="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CAF3F16C-4E6A-4078-81CE-BBCD923F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" y="1753"/>
              <a:ext cx="188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D0D6C3E7-074A-478A-952A-F6EA27251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0" y="1692"/>
              <a:ext cx="189" cy="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FB099918-56E8-4F2F-9F4B-2997FBDE1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0" y="1692"/>
              <a:ext cx="189" cy="12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8" name="Rectangle 16">
              <a:extLst>
                <a:ext uri="{FF2B5EF4-FFF2-40B4-BE49-F238E27FC236}">
                  <a16:creationId xmlns:a16="http://schemas.microsoft.com/office/drawing/2014/main" id="{E8BF56BB-07C7-4853-B302-5B7E4409A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" y="1836"/>
              <a:ext cx="6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E0A08AED-A297-44BE-BC3D-27611F11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" y="1837"/>
              <a:ext cx="5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22">
              <a:extLst>
                <a:ext uri="{FF2B5EF4-FFF2-40B4-BE49-F238E27FC236}">
                  <a16:creationId xmlns:a16="http://schemas.microsoft.com/office/drawing/2014/main" id="{51E47FD9-7A1D-476F-8134-4E52C3E61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9" y="1692"/>
              <a:ext cx="0" cy="12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" name="Line 23">
              <a:extLst>
                <a:ext uri="{FF2B5EF4-FFF2-40B4-BE49-F238E27FC236}">
                  <a16:creationId xmlns:a16="http://schemas.microsoft.com/office/drawing/2014/main" id="{B22907B3-E982-4A9D-9AC7-1BB819044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" y="1814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" name="Line 24">
              <a:extLst>
                <a:ext uri="{FF2B5EF4-FFF2-40B4-BE49-F238E27FC236}">
                  <a16:creationId xmlns:a16="http://schemas.microsoft.com/office/drawing/2014/main" id="{53C4FAB8-6296-411A-A0F9-1437CE4C3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" y="1692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420EE008-871D-43EE-9A1B-DEA8A8AED0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94" y="1781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97404965-E19A-4F97-BCCB-A6D46BE755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94" y="1659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Group 37">
            <a:extLst>
              <a:ext uri="{FF2B5EF4-FFF2-40B4-BE49-F238E27FC236}">
                <a16:creationId xmlns:a16="http://schemas.microsoft.com/office/drawing/2014/main" id="{B6FBD162-B638-45D2-8FC4-415E7E671D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84556" y="4159158"/>
            <a:ext cx="803664" cy="617418"/>
            <a:chOff x="6187" y="2565"/>
            <a:chExt cx="315" cy="242"/>
          </a:xfrm>
        </p:grpSpPr>
        <p:sp>
          <p:nvSpPr>
            <p:cNvPr id="98" name="Rectangle 47">
              <a:extLst>
                <a:ext uri="{FF2B5EF4-FFF2-40B4-BE49-F238E27FC236}">
                  <a16:creationId xmlns:a16="http://schemas.microsoft.com/office/drawing/2014/main" id="{9393E22E-7DE2-49CD-B082-405D38FA5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" y="2650"/>
              <a:ext cx="189" cy="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99" name="Rectangle 48">
              <a:extLst>
                <a:ext uri="{FF2B5EF4-FFF2-40B4-BE49-F238E27FC236}">
                  <a16:creationId xmlns:a16="http://schemas.microsoft.com/office/drawing/2014/main" id="{D494D332-0894-4871-877B-446D81130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" y="2650"/>
              <a:ext cx="189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4" name="Rectangle 53">
              <a:extLst>
                <a:ext uri="{FF2B5EF4-FFF2-40B4-BE49-F238E27FC236}">
                  <a16:creationId xmlns:a16="http://schemas.microsoft.com/office/drawing/2014/main" id="{001B1828-3FF5-4AE3-9583-8C8A61F2A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" y="2744"/>
              <a:ext cx="5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55">
              <a:extLst>
                <a:ext uri="{FF2B5EF4-FFF2-40B4-BE49-F238E27FC236}">
                  <a16:creationId xmlns:a16="http://schemas.microsoft.com/office/drawing/2014/main" id="{68C8969D-C06E-42D2-A3B4-622C925E0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9" y="2582"/>
              <a:ext cx="0" cy="12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7" name="Line 56">
              <a:extLst>
                <a:ext uri="{FF2B5EF4-FFF2-40B4-BE49-F238E27FC236}">
                  <a16:creationId xmlns:a16="http://schemas.microsoft.com/office/drawing/2014/main" id="{F2377D64-5AA9-47FD-B724-F89B02FA9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4" y="2704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8" name="Line 57">
              <a:extLst>
                <a:ext uri="{FF2B5EF4-FFF2-40B4-BE49-F238E27FC236}">
                  <a16:creationId xmlns:a16="http://schemas.microsoft.com/office/drawing/2014/main" id="{58B760C6-9E15-46A9-A779-0D612B185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4" y="2582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3" name="Rectangle 62">
              <a:extLst>
                <a:ext uri="{FF2B5EF4-FFF2-40B4-BE49-F238E27FC236}">
                  <a16:creationId xmlns:a16="http://schemas.microsoft.com/office/drawing/2014/main" id="{FE152933-A824-4CFE-A9A7-4D4998315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04" y="2670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3">
              <a:extLst>
                <a:ext uri="{FF2B5EF4-FFF2-40B4-BE49-F238E27FC236}">
                  <a16:creationId xmlns:a16="http://schemas.microsoft.com/office/drawing/2014/main" id="{B253F654-423D-44AB-ABDA-6360A9E92F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04" y="2548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9" name="Group 70">
            <a:extLst>
              <a:ext uri="{FF2B5EF4-FFF2-40B4-BE49-F238E27FC236}">
                <a16:creationId xmlns:a16="http://schemas.microsoft.com/office/drawing/2014/main" id="{71958939-684B-42B2-B62E-9DA25CE4F2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1555" y="1942217"/>
            <a:ext cx="2502838" cy="910818"/>
            <a:chOff x="4485" y="1451"/>
            <a:chExt cx="981" cy="357"/>
          </a:xfrm>
        </p:grpSpPr>
        <p:sp>
          <p:nvSpPr>
            <p:cNvPr id="122" name="Rectangle 72">
              <a:extLst>
                <a:ext uri="{FF2B5EF4-FFF2-40B4-BE49-F238E27FC236}">
                  <a16:creationId xmlns:a16="http://schemas.microsoft.com/office/drawing/2014/main" id="{7B055940-9F2C-4249-94E6-4165BA63C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1467"/>
              <a:ext cx="188" cy="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23" name="Rectangle 73">
              <a:extLst>
                <a:ext uri="{FF2B5EF4-FFF2-40B4-BE49-F238E27FC236}">
                  <a16:creationId xmlns:a16="http://schemas.microsoft.com/office/drawing/2014/main" id="{7F8FFE19-5B16-4BEC-9153-15C975688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1467"/>
              <a:ext cx="188" cy="24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4" name="Rectangle 74">
              <a:extLst>
                <a:ext uri="{FF2B5EF4-FFF2-40B4-BE49-F238E27FC236}">
                  <a16:creationId xmlns:a16="http://schemas.microsoft.com/office/drawing/2014/main" id="{363299CE-7568-4F5B-A175-8AF6E84A9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1590"/>
              <a:ext cx="189" cy="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5" name="Rectangle 75">
              <a:extLst>
                <a:ext uri="{FF2B5EF4-FFF2-40B4-BE49-F238E27FC236}">
                  <a16:creationId xmlns:a16="http://schemas.microsoft.com/office/drawing/2014/main" id="{8A2B81D8-F7F4-4EBD-9AAB-760048273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1590"/>
              <a:ext cx="189" cy="12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8" name="Rectangle 78">
              <a:extLst>
                <a:ext uri="{FF2B5EF4-FFF2-40B4-BE49-F238E27FC236}">
                  <a16:creationId xmlns:a16="http://schemas.microsoft.com/office/drawing/2014/main" id="{5A917B52-60F1-48F0-A7C9-A508C145B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1590"/>
              <a:ext cx="189" cy="1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29" name="Rectangle 79">
              <a:extLst>
                <a:ext uri="{FF2B5EF4-FFF2-40B4-BE49-F238E27FC236}">
                  <a16:creationId xmlns:a16="http://schemas.microsoft.com/office/drawing/2014/main" id="{A63041D7-6975-4B9E-A64C-75110CE31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1590"/>
              <a:ext cx="189" cy="12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30" name="Rectangle 80">
              <a:extLst>
                <a:ext uri="{FF2B5EF4-FFF2-40B4-BE49-F238E27FC236}">
                  <a16:creationId xmlns:a16="http://schemas.microsoft.com/office/drawing/2014/main" id="{C6A48123-6B3D-426A-8220-876F63B5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590"/>
              <a:ext cx="189" cy="1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31" name="Rectangle 81">
              <a:extLst>
                <a:ext uri="{FF2B5EF4-FFF2-40B4-BE49-F238E27FC236}">
                  <a16:creationId xmlns:a16="http://schemas.microsoft.com/office/drawing/2014/main" id="{92078490-4604-4DA5-8591-1711BB19B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590"/>
              <a:ext cx="189" cy="12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32" name="Rectangle 82">
              <a:extLst>
                <a:ext uri="{FF2B5EF4-FFF2-40B4-BE49-F238E27FC236}">
                  <a16:creationId xmlns:a16="http://schemas.microsoft.com/office/drawing/2014/main" id="{DABB5601-ED69-444D-BD4E-602BFBC1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45"/>
              <a:ext cx="6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83">
              <a:extLst>
                <a:ext uri="{FF2B5EF4-FFF2-40B4-BE49-F238E27FC236}">
                  <a16:creationId xmlns:a16="http://schemas.microsoft.com/office/drawing/2014/main" id="{6C95DB1F-4727-4387-B13E-22D4C2899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745"/>
              <a:ext cx="5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85">
              <a:extLst>
                <a:ext uri="{FF2B5EF4-FFF2-40B4-BE49-F238E27FC236}">
                  <a16:creationId xmlns:a16="http://schemas.microsoft.com/office/drawing/2014/main" id="{3C96075E-143D-4FD1-BE95-A3C2DE92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" y="1745"/>
              <a:ext cx="6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Rs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86">
              <a:extLst>
                <a:ext uri="{FF2B5EF4-FFF2-40B4-BE49-F238E27FC236}">
                  <a16:creationId xmlns:a16="http://schemas.microsoft.com/office/drawing/2014/main" id="{D77B9F2B-31F6-4800-96FA-B5825DC74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" y="1745"/>
              <a:ext cx="5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Line 88">
              <a:extLst>
                <a:ext uri="{FF2B5EF4-FFF2-40B4-BE49-F238E27FC236}">
                  <a16:creationId xmlns:a16="http://schemas.microsoft.com/office/drawing/2014/main" id="{4E761C1A-47C4-4EA9-8A8F-73F7A722F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56" y="1467"/>
              <a:ext cx="1" cy="24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39" name="Line 89">
              <a:extLst>
                <a:ext uri="{FF2B5EF4-FFF2-40B4-BE49-F238E27FC236}">
                  <a16:creationId xmlns:a16="http://schemas.microsoft.com/office/drawing/2014/main" id="{21384495-1633-4113-A3C3-DF23BD866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2" y="1712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40" name="Line 90">
              <a:extLst>
                <a:ext uri="{FF2B5EF4-FFF2-40B4-BE49-F238E27FC236}">
                  <a16:creationId xmlns:a16="http://schemas.microsoft.com/office/drawing/2014/main" id="{A89A712E-A164-4FCD-A79D-395F3FBE1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2" y="1590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41" name="Line 91">
              <a:extLst>
                <a:ext uri="{FF2B5EF4-FFF2-40B4-BE49-F238E27FC236}">
                  <a16:creationId xmlns:a16="http://schemas.microsoft.com/office/drawing/2014/main" id="{23DF487D-AD77-4C0E-A1E6-0F9F01323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2" y="1467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45" name="Rectangle 95">
              <a:extLst>
                <a:ext uri="{FF2B5EF4-FFF2-40B4-BE49-F238E27FC236}">
                  <a16:creationId xmlns:a16="http://schemas.microsoft.com/office/drawing/2014/main" id="{B6888578-0EF1-4895-9A80-822423DAF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02" y="1679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96">
              <a:extLst>
                <a:ext uri="{FF2B5EF4-FFF2-40B4-BE49-F238E27FC236}">
                  <a16:creationId xmlns:a16="http://schemas.microsoft.com/office/drawing/2014/main" id="{75C2BC14-D36F-456A-AAF4-281510088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02" y="1557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97">
              <a:extLst>
                <a:ext uri="{FF2B5EF4-FFF2-40B4-BE49-F238E27FC236}">
                  <a16:creationId xmlns:a16="http://schemas.microsoft.com/office/drawing/2014/main" id="{B1209EFE-A857-42BD-94A8-7405EA7645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02" y="1434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1" name="Group 103">
            <a:extLst>
              <a:ext uri="{FF2B5EF4-FFF2-40B4-BE49-F238E27FC236}">
                <a16:creationId xmlns:a16="http://schemas.microsoft.com/office/drawing/2014/main" id="{6791BDF7-EE24-4CEA-8054-B2132FE0BF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39187" y="5199190"/>
            <a:ext cx="1579263" cy="773049"/>
            <a:chOff x="5860" y="3364"/>
            <a:chExt cx="619" cy="303"/>
          </a:xfrm>
        </p:grpSpPr>
        <p:sp>
          <p:nvSpPr>
            <p:cNvPr id="154" name="Rectangle 105">
              <a:extLst>
                <a:ext uri="{FF2B5EF4-FFF2-40B4-BE49-F238E27FC236}">
                  <a16:creationId xmlns:a16="http://schemas.microsoft.com/office/drawing/2014/main" id="{AE5D90F1-2F42-42C8-A2BA-A7C02C46B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" y="3527"/>
              <a:ext cx="150" cy="4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55" name="Rectangle 106">
              <a:extLst>
                <a:ext uri="{FF2B5EF4-FFF2-40B4-BE49-F238E27FC236}">
                  <a16:creationId xmlns:a16="http://schemas.microsoft.com/office/drawing/2014/main" id="{08B933C2-ADB6-43EB-99F1-FAB23F984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" y="3527"/>
              <a:ext cx="150" cy="49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56" name="Rectangle 107">
              <a:extLst>
                <a:ext uri="{FF2B5EF4-FFF2-40B4-BE49-F238E27FC236}">
                  <a16:creationId xmlns:a16="http://schemas.microsoft.com/office/drawing/2014/main" id="{362BECB0-E2F3-49EC-B56A-B763A66B5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" y="3429"/>
              <a:ext cx="150" cy="1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57" name="Rectangle 108">
              <a:extLst>
                <a:ext uri="{FF2B5EF4-FFF2-40B4-BE49-F238E27FC236}">
                  <a16:creationId xmlns:a16="http://schemas.microsoft.com/office/drawing/2014/main" id="{99475D42-6BAD-421E-A72B-64159E5A5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" y="3429"/>
              <a:ext cx="150" cy="147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62" name="Rectangle 113">
              <a:extLst>
                <a:ext uri="{FF2B5EF4-FFF2-40B4-BE49-F238E27FC236}">
                  <a16:creationId xmlns:a16="http://schemas.microsoft.com/office/drawing/2014/main" id="{47383556-90F1-4BD4-92E8-AB1E2B957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" y="3478"/>
              <a:ext cx="150" cy="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63" name="Rectangle 114">
              <a:extLst>
                <a:ext uri="{FF2B5EF4-FFF2-40B4-BE49-F238E27FC236}">
                  <a16:creationId xmlns:a16="http://schemas.microsoft.com/office/drawing/2014/main" id="{AB01FFC7-4AC2-4E0E-A16F-E3AC4C0E6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" y="3478"/>
              <a:ext cx="150" cy="98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64" name="Rectangle 115">
              <a:extLst>
                <a:ext uri="{FF2B5EF4-FFF2-40B4-BE49-F238E27FC236}">
                  <a16:creationId xmlns:a16="http://schemas.microsoft.com/office/drawing/2014/main" id="{74454B5F-D17D-4E83-9D78-22EC56CDB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" y="3604"/>
              <a:ext cx="6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16">
              <a:extLst>
                <a:ext uri="{FF2B5EF4-FFF2-40B4-BE49-F238E27FC236}">
                  <a16:creationId xmlns:a16="http://schemas.microsoft.com/office/drawing/2014/main" id="{90DB7ABC-CEF4-44DD-8F4A-B2D6C7AE5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" y="3604"/>
              <a:ext cx="5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19">
              <a:extLst>
                <a:ext uri="{FF2B5EF4-FFF2-40B4-BE49-F238E27FC236}">
                  <a16:creationId xmlns:a16="http://schemas.microsoft.com/office/drawing/2014/main" id="{F07F15B2-37BD-40B3-8917-69A05A60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9" y="3604"/>
              <a:ext cx="5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Line 121">
              <a:extLst>
                <a:ext uri="{FF2B5EF4-FFF2-40B4-BE49-F238E27FC236}">
                  <a16:creationId xmlns:a16="http://schemas.microsoft.com/office/drawing/2014/main" id="{8AD46074-0F7B-4251-9CEC-15FF1477C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5" y="3380"/>
              <a:ext cx="0" cy="19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1" name="Line 122">
              <a:extLst>
                <a:ext uri="{FF2B5EF4-FFF2-40B4-BE49-F238E27FC236}">
                  <a16:creationId xmlns:a16="http://schemas.microsoft.com/office/drawing/2014/main" id="{4935FED4-0319-490F-971F-0B490169D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3" y="3576"/>
              <a:ext cx="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2" name="Line 123">
              <a:extLst>
                <a:ext uri="{FF2B5EF4-FFF2-40B4-BE49-F238E27FC236}">
                  <a16:creationId xmlns:a16="http://schemas.microsoft.com/office/drawing/2014/main" id="{6823E4CC-05AF-4BC9-AB01-C32D7D730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3" y="3478"/>
              <a:ext cx="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3" name="Line 124">
              <a:extLst>
                <a:ext uri="{FF2B5EF4-FFF2-40B4-BE49-F238E27FC236}">
                  <a16:creationId xmlns:a16="http://schemas.microsoft.com/office/drawing/2014/main" id="{3E9D8339-F5E4-4A96-8E56-76805D18E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3" y="3380"/>
              <a:ext cx="12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7" name="Rectangle 128">
              <a:extLst>
                <a:ext uri="{FF2B5EF4-FFF2-40B4-BE49-F238E27FC236}">
                  <a16:creationId xmlns:a16="http://schemas.microsoft.com/office/drawing/2014/main" id="{756C84AD-78E3-4E8F-B560-DA9478C331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7" y="3543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29">
              <a:extLst>
                <a:ext uri="{FF2B5EF4-FFF2-40B4-BE49-F238E27FC236}">
                  <a16:creationId xmlns:a16="http://schemas.microsoft.com/office/drawing/2014/main" id="{F5F24104-CA92-457D-AC8D-B0B4C43874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7" y="3445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30">
              <a:extLst>
                <a:ext uri="{FF2B5EF4-FFF2-40B4-BE49-F238E27FC236}">
                  <a16:creationId xmlns:a16="http://schemas.microsoft.com/office/drawing/2014/main" id="{C48DC3C5-7D69-497D-A180-F780CCB5C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7" y="3347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3" name="Group 136">
            <a:extLst>
              <a:ext uri="{FF2B5EF4-FFF2-40B4-BE49-F238E27FC236}">
                <a16:creationId xmlns:a16="http://schemas.microsoft.com/office/drawing/2014/main" id="{23BFC54B-A8BB-44F6-BE3E-CB436FD52A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30669" y="5497913"/>
            <a:ext cx="2513045" cy="1222079"/>
            <a:chOff x="1844" y="3773"/>
            <a:chExt cx="985" cy="479"/>
          </a:xfrm>
        </p:grpSpPr>
        <p:sp>
          <p:nvSpPr>
            <p:cNvPr id="186" name="Rectangle 138">
              <a:extLst>
                <a:ext uri="{FF2B5EF4-FFF2-40B4-BE49-F238E27FC236}">
                  <a16:creationId xmlns:a16="http://schemas.microsoft.com/office/drawing/2014/main" id="{A23871EF-FB8E-4C32-ACF6-FE4640F27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4095"/>
              <a:ext cx="188" cy="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87" name="Rectangle 139">
              <a:extLst>
                <a:ext uri="{FF2B5EF4-FFF2-40B4-BE49-F238E27FC236}">
                  <a16:creationId xmlns:a16="http://schemas.microsoft.com/office/drawing/2014/main" id="{DC1AD525-C165-4747-8FA5-071053671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4095"/>
              <a:ext cx="188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88" name="Rectangle 140">
              <a:extLst>
                <a:ext uri="{FF2B5EF4-FFF2-40B4-BE49-F238E27FC236}">
                  <a16:creationId xmlns:a16="http://schemas.microsoft.com/office/drawing/2014/main" id="{A5F044AC-89A7-4E89-891E-E5020D97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3789"/>
              <a:ext cx="189" cy="3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89" name="Rectangle 141">
              <a:extLst>
                <a:ext uri="{FF2B5EF4-FFF2-40B4-BE49-F238E27FC236}">
                  <a16:creationId xmlns:a16="http://schemas.microsoft.com/office/drawing/2014/main" id="{03C3D8D7-39B2-4FC0-A476-C8287E0CD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3789"/>
              <a:ext cx="189" cy="36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90" name="Rectangle 142">
              <a:extLst>
                <a:ext uri="{FF2B5EF4-FFF2-40B4-BE49-F238E27FC236}">
                  <a16:creationId xmlns:a16="http://schemas.microsoft.com/office/drawing/2014/main" id="{88F0E772-8347-4811-84EA-D965CBA4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4095"/>
              <a:ext cx="188" cy="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91" name="Rectangle 143">
              <a:extLst>
                <a:ext uri="{FF2B5EF4-FFF2-40B4-BE49-F238E27FC236}">
                  <a16:creationId xmlns:a16="http://schemas.microsoft.com/office/drawing/2014/main" id="{11129C52-614B-4B2E-9E89-9061051A5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4095"/>
              <a:ext cx="188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92" name="Rectangle 144">
              <a:extLst>
                <a:ext uri="{FF2B5EF4-FFF2-40B4-BE49-F238E27FC236}">
                  <a16:creationId xmlns:a16="http://schemas.microsoft.com/office/drawing/2014/main" id="{6851C236-2E5C-4F47-A4FF-08D97AEF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034"/>
              <a:ext cx="189" cy="1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93" name="Rectangle 145">
              <a:extLst>
                <a:ext uri="{FF2B5EF4-FFF2-40B4-BE49-F238E27FC236}">
                  <a16:creationId xmlns:a16="http://schemas.microsoft.com/office/drawing/2014/main" id="{EE5EB745-AEE8-46DC-9647-1B2F1A52D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034"/>
              <a:ext cx="189" cy="12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96" name="Rectangle 148">
              <a:extLst>
                <a:ext uri="{FF2B5EF4-FFF2-40B4-BE49-F238E27FC236}">
                  <a16:creationId xmlns:a16="http://schemas.microsoft.com/office/drawing/2014/main" id="{B77B9933-5188-4194-AEAE-AF623EED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4189"/>
              <a:ext cx="6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49">
              <a:extLst>
                <a:ext uri="{FF2B5EF4-FFF2-40B4-BE49-F238E27FC236}">
                  <a16:creationId xmlns:a16="http://schemas.microsoft.com/office/drawing/2014/main" id="{E35CDA56-9C16-42D0-9837-3005CB5D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4189"/>
              <a:ext cx="5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50">
              <a:extLst>
                <a:ext uri="{FF2B5EF4-FFF2-40B4-BE49-F238E27FC236}">
                  <a16:creationId xmlns:a16="http://schemas.microsoft.com/office/drawing/2014/main" id="{23FCE079-B19E-4250-A733-82FB60866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4189"/>
              <a:ext cx="4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51">
              <a:extLst>
                <a:ext uri="{FF2B5EF4-FFF2-40B4-BE49-F238E27FC236}">
                  <a16:creationId xmlns:a16="http://schemas.microsoft.com/office/drawing/2014/main" id="{C9A6E57C-3723-4D87-98CA-253AF85B7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4189"/>
              <a:ext cx="6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Rs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Line 154">
              <a:extLst>
                <a:ext uri="{FF2B5EF4-FFF2-40B4-BE49-F238E27FC236}">
                  <a16:creationId xmlns:a16="http://schemas.microsoft.com/office/drawing/2014/main" id="{7454D8C0-4564-4C3A-AD93-425303FD3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6" y="3789"/>
              <a:ext cx="0" cy="36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3" name="Line 155">
              <a:extLst>
                <a:ext uri="{FF2B5EF4-FFF2-40B4-BE49-F238E27FC236}">
                  <a16:creationId xmlns:a16="http://schemas.microsoft.com/office/drawing/2014/main" id="{0F2A8C0A-BB69-41DF-8EB8-E987E2FBC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1" y="4156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4" name="Line 156">
              <a:extLst>
                <a:ext uri="{FF2B5EF4-FFF2-40B4-BE49-F238E27FC236}">
                  <a16:creationId xmlns:a16="http://schemas.microsoft.com/office/drawing/2014/main" id="{7F58BF4E-F8E6-4793-964C-D62338BB4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1" y="4034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5" name="Line 157">
              <a:extLst>
                <a:ext uri="{FF2B5EF4-FFF2-40B4-BE49-F238E27FC236}">
                  <a16:creationId xmlns:a16="http://schemas.microsoft.com/office/drawing/2014/main" id="{FF7B6CDD-6724-4F5A-8ADD-7097AC8B2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1" y="3911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6" name="Line 158">
              <a:extLst>
                <a:ext uri="{FF2B5EF4-FFF2-40B4-BE49-F238E27FC236}">
                  <a16:creationId xmlns:a16="http://schemas.microsoft.com/office/drawing/2014/main" id="{697E3246-FD69-46CD-8A04-1192258AF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1" y="3789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9" name="Rectangle 161">
              <a:extLst>
                <a:ext uri="{FF2B5EF4-FFF2-40B4-BE49-F238E27FC236}">
                  <a16:creationId xmlns:a16="http://schemas.microsoft.com/office/drawing/2014/main" id="{A64BD211-3AFE-4155-8806-C6EBCE36E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61" y="4123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Rectangle 162">
              <a:extLst>
                <a:ext uri="{FF2B5EF4-FFF2-40B4-BE49-F238E27FC236}">
                  <a16:creationId xmlns:a16="http://schemas.microsoft.com/office/drawing/2014/main" id="{C7F58500-DC14-4AAD-8C01-D31BC622C8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61" y="4001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Rectangle 163">
              <a:extLst>
                <a:ext uri="{FF2B5EF4-FFF2-40B4-BE49-F238E27FC236}">
                  <a16:creationId xmlns:a16="http://schemas.microsoft.com/office/drawing/2014/main" id="{FE0D11D9-F7B4-450E-8ECB-2243EC15CC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61" y="3878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" name="Rectangle 164">
              <a:extLst>
                <a:ext uri="{FF2B5EF4-FFF2-40B4-BE49-F238E27FC236}">
                  <a16:creationId xmlns:a16="http://schemas.microsoft.com/office/drawing/2014/main" id="{B5BA1447-39B2-4707-A10E-C265339BF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61" y="3756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5" name="Group 169">
            <a:extLst>
              <a:ext uri="{FF2B5EF4-FFF2-40B4-BE49-F238E27FC236}">
                <a16:creationId xmlns:a16="http://schemas.microsoft.com/office/drawing/2014/main" id="{9C3ED853-DA1E-4047-A78A-8F49575820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3389" y="4400269"/>
            <a:ext cx="2525801" cy="597007"/>
            <a:chOff x="279" y="3473"/>
            <a:chExt cx="990" cy="234"/>
          </a:xfrm>
        </p:grpSpPr>
        <p:sp>
          <p:nvSpPr>
            <p:cNvPr id="218" name="Rectangle 171">
              <a:extLst>
                <a:ext uri="{FF2B5EF4-FFF2-40B4-BE49-F238E27FC236}">
                  <a16:creationId xmlns:a16="http://schemas.microsoft.com/office/drawing/2014/main" id="{E3FA4A32-8A7A-4C95-BA31-9E543A5A6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3550"/>
              <a:ext cx="188" cy="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19" name="Rectangle 172">
              <a:extLst>
                <a:ext uri="{FF2B5EF4-FFF2-40B4-BE49-F238E27FC236}">
                  <a16:creationId xmlns:a16="http://schemas.microsoft.com/office/drawing/2014/main" id="{D4B21AE8-95EF-4FBC-845D-1023FF36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3550"/>
              <a:ext cx="188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0" name="Rectangle 173">
              <a:extLst>
                <a:ext uri="{FF2B5EF4-FFF2-40B4-BE49-F238E27FC236}">
                  <a16:creationId xmlns:a16="http://schemas.microsoft.com/office/drawing/2014/main" id="{624B7952-D096-4D63-8394-ABAEAF8CB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550"/>
              <a:ext cx="189" cy="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1" name="Rectangle 174">
              <a:extLst>
                <a:ext uri="{FF2B5EF4-FFF2-40B4-BE49-F238E27FC236}">
                  <a16:creationId xmlns:a16="http://schemas.microsoft.com/office/drawing/2014/main" id="{18AA8C67-60E3-4F32-BEB3-55B95B90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550"/>
              <a:ext cx="189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4" name="Rectangle 177">
              <a:extLst>
                <a:ext uri="{FF2B5EF4-FFF2-40B4-BE49-F238E27FC236}">
                  <a16:creationId xmlns:a16="http://schemas.microsoft.com/office/drawing/2014/main" id="{6144F6AC-D6E1-4F06-8DE9-C19F09024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550"/>
              <a:ext cx="189" cy="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5" name="Rectangle 178">
              <a:extLst>
                <a:ext uri="{FF2B5EF4-FFF2-40B4-BE49-F238E27FC236}">
                  <a16:creationId xmlns:a16="http://schemas.microsoft.com/office/drawing/2014/main" id="{15F70037-A8C6-4628-AFE6-110626EB3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550"/>
              <a:ext cx="189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6" name="Rectangle 179">
              <a:extLst>
                <a:ext uri="{FF2B5EF4-FFF2-40B4-BE49-F238E27FC236}">
                  <a16:creationId xmlns:a16="http://schemas.microsoft.com/office/drawing/2014/main" id="{610352DC-A456-4F9A-89BC-67838842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3550"/>
              <a:ext cx="189" cy="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227" name="Rectangle 180">
              <a:extLst>
                <a:ext uri="{FF2B5EF4-FFF2-40B4-BE49-F238E27FC236}">
                  <a16:creationId xmlns:a16="http://schemas.microsoft.com/office/drawing/2014/main" id="{DB982964-B285-4380-9AD3-76EE546A2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3550"/>
              <a:ext cx="189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8" name="Rectangle 181">
              <a:extLst>
                <a:ext uri="{FF2B5EF4-FFF2-40B4-BE49-F238E27FC236}">
                  <a16:creationId xmlns:a16="http://schemas.microsoft.com/office/drawing/2014/main" id="{6CB8C17F-D470-4590-97C8-5ABC5D157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3644"/>
              <a:ext cx="6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182">
              <a:extLst>
                <a:ext uri="{FF2B5EF4-FFF2-40B4-BE49-F238E27FC236}">
                  <a16:creationId xmlns:a16="http://schemas.microsoft.com/office/drawing/2014/main" id="{FAE4E6D8-13DB-4A82-A377-46054177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644"/>
              <a:ext cx="5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Rectangle 184">
              <a:extLst>
                <a:ext uri="{FF2B5EF4-FFF2-40B4-BE49-F238E27FC236}">
                  <a16:creationId xmlns:a16="http://schemas.microsoft.com/office/drawing/2014/main" id="{1AE91707-D17B-46CC-8CC4-84BB7103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644"/>
              <a:ext cx="6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Rs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Rectangle 185">
              <a:extLst>
                <a:ext uri="{FF2B5EF4-FFF2-40B4-BE49-F238E27FC236}">
                  <a16:creationId xmlns:a16="http://schemas.microsoft.com/office/drawing/2014/main" id="{E82459DD-AE91-4315-B326-0E6663E42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3644"/>
              <a:ext cx="5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Line 187">
              <a:extLst>
                <a:ext uri="{FF2B5EF4-FFF2-40B4-BE49-F238E27FC236}">
                  <a16:creationId xmlns:a16="http://schemas.microsoft.com/office/drawing/2014/main" id="{4F74BC60-7CBE-4F31-AC30-6F327390F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" y="3488"/>
              <a:ext cx="1" cy="12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35" name="Line 188">
              <a:extLst>
                <a:ext uri="{FF2B5EF4-FFF2-40B4-BE49-F238E27FC236}">
                  <a16:creationId xmlns:a16="http://schemas.microsoft.com/office/drawing/2014/main" id="{C2E0A400-02D7-46D0-8FBB-C02AB734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3611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36" name="Line 189">
              <a:extLst>
                <a:ext uri="{FF2B5EF4-FFF2-40B4-BE49-F238E27FC236}">
                  <a16:creationId xmlns:a16="http://schemas.microsoft.com/office/drawing/2014/main" id="{1A70A1F6-7FAD-4DD8-8C31-42483884A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3489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41" name="Rectangle 194">
              <a:extLst>
                <a:ext uri="{FF2B5EF4-FFF2-40B4-BE49-F238E27FC236}">
                  <a16:creationId xmlns:a16="http://schemas.microsoft.com/office/drawing/2014/main" id="{D5E4F1C9-62C9-43A6-B247-F24CDE44D2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6" y="3578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Rectangle 195">
              <a:extLst>
                <a:ext uri="{FF2B5EF4-FFF2-40B4-BE49-F238E27FC236}">
                  <a16:creationId xmlns:a16="http://schemas.microsoft.com/office/drawing/2014/main" id="{E4D35433-F16B-458D-A563-063482E5A2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6" y="3456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7" name="Group 202">
            <a:extLst>
              <a:ext uri="{FF2B5EF4-FFF2-40B4-BE49-F238E27FC236}">
                <a16:creationId xmlns:a16="http://schemas.microsoft.com/office/drawing/2014/main" id="{ECEA2910-C89B-4499-82F0-64B8385AD5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2584" y="2311439"/>
            <a:ext cx="2515596" cy="928678"/>
            <a:chOff x="524" y="2147"/>
            <a:chExt cx="986" cy="364"/>
          </a:xfrm>
        </p:grpSpPr>
        <p:sp>
          <p:nvSpPr>
            <p:cNvPr id="250" name="Rectangle 204">
              <a:extLst>
                <a:ext uri="{FF2B5EF4-FFF2-40B4-BE49-F238E27FC236}">
                  <a16:creationId xmlns:a16="http://schemas.microsoft.com/office/drawing/2014/main" id="{B5FC88D3-52F1-47FA-89D2-A8DC1D69F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286"/>
              <a:ext cx="188" cy="1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1" name="Rectangle 205">
              <a:extLst>
                <a:ext uri="{FF2B5EF4-FFF2-40B4-BE49-F238E27FC236}">
                  <a16:creationId xmlns:a16="http://schemas.microsoft.com/office/drawing/2014/main" id="{3415BF0B-D5BB-4E1B-8D93-F359BC80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286"/>
              <a:ext cx="188" cy="12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2" name="Rectangle 206">
              <a:extLst>
                <a:ext uri="{FF2B5EF4-FFF2-40B4-BE49-F238E27FC236}">
                  <a16:creationId xmlns:a16="http://schemas.microsoft.com/office/drawing/2014/main" id="{630E6F76-1B07-48FE-B0CE-78462CD12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225"/>
              <a:ext cx="189" cy="1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3" name="Rectangle 207">
              <a:extLst>
                <a:ext uri="{FF2B5EF4-FFF2-40B4-BE49-F238E27FC236}">
                  <a16:creationId xmlns:a16="http://schemas.microsoft.com/office/drawing/2014/main" id="{D6F8315F-1008-4CAC-92E9-7A71DF5D3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225"/>
              <a:ext cx="189" cy="18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4" name="Rectangle 208">
              <a:extLst>
                <a:ext uri="{FF2B5EF4-FFF2-40B4-BE49-F238E27FC236}">
                  <a16:creationId xmlns:a16="http://schemas.microsoft.com/office/drawing/2014/main" id="{F39986CB-5AC8-47BA-9B43-EA68B1F9F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163"/>
              <a:ext cx="189" cy="2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255" name="Rectangle 209">
              <a:extLst>
                <a:ext uri="{FF2B5EF4-FFF2-40B4-BE49-F238E27FC236}">
                  <a16:creationId xmlns:a16="http://schemas.microsoft.com/office/drawing/2014/main" id="{8C3699B1-FAB9-4915-895A-DA3AAB29F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163"/>
              <a:ext cx="189" cy="24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6" name="Rectangle 210">
              <a:extLst>
                <a:ext uri="{FF2B5EF4-FFF2-40B4-BE49-F238E27FC236}">
                  <a16:creationId xmlns:a16="http://schemas.microsoft.com/office/drawing/2014/main" id="{1E7A1938-07BE-4F30-A5CA-4FA59D49A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2347"/>
              <a:ext cx="189" cy="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257" name="Rectangle 211">
              <a:extLst>
                <a:ext uri="{FF2B5EF4-FFF2-40B4-BE49-F238E27FC236}">
                  <a16:creationId xmlns:a16="http://schemas.microsoft.com/office/drawing/2014/main" id="{79DDC1C6-34BC-4C03-828C-53EE9BF7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2347"/>
              <a:ext cx="189" cy="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0" name="Rectangle 214">
              <a:extLst>
                <a:ext uri="{FF2B5EF4-FFF2-40B4-BE49-F238E27FC236}">
                  <a16:creationId xmlns:a16="http://schemas.microsoft.com/office/drawing/2014/main" id="{ECC090F1-31E9-461D-B706-A86ED1A85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2439"/>
              <a:ext cx="6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Rectangle 215">
              <a:extLst>
                <a:ext uri="{FF2B5EF4-FFF2-40B4-BE49-F238E27FC236}">
                  <a16:creationId xmlns:a16="http://schemas.microsoft.com/office/drawing/2014/main" id="{A195E318-6AC7-44DD-BC53-AB694AFBA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441"/>
              <a:ext cx="5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Rectangle 216">
              <a:extLst>
                <a:ext uri="{FF2B5EF4-FFF2-40B4-BE49-F238E27FC236}">
                  <a16:creationId xmlns:a16="http://schemas.microsoft.com/office/drawing/2014/main" id="{340653A1-E94A-48F6-A449-54EB89284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2443"/>
              <a:ext cx="4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Rectangle 217">
              <a:extLst>
                <a:ext uri="{FF2B5EF4-FFF2-40B4-BE49-F238E27FC236}">
                  <a16:creationId xmlns:a16="http://schemas.microsoft.com/office/drawing/2014/main" id="{02574911-E8D5-4EE9-931D-BBD94404D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2448"/>
              <a:ext cx="6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Rs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Line 220">
              <a:extLst>
                <a:ext uri="{FF2B5EF4-FFF2-40B4-BE49-F238E27FC236}">
                  <a16:creationId xmlns:a16="http://schemas.microsoft.com/office/drawing/2014/main" id="{135B29FB-275B-4EF3-847C-A1C91D9BD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2163"/>
              <a:ext cx="2" cy="24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7" name="Line 221">
              <a:extLst>
                <a:ext uri="{FF2B5EF4-FFF2-40B4-BE49-F238E27FC236}">
                  <a16:creationId xmlns:a16="http://schemas.microsoft.com/office/drawing/2014/main" id="{573BF9EA-83F0-43F7-BD8B-6BCF84500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" y="2408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8" name="Line 222">
              <a:extLst>
                <a:ext uri="{FF2B5EF4-FFF2-40B4-BE49-F238E27FC236}">
                  <a16:creationId xmlns:a16="http://schemas.microsoft.com/office/drawing/2014/main" id="{65DC876D-B94F-4E67-9F71-7C231DB54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" y="2286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9" name="Line 223">
              <a:extLst>
                <a:ext uri="{FF2B5EF4-FFF2-40B4-BE49-F238E27FC236}">
                  <a16:creationId xmlns:a16="http://schemas.microsoft.com/office/drawing/2014/main" id="{98A020B2-D3BC-4CB7-B08D-45F6ADB64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" y="2163"/>
              <a:ext cx="15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73" name="Rectangle 227">
              <a:extLst>
                <a:ext uri="{FF2B5EF4-FFF2-40B4-BE49-F238E27FC236}">
                  <a16:creationId xmlns:a16="http://schemas.microsoft.com/office/drawing/2014/main" id="{B30A68E5-649E-4ECA-91B4-D889BAF78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1" y="2375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Rectangle 228">
              <a:extLst>
                <a:ext uri="{FF2B5EF4-FFF2-40B4-BE49-F238E27FC236}">
                  <a16:creationId xmlns:a16="http://schemas.microsoft.com/office/drawing/2014/main" id="{63B06103-3D31-462D-AAE4-3BBD17513A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1" y="2253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Rectangle 229">
              <a:extLst>
                <a:ext uri="{FF2B5EF4-FFF2-40B4-BE49-F238E27FC236}">
                  <a16:creationId xmlns:a16="http://schemas.microsoft.com/office/drawing/2014/main" id="{53F1E1BA-F7A7-4B94-AD9D-BD614FBC4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1" y="2130"/>
              <a:ext cx="3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7914AC-6FD6-4788-9C22-ACCCA8085DF3}"/>
              </a:ext>
            </a:extLst>
          </p:cNvPr>
          <p:cNvSpPr txBox="1"/>
          <p:nvPr/>
        </p:nvSpPr>
        <p:spPr>
          <a:xfrm>
            <a:off x="9905119" y="5704329"/>
            <a:ext cx="2212489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Ac = Accommodations</a:t>
            </a:r>
          </a:p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= Attractions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Rs =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Restauraunts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Rt = Retail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 = Other (Tourism offices, etc.)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87D7E48-01A8-4249-805F-9E339F5D2784}"/>
              </a:ext>
            </a:extLst>
          </p:cNvPr>
          <p:cNvCxnSpPr>
            <a:cxnSpLocks/>
          </p:cNvCxnSpPr>
          <p:nvPr/>
        </p:nvCxnSpPr>
        <p:spPr>
          <a:xfrm flipV="1">
            <a:off x="938800" y="1321155"/>
            <a:ext cx="1930098" cy="950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1499</Words>
  <Application>Microsoft Office PowerPoint</Application>
  <PresentationFormat>Widescreen</PresentationFormat>
  <Paragraphs>314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Impacts of COVID-19 on Tourism in the BRADD, Summer 2020</vt:lpstr>
      <vt:lpstr>In 2019…</vt:lpstr>
      <vt:lpstr>COVID-19: March – October 2020</vt:lpstr>
      <vt:lpstr>COVID-19</vt:lpstr>
      <vt:lpstr>What has been happening in the BRADD?</vt:lpstr>
      <vt:lpstr>Representation</vt:lpstr>
      <vt:lpstr>Representation</vt:lpstr>
      <vt:lpstr>Visitation</vt:lpstr>
      <vt:lpstr>Revenue</vt:lpstr>
      <vt:lpstr>Staffing</vt:lpstr>
      <vt:lpstr>Pandemic Protocols</vt:lpstr>
      <vt:lpstr>Pandemic Protocols</vt:lpstr>
      <vt:lpstr>Federal Assistance</vt:lpstr>
      <vt:lpstr>Federal Assistance</vt:lpstr>
      <vt:lpstr>Greatest Challenges</vt:lpstr>
      <vt:lpstr>Adaptations</vt:lpstr>
      <vt:lpstr>Helpful Resources</vt:lpstr>
      <vt:lpstr>Other Impacts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Impacts of COVID-19 on Tourism in the BRADD, Summer 2020</dc:title>
  <dc:creator>Schorr, Marissa R</dc:creator>
  <cp:lastModifiedBy>Schorr, Marissa R</cp:lastModifiedBy>
  <cp:revision>15</cp:revision>
  <dcterms:created xsi:type="dcterms:W3CDTF">2020-11-13T22:21:35Z</dcterms:created>
  <dcterms:modified xsi:type="dcterms:W3CDTF">2020-11-19T14:58:25Z</dcterms:modified>
</cp:coreProperties>
</file>