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Lst>
  <p:notesMasterIdLst>
    <p:notesMasterId r:id="rId15"/>
  </p:notesMasterIdLst>
  <p:sldIdLst>
    <p:sldId id="256" r:id="rId4"/>
    <p:sldId id="257" r:id="rId5"/>
    <p:sldId id="266" r:id="rId6"/>
    <p:sldId id="258" r:id="rId7"/>
    <p:sldId id="259" r:id="rId8"/>
    <p:sldId id="260" r:id="rId9"/>
    <p:sldId id="261" r:id="rId10"/>
    <p:sldId id="262" r:id="rId11"/>
    <p:sldId id="264" r:id="rId12"/>
    <p:sldId id="265"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190ECE-E4E5-4065-AFF4-D1C41F2EE3A8}" v="82" dt="2024-10-22T13:19:51.8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1.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Yaple" userId="1a16d7d6-7a7a-443a-b5ce-eef754b0fdce" providerId="ADAL" clId="{902DC066-6430-47CA-8CB3-77C236D29729}"/>
    <pc:docChg chg="undo custSel addSld modSld modMainMaster">
      <pc:chgData name="Kelly Yaple" userId="1a16d7d6-7a7a-443a-b5ce-eef754b0fdce" providerId="ADAL" clId="{902DC066-6430-47CA-8CB3-77C236D29729}" dt="2024-10-20T17:16:39.779" v="3797" actId="1076"/>
      <pc:docMkLst>
        <pc:docMk/>
      </pc:docMkLst>
      <pc:sldChg chg="modSp mod">
        <pc:chgData name="Kelly Yaple" userId="1a16d7d6-7a7a-443a-b5ce-eef754b0fdce" providerId="ADAL" clId="{902DC066-6430-47CA-8CB3-77C236D29729}" dt="2024-10-20T16:35:19.031" v="1673" actId="313"/>
        <pc:sldMkLst>
          <pc:docMk/>
          <pc:sldMk cId="109857222" sldId="256"/>
        </pc:sldMkLst>
        <pc:spChg chg="mod">
          <ac:chgData name="Kelly Yaple" userId="1a16d7d6-7a7a-443a-b5ce-eef754b0fdce" providerId="ADAL" clId="{902DC066-6430-47CA-8CB3-77C236D29729}" dt="2024-10-20T16:35:19.031" v="1673" actId="313"/>
          <ac:spMkLst>
            <pc:docMk/>
            <pc:sldMk cId="109857222" sldId="256"/>
            <ac:spMk id="2" creationId="{00000000-0000-0000-0000-000000000000}"/>
          </ac:spMkLst>
        </pc:spChg>
        <pc:spChg chg="mod">
          <ac:chgData name="Kelly Yaple" userId="1a16d7d6-7a7a-443a-b5ce-eef754b0fdce" providerId="ADAL" clId="{902DC066-6430-47CA-8CB3-77C236D29729}" dt="2024-10-17T20:32:43.524" v="170" actId="20577"/>
          <ac:spMkLst>
            <pc:docMk/>
            <pc:sldMk cId="109857222" sldId="256"/>
            <ac:spMk id="3" creationId="{00000000-0000-0000-0000-000000000000}"/>
          </ac:spMkLst>
        </pc:spChg>
      </pc:sldChg>
      <pc:sldChg chg="addSp delSp modSp new mod modClrScheme chgLayout modNotesTx">
        <pc:chgData name="Kelly Yaple" userId="1a16d7d6-7a7a-443a-b5ce-eef754b0fdce" providerId="ADAL" clId="{902DC066-6430-47CA-8CB3-77C236D29729}" dt="2024-10-17T21:34:32.137" v="318" actId="1076"/>
        <pc:sldMkLst>
          <pc:docMk/>
          <pc:sldMk cId="453716342" sldId="257"/>
        </pc:sldMkLst>
        <pc:spChg chg="del mod ord">
          <ac:chgData name="Kelly Yaple" userId="1a16d7d6-7a7a-443a-b5ce-eef754b0fdce" providerId="ADAL" clId="{902DC066-6430-47CA-8CB3-77C236D29729}" dt="2024-10-17T20:32:51.454" v="171" actId="700"/>
          <ac:spMkLst>
            <pc:docMk/>
            <pc:sldMk cId="453716342" sldId="257"/>
            <ac:spMk id="2" creationId="{E1A329F8-F1D2-7EAE-BEA9-F501F1FDE321}"/>
          </ac:spMkLst>
        </pc:spChg>
        <pc:spChg chg="del mod ord">
          <ac:chgData name="Kelly Yaple" userId="1a16d7d6-7a7a-443a-b5ce-eef754b0fdce" providerId="ADAL" clId="{902DC066-6430-47CA-8CB3-77C236D29729}" dt="2024-10-17T20:32:51.454" v="171" actId="700"/>
          <ac:spMkLst>
            <pc:docMk/>
            <pc:sldMk cId="453716342" sldId="257"/>
            <ac:spMk id="3" creationId="{9DAB146C-D889-C933-7FDD-F70136497E8A}"/>
          </ac:spMkLst>
        </pc:spChg>
        <pc:spChg chg="add mod ord">
          <ac:chgData name="Kelly Yaple" userId="1a16d7d6-7a7a-443a-b5ce-eef754b0fdce" providerId="ADAL" clId="{902DC066-6430-47CA-8CB3-77C236D29729}" dt="2024-10-17T20:52:43.596" v="250" actId="20577"/>
          <ac:spMkLst>
            <pc:docMk/>
            <pc:sldMk cId="453716342" sldId="257"/>
            <ac:spMk id="4" creationId="{735792A3-201E-756E-874D-B559B21C13EA}"/>
          </ac:spMkLst>
        </pc:spChg>
        <pc:spChg chg="add mod ord">
          <ac:chgData name="Kelly Yaple" userId="1a16d7d6-7a7a-443a-b5ce-eef754b0fdce" providerId="ADAL" clId="{902DC066-6430-47CA-8CB3-77C236D29729}" dt="2024-10-17T20:53:10.017" v="315" actId="20577"/>
          <ac:spMkLst>
            <pc:docMk/>
            <pc:sldMk cId="453716342" sldId="257"/>
            <ac:spMk id="5" creationId="{154131CD-1445-FC2C-9A2E-6F78A37E91DF}"/>
          </ac:spMkLst>
        </pc:spChg>
        <pc:picChg chg="add mod">
          <ac:chgData name="Kelly Yaple" userId="1a16d7d6-7a7a-443a-b5ce-eef754b0fdce" providerId="ADAL" clId="{902DC066-6430-47CA-8CB3-77C236D29729}" dt="2024-10-17T21:34:32.137" v="318" actId="1076"/>
          <ac:picMkLst>
            <pc:docMk/>
            <pc:sldMk cId="453716342" sldId="257"/>
            <ac:picMk id="6" creationId="{7B8B9F8D-643F-DA8D-871E-945298FE3679}"/>
          </ac:picMkLst>
        </pc:picChg>
      </pc:sldChg>
      <pc:sldChg chg="modSp new mod modNotesTx">
        <pc:chgData name="Kelly Yaple" userId="1a16d7d6-7a7a-443a-b5ce-eef754b0fdce" providerId="ADAL" clId="{902DC066-6430-47CA-8CB3-77C236D29729}" dt="2024-10-20T16:36:00.927" v="1760" actId="20577"/>
        <pc:sldMkLst>
          <pc:docMk/>
          <pc:sldMk cId="2374348082" sldId="258"/>
        </pc:sldMkLst>
        <pc:spChg chg="mod">
          <ac:chgData name="Kelly Yaple" userId="1a16d7d6-7a7a-443a-b5ce-eef754b0fdce" providerId="ADAL" clId="{902DC066-6430-47CA-8CB3-77C236D29729}" dt="2024-10-17T21:38:44.678" v="364" actId="20577"/>
          <ac:spMkLst>
            <pc:docMk/>
            <pc:sldMk cId="2374348082" sldId="258"/>
            <ac:spMk id="2" creationId="{DB8D0725-8E36-003E-7307-5882C7721A67}"/>
          </ac:spMkLst>
        </pc:spChg>
        <pc:spChg chg="mod">
          <ac:chgData name="Kelly Yaple" userId="1a16d7d6-7a7a-443a-b5ce-eef754b0fdce" providerId="ADAL" clId="{902DC066-6430-47CA-8CB3-77C236D29729}" dt="2024-10-17T21:59:18.555" v="1634" actId="5793"/>
          <ac:spMkLst>
            <pc:docMk/>
            <pc:sldMk cId="2374348082" sldId="258"/>
            <ac:spMk id="3" creationId="{9F3E2F9F-237D-EA9B-B714-5445B685BF6C}"/>
          </ac:spMkLst>
        </pc:spChg>
      </pc:sldChg>
      <pc:sldChg chg="modSp new mod modNotesTx">
        <pc:chgData name="Kelly Yaple" userId="1a16d7d6-7a7a-443a-b5ce-eef754b0fdce" providerId="ADAL" clId="{902DC066-6430-47CA-8CB3-77C236D29729}" dt="2024-10-18T13:57:46.060" v="1643" actId="27636"/>
        <pc:sldMkLst>
          <pc:docMk/>
          <pc:sldMk cId="3356721134" sldId="259"/>
        </pc:sldMkLst>
        <pc:spChg chg="mod">
          <ac:chgData name="Kelly Yaple" userId="1a16d7d6-7a7a-443a-b5ce-eef754b0fdce" providerId="ADAL" clId="{902DC066-6430-47CA-8CB3-77C236D29729}" dt="2024-10-17T21:41:19.433" v="652" actId="14100"/>
          <ac:spMkLst>
            <pc:docMk/>
            <pc:sldMk cId="3356721134" sldId="259"/>
            <ac:spMk id="2" creationId="{2A75F55F-DF85-8544-0860-8D27D9AB00C2}"/>
          </ac:spMkLst>
        </pc:spChg>
        <pc:spChg chg="mod">
          <ac:chgData name="Kelly Yaple" userId="1a16d7d6-7a7a-443a-b5ce-eef754b0fdce" providerId="ADAL" clId="{902DC066-6430-47CA-8CB3-77C236D29729}" dt="2024-10-18T13:57:46.060" v="1643" actId="27636"/>
          <ac:spMkLst>
            <pc:docMk/>
            <pc:sldMk cId="3356721134" sldId="259"/>
            <ac:spMk id="3" creationId="{2CC1DBDB-BD11-F5B9-4919-2EE2FB13C41D}"/>
          </ac:spMkLst>
        </pc:spChg>
      </pc:sldChg>
      <pc:sldChg chg="modSp new mod modNotesTx">
        <pc:chgData name="Kelly Yaple" userId="1a16d7d6-7a7a-443a-b5ce-eef754b0fdce" providerId="ADAL" clId="{902DC066-6430-47CA-8CB3-77C236D29729}" dt="2024-10-20T16:44:45.699" v="2342" actId="20577"/>
        <pc:sldMkLst>
          <pc:docMk/>
          <pc:sldMk cId="1437292764" sldId="260"/>
        </pc:sldMkLst>
        <pc:spChg chg="mod">
          <ac:chgData name="Kelly Yaple" userId="1a16d7d6-7a7a-443a-b5ce-eef754b0fdce" providerId="ADAL" clId="{902DC066-6430-47CA-8CB3-77C236D29729}" dt="2024-10-20T16:36:29.508" v="1766" actId="14100"/>
          <ac:spMkLst>
            <pc:docMk/>
            <pc:sldMk cId="1437292764" sldId="260"/>
            <ac:spMk id="2" creationId="{A5860A30-142D-7399-5114-C0C564C77F83}"/>
          </ac:spMkLst>
        </pc:spChg>
        <pc:spChg chg="mod">
          <ac:chgData name="Kelly Yaple" userId="1a16d7d6-7a7a-443a-b5ce-eef754b0fdce" providerId="ADAL" clId="{902DC066-6430-47CA-8CB3-77C236D29729}" dt="2024-10-20T16:44:45.699" v="2342" actId="20577"/>
          <ac:spMkLst>
            <pc:docMk/>
            <pc:sldMk cId="1437292764" sldId="260"/>
            <ac:spMk id="3" creationId="{05988747-0118-9249-4192-E4D6CCBB158D}"/>
          </ac:spMkLst>
        </pc:spChg>
      </pc:sldChg>
      <pc:sldChg chg="modSp new mod modNotesTx">
        <pc:chgData name="Kelly Yaple" userId="1a16d7d6-7a7a-443a-b5ce-eef754b0fdce" providerId="ADAL" clId="{902DC066-6430-47CA-8CB3-77C236D29729}" dt="2024-10-20T16:55:53.827" v="3172" actId="20577"/>
        <pc:sldMkLst>
          <pc:docMk/>
          <pc:sldMk cId="2604427639" sldId="261"/>
        </pc:sldMkLst>
        <pc:spChg chg="mod">
          <ac:chgData name="Kelly Yaple" userId="1a16d7d6-7a7a-443a-b5ce-eef754b0fdce" providerId="ADAL" clId="{902DC066-6430-47CA-8CB3-77C236D29729}" dt="2024-10-20T16:47:50.457" v="2432" actId="6549"/>
          <ac:spMkLst>
            <pc:docMk/>
            <pc:sldMk cId="2604427639" sldId="261"/>
            <ac:spMk id="2" creationId="{C068560A-BFC0-CE29-C78D-9BB5EAE5A3F0}"/>
          </ac:spMkLst>
        </pc:spChg>
        <pc:spChg chg="mod">
          <ac:chgData name="Kelly Yaple" userId="1a16d7d6-7a7a-443a-b5ce-eef754b0fdce" providerId="ADAL" clId="{902DC066-6430-47CA-8CB3-77C236D29729}" dt="2024-10-20T16:55:53.827" v="3172" actId="20577"/>
          <ac:spMkLst>
            <pc:docMk/>
            <pc:sldMk cId="2604427639" sldId="261"/>
            <ac:spMk id="3" creationId="{CF41B903-F9AD-43F5-1E23-61A8F6A62F64}"/>
          </ac:spMkLst>
        </pc:spChg>
      </pc:sldChg>
      <pc:sldChg chg="addSp delSp modSp new mod modNotesTx">
        <pc:chgData name="Kelly Yaple" userId="1a16d7d6-7a7a-443a-b5ce-eef754b0fdce" providerId="ADAL" clId="{902DC066-6430-47CA-8CB3-77C236D29729}" dt="2024-10-20T17:14:42.224" v="3760" actId="1076"/>
        <pc:sldMkLst>
          <pc:docMk/>
          <pc:sldMk cId="1481874179" sldId="262"/>
        </pc:sldMkLst>
        <pc:spChg chg="del">
          <ac:chgData name="Kelly Yaple" userId="1a16d7d6-7a7a-443a-b5ce-eef754b0fdce" providerId="ADAL" clId="{902DC066-6430-47CA-8CB3-77C236D29729}" dt="2024-10-20T17:07:51.664" v="3175" actId="478"/>
          <ac:spMkLst>
            <pc:docMk/>
            <pc:sldMk cId="1481874179" sldId="262"/>
            <ac:spMk id="2" creationId="{0856D321-5D8A-AFBC-B2E9-9EE6C0A62FEC}"/>
          </ac:spMkLst>
        </pc:spChg>
        <pc:spChg chg="mod">
          <ac:chgData name="Kelly Yaple" userId="1a16d7d6-7a7a-443a-b5ce-eef754b0fdce" providerId="ADAL" clId="{902DC066-6430-47CA-8CB3-77C236D29729}" dt="2024-10-20T17:14:24.730" v="3758" actId="1076"/>
          <ac:spMkLst>
            <pc:docMk/>
            <pc:sldMk cId="1481874179" sldId="262"/>
            <ac:spMk id="3" creationId="{54385071-99F7-0D14-B315-DBA98A79136E}"/>
          </ac:spMkLst>
        </pc:spChg>
        <pc:spChg chg="add mod">
          <ac:chgData name="Kelly Yaple" userId="1a16d7d6-7a7a-443a-b5ce-eef754b0fdce" providerId="ADAL" clId="{902DC066-6430-47CA-8CB3-77C236D29729}" dt="2024-10-20T17:14:35.784" v="3759" actId="207"/>
          <ac:spMkLst>
            <pc:docMk/>
            <pc:sldMk cId="1481874179" sldId="262"/>
            <ac:spMk id="8" creationId="{17D3AED0-02F3-459C-4D47-15263A9A3524}"/>
          </ac:spMkLst>
        </pc:spChg>
        <pc:picChg chg="add mod modCrop">
          <ac:chgData name="Kelly Yaple" userId="1a16d7d6-7a7a-443a-b5ce-eef754b0fdce" providerId="ADAL" clId="{902DC066-6430-47CA-8CB3-77C236D29729}" dt="2024-10-20T17:08:19.868" v="3182" actId="1076"/>
          <ac:picMkLst>
            <pc:docMk/>
            <pc:sldMk cId="1481874179" sldId="262"/>
            <ac:picMk id="5" creationId="{EA2B0FD5-BEDE-E068-0CCA-40B565454F3C}"/>
          </ac:picMkLst>
        </pc:picChg>
        <pc:picChg chg="add mod">
          <ac:chgData name="Kelly Yaple" userId="1a16d7d6-7a7a-443a-b5ce-eef754b0fdce" providerId="ADAL" clId="{902DC066-6430-47CA-8CB3-77C236D29729}" dt="2024-10-20T17:14:42.224" v="3760" actId="1076"/>
          <ac:picMkLst>
            <pc:docMk/>
            <pc:sldMk cId="1481874179" sldId="262"/>
            <ac:picMk id="7" creationId="{34AF3F5A-FBD6-EC92-2C64-BA3A52A61603}"/>
          </ac:picMkLst>
        </pc:picChg>
      </pc:sldChg>
      <pc:sldChg chg="addSp delSp modSp new mod">
        <pc:chgData name="Kelly Yaple" userId="1a16d7d6-7a7a-443a-b5ce-eef754b0fdce" providerId="ADAL" clId="{902DC066-6430-47CA-8CB3-77C236D29729}" dt="2024-10-20T17:16:39.779" v="3797" actId="1076"/>
        <pc:sldMkLst>
          <pc:docMk/>
          <pc:sldMk cId="773354679" sldId="263"/>
        </pc:sldMkLst>
        <pc:spChg chg="mod">
          <ac:chgData name="Kelly Yaple" userId="1a16d7d6-7a7a-443a-b5ce-eef754b0fdce" providerId="ADAL" clId="{902DC066-6430-47CA-8CB3-77C236D29729}" dt="2024-10-20T17:15:14.971" v="3783" actId="20577"/>
          <ac:spMkLst>
            <pc:docMk/>
            <pc:sldMk cId="773354679" sldId="263"/>
            <ac:spMk id="2" creationId="{00DFFA60-5821-C432-B020-1D6A69B5666B}"/>
          </ac:spMkLst>
        </pc:spChg>
        <pc:spChg chg="del">
          <ac:chgData name="Kelly Yaple" userId="1a16d7d6-7a7a-443a-b5ce-eef754b0fdce" providerId="ADAL" clId="{902DC066-6430-47CA-8CB3-77C236D29729}" dt="2024-10-20T17:15:35.063" v="3784" actId="931"/>
          <ac:spMkLst>
            <pc:docMk/>
            <pc:sldMk cId="773354679" sldId="263"/>
            <ac:spMk id="3" creationId="{CF2EB349-D4F0-DB43-3963-D12D08D5C747}"/>
          </ac:spMkLst>
        </pc:spChg>
        <pc:picChg chg="add mod ord">
          <ac:chgData name="Kelly Yaple" userId="1a16d7d6-7a7a-443a-b5ce-eef754b0fdce" providerId="ADAL" clId="{902DC066-6430-47CA-8CB3-77C236D29729}" dt="2024-10-20T17:16:39.779" v="3797" actId="1076"/>
          <ac:picMkLst>
            <pc:docMk/>
            <pc:sldMk cId="773354679" sldId="263"/>
            <ac:picMk id="5" creationId="{D6073C8F-552F-2736-A48F-63DE9C71C4FA}"/>
          </ac:picMkLst>
        </pc:picChg>
      </pc:sldChg>
      <pc:sldMasterChg chg="setBg">
        <pc:chgData name="Kelly Yaple" userId="1a16d7d6-7a7a-443a-b5ce-eef754b0fdce" providerId="ADAL" clId="{902DC066-6430-47CA-8CB3-77C236D29729}" dt="2024-10-17T19:28:03.770" v="1"/>
        <pc:sldMasterMkLst>
          <pc:docMk/>
          <pc:sldMasterMk cId="4180716665" sldId="2147483672"/>
        </pc:sldMasterMkLst>
      </pc:sldMasterChg>
    </pc:docChg>
  </pc:docChgLst>
  <pc:docChgLst>
    <pc:chgData name="Terri Kangas-Feller" userId="a1deadc3-dfeb-4639-860f-d629c399dd37" providerId="ADAL" clId="{1F190ECE-E4E5-4065-AFF4-D1C41F2EE3A8}"/>
    <pc:docChg chg="custSel addSld modSld">
      <pc:chgData name="Terri Kangas-Feller" userId="a1deadc3-dfeb-4639-860f-d629c399dd37" providerId="ADAL" clId="{1F190ECE-E4E5-4065-AFF4-D1C41F2EE3A8}" dt="2024-10-22T18:43:42.051" v="83" actId="680"/>
      <pc:docMkLst>
        <pc:docMk/>
      </pc:docMkLst>
      <pc:sldChg chg="addSp delSp modSp new mod modClrScheme delDesignElem chgLayout">
        <pc:chgData name="Terri Kangas-Feller" userId="a1deadc3-dfeb-4639-860f-d629c399dd37" providerId="ADAL" clId="{1F190ECE-E4E5-4065-AFF4-D1C41F2EE3A8}" dt="2024-10-22T13:18:16.640" v="66" actId="1076"/>
        <pc:sldMkLst>
          <pc:docMk/>
          <pc:sldMk cId="1248700070" sldId="264"/>
        </pc:sldMkLst>
        <pc:spChg chg="del">
          <ac:chgData name="Terri Kangas-Feller" userId="a1deadc3-dfeb-4639-860f-d629c399dd37" providerId="ADAL" clId="{1F190ECE-E4E5-4065-AFF4-D1C41F2EE3A8}" dt="2024-10-22T13:17:00.098" v="10" actId="700"/>
          <ac:spMkLst>
            <pc:docMk/>
            <pc:sldMk cId="1248700070" sldId="264"/>
            <ac:spMk id="2" creationId="{02167551-1FA9-C1E1-2ED3-7B20FB7DC331}"/>
          </ac:spMkLst>
        </pc:spChg>
        <pc:spChg chg="del">
          <ac:chgData name="Terri Kangas-Feller" userId="a1deadc3-dfeb-4639-860f-d629c399dd37" providerId="ADAL" clId="{1F190ECE-E4E5-4065-AFF4-D1C41F2EE3A8}" dt="2024-10-22T13:17:00.098" v="10" actId="700"/>
          <ac:spMkLst>
            <pc:docMk/>
            <pc:sldMk cId="1248700070" sldId="264"/>
            <ac:spMk id="3" creationId="{E5D47A15-2104-D4D0-C0D8-F2D15A8F8816}"/>
          </ac:spMkLst>
        </pc:spChg>
        <pc:spChg chg="add mod ord">
          <ac:chgData name="Terri Kangas-Feller" userId="a1deadc3-dfeb-4639-860f-d629c399dd37" providerId="ADAL" clId="{1F190ECE-E4E5-4065-AFF4-D1C41F2EE3A8}" dt="2024-10-22T13:17:55.022" v="26" actId="20577"/>
          <ac:spMkLst>
            <pc:docMk/>
            <pc:sldMk cId="1248700070" sldId="264"/>
            <ac:spMk id="9" creationId="{55B2543B-6940-7A67-EE62-5F4259029897}"/>
          </ac:spMkLst>
        </pc:spChg>
        <pc:spChg chg="del">
          <ac:chgData name="Terri Kangas-Feller" userId="a1deadc3-dfeb-4639-860f-d629c399dd37" providerId="ADAL" clId="{1F190ECE-E4E5-4065-AFF4-D1C41F2EE3A8}" dt="2024-10-22T13:17:00.098" v="10" actId="700"/>
          <ac:spMkLst>
            <pc:docMk/>
            <pc:sldMk cId="1248700070" sldId="264"/>
            <ac:spMk id="10" creationId="{934B872D-6FE9-472A-9E92-342E41DA7C2B}"/>
          </ac:spMkLst>
        </pc:spChg>
        <pc:spChg chg="add del mod ord">
          <ac:chgData name="Terri Kangas-Feller" userId="a1deadc3-dfeb-4639-860f-d629c399dd37" providerId="ADAL" clId="{1F190ECE-E4E5-4065-AFF4-D1C41F2EE3A8}" dt="2024-10-22T13:17:45.502" v="19" actId="478"/>
          <ac:spMkLst>
            <pc:docMk/>
            <pc:sldMk cId="1248700070" sldId="264"/>
            <ac:spMk id="11" creationId="{6451A4CA-030C-8BD1-14FE-FE0BEBF1E654}"/>
          </ac:spMkLst>
        </pc:spChg>
        <pc:spChg chg="del">
          <ac:chgData name="Terri Kangas-Feller" userId="a1deadc3-dfeb-4639-860f-d629c399dd37" providerId="ADAL" clId="{1F190ECE-E4E5-4065-AFF4-D1C41F2EE3A8}" dt="2024-10-22T13:17:00.098" v="10" actId="700"/>
          <ac:spMkLst>
            <pc:docMk/>
            <pc:sldMk cId="1248700070" sldId="264"/>
            <ac:spMk id="12" creationId="{488DEBA6-2ED2-4FED-8AAB-2F855348DDCC}"/>
          </ac:spMkLst>
        </pc:spChg>
        <pc:spChg chg="add mod ord">
          <ac:chgData name="Terri Kangas-Feller" userId="a1deadc3-dfeb-4639-860f-d629c399dd37" providerId="ADAL" clId="{1F190ECE-E4E5-4065-AFF4-D1C41F2EE3A8}" dt="2024-10-22T13:18:08.976" v="65" actId="20577"/>
          <ac:spMkLst>
            <pc:docMk/>
            <pc:sldMk cId="1248700070" sldId="264"/>
            <ac:spMk id="13" creationId="{F1A70A9C-0269-B44E-1AC8-049CA7039DD4}"/>
          </ac:spMkLst>
        </pc:spChg>
        <pc:picChg chg="add mod">
          <ac:chgData name="Terri Kangas-Feller" userId="a1deadc3-dfeb-4639-860f-d629c399dd37" providerId="ADAL" clId="{1F190ECE-E4E5-4065-AFF4-D1C41F2EE3A8}" dt="2024-10-22T13:18:16.640" v="66" actId="1076"/>
          <ac:picMkLst>
            <pc:docMk/>
            <pc:sldMk cId="1248700070" sldId="264"/>
            <ac:picMk id="5" creationId="{FC92F0FF-0637-8978-48A1-5C6C8FCA18E8}"/>
          </ac:picMkLst>
        </pc:picChg>
        <pc:picChg chg="add mod">
          <ac:chgData name="Terri Kangas-Feller" userId="a1deadc3-dfeb-4639-860f-d629c399dd37" providerId="ADAL" clId="{1F190ECE-E4E5-4065-AFF4-D1C41F2EE3A8}" dt="2024-10-22T13:17:42.850" v="18" actId="1076"/>
          <ac:picMkLst>
            <pc:docMk/>
            <pc:sldMk cId="1248700070" sldId="264"/>
            <ac:picMk id="7" creationId="{4063155E-75B1-CE73-B661-E8557AC2A5F0}"/>
          </ac:picMkLst>
        </pc:picChg>
        <pc:picChg chg="del">
          <ac:chgData name="Terri Kangas-Feller" userId="a1deadc3-dfeb-4639-860f-d629c399dd37" providerId="ADAL" clId="{1F190ECE-E4E5-4065-AFF4-D1C41F2EE3A8}" dt="2024-10-22T13:17:00.098" v="10" actId="700"/>
          <ac:picMkLst>
            <pc:docMk/>
            <pc:sldMk cId="1248700070" sldId="264"/>
            <ac:picMk id="8" creationId="{9A22DDE2-FB2D-421B-B377-F9AD495CE9BB}"/>
          </ac:picMkLst>
        </pc:picChg>
        <pc:picChg chg="del">
          <ac:chgData name="Terri Kangas-Feller" userId="a1deadc3-dfeb-4639-860f-d629c399dd37" providerId="ADAL" clId="{1F190ECE-E4E5-4065-AFF4-D1C41F2EE3A8}" dt="2024-10-22T13:17:00.098" v="10" actId="700"/>
          <ac:picMkLst>
            <pc:docMk/>
            <pc:sldMk cId="1248700070" sldId="264"/>
            <ac:picMk id="14" creationId="{32162F0F-A9B7-409A-AD12-ADD441861C0B}"/>
          </ac:picMkLst>
        </pc:picChg>
      </pc:sldChg>
      <pc:sldChg chg="addSp delSp modSp new mod setBg">
        <pc:chgData name="Terri Kangas-Feller" userId="a1deadc3-dfeb-4639-860f-d629c399dd37" providerId="ADAL" clId="{1F190ECE-E4E5-4065-AFF4-D1C41F2EE3A8}" dt="2024-10-22T13:19:51.846" v="82" actId="26606"/>
        <pc:sldMkLst>
          <pc:docMk/>
          <pc:sldMk cId="635069540" sldId="265"/>
        </pc:sldMkLst>
        <pc:spChg chg="mod">
          <ac:chgData name="Terri Kangas-Feller" userId="a1deadc3-dfeb-4639-860f-d629c399dd37" providerId="ADAL" clId="{1F190ECE-E4E5-4065-AFF4-D1C41F2EE3A8}" dt="2024-10-22T13:19:51.846" v="82" actId="26606"/>
          <ac:spMkLst>
            <pc:docMk/>
            <pc:sldMk cId="635069540" sldId="265"/>
            <ac:spMk id="2" creationId="{C9D91C5F-3B0C-F93B-7C66-ABF55B2A4C71}"/>
          </ac:spMkLst>
        </pc:spChg>
        <pc:spChg chg="del">
          <ac:chgData name="Terri Kangas-Feller" userId="a1deadc3-dfeb-4639-860f-d629c399dd37" providerId="ADAL" clId="{1F190ECE-E4E5-4065-AFF4-D1C41F2EE3A8}" dt="2024-10-22T13:19:45.697" v="80" actId="478"/>
          <ac:spMkLst>
            <pc:docMk/>
            <pc:sldMk cId="635069540" sldId="265"/>
            <ac:spMk id="3" creationId="{C742589C-1831-4016-D9C0-A00E7C061C87}"/>
          </ac:spMkLst>
        </pc:spChg>
        <pc:spChg chg="mod">
          <ac:chgData name="Terri Kangas-Feller" userId="a1deadc3-dfeb-4639-860f-d629c399dd37" providerId="ADAL" clId="{1F190ECE-E4E5-4065-AFF4-D1C41F2EE3A8}" dt="2024-10-22T13:19:51.846" v="82" actId="26606"/>
          <ac:spMkLst>
            <pc:docMk/>
            <pc:sldMk cId="635069540" sldId="265"/>
            <ac:spMk id="4" creationId="{1A4A19C4-4C63-0F46-B83E-0EF9AF2A71D9}"/>
          </ac:spMkLst>
        </pc:spChg>
        <pc:spChg chg="add">
          <ac:chgData name="Terri Kangas-Feller" userId="a1deadc3-dfeb-4639-860f-d629c399dd37" providerId="ADAL" clId="{1F190ECE-E4E5-4065-AFF4-D1C41F2EE3A8}" dt="2024-10-22T13:19:51.846" v="82" actId="26606"/>
          <ac:spMkLst>
            <pc:docMk/>
            <pc:sldMk cId="635069540" sldId="265"/>
            <ac:spMk id="13" creationId="{CD94F7C0-1344-4B3C-AFCB-E7F006BB5348}"/>
          </ac:spMkLst>
        </pc:spChg>
        <pc:picChg chg="add mod">
          <ac:chgData name="Terri Kangas-Feller" userId="a1deadc3-dfeb-4639-860f-d629c399dd37" providerId="ADAL" clId="{1F190ECE-E4E5-4065-AFF4-D1C41F2EE3A8}" dt="2024-10-22T13:19:51.846" v="82" actId="26606"/>
          <ac:picMkLst>
            <pc:docMk/>
            <pc:sldMk cId="635069540" sldId="265"/>
            <ac:picMk id="6" creationId="{FE22148A-AE55-D510-C5A8-447D4ACBBB70}"/>
          </ac:picMkLst>
        </pc:picChg>
        <pc:picChg chg="add">
          <ac:chgData name="Terri Kangas-Feller" userId="a1deadc3-dfeb-4639-860f-d629c399dd37" providerId="ADAL" clId="{1F190ECE-E4E5-4065-AFF4-D1C41F2EE3A8}" dt="2024-10-22T13:19:51.846" v="82" actId="26606"/>
          <ac:picMkLst>
            <pc:docMk/>
            <pc:sldMk cId="635069540" sldId="265"/>
            <ac:picMk id="11" creationId="{BDFADFB3-3D44-49A8-AE3B-A87C61607F7E}"/>
          </ac:picMkLst>
        </pc:picChg>
        <pc:picChg chg="add">
          <ac:chgData name="Terri Kangas-Feller" userId="a1deadc3-dfeb-4639-860f-d629c399dd37" providerId="ADAL" clId="{1F190ECE-E4E5-4065-AFF4-D1C41F2EE3A8}" dt="2024-10-22T13:19:51.846" v="82" actId="26606"/>
          <ac:picMkLst>
            <pc:docMk/>
            <pc:sldMk cId="635069540" sldId="265"/>
            <ac:picMk id="15" creationId="{4EC584A2-4215-4DB8-AE1F-E3768D77E8DE}"/>
          </ac:picMkLst>
        </pc:picChg>
      </pc:sldChg>
      <pc:sldChg chg="new">
        <pc:chgData name="Terri Kangas-Feller" userId="a1deadc3-dfeb-4639-860f-d629c399dd37" providerId="ADAL" clId="{1F190ECE-E4E5-4065-AFF4-D1C41F2EE3A8}" dt="2024-10-22T18:43:42.051" v="83" actId="680"/>
        <pc:sldMkLst>
          <pc:docMk/>
          <pc:sldMk cId="51791818" sldId="266"/>
        </pc:sldMkLst>
      </pc:sldChg>
    </pc:docChg>
  </pc:docChgLst>
  <pc:docChgLst>
    <pc:chgData name="Terri Kangas-Feller" userId="S::tkangasfeller@iccnm.net::a1deadc3-dfeb-4639-860f-d629c399dd37" providerId="AD" clId="Web-{55DA432A-FA46-3BD1-300B-640747140ADC}"/>
    <pc:docChg chg="modSld">
      <pc:chgData name="Terri Kangas-Feller" userId="S::tkangasfeller@iccnm.net::a1deadc3-dfeb-4639-860f-d629c399dd37" providerId="AD" clId="Web-{55DA432A-FA46-3BD1-300B-640747140ADC}" dt="2024-10-22T13:15:10.579" v="0"/>
      <pc:docMkLst>
        <pc:docMk/>
      </pc:docMkLst>
      <pc:sldChg chg="addSp modSp mod setBg">
        <pc:chgData name="Terri Kangas-Feller" userId="S::tkangasfeller@iccnm.net::a1deadc3-dfeb-4639-860f-d629c399dd37" providerId="AD" clId="Web-{55DA432A-FA46-3BD1-300B-640747140ADC}" dt="2024-10-22T13:15:10.579" v="0"/>
        <pc:sldMkLst>
          <pc:docMk/>
          <pc:sldMk cId="1248700070" sldId="264"/>
        </pc:sldMkLst>
        <pc:spChg chg="mod">
          <ac:chgData name="Terri Kangas-Feller" userId="S::tkangasfeller@iccnm.net::a1deadc3-dfeb-4639-860f-d629c399dd37" providerId="AD" clId="Web-{55DA432A-FA46-3BD1-300B-640747140ADC}" dt="2024-10-22T13:15:10.579" v="0"/>
          <ac:spMkLst>
            <pc:docMk/>
            <pc:sldMk cId="1248700070" sldId="264"/>
            <ac:spMk id="2" creationId="{02167551-1FA9-C1E1-2ED3-7B20FB7DC331}"/>
          </ac:spMkLst>
        </pc:spChg>
        <pc:spChg chg="mod">
          <ac:chgData name="Terri Kangas-Feller" userId="S::tkangasfeller@iccnm.net::a1deadc3-dfeb-4639-860f-d629c399dd37" providerId="AD" clId="Web-{55DA432A-FA46-3BD1-300B-640747140ADC}" dt="2024-10-22T13:15:10.579" v="0"/>
          <ac:spMkLst>
            <pc:docMk/>
            <pc:sldMk cId="1248700070" sldId="264"/>
            <ac:spMk id="3" creationId="{E5D47A15-2104-D4D0-C0D8-F2D15A8F8816}"/>
          </ac:spMkLst>
        </pc:spChg>
        <pc:spChg chg="add">
          <ac:chgData name="Terri Kangas-Feller" userId="S::tkangasfeller@iccnm.net::a1deadc3-dfeb-4639-860f-d629c399dd37" providerId="AD" clId="Web-{55DA432A-FA46-3BD1-300B-640747140ADC}" dt="2024-10-22T13:15:10.579" v="0"/>
          <ac:spMkLst>
            <pc:docMk/>
            <pc:sldMk cId="1248700070" sldId="264"/>
            <ac:spMk id="10" creationId="{934B872D-6FE9-472A-9E92-342E41DA7C2B}"/>
          </ac:spMkLst>
        </pc:spChg>
        <pc:spChg chg="add">
          <ac:chgData name="Terri Kangas-Feller" userId="S::tkangasfeller@iccnm.net::a1deadc3-dfeb-4639-860f-d629c399dd37" providerId="AD" clId="Web-{55DA432A-FA46-3BD1-300B-640747140ADC}" dt="2024-10-22T13:15:10.579" v="0"/>
          <ac:spMkLst>
            <pc:docMk/>
            <pc:sldMk cId="1248700070" sldId="264"/>
            <ac:spMk id="12" creationId="{488DEBA6-2ED2-4FED-8AAB-2F855348DDCC}"/>
          </ac:spMkLst>
        </pc:spChg>
        <pc:picChg chg="add">
          <ac:chgData name="Terri Kangas-Feller" userId="S::tkangasfeller@iccnm.net::a1deadc3-dfeb-4639-860f-d629c399dd37" providerId="AD" clId="Web-{55DA432A-FA46-3BD1-300B-640747140ADC}" dt="2024-10-22T13:15:10.579" v="0"/>
          <ac:picMkLst>
            <pc:docMk/>
            <pc:sldMk cId="1248700070" sldId="264"/>
            <ac:picMk id="8" creationId="{9A22DDE2-FB2D-421B-B377-F9AD495CE9BB}"/>
          </ac:picMkLst>
        </pc:picChg>
        <pc:picChg chg="add">
          <ac:chgData name="Terri Kangas-Feller" userId="S::tkangasfeller@iccnm.net::a1deadc3-dfeb-4639-860f-d629c399dd37" providerId="AD" clId="Web-{55DA432A-FA46-3BD1-300B-640747140ADC}" dt="2024-10-22T13:15:10.579" v="0"/>
          <ac:picMkLst>
            <pc:docMk/>
            <pc:sldMk cId="1248700070" sldId="264"/>
            <ac:picMk id="14" creationId="{32162F0F-A9B7-409A-AD12-ADD441861C0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48831C-7BE6-427B-B3E9-0F762BB6AEF4}" type="datetimeFigureOut">
              <a:rPr lang="en-US" smtClean="0"/>
              <a:t>10/22/2024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2C57DB-5737-4AE5-8251-B1FFDD8ADDE7}" type="slidenum">
              <a:rPr lang="en-US" smtClean="0"/>
              <a:t>‹#›</a:t>
            </a:fld>
            <a:endParaRPr lang="en-US"/>
          </a:p>
        </p:txBody>
      </p:sp>
    </p:spTree>
    <p:extLst>
      <p:ext uri="{BB962C8B-B14F-4D97-AF65-F5344CB8AC3E}">
        <p14:creationId xmlns:p14="http://schemas.microsoft.com/office/powerpoint/2010/main" val="1355504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1C1D1F"/>
                </a:solidFill>
                <a:effectLst/>
                <a:latin typeface="Nunito" pitchFamily="2" charset="0"/>
              </a:rPr>
              <a:t>This toolkit helps nursing home infection preventionists and leadership prepare for and respond to nursing home residents or healthcare personnel (HCP) who develop signs or symptoms of a respiratory viral infection. While the toolkit is tailored toward nursing homes, the resources and many of the listed actions could be adapted for use in other long-term care settings.</a:t>
            </a:r>
            <a:endParaRPr lang="en-US"/>
          </a:p>
        </p:txBody>
      </p:sp>
      <p:sp>
        <p:nvSpPr>
          <p:cNvPr id="4" name="Slide Number Placeholder 3"/>
          <p:cNvSpPr>
            <a:spLocks noGrp="1"/>
          </p:cNvSpPr>
          <p:nvPr>
            <p:ph type="sldNum" sz="quarter" idx="5"/>
          </p:nvPr>
        </p:nvSpPr>
        <p:spPr/>
        <p:txBody>
          <a:bodyPr/>
          <a:lstStyle/>
          <a:p>
            <a:fld id="{6A2C57DB-5737-4AE5-8251-B1FFDD8ADDE7}" type="slidenum">
              <a:rPr lang="en-US" smtClean="0"/>
              <a:t>2</a:t>
            </a:fld>
            <a:endParaRPr lang="en-US"/>
          </a:p>
        </p:txBody>
      </p:sp>
    </p:spTree>
    <p:extLst>
      <p:ext uri="{BB962C8B-B14F-4D97-AF65-F5344CB8AC3E}">
        <p14:creationId xmlns:p14="http://schemas.microsoft.com/office/powerpoint/2010/main" val="2825011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toolkit is broken into 3 parts and is intended as guidance for all respiratory viruses, even COVID.</a:t>
            </a:r>
          </a:p>
        </p:txBody>
      </p:sp>
      <p:sp>
        <p:nvSpPr>
          <p:cNvPr id="4" name="Slide Number Placeholder 3"/>
          <p:cNvSpPr>
            <a:spLocks noGrp="1"/>
          </p:cNvSpPr>
          <p:nvPr>
            <p:ph type="sldNum" sz="quarter" idx="5"/>
          </p:nvPr>
        </p:nvSpPr>
        <p:spPr/>
        <p:txBody>
          <a:bodyPr/>
          <a:lstStyle/>
          <a:p>
            <a:fld id="{6A2C57DB-5737-4AE5-8251-B1FFDD8ADDE7}" type="slidenum">
              <a:rPr lang="en-US" smtClean="0"/>
              <a:t>4</a:t>
            </a:fld>
            <a:endParaRPr lang="en-US"/>
          </a:p>
        </p:txBody>
      </p:sp>
    </p:spTree>
    <p:extLst>
      <p:ext uri="{BB962C8B-B14F-4D97-AF65-F5344CB8AC3E}">
        <p14:creationId xmlns:p14="http://schemas.microsoft.com/office/powerpoint/2010/main" val="1895644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2C57DB-5737-4AE5-8251-B1FFDD8ADDE7}" type="slidenum">
              <a:rPr lang="en-US" smtClean="0"/>
              <a:t>5</a:t>
            </a:fld>
            <a:endParaRPr lang="en-US"/>
          </a:p>
        </p:txBody>
      </p:sp>
    </p:spTree>
    <p:extLst>
      <p:ext uri="{BB962C8B-B14F-4D97-AF65-F5344CB8AC3E}">
        <p14:creationId xmlns:p14="http://schemas.microsoft.com/office/powerpoint/2010/main" val="305466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1C1D1F"/>
                </a:solidFill>
                <a:effectLst/>
                <a:latin typeface="Nunito" pitchFamily="2" charset="0"/>
              </a:rPr>
              <a:t>When an acute respiratory infection is identified in a resident or HCP, it is important to take rapid action to prevent the spread to others in the facility. While decisions about treatment, prophylaxis, and the recommended duration of isolation vary depending on the pathogen, IPC strategies, such as placement of the resident in a single-person room, use of a facemask for source control, and physical distancing, are the same regardless of the pathogen.</a:t>
            </a:r>
            <a:endParaRPr lang="en-US"/>
          </a:p>
        </p:txBody>
      </p:sp>
      <p:sp>
        <p:nvSpPr>
          <p:cNvPr id="4" name="Slide Number Placeholder 3"/>
          <p:cNvSpPr>
            <a:spLocks noGrp="1"/>
          </p:cNvSpPr>
          <p:nvPr>
            <p:ph type="sldNum" sz="quarter" idx="5"/>
          </p:nvPr>
        </p:nvSpPr>
        <p:spPr/>
        <p:txBody>
          <a:bodyPr/>
          <a:lstStyle/>
          <a:p>
            <a:fld id="{6A2C57DB-5737-4AE5-8251-B1FFDD8ADDE7}" type="slidenum">
              <a:rPr lang="en-US" smtClean="0"/>
              <a:t>6</a:t>
            </a:fld>
            <a:endParaRPr lang="en-US"/>
          </a:p>
        </p:txBody>
      </p:sp>
    </p:spTree>
    <p:extLst>
      <p:ext uri="{BB962C8B-B14F-4D97-AF65-F5344CB8AC3E}">
        <p14:creationId xmlns:p14="http://schemas.microsoft.com/office/powerpoint/2010/main" val="1258541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1C1D1F"/>
                </a:solidFill>
                <a:effectLst/>
                <a:latin typeface="Nunito" pitchFamily="2" charset="0"/>
              </a:rPr>
              <a:t>In addition to the actions described in the previous section, the following interventions should be considered.</a:t>
            </a:r>
            <a:endParaRPr lang="en-US"/>
          </a:p>
        </p:txBody>
      </p:sp>
      <p:sp>
        <p:nvSpPr>
          <p:cNvPr id="4" name="Slide Number Placeholder 3"/>
          <p:cNvSpPr>
            <a:spLocks noGrp="1"/>
          </p:cNvSpPr>
          <p:nvPr>
            <p:ph type="sldNum" sz="quarter" idx="5"/>
          </p:nvPr>
        </p:nvSpPr>
        <p:spPr/>
        <p:txBody>
          <a:bodyPr/>
          <a:lstStyle/>
          <a:p>
            <a:fld id="{6A2C57DB-5737-4AE5-8251-B1FFDD8ADDE7}" type="slidenum">
              <a:rPr lang="en-US" smtClean="0"/>
              <a:t>7</a:t>
            </a:fld>
            <a:endParaRPr lang="en-US"/>
          </a:p>
        </p:txBody>
      </p:sp>
    </p:spTree>
    <p:extLst>
      <p:ext uri="{BB962C8B-B14F-4D97-AF65-F5344CB8AC3E}">
        <p14:creationId xmlns:p14="http://schemas.microsoft.com/office/powerpoint/2010/main" val="3248539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Visit the CDC for more detail on guidance to ensure your facility is following the most current evidence-based practices</a:t>
            </a:r>
          </a:p>
        </p:txBody>
      </p:sp>
      <p:sp>
        <p:nvSpPr>
          <p:cNvPr id="4" name="Slide Number Placeholder 3"/>
          <p:cNvSpPr>
            <a:spLocks noGrp="1"/>
          </p:cNvSpPr>
          <p:nvPr>
            <p:ph type="sldNum" sz="quarter" idx="5"/>
          </p:nvPr>
        </p:nvSpPr>
        <p:spPr/>
        <p:txBody>
          <a:bodyPr/>
          <a:lstStyle/>
          <a:p>
            <a:fld id="{6A2C57DB-5737-4AE5-8251-B1FFDD8ADDE7}" type="slidenum">
              <a:rPr lang="en-US" smtClean="0"/>
              <a:t>8</a:t>
            </a:fld>
            <a:endParaRPr lang="en-US"/>
          </a:p>
        </p:txBody>
      </p:sp>
    </p:spTree>
    <p:extLst>
      <p:ext uri="{BB962C8B-B14F-4D97-AF65-F5344CB8AC3E}">
        <p14:creationId xmlns:p14="http://schemas.microsoft.com/office/powerpoint/2010/main" val="2062541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fld id="{846CE7D5-CF57-46EF-B807-FDD0502418D4}" type="datetimeFigureOut">
              <a:rPr lang="en-US" smtClean="0"/>
              <a:t>10/22/2024</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86730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15590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46CE7D5-CF57-46EF-B807-FDD0502418D4}" type="datetimeFigureOut">
              <a:rPr lang="en-US" smtClean="0"/>
              <a:t>10/22/2024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00261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46CE7D5-CF57-46EF-B807-FDD0502418D4}" type="datetimeFigureOut">
              <a:rPr lang="en-US" smtClean="0"/>
              <a:t>10/22/2024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30EA680-D336-4FF7-8B7A-9848BB0A1C32}"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209868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46CE7D5-CF57-46EF-B807-FDD0502418D4}" type="datetimeFigureOut">
              <a:rPr lang="en-US" smtClean="0"/>
              <a:t>10/22/2024</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49022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36049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7740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33491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46CE7D5-CF57-46EF-B807-FDD0502418D4}" type="datetimeFigureOut">
              <a:rPr lang="en-US" smtClean="0"/>
              <a:t>10/22/2024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43371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0822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46CE7D5-CF57-46EF-B807-FDD0502418D4}" type="datetimeFigureOut">
              <a:rPr lang="en-US" smtClean="0"/>
              <a:t>10/22/2024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4002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30342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98017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69152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3150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53284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72794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46CE7D5-CF57-46EF-B807-FDD0502418D4}" type="datetimeFigureOut">
              <a:rPr lang="en-US" smtClean="0"/>
              <a:t>10/22/2024</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1807166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ools.cdc.gov/campaignproxyservice/subscriptions.aspx?topic_id=USCDC_486" TargetMode="External"/><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hyperlink" Target="https://emergency.cdc.gov/han/2024/han00518.asp"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Long-term care Updates</a:t>
            </a:r>
          </a:p>
        </p:txBody>
      </p:sp>
      <p:sp>
        <p:nvSpPr>
          <p:cNvPr id="3" name="Subtitle 2"/>
          <p:cNvSpPr>
            <a:spLocks noGrp="1"/>
          </p:cNvSpPr>
          <p:nvPr>
            <p:ph type="subTitle" idx="1"/>
          </p:nvPr>
        </p:nvSpPr>
        <p:spPr/>
        <p:txBody>
          <a:bodyPr>
            <a:normAutofit fontScale="92500" lnSpcReduction="10000"/>
          </a:bodyPr>
          <a:lstStyle/>
          <a:p>
            <a:r>
              <a:rPr lang="en-US"/>
              <a:t>Terri Kangas-Feller</a:t>
            </a:r>
          </a:p>
          <a:p>
            <a:r>
              <a:rPr lang="en-US"/>
              <a:t>October 22</a:t>
            </a:r>
            <a:r>
              <a:rPr lang="en-US" baseline="30000"/>
              <a:t>nd</a:t>
            </a:r>
            <a:r>
              <a:rPr lang="en-US"/>
              <a:t>, 2024</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3" name="Rectangle 12">
            <a:extLst>
              <a:ext uri="{FF2B5EF4-FFF2-40B4-BE49-F238E27FC236}">
                <a16:creationId xmlns:a16="http://schemas.microsoft.com/office/drawing/2014/main" id="{CD94F7C0-1344-4B3C-AFCB-E7F006BB5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EC584A2-4215-4DB8-AE1F-E3768D77E8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C9D91C5F-3B0C-F93B-7C66-ABF55B2A4C71}"/>
              </a:ext>
            </a:extLst>
          </p:cNvPr>
          <p:cNvSpPr>
            <a:spLocks noGrp="1"/>
          </p:cNvSpPr>
          <p:nvPr>
            <p:ph type="title"/>
          </p:nvPr>
        </p:nvSpPr>
        <p:spPr>
          <a:xfrm>
            <a:off x="685799" y="764373"/>
            <a:ext cx="3977639" cy="1600200"/>
          </a:xfrm>
        </p:spPr>
        <p:txBody>
          <a:bodyPr vert="horz" lIns="91440" tIns="45720" rIns="91440" bIns="45720" rtlCol="0" anchor="b">
            <a:normAutofit/>
          </a:bodyPr>
          <a:lstStyle/>
          <a:p>
            <a:r>
              <a:rPr lang="en-US" kern="1200" cap="all" baseline="0">
                <a:solidFill>
                  <a:schemeClr val="tx1"/>
                </a:solidFill>
                <a:latin typeface="+mj-lt"/>
                <a:ea typeface="+mj-ea"/>
                <a:cs typeface="+mj-cs"/>
              </a:rPr>
              <a:t>CDC HAN</a:t>
            </a:r>
          </a:p>
        </p:txBody>
      </p:sp>
      <p:sp>
        <p:nvSpPr>
          <p:cNvPr id="4" name="Text Placeholder 3">
            <a:extLst>
              <a:ext uri="{FF2B5EF4-FFF2-40B4-BE49-F238E27FC236}">
                <a16:creationId xmlns:a16="http://schemas.microsoft.com/office/drawing/2014/main" id="{1A4A19C4-4C63-0F46-B83E-0EF9AF2A71D9}"/>
              </a:ext>
            </a:extLst>
          </p:cNvPr>
          <p:cNvSpPr>
            <a:spLocks noGrp="1"/>
          </p:cNvSpPr>
          <p:nvPr>
            <p:ph type="body" sz="half" idx="2"/>
          </p:nvPr>
        </p:nvSpPr>
        <p:spPr>
          <a:xfrm>
            <a:off x="685800" y="2364573"/>
            <a:ext cx="3977639" cy="3854112"/>
          </a:xfrm>
        </p:spPr>
        <p:txBody>
          <a:bodyPr vert="horz" lIns="91440" tIns="45720" rIns="91440" bIns="45720" rtlCol="0">
            <a:normAutofit/>
          </a:bodyPr>
          <a:lstStyle/>
          <a:p>
            <a:pPr indent="-228600">
              <a:buFont typeface="Arial" panose="020B0604020202020204" pitchFamily="34" charset="0"/>
              <a:buChar char="•"/>
            </a:pPr>
            <a:r>
              <a:rPr lang="en-US">
                <a:hlinkClick r:id="rId3"/>
              </a:rPr>
              <a:t>CDC News &amp; Updates | CDC</a:t>
            </a:r>
            <a:r>
              <a:rPr lang="en-US"/>
              <a:t> </a:t>
            </a:r>
          </a:p>
          <a:p>
            <a:pPr indent="-228600">
              <a:buFont typeface="Arial" panose="020B0604020202020204" pitchFamily="34" charset="0"/>
              <a:buChar char="•"/>
            </a:pPr>
            <a:r>
              <a:rPr lang="en-US">
                <a:hlinkClick r:id="rId3"/>
              </a:rPr>
              <a:t>https://tools.cdc.gov/campaignproxyservice/subscriptions.aspx?topic_id=USCDC_486</a:t>
            </a:r>
            <a:endParaRPr lang="en-US"/>
          </a:p>
          <a:p>
            <a:pPr indent="-228600">
              <a:buFont typeface="Arial" panose="020B0604020202020204" pitchFamily="34" charset="0"/>
              <a:buChar char="•"/>
            </a:pPr>
            <a:endParaRPr lang="en-US"/>
          </a:p>
        </p:txBody>
      </p:sp>
      <p:pic>
        <p:nvPicPr>
          <p:cNvPr id="6" name="Picture 5">
            <a:extLst>
              <a:ext uri="{FF2B5EF4-FFF2-40B4-BE49-F238E27FC236}">
                <a16:creationId xmlns:a16="http://schemas.microsoft.com/office/drawing/2014/main" id="{FE22148A-AE55-D510-C5A8-447D4ACBBB70}"/>
              </a:ext>
            </a:extLst>
          </p:cNvPr>
          <p:cNvPicPr>
            <a:picLocks noChangeAspect="1"/>
          </p:cNvPicPr>
          <p:nvPr/>
        </p:nvPicPr>
        <p:blipFill>
          <a:blip r:embed="rId4"/>
          <a:stretch>
            <a:fillRect/>
          </a:stretch>
        </p:blipFill>
        <p:spPr>
          <a:xfrm>
            <a:off x="4972699" y="1563189"/>
            <a:ext cx="6533501" cy="3838431"/>
          </a:xfrm>
          <a:prstGeom prst="rect">
            <a:avLst/>
          </a:prstGeom>
        </p:spPr>
      </p:pic>
    </p:spTree>
    <p:extLst>
      <p:ext uri="{BB962C8B-B14F-4D97-AF65-F5344CB8AC3E}">
        <p14:creationId xmlns:p14="http://schemas.microsoft.com/office/powerpoint/2010/main" val="635069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FFA60-5821-C432-B020-1D6A69B5666B}"/>
              </a:ext>
            </a:extLst>
          </p:cNvPr>
          <p:cNvSpPr>
            <a:spLocks noGrp="1"/>
          </p:cNvSpPr>
          <p:nvPr>
            <p:ph type="title"/>
          </p:nvPr>
        </p:nvSpPr>
        <p:spPr/>
        <p:txBody>
          <a:bodyPr/>
          <a:lstStyle/>
          <a:p>
            <a:r>
              <a:rPr lang="en-US"/>
              <a:t>Any questions for us?</a:t>
            </a:r>
          </a:p>
        </p:txBody>
      </p:sp>
      <p:pic>
        <p:nvPicPr>
          <p:cNvPr id="5" name="Content Placeholder 4" descr="Wooden blocks with question marks">
            <a:extLst>
              <a:ext uri="{FF2B5EF4-FFF2-40B4-BE49-F238E27FC236}">
                <a16:creationId xmlns:a16="http://schemas.microsoft.com/office/drawing/2014/main" id="{D6073C8F-552F-2736-A48F-63DE9C71C4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0882" y="2069314"/>
            <a:ext cx="10610236" cy="4024313"/>
          </a:xfrm>
        </p:spPr>
      </p:pic>
    </p:spTree>
    <p:extLst>
      <p:ext uri="{BB962C8B-B14F-4D97-AF65-F5344CB8AC3E}">
        <p14:creationId xmlns:p14="http://schemas.microsoft.com/office/powerpoint/2010/main" val="773354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5792A3-201E-756E-874D-B559B21C13EA}"/>
              </a:ext>
            </a:extLst>
          </p:cNvPr>
          <p:cNvSpPr>
            <a:spLocks noGrp="1"/>
          </p:cNvSpPr>
          <p:nvPr>
            <p:ph type="title"/>
          </p:nvPr>
        </p:nvSpPr>
        <p:spPr/>
        <p:txBody>
          <a:bodyPr/>
          <a:lstStyle/>
          <a:p>
            <a:r>
              <a:rPr lang="en-US"/>
              <a:t>Viral Respiratory Pathogens Toolkit for Nursing Homes</a:t>
            </a:r>
          </a:p>
        </p:txBody>
      </p:sp>
      <p:sp>
        <p:nvSpPr>
          <p:cNvPr id="5" name="Text Placeholder 4">
            <a:extLst>
              <a:ext uri="{FF2B5EF4-FFF2-40B4-BE49-F238E27FC236}">
                <a16:creationId xmlns:a16="http://schemas.microsoft.com/office/drawing/2014/main" id="{154131CD-1445-FC2C-9A2E-6F78A37E91DF}"/>
              </a:ext>
            </a:extLst>
          </p:cNvPr>
          <p:cNvSpPr>
            <a:spLocks noGrp="1"/>
          </p:cNvSpPr>
          <p:nvPr>
            <p:ph type="body" idx="1"/>
          </p:nvPr>
        </p:nvSpPr>
        <p:spPr/>
        <p:txBody>
          <a:bodyPr/>
          <a:lstStyle/>
          <a:p>
            <a:r>
              <a:rPr lang="en-US"/>
              <a:t>Influenza, COVID-19, RSV, Metapneumovirus, etc.</a:t>
            </a:r>
          </a:p>
        </p:txBody>
      </p:sp>
      <p:pic>
        <p:nvPicPr>
          <p:cNvPr id="6" name="Picture 5">
            <a:extLst>
              <a:ext uri="{FF2B5EF4-FFF2-40B4-BE49-F238E27FC236}">
                <a16:creationId xmlns:a16="http://schemas.microsoft.com/office/drawing/2014/main" id="{7B8B9F8D-643F-DA8D-871E-945298FE3679}"/>
              </a:ext>
            </a:extLst>
          </p:cNvPr>
          <p:cNvPicPr>
            <a:picLocks noChangeAspect="1"/>
          </p:cNvPicPr>
          <p:nvPr/>
        </p:nvPicPr>
        <p:blipFill>
          <a:blip r:embed="rId3"/>
          <a:stretch>
            <a:fillRect/>
          </a:stretch>
        </p:blipFill>
        <p:spPr>
          <a:xfrm>
            <a:off x="3248977" y="4597400"/>
            <a:ext cx="2219325" cy="1428750"/>
          </a:xfrm>
          <a:prstGeom prst="rect">
            <a:avLst/>
          </a:prstGeom>
        </p:spPr>
      </p:pic>
    </p:spTree>
    <p:extLst>
      <p:ext uri="{BB962C8B-B14F-4D97-AF65-F5344CB8AC3E}">
        <p14:creationId xmlns:p14="http://schemas.microsoft.com/office/powerpoint/2010/main" val="453716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07F2C-4764-AE2A-64C0-8A36230C424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4F34130-8E2E-8500-6D07-A26D7AAE190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1791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D0725-8E36-003E-7307-5882C7721A67}"/>
              </a:ext>
            </a:extLst>
          </p:cNvPr>
          <p:cNvSpPr>
            <a:spLocks noGrp="1"/>
          </p:cNvSpPr>
          <p:nvPr>
            <p:ph type="title"/>
          </p:nvPr>
        </p:nvSpPr>
        <p:spPr/>
        <p:txBody>
          <a:bodyPr/>
          <a:lstStyle/>
          <a:p>
            <a:r>
              <a:rPr lang="en-US"/>
              <a:t>Why do we need a toolkit?</a:t>
            </a:r>
          </a:p>
        </p:txBody>
      </p:sp>
      <p:sp>
        <p:nvSpPr>
          <p:cNvPr id="3" name="Content Placeholder 2">
            <a:extLst>
              <a:ext uri="{FF2B5EF4-FFF2-40B4-BE49-F238E27FC236}">
                <a16:creationId xmlns:a16="http://schemas.microsoft.com/office/drawing/2014/main" id="{9F3E2F9F-237D-EA9B-B714-5445B685BF6C}"/>
              </a:ext>
            </a:extLst>
          </p:cNvPr>
          <p:cNvSpPr>
            <a:spLocks noGrp="1"/>
          </p:cNvSpPr>
          <p:nvPr>
            <p:ph idx="1"/>
          </p:nvPr>
        </p:nvSpPr>
        <p:spPr/>
        <p:txBody>
          <a:bodyPr>
            <a:normAutofit/>
          </a:bodyPr>
          <a:lstStyle/>
          <a:p>
            <a:r>
              <a:rPr lang="en-US"/>
              <a:t>Prevent the spread of respiratory viruses</a:t>
            </a:r>
          </a:p>
          <a:p>
            <a:r>
              <a:rPr lang="en-US"/>
              <a:t>Comprehensive approach</a:t>
            </a:r>
          </a:p>
          <a:p>
            <a:pPr lvl="1"/>
            <a:r>
              <a:rPr lang="en-US"/>
              <a:t>Vaccination</a:t>
            </a:r>
          </a:p>
          <a:p>
            <a:pPr lvl="1"/>
            <a:r>
              <a:rPr lang="en-US"/>
              <a:t>Testing</a:t>
            </a:r>
          </a:p>
          <a:p>
            <a:pPr lvl="1"/>
            <a:r>
              <a:rPr lang="en-US"/>
              <a:t>Treatment</a:t>
            </a:r>
          </a:p>
          <a:p>
            <a:pPr lvl="1"/>
            <a:r>
              <a:rPr lang="en-US"/>
              <a:t>Infection prevention and control measures</a:t>
            </a:r>
          </a:p>
          <a:p>
            <a:pPr marL="457200" lvl="1" indent="0">
              <a:buNone/>
            </a:pPr>
            <a:endParaRPr lang="en-US"/>
          </a:p>
          <a:p>
            <a:r>
              <a:rPr lang="en-US"/>
              <a:t>Together these things help protects residents and staff</a:t>
            </a:r>
          </a:p>
          <a:p>
            <a:endParaRPr lang="en-US"/>
          </a:p>
          <a:p>
            <a:r>
              <a:rPr lang="en-US"/>
              <a:t>PREPARE, RESPOND, CONTROL!</a:t>
            </a:r>
          </a:p>
        </p:txBody>
      </p:sp>
    </p:spTree>
    <p:extLst>
      <p:ext uri="{BB962C8B-B14F-4D97-AF65-F5344CB8AC3E}">
        <p14:creationId xmlns:p14="http://schemas.microsoft.com/office/powerpoint/2010/main" val="2374348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5F55F-DF85-8544-0860-8D27D9AB00C2}"/>
              </a:ext>
            </a:extLst>
          </p:cNvPr>
          <p:cNvSpPr>
            <a:spLocks noGrp="1"/>
          </p:cNvSpPr>
          <p:nvPr>
            <p:ph type="title"/>
          </p:nvPr>
        </p:nvSpPr>
        <p:spPr>
          <a:xfrm>
            <a:off x="2895600" y="457200"/>
            <a:ext cx="8610600" cy="1600201"/>
          </a:xfrm>
        </p:spPr>
        <p:txBody>
          <a:bodyPr>
            <a:normAutofit fontScale="90000"/>
          </a:bodyPr>
          <a:lstStyle/>
          <a:p>
            <a:r>
              <a:rPr lang="en-US"/>
              <a:t>ACTION: </a:t>
            </a:r>
            <a:br>
              <a:rPr lang="en-US"/>
            </a:br>
            <a:r>
              <a:rPr lang="en-US"/>
              <a:t>Prepare for respiratory viruses</a:t>
            </a:r>
          </a:p>
        </p:txBody>
      </p:sp>
      <p:sp>
        <p:nvSpPr>
          <p:cNvPr id="3" name="Content Placeholder 2">
            <a:extLst>
              <a:ext uri="{FF2B5EF4-FFF2-40B4-BE49-F238E27FC236}">
                <a16:creationId xmlns:a16="http://schemas.microsoft.com/office/drawing/2014/main" id="{2CC1DBDB-BD11-F5B9-4919-2EE2FB13C41D}"/>
              </a:ext>
            </a:extLst>
          </p:cNvPr>
          <p:cNvSpPr>
            <a:spLocks noGrp="1"/>
          </p:cNvSpPr>
          <p:nvPr>
            <p:ph idx="1"/>
          </p:nvPr>
        </p:nvSpPr>
        <p:spPr>
          <a:xfrm>
            <a:off x="685800" y="2057400"/>
            <a:ext cx="10820400" cy="4591049"/>
          </a:xfrm>
        </p:spPr>
        <p:txBody>
          <a:bodyPr numCol="2">
            <a:normAutofit fontScale="92500" lnSpcReduction="20000"/>
          </a:bodyPr>
          <a:lstStyle/>
          <a:p>
            <a:r>
              <a:rPr lang="en-US" sz="2400"/>
              <a:t>Vaccinate</a:t>
            </a:r>
          </a:p>
          <a:p>
            <a:pPr lvl="1"/>
            <a:r>
              <a:rPr lang="en-US" sz="2400"/>
              <a:t>Provide recommended vaccinations to residents and HCP</a:t>
            </a:r>
          </a:p>
          <a:p>
            <a:r>
              <a:rPr lang="en-US" sz="2400"/>
              <a:t>Allocate resources</a:t>
            </a:r>
          </a:p>
          <a:p>
            <a:pPr lvl="1"/>
            <a:r>
              <a:rPr lang="en-US" sz="2400"/>
              <a:t>Evaluate supplies available before an outbreak begins</a:t>
            </a:r>
          </a:p>
          <a:p>
            <a:pPr lvl="2"/>
            <a:r>
              <a:rPr lang="en-US" sz="2000"/>
              <a:t>PPE, Alcohol-based hand sanitizer</a:t>
            </a:r>
          </a:p>
          <a:p>
            <a:r>
              <a:rPr lang="en-US" sz="2400"/>
              <a:t>Monitor and mask</a:t>
            </a:r>
          </a:p>
          <a:p>
            <a:pPr lvl="1"/>
            <a:r>
              <a:rPr lang="en-US" sz="2400"/>
              <a:t>Monitor community respiratory virus activity</a:t>
            </a:r>
          </a:p>
          <a:p>
            <a:pPr lvl="1"/>
            <a:r>
              <a:rPr lang="en-US" sz="2400"/>
              <a:t>Consider masking if activity increases</a:t>
            </a:r>
          </a:p>
          <a:p>
            <a:pPr marL="457200" lvl="1" indent="0">
              <a:buNone/>
            </a:pPr>
            <a:endParaRPr lang="en-US" sz="2400"/>
          </a:p>
          <a:p>
            <a:pPr marL="457200" lvl="1" indent="0">
              <a:buNone/>
            </a:pPr>
            <a:endParaRPr lang="en-US" sz="2400"/>
          </a:p>
          <a:p>
            <a:pPr marL="457200" lvl="1" indent="0">
              <a:buNone/>
            </a:pPr>
            <a:endParaRPr lang="en-US" sz="2400"/>
          </a:p>
          <a:p>
            <a:r>
              <a:rPr lang="en-US" sz="2400"/>
              <a:t>Educate</a:t>
            </a:r>
          </a:p>
          <a:p>
            <a:pPr lvl="1"/>
            <a:r>
              <a:rPr lang="en-US" sz="2400"/>
              <a:t>Educate and re-educate residents, staff, &amp; HCP of IPC practices</a:t>
            </a:r>
          </a:p>
          <a:p>
            <a:pPr lvl="1"/>
            <a:r>
              <a:rPr lang="en-US" sz="2400"/>
              <a:t>Encourage visitor with symptoms to postpone visits</a:t>
            </a:r>
          </a:p>
          <a:p>
            <a:r>
              <a:rPr lang="en-US" sz="2400"/>
              <a:t>Ventilate</a:t>
            </a:r>
          </a:p>
          <a:p>
            <a:pPr lvl="1"/>
            <a:r>
              <a:rPr lang="en-US" sz="2400"/>
              <a:t>Improve ventilation with help from your maintenance team</a:t>
            </a:r>
          </a:p>
          <a:p>
            <a:pPr lvl="1"/>
            <a:r>
              <a:rPr lang="en-US" sz="2400"/>
              <a:t>Do you have HEPA air scrubbers around?</a:t>
            </a:r>
          </a:p>
          <a:p>
            <a:r>
              <a:rPr lang="en-US" sz="2400"/>
              <a:t>Test and Treat</a:t>
            </a:r>
          </a:p>
          <a:p>
            <a:pPr lvl="1"/>
            <a:r>
              <a:rPr lang="en-US" sz="2400"/>
              <a:t>Plan for quick clinical evaluation</a:t>
            </a:r>
          </a:p>
          <a:p>
            <a:pPr lvl="1"/>
            <a:r>
              <a:rPr lang="en-US" sz="2400"/>
              <a:t>Provide timely treatment</a:t>
            </a:r>
          </a:p>
        </p:txBody>
      </p:sp>
    </p:spTree>
    <p:extLst>
      <p:ext uri="{BB962C8B-B14F-4D97-AF65-F5344CB8AC3E}">
        <p14:creationId xmlns:p14="http://schemas.microsoft.com/office/powerpoint/2010/main" val="3356721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60A30-142D-7399-5114-C0C564C77F83}"/>
              </a:ext>
            </a:extLst>
          </p:cNvPr>
          <p:cNvSpPr>
            <a:spLocks noGrp="1"/>
          </p:cNvSpPr>
          <p:nvPr>
            <p:ph type="title"/>
          </p:nvPr>
        </p:nvSpPr>
        <p:spPr>
          <a:xfrm>
            <a:off x="1725561" y="0"/>
            <a:ext cx="9780639" cy="2057401"/>
          </a:xfrm>
        </p:spPr>
        <p:txBody>
          <a:bodyPr>
            <a:normAutofit/>
          </a:bodyPr>
          <a:lstStyle/>
          <a:p>
            <a:r>
              <a:rPr lang="en-US"/>
              <a:t>Action: </a:t>
            </a:r>
            <a:br>
              <a:rPr lang="en-US"/>
            </a:br>
            <a:r>
              <a:rPr lang="en-US"/>
              <a:t>Respond To signs or symptoms</a:t>
            </a:r>
          </a:p>
        </p:txBody>
      </p:sp>
      <p:sp>
        <p:nvSpPr>
          <p:cNvPr id="3" name="Content Placeholder 2">
            <a:extLst>
              <a:ext uri="{FF2B5EF4-FFF2-40B4-BE49-F238E27FC236}">
                <a16:creationId xmlns:a16="http://schemas.microsoft.com/office/drawing/2014/main" id="{05988747-0118-9249-4192-E4D6CCBB158D}"/>
              </a:ext>
            </a:extLst>
          </p:cNvPr>
          <p:cNvSpPr>
            <a:spLocks noGrp="1"/>
          </p:cNvSpPr>
          <p:nvPr>
            <p:ph idx="1"/>
          </p:nvPr>
        </p:nvSpPr>
        <p:spPr>
          <a:xfrm>
            <a:off x="685800" y="1752600"/>
            <a:ext cx="10820400" cy="4762499"/>
          </a:xfrm>
        </p:spPr>
        <p:txBody>
          <a:bodyPr/>
          <a:lstStyle/>
          <a:p>
            <a:r>
              <a:rPr lang="en-US"/>
              <a:t>Prevent spread</a:t>
            </a:r>
          </a:p>
          <a:p>
            <a:pPr lvl="1"/>
            <a:r>
              <a:rPr lang="en-US"/>
              <a:t>Residents – </a:t>
            </a:r>
          </a:p>
          <a:p>
            <a:pPr lvl="2"/>
            <a:r>
              <a:rPr lang="en-US"/>
              <a:t>Utilize appropriate transmission-based precautions</a:t>
            </a:r>
          </a:p>
          <a:p>
            <a:pPr lvl="2"/>
            <a:r>
              <a:rPr lang="en-US"/>
              <a:t>Use private rooms if possible, cohort as appropriate, HCP use appropriate PPE</a:t>
            </a:r>
          </a:p>
          <a:p>
            <a:pPr lvl="1"/>
            <a:r>
              <a:rPr lang="en-US"/>
              <a:t>Healthcare Personnel – </a:t>
            </a:r>
          </a:p>
          <a:p>
            <a:pPr lvl="2"/>
            <a:r>
              <a:rPr lang="en-US"/>
              <a:t>Review sick leave policies with staff</a:t>
            </a:r>
          </a:p>
          <a:p>
            <a:pPr>
              <a:tabLst>
                <a:tab pos="3086100" algn="l"/>
              </a:tabLst>
            </a:pPr>
            <a:r>
              <a:rPr lang="en-US"/>
              <a:t>Test</a:t>
            </a:r>
          </a:p>
          <a:p>
            <a:pPr lvl="1">
              <a:tabLst>
                <a:tab pos="3086100" algn="l"/>
              </a:tabLst>
            </a:pPr>
            <a:r>
              <a:rPr lang="en-US"/>
              <a:t>Test anyone with respiratory illness signs or symptoms</a:t>
            </a:r>
          </a:p>
          <a:p>
            <a:pPr>
              <a:tabLst>
                <a:tab pos="3086100" algn="l"/>
              </a:tabLst>
            </a:pPr>
            <a:r>
              <a:rPr lang="en-US"/>
              <a:t>Treatment &amp; Prophylaxis</a:t>
            </a:r>
          </a:p>
          <a:p>
            <a:pPr lvl="1">
              <a:tabLst>
                <a:tab pos="3086100" algn="l"/>
              </a:tabLst>
            </a:pPr>
            <a:r>
              <a:rPr lang="en-US"/>
              <a:t>Antivirals for influenza and COVID-19 treatment</a:t>
            </a:r>
          </a:p>
          <a:p>
            <a:pPr>
              <a:tabLst>
                <a:tab pos="3086100" algn="l"/>
              </a:tabLst>
            </a:pPr>
            <a:r>
              <a:rPr lang="en-US"/>
              <a:t>Investigate</a:t>
            </a:r>
          </a:p>
          <a:p>
            <a:pPr lvl="1">
              <a:tabLst>
                <a:tab pos="3086100" algn="l"/>
              </a:tabLst>
            </a:pPr>
            <a:r>
              <a:rPr lang="en-US"/>
              <a:t>Watch for potential spread among residents and HCP</a:t>
            </a:r>
          </a:p>
          <a:p>
            <a:pPr lvl="1">
              <a:tabLst>
                <a:tab pos="3086100" algn="l"/>
              </a:tabLst>
            </a:pPr>
            <a:r>
              <a:rPr lang="en-US"/>
              <a:t>Make sure surveillance documents are up-to-date!</a:t>
            </a:r>
          </a:p>
        </p:txBody>
      </p:sp>
    </p:spTree>
    <p:extLst>
      <p:ext uri="{BB962C8B-B14F-4D97-AF65-F5344CB8AC3E}">
        <p14:creationId xmlns:p14="http://schemas.microsoft.com/office/powerpoint/2010/main" val="1437292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560A-BFC0-CE29-C78D-9BB5EAE5A3F0}"/>
              </a:ext>
            </a:extLst>
          </p:cNvPr>
          <p:cNvSpPr>
            <a:spLocks noGrp="1"/>
          </p:cNvSpPr>
          <p:nvPr>
            <p:ph type="title"/>
          </p:nvPr>
        </p:nvSpPr>
        <p:spPr/>
        <p:txBody>
          <a:bodyPr>
            <a:normAutofit/>
          </a:bodyPr>
          <a:lstStyle/>
          <a:p>
            <a:r>
              <a:rPr lang="en-US"/>
              <a:t>Action: </a:t>
            </a:r>
            <a:br>
              <a:rPr lang="en-US"/>
            </a:br>
            <a:r>
              <a:rPr lang="en-US"/>
              <a:t>Control Spread</a:t>
            </a:r>
          </a:p>
        </p:txBody>
      </p:sp>
      <p:sp>
        <p:nvSpPr>
          <p:cNvPr id="3" name="Content Placeholder 2">
            <a:extLst>
              <a:ext uri="{FF2B5EF4-FFF2-40B4-BE49-F238E27FC236}">
                <a16:creationId xmlns:a16="http://schemas.microsoft.com/office/drawing/2014/main" id="{CF41B903-F9AD-43F5-1E23-61A8F6A62F64}"/>
              </a:ext>
            </a:extLst>
          </p:cNvPr>
          <p:cNvSpPr>
            <a:spLocks noGrp="1"/>
          </p:cNvSpPr>
          <p:nvPr>
            <p:ph idx="1"/>
          </p:nvPr>
        </p:nvSpPr>
        <p:spPr/>
        <p:txBody>
          <a:bodyPr/>
          <a:lstStyle/>
          <a:p>
            <a:r>
              <a:rPr lang="en-US"/>
              <a:t>Notify NMDOH when outbreaks are suspected or confirmed – they’re here to help!</a:t>
            </a:r>
          </a:p>
          <a:p>
            <a:r>
              <a:rPr lang="en-US"/>
              <a:t>Make initial attempts to control limited spread</a:t>
            </a:r>
          </a:p>
          <a:p>
            <a:pPr lvl="1"/>
            <a:r>
              <a:rPr lang="en-US"/>
              <a:t>Vaccination, use HEPA air scrubbers or increase ventilation, universal masking, and active surveillance</a:t>
            </a:r>
          </a:p>
          <a:p>
            <a:pPr lvl="1"/>
            <a:r>
              <a:rPr lang="en-US"/>
              <a:t>Consider quarantine of specific units if spread is limited to those areas</a:t>
            </a:r>
          </a:p>
          <a:p>
            <a:r>
              <a:rPr lang="en-US"/>
              <a:t>Take additional steps if initial actions fail</a:t>
            </a:r>
          </a:p>
          <a:p>
            <a:pPr lvl="1"/>
            <a:r>
              <a:rPr lang="en-US"/>
              <a:t>Cohort residents with confirmed infections</a:t>
            </a:r>
          </a:p>
          <a:p>
            <a:pPr lvl="1"/>
            <a:r>
              <a:rPr lang="en-US"/>
              <a:t>Limit group activities and communal dining</a:t>
            </a:r>
          </a:p>
          <a:p>
            <a:pPr lvl="1"/>
            <a:r>
              <a:rPr lang="en-US"/>
              <a:t>Modify visitation policies – recommend family waits until the outbreak is over</a:t>
            </a:r>
          </a:p>
          <a:p>
            <a:pPr lvl="1"/>
            <a:r>
              <a:rPr lang="en-US"/>
              <a:t>Avoid new admissions or transfers if widespread outbreak</a:t>
            </a:r>
          </a:p>
        </p:txBody>
      </p:sp>
    </p:spTree>
    <p:extLst>
      <p:ext uri="{BB962C8B-B14F-4D97-AF65-F5344CB8AC3E}">
        <p14:creationId xmlns:p14="http://schemas.microsoft.com/office/powerpoint/2010/main" val="2604427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385071-99F7-0D14-B315-DBA98A79136E}"/>
              </a:ext>
            </a:extLst>
          </p:cNvPr>
          <p:cNvSpPr>
            <a:spLocks noGrp="1"/>
          </p:cNvSpPr>
          <p:nvPr>
            <p:ph type="body" sz="half" idx="2"/>
          </p:nvPr>
        </p:nvSpPr>
        <p:spPr>
          <a:xfrm>
            <a:off x="1024467" y="2225922"/>
            <a:ext cx="10130516" cy="2298292"/>
          </a:xfrm>
        </p:spPr>
        <p:txBody>
          <a:bodyPr>
            <a:normAutofit lnSpcReduction="10000"/>
          </a:bodyPr>
          <a:lstStyle/>
          <a:p>
            <a:pPr marL="285750" indent="-285750">
              <a:buFont typeface="Arial" panose="020B0604020202020204" pitchFamily="34" charset="0"/>
              <a:buChar char="•"/>
            </a:pPr>
            <a:r>
              <a:rPr lang="en-US" sz="2000"/>
              <a:t>Assess inventory, supply, and conserve available IV solutions</a:t>
            </a:r>
          </a:p>
          <a:p>
            <a:pPr marL="285750" indent="-285750">
              <a:buFont typeface="Arial" panose="020B0604020202020204" pitchFamily="34" charset="0"/>
              <a:buChar char="•"/>
            </a:pPr>
            <a:r>
              <a:rPr lang="en-US" sz="2000"/>
              <a:t>Implement a facility-specific action plan to optimize the use of IV solutions using evidence-based fluid management protocols</a:t>
            </a:r>
          </a:p>
          <a:p>
            <a:pPr marL="285750" indent="-285750">
              <a:buFont typeface="Arial" panose="020B0604020202020204" pitchFamily="34" charset="0"/>
              <a:buChar char="•"/>
            </a:pPr>
            <a:r>
              <a:rPr lang="en-US" sz="2000"/>
              <a:t>Ensure multidisciplinary team involvement to determine and develop conservation and stewardship strategies</a:t>
            </a:r>
          </a:p>
          <a:p>
            <a:pPr marL="285750" indent="-285750">
              <a:buFont typeface="Arial" panose="020B0604020202020204" pitchFamily="34" charset="0"/>
              <a:buChar char="•"/>
            </a:pPr>
            <a:r>
              <a:rPr lang="en-US" sz="2000"/>
              <a:t>Communicate changes in current practice, disruption, new shortages, and action plan adjustments to frontline staff</a:t>
            </a:r>
          </a:p>
        </p:txBody>
      </p:sp>
      <p:pic>
        <p:nvPicPr>
          <p:cNvPr id="5" name="Picture 4">
            <a:extLst>
              <a:ext uri="{FF2B5EF4-FFF2-40B4-BE49-F238E27FC236}">
                <a16:creationId xmlns:a16="http://schemas.microsoft.com/office/drawing/2014/main" id="{EA2B0FD5-BEDE-E068-0CCA-40B565454F3C}"/>
              </a:ext>
            </a:extLst>
          </p:cNvPr>
          <p:cNvPicPr>
            <a:picLocks noChangeAspect="1"/>
          </p:cNvPicPr>
          <p:nvPr/>
        </p:nvPicPr>
        <p:blipFill>
          <a:blip r:embed="rId3"/>
          <a:srcRect t="12164"/>
          <a:stretch/>
        </p:blipFill>
        <p:spPr>
          <a:xfrm>
            <a:off x="429101" y="206478"/>
            <a:ext cx="11333798" cy="1991031"/>
          </a:xfrm>
          <a:prstGeom prst="rect">
            <a:avLst/>
          </a:prstGeom>
        </p:spPr>
      </p:pic>
      <p:pic>
        <p:nvPicPr>
          <p:cNvPr id="7" name="Picture 6">
            <a:extLst>
              <a:ext uri="{FF2B5EF4-FFF2-40B4-BE49-F238E27FC236}">
                <a16:creationId xmlns:a16="http://schemas.microsoft.com/office/drawing/2014/main" id="{34AF3F5A-FBD6-EC92-2C64-BA3A52A61603}"/>
              </a:ext>
            </a:extLst>
          </p:cNvPr>
          <p:cNvPicPr>
            <a:picLocks noChangeAspect="1"/>
          </p:cNvPicPr>
          <p:nvPr/>
        </p:nvPicPr>
        <p:blipFill>
          <a:blip r:embed="rId4"/>
          <a:stretch>
            <a:fillRect/>
          </a:stretch>
        </p:blipFill>
        <p:spPr>
          <a:xfrm>
            <a:off x="6089725" y="4454161"/>
            <a:ext cx="6020640" cy="2305372"/>
          </a:xfrm>
          <a:prstGeom prst="rect">
            <a:avLst/>
          </a:prstGeom>
        </p:spPr>
      </p:pic>
      <p:sp>
        <p:nvSpPr>
          <p:cNvPr id="8" name="TextBox 7">
            <a:extLst>
              <a:ext uri="{FF2B5EF4-FFF2-40B4-BE49-F238E27FC236}">
                <a16:creationId xmlns:a16="http://schemas.microsoft.com/office/drawing/2014/main" id="{17D3AED0-02F3-459C-4D47-15263A9A3524}"/>
              </a:ext>
            </a:extLst>
          </p:cNvPr>
          <p:cNvSpPr txBox="1"/>
          <p:nvPr/>
        </p:nvSpPr>
        <p:spPr>
          <a:xfrm>
            <a:off x="870154" y="4854680"/>
            <a:ext cx="4439265" cy="1504335"/>
          </a:xfrm>
          <a:prstGeom prst="rect">
            <a:avLst/>
          </a:prstGeom>
          <a:solidFill>
            <a:schemeClr val="bg1">
              <a:lumMod val="85000"/>
            </a:schemeClr>
          </a:solidFill>
        </p:spPr>
        <p:txBody>
          <a:bodyPr wrap="square" rtlCol="0">
            <a:spAutoFit/>
          </a:bodyPr>
          <a:lstStyle/>
          <a:p>
            <a:r>
              <a:rPr lang="en-US">
                <a:hlinkClick r:id="rId5"/>
              </a:rPr>
              <a:t>Health Alert Network (HAN) - 00518 | Disruptions in Availability of Peritoneal Dialysis and Intravenous Solutions from Baxter International Facility in North Carolina (cdc.gov)</a:t>
            </a:r>
            <a:endParaRPr lang="en-US"/>
          </a:p>
        </p:txBody>
      </p:sp>
    </p:spTree>
    <p:extLst>
      <p:ext uri="{BB962C8B-B14F-4D97-AF65-F5344CB8AC3E}">
        <p14:creationId xmlns:p14="http://schemas.microsoft.com/office/powerpoint/2010/main" val="1481874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92F0FF-0637-8978-48A1-5C6C8FCA18E8}"/>
              </a:ext>
            </a:extLst>
          </p:cNvPr>
          <p:cNvPicPr>
            <a:picLocks noChangeAspect="1"/>
          </p:cNvPicPr>
          <p:nvPr/>
        </p:nvPicPr>
        <p:blipFill>
          <a:blip r:embed="rId2"/>
          <a:stretch>
            <a:fillRect/>
          </a:stretch>
        </p:blipFill>
        <p:spPr>
          <a:xfrm>
            <a:off x="733215" y="4831260"/>
            <a:ext cx="4727052" cy="693456"/>
          </a:xfrm>
          <a:prstGeom prst="rect">
            <a:avLst/>
          </a:prstGeom>
        </p:spPr>
      </p:pic>
      <p:pic>
        <p:nvPicPr>
          <p:cNvPr id="7" name="Picture 6">
            <a:extLst>
              <a:ext uri="{FF2B5EF4-FFF2-40B4-BE49-F238E27FC236}">
                <a16:creationId xmlns:a16="http://schemas.microsoft.com/office/drawing/2014/main" id="{4063155E-75B1-CE73-B661-E8557AC2A5F0}"/>
              </a:ext>
            </a:extLst>
          </p:cNvPr>
          <p:cNvPicPr>
            <a:picLocks noChangeAspect="1"/>
          </p:cNvPicPr>
          <p:nvPr/>
        </p:nvPicPr>
        <p:blipFill>
          <a:blip r:embed="rId3"/>
          <a:stretch>
            <a:fillRect/>
          </a:stretch>
        </p:blipFill>
        <p:spPr>
          <a:xfrm>
            <a:off x="6731734" y="496866"/>
            <a:ext cx="3867349" cy="5600988"/>
          </a:xfrm>
          <a:prstGeom prst="rect">
            <a:avLst/>
          </a:prstGeom>
        </p:spPr>
      </p:pic>
      <p:sp>
        <p:nvSpPr>
          <p:cNvPr id="9" name="Title 8">
            <a:extLst>
              <a:ext uri="{FF2B5EF4-FFF2-40B4-BE49-F238E27FC236}">
                <a16:creationId xmlns:a16="http://schemas.microsoft.com/office/drawing/2014/main" id="{55B2543B-6940-7A67-EE62-5F4259029897}"/>
              </a:ext>
            </a:extLst>
          </p:cNvPr>
          <p:cNvSpPr>
            <a:spLocks noGrp="1"/>
          </p:cNvSpPr>
          <p:nvPr>
            <p:ph type="title"/>
          </p:nvPr>
        </p:nvSpPr>
        <p:spPr/>
        <p:txBody>
          <a:bodyPr/>
          <a:lstStyle/>
          <a:p>
            <a:r>
              <a:rPr lang="en-US"/>
              <a:t>NM HAN</a:t>
            </a:r>
          </a:p>
        </p:txBody>
      </p:sp>
      <p:sp>
        <p:nvSpPr>
          <p:cNvPr id="13" name="Text Placeholder 12">
            <a:extLst>
              <a:ext uri="{FF2B5EF4-FFF2-40B4-BE49-F238E27FC236}">
                <a16:creationId xmlns:a16="http://schemas.microsoft.com/office/drawing/2014/main" id="{F1A70A9C-0269-B44E-1AC8-049CA7039DD4}"/>
              </a:ext>
            </a:extLst>
          </p:cNvPr>
          <p:cNvSpPr>
            <a:spLocks noGrp="1"/>
          </p:cNvSpPr>
          <p:nvPr>
            <p:ph type="body" sz="half" idx="2"/>
          </p:nvPr>
        </p:nvSpPr>
        <p:spPr/>
        <p:txBody>
          <a:bodyPr/>
          <a:lstStyle/>
          <a:p>
            <a:r>
              <a:rPr lang="en-US"/>
              <a:t>Sign Up for Health Alerts</a:t>
            </a:r>
          </a:p>
          <a:p>
            <a:endParaRPr lang="en-US"/>
          </a:p>
          <a:p>
            <a:r>
              <a:rPr lang="en-US"/>
              <a:t>Link in Chat</a:t>
            </a:r>
          </a:p>
        </p:txBody>
      </p:sp>
    </p:spTree>
    <p:extLst>
      <p:ext uri="{BB962C8B-B14F-4D97-AF65-F5344CB8AC3E}">
        <p14:creationId xmlns:p14="http://schemas.microsoft.com/office/powerpoint/2010/main" val="1248700070"/>
      </p:ext>
    </p:extLst>
  </p:cSld>
  <p:clrMapOvr>
    <a:masterClrMapping/>
  </p:clrMapOvr>
</p:sld>
</file>

<file path=ppt/theme/theme1.xml><?xml version="1.0" encoding="utf-8"?>
<a:theme xmlns:a="http://schemas.openxmlformats.org/drawingml/2006/main" name="Vapor Trail">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326A1C141F644F9390DC9353BEB11B" ma:contentTypeVersion="11" ma:contentTypeDescription="Create a new document." ma:contentTypeScope="" ma:versionID="f231680961c7375dbaf4fc60f60709db">
  <xsd:schema xmlns:xsd="http://www.w3.org/2001/XMLSchema" xmlns:xs="http://www.w3.org/2001/XMLSchema" xmlns:p="http://schemas.microsoft.com/office/2006/metadata/properties" xmlns:ns2="eab71176-708b-4a6a-8e4b-afe2ff4229a5" xmlns:ns3="7827f1f2-c11a-4fd1-a945-b02aec328884" targetNamespace="http://schemas.microsoft.com/office/2006/metadata/properties" ma:root="true" ma:fieldsID="cbe229f4488b831d48e66716fe8de946" ns2:_="" ns3:_="">
    <xsd:import namespace="eab71176-708b-4a6a-8e4b-afe2ff4229a5"/>
    <xsd:import namespace="7827f1f2-c11a-4fd1-a945-b02aec32888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b71176-708b-4a6a-8e4b-afe2ff4229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30e5806-3086-4741-80d2-82b13ebe6b0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27f1f2-c11a-4fd1-a945-b02aec32888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EA25F1-E814-4F2C-9C5F-C6931EADBB0C}">
  <ds:schemaRefs>
    <ds:schemaRef ds:uri="http://schemas.microsoft.com/sharepoint/v3/contenttype/forms"/>
  </ds:schemaRefs>
</ds:datastoreItem>
</file>

<file path=customXml/itemProps2.xml><?xml version="1.0" encoding="utf-8"?>
<ds:datastoreItem xmlns:ds="http://schemas.openxmlformats.org/officeDocument/2006/customXml" ds:itemID="{1A7E8676-CE9B-406F-A661-C5D315085E63}">
  <ds:schemaRefs>
    <ds:schemaRef ds:uri="7827f1f2-c11a-4fd1-a945-b02aec328884"/>
    <ds:schemaRef ds:uri="eab71176-708b-4a6a-8e4b-afe2ff4229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Vapor Trail</Template>
  <TotalTime>0</TotalTime>
  <Words>657</Words>
  <Application>Microsoft Office PowerPoint</Application>
  <PresentationFormat>Widescreen</PresentationFormat>
  <Paragraphs>85</Paragraphs>
  <Slides>11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Arial</vt:lpstr>
      <vt:lpstr>Century Gothic</vt:lpstr>
      <vt:lpstr>Nunito</vt:lpstr>
      <vt:lpstr>Vapor Trail</vt:lpstr>
      <vt:lpstr>Long-term care Updates</vt:lpstr>
      <vt:lpstr>Viral Respiratory Pathogens Toolkit for Nursing Homes</vt:lpstr>
      <vt:lpstr>PowerPoint Presentation</vt:lpstr>
      <vt:lpstr>Why do we need a toolkit?</vt:lpstr>
      <vt:lpstr>ACTION:  Prepare for respiratory viruses</vt:lpstr>
      <vt:lpstr>Action:  Respond To signs or symptoms</vt:lpstr>
      <vt:lpstr>Action:  Control Spread</vt:lpstr>
      <vt:lpstr>PowerPoint Presentation</vt:lpstr>
      <vt:lpstr>NM HAN</vt:lpstr>
      <vt:lpstr>CDC HAN</vt:lpstr>
      <vt:lpstr>Any questions for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Terri Kangas-Feller</cp:lastModifiedBy>
  <cp:revision>1</cp:revision>
  <dcterms:created xsi:type="dcterms:W3CDTF">2024-10-17T19:27:14Z</dcterms:created>
  <dcterms:modified xsi:type="dcterms:W3CDTF">2024-10-22T18:43:51Z</dcterms:modified>
</cp:coreProperties>
</file>