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3"/>
  </p:sldMasterIdLst>
  <p:notesMasterIdLst>
    <p:notesMasterId r:id="rId28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90" autoAdjust="0"/>
    <p:restoredTop sz="94740"/>
  </p:normalViewPr>
  <p:slideViewPr>
    <p:cSldViewPr>
      <p:cViewPr varScale="1">
        <p:scale>
          <a:sx n="106" d="100"/>
          <a:sy n="106" d="100"/>
        </p:scale>
        <p:origin x="180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viewProps" Target="viewProps.xml"/><Relationship Id="rId8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andra Blair" userId="3fce5d16-4c5a-4f87-b5b5-2e5748427704" providerId="ADAL" clId="{71370A35-8DF2-46F4-B375-A4C8AA701A70}"/>
    <pc:docChg chg="undo custSel modSld modMainMaster">
      <pc:chgData name="Alexandra Blair" userId="3fce5d16-4c5a-4f87-b5b5-2e5748427704" providerId="ADAL" clId="{71370A35-8DF2-46F4-B375-A4C8AA701A70}" dt="2022-10-11T19:43:01.955" v="66" actId="14100"/>
      <pc:docMkLst>
        <pc:docMk/>
      </pc:docMkLst>
      <pc:sldChg chg="modSp mod">
        <pc:chgData name="Alexandra Blair" userId="3fce5d16-4c5a-4f87-b5b5-2e5748427704" providerId="ADAL" clId="{71370A35-8DF2-46F4-B375-A4C8AA701A70}" dt="2022-10-11T19:43:01.955" v="66" actId="14100"/>
        <pc:sldMkLst>
          <pc:docMk/>
          <pc:sldMk cId="15598061" sldId="256"/>
        </pc:sldMkLst>
        <pc:spChg chg="mod">
          <ac:chgData name="Alexandra Blair" userId="3fce5d16-4c5a-4f87-b5b5-2e5748427704" providerId="ADAL" clId="{71370A35-8DF2-46F4-B375-A4C8AA701A70}" dt="2022-10-11T19:43:01.955" v="66" actId="14100"/>
          <ac:spMkLst>
            <pc:docMk/>
            <pc:sldMk cId="15598061" sldId="256"/>
            <ac:spMk id="3" creationId="{00000000-0000-0000-0000-000000000000}"/>
          </ac:spMkLst>
        </pc:spChg>
      </pc:sldChg>
      <pc:sldChg chg="modSp mod">
        <pc:chgData name="Alexandra Blair" userId="3fce5d16-4c5a-4f87-b5b5-2e5748427704" providerId="ADAL" clId="{71370A35-8DF2-46F4-B375-A4C8AA701A70}" dt="2022-10-11T19:39:13.163" v="20" actId="1076"/>
        <pc:sldMkLst>
          <pc:docMk/>
          <pc:sldMk cId="732226294" sldId="257"/>
        </pc:sldMkLst>
        <pc:spChg chg="mod">
          <ac:chgData name="Alexandra Blair" userId="3fce5d16-4c5a-4f87-b5b5-2e5748427704" providerId="ADAL" clId="{71370A35-8DF2-46F4-B375-A4C8AA701A70}" dt="2022-10-11T19:39:13.163" v="20" actId="1076"/>
          <ac:spMkLst>
            <pc:docMk/>
            <pc:sldMk cId="732226294" sldId="257"/>
            <ac:spMk id="4" creationId="{557132DE-9573-E6A6-43EE-FF714D236C9E}"/>
          </ac:spMkLst>
        </pc:spChg>
      </pc:sldChg>
      <pc:sldChg chg="modSp mod">
        <pc:chgData name="Alexandra Blair" userId="3fce5d16-4c5a-4f87-b5b5-2e5748427704" providerId="ADAL" clId="{71370A35-8DF2-46F4-B375-A4C8AA701A70}" dt="2022-10-11T19:39:02.236" v="18" actId="122"/>
        <pc:sldMkLst>
          <pc:docMk/>
          <pc:sldMk cId="2125686021" sldId="258"/>
        </pc:sldMkLst>
        <pc:spChg chg="mod">
          <ac:chgData name="Alexandra Blair" userId="3fce5d16-4c5a-4f87-b5b5-2e5748427704" providerId="ADAL" clId="{71370A35-8DF2-46F4-B375-A4C8AA701A70}" dt="2022-10-11T19:39:02.236" v="18" actId="122"/>
          <ac:spMkLst>
            <pc:docMk/>
            <pc:sldMk cId="2125686021" sldId="258"/>
            <ac:spMk id="4" creationId="{F05ADFA7-A195-9539-BAB1-A10CC9080C33}"/>
          </ac:spMkLst>
        </pc:spChg>
      </pc:sldChg>
      <pc:sldChg chg="modSp mod">
        <pc:chgData name="Alexandra Blair" userId="3fce5d16-4c5a-4f87-b5b5-2e5748427704" providerId="ADAL" clId="{71370A35-8DF2-46F4-B375-A4C8AA701A70}" dt="2022-10-11T19:38:56.777" v="17" actId="122"/>
        <pc:sldMkLst>
          <pc:docMk/>
          <pc:sldMk cId="2305479740" sldId="259"/>
        </pc:sldMkLst>
        <pc:spChg chg="mod">
          <ac:chgData name="Alexandra Blair" userId="3fce5d16-4c5a-4f87-b5b5-2e5748427704" providerId="ADAL" clId="{71370A35-8DF2-46F4-B375-A4C8AA701A70}" dt="2022-10-11T19:38:56.777" v="17" actId="122"/>
          <ac:spMkLst>
            <pc:docMk/>
            <pc:sldMk cId="2305479740" sldId="259"/>
            <ac:spMk id="4" creationId="{2E0F411A-832D-D132-0F4B-4FE8A30F0142}"/>
          </ac:spMkLst>
        </pc:spChg>
      </pc:sldChg>
      <pc:sldChg chg="modSp mod">
        <pc:chgData name="Alexandra Blair" userId="3fce5d16-4c5a-4f87-b5b5-2e5748427704" providerId="ADAL" clId="{71370A35-8DF2-46F4-B375-A4C8AA701A70}" dt="2022-10-11T19:39:27.819" v="22" actId="1076"/>
        <pc:sldMkLst>
          <pc:docMk/>
          <pc:sldMk cId="104556490" sldId="260"/>
        </pc:sldMkLst>
        <pc:spChg chg="mod">
          <ac:chgData name="Alexandra Blair" userId="3fce5d16-4c5a-4f87-b5b5-2e5748427704" providerId="ADAL" clId="{71370A35-8DF2-46F4-B375-A4C8AA701A70}" dt="2022-10-11T19:39:27.819" v="22" actId="1076"/>
          <ac:spMkLst>
            <pc:docMk/>
            <pc:sldMk cId="104556490" sldId="260"/>
            <ac:spMk id="4" creationId="{333E7C06-32D8-1AEF-3D2E-977EDE98E78A}"/>
          </ac:spMkLst>
        </pc:spChg>
      </pc:sldChg>
      <pc:sldChg chg="modSp mod">
        <pc:chgData name="Alexandra Blair" userId="3fce5d16-4c5a-4f87-b5b5-2e5748427704" providerId="ADAL" clId="{71370A35-8DF2-46F4-B375-A4C8AA701A70}" dt="2022-10-11T19:39:36.061" v="24" actId="1076"/>
        <pc:sldMkLst>
          <pc:docMk/>
          <pc:sldMk cId="3021170304" sldId="261"/>
        </pc:sldMkLst>
        <pc:spChg chg="mod">
          <ac:chgData name="Alexandra Blair" userId="3fce5d16-4c5a-4f87-b5b5-2e5748427704" providerId="ADAL" clId="{71370A35-8DF2-46F4-B375-A4C8AA701A70}" dt="2022-10-11T19:39:36.061" v="24" actId="1076"/>
          <ac:spMkLst>
            <pc:docMk/>
            <pc:sldMk cId="3021170304" sldId="261"/>
            <ac:spMk id="4" creationId="{36868444-EEEB-A130-8EB4-30A607E4F3B4}"/>
          </ac:spMkLst>
        </pc:spChg>
      </pc:sldChg>
      <pc:sldChg chg="modSp mod">
        <pc:chgData name="Alexandra Blair" userId="3fce5d16-4c5a-4f87-b5b5-2e5748427704" providerId="ADAL" clId="{71370A35-8DF2-46F4-B375-A4C8AA701A70}" dt="2022-10-11T19:39:45.997" v="27" actId="1076"/>
        <pc:sldMkLst>
          <pc:docMk/>
          <pc:sldMk cId="475594878" sldId="262"/>
        </pc:sldMkLst>
        <pc:spChg chg="mod">
          <ac:chgData name="Alexandra Blair" userId="3fce5d16-4c5a-4f87-b5b5-2e5748427704" providerId="ADAL" clId="{71370A35-8DF2-46F4-B375-A4C8AA701A70}" dt="2022-10-11T19:39:45.997" v="27" actId="1076"/>
          <ac:spMkLst>
            <pc:docMk/>
            <pc:sldMk cId="475594878" sldId="262"/>
            <ac:spMk id="4" creationId="{7C60E7AC-2DB6-BFE1-D7FB-C392CC3CC2BF}"/>
          </ac:spMkLst>
        </pc:spChg>
      </pc:sldChg>
      <pc:sldChg chg="modSp mod">
        <pc:chgData name="Alexandra Blair" userId="3fce5d16-4c5a-4f87-b5b5-2e5748427704" providerId="ADAL" clId="{71370A35-8DF2-46F4-B375-A4C8AA701A70}" dt="2022-10-11T19:39:59.481" v="29" actId="1076"/>
        <pc:sldMkLst>
          <pc:docMk/>
          <pc:sldMk cId="3250826073" sldId="263"/>
        </pc:sldMkLst>
        <pc:spChg chg="mod">
          <ac:chgData name="Alexandra Blair" userId="3fce5d16-4c5a-4f87-b5b5-2e5748427704" providerId="ADAL" clId="{71370A35-8DF2-46F4-B375-A4C8AA701A70}" dt="2022-10-11T19:39:59.481" v="29" actId="1076"/>
          <ac:spMkLst>
            <pc:docMk/>
            <pc:sldMk cId="3250826073" sldId="263"/>
            <ac:spMk id="4" creationId="{02C02AA7-33D8-D514-3276-C6513FFC88AD}"/>
          </ac:spMkLst>
        </pc:spChg>
      </pc:sldChg>
      <pc:sldChg chg="modSp mod">
        <pc:chgData name="Alexandra Blair" userId="3fce5d16-4c5a-4f87-b5b5-2e5748427704" providerId="ADAL" clId="{71370A35-8DF2-46F4-B375-A4C8AA701A70}" dt="2022-10-11T19:40:05.505" v="31" actId="1076"/>
        <pc:sldMkLst>
          <pc:docMk/>
          <pc:sldMk cId="1195785460" sldId="264"/>
        </pc:sldMkLst>
        <pc:spChg chg="mod">
          <ac:chgData name="Alexandra Blair" userId="3fce5d16-4c5a-4f87-b5b5-2e5748427704" providerId="ADAL" clId="{71370A35-8DF2-46F4-B375-A4C8AA701A70}" dt="2022-10-11T19:40:05.505" v="31" actId="1076"/>
          <ac:spMkLst>
            <pc:docMk/>
            <pc:sldMk cId="1195785460" sldId="264"/>
            <ac:spMk id="4" creationId="{7A769271-1E77-10D9-19AA-7B77CEC45AEE}"/>
          </ac:spMkLst>
        </pc:spChg>
      </pc:sldChg>
      <pc:sldChg chg="modSp mod">
        <pc:chgData name="Alexandra Blair" userId="3fce5d16-4c5a-4f87-b5b5-2e5748427704" providerId="ADAL" clId="{71370A35-8DF2-46F4-B375-A4C8AA701A70}" dt="2022-10-11T19:40:16.183" v="33" actId="1076"/>
        <pc:sldMkLst>
          <pc:docMk/>
          <pc:sldMk cId="1742571972" sldId="265"/>
        </pc:sldMkLst>
        <pc:spChg chg="mod">
          <ac:chgData name="Alexandra Blair" userId="3fce5d16-4c5a-4f87-b5b5-2e5748427704" providerId="ADAL" clId="{71370A35-8DF2-46F4-B375-A4C8AA701A70}" dt="2022-10-11T19:40:16.183" v="33" actId="1076"/>
          <ac:spMkLst>
            <pc:docMk/>
            <pc:sldMk cId="1742571972" sldId="265"/>
            <ac:spMk id="4" creationId="{40CD0EC2-335F-02A2-F593-6B35BB934557}"/>
          </ac:spMkLst>
        </pc:spChg>
      </pc:sldChg>
      <pc:sldChg chg="modSp mod">
        <pc:chgData name="Alexandra Blair" userId="3fce5d16-4c5a-4f87-b5b5-2e5748427704" providerId="ADAL" clId="{71370A35-8DF2-46F4-B375-A4C8AA701A70}" dt="2022-10-11T19:40:25.535" v="35" actId="1076"/>
        <pc:sldMkLst>
          <pc:docMk/>
          <pc:sldMk cId="3838020135" sldId="266"/>
        </pc:sldMkLst>
        <pc:spChg chg="mod">
          <ac:chgData name="Alexandra Blair" userId="3fce5d16-4c5a-4f87-b5b5-2e5748427704" providerId="ADAL" clId="{71370A35-8DF2-46F4-B375-A4C8AA701A70}" dt="2022-10-11T19:40:25.535" v="35" actId="1076"/>
          <ac:spMkLst>
            <pc:docMk/>
            <pc:sldMk cId="3838020135" sldId="266"/>
            <ac:spMk id="4" creationId="{C963A1DD-F0A4-82DA-1A31-E83595C8A168}"/>
          </ac:spMkLst>
        </pc:spChg>
      </pc:sldChg>
      <pc:sldChg chg="modSp mod">
        <pc:chgData name="Alexandra Blair" userId="3fce5d16-4c5a-4f87-b5b5-2e5748427704" providerId="ADAL" clId="{71370A35-8DF2-46F4-B375-A4C8AA701A70}" dt="2022-10-11T19:40:38.667" v="37" actId="1076"/>
        <pc:sldMkLst>
          <pc:docMk/>
          <pc:sldMk cId="2105639694" sldId="267"/>
        </pc:sldMkLst>
        <pc:spChg chg="mod">
          <ac:chgData name="Alexandra Blair" userId="3fce5d16-4c5a-4f87-b5b5-2e5748427704" providerId="ADAL" clId="{71370A35-8DF2-46F4-B375-A4C8AA701A70}" dt="2022-10-11T19:40:38.667" v="37" actId="1076"/>
          <ac:spMkLst>
            <pc:docMk/>
            <pc:sldMk cId="2105639694" sldId="267"/>
            <ac:spMk id="4" creationId="{DE09A812-692B-CA8B-C191-52763C150A43}"/>
          </ac:spMkLst>
        </pc:spChg>
      </pc:sldChg>
      <pc:sldChg chg="modSp mod">
        <pc:chgData name="Alexandra Blair" userId="3fce5d16-4c5a-4f87-b5b5-2e5748427704" providerId="ADAL" clId="{71370A35-8DF2-46F4-B375-A4C8AA701A70}" dt="2022-10-11T19:40:48.680" v="40" actId="1076"/>
        <pc:sldMkLst>
          <pc:docMk/>
          <pc:sldMk cId="3733923686" sldId="268"/>
        </pc:sldMkLst>
        <pc:spChg chg="mod">
          <ac:chgData name="Alexandra Blair" userId="3fce5d16-4c5a-4f87-b5b5-2e5748427704" providerId="ADAL" clId="{71370A35-8DF2-46F4-B375-A4C8AA701A70}" dt="2022-10-11T19:40:48.680" v="40" actId="1076"/>
          <ac:spMkLst>
            <pc:docMk/>
            <pc:sldMk cId="3733923686" sldId="268"/>
            <ac:spMk id="4" creationId="{D60C86D4-307E-6DEB-1C31-1A4AE9637454}"/>
          </ac:spMkLst>
        </pc:spChg>
      </pc:sldChg>
      <pc:sldChg chg="modSp mod">
        <pc:chgData name="Alexandra Blair" userId="3fce5d16-4c5a-4f87-b5b5-2e5748427704" providerId="ADAL" clId="{71370A35-8DF2-46F4-B375-A4C8AA701A70}" dt="2022-10-11T19:41:02.001" v="42" actId="1076"/>
        <pc:sldMkLst>
          <pc:docMk/>
          <pc:sldMk cId="3791203867" sldId="269"/>
        </pc:sldMkLst>
        <pc:spChg chg="mod">
          <ac:chgData name="Alexandra Blair" userId="3fce5d16-4c5a-4f87-b5b5-2e5748427704" providerId="ADAL" clId="{71370A35-8DF2-46F4-B375-A4C8AA701A70}" dt="2022-10-11T19:41:02.001" v="42" actId="1076"/>
          <ac:spMkLst>
            <pc:docMk/>
            <pc:sldMk cId="3791203867" sldId="269"/>
            <ac:spMk id="4" creationId="{DD08B1A4-17F2-C707-33F4-E670C0459806}"/>
          </ac:spMkLst>
        </pc:spChg>
      </pc:sldChg>
      <pc:sldChg chg="modSp mod">
        <pc:chgData name="Alexandra Blair" userId="3fce5d16-4c5a-4f87-b5b5-2e5748427704" providerId="ADAL" clId="{71370A35-8DF2-46F4-B375-A4C8AA701A70}" dt="2022-10-11T19:41:25.187" v="44" actId="1076"/>
        <pc:sldMkLst>
          <pc:docMk/>
          <pc:sldMk cId="4198996005" sldId="270"/>
        </pc:sldMkLst>
        <pc:spChg chg="mod">
          <ac:chgData name="Alexandra Blair" userId="3fce5d16-4c5a-4f87-b5b5-2e5748427704" providerId="ADAL" clId="{71370A35-8DF2-46F4-B375-A4C8AA701A70}" dt="2022-10-11T19:41:25.187" v="44" actId="1076"/>
          <ac:spMkLst>
            <pc:docMk/>
            <pc:sldMk cId="4198996005" sldId="270"/>
            <ac:spMk id="4" creationId="{3D4A0EED-FE0E-9803-BED4-710D6E11196F}"/>
          </ac:spMkLst>
        </pc:spChg>
      </pc:sldChg>
      <pc:sldChg chg="modSp mod">
        <pc:chgData name="Alexandra Blair" userId="3fce5d16-4c5a-4f87-b5b5-2e5748427704" providerId="ADAL" clId="{71370A35-8DF2-46F4-B375-A4C8AA701A70}" dt="2022-10-11T19:41:38.014" v="46" actId="1076"/>
        <pc:sldMkLst>
          <pc:docMk/>
          <pc:sldMk cId="828318108" sldId="271"/>
        </pc:sldMkLst>
        <pc:spChg chg="mod">
          <ac:chgData name="Alexandra Blair" userId="3fce5d16-4c5a-4f87-b5b5-2e5748427704" providerId="ADAL" clId="{71370A35-8DF2-46F4-B375-A4C8AA701A70}" dt="2022-10-11T19:41:38.014" v="46" actId="1076"/>
          <ac:spMkLst>
            <pc:docMk/>
            <pc:sldMk cId="828318108" sldId="271"/>
            <ac:spMk id="4" creationId="{F4C88E62-4770-2F7A-5983-76EDF5C0BFAC}"/>
          </ac:spMkLst>
        </pc:spChg>
      </pc:sldChg>
      <pc:sldChg chg="modSp mod">
        <pc:chgData name="Alexandra Blair" userId="3fce5d16-4c5a-4f87-b5b5-2e5748427704" providerId="ADAL" clId="{71370A35-8DF2-46F4-B375-A4C8AA701A70}" dt="2022-10-11T19:41:44.279" v="48" actId="1076"/>
        <pc:sldMkLst>
          <pc:docMk/>
          <pc:sldMk cId="581496464" sldId="272"/>
        </pc:sldMkLst>
        <pc:spChg chg="mod">
          <ac:chgData name="Alexandra Blair" userId="3fce5d16-4c5a-4f87-b5b5-2e5748427704" providerId="ADAL" clId="{71370A35-8DF2-46F4-B375-A4C8AA701A70}" dt="2022-10-11T19:41:44.279" v="48" actId="1076"/>
          <ac:spMkLst>
            <pc:docMk/>
            <pc:sldMk cId="581496464" sldId="272"/>
            <ac:spMk id="4" creationId="{023C09B6-3A8D-F65C-697C-B6F4E3833A85}"/>
          </ac:spMkLst>
        </pc:spChg>
      </pc:sldChg>
      <pc:sldChg chg="modSp mod">
        <pc:chgData name="Alexandra Blair" userId="3fce5d16-4c5a-4f87-b5b5-2e5748427704" providerId="ADAL" clId="{71370A35-8DF2-46F4-B375-A4C8AA701A70}" dt="2022-10-11T19:41:53.357" v="50" actId="1076"/>
        <pc:sldMkLst>
          <pc:docMk/>
          <pc:sldMk cId="1737300776" sldId="273"/>
        </pc:sldMkLst>
        <pc:spChg chg="mod">
          <ac:chgData name="Alexandra Blair" userId="3fce5d16-4c5a-4f87-b5b5-2e5748427704" providerId="ADAL" clId="{71370A35-8DF2-46F4-B375-A4C8AA701A70}" dt="2022-10-11T19:41:53.357" v="50" actId="1076"/>
          <ac:spMkLst>
            <pc:docMk/>
            <pc:sldMk cId="1737300776" sldId="273"/>
            <ac:spMk id="4" creationId="{4D504D83-4BD2-A206-4EC7-5DAFA63B5940}"/>
          </ac:spMkLst>
        </pc:spChg>
      </pc:sldChg>
      <pc:sldChg chg="modSp mod">
        <pc:chgData name="Alexandra Blair" userId="3fce5d16-4c5a-4f87-b5b5-2e5748427704" providerId="ADAL" clId="{71370A35-8DF2-46F4-B375-A4C8AA701A70}" dt="2022-10-11T19:42:00.865" v="52" actId="1076"/>
        <pc:sldMkLst>
          <pc:docMk/>
          <pc:sldMk cId="3838541075" sldId="274"/>
        </pc:sldMkLst>
        <pc:spChg chg="mod">
          <ac:chgData name="Alexandra Blair" userId="3fce5d16-4c5a-4f87-b5b5-2e5748427704" providerId="ADAL" clId="{71370A35-8DF2-46F4-B375-A4C8AA701A70}" dt="2022-10-11T19:42:00.865" v="52" actId="1076"/>
          <ac:spMkLst>
            <pc:docMk/>
            <pc:sldMk cId="3838541075" sldId="274"/>
            <ac:spMk id="4" creationId="{086041B5-B429-57A6-3093-5706B6F30178}"/>
          </ac:spMkLst>
        </pc:spChg>
      </pc:sldChg>
      <pc:sldChg chg="modSp mod">
        <pc:chgData name="Alexandra Blair" userId="3fce5d16-4c5a-4f87-b5b5-2e5748427704" providerId="ADAL" clId="{71370A35-8DF2-46F4-B375-A4C8AA701A70}" dt="2022-10-11T19:42:10.630" v="54" actId="1076"/>
        <pc:sldMkLst>
          <pc:docMk/>
          <pc:sldMk cId="635581459" sldId="275"/>
        </pc:sldMkLst>
        <pc:spChg chg="mod">
          <ac:chgData name="Alexandra Blair" userId="3fce5d16-4c5a-4f87-b5b5-2e5748427704" providerId="ADAL" clId="{71370A35-8DF2-46F4-B375-A4C8AA701A70}" dt="2022-10-11T19:42:10.630" v="54" actId="1076"/>
          <ac:spMkLst>
            <pc:docMk/>
            <pc:sldMk cId="635581459" sldId="275"/>
            <ac:spMk id="4" creationId="{036D935F-13D5-78FA-38DD-FCA8A17F8065}"/>
          </ac:spMkLst>
        </pc:spChg>
      </pc:sldChg>
      <pc:sldChg chg="modSp mod">
        <pc:chgData name="Alexandra Blair" userId="3fce5d16-4c5a-4f87-b5b5-2e5748427704" providerId="ADAL" clId="{71370A35-8DF2-46F4-B375-A4C8AA701A70}" dt="2022-10-11T19:42:18.543" v="56" actId="1076"/>
        <pc:sldMkLst>
          <pc:docMk/>
          <pc:sldMk cId="2481775449" sldId="276"/>
        </pc:sldMkLst>
        <pc:spChg chg="mod">
          <ac:chgData name="Alexandra Blair" userId="3fce5d16-4c5a-4f87-b5b5-2e5748427704" providerId="ADAL" clId="{71370A35-8DF2-46F4-B375-A4C8AA701A70}" dt="2022-10-11T19:42:18.543" v="56" actId="1076"/>
          <ac:spMkLst>
            <pc:docMk/>
            <pc:sldMk cId="2481775449" sldId="276"/>
            <ac:spMk id="4" creationId="{FDD0D378-0569-8722-6AF0-B16503463681}"/>
          </ac:spMkLst>
        </pc:spChg>
      </pc:sldChg>
      <pc:sldChg chg="modSp mod">
        <pc:chgData name="Alexandra Blair" userId="3fce5d16-4c5a-4f87-b5b5-2e5748427704" providerId="ADAL" clId="{71370A35-8DF2-46F4-B375-A4C8AA701A70}" dt="2022-10-11T19:42:26.277" v="58" actId="1076"/>
        <pc:sldMkLst>
          <pc:docMk/>
          <pc:sldMk cId="620757682" sldId="277"/>
        </pc:sldMkLst>
        <pc:spChg chg="mod">
          <ac:chgData name="Alexandra Blair" userId="3fce5d16-4c5a-4f87-b5b5-2e5748427704" providerId="ADAL" clId="{71370A35-8DF2-46F4-B375-A4C8AA701A70}" dt="2022-10-11T19:42:26.277" v="58" actId="1076"/>
          <ac:spMkLst>
            <pc:docMk/>
            <pc:sldMk cId="620757682" sldId="277"/>
            <ac:spMk id="4" creationId="{0A9A989C-BD47-9A07-3B51-4649DE37EBD2}"/>
          </ac:spMkLst>
        </pc:spChg>
      </pc:sldChg>
      <pc:sldChg chg="modSp mod">
        <pc:chgData name="Alexandra Blair" userId="3fce5d16-4c5a-4f87-b5b5-2e5748427704" providerId="ADAL" clId="{71370A35-8DF2-46F4-B375-A4C8AA701A70}" dt="2022-10-11T19:42:34.145" v="60" actId="1076"/>
        <pc:sldMkLst>
          <pc:docMk/>
          <pc:sldMk cId="87255793" sldId="278"/>
        </pc:sldMkLst>
        <pc:spChg chg="mod">
          <ac:chgData name="Alexandra Blair" userId="3fce5d16-4c5a-4f87-b5b5-2e5748427704" providerId="ADAL" clId="{71370A35-8DF2-46F4-B375-A4C8AA701A70}" dt="2022-10-11T19:42:34.145" v="60" actId="1076"/>
          <ac:spMkLst>
            <pc:docMk/>
            <pc:sldMk cId="87255793" sldId="278"/>
            <ac:spMk id="4" creationId="{DC58B4B9-E629-9F98-B3F7-77FDC5ECB52C}"/>
          </ac:spMkLst>
        </pc:spChg>
      </pc:sldChg>
      <pc:sldChg chg="modSp mod">
        <pc:chgData name="Alexandra Blair" userId="3fce5d16-4c5a-4f87-b5b5-2e5748427704" providerId="ADAL" clId="{71370A35-8DF2-46F4-B375-A4C8AA701A70}" dt="2022-10-11T19:42:42.855" v="62" actId="1076"/>
        <pc:sldMkLst>
          <pc:docMk/>
          <pc:sldMk cId="2388549794" sldId="279"/>
        </pc:sldMkLst>
        <pc:spChg chg="mod">
          <ac:chgData name="Alexandra Blair" userId="3fce5d16-4c5a-4f87-b5b5-2e5748427704" providerId="ADAL" clId="{71370A35-8DF2-46F4-B375-A4C8AA701A70}" dt="2022-10-11T19:42:42.855" v="62" actId="1076"/>
          <ac:spMkLst>
            <pc:docMk/>
            <pc:sldMk cId="2388549794" sldId="279"/>
            <ac:spMk id="4" creationId="{DCDDD4BC-3772-07EF-3B5D-DA6B520FC8A0}"/>
          </ac:spMkLst>
        </pc:spChg>
      </pc:sldChg>
      <pc:sldMasterChg chg="modSldLayout">
        <pc:chgData name="Alexandra Blair" userId="3fce5d16-4c5a-4f87-b5b5-2e5748427704" providerId="ADAL" clId="{71370A35-8DF2-46F4-B375-A4C8AA701A70}" dt="2022-10-11T19:38:32.363" v="14"/>
        <pc:sldMasterMkLst>
          <pc:docMk/>
          <pc:sldMasterMk cId="0" sldId="2147483672"/>
        </pc:sldMasterMkLst>
        <pc:sldLayoutChg chg="addSp delSp modSp mod">
          <pc:chgData name="Alexandra Blair" userId="3fce5d16-4c5a-4f87-b5b5-2e5748427704" providerId="ADAL" clId="{71370A35-8DF2-46F4-B375-A4C8AA701A70}" dt="2022-10-11T19:38:10.965" v="12"/>
          <pc:sldLayoutMkLst>
            <pc:docMk/>
            <pc:sldMasterMk cId="0" sldId="2147483672"/>
            <pc:sldLayoutMk cId="0" sldId="2147483674"/>
          </pc:sldLayoutMkLst>
          <pc:spChg chg="add del mod">
            <ac:chgData name="Alexandra Blair" userId="3fce5d16-4c5a-4f87-b5b5-2e5748427704" providerId="ADAL" clId="{71370A35-8DF2-46F4-B375-A4C8AA701A70}" dt="2022-10-11T19:38:10.965" v="12"/>
            <ac:spMkLst>
              <pc:docMk/>
              <pc:sldMasterMk cId="0" sldId="2147483672"/>
              <pc:sldLayoutMk cId="0" sldId="2147483674"/>
              <ac:spMk id="2" creationId="{84719894-850E-357B-2439-7EA2D04E04E3}"/>
            </ac:spMkLst>
          </pc:spChg>
          <pc:spChg chg="del">
            <ac:chgData name="Alexandra Blair" userId="3fce5d16-4c5a-4f87-b5b5-2e5748427704" providerId="ADAL" clId="{71370A35-8DF2-46F4-B375-A4C8AA701A70}" dt="2022-10-11T19:38:05.646" v="10"/>
            <ac:spMkLst>
              <pc:docMk/>
              <pc:sldMasterMk cId="0" sldId="2147483672"/>
              <pc:sldLayoutMk cId="0" sldId="2147483674"/>
              <ac:spMk id="4" creationId="{00000000-0000-0000-0000-000000000000}"/>
            </ac:spMkLst>
          </pc:spChg>
          <pc:spChg chg="del mod">
            <ac:chgData name="Alexandra Blair" userId="3fce5d16-4c5a-4f87-b5b5-2e5748427704" providerId="ADAL" clId="{71370A35-8DF2-46F4-B375-A4C8AA701A70}" dt="2022-10-11T19:38:05.646" v="10"/>
            <ac:spMkLst>
              <pc:docMk/>
              <pc:sldMasterMk cId="0" sldId="2147483672"/>
              <pc:sldLayoutMk cId="0" sldId="2147483674"/>
              <ac:spMk id="5" creationId="{00000000-0000-0000-0000-000000000000}"/>
            </ac:spMkLst>
          </pc:spChg>
          <pc:spChg chg="del mod">
            <ac:chgData name="Alexandra Blair" userId="3fce5d16-4c5a-4f87-b5b5-2e5748427704" providerId="ADAL" clId="{71370A35-8DF2-46F4-B375-A4C8AA701A70}" dt="2022-10-11T19:38:05.646" v="10"/>
            <ac:spMkLst>
              <pc:docMk/>
              <pc:sldMasterMk cId="0" sldId="2147483672"/>
              <pc:sldLayoutMk cId="0" sldId="2147483674"/>
              <ac:spMk id="6" creationId="{00000000-0000-0000-0000-000000000000}"/>
            </ac:spMkLst>
          </pc:spChg>
          <pc:spChg chg="add del mod">
            <ac:chgData name="Alexandra Blair" userId="3fce5d16-4c5a-4f87-b5b5-2e5748427704" providerId="ADAL" clId="{71370A35-8DF2-46F4-B375-A4C8AA701A70}" dt="2022-10-11T19:38:10.965" v="12"/>
            <ac:spMkLst>
              <pc:docMk/>
              <pc:sldMasterMk cId="0" sldId="2147483672"/>
              <pc:sldLayoutMk cId="0" sldId="2147483674"/>
              <ac:spMk id="8" creationId="{BDAED6F5-3B30-4039-C090-6BD09DAF2334}"/>
            </ac:spMkLst>
          </pc:spChg>
          <pc:spChg chg="add del mod">
            <ac:chgData name="Alexandra Blair" userId="3fce5d16-4c5a-4f87-b5b5-2e5748427704" providerId="ADAL" clId="{71370A35-8DF2-46F4-B375-A4C8AA701A70}" dt="2022-10-11T19:38:10.965" v="12"/>
            <ac:spMkLst>
              <pc:docMk/>
              <pc:sldMasterMk cId="0" sldId="2147483672"/>
              <pc:sldLayoutMk cId="0" sldId="2147483674"/>
              <ac:spMk id="9" creationId="{528E20D0-155E-6576-C229-80818383298C}"/>
            </ac:spMkLst>
          </pc:spChg>
        </pc:sldLayoutChg>
        <pc:sldLayoutChg chg="addSp delSp">
          <pc:chgData name="Alexandra Blair" userId="3fce5d16-4c5a-4f87-b5b5-2e5748427704" providerId="ADAL" clId="{71370A35-8DF2-46F4-B375-A4C8AA701A70}" dt="2022-10-11T19:38:32.363" v="14"/>
          <pc:sldLayoutMkLst>
            <pc:docMk/>
            <pc:sldMasterMk cId="0" sldId="2147483672"/>
            <pc:sldLayoutMk cId="0" sldId="2147483675"/>
          </pc:sldLayoutMkLst>
          <pc:spChg chg="add del">
            <ac:chgData name="Alexandra Blair" userId="3fce5d16-4c5a-4f87-b5b5-2e5748427704" providerId="ADAL" clId="{71370A35-8DF2-46F4-B375-A4C8AA701A70}" dt="2022-10-11T19:38:32.363" v="14"/>
            <ac:spMkLst>
              <pc:docMk/>
              <pc:sldMasterMk cId="0" sldId="2147483672"/>
              <pc:sldLayoutMk cId="0" sldId="2147483675"/>
              <ac:spMk id="4" creationId="{00000000-0000-0000-0000-000000000000}"/>
            </ac:spMkLst>
          </pc:spChg>
          <pc:spChg chg="add del">
            <ac:chgData name="Alexandra Blair" userId="3fce5d16-4c5a-4f87-b5b5-2e5748427704" providerId="ADAL" clId="{71370A35-8DF2-46F4-B375-A4C8AA701A70}" dt="2022-10-11T19:38:32.363" v="14"/>
            <ac:spMkLst>
              <pc:docMk/>
              <pc:sldMasterMk cId="0" sldId="2147483672"/>
              <pc:sldLayoutMk cId="0" sldId="2147483675"/>
              <ac:spMk id="5" creationId="{00000000-0000-0000-0000-000000000000}"/>
            </ac:spMkLst>
          </pc:spChg>
          <pc:spChg chg="add del">
            <ac:chgData name="Alexandra Blair" userId="3fce5d16-4c5a-4f87-b5b5-2e5748427704" providerId="ADAL" clId="{71370A35-8DF2-46F4-B375-A4C8AA701A70}" dt="2022-10-11T19:38:32.363" v="14"/>
            <ac:spMkLst>
              <pc:docMk/>
              <pc:sldMasterMk cId="0" sldId="2147483672"/>
              <pc:sldLayoutMk cId="0" sldId="2147483675"/>
              <ac:spMk id="6" creationId="{00000000-0000-0000-0000-000000000000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43BC62-B8E5-2F42-980D-12296FD9567D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2E309A-698C-8C4D-BE65-371EB458C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615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MAYBE BETTER,</a:t>
            </a:r>
            <a:r>
              <a:rPr lang="en-US" baseline="0" dirty="0"/>
              <a:t> “</a:t>
            </a:r>
            <a:r>
              <a:rPr lang="mr-IN" baseline="0" dirty="0"/>
              <a:t>…</a:t>
            </a:r>
            <a:r>
              <a:rPr lang="en-US" baseline="0" dirty="0"/>
              <a:t> SUMMARY OF PROGRAM.”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2E309A-698C-8C4D-BE65-371EB458C46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493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 WE NEED THE WORDS “AFTER DEBATE?”</a:t>
            </a:r>
          </a:p>
          <a:p>
            <a:r>
              <a:rPr lang="en-US" dirty="0"/>
              <a:t>DO WE NEED THE WORDS “AND PLACED ON FILE?”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2E309A-698C-8C4D-BE65-371EB458C468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223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FIRST SENTENCE HAS</a:t>
            </a:r>
            <a:r>
              <a:rPr lang="en-US" baseline="0" dirty="0"/>
              <a:t> NO CONCLUSION. MAYBE SOMETHING LIKE “MRS. BROWN, REPORTING FOR THE SPECIAL COMMITTEE </a:t>
            </a:r>
            <a:r>
              <a:rPr lang="mr-IN" baseline="0" dirty="0"/>
              <a:t>…</a:t>
            </a:r>
            <a:r>
              <a:rPr lang="en-US" baseline="0" dirty="0"/>
              <a:t> OFFERED THE FOLOWING RESOLUTION: “RESOLVED, </a:t>
            </a:r>
            <a:r>
              <a:rPr lang="mr-IN" baseline="0" dirty="0"/>
              <a:t>…</a:t>
            </a:r>
            <a:r>
              <a:rPr lang="en-US" baseline="0" dirty="0"/>
              <a:t>”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2E309A-698C-8C4D-BE65-371EB458C468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140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80A21-4992-4BD7-8071-031D1AA56D27}" type="datetime1">
              <a:rPr lang="en-US" smtClean="0"/>
              <a:t>10/11/2022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Part of the NAP Parliamentary Education Toolbox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89166-8064-4D7D-800E-D7684C2BB45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C339F-263C-41C8-9FBE-A4F74FFBF5D1}" type="datetime1">
              <a:rPr lang="en-US" smtClean="0"/>
              <a:t>10/11/2022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Part of the NAP Parliamentary Education Toolbox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89166-8064-4D7D-800E-D7684C2BB45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0E7C4-CFD5-4275-8402-A7BDEE96D01E}" type="datetime1">
              <a:rPr lang="en-US" smtClean="0"/>
              <a:t>10/11/2022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Part of the NAP Parliamentary Education Toolbox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89166-8064-4D7D-800E-D7684C2BB459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63CC1-F9EE-45D6-905E-EE73094F18EA}" type="datetime1">
              <a:rPr lang="en-US" smtClean="0"/>
              <a:t>10/11/2022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Part of the NAP Parliamentary Education Toolbox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89166-8064-4D7D-800E-D7684C2BB45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79E44-8742-42F5-B999-E1404CDA32C1}" type="datetime1">
              <a:rPr lang="en-US" smtClean="0"/>
              <a:t>10/11/2022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Part of the NAP Parliamentary Education Toolbox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89166-8064-4D7D-800E-D7684C2BB45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36DB7-50FF-4569-9E66-30CA62CC633D}" type="datetime1">
              <a:rPr lang="en-US" smtClean="0"/>
              <a:t>10/11/2022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Part of the NAP Parliamentary Education Toolbox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89166-8064-4D7D-800E-D7684C2BB45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B0649-E482-4BAA-9BA2-149A5E4B1C5D}" type="datetime1">
              <a:rPr lang="en-US" smtClean="0"/>
              <a:t>10/11/2022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Part of the NAP Parliamentary Education Toolbox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89166-8064-4D7D-800E-D7684C2BB45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0A1E6-F042-4E80-BDC2-8C4F97AE0330}" type="datetime1">
              <a:rPr lang="en-US" smtClean="0"/>
              <a:t>10/11/2022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Part of the NAP Parliamentary Education Toolbox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89166-8064-4D7D-800E-D7684C2BB45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B86DB-3CB2-4418-80E5-DDA09212B637}" type="datetime1">
              <a:rPr lang="en-US" smtClean="0"/>
              <a:t>10/11/2022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Part of the NAP Parliamentary Education Toolbox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89166-8064-4D7D-800E-D7684C2BB45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2980F-4DFA-490D-A44D-B5239C7D4406}" type="datetime1">
              <a:rPr lang="en-US" smtClean="0"/>
              <a:t>10/11/2022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Part of the NAP Parliamentary Education Toolbox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89166-8064-4D7D-800E-D7684C2BB45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F7ABF0EB-9D37-43AB-8329-7B5E87F523D3}" type="datetime1">
              <a:rPr lang="en-US" smtClean="0"/>
              <a:t>10/11/2022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r>
              <a:rPr lang="en-US"/>
              <a:t>Part of the NAP Parliamentary Education Toolbox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EF889166-8064-4D7D-800E-D7684C2BB45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Simplifying Minutes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33799"/>
            <a:ext cx="6400800" cy="129540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Developed by the 2021-2023 </a:t>
            </a:r>
            <a:br>
              <a:rPr lang="en-US" dirty="0"/>
            </a:br>
            <a:r>
              <a:rPr lang="en-US" dirty="0"/>
              <a:t>NAP Educational Resources Committee</a:t>
            </a:r>
          </a:p>
        </p:txBody>
      </p:sp>
    </p:spTree>
    <p:extLst>
      <p:ext uri="{BB962C8B-B14F-4D97-AF65-F5344CB8AC3E}">
        <p14:creationId xmlns:p14="http://schemas.microsoft.com/office/powerpoint/2010/main" val="155980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2675467"/>
            <a:ext cx="8534399" cy="3450696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3200" dirty="0"/>
              <a:t># of votes cast</a:t>
            </a:r>
          </a:p>
          <a:p>
            <a:pPr>
              <a:spcAft>
                <a:spcPts val="1200"/>
              </a:spcAft>
            </a:pPr>
            <a:r>
              <a:rPr lang="en-US" sz="3200" dirty="0"/>
              <a:t># of votes necessary for election or adoption</a:t>
            </a:r>
          </a:p>
          <a:p>
            <a:pPr>
              <a:spcAft>
                <a:spcPts val="1200"/>
              </a:spcAft>
            </a:pPr>
            <a:r>
              <a:rPr lang="en-US" sz="3200" dirty="0"/>
              <a:t># of votes each candidate or side received</a:t>
            </a:r>
          </a:p>
          <a:p>
            <a:r>
              <a:rPr lang="en-US" sz="3200" dirty="0"/>
              <a:t># of illegal votes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Ballot Votes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CD0EC2-335F-02A2-F593-6B35BB934557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2678653" y="6337109"/>
            <a:ext cx="3786691" cy="365125"/>
          </a:xfrm>
        </p:spPr>
        <p:txBody>
          <a:bodyPr/>
          <a:lstStyle/>
          <a:p>
            <a:pPr algn="ctr"/>
            <a:r>
              <a:rPr lang="en-US" dirty="0"/>
              <a:t>Part of the NAP Parliamentary Education Toolbox</a:t>
            </a:r>
          </a:p>
        </p:txBody>
      </p:sp>
    </p:spTree>
    <p:extLst>
      <p:ext uri="{BB962C8B-B14F-4D97-AF65-F5344CB8AC3E}">
        <p14:creationId xmlns:p14="http://schemas.microsoft.com/office/powerpoint/2010/main" val="17425719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2895600"/>
            <a:ext cx="8534399" cy="3450696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3200" dirty="0"/>
              <a:t>Record names on each side</a:t>
            </a:r>
          </a:p>
          <a:p>
            <a:pPr>
              <a:spcAft>
                <a:spcPts val="1200"/>
              </a:spcAft>
            </a:pPr>
            <a:r>
              <a:rPr lang="en-US" sz="3200" dirty="0"/>
              <a:t>Record names of those answering present</a:t>
            </a:r>
          </a:p>
          <a:p>
            <a:r>
              <a:rPr lang="en-US" sz="3200" dirty="0"/>
              <a:t>Record enough names to show a quorum was present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Roll Call Votes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63A1DD-F0A4-82DA-1A31-E83595C8A168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2678653" y="6337109"/>
            <a:ext cx="3786691" cy="365125"/>
          </a:xfrm>
        </p:spPr>
        <p:txBody>
          <a:bodyPr/>
          <a:lstStyle/>
          <a:p>
            <a:pPr algn="ctr"/>
            <a:r>
              <a:rPr lang="en-US"/>
              <a:t>Part of the NAP Parliamentary Education Toolbox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80201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41960" y="2895600"/>
            <a:ext cx="8458199" cy="3450696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3600" dirty="0"/>
              <a:t>Do not record abstentions, they are not votes, and express no opinion at all</a:t>
            </a:r>
          </a:p>
          <a:p>
            <a:r>
              <a:rPr lang="en-US" sz="3600" dirty="0"/>
              <a:t>Chair will not call for abstentions when taking a vote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Abstentions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09A812-692B-CA8B-C191-52763C150A43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2777713" y="6329698"/>
            <a:ext cx="3786691" cy="365125"/>
          </a:xfrm>
        </p:spPr>
        <p:txBody>
          <a:bodyPr/>
          <a:lstStyle/>
          <a:p>
            <a:pPr algn="ctr"/>
            <a:r>
              <a:rPr lang="en-US" dirty="0"/>
              <a:t>Part of the NAP Parliamentary Education Toolbox</a:t>
            </a:r>
          </a:p>
        </p:txBody>
      </p:sp>
    </p:spTree>
    <p:extLst>
      <p:ext uri="{BB962C8B-B14F-4D97-AF65-F5344CB8AC3E}">
        <p14:creationId xmlns:p14="http://schemas.microsoft.com/office/powerpoint/2010/main" val="21056396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2675467"/>
            <a:ext cx="8534399" cy="3450696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2800" dirty="0"/>
              <a:t>Can be read at next meeting</a:t>
            </a:r>
          </a:p>
          <a:p>
            <a:pPr>
              <a:spcAft>
                <a:spcPts val="1200"/>
              </a:spcAft>
            </a:pPr>
            <a:r>
              <a:rPr lang="en-US" sz="2800" dirty="0"/>
              <a:t>If distributed ahead of time, they need not be read, as long as there is no objection</a:t>
            </a:r>
          </a:p>
          <a:p>
            <a:r>
              <a:rPr lang="en-US" sz="2800" dirty="0"/>
              <a:t>Chair asks for corrections: “Are there any corrections to the minutes?”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 of Minutes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0C86D4-307E-6DEB-1C31-1A4AE9637454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2678653" y="6248400"/>
            <a:ext cx="3786691" cy="365125"/>
          </a:xfrm>
        </p:spPr>
        <p:txBody>
          <a:bodyPr/>
          <a:lstStyle/>
          <a:p>
            <a:pPr algn="ctr"/>
            <a:r>
              <a:rPr lang="en-US"/>
              <a:t>Part of the NAP Parliamentary Education Toolbox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39236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2675466"/>
            <a:ext cx="8534399" cy="3844205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2800" dirty="0"/>
              <a:t>Make corrections in the text of the minutes being approved</a:t>
            </a:r>
          </a:p>
          <a:p>
            <a:pPr>
              <a:spcAft>
                <a:spcPts val="1200"/>
              </a:spcAft>
            </a:pPr>
            <a:r>
              <a:rPr lang="en-US" sz="2800" dirty="0"/>
              <a:t>Make corrections in ink, in the margin with a line around or through the item corrected</a:t>
            </a:r>
          </a:p>
          <a:p>
            <a:pPr>
              <a:spcAft>
                <a:spcPts val="1200"/>
              </a:spcAft>
            </a:pPr>
            <a:r>
              <a:rPr lang="en-US" sz="2800" dirty="0"/>
              <a:t>Initial each correction</a:t>
            </a:r>
          </a:p>
          <a:p>
            <a:r>
              <a:rPr lang="en-US" sz="2800" dirty="0"/>
              <a:t>Attach an appendix if there are a large number of corrections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Correcting the Minutes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08B1A4-17F2-C707-33F4-E670C0459806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2678653" y="6337108"/>
            <a:ext cx="3786691" cy="365125"/>
          </a:xfrm>
        </p:spPr>
        <p:txBody>
          <a:bodyPr/>
          <a:lstStyle/>
          <a:p>
            <a:pPr algn="ctr"/>
            <a:r>
              <a:rPr lang="en-US" dirty="0"/>
              <a:t>Part of the NAP Parliamentary Education Toolbox</a:t>
            </a:r>
          </a:p>
        </p:txBody>
      </p:sp>
    </p:spTree>
    <p:extLst>
      <p:ext uri="{BB962C8B-B14F-4D97-AF65-F5344CB8AC3E}">
        <p14:creationId xmlns:p14="http://schemas.microsoft.com/office/powerpoint/2010/main" val="37912038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2675466"/>
            <a:ext cx="8534399" cy="3953934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3200" dirty="0"/>
              <a:t>Note in minutes, “The minutes were approved as read (or corrected).”</a:t>
            </a:r>
          </a:p>
          <a:p>
            <a:pPr>
              <a:spcAft>
                <a:spcPts val="1200"/>
              </a:spcAft>
            </a:pPr>
            <a:r>
              <a:rPr lang="en-US" sz="3200" dirty="0"/>
              <a:t>Minutes may be retyped after corrections are made</a:t>
            </a:r>
          </a:p>
          <a:p>
            <a:r>
              <a:rPr lang="en-US" sz="3200" dirty="0"/>
              <a:t>Corrections can be made at any time, even after the minutes are approved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Correcting the Minutes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4A0EED-FE0E-9803-BED4-710D6E11196F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2678653" y="6446837"/>
            <a:ext cx="3786691" cy="365125"/>
          </a:xfrm>
        </p:spPr>
        <p:txBody>
          <a:bodyPr/>
          <a:lstStyle/>
          <a:p>
            <a:pPr algn="ctr"/>
            <a:r>
              <a:rPr lang="en-US" dirty="0"/>
              <a:t>Part of the NAP Parliamentary Education Toolbox</a:t>
            </a:r>
          </a:p>
        </p:txBody>
      </p:sp>
    </p:spTree>
    <p:extLst>
      <p:ext uri="{BB962C8B-B14F-4D97-AF65-F5344CB8AC3E}">
        <p14:creationId xmlns:p14="http://schemas.microsoft.com/office/powerpoint/2010/main" val="41989960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2675466"/>
            <a:ext cx="8458199" cy="3844205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2800" dirty="0"/>
              <a:t>Once corrections are made, declare the minutes approved </a:t>
            </a:r>
          </a:p>
          <a:p>
            <a:pPr>
              <a:spcAft>
                <a:spcPts val="1200"/>
              </a:spcAft>
            </a:pPr>
            <a:r>
              <a:rPr lang="en-US" sz="2800" dirty="0"/>
              <a:t>Until minutes are approved, they are just the secretary’s record</a:t>
            </a:r>
          </a:p>
          <a:p>
            <a:r>
              <a:rPr lang="en-US" sz="2800" dirty="0"/>
              <a:t>Once minutes are approved, signed and dated, minutes become the official record of the organization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Approving Minutes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C88E62-4770-2F7A-5983-76EDF5C0BFAC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2678654" y="6337108"/>
            <a:ext cx="3786691" cy="365125"/>
          </a:xfrm>
        </p:spPr>
        <p:txBody>
          <a:bodyPr/>
          <a:lstStyle/>
          <a:p>
            <a:pPr algn="ctr"/>
            <a:r>
              <a:rPr lang="en-US" dirty="0"/>
              <a:t>Part of the NAP Parliamentary Education Toolbox</a:t>
            </a:r>
          </a:p>
        </p:txBody>
      </p:sp>
    </p:spTree>
    <p:extLst>
      <p:ext uri="{BB962C8B-B14F-4D97-AF65-F5344CB8AC3E}">
        <p14:creationId xmlns:p14="http://schemas.microsoft.com/office/powerpoint/2010/main" val="8283181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2864677"/>
            <a:ext cx="8534399" cy="3649133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n-US" sz="2800" dirty="0"/>
              <a:t>If there is more than a quarterly time between meetings, minutes can be approved by the Executive Board </a:t>
            </a:r>
          </a:p>
          <a:p>
            <a:pPr>
              <a:spcAft>
                <a:spcPts val="1200"/>
              </a:spcAft>
            </a:pPr>
            <a:r>
              <a:rPr lang="en-US" sz="2800" dirty="0"/>
              <a:t>Committee can also be appointed for such purpose</a:t>
            </a:r>
          </a:p>
          <a:p>
            <a:r>
              <a:rPr lang="en-US" sz="2800" dirty="0"/>
              <a:t>Members may have certain parts read for information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Approval by a committee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3C09B6-3A8D-F65C-697C-B6F4E3833A85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2678653" y="6331247"/>
            <a:ext cx="3786691" cy="365125"/>
          </a:xfrm>
        </p:spPr>
        <p:txBody>
          <a:bodyPr/>
          <a:lstStyle/>
          <a:p>
            <a:pPr algn="ctr"/>
            <a:r>
              <a:rPr lang="en-US" dirty="0"/>
              <a:t>Part of the NAP Parliamentary Education Toolbox</a:t>
            </a:r>
          </a:p>
        </p:txBody>
      </p:sp>
    </p:spTree>
    <p:extLst>
      <p:ext uri="{BB962C8B-B14F-4D97-AF65-F5344CB8AC3E}">
        <p14:creationId xmlns:p14="http://schemas.microsoft.com/office/powerpoint/2010/main" val="5814964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2870539"/>
            <a:ext cx="8534399" cy="3649133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3200" dirty="0"/>
              <a:t>Store in a bound journal, computer storage, scanned or CD-ROM, USB thumb drive, etc.</a:t>
            </a:r>
          </a:p>
          <a:p>
            <a:r>
              <a:rPr lang="en-US" sz="3200" dirty="0"/>
              <a:t>Recommended to have each year’s minutes printed and permanently bound in some fashion.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Preserving Minutes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504D83-4BD2-A206-4EC7-5DAFA63B5940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2678653" y="6337109"/>
            <a:ext cx="3786691" cy="365125"/>
          </a:xfrm>
        </p:spPr>
        <p:txBody>
          <a:bodyPr/>
          <a:lstStyle/>
          <a:p>
            <a:pPr algn="ctr"/>
            <a:r>
              <a:rPr lang="en-US" dirty="0"/>
              <a:t>Part of the NAP Parliamentary Education Toolbox</a:t>
            </a:r>
          </a:p>
        </p:txBody>
      </p:sp>
    </p:spTree>
    <p:extLst>
      <p:ext uri="{BB962C8B-B14F-4D97-AF65-F5344CB8AC3E}">
        <p14:creationId xmlns:p14="http://schemas.microsoft.com/office/powerpoint/2010/main" val="17373007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67833" y="3031462"/>
            <a:ext cx="7408333" cy="345069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	</a:t>
            </a:r>
            <a:r>
              <a:rPr lang="en-US" sz="2800" dirty="0"/>
              <a:t>The regular monthly meeting of the ABC society was called to order on Monday, October 23, 2017, at 8:30 a.m. at the Society’s building, the President being in the chair and the Secretary being present. The minutes of the last meeting were read and approved as corrected.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 of Minutes: first paragraph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6041B5-B429-57A6-3093-5706B6F30178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2678653" y="6299595"/>
            <a:ext cx="3786691" cy="365125"/>
          </a:xfrm>
        </p:spPr>
        <p:txBody>
          <a:bodyPr/>
          <a:lstStyle/>
          <a:p>
            <a:pPr algn="ctr"/>
            <a:r>
              <a:rPr lang="en-US" dirty="0"/>
              <a:t>Part of the NAP Parliamentary Education Toolbox</a:t>
            </a:r>
          </a:p>
        </p:txBody>
      </p:sp>
    </p:spTree>
    <p:extLst>
      <p:ext uri="{BB962C8B-B14F-4D97-AF65-F5344CB8AC3E}">
        <p14:creationId xmlns:p14="http://schemas.microsoft.com/office/powerpoint/2010/main" val="3838541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675466"/>
            <a:ext cx="7408333" cy="4030134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3200" dirty="0"/>
              <a:t>Official record of an organization</a:t>
            </a:r>
          </a:p>
          <a:p>
            <a:pPr>
              <a:spcAft>
                <a:spcPts val="1200"/>
              </a:spcAft>
            </a:pPr>
            <a:r>
              <a:rPr lang="en-US" sz="3200" dirty="0"/>
              <a:t>Keep members informed</a:t>
            </a:r>
          </a:p>
          <a:p>
            <a:pPr>
              <a:spcAft>
                <a:spcPts val="1200"/>
              </a:spcAft>
            </a:pPr>
            <a:r>
              <a:rPr lang="en-US" sz="3200" dirty="0"/>
              <a:t>Legal record of an organization</a:t>
            </a:r>
          </a:p>
          <a:p>
            <a:pPr>
              <a:spcAft>
                <a:spcPts val="1200"/>
              </a:spcAft>
            </a:pPr>
            <a:r>
              <a:rPr lang="en-US" sz="3200" dirty="0"/>
              <a:t>Refresh memory</a:t>
            </a:r>
          </a:p>
          <a:p>
            <a:r>
              <a:rPr lang="en-US" sz="3200" dirty="0"/>
              <a:t>Used in audits</a:t>
            </a:r>
          </a:p>
          <a:p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are minutes necessary?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7132DE-9573-E6A6-43EE-FF714D236C9E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2678654" y="6340475"/>
            <a:ext cx="3786691" cy="365125"/>
          </a:xfrm>
        </p:spPr>
        <p:txBody>
          <a:bodyPr/>
          <a:lstStyle/>
          <a:p>
            <a:pPr algn="ctr"/>
            <a:r>
              <a:rPr lang="en-US" dirty="0"/>
              <a:t>Part of the NAP Parliamentary Education Toolbox</a:t>
            </a:r>
          </a:p>
        </p:txBody>
      </p:sp>
    </p:spTree>
    <p:extLst>
      <p:ext uri="{BB962C8B-B14F-4D97-AF65-F5344CB8AC3E}">
        <p14:creationId xmlns:p14="http://schemas.microsoft.com/office/powerpoint/2010/main" val="7322262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3124200"/>
            <a:ext cx="7408333" cy="2590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	</a:t>
            </a:r>
            <a:r>
              <a:rPr lang="en-US" sz="2800" dirty="0"/>
              <a:t>The Treasurer reported the receipt of a bill from the 123 corporation in the amount of $1,000 for the printing of new pamphlets promoting the organization. The question put by the chair “that the bill be paid” was adopted</a:t>
            </a:r>
            <a:r>
              <a:rPr lang="en-US" dirty="0"/>
              <a:t>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Example of Minutes: Officer report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6D935F-13D5-78FA-38DD-FCA8A17F8065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2678654" y="6337109"/>
            <a:ext cx="3786691" cy="365125"/>
          </a:xfrm>
        </p:spPr>
        <p:txBody>
          <a:bodyPr/>
          <a:lstStyle/>
          <a:p>
            <a:pPr algn="ctr"/>
            <a:r>
              <a:rPr lang="en-US" dirty="0"/>
              <a:t>Part of the NAP Parliamentary Education Toolbox</a:t>
            </a:r>
          </a:p>
        </p:txBody>
      </p:sp>
    </p:spTree>
    <p:extLst>
      <p:ext uri="{BB962C8B-B14F-4D97-AF65-F5344CB8AC3E}">
        <p14:creationId xmlns:p14="http://schemas.microsoft.com/office/powerpoint/2010/main" val="6355814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67833" y="2971800"/>
            <a:ext cx="7408333" cy="345069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	</a:t>
            </a:r>
            <a:r>
              <a:rPr lang="en-US" sz="2800" dirty="0"/>
              <a:t>Mr. Jones, reporting on behalf of the Convention Committee, moved “that the annual meeting be held at the Downtown Hotel.” The motion was adopted after debate.</a:t>
            </a:r>
          </a:p>
          <a:p>
            <a:pPr marL="0" indent="0">
              <a:buNone/>
            </a:pPr>
            <a:r>
              <a:rPr lang="en-US" sz="2800" dirty="0"/>
              <a:t>	The report of the Membership Committee was received and placed on file.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 of Minutes: </a:t>
            </a:r>
            <a:br>
              <a:rPr lang="en-US" dirty="0"/>
            </a:br>
            <a:r>
              <a:rPr lang="en-US" dirty="0"/>
              <a:t>Committee Report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D0D378-0569-8722-6AF0-B16503463681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2678653" y="6337109"/>
            <a:ext cx="3786691" cy="365125"/>
          </a:xfrm>
        </p:spPr>
        <p:txBody>
          <a:bodyPr/>
          <a:lstStyle/>
          <a:p>
            <a:pPr algn="ctr"/>
            <a:r>
              <a:rPr lang="en-US" dirty="0"/>
              <a:t>Part of the NAP Parliamentary Education Toolbox</a:t>
            </a:r>
          </a:p>
        </p:txBody>
      </p:sp>
    </p:spTree>
    <p:extLst>
      <p:ext uri="{BB962C8B-B14F-4D97-AF65-F5344CB8AC3E}">
        <p14:creationId xmlns:p14="http://schemas.microsoft.com/office/powerpoint/2010/main" val="24817754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67833" y="3045530"/>
            <a:ext cx="7408333" cy="345069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	Mrs. Brown, reporting for the special committee that was appointed to investigate and report on the cost of hiring a new accountant, recommended adoption of the following resolution: “</a:t>
            </a:r>
            <a:r>
              <a:rPr lang="en-US" i="1" dirty="0"/>
              <a:t>Resolved, </a:t>
            </a:r>
            <a:r>
              <a:rPr lang="en-US" dirty="0"/>
              <a:t>That the ABC corporation hire Two Hands accounting firm to review the accounts and assist with filing taxes annually.” The resolution was adopted.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 of Minutes:</a:t>
            </a:r>
            <a:br>
              <a:rPr lang="en-US" dirty="0"/>
            </a:br>
            <a:r>
              <a:rPr lang="en-US" dirty="0"/>
              <a:t>Special C0mmittee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9A989C-BD47-9A07-3B51-4649DE37EBD2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2678653" y="6313663"/>
            <a:ext cx="3786691" cy="365125"/>
          </a:xfrm>
        </p:spPr>
        <p:txBody>
          <a:bodyPr/>
          <a:lstStyle/>
          <a:p>
            <a:pPr algn="ctr"/>
            <a:r>
              <a:rPr lang="en-US" dirty="0"/>
              <a:t>Part of the NAP Parliamentary Education Toolbox</a:t>
            </a:r>
          </a:p>
        </p:txBody>
      </p:sp>
    </p:spTree>
    <p:extLst>
      <p:ext uri="{BB962C8B-B14F-4D97-AF65-F5344CB8AC3E}">
        <p14:creationId xmlns:p14="http://schemas.microsoft.com/office/powerpoint/2010/main" val="6207576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67833" y="3429000"/>
            <a:ext cx="7408333" cy="23537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	</a:t>
            </a:r>
            <a:r>
              <a:rPr lang="en-US" sz="2800" dirty="0"/>
              <a:t>The President introduced the guest speaker, Mrs. Mayweather, whose subject was Better Meeting Management.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 of Minutes:</a:t>
            </a:r>
            <a:br>
              <a:rPr lang="en-US" dirty="0"/>
            </a:br>
            <a:r>
              <a:rPr lang="en-US" dirty="0"/>
              <a:t>Guest Speaker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58B4B9-E629-9F98-B3F7-77FDC5ECB52C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2678653" y="6337109"/>
            <a:ext cx="3786691" cy="365125"/>
          </a:xfrm>
        </p:spPr>
        <p:txBody>
          <a:bodyPr/>
          <a:lstStyle/>
          <a:p>
            <a:pPr algn="ctr"/>
            <a:r>
              <a:rPr lang="en-US" dirty="0"/>
              <a:t>Part of the NAP Parliamentary Education Toolbox</a:t>
            </a:r>
          </a:p>
        </p:txBody>
      </p:sp>
    </p:spTree>
    <p:extLst>
      <p:ext uri="{BB962C8B-B14F-4D97-AF65-F5344CB8AC3E}">
        <p14:creationId xmlns:p14="http://schemas.microsoft.com/office/powerpoint/2010/main" val="872557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67833" y="3124200"/>
            <a:ext cx="7408333" cy="20489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The meeting adjourned at 10:30 a.m</a:t>
            </a:r>
            <a:r>
              <a:rPr lang="en-US" sz="2800" dirty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endParaRPr lang="en-US" sz="2800" dirty="0"/>
          </a:p>
          <a:p>
            <a:pPr marL="2514600" lvl="8" indent="0">
              <a:buNone/>
            </a:pPr>
            <a:r>
              <a:rPr lang="en-US" sz="2800" dirty="0"/>
              <a:t>Christina Snow, Secretary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 of Minutes:</a:t>
            </a:r>
            <a:br>
              <a:rPr lang="en-US" dirty="0"/>
            </a:br>
            <a:r>
              <a:rPr lang="en-US" dirty="0"/>
              <a:t>Last Paragraph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DDD4BC-3772-07EF-3B5D-DA6B520FC8A0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2678653" y="6337109"/>
            <a:ext cx="3786691" cy="365125"/>
          </a:xfrm>
        </p:spPr>
        <p:txBody>
          <a:bodyPr/>
          <a:lstStyle/>
          <a:p>
            <a:pPr algn="ctr"/>
            <a:r>
              <a:rPr lang="en-US" dirty="0"/>
              <a:t>Part of the NAP Parliamentary Education Toolbox</a:t>
            </a:r>
          </a:p>
        </p:txBody>
      </p:sp>
    </p:spTree>
    <p:extLst>
      <p:ext uri="{BB962C8B-B14F-4D97-AF65-F5344CB8AC3E}">
        <p14:creationId xmlns:p14="http://schemas.microsoft.com/office/powerpoint/2010/main" val="2388549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1" y="2675467"/>
            <a:ext cx="8534400" cy="3844206"/>
          </a:xfrm>
        </p:spPr>
        <p:txBody>
          <a:bodyPr>
            <a:normAutofit lnSpcReduction="10000"/>
          </a:bodyPr>
          <a:lstStyle/>
          <a:p>
            <a:pPr>
              <a:spcAft>
                <a:spcPts val="600"/>
              </a:spcAft>
            </a:pPr>
            <a:r>
              <a:rPr lang="en-US" dirty="0"/>
              <a:t>Kind of meeting</a:t>
            </a:r>
          </a:p>
          <a:p>
            <a:pPr>
              <a:spcAft>
                <a:spcPts val="600"/>
              </a:spcAft>
            </a:pPr>
            <a:r>
              <a:rPr lang="en-US" dirty="0"/>
              <a:t>Name of group</a:t>
            </a:r>
          </a:p>
          <a:p>
            <a:pPr>
              <a:spcAft>
                <a:spcPts val="600"/>
              </a:spcAft>
            </a:pPr>
            <a:r>
              <a:rPr lang="en-US" dirty="0"/>
              <a:t>Date and Time</a:t>
            </a:r>
          </a:p>
          <a:p>
            <a:pPr>
              <a:spcAft>
                <a:spcPts val="600"/>
              </a:spcAft>
            </a:pPr>
            <a:r>
              <a:rPr lang="en-US" dirty="0"/>
              <a:t>Location (if meeting places change) </a:t>
            </a:r>
          </a:p>
          <a:p>
            <a:pPr>
              <a:spcAft>
                <a:spcPts val="600"/>
              </a:spcAft>
            </a:pPr>
            <a:r>
              <a:rPr lang="en-US" dirty="0"/>
              <a:t>Presence of President and Secretary or </a:t>
            </a:r>
            <a:r>
              <a:rPr lang="en-US" i="1" dirty="0"/>
              <a:t>pro </a:t>
            </a:r>
            <a:r>
              <a:rPr lang="en-US" i="1" dirty="0" err="1"/>
              <a:t>tem</a:t>
            </a:r>
            <a:r>
              <a:rPr lang="en-US" i="1" dirty="0"/>
              <a:t> </a:t>
            </a:r>
            <a:r>
              <a:rPr lang="en-US" dirty="0"/>
              <a:t>president or secretary</a:t>
            </a:r>
          </a:p>
          <a:p>
            <a:pPr>
              <a:spcAft>
                <a:spcPts val="600"/>
              </a:spcAft>
            </a:pPr>
            <a:r>
              <a:rPr lang="en-US" dirty="0"/>
              <a:t>No quorum unless stated by president</a:t>
            </a:r>
          </a:p>
          <a:p>
            <a:pPr>
              <a:spcAft>
                <a:spcPts val="600"/>
              </a:spcAft>
            </a:pPr>
            <a:r>
              <a:rPr lang="en-US" dirty="0"/>
              <a:t>Previous meeting minutes approval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 Paragraph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5ADFA7-A195-9539-BAB1-A10CC9080C33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2678654" y="6337109"/>
            <a:ext cx="3786691" cy="365125"/>
          </a:xfrm>
        </p:spPr>
        <p:txBody>
          <a:bodyPr/>
          <a:lstStyle/>
          <a:p>
            <a:pPr algn="ctr"/>
            <a:r>
              <a:rPr lang="en-US" dirty="0"/>
              <a:t>Part of the NAP Parliamentary Education Toolbox</a:t>
            </a:r>
          </a:p>
        </p:txBody>
      </p:sp>
    </p:spTree>
    <p:extLst>
      <p:ext uri="{BB962C8B-B14F-4D97-AF65-F5344CB8AC3E}">
        <p14:creationId xmlns:p14="http://schemas.microsoft.com/office/powerpoint/2010/main" val="2125686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1" y="2675466"/>
            <a:ext cx="8534400" cy="3844206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2800" dirty="0"/>
              <a:t>Separate paragraph for each subject</a:t>
            </a:r>
          </a:p>
          <a:p>
            <a:pPr>
              <a:spcAft>
                <a:spcPts val="1200"/>
              </a:spcAft>
            </a:pPr>
            <a:r>
              <a:rPr lang="en-US" sz="2800" dirty="0"/>
              <a:t>Name of person or committee that make motions, not who seconds</a:t>
            </a:r>
          </a:p>
          <a:p>
            <a:pPr>
              <a:spcAft>
                <a:spcPts val="1200"/>
              </a:spcAft>
            </a:pPr>
            <a:r>
              <a:rPr lang="en-US" sz="2800" dirty="0"/>
              <a:t>All main motions as stated by the chair</a:t>
            </a:r>
          </a:p>
          <a:p>
            <a:pPr>
              <a:spcAft>
                <a:spcPts val="1200"/>
              </a:spcAft>
            </a:pPr>
            <a:r>
              <a:rPr lang="en-US" sz="2800" dirty="0"/>
              <a:t>Disposition of motions</a:t>
            </a:r>
          </a:p>
          <a:p>
            <a:pPr>
              <a:spcAft>
                <a:spcPts val="1200"/>
              </a:spcAft>
            </a:pPr>
            <a:r>
              <a:rPr lang="en-US" sz="2800" dirty="0"/>
              <a:t>No opinions of secretary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Body of Minutes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0F411A-832D-D132-0F4B-4FE8A30F0142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2678654" y="6337109"/>
            <a:ext cx="3786691" cy="365125"/>
          </a:xfrm>
        </p:spPr>
        <p:txBody>
          <a:bodyPr/>
          <a:lstStyle/>
          <a:p>
            <a:pPr algn="ctr"/>
            <a:r>
              <a:rPr lang="en-US" dirty="0"/>
              <a:t>Part of the NAP Parliamentary Education Toolbox</a:t>
            </a:r>
          </a:p>
        </p:txBody>
      </p:sp>
    </p:spTree>
    <p:extLst>
      <p:ext uri="{BB962C8B-B14F-4D97-AF65-F5344CB8AC3E}">
        <p14:creationId xmlns:p14="http://schemas.microsoft.com/office/powerpoint/2010/main" val="2305479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1" y="2675467"/>
            <a:ext cx="8610600" cy="3450696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3200" dirty="0"/>
              <a:t>Secondary motions adopted may be listed for clarity</a:t>
            </a:r>
          </a:p>
          <a:p>
            <a:pPr>
              <a:spcAft>
                <a:spcPts val="1200"/>
              </a:spcAft>
            </a:pPr>
            <a:r>
              <a:rPr lang="en-US" sz="3200" dirty="0"/>
              <a:t>Omit withdrawn motions</a:t>
            </a:r>
          </a:p>
          <a:p>
            <a:r>
              <a:rPr lang="en-US" sz="3200" dirty="0"/>
              <a:t>Note all points of order and appeals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Body of Minutes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3E7C06-32D8-1AEF-3D2E-977EDE98E78A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2678654" y="6337109"/>
            <a:ext cx="3786691" cy="365125"/>
          </a:xfrm>
        </p:spPr>
        <p:txBody>
          <a:bodyPr/>
          <a:lstStyle/>
          <a:p>
            <a:pPr algn="ctr"/>
            <a:r>
              <a:rPr lang="en-US"/>
              <a:t>Part of the NAP Parliamentary Education Toolbox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5564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1" y="2675466"/>
            <a:ext cx="8534400" cy="3844205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2800" dirty="0"/>
              <a:t>Motions arising from committee reports need no second</a:t>
            </a:r>
          </a:p>
          <a:p>
            <a:pPr>
              <a:spcAft>
                <a:spcPts val="1200"/>
              </a:spcAft>
            </a:pPr>
            <a:r>
              <a:rPr lang="en-US" sz="2800" dirty="0"/>
              <a:t>State as “Motion made by Mr. Smith on behalf of the membership committee”</a:t>
            </a:r>
          </a:p>
          <a:p>
            <a:r>
              <a:rPr lang="en-US" sz="2800" dirty="0"/>
              <a:t>When no recommendations it is noted “report given by (name of reporting member) on behalf of (name of committee).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Reports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868444-EEEB-A130-8EB4-30A607E4F3B4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2678654" y="6337108"/>
            <a:ext cx="3786691" cy="365125"/>
          </a:xfrm>
        </p:spPr>
        <p:txBody>
          <a:bodyPr/>
          <a:lstStyle/>
          <a:p>
            <a:pPr algn="ctr"/>
            <a:r>
              <a:rPr lang="en-US" dirty="0"/>
              <a:t>Part of the NAP Parliamentary Education Toolbox</a:t>
            </a:r>
          </a:p>
        </p:txBody>
      </p:sp>
    </p:spTree>
    <p:extLst>
      <p:ext uri="{BB962C8B-B14F-4D97-AF65-F5344CB8AC3E}">
        <p14:creationId xmlns:p14="http://schemas.microsoft.com/office/powerpoint/2010/main" val="30211703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1" y="2675466"/>
            <a:ext cx="8534400" cy="3649133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2800" dirty="0"/>
              <a:t>Time the meeting was adjourned</a:t>
            </a:r>
          </a:p>
          <a:p>
            <a:pPr>
              <a:spcAft>
                <a:spcPts val="1200"/>
              </a:spcAft>
            </a:pPr>
            <a:r>
              <a:rPr lang="en-US" sz="2800" dirty="0"/>
              <a:t>Signed by secretary</a:t>
            </a:r>
          </a:p>
          <a:p>
            <a:pPr>
              <a:spcAft>
                <a:spcPts val="1200"/>
              </a:spcAft>
            </a:pPr>
            <a:r>
              <a:rPr lang="en-US" sz="2800" dirty="0"/>
              <a:t>“Respectfully submitted” is not necessary</a:t>
            </a:r>
          </a:p>
          <a:p>
            <a:r>
              <a:rPr lang="en-US" sz="2800" dirty="0"/>
              <a:t>After the minutes are approved, write “approved” followed by secretary’s initials and the date approved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paragraph of minutes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60E7AC-2DB6-BFE1-D7FB-C392CC3CC2BF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2678654" y="6337109"/>
            <a:ext cx="3786691" cy="365125"/>
          </a:xfrm>
        </p:spPr>
        <p:txBody>
          <a:bodyPr/>
          <a:lstStyle/>
          <a:p>
            <a:pPr algn="ctr"/>
            <a:r>
              <a:rPr lang="en-US"/>
              <a:t>Part of the NAP Parliamentary Education Toolbox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5948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2675466"/>
            <a:ext cx="8534399" cy="3725333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Write what was done, not what was said</a:t>
            </a:r>
          </a:p>
          <a:p>
            <a:pPr>
              <a:spcAft>
                <a:spcPts val="1200"/>
              </a:spcAft>
            </a:pPr>
            <a:r>
              <a:rPr lang="en-US" dirty="0"/>
              <a:t>Write minutes as soon as possible after the meeting</a:t>
            </a:r>
          </a:p>
          <a:p>
            <a:pPr>
              <a:spcAft>
                <a:spcPts val="1200"/>
              </a:spcAft>
            </a:pPr>
            <a:r>
              <a:rPr lang="en-US" dirty="0"/>
              <a:t>Minutes are not a narrative; write brief, succinct paragraphs</a:t>
            </a:r>
          </a:p>
          <a:p>
            <a:r>
              <a:rPr lang="en-US" dirty="0"/>
              <a:t>Guest speaker’s name and subject included, but not a summary of the speech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Tips for good minutes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C02AA7-33D8-D514-3276-C6513FFC88AD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2678653" y="6400799"/>
            <a:ext cx="3786691" cy="365125"/>
          </a:xfrm>
        </p:spPr>
        <p:txBody>
          <a:bodyPr/>
          <a:lstStyle/>
          <a:p>
            <a:pPr algn="ctr"/>
            <a:r>
              <a:rPr lang="en-US" dirty="0"/>
              <a:t>Part of the NAP Parliamentary Education Toolbox</a:t>
            </a:r>
          </a:p>
        </p:txBody>
      </p:sp>
    </p:spTree>
    <p:extLst>
      <p:ext uri="{BB962C8B-B14F-4D97-AF65-F5344CB8AC3E}">
        <p14:creationId xmlns:p14="http://schemas.microsoft.com/office/powerpoint/2010/main" val="32508260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2675467"/>
            <a:ext cx="8534399" cy="3450696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2800" dirty="0"/>
              <a:t>Record whether motion adopted or defeated</a:t>
            </a:r>
          </a:p>
          <a:p>
            <a:pPr>
              <a:spcAft>
                <a:spcPts val="1200"/>
              </a:spcAft>
            </a:pPr>
            <a:r>
              <a:rPr lang="en-US" sz="2800" dirty="0"/>
              <a:t>If counted, “by a vote of 23-6, the motion was adopted”</a:t>
            </a:r>
          </a:p>
          <a:p>
            <a:r>
              <a:rPr lang="en-US" sz="2800" dirty="0"/>
              <a:t>Votes requiring a 2/3 vote, “motion was adopted by a 2/3 vote”</a:t>
            </a:r>
          </a:p>
          <a:p>
            <a:pPr marL="0" indent="0">
              <a:buNone/>
            </a:pPr>
            <a:r>
              <a:rPr lang="en-US" sz="2800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Recording Votes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769271-1E77-10D9-19AA-7B77CEC45AEE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2678653" y="6337109"/>
            <a:ext cx="3786691" cy="365125"/>
          </a:xfrm>
        </p:spPr>
        <p:txBody>
          <a:bodyPr/>
          <a:lstStyle/>
          <a:p>
            <a:pPr algn="ctr"/>
            <a:r>
              <a:rPr lang="en-US" dirty="0"/>
              <a:t>Part of the NAP Parliamentary Education Toolbox</a:t>
            </a:r>
          </a:p>
        </p:txBody>
      </p:sp>
    </p:spTree>
    <p:extLst>
      <p:ext uri="{BB962C8B-B14F-4D97-AF65-F5344CB8AC3E}">
        <p14:creationId xmlns:p14="http://schemas.microsoft.com/office/powerpoint/2010/main" val="11957854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5F370B2A6A91B40AEFCC7C86AEA1203" ma:contentTypeVersion="13" ma:contentTypeDescription="Create a new document." ma:contentTypeScope="" ma:versionID="6ffb436b492181a13407565bbf62a711">
  <xsd:schema xmlns:xsd="http://www.w3.org/2001/XMLSchema" xmlns:xs="http://www.w3.org/2001/XMLSchema" xmlns:p="http://schemas.microsoft.com/office/2006/metadata/properties" xmlns:ns2="c742fa1e-8812-4d0d-b462-f12ae0c34b8b" xmlns:ns3="59a05ece-0db9-47b4-bf14-2e3be583de2d" targetNamespace="http://schemas.microsoft.com/office/2006/metadata/properties" ma:root="true" ma:fieldsID="22ddd0be1c3c32f1682d6f08ce41e927" ns2:_="" ns3:_="">
    <xsd:import namespace="c742fa1e-8812-4d0d-b462-f12ae0c34b8b"/>
    <xsd:import namespace="59a05ece-0db9-47b4-bf14-2e3be583de2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42fa1e-8812-4d0d-b462-f12ae0c34b8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654e0089-4995-45a0-b902-2dd387f60e3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a05ece-0db9-47b4-bf14-2e3be583de2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5fdea5a6-a2c5-4a12-8b51-782468c87e27}" ma:internalName="TaxCatchAll" ma:showField="CatchAllData" ma:web="59a05ece-0db9-47b4-bf14-2e3be583de2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44E9D26-5267-44DB-9D81-78A6984EC8E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6116879-308E-4B97-8CBD-C339676071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42fa1e-8812-4d0d-b462-f12ae0c34b8b"/>
    <ds:schemaRef ds:uri="59a05ece-0db9-47b4-bf14-2e3be583de2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541</TotalTime>
  <Words>1122</Words>
  <Application>Microsoft Office PowerPoint</Application>
  <PresentationFormat>On-screen Show (4:3)</PresentationFormat>
  <Paragraphs>126</Paragraphs>
  <Slides>24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Calibri</vt:lpstr>
      <vt:lpstr>Candara</vt:lpstr>
      <vt:lpstr>Symbol</vt:lpstr>
      <vt:lpstr>Waveform</vt:lpstr>
      <vt:lpstr>Simplifying Minutes</vt:lpstr>
      <vt:lpstr>Why are minutes necessary?</vt:lpstr>
      <vt:lpstr>First Paragraph</vt:lpstr>
      <vt:lpstr>Body of Minutes</vt:lpstr>
      <vt:lpstr>Body of Minutes</vt:lpstr>
      <vt:lpstr>Reports</vt:lpstr>
      <vt:lpstr>Last paragraph of minutes</vt:lpstr>
      <vt:lpstr>Tips for good minutes</vt:lpstr>
      <vt:lpstr>Recording Votes</vt:lpstr>
      <vt:lpstr>Ballot Votes</vt:lpstr>
      <vt:lpstr>Roll Call Votes</vt:lpstr>
      <vt:lpstr>Abstentions</vt:lpstr>
      <vt:lpstr>Reading of Minutes</vt:lpstr>
      <vt:lpstr>Correcting the Minutes</vt:lpstr>
      <vt:lpstr>Correcting the Minutes</vt:lpstr>
      <vt:lpstr>Approving Minutes</vt:lpstr>
      <vt:lpstr>Approval by a committee</vt:lpstr>
      <vt:lpstr>Preserving Minutes</vt:lpstr>
      <vt:lpstr>Example of Minutes: first paragraph</vt:lpstr>
      <vt:lpstr> Example of Minutes: Officer report</vt:lpstr>
      <vt:lpstr>Example of Minutes:  Committee Report</vt:lpstr>
      <vt:lpstr>Example of Minutes: Special C0mmittee</vt:lpstr>
      <vt:lpstr>Example of Minutes: Guest Speaker</vt:lpstr>
      <vt:lpstr>Example of Minutes: Last Paragraph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Simplifying minutes</dc:title>
  <dc:creator>Christina Emmert</dc:creator>
  <cp:lastModifiedBy>Alexandra Blair</cp:lastModifiedBy>
  <cp:revision>32</cp:revision>
  <dcterms:created xsi:type="dcterms:W3CDTF">2017-10-23T14:45:41Z</dcterms:created>
  <dcterms:modified xsi:type="dcterms:W3CDTF">2022-10-11T19:43:06Z</dcterms:modified>
</cp:coreProperties>
</file>