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4"/>
    <p:sldMasterId id="2147483855" r:id="rId5"/>
  </p:sldMasterIdLst>
  <p:notesMasterIdLst>
    <p:notesMasterId r:id="rId48"/>
  </p:notesMasterIdLst>
  <p:sldIdLst>
    <p:sldId id="263" r:id="rId6"/>
    <p:sldId id="312" r:id="rId7"/>
    <p:sldId id="336" r:id="rId8"/>
    <p:sldId id="335" r:id="rId9"/>
    <p:sldId id="313" r:id="rId10"/>
    <p:sldId id="314" r:id="rId11"/>
    <p:sldId id="355" r:id="rId12"/>
    <p:sldId id="31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42" r:id="rId23"/>
    <p:sldId id="362" r:id="rId24"/>
    <p:sldId id="326" r:id="rId25"/>
    <p:sldId id="343" r:id="rId26"/>
    <p:sldId id="327" r:id="rId27"/>
    <p:sldId id="344" r:id="rId28"/>
    <p:sldId id="328" r:id="rId29"/>
    <p:sldId id="346" r:id="rId30"/>
    <p:sldId id="329" r:id="rId31"/>
    <p:sldId id="348" r:id="rId32"/>
    <p:sldId id="347" r:id="rId33"/>
    <p:sldId id="330" r:id="rId34"/>
    <p:sldId id="350" r:id="rId35"/>
    <p:sldId id="331" r:id="rId36"/>
    <p:sldId id="332" r:id="rId37"/>
    <p:sldId id="351" r:id="rId38"/>
    <p:sldId id="333" r:id="rId39"/>
    <p:sldId id="334" r:id="rId40"/>
    <p:sldId id="356" r:id="rId41"/>
    <p:sldId id="357" r:id="rId42"/>
    <p:sldId id="360" r:id="rId43"/>
    <p:sldId id="361" r:id="rId44"/>
    <p:sldId id="359" r:id="rId45"/>
    <p:sldId id="358" r:id="rId46"/>
    <p:sldId id="354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4" autoAdjust="0"/>
    <p:restoredTop sz="94607" autoAdjust="0"/>
  </p:normalViewPr>
  <p:slideViewPr>
    <p:cSldViewPr>
      <p:cViewPr varScale="1">
        <p:scale>
          <a:sx n="106" d="100"/>
          <a:sy n="106" d="100"/>
        </p:scale>
        <p:origin x="7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4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presProps" Target="pres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Blair" userId="3fce5d16-4c5a-4f87-b5b5-2e5748427704" providerId="ADAL" clId="{51272220-02AB-480F-8EFA-0FFD8F20DECD}"/>
    <pc:docChg chg="undo custSel modSld modMainMaster">
      <pc:chgData name="Alexandra Blair" userId="3fce5d16-4c5a-4f87-b5b5-2e5748427704" providerId="ADAL" clId="{51272220-02AB-480F-8EFA-0FFD8F20DECD}" dt="2022-10-11T20:23:19.621" v="67" actId="478"/>
      <pc:docMkLst>
        <pc:docMk/>
      </pc:docMkLst>
      <pc:sldChg chg="delSp modSp mod">
        <pc:chgData name="Alexandra Blair" userId="3fce5d16-4c5a-4f87-b5b5-2e5748427704" providerId="ADAL" clId="{51272220-02AB-480F-8EFA-0FFD8F20DECD}" dt="2022-10-11T20:23:19.621" v="67" actId="478"/>
        <pc:sldMkLst>
          <pc:docMk/>
          <pc:sldMk cId="2850350474" sldId="263"/>
        </pc:sldMkLst>
        <pc:spChg chg="mod">
          <ac:chgData name="Alexandra Blair" userId="3fce5d16-4c5a-4f87-b5b5-2e5748427704" providerId="ADAL" clId="{51272220-02AB-480F-8EFA-0FFD8F20DECD}" dt="2022-10-11T20:14:00.888" v="3" actId="20577"/>
          <ac:spMkLst>
            <pc:docMk/>
            <pc:sldMk cId="2850350474" sldId="263"/>
            <ac:spMk id="3" creationId="{00000000-0000-0000-0000-000000000000}"/>
          </ac:spMkLst>
        </pc:spChg>
        <pc:spChg chg="del">
          <ac:chgData name="Alexandra Blair" userId="3fce5d16-4c5a-4f87-b5b5-2e5748427704" providerId="ADAL" clId="{51272220-02AB-480F-8EFA-0FFD8F20DECD}" dt="2022-10-11T20:23:19.621" v="67" actId="478"/>
          <ac:spMkLst>
            <pc:docMk/>
            <pc:sldMk cId="2850350474" sldId="263"/>
            <ac:spMk id="4" creationId="{D6A2C512-0431-D520-199C-F041F7D4B553}"/>
          </ac:spMkLst>
        </pc:spChg>
      </pc:sldChg>
      <pc:sldChg chg="addSp modSp mod">
        <pc:chgData name="Alexandra Blair" userId="3fce5d16-4c5a-4f87-b5b5-2e5748427704" providerId="ADAL" clId="{51272220-02AB-480F-8EFA-0FFD8F20DECD}" dt="2022-10-11T20:17:54.807" v="30" actId="1035"/>
        <pc:sldMkLst>
          <pc:docMk/>
          <pc:sldMk cId="0" sldId="312"/>
        </pc:sldMkLst>
        <pc:spChg chg="add mod">
          <ac:chgData name="Alexandra Blair" userId="3fce5d16-4c5a-4f87-b5b5-2e5748427704" providerId="ADAL" clId="{51272220-02AB-480F-8EFA-0FFD8F20DECD}" dt="2022-10-11T20:17:54.807" v="30" actId="1035"/>
          <ac:spMkLst>
            <pc:docMk/>
            <pc:sldMk cId="0" sldId="312"/>
            <ac:spMk id="4" creationId="{E3FF0B36-F958-69DD-6944-9CF0DB76D491}"/>
          </ac:spMkLst>
        </pc:spChg>
      </pc:sldChg>
      <pc:sldChg chg="addSp modSp">
        <pc:chgData name="Alexandra Blair" userId="3fce5d16-4c5a-4f87-b5b5-2e5748427704" providerId="ADAL" clId="{51272220-02AB-480F-8EFA-0FFD8F20DECD}" dt="2022-10-11T20:18:06.869" v="33"/>
        <pc:sldMkLst>
          <pc:docMk/>
          <pc:sldMk cId="0" sldId="313"/>
        </pc:sldMkLst>
        <pc:spChg chg="add mod">
          <ac:chgData name="Alexandra Blair" userId="3fce5d16-4c5a-4f87-b5b5-2e5748427704" providerId="ADAL" clId="{51272220-02AB-480F-8EFA-0FFD8F20DECD}" dt="2022-10-11T20:18:06.869" v="33"/>
          <ac:spMkLst>
            <pc:docMk/>
            <pc:sldMk cId="0" sldId="313"/>
            <ac:spMk id="2" creationId="{17D1710E-7CE8-910C-F857-6D61B46EA718}"/>
          </ac:spMkLst>
        </pc:spChg>
      </pc:sldChg>
      <pc:sldChg chg="addSp modSp">
        <pc:chgData name="Alexandra Blair" userId="3fce5d16-4c5a-4f87-b5b5-2e5748427704" providerId="ADAL" clId="{51272220-02AB-480F-8EFA-0FFD8F20DECD}" dt="2022-10-11T20:18:07.813" v="34"/>
        <pc:sldMkLst>
          <pc:docMk/>
          <pc:sldMk cId="0" sldId="314"/>
        </pc:sldMkLst>
        <pc:spChg chg="add mod">
          <ac:chgData name="Alexandra Blair" userId="3fce5d16-4c5a-4f87-b5b5-2e5748427704" providerId="ADAL" clId="{51272220-02AB-480F-8EFA-0FFD8F20DECD}" dt="2022-10-11T20:18:07.813" v="34"/>
          <ac:spMkLst>
            <pc:docMk/>
            <pc:sldMk cId="0" sldId="314"/>
            <ac:spMk id="2" creationId="{C91059D9-AA75-6F6F-F368-7472103F6407}"/>
          </ac:spMkLst>
        </pc:spChg>
      </pc:sldChg>
      <pc:sldChg chg="addSp modSp">
        <pc:chgData name="Alexandra Blair" userId="3fce5d16-4c5a-4f87-b5b5-2e5748427704" providerId="ADAL" clId="{51272220-02AB-480F-8EFA-0FFD8F20DECD}" dt="2022-10-11T20:18:10.653" v="36"/>
        <pc:sldMkLst>
          <pc:docMk/>
          <pc:sldMk cId="0" sldId="316"/>
        </pc:sldMkLst>
        <pc:spChg chg="add mod">
          <ac:chgData name="Alexandra Blair" userId="3fce5d16-4c5a-4f87-b5b5-2e5748427704" providerId="ADAL" clId="{51272220-02AB-480F-8EFA-0FFD8F20DECD}" dt="2022-10-11T20:18:10.653" v="36"/>
          <ac:spMkLst>
            <pc:docMk/>
            <pc:sldMk cId="0" sldId="316"/>
            <ac:spMk id="2" creationId="{480A2022-F989-F3C7-FB20-BAE38CA1F5D3}"/>
          </ac:spMkLst>
        </pc:spChg>
      </pc:sldChg>
      <pc:sldChg chg="addSp modSp">
        <pc:chgData name="Alexandra Blair" userId="3fce5d16-4c5a-4f87-b5b5-2e5748427704" providerId="ADAL" clId="{51272220-02AB-480F-8EFA-0FFD8F20DECD}" dt="2022-10-11T20:18:11.344" v="37"/>
        <pc:sldMkLst>
          <pc:docMk/>
          <pc:sldMk cId="0" sldId="317"/>
        </pc:sldMkLst>
        <pc:spChg chg="add mod">
          <ac:chgData name="Alexandra Blair" userId="3fce5d16-4c5a-4f87-b5b5-2e5748427704" providerId="ADAL" clId="{51272220-02AB-480F-8EFA-0FFD8F20DECD}" dt="2022-10-11T20:18:11.344" v="37"/>
          <ac:spMkLst>
            <pc:docMk/>
            <pc:sldMk cId="0" sldId="317"/>
            <ac:spMk id="2" creationId="{2E19EFEE-79B7-438C-CFB9-3339245FF0CC}"/>
          </ac:spMkLst>
        </pc:spChg>
      </pc:sldChg>
      <pc:sldChg chg="addSp modSp">
        <pc:chgData name="Alexandra Blair" userId="3fce5d16-4c5a-4f87-b5b5-2e5748427704" providerId="ADAL" clId="{51272220-02AB-480F-8EFA-0FFD8F20DECD}" dt="2022-10-11T20:18:12.064" v="38"/>
        <pc:sldMkLst>
          <pc:docMk/>
          <pc:sldMk cId="0" sldId="318"/>
        </pc:sldMkLst>
        <pc:spChg chg="add mod">
          <ac:chgData name="Alexandra Blair" userId="3fce5d16-4c5a-4f87-b5b5-2e5748427704" providerId="ADAL" clId="{51272220-02AB-480F-8EFA-0FFD8F20DECD}" dt="2022-10-11T20:18:12.064" v="38"/>
          <ac:spMkLst>
            <pc:docMk/>
            <pc:sldMk cId="0" sldId="318"/>
            <ac:spMk id="2" creationId="{8B9D0432-0E62-C62D-C562-09A078F0AB45}"/>
          </ac:spMkLst>
        </pc:spChg>
      </pc:sldChg>
      <pc:sldChg chg="addSp modSp">
        <pc:chgData name="Alexandra Blair" userId="3fce5d16-4c5a-4f87-b5b5-2e5748427704" providerId="ADAL" clId="{51272220-02AB-480F-8EFA-0FFD8F20DECD}" dt="2022-10-11T20:18:14.320" v="39"/>
        <pc:sldMkLst>
          <pc:docMk/>
          <pc:sldMk cId="0" sldId="319"/>
        </pc:sldMkLst>
        <pc:spChg chg="add mod">
          <ac:chgData name="Alexandra Blair" userId="3fce5d16-4c5a-4f87-b5b5-2e5748427704" providerId="ADAL" clId="{51272220-02AB-480F-8EFA-0FFD8F20DECD}" dt="2022-10-11T20:18:14.320" v="39"/>
          <ac:spMkLst>
            <pc:docMk/>
            <pc:sldMk cId="0" sldId="319"/>
            <ac:spMk id="2" creationId="{53C020F8-4A36-457C-4DD9-539FE79AD8DC}"/>
          </ac:spMkLst>
        </pc:spChg>
      </pc:sldChg>
      <pc:sldChg chg="addSp modSp">
        <pc:chgData name="Alexandra Blair" userId="3fce5d16-4c5a-4f87-b5b5-2e5748427704" providerId="ADAL" clId="{51272220-02AB-480F-8EFA-0FFD8F20DECD}" dt="2022-10-11T20:18:15.277" v="40"/>
        <pc:sldMkLst>
          <pc:docMk/>
          <pc:sldMk cId="0" sldId="320"/>
        </pc:sldMkLst>
        <pc:spChg chg="add mod">
          <ac:chgData name="Alexandra Blair" userId="3fce5d16-4c5a-4f87-b5b5-2e5748427704" providerId="ADAL" clId="{51272220-02AB-480F-8EFA-0FFD8F20DECD}" dt="2022-10-11T20:18:15.277" v="40"/>
          <ac:spMkLst>
            <pc:docMk/>
            <pc:sldMk cId="0" sldId="320"/>
            <ac:spMk id="2" creationId="{2DB0BD04-4973-1066-EE02-1B3B40576B8A}"/>
          </ac:spMkLst>
        </pc:spChg>
      </pc:sldChg>
      <pc:sldChg chg="addSp modSp">
        <pc:chgData name="Alexandra Blair" userId="3fce5d16-4c5a-4f87-b5b5-2e5748427704" providerId="ADAL" clId="{51272220-02AB-480F-8EFA-0FFD8F20DECD}" dt="2022-10-11T20:18:16.216" v="41"/>
        <pc:sldMkLst>
          <pc:docMk/>
          <pc:sldMk cId="0" sldId="321"/>
        </pc:sldMkLst>
        <pc:spChg chg="add mod">
          <ac:chgData name="Alexandra Blair" userId="3fce5d16-4c5a-4f87-b5b5-2e5748427704" providerId="ADAL" clId="{51272220-02AB-480F-8EFA-0FFD8F20DECD}" dt="2022-10-11T20:18:16.216" v="41"/>
          <ac:spMkLst>
            <pc:docMk/>
            <pc:sldMk cId="0" sldId="321"/>
            <ac:spMk id="2" creationId="{F0D41427-95ED-14A0-A31A-1D674DE21C71}"/>
          </ac:spMkLst>
        </pc:spChg>
      </pc:sldChg>
      <pc:sldChg chg="addSp modSp">
        <pc:chgData name="Alexandra Blair" userId="3fce5d16-4c5a-4f87-b5b5-2e5748427704" providerId="ADAL" clId="{51272220-02AB-480F-8EFA-0FFD8F20DECD}" dt="2022-10-11T20:18:17.249" v="42"/>
        <pc:sldMkLst>
          <pc:docMk/>
          <pc:sldMk cId="0" sldId="322"/>
        </pc:sldMkLst>
        <pc:spChg chg="add mod">
          <ac:chgData name="Alexandra Blair" userId="3fce5d16-4c5a-4f87-b5b5-2e5748427704" providerId="ADAL" clId="{51272220-02AB-480F-8EFA-0FFD8F20DECD}" dt="2022-10-11T20:18:17.249" v="42"/>
          <ac:spMkLst>
            <pc:docMk/>
            <pc:sldMk cId="0" sldId="322"/>
            <ac:spMk id="2" creationId="{9EC64FFF-EBC5-D908-B465-B7B2AF3F2938}"/>
          </ac:spMkLst>
        </pc:spChg>
      </pc:sldChg>
      <pc:sldChg chg="addSp modSp">
        <pc:chgData name="Alexandra Blair" userId="3fce5d16-4c5a-4f87-b5b5-2e5748427704" providerId="ADAL" clId="{51272220-02AB-480F-8EFA-0FFD8F20DECD}" dt="2022-10-11T20:18:18.968" v="43"/>
        <pc:sldMkLst>
          <pc:docMk/>
          <pc:sldMk cId="0" sldId="324"/>
        </pc:sldMkLst>
        <pc:spChg chg="add mod">
          <ac:chgData name="Alexandra Blair" userId="3fce5d16-4c5a-4f87-b5b5-2e5748427704" providerId="ADAL" clId="{51272220-02AB-480F-8EFA-0FFD8F20DECD}" dt="2022-10-11T20:18:18.968" v="43"/>
          <ac:spMkLst>
            <pc:docMk/>
            <pc:sldMk cId="0" sldId="324"/>
            <ac:spMk id="2" creationId="{D87EABE5-48AC-C1DB-712D-2C581F4B35ED}"/>
          </ac:spMkLst>
        </pc:spChg>
      </pc:sldChg>
      <pc:sldChg chg="addSp modSp">
        <pc:chgData name="Alexandra Blair" userId="3fce5d16-4c5a-4f87-b5b5-2e5748427704" providerId="ADAL" clId="{51272220-02AB-480F-8EFA-0FFD8F20DECD}" dt="2022-10-11T20:18:19.820" v="44"/>
        <pc:sldMkLst>
          <pc:docMk/>
          <pc:sldMk cId="0" sldId="325"/>
        </pc:sldMkLst>
        <pc:spChg chg="add mod">
          <ac:chgData name="Alexandra Blair" userId="3fce5d16-4c5a-4f87-b5b5-2e5748427704" providerId="ADAL" clId="{51272220-02AB-480F-8EFA-0FFD8F20DECD}" dt="2022-10-11T20:18:19.820" v="44"/>
          <ac:spMkLst>
            <pc:docMk/>
            <pc:sldMk cId="0" sldId="325"/>
            <ac:spMk id="2" creationId="{8063B191-7EBD-90D6-3961-9B8B6693EA10}"/>
          </ac:spMkLst>
        </pc:spChg>
      </pc:sldChg>
      <pc:sldChg chg="addSp modSp">
        <pc:chgData name="Alexandra Blair" userId="3fce5d16-4c5a-4f87-b5b5-2e5748427704" providerId="ADAL" clId="{51272220-02AB-480F-8EFA-0FFD8F20DECD}" dt="2022-10-11T20:18:23.062" v="47"/>
        <pc:sldMkLst>
          <pc:docMk/>
          <pc:sldMk cId="0" sldId="326"/>
        </pc:sldMkLst>
        <pc:spChg chg="add mod">
          <ac:chgData name="Alexandra Blair" userId="3fce5d16-4c5a-4f87-b5b5-2e5748427704" providerId="ADAL" clId="{51272220-02AB-480F-8EFA-0FFD8F20DECD}" dt="2022-10-11T20:18:23.062" v="47"/>
          <ac:spMkLst>
            <pc:docMk/>
            <pc:sldMk cId="0" sldId="326"/>
            <ac:spMk id="2" creationId="{5B5DAB61-160F-8023-4C16-3623E4F76720}"/>
          </ac:spMkLst>
        </pc:spChg>
      </pc:sldChg>
      <pc:sldChg chg="addSp modSp">
        <pc:chgData name="Alexandra Blair" userId="3fce5d16-4c5a-4f87-b5b5-2e5748427704" providerId="ADAL" clId="{51272220-02AB-480F-8EFA-0FFD8F20DECD}" dt="2022-10-11T20:18:25.601" v="49"/>
        <pc:sldMkLst>
          <pc:docMk/>
          <pc:sldMk cId="0" sldId="327"/>
        </pc:sldMkLst>
        <pc:spChg chg="add mod">
          <ac:chgData name="Alexandra Blair" userId="3fce5d16-4c5a-4f87-b5b5-2e5748427704" providerId="ADAL" clId="{51272220-02AB-480F-8EFA-0FFD8F20DECD}" dt="2022-10-11T20:18:25.601" v="49"/>
          <ac:spMkLst>
            <pc:docMk/>
            <pc:sldMk cId="0" sldId="327"/>
            <ac:spMk id="2" creationId="{89049320-0FD1-3B64-5BE5-A7ED27D4FCB4}"/>
          </ac:spMkLst>
        </pc:spChg>
      </pc:sldChg>
      <pc:sldChg chg="addSp modSp">
        <pc:chgData name="Alexandra Blair" userId="3fce5d16-4c5a-4f87-b5b5-2e5748427704" providerId="ADAL" clId="{51272220-02AB-480F-8EFA-0FFD8F20DECD}" dt="2022-10-11T20:18:27.759" v="51"/>
        <pc:sldMkLst>
          <pc:docMk/>
          <pc:sldMk cId="0" sldId="328"/>
        </pc:sldMkLst>
        <pc:spChg chg="add mod">
          <ac:chgData name="Alexandra Blair" userId="3fce5d16-4c5a-4f87-b5b5-2e5748427704" providerId="ADAL" clId="{51272220-02AB-480F-8EFA-0FFD8F20DECD}" dt="2022-10-11T20:18:27.759" v="51"/>
          <ac:spMkLst>
            <pc:docMk/>
            <pc:sldMk cId="0" sldId="328"/>
            <ac:spMk id="2" creationId="{3AF1C735-66F2-6FB2-6736-AE72504711D1}"/>
          </ac:spMkLst>
        </pc:spChg>
      </pc:sldChg>
      <pc:sldChg chg="addSp modSp">
        <pc:chgData name="Alexandra Blair" userId="3fce5d16-4c5a-4f87-b5b5-2e5748427704" providerId="ADAL" clId="{51272220-02AB-480F-8EFA-0FFD8F20DECD}" dt="2022-10-11T20:18:29.728" v="52"/>
        <pc:sldMkLst>
          <pc:docMk/>
          <pc:sldMk cId="0" sldId="329"/>
        </pc:sldMkLst>
        <pc:spChg chg="add mod">
          <ac:chgData name="Alexandra Blair" userId="3fce5d16-4c5a-4f87-b5b5-2e5748427704" providerId="ADAL" clId="{51272220-02AB-480F-8EFA-0FFD8F20DECD}" dt="2022-10-11T20:18:29.728" v="52"/>
          <ac:spMkLst>
            <pc:docMk/>
            <pc:sldMk cId="0" sldId="329"/>
            <ac:spMk id="2" creationId="{B541B61F-613F-5591-6B43-3BF1F5868D45}"/>
          </ac:spMkLst>
        </pc:spChg>
      </pc:sldChg>
      <pc:sldChg chg="addSp modSp">
        <pc:chgData name="Alexandra Blair" userId="3fce5d16-4c5a-4f87-b5b5-2e5748427704" providerId="ADAL" clId="{51272220-02AB-480F-8EFA-0FFD8F20DECD}" dt="2022-10-11T20:18:34.573" v="56"/>
        <pc:sldMkLst>
          <pc:docMk/>
          <pc:sldMk cId="0" sldId="330"/>
        </pc:sldMkLst>
        <pc:spChg chg="add mod">
          <ac:chgData name="Alexandra Blair" userId="3fce5d16-4c5a-4f87-b5b5-2e5748427704" providerId="ADAL" clId="{51272220-02AB-480F-8EFA-0FFD8F20DECD}" dt="2022-10-11T20:18:34.573" v="56"/>
          <ac:spMkLst>
            <pc:docMk/>
            <pc:sldMk cId="0" sldId="330"/>
            <ac:spMk id="2" creationId="{FADE4F57-EBA1-DD05-D7F6-D2EC3413B027}"/>
          </ac:spMkLst>
        </pc:spChg>
      </pc:sldChg>
      <pc:sldChg chg="addSp modSp">
        <pc:chgData name="Alexandra Blair" userId="3fce5d16-4c5a-4f87-b5b5-2e5748427704" providerId="ADAL" clId="{51272220-02AB-480F-8EFA-0FFD8F20DECD}" dt="2022-10-11T20:18:37.398" v="58"/>
        <pc:sldMkLst>
          <pc:docMk/>
          <pc:sldMk cId="0" sldId="332"/>
        </pc:sldMkLst>
        <pc:spChg chg="add mod">
          <ac:chgData name="Alexandra Blair" userId="3fce5d16-4c5a-4f87-b5b5-2e5748427704" providerId="ADAL" clId="{51272220-02AB-480F-8EFA-0FFD8F20DECD}" dt="2022-10-11T20:18:37.398" v="58"/>
          <ac:spMkLst>
            <pc:docMk/>
            <pc:sldMk cId="0" sldId="332"/>
            <ac:spMk id="2" creationId="{710F0A1A-7354-4175-33C7-DE2C75B08B81}"/>
          </ac:spMkLst>
        </pc:spChg>
      </pc:sldChg>
      <pc:sldChg chg="addSp modSp">
        <pc:chgData name="Alexandra Blair" userId="3fce5d16-4c5a-4f87-b5b5-2e5748427704" providerId="ADAL" clId="{51272220-02AB-480F-8EFA-0FFD8F20DECD}" dt="2022-10-11T20:18:39.047" v="60"/>
        <pc:sldMkLst>
          <pc:docMk/>
          <pc:sldMk cId="0" sldId="333"/>
        </pc:sldMkLst>
        <pc:spChg chg="add mod">
          <ac:chgData name="Alexandra Blair" userId="3fce5d16-4c5a-4f87-b5b5-2e5748427704" providerId="ADAL" clId="{51272220-02AB-480F-8EFA-0FFD8F20DECD}" dt="2022-10-11T20:18:39.047" v="60"/>
          <ac:spMkLst>
            <pc:docMk/>
            <pc:sldMk cId="0" sldId="333"/>
            <ac:spMk id="2" creationId="{CCCB426A-E9A3-E9F2-0E14-905B176F84A0}"/>
          </ac:spMkLst>
        </pc:spChg>
      </pc:sldChg>
      <pc:sldChg chg="addSp modSp">
        <pc:chgData name="Alexandra Blair" userId="3fce5d16-4c5a-4f87-b5b5-2e5748427704" providerId="ADAL" clId="{51272220-02AB-480F-8EFA-0FFD8F20DECD}" dt="2022-10-11T20:18:01.975" v="32"/>
        <pc:sldMkLst>
          <pc:docMk/>
          <pc:sldMk cId="3983386710" sldId="335"/>
        </pc:sldMkLst>
        <pc:spChg chg="add mod">
          <ac:chgData name="Alexandra Blair" userId="3fce5d16-4c5a-4f87-b5b5-2e5748427704" providerId="ADAL" clId="{51272220-02AB-480F-8EFA-0FFD8F20DECD}" dt="2022-10-11T20:18:01.975" v="32"/>
          <ac:spMkLst>
            <pc:docMk/>
            <pc:sldMk cId="3983386710" sldId="335"/>
            <ac:spMk id="4" creationId="{A2BAC5E2-90F9-2BFB-1F5C-5EC9D25BD80A}"/>
          </ac:spMkLst>
        </pc:spChg>
      </pc:sldChg>
      <pc:sldChg chg="addSp modSp">
        <pc:chgData name="Alexandra Blair" userId="3fce5d16-4c5a-4f87-b5b5-2e5748427704" providerId="ADAL" clId="{51272220-02AB-480F-8EFA-0FFD8F20DECD}" dt="2022-10-11T20:18:00.376" v="31"/>
        <pc:sldMkLst>
          <pc:docMk/>
          <pc:sldMk cId="2076582150" sldId="336"/>
        </pc:sldMkLst>
        <pc:spChg chg="add mod">
          <ac:chgData name="Alexandra Blair" userId="3fce5d16-4c5a-4f87-b5b5-2e5748427704" providerId="ADAL" clId="{51272220-02AB-480F-8EFA-0FFD8F20DECD}" dt="2022-10-11T20:18:00.376" v="31"/>
          <ac:spMkLst>
            <pc:docMk/>
            <pc:sldMk cId="2076582150" sldId="336"/>
            <ac:spMk id="4" creationId="{4091D6B2-F131-79EB-33BE-15FCF8CCBEC2}"/>
          </ac:spMkLst>
        </pc:spChg>
      </pc:sldChg>
      <pc:sldChg chg="addSp modSp">
        <pc:chgData name="Alexandra Blair" userId="3fce5d16-4c5a-4f87-b5b5-2e5748427704" providerId="ADAL" clId="{51272220-02AB-480F-8EFA-0FFD8F20DECD}" dt="2022-10-11T20:18:21.440" v="45"/>
        <pc:sldMkLst>
          <pc:docMk/>
          <pc:sldMk cId="1173221910" sldId="342"/>
        </pc:sldMkLst>
        <pc:spChg chg="add mod">
          <ac:chgData name="Alexandra Blair" userId="3fce5d16-4c5a-4f87-b5b5-2e5748427704" providerId="ADAL" clId="{51272220-02AB-480F-8EFA-0FFD8F20DECD}" dt="2022-10-11T20:18:21.440" v="45"/>
          <ac:spMkLst>
            <pc:docMk/>
            <pc:sldMk cId="1173221910" sldId="342"/>
            <ac:spMk id="4" creationId="{CFDF8A66-2F76-F00F-8A3F-7F41CA0FDAD0}"/>
          </ac:spMkLst>
        </pc:spChg>
      </pc:sldChg>
      <pc:sldChg chg="addSp modSp">
        <pc:chgData name="Alexandra Blair" userId="3fce5d16-4c5a-4f87-b5b5-2e5748427704" providerId="ADAL" clId="{51272220-02AB-480F-8EFA-0FFD8F20DECD}" dt="2022-10-11T20:18:24.923" v="48"/>
        <pc:sldMkLst>
          <pc:docMk/>
          <pc:sldMk cId="1358109752" sldId="343"/>
        </pc:sldMkLst>
        <pc:spChg chg="add mod">
          <ac:chgData name="Alexandra Blair" userId="3fce5d16-4c5a-4f87-b5b5-2e5748427704" providerId="ADAL" clId="{51272220-02AB-480F-8EFA-0FFD8F20DECD}" dt="2022-10-11T20:18:24.923" v="48"/>
          <ac:spMkLst>
            <pc:docMk/>
            <pc:sldMk cId="1358109752" sldId="343"/>
            <ac:spMk id="4" creationId="{6387EBEE-C962-0FA7-3383-F9EFB8E67AF4}"/>
          </ac:spMkLst>
        </pc:spChg>
      </pc:sldChg>
      <pc:sldChg chg="addSp modSp">
        <pc:chgData name="Alexandra Blair" userId="3fce5d16-4c5a-4f87-b5b5-2e5748427704" providerId="ADAL" clId="{51272220-02AB-480F-8EFA-0FFD8F20DECD}" dt="2022-10-11T20:18:26.495" v="50"/>
        <pc:sldMkLst>
          <pc:docMk/>
          <pc:sldMk cId="625466523" sldId="344"/>
        </pc:sldMkLst>
        <pc:spChg chg="add mod">
          <ac:chgData name="Alexandra Blair" userId="3fce5d16-4c5a-4f87-b5b5-2e5748427704" providerId="ADAL" clId="{51272220-02AB-480F-8EFA-0FFD8F20DECD}" dt="2022-10-11T20:18:26.495" v="50"/>
          <ac:spMkLst>
            <pc:docMk/>
            <pc:sldMk cId="625466523" sldId="344"/>
            <ac:spMk id="4" creationId="{9DEB7D31-576A-D11E-85DA-51BB23058B2B}"/>
          </ac:spMkLst>
        </pc:spChg>
      </pc:sldChg>
      <pc:sldChg chg="addSp modSp">
        <pc:chgData name="Alexandra Blair" userId="3fce5d16-4c5a-4f87-b5b5-2e5748427704" providerId="ADAL" clId="{51272220-02AB-480F-8EFA-0FFD8F20DECD}" dt="2022-10-11T20:18:30.526" v="53"/>
        <pc:sldMkLst>
          <pc:docMk/>
          <pc:sldMk cId="3794195272" sldId="346"/>
        </pc:sldMkLst>
        <pc:spChg chg="add mod">
          <ac:chgData name="Alexandra Blair" userId="3fce5d16-4c5a-4f87-b5b5-2e5748427704" providerId="ADAL" clId="{51272220-02AB-480F-8EFA-0FFD8F20DECD}" dt="2022-10-11T20:18:30.526" v="53"/>
          <ac:spMkLst>
            <pc:docMk/>
            <pc:sldMk cId="3794195272" sldId="346"/>
            <ac:spMk id="4" creationId="{613E16B2-B76B-EC9B-2C81-A933F6D7D5E6}"/>
          </ac:spMkLst>
        </pc:spChg>
      </pc:sldChg>
      <pc:sldChg chg="addSp modSp">
        <pc:chgData name="Alexandra Blair" userId="3fce5d16-4c5a-4f87-b5b5-2e5748427704" providerId="ADAL" clId="{51272220-02AB-480F-8EFA-0FFD8F20DECD}" dt="2022-10-11T20:18:33.453" v="55"/>
        <pc:sldMkLst>
          <pc:docMk/>
          <pc:sldMk cId="492474483" sldId="347"/>
        </pc:sldMkLst>
        <pc:spChg chg="add mod">
          <ac:chgData name="Alexandra Blair" userId="3fce5d16-4c5a-4f87-b5b5-2e5748427704" providerId="ADAL" clId="{51272220-02AB-480F-8EFA-0FFD8F20DECD}" dt="2022-10-11T20:18:33.453" v="55"/>
          <ac:spMkLst>
            <pc:docMk/>
            <pc:sldMk cId="492474483" sldId="347"/>
            <ac:spMk id="4" creationId="{5DAA0049-D972-4A4C-1F04-AAB523625F86}"/>
          </ac:spMkLst>
        </pc:spChg>
      </pc:sldChg>
      <pc:sldChg chg="addSp modSp">
        <pc:chgData name="Alexandra Blair" userId="3fce5d16-4c5a-4f87-b5b5-2e5748427704" providerId="ADAL" clId="{51272220-02AB-480F-8EFA-0FFD8F20DECD}" dt="2022-10-11T20:18:31.540" v="54"/>
        <pc:sldMkLst>
          <pc:docMk/>
          <pc:sldMk cId="650657354" sldId="348"/>
        </pc:sldMkLst>
        <pc:spChg chg="add mod">
          <ac:chgData name="Alexandra Blair" userId="3fce5d16-4c5a-4f87-b5b5-2e5748427704" providerId="ADAL" clId="{51272220-02AB-480F-8EFA-0FFD8F20DECD}" dt="2022-10-11T20:18:31.540" v="54"/>
          <ac:spMkLst>
            <pc:docMk/>
            <pc:sldMk cId="650657354" sldId="348"/>
            <ac:spMk id="4" creationId="{94C2FECB-3336-C182-A359-7CB4E6A1C53C}"/>
          </ac:spMkLst>
        </pc:spChg>
      </pc:sldChg>
      <pc:sldChg chg="addSp modSp">
        <pc:chgData name="Alexandra Blair" userId="3fce5d16-4c5a-4f87-b5b5-2e5748427704" providerId="ADAL" clId="{51272220-02AB-480F-8EFA-0FFD8F20DECD}" dt="2022-10-11T20:18:35.680" v="57"/>
        <pc:sldMkLst>
          <pc:docMk/>
          <pc:sldMk cId="3300502663" sldId="350"/>
        </pc:sldMkLst>
        <pc:spChg chg="add mod">
          <ac:chgData name="Alexandra Blair" userId="3fce5d16-4c5a-4f87-b5b5-2e5748427704" providerId="ADAL" clId="{51272220-02AB-480F-8EFA-0FFD8F20DECD}" dt="2022-10-11T20:18:35.680" v="57"/>
          <ac:spMkLst>
            <pc:docMk/>
            <pc:sldMk cId="3300502663" sldId="350"/>
            <ac:spMk id="4" creationId="{718B78BB-79B0-B5C8-5A83-3DD0C128FDFB}"/>
          </ac:spMkLst>
        </pc:spChg>
      </pc:sldChg>
      <pc:sldChg chg="addSp modSp">
        <pc:chgData name="Alexandra Blair" userId="3fce5d16-4c5a-4f87-b5b5-2e5748427704" providerId="ADAL" clId="{51272220-02AB-480F-8EFA-0FFD8F20DECD}" dt="2022-10-11T20:18:38.190" v="59"/>
        <pc:sldMkLst>
          <pc:docMk/>
          <pc:sldMk cId="3752757946" sldId="351"/>
        </pc:sldMkLst>
        <pc:spChg chg="add mod">
          <ac:chgData name="Alexandra Blair" userId="3fce5d16-4c5a-4f87-b5b5-2e5748427704" providerId="ADAL" clId="{51272220-02AB-480F-8EFA-0FFD8F20DECD}" dt="2022-10-11T20:18:38.190" v="59"/>
          <ac:spMkLst>
            <pc:docMk/>
            <pc:sldMk cId="3752757946" sldId="351"/>
            <ac:spMk id="4" creationId="{EE76E950-A676-658C-000D-91C4B16A88FF}"/>
          </ac:spMkLst>
        </pc:spChg>
      </pc:sldChg>
      <pc:sldChg chg="addSp modSp">
        <pc:chgData name="Alexandra Blair" userId="3fce5d16-4c5a-4f87-b5b5-2e5748427704" providerId="ADAL" clId="{51272220-02AB-480F-8EFA-0FFD8F20DECD}" dt="2022-10-11T20:18:08.633" v="35"/>
        <pc:sldMkLst>
          <pc:docMk/>
          <pc:sldMk cId="172776419" sldId="355"/>
        </pc:sldMkLst>
        <pc:spChg chg="add mod">
          <ac:chgData name="Alexandra Blair" userId="3fce5d16-4c5a-4f87-b5b5-2e5748427704" providerId="ADAL" clId="{51272220-02AB-480F-8EFA-0FFD8F20DECD}" dt="2022-10-11T20:18:08.633" v="35"/>
          <ac:spMkLst>
            <pc:docMk/>
            <pc:sldMk cId="172776419" sldId="355"/>
            <ac:spMk id="4" creationId="{03B5D5C7-89DB-94C1-A776-D261CEFB4744}"/>
          </ac:spMkLst>
        </pc:spChg>
      </pc:sldChg>
      <pc:sldChg chg="addSp modSp">
        <pc:chgData name="Alexandra Blair" userId="3fce5d16-4c5a-4f87-b5b5-2e5748427704" providerId="ADAL" clId="{51272220-02AB-480F-8EFA-0FFD8F20DECD}" dt="2022-10-11T20:18:40.656" v="61"/>
        <pc:sldMkLst>
          <pc:docMk/>
          <pc:sldMk cId="1488695916" sldId="356"/>
        </pc:sldMkLst>
        <pc:spChg chg="add mod">
          <ac:chgData name="Alexandra Blair" userId="3fce5d16-4c5a-4f87-b5b5-2e5748427704" providerId="ADAL" clId="{51272220-02AB-480F-8EFA-0FFD8F20DECD}" dt="2022-10-11T20:18:40.656" v="61"/>
          <ac:spMkLst>
            <pc:docMk/>
            <pc:sldMk cId="1488695916" sldId="356"/>
            <ac:spMk id="4" creationId="{6B44250B-7BD7-D5E0-811A-E43C88D4C645}"/>
          </ac:spMkLst>
        </pc:spChg>
      </pc:sldChg>
      <pc:sldChg chg="addSp modSp">
        <pc:chgData name="Alexandra Blair" userId="3fce5d16-4c5a-4f87-b5b5-2e5748427704" providerId="ADAL" clId="{51272220-02AB-480F-8EFA-0FFD8F20DECD}" dt="2022-10-11T20:18:41.255" v="62"/>
        <pc:sldMkLst>
          <pc:docMk/>
          <pc:sldMk cId="29193501" sldId="357"/>
        </pc:sldMkLst>
        <pc:spChg chg="add mod">
          <ac:chgData name="Alexandra Blair" userId="3fce5d16-4c5a-4f87-b5b5-2e5748427704" providerId="ADAL" clId="{51272220-02AB-480F-8EFA-0FFD8F20DECD}" dt="2022-10-11T20:18:41.255" v="62"/>
          <ac:spMkLst>
            <pc:docMk/>
            <pc:sldMk cId="29193501" sldId="357"/>
            <ac:spMk id="4" creationId="{F08EF6CA-1D63-CD05-B9C2-D7E4CF21C9ED}"/>
          </ac:spMkLst>
        </pc:spChg>
      </pc:sldChg>
      <pc:sldChg chg="addSp modSp">
        <pc:chgData name="Alexandra Blair" userId="3fce5d16-4c5a-4f87-b5b5-2e5748427704" providerId="ADAL" clId="{51272220-02AB-480F-8EFA-0FFD8F20DECD}" dt="2022-10-11T20:18:44.817" v="66"/>
        <pc:sldMkLst>
          <pc:docMk/>
          <pc:sldMk cId="461104768" sldId="358"/>
        </pc:sldMkLst>
        <pc:spChg chg="add mod">
          <ac:chgData name="Alexandra Blair" userId="3fce5d16-4c5a-4f87-b5b5-2e5748427704" providerId="ADAL" clId="{51272220-02AB-480F-8EFA-0FFD8F20DECD}" dt="2022-10-11T20:18:44.817" v="66"/>
          <ac:spMkLst>
            <pc:docMk/>
            <pc:sldMk cId="461104768" sldId="358"/>
            <ac:spMk id="4" creationId="{0EB56AB1-BB07-FFC0-F716-5071BF5C8A83}"/>
          </ac:spMkLst>
        </pc:spChg>
      </pc:sldChg>
      <pc:sldChg chg="addSp modSp">
        <pc:chgData name="Alexandra Blair" userId="3fce5d16-4c5a-4f87-b5b5-2e5748427704" providerId="ADAL" clId="{51272220-02AB-480F-8EFA-0FFD8F20DECD}" dt="2022-10-11T20:18:44.055" v="65"/>
        <pc:sldMkLst>
          <pc:docMk/>
          <pc:sldMk cId="1226319320" sldId="359"/>
        </pc:sldMkLst>
        <pc:spChg chg="add mod">
          <ac:chgData name="Alexandra Blair" userId="3fce5d16-4c5a-4f87-b5b5-2e5748427704" providerId="ADAL" clId="{51272220-02AB-480F-8EFA-0FFD8F20DECD}" dt="2022-10-11T20:18:44.055" v="65"/>
          <ac:spMkLst>
            <pc:docMk/>
            <pc:sldMk cId="1226319320" sldId="359"/>
            <ac:spMk id="4" creationId="{300D286A-83DE-9898-21E3-F94D318CAB4E}"/>
          </ac:spMkLst>
        </pc:spChg>
      </pc:sldChg>
      <pc:sldChg chg="addSp modSp">
        <pc:chgData name="Alexandra Blair" userId="3fce5d16-4c5a-4f87-b5b5-2e5748427704" providerId="ADAL" clId="{51272220-02AB-480F-8EFA-0FFD8F20DECD}" dt="2022-10-11T20:18:41.905" v="63"/>
        <pc:sldMkLst>
          <pc:docMk/>
          <pc:sldMk cId="1449293907" sldId="360"/>
        </pc:sldMkLst>
        <pc:spChg chg="add mod">
          <ac:chgData name="Alexandra Blair" userId="3fce5d16-4c5a-4f87-b5b5-2e5748427704" providerId="ADAL" clId="{51272220-02AB-480F-8EFA-0FFD8F20DECD}" dt="2022-10-11T20:18:41.905" v="63"/>
          <ac:spMkLst>
            <pc:docMk/>
            <pc:sldMk cId="1449293907" sldId="360"/>
            <ac:spMk id="4" creationId="{C339BD2F-B938-8007-81E5-E21F3926199F}"/>
          </ac:spMkLst>
        </pc:spChg>
      </pc:sldChg>
      <pc:sldChg chg="addSp modSp mod">
        <pc:chgData name="Alexandra Blair" userId="3fce5d16-4c5a-4f87-b5b5-2e5748427704" providerId="ADAL" clId="{51272220-02AB-480F-8EFA-0FFD8F20DECD}" dt="2022-10-11T20:18:43.413" v="64"/>
        <pc:sldMkLst>
          <pc:docMk/>
          <pc:sldMk cId="2239739842" sldId="361"/>
        </pc:sldMkLst>
        <pc:spChg chg="mod">
          <ac:chgData name="Alexandra Blair" userId="3fce5d16-4c5a-4f87-b5b5-2e5748427704" providerId="ADAL" clId="{51272220-02AB-480F-8EFA-0FFD8F20DECD}" dt="2022-10-11T20:16:42.659" v="13" actId="1076"/>
          <ac:spMkLst>
            <pc:docMk/>
            <pc:sldMk cId="2239739842" sldId="361"/>
            <ac:spMk id="2" creationId="{B552D37C-4FD3-4809-B427-494815556772}"/>
          </ac:spMkLst>
        </pc:spChg>
        <pc:spChg chg="add mod">
          <ac:chgData name="Alexandra Blair" userId="3fce5d16-4c5a-4f87-b5b5-2e5748427704" providerId="ADAL" clId="{51272220-02AB-480F-8EFA-0FFD8F20DECD}" dt="2022-10-11T20:18:43.413" v="64"/>
          <ac:spMkLst>
            <pc:docMk/>
            <pc:sldMk cId="2239739842" sldId="361"/>
            <ac:spMk id="4" creationId="{AB2EF792-9396-C23E-B574-D4058D19F30E}"/>
          </ac:spMkLst>
        </pc:spChg>
      </pc:sldChg>
      <pc:sldChg chg="addSp modSp">
        <pc:chgData name="Alexandra Blair" userId="3fce5d16-4c5a-4f87-b5b5-2e5748427704" providerId="ADAL" clId="{51272220-02AB-480F-8EFA-0FFD8F20DECD}" dt="2022-10-11T20:18:22.236" v="46"/>
        <pc:sldMkLst>
          <pc:docMk/>
          <pc:sldMk cId="769580999" sldId="362"/>
        </pc:sldMkLst>
        <pc:spChg chg="add mod">
          <ac:chgData name="Alexandra Blair" userId="3fce5d16-4c5a-4f87-b5b5-2e5748427704" providerId="ADAL" clId="{51272220-02AB-480F-8EFA-0FFD8F20DECD}" dt="2022-10-11T20:18:22.236" v="46"/>
          <ac:spMkLst>
            <pc:docMk/>
            <pc:sldMk cId="769580999" sldId="362"/>
            <ac:spMk id="4" creationId="{3F203168-9A0D-50D5-C785-CB880D18D8B5}"/>
          </ac:spMkLst>
        </pc:spChg>
      </pc:sldChg>
      <pc:sldMasterChg chg="modSldLayout">
        <pc:chgData name="Alexandra Blair" userId="3fce5d16-4c5a-4f87-b5b5-2e5748427704" providerId="ADAL" clId="{51272220-02AB-480F-8EFA-0FFD8F20DECD}" dt="2022-10-11T20:17:09.223" v="17" actId="1076"/>
        <pc:sldMasterMkLst>
          <pc:docMk/>
          <pc:sldMasterMk cId="0" sldId="2147483840"/>
        </pc:sldMasterMkLst>
        <pc:sldLayoutChg chg="modSp mod">
          <pc:chgData name="Alexandra Blair" userId="3fce5d16-4c5a-4f87-b5b5-2e5748427704" providerId="ADAL" clId="{51272220-02AB-480F-8EFA-0FFD8F20DECD}" dt="2022-10-11T20:17:09.223" v="17" actId="1076"/>
          <pc:sldLayoutMkLst>
            <pc:docMk/>
            <pc:sldMasterMk cId="0" sldId="2147483840"/>
            <pc:sldLayoutMk cId="0" sldId="2147483843"/>
          </pc:sldLayoutMkLst>
          <pc:spChg chg="mod">
            <ac:chgData name="Alexandra Blair" userId="3fce5d16-4c5a-4f87-b5b5-2e5748427704" providerId="ADAL" clId="{51272220-02AB-480F-8EFA-0FFD8F20DECD}" dt="2022-10-11T20:17:09.223" v="17" actId="1076"/>
            <ac:spMkLst>
              <pc:docMk/>
              <pc:sldMasterMk cId="0" sldId="2147483840"/>
              <pc:sldLayoutMk cId="0" sldId="2147483843"/>
              <ac:spMk id="5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8C92E-868A-4DCC-B855-7DC64108C36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1AD92-5210-4AC0-9573-E807FED5D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67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A13171-F885-4965-9D37-1FFEAE11DEBB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8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8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23BEE3-E454-400A-856C-3BDA25F7BB3D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0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90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4395A9-83CE-44FA-9818-80B6A68F1126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2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92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7EA3D0C-03A6-4BC0-8B15-1F1C07D885DA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94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013984-D1BB-4B44-964B-80C81AA9F4CF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96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8084EC-C5E2-40F0-9747-CA63BF7BDE40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98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9973DE-B23E-45B0-B976-6066D87CB9AE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00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1772C6-85B6-4FF7-9413-177FBA749EB7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2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02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A820523-EA4C-456B-BD60-FBC3996FFB3B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04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6CE4F7-210C-444D-AE04-9E7DAC042004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6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06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6BAE0A-1B22-4B9C-BEE9-ECAFEB941E7D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69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116F27-7C72-419E-B53C-60ED29AED1CB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8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08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C14CAF-0F30-4941-9AC2-E328B397D104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0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10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7A4A55-48CD-4007-8647-044F7AB106C7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12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7C3A954-9D97-436B-A3A3-B9AA0B0E882C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2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72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8EDACE0-CF1A-4D9D-B3B7-F7CFCD0BB3F0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76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B2F1C6-DD06-449D-B6ED-1AA2E1D09677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8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78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3D0E1D-FD15-4CFE-8CB2-CB17ACCF9B5F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0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0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0CB917-6453-4E22-9058-3DFC66935A7E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2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5652E0B-07D6-4847-962B-B8C6FD5E1EFC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4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E0F1B18-182F-4477-91B8-9AE39117417D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6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FA8BD78-2E2B-41AB-986D-7A5027F75419}" type="slidenum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376C358-21EB-4576-990C-7A958EEC8638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5B81E-508B-4F29-AF1D-C7FA7F827CFA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297C-A89C-4F9D-AB9B-7450BAF8D23C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43D57-6785-484E-BAF7-6F85CF3072AE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DDEA2-413D-4F29-B7A3-303211FAE7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F8D6-63B1-482B-9969-A889BFE482DC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FA5F-9B89-476B-B26D-A9B5333EB14E}" type="datetime1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9900" y="6477000"/>
            <a:ext cx="3124200" cy="457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Part of the NAP Parliamentary Education Toolbox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CAE4-DFB1-42E6-A7D3-84C27AA179DB}" type="datetime1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8BED37-BB5A-47D2-86C6-D317F62176CF}" type="datetime1">
              <a:rPr lang="en-US" smtClean="0"/>
              <a:t>10/11/2022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F87E887-E00D-4B6C-AA1E-4F0F7F69995E}" type="datetime1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025D-A4F8-4E1B-A00A-CEB40AA561A1}" type="datetime1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AA52E-341F-4636-8C03-D6CCFDE5A014}" type="datetime1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99511-7E05-4935-AF08-1A2BEBD88F88}" type="datetime1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4F05886-1C5D-45D0-97E3-BFED6A324F50}" type="datetime1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Part of the NAP Parliamentary Education Toolbox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CABC037-8757-448D-8DAC-120A5535E5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7CAE5D-D0BF-4026-988E-DE2D5595ACE3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Part of the NAP Parliamentary Education Toolbox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rgbClr val="8CADAE">
                    <a:shade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33FE1-A44B-4DAF-BC19-61E594A34E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326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YOUR ORGANIZATION’S BYLAWS AND OTHER GOVERNING DOCUMENTS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</a:t>
            </a:r>
          </a:p>
          <a:p>
            <a:pPr algn="ctr"/>
            <a:r>
              <a:rPr lang="en-US" dirty="0"/>
              <a:t>Developed by the 2021-2023 </a:t>
            </a:r>
            <a:br>
              <a:rPr lang="en-US" dirty="0"/>
            </a:br>
            <a:r>
              <a:rPr lang="en-US" dirty="0"/>
              <a:t>NAP Educational Resources Committee</a:t>
            </a:r>
          </a:p>
        </p:txBody>
      </p:sp>
    </p:spTree>
    <p:extLst>
      <p:ext uri="{BB962C8B-B14F-4D97-AF65-F5344CB8AC3E}">
        <p14:creationId xmlns:p14="http://schemas.microsoft.com/office/powerpoint/2010/main" val="285035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Article I - Name</a:t>
            </a:r>
          </a:p>
        </p:txBody>
      </p:sp>
      <p:sp>
        <p:nvSpPr>
          <p:cNvPr id="17920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Unincorporated societies</a:t>
            </a:r>
          </a:p>
          <a:p>
            <a:pPr lvl="1" eaLnBrk="1" hangingPunct="1"/>
            <a:r>
              <a:rPr lang="en-US" altLang="en-US" dirty="0"/>
              <a:t>Include full, exact and properly punctuated name of the society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Incorporated societies</a:t>
            </a:r>
          </a:p>
          <a:p>
            <a:pPr lvl="1" eaLnBrk="1" hangingPunct="1"/>
            <a:r>
              <a:rPr lang="en-US" altLang="en-US" dirty="0"/>
              <a:t>This article may be omitted as the official name appears in a higher ranking document. If the name appears in both, it must be identical. </a:t>
            </a:r>
          </a:p>
          <a:p>
            <a:pPr lvl="1" eaLnBrk="1" hangingPunct="1"/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9D0432-0E62-C62D-C562-09A078F0AB45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Article II - Object</a:t>
            </a:r>
          </a:p>
        </p:txBody>
      </p:sp>
      <p:sp>
        <p:nvSpPr>
          <p:cNvPr id="18125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Unincorporated societies</a:t>
            </a:r>
          </a:p>
          <a:p>
            <a:pPr lvl="1" eaLnBrk="1" hangingPunct="1"/>
            <a:r>
              <a:rPr lang="en-US" altLang="en-US" dirty="0"/>
              <a:t>Concise statement of purpose of the organization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Incorporated societies</a:t>
            </a:r>
          </a:p>
          <a:p>
            <a:pPr lvl="1" eaLnBrk="1" hangingPunct="1"/>
            <a:r>
              <a:rPr lang="en-US" altLang="en-US" dirty="0"/>
              <a:t>This article may be omitted as the object is stated in the corporate charter. If the name appears in both, it must be identical. </a:t>
            </a:r>
          </a:p>
          <a:p>
            <a:pPr marL="274638" lvl="1" indent="0" eaLnBrk="1" hangingPunct="1">
              <a:buNone/>
            </a:pP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C020F8-4A36-457C-4DD9-539FE79AD8DC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Article III -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Classes of membership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Defines each class of membership 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Active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Associate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Honorary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Describes rights and privileges of each class of membership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Qualifications or eligibility for membership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Application and acceptance procedures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/>
          </a:p>
          <a:p>
            <a:pPr marL="274320" lvl="1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B0BD04-4973-1066-EE02-1B3B40576B8A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III – Members</a:t>
            </a:r>
            <a:endParaRPr lang="en-US" altLang="en-US" sz="1800" dirty="0">
              <a:solidFill>
                <a:srgbClr val="7B9899"/>
              </a:solidFill>
            </a:endParaRPr>
          </a:p>
        </p:txBody>
      </p:sp>
      <p:sp>
        <p:nvSpPr>
          <p:cNvPr id="18534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dirty="0"/>
              <a:t>Fees and dues of members</a:t>
            </a:r>
          </a:p>
          <a:p>
            <a:pPr lvl="1" eaLnBrk="1" hangingPunct="1"/>
            <a:r>
              <a:rPr lang="en-US" altLang="en-US" dirty="0"/>
              <a:t>What, how, when and to whom dues are payable</a:t>
            </a:r>
          </a:p>
          <a:p>
            <a:pPr lvl="1" eaLnBrk="1" hangingPunct="1"/>
            <a:r>
              <a:rPr lang="en-US" altLang="en-US" dirty="0"/>
              <a:t>What happens upon delinquency of  dues</a:t>
            </a:r>
          </a:p>
          <a:p>
            <a:pPr lvl="1" eaLnBrk="1" hangingPunct="1"/>
            <a:r>
              <a:rPr lang="en-US" altLang="en-US" dirty="0"/>
              <a:t>Whether there can be an additional assessment and the assessment process 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Resignation of members</a:t>
            </a:r>
          </a:p>
          <a:p>
            <a:pPr lvl="1" eaLnBrk="1" hangingPunct="1"/>
            <a:r>
              <a:rPr lang="en-US" altLang="en-US" dirty="0"/>
              <a:t>Procedure for termination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D41427-95ED-14A0-A31A-1D674DE21C71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III – Members</a:t>
            </a:r>
            <a:r>
              <a:rPr lang="en-US" sz="1800" dirty="0"/>
              <a:t> </a:t>
            </a:r>
            <a:endParaRPr lang="en-US" altLang="en-US" sz="1800" dirty="0">
              <a:solidFill>
                <a:srgbClr val="7B9899"/>
              </a:solidFill>
            </a:endParaRPr>
          </a:p>
        </p:txBody>
      </p:sp>
      <p:sp>
        <p:nvSpPr>
          <p:cNvPr id="187394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Termination of membership</a:t>
            </a:r>
          </a:p>
          <a:p>
            <a:pPr lvl="1" eaLnBrk="1" hangingPunct="1"/>
            <a:r>
              <a:rPr lang="en-US" altLang="en-US" dirty="0"/>
              <a:t>Disciplinary action</a:t>
            </a:r>
          </a:p>
          <a:p>
            <a:pPr lvl="1" eaLnBrk="1" hangingPunct="1"/>
            <a:r>
              <a:rPr lang="en-US" altLang="en-US" dirty="0"/>
              <a:t>Lack of dues payment</a:t>
            </a:r>
          </a:p>
          <a:p>
            <a:pPr lvl="1" eaLnBrk="1" hangingPunct="1"/>
            <a:r>
              <a:rPr lang="en-US" altLang="en-US" dirty="0"/>
              <a:t>Resignation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C64FFF-EBC5-D908-B465-B7B2AF3F2938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Article IV - Officers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Officers – (President and secretary required for all organizations)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President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Vice President(s)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/>
              <a:t>President-elect</a:t>
            </a:r>
            <a:endParaRPr lang="en-US" dirty="0"/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Secretary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Treasurer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Historian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Sergeant-at-Arms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IV – Officers</a:t>
            </a:r>
            <a:endParaRPr lang="en-US" altLang="en-US" sz="1800" dirty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Qualification of officers, if any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Years of service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Previous offices held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Previous service as committee chair</a:t>
            </a:r>
          </a:p>
          <a:p>
            <a:pPr marL="274320" lvl="1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7EABE5-48AC-C1DB-712D-2C581F4B35ED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IV – Officers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Methods of nomination for office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Nominations by the chair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Nominations from the floor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Nominating committee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Nominations by ballot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Nominations by mail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Nominations by petition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63B191-7EBD-90D6-3961-9B8B6693EA10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56527-4D1A-4923-B6D6-5AF0024F3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7B9899"/>
                </a:solidFill>
              </a:rPr>
              <a:t>Article IV – Officers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B955-B46C-4380-96F0-08D5D867F4D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Optional methods of voting (must be named in bylaws)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Secret ballot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Voting by mail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Proxy vote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Preferential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Write in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DF8A66-2F76-F00F-8A3F-7F41CA0FDAD0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173221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B729F-E109-4E14-A874-1DD6F50B9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IV – Officers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9F3E7-CE02-48F6-AA5D-0143B156487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Necessary to elect </a:t>
            </a:r>
          </a:p>
          <a:p>
            <a:pPr lvl="1"/>
            <a:r>
              <a:rPr lang="en-US" dirty="0"/>
              <a:t>Majority</a:t>
            </a:r>
          </a:p>
          <a:p>
            <a:pPr lvl="1"/>
            <a:r>
              <a:rPr lang="en-US" dirty="0"/>
              <a:t>Plurality (only if bylaws allow)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203168-9A0D-50D5-C785-CB880D18D8B5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76958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Definition and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Bylaws set forth the nature of rules and regulations adopted to govern the conduct of the organization and regulate how the organization functions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FF0B36-F958-69DD-6944-9CF0DB76D491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IV – Officers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Term of office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Define when term begins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These officers shall hold office for a term of ____ years </a:t>
            </a:r>
            <a:r>
              <a:rPr lang="en-US" b="1" u="sng" dirty="0"/>
              <a:t>or</a:t>
            </a:r>
            <a:r>
              <a:rPr lang="en-US" dirty="0"/>
              <a:t> until their successors are elected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These officers shall hold office for a term of ____ years </a:t>
            </a:r>
            <a:r>
              <a:rPr lang="en-US" b="1" u="sng" dirty="0"/>
              <a:t>and</a:t>
            </a:r>
            <a:r>
              <a:rPr lang="en-US" dirty="0"/>
              <a:t> until their successors are elected.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(</a:t>
            </a:r>
            <a:r>
              <a:rPr lang="en-US" b="1" u="sng" dirty="0"/>
              <a:t>Or</a:t>
            </a:r>
            <a:r>
              <a:rPr lang="en-US" dirty="0"/>
              <a:t> is usually recommended by most parliamentarians.)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5DAB61-160F-8023-4C16-3623E4F76720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FB8ED-BCCF-429F-9D2F-94C5C93C8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7B9899"/>
                </a:solidFill>
              </a:rPr>
              <a:t>Article IV – Officers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08C9D-72FD-47CD-8474-061831D1238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 indent="0" eaLnBrk="1" fontAlgn="auto" hangingPunct="1">
              <a:spcAft>
                <a:spcPts val="0"/>
              </a:spcAft>
              <a:buNone/>
              <a:defRPr/>
            </a:pPr>
            <a:endParaRPr lang="en-US" dirty="0"/>
          </a:p>
          <a:p>
            <a:pPr marL="731520" lvl="1" indent="-457200"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chemeClr val="tx1"/>
                </a:solidFill>
              </a:rPr>
              <a:t>Prescribe whether an officer may serve consecutive terms</a:t>
            </a:r>
          </a:p>
          <a:p>
            <a:pPr marL="731520" lvl="1" indent="-457200"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chemeClr val="tx1"/>
                </a:solidFill>
              </a:rPr>
              <a:t>Prescribe whether a partial term may be considered when calculating consecutive terms</a:t>
            </a: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Method to fill vacancies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Required notice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Special appointment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87EBEE-C962-0FA7-3383-F9EFB8E67AF4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35810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V - Meetings</a:t>
            </a:r>
          </a:p>
        </p:txBody>
      </p:sp>
      <p:sp>
        <p:nvSpPr>
          <p:cNvPr id="197634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Denotes day of regular meeting </a:t>
            </a:r>
          </a:p>
          <a:p>
            <a:pPr eaLnBrk="1" hangingPunct="1"/>
            <a:r>
              <a:rPr lang="en-US" altLang="en-US" dirty="0"/>
              <a:t>Denotes annual meeting requirements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049320-0FD1-3B64-5BE5-A7ED27D4FCB4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DCDD3-2445-41AD-8F0D-71A6C3AA3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V –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47974-91D1-4CFD-8B2B-F3DAE73CB93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Special meeting provisions in bylaws</a:t>
            </a:r>
          </a:p>
          <a:p>
            <a:pPr lvl="1" eaLnBrk="1" hangingPunct="1"/>
            <a:r>
              <a:rPr lang="en-US" altLang="en-US" dirty="0"/>
              <a:t>Describe time requirement of notice and how it must be delivered</a:t>
            </a:r>
          </a:p>
          <a:p>
            <a:pPr lvl="1" eaLnBrk="1" hangingPunct="1"/>
            <a:r>
              <a:rPr lang="en-US" altLang="en-US" dirty="0"/>
              <a:t>Describe information to be included in the notice (subject of the meeting, time, date, place, etc.)</a:t>
            </a:r>
          </a:p>
          <a:p>
            <a:pPr lvl="1" eaLnBrk="1" hangingPunct="1"/>
            <a:r>
              <a:rPr lang="en-US" altLang="en-US" dirty="0"/>
              <a:t>Describe who is responsible for issuing the notice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EB7D31-576A-D11E-85DA-51BB23058B2B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62546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V – Meetings</a:t>
            </a:r>
            <a:endParaRPr lang="en-US" altLang="en-US" sz="1800" dirty="0">
              <a:solidFill>
                <a:srgbClr val="7B9899"/>
              </a:solidFill>
            </a:endParaRPr>
          </a:p>
        </p:txBody>
      </p:sp>
      <p:sp>
        <p:nvSpPr>
          <p:cNvPr id="19968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Quorum requirement</a:t>
            </a:r>
          </a:p>
          <a:p>
            <a:pPr lvl="1" eaLnBrk="1" hangingPunct="1"/>
            <a:r>
              <a:rPr lang="en-US" altLang="en-US" dirty="0"/>
              <a:t>Needs to be realistic and representative number to conduct business</a:t>
            </a:r>
          </a:p>
          <a:p>
            <a:pPr lvl="1" eaLnBrk="1" hangingPunct="1"/>
            <a:r>
              <a:rPr lang="en-US" altLang="en-US" dirty="0"/>
              <a:t>Should be stated as a number or as a percentage of the membership. Having the quorum be a number has the advantage of being immediately ascertainable. 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F1C735-66F2-6FB2-6736-AE72504711D1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D957-FA84-4995-BA35-2E1C43B6A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7B9899"/>
                </a:solidFill>
              </a:rPr>
              <a:t>Article V – Meetings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11B26-AE7D-437D-B83D-795DE1AA6B5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Notice requirement</a:t>
            </a:r>
          </a:p>
          <a:p>
            <a:pPr lvl="1" eaLnBrk="1" hangingPunct="1"/>
            <a:r>
              <a:rPr lang="en-US" altLang="en-US" dirty="0"/>
              <a:t>How far in advance must it be given</a:t>
            </a:r>
          </a:p>
          <a:p>
            <a:pPr lvl="1" eaLnBrk="1" hangingPunct="1"/>
            <a:r>
              <a:rPr lang="en-US" altLang="en-US" dirty="0"/>
              <a:t>How is it to be issued (mail, electronic, website)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3E16B2-B76B-EC9B-2C81-A933F6D7D5E6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79419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VI – Executive 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Specify board’s composition</a:t>
            </a:r>
          </a:p>
          <a:p>
            <a:pPr marL="548958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/>
              <a:t> Board exists only if bylaws provide for a board</a:t>
            </a:r>
          </a:p>
          <a:p>
            <a:pPr marL="617220" lvl="1" indent="-342900" eaLnBrk="1" fontAlgn="auto" hangingPunct="1">
              <a:spcAft>
                <a:spcPts val="0"/>
              </a:spcAft>
              <a:defRPr/>
            </a:pPr>
            <a:r>
              <a:rPr lang="en-US" dirty="0"/>
              <a:t>Number of members</a:t>
            </a:r>
          </a:p>
          <a:p>
            <a:pPr marL="617220" lvl="1" indent="-342900" eaLnBrk="1" fontAlgn="auto" hangingPunct="1">
              <a:spcAft>
                <a:spcPts val="0"/>
              </a:spcAft>
              <a:defRPr/>
            </a:pPr>
            <a:r>
              <a:rPr lang="en-US" dirty="0"/>
              <a:t>Qualification for membership</a:t>
            </a:r>
          </a:p>
          <a:p>
            <a:pPr marL="617220" lvl="1" indent="-342900" eaLnBrk="1" fontAlgn="auto" hangingPunct="1">
              <a:spcAft>
                <a:spcPts val="0"/>
              </a:spcAft>
              <a:defRPr/>
            </a:pPr>
            <a:r>
              <a:rPr lang="en-US" dirty="0"/>
              <a:t>Manner of election</a:t>
            </a:r>
          </a:p>
          <a:p>
            <a:pPr marL="594360" lvl="2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/>
          </a:p>
          <a:p>
            <a:pPr marL="274320" lvl="1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41B61F-613F-5591-6B43-3BF1F5868D45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C6441-02D3-4635-96A2-F5D6ED991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7B9899"/>
                </a:solidFill>
              </a:rPr>
              <a:t>Article VI – Executive Board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551D-E68F-4E68-B19D-902C9A1643C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Delineate the power of the board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Full power and authority 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Controls the organization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Empowered to act between meetings of the membership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Limited and/or emergency power, reserving all other authority to membership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C2FECB-3336-C182-A359-7CB4E6A1C53C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65065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7576C-8907-494F-BB44-06CEFCC0D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7B9899"/>
                </a:solidFill>
              </a:rPr>
              <a:t>Article VI – Executive Board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4EC12-3C26-41CA-A238-BEE7676AAF5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Rules by which the board is to conduct its business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Meeting time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Required quorum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AA0049-D972-4A4C-1F04-AAB523625F86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49247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Articles VII - Committees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Standing Committees –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Name, composition, manner of selection of members and duties of each committee.  Example of standing committees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Finance			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Program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Nominating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Audit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/>
              <a:t>Membership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Specify to whom the committee reports (organization or board)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Provision may be included for establishing additional standing committees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DE4F57-EBA1-DD05-D7F6-D2EC3413B027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53EB-D295-4C21-ACC3-617CF4349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and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87CC4-2A1E-4C64-A9A1-CF3463A6E88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Bylaws are what makes the organization unique from all others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91D6B2-F131-79EB-33BE-15FCF8CCBEC2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07658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736A5-2A29-4E4A-8410-5E398A6B9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7B9899"/>
                </a:solidFill>
              </a:rPr>
              <a:t>Articles VII – Committees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A8934-A03D-41E6-9687-8707A3486A5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Special Committees –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Should also be listed (if known) with provision of establishing additional special committees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8B78BB-79B0-B5C8-5A83-3DD0C128FDFB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30050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Article VIII – Parliamentary Authority</a:t>
            </a:r>
          </a:p>
        </p:txBody>
      </p:sp>
      <p:sp>
        <p:nvSpPr>
          <p:cNvPr id="20582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Designate a parliamentary authority which would govern in areas not covered by the organization's bylaws, like Robert’s Rules of Order, Newly Revised.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IX – Amendment of Bylaws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Set forth the procedure for proposed bylaw changes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When can they be considered (any meeting, annual meeting, special meeting)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Committee needed or all brought to assembly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0F0A1A-7354-4175-33C7-DE2C75B08B81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9C6B7-10C6-4A9D-8C61-B0837A28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7B9899"/>
                </a:solidFill>
              </a:rPr>
              <a:t>Article IX – Amendment of Bylaws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80A63-B537-4DCC-8B7B-77E2B656EB7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Describe the notice and information to be delivered to members about the proposed changes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When and how the notice is given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Whether the notice can be verbal or must be in writing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When copies of the proposed changes will be distributed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76E950-A676-658C-000D-91C4B16A88FF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75275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IX – Amendment of Bylaws</a:t>
            </a:r>
          </a:p>
        </p:txBody>
      </p:sp>
      <p:sp>
        <p:nvSpPr>
          <p:cNvPr id="20992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Describe the vote and amount required for adoption (2/3 present and voting, with prior notice is recommended)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Bylaw amendments go into effect immediately upon their adoption unless provided otherwise in the bylaw amendment or by proviso.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CB426A-E9A3-E9F2-0E14-905B176F84A0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Article IX – Amendment of Bylaws</a:t>
            </a:r>
          </a:p>
        </p:txBody>
      </p:sp>
      <p:sp>
        <p:nvSpPr>
          <p:cNvPr id="21197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Bylaws Revision - Revision is a complete set of bylaws intended to replace current bylaws (proposed changes are extensive and scattered throughout)</a:t>
            </a:r>
          </a:p>
          <a:p>
            <a:pPr lvl="1" eaLnBrk="1" hangingPunct="1"/>
            <a:r>
              <a:rPr lang="en-US" altLang="en-US" dirty="0"/>
              <a:t>Adoption of a revision requires 2/3 vote unless otherwise provided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D3F2-42F0-4ADD-8B56-0C3EF13F7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Governing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32781-5B05-4999-9AEC-8E44C3DEAA5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Articles of Incorporation (or corporate charter) </a:t>
            </a:r>
          </a:p>
          <a:p>
            <a:pPr lvl="1"/>
            <a:r>
              <a:rPr lang="en-US" dirty="0"/>
              <a:t>For corporations only</a:t>
            </a:r>
          </a:p>
          <a:p>
            <a:pPr lvl="1"/>
            <a:r>
              <a:rPr lang="en-US" dirty="0"/>
              <a:t>Outrank constitution and bylaws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44250B-7BD7-D5E0-811A-E43C88D4C645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48869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F4556-DE89-46BF-9657-7CFAF932F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Governing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628A4-57F9-4511-8A10-B3DE7253513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Constitution</a:t>
            </a:r>
          </a:p>
          <a:p>
            <a:pPr lvl="1"/>
            <a:r>
              <a:rPr lang="en-US" dirty="0"/>
              <a:t>Usually there is no constitution.</a:t>
            </a:r>
          </a:p>
          <a:p>
            <a:pPr lvl="1"/>
            <a:r>
              <a:rPr lang="en-US" dirty="0"/>
              <a:t>When there is, it should be harder to amend than the bylaws.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8EF6CA-1D63-CD05-B9C2-D7E4CF21C9ED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919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8B622-C133-4F40-8500-F03E1A793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Governing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AB6AB-194C-4CFB-AD47-C374B05F6EA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Special Rules of Order</a:t>
            </a:r>
          </a:p>
          <a:p>
            <a:pPr lvl="1"/>
            <a:r>
              <a:rPr lang="en-US" dirty="0"/>
              <a:t>The organization’s own rules of order.</a:t>
            </a:r>
          </a:p>
          <a:p>
            <a:pPr lvl="1"/>
            <a:r>
              <a:rPr lang="en-US" dirty="0"/>
              <a:t>They change something that is covered by Robert’s.</a:t>
            </a:r>
          </a:p>
          <a:p>
            <a:pPr marL="274638" lvl="1" indent="0"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39BD2F-B938-8007-81E5-E21F3926199F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44929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2D37C-4FD3-4809-B427-494815556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Governing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D3F6-1713-4577-9215-F67D97C5BAC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Parliamentary Authority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2EF792-9396-C23E-B574-D4058D19F30E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23973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E52C1-27E9-4398-97F8-ADD1E066E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and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34871-4B2B-484F-AF1F-22647D1EBBB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Bylaws serve as the contract between the organization and its members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BAC5E2-90F9-2BFB-1F5C-5EC9D25BD80A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98338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7897-7748-4496-A7D0-D99AB3C8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Governing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BB89F-028D-459A-BA6B-D6B78B8A3E2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Standing Rules</a:t>
            </a:r>
          </a:p>
          <a:p>
            <a:pPr lvl="1"/>
            <a:r>
              <a:rPr lang="en-US" dirty="0"/>
              <a:t>The organization’s own rules, that aren’t rules of order.</a:t>
            </a:r>
          </a:p>
          <a:p>
            <a:pPr lvl="1"/>
            <a:r>
              <a:rPr lang="en-US" b="0" i="0" dirty="0">
                <a:effectLst/>
                <a:latin typeface="Georgia" panose="02040502050405020303" pitchFamily="18" charset="0"/>
              </a:rPr>
              <a:t>Standing Rules relate to the details of administration of an organization rather than parliamentary procedure. </a:t>
            </a:r>
          </a:p>
          <a:p>
            <a:pPr lvl="1"/>
            <a:r>
              <a:rPr lang="en-US" b="0" i="0" dirty="0">
                <a:effectLst/>
                <a:latin typeface="Georgia" panose="02040502050405020303" pitchFamily="18" charset="0"/>
              </a:rPr>
              <a:t>Standing rules may also be referred to as policies.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0D286A-83DE-9898-21E3-F94D318CAB4E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22631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D5E6D-0727-4847-8BE9-1A44C67D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Governing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DE17C-7420-461A-AC7D-F28C04E4FB0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Custom </a:t>
            </a:r>
            <a:r>
              <a:rPr lang="en-US" sz="1800" dirty="0"/>
              <a:t>(although not exactly a “document”)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56AB1-BB07-FFC0-F716-5071BF5C8A83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46110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51B4E-5BDC-462A-ABA0-18ECEE86A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YOUR ORGANIZATION’S BYLAWS AND OTHER GOVERNING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0D157-E389-4E34-80A2-699545D1A8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Thanks for your participation!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C625CB-CBC0-49DC-7F6A-0DF19B0D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89278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General Rules</a:t>
            </a:r>
          </a:p>
        </p:txBody>
      </p:sp>
      <p:sp>
        <p:nvSpPr>
          <p:cNvPr id="16896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Should be no more restrictive nor more detailed in specification than necessary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D1710E-7CE8-910C-F857-6D61B46EA718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7B9899"/>
                </a:solidFill>
              </a:rPr>
              <a:t>Drafting and Accuracy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 Concise and precise language is essential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Any and all subjective language should be avoided.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Bylaws must have solely one interpretation.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Use of pronouns should be minimized.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References to other articles and sentences should be clear.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There should be no internal conflicting provisions within the bylaws.  </a:t>
            </a:r>
          </a:p>
          <a:p>
            <a:pPr marL="274320" lvl="1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1059D9-AA75-6F6F-F368-7472103F6407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742A5-1AC7-440A-93FB-ED3FCCD8C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7B9899"/>
                </a:solidFill>
              </a:rPr>
              <a:t>Drafting and Accuracy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8DA49-083D-4C77-8174-A4D19897B00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The word “shall” is equivalent to “must,” under Robert’s Rules of Order. </a:t>
            </a:r>
          </a:p>
          <a:p>
            <a:r>
              <a:rPr lang="en-US" dirty="0"/>
              <a:t>Some legal authorities, however, recommend avoiding the word “shall.”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B5D5C7-89DB-94C1-A776-D261CEFB4744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72776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Composition of Bylaws</a:t>
            </a:r>
          </a:p>
        </p:txBody>
      </p:sp>
      <p:sp>
        <p:nvSpPr>
          <p:cNvPr id="17510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/>
              <a:t>Article I - Name</a:t>
            </a:r>
          </a:p>
          <a:p>
            <a:pPr eaLnBrk="1" hangingPunct="1"/>
            <a:r>
              <a:rPr lang="en-US" altLang="en-US"/>
              <a:t>Article II - Object</a:t>
            </a:r>
          </a:p>
          <a:p>
            <a:pPr eaLnBrk="1" hangingPunct="1"/>
            <a:r>
              <a:rPr lang="en-US" altLang="en-US"/>
              <a:t>Article III - Members</a:t>
            </a:r>
          </a:p>
          <a:p>
            <a:pPr eaLnBrk="1" hangingPunct="1"/>
            <a:r>
              <a:rPr lang="en-US" altLang="en-US"/>
              <a:t>Article IV - Officers</a:t>
            </a:r>
          </a:p>
          <a:p>
            <a:pPr eaLnBrk="1" hangingPunct="1"/>
            <a:r>
              <a:rPr lang="en-US" altLang="en-US"/>
              <a:t>Article V - Meetings</a:t>
            </a:r>
          </a:p>
          <a:p>
            <a:pPr eaLnBrk="1" hangingPunct="1"/>
            <a:r>
              <a:rPr lang="en-US" altLang="en-US"/>
              <a:t>Article VI - Executive Board</a:t>
            </a:r>
          </a:p>
          <a:p>
            <a:pPr eaLnBrk="1" hangingPunct="1"/>
            <a:r>
              <a:rPr lang="en-US" altLang="en-US"/>
              <a:t>Article VII - Committees</a:t>
            </a:r>
          </a:p>
          <a:p>
            <a:pPr eaLnBrk="1" hangingPunct="1"/>
            <a:r>
              <a:rPr lang="en-US" altLang="en-US"/>
              <a:t>Article VIII - Parliamentary Authority</a:t>
            </a:r>
          </a:p>
          <a:p>
            <a:pPr eaLnBrk="1" hangingPunct="1"/>
            <a:r>
              <a:rPr lang="en-US" altLang="en-US"/>
              <a:t>Article IX - Amendments</a:t>
            </a:r>
          </a:p>
          <a:p>
            <a:pPr eaLnBrk="1" hangingPunct="1"/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0A2022-F989-F3C7-FB20-BAE38CA1F5D3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Optional Bylaw Clauses</a:t>
            </a:r>
          </a:p>
        </p:txBody>
      </p:sp>
      <p:sp>
        <p:nvSpPr>
          <p:cNvPr id="177154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When some functions or operations are more complex, the following bylaw clauses may be useful:</a:t>
            </a:r>
          </a:p>
          <a:p>
            <a:pPr lvl="1" eaLnBrk="1" hangingPunct="1"/>
            <a:r>
              <a:rPr lang="en-US" altLang="en-US" dirty="0"/>
              <a:t>Finances</a:t>
            </a:r>
          </a:p>
          <a:p>
            <a:pPr lvl="1" eaLnBrk="1" hangingPunct="1"/>
            <a:r>
              <a:rPr lang="en-US" altLang="en-US" dirty="0"/>
              <a:t>Nominations</a:t>
            </a:r>
          </a:p>
          <a:p>
            <a:pPr lvl="1" eaLnBrk="1" hangingPunct="1"/>
            <a:r>
              <a:rPr lang="en-US" altLang="en-US" dirty="0"/>
              <a:t>Elections</a:t>
            </a:r>
          </a:p>
          <a:p>
            <a:pPr lvl="1" eaLnBrk="1" hangingPunct="1"/>
            <a:r>
              <a:rPr lang="en-US" altLang="en-US" dirty="0"/>
              <a:t>Dissolution</a:t>
            </a:r>
          </a:p>
          <a:p>
            <a:pPr lvl="1" eaLnBrk="1" hangingPunct="1"/>
            <a:r>
              <a:rPr lang="en-US" altLang="en-US" dirty="0"/>
              <a:t>Indemnification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19EFEE-79B7-438C-CFB9-3339245FF0CC}"/>
              </a:ext>
            </a:extLst>
          </p:cNvPr>
          <p:cNvSpPr txBox="1"/>
          <p:nvPr/>
        </p:nvSpPr>
        <p:spPr>
          <a:xfrm>
            <a:off x="2267744" y="640080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Part of the NAP Parliamentary Education Toolbox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ustom 1">
      <a:majorFont>
        <a:latin typeface="Candara"/>
        <a:ea typeface=""/>
        <a:cs typeface=""/>
      </a:majorFont>
      <a:minorFont>
        <a:latin typeface="Constantia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a05ece-0db9-47b4-bf14-2e3be583de2d" xsi:nil="true"/>
    <lcf76f155ced4ddcb4097134ff3c332f xmlns="c742fa1e-8812-4d0d-b462-f12ae0c34b8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F370B2A6A91B40AEFCC7C86AEA1203" ma:contentTypeVersion="13" ma:contentTypeDescription="Create a new document." ma:contentTypeScope="" ma:versionID="6ffb436b492181a13407565bbf62a711">
  <xsd:schema xmlns:xsd="http://www.w3.org/2001/XMLSchema" xmlns:xs="http://www.w3.org/2001/XMLSchema" xmlns:p="http://schemas.microsoft.com/office/2006/metadata/properties" xmlns:ns2="c742fa1e-8812-4d0d-b462-f12ae0c34b8b" xmlns:ns3="59a05ece-0db9-47b4-bf14-2e3be583de2d" targetNamespace="http://schemas.microsoft.com/office/2006/metadata/properties" ma:root="true" ma:fieldsID="22ddd0be1c3c32f1682d6f08ce41e927" ns2:_="" ns3:_="">
    <xsd:import namespace="c742fa1e-8812-4d0d-b462-f12ae0c34b8b"/>
    <xsd:import namespace="59a05ece-0db9-47b4-bf14-2e3be583de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42fa1e-8812-4d0d-b462-f12ae0c34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54e0089-4995-45a0-b902-2dd387f60e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05ece-0db9-47b4-bf14-2e3be583de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fdea5a6-a2c5-4a12-8b51-782468c87e27}" ma:internalName="TaxCatchAll" ma:showField="CatchAllData" ma:web="59a05ece-0db9-47b4-bf14-2e3be583de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94DB0C-BA37-49A7-B988-4CAD6BE26223}">
  <ds:schemaRefs>
    <ds:schemaRef ds:uri="http://schemas.microsoft.com/office/2006/metadata/properties"/>
    <ds:schemaRef ds:uri="http://schemas.microsoft.com/office/infopath/2007/PartnerControls"/>
    <ds:schemaRef ds:uri="59a05ece-0db9-47b4-bf14-2e3be583de2d"/>
    <ds:schemaRef ds:uri="c742fa1e-8812-4d0d-b462-f12ae0c34b8b"/>
  </ds:schemaRefs>
</ds:datastoreItem>
</file>

<file path=customXml/itemProps2.xml><?xml version="1.0" encoding="utf-8"?>
<ds:datastoreItem xmlns:ds="http://schemas.openxmlformats.org/officeDocument/2006/customXml" ds:itemID="{DA65D48D-D70A-4365-8DEE-42E5ABE061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3674A4-0F5B-4E0A-87B0-D709082736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42fa1e-8812-4d0d-b462-f12ae0c34b8b"/>
    <ds:schemaRef ds:uri="59a05ece-0db9-47b4-bf14-2e3be583de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7095</TotalTime>
  <Words>1541</Words>
  <Application>Microsoft Office PowerPoint</Application>
  <PresentationFormat>On-screen Show (4:3)</PresentationFormat>
  <Paragraphs>328</Paragraphs>
  <Slides>42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Calibri</vt:lpstr>
      <vt:lpstr>Candara</vt:lpstr>
      <vt:lpstr>Constantia</vt:lpstr>
      <vt:lpstr>Georgia</vt:lpstr>
      <vt:lpstr>Wingdings</vt:lpstr>
      <vt:lpstr>Wingdings 2</vt:lpstr>
      <vt:lpstr>Urban</vt:lpstr>
      <vt:lpstr>Civic</vt:lpstr>
      <vt:lpstr>YOUR ORGANIZATION’S BYLAWS AND OTHER GOVERNING DOCUMENTS</vt:lpstr>
      <vt:lpstr>Definition and Purpose</vt:lpstr>
      <vt:lpstr>Definition and Purpose</vt:lpstr>
      <vt:lpstr>Definition and Purpose</vt:lpstr>
      <vt:lpstr>General Rules</vt:lpstr>
      <vt:lpstr>Drafting and Accuracy</vt:lpstr>
      <vt:lpstr>Drafting and Accuracy</vt:lpstr>
      <vt:lpstr>Composition of Bylaws</vt:lpstr>
      <vt:lpstr>Optional Bylaw Clauses</vt:lpstr>
      <vt:lpstr>Article I - Name</vt:lpstr>
      <vt:lpstr>Article II - Object</vt:lpstr>
      <vt:lpstr>Article III - Members</vt:lpstr>
      <vt:lpstr>Article III – Members</vt:lpstr>
      <vt:lpstr>Article III – Members </vt:lpstr>
      <vt:lpstr>Article IV - Officers</vt:lpstr>
      <vt:lpstr>Article IV – Officers</vt:lpstr>
      <vt:lpstr>Article IV – Officers</vt:lpstr>
      <vt:lpstr>Article IV – Officers</vt:lpstr>
      <vt:lpstr>Article IV – Officers </vt:lpstr>
      <vt:lpstr>Article IV – Officers</vt:lpstr>
      <vt:lpstr>Article IV – Officers</vt:lpstr>
      <vt:lpstr>Article V - Meetings</vt:lpstr>
      <vt:lpstr>Article V – Meetings</vt:lpstr>
      <vt:lpstr>Article V – Meetings</vt:lpstr>
      <vt:lpstr>Article V – Meetings</vt:lpstr>
      <vt:lpstr>Article VI – Executive Board</vt:lpstr>
      <vt:lpstr>Article VI – Executive Board</vt:lpstr>
      <vt:lpstr>Article VI – Executive Board</vt:lpstr>
      <vt:lpstr>Articles VII - Committees</vt:lpstr>
      <vt:lpstr>Articles VII – Committees </vt:lpstr>
      <vt:lpstr>Article VIII – Parliamentary Authority</vt:lpstr>
      <vt:lpstr>Article IX – Amendment of Bylaws</vt:lpstr>
      <vt:lpstr>Article IX – Amendment of Bylaws</vt:lpstr>
      <vt:lpstr>Article IX – Amendment of Bylaws</vt:lpstr>
      <vt:lpstr>Article IX – Amendment of Bylaws</vt:lpstr>
      <vt:lpstr>Other Governing Documents</vt:lpstr>
      <vt:lpstr>Other Governing Documents</vt:lpstr>
      <vt:lpstr>Other Governing Documents</vt:lpstr>
      <vt:lpstr>Other Governing Documents</vt:lpstr>
      <vt:lpstr>Other Governing Documents</vt:lpstr>
      <vt:lpstr>Other Governing Documents</vt:lpstr>
      <vt:lpstr>YOUR ORGANIZATION’S BYLAWS AND OTHER GOVERNING DOCUMENTS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Parliamentary Training</dc:title>
  <dc:creator>CHANDLER , MARCIA E</dc:creator>
  <cp:lastModifiedBy>Alexandra Blair</cp:lastModifiedBy>
  <cp:revision>50</cp:revision>
  <dcterms:created xsi:type="dcterms:W3CDTF">2015-06-21T00:20:51Z</dcterms:created>
  <dcterms:modified xsi:type="dcterms:W3CDTF">2022-10-11T20:23:21Z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0x01010025F370B2A6A91B40AEFCC7C86AEA1203</vt:lpwstr>
  </property>
  <property fmtid="{D5CDD505-2E9C-101B-9397-08002B2CF9AE}" pid="3" name="MediaServiceImageTags">
    <vt:lpwstr/>
  </property>
</Properties>
</file>