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8F8CAD-59D7-4524-8650-339BB76D3CE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8213D24E-21E1-4A6F-9315-81A26CA32119}">
      <dgm:prSet/>
      <dgm:spPr/>
      <dgm:t>
        <a:bodyPr/>
        <a:lstStyle/>
        <a:p>
          <a:r>
            <a:rPr lang="en-US"/>
            <a:t>To make a motion or speak in debate is the same:</a:t>
          </a:r>
        </a:p>
      </dgm:t>
    </dgm:pt>
    <dgm:pt modelId="{BDFF45E1-A729-4C7B-BD7E-69AF07BFD9A0}" type="parTrans" cxnId="{0879A919-0423-4870-8DD9-61FB045DDDDC}">
      <dgm:prSet/>
      <dgm:spPr/>
      <dgm:t>
        <a:bodyPr/>
        <a:lstStyle/>
        <a:p>
          <a:endParaRPr lang="en-US"/>
        </a:p>
      </dgm:t>
    </dgm:pt>
    <dgm:pt modelId="{B5C29924-DDE4-41C1-854F-5E9E9FFDA5F5}" type="sibTrans" cxnId="{0879A919-0423-4870-8DD9-61FB045DDDDC}">
      <dgm:prSet/>
      <dgm:spPr/>
      <dgm:t>
        <a:bodyPr/>
        <a:lstStyle/>
        <a:p>
          <a:endParaRPr lang="en-US"/>
        </a:p>
      </dgm:t>
    </dgm:pt>
    <dgm:pt modelId="{D81A6FB7-1248-48C8-9FCA-338B6D07BFF4}">
      <dgm:prSet/>
      <dgm:spPr/>
      <dgm:t>
        <a:bodyPr/>
        <a:lstStyle/>
        <a:p>
          <a:r>
            <a:rPr lang="en-US"/>
            <a:t>Immediately after the previous speaker has finished, stand and call out “Mr. Chairman”, “Madam President” or whatever the chair’s title may be</a:t>
          </a:r>
        </a:p>
      </dgm:t>
    </dgm:pt>
    <dgm:pt modelId="{8060F829-4E78-4B08-876B-E8950AC59996}" type="parTrans" cxnId="{00D1FADE-5ACA-4E7F-969A-5C0EE1E451CE}">
      <dgm:prSet/>
      <dgm:spPr/>
      <dgm:t>
        <a:bodyPr/>
        <a:lstStyle/>
        <a:p>
          <a:endParaRPr lang="en-US"/>
        </a:p>
      </dgm:t>
    </dgm:pt>
    <dgm:pt modelId="{0A4EF011-F91E-4143-B070-1F19E791E685}" type="sibTrans" cxnId="{00D1FADE-5ACA-4E7F-969A-5C0EE1E451CE}">
      <dgm:prSet/>
      <dgm:spPr/>
      <dgm:t>
        <a:bodyPr/>
        <a:lstStyle/>
        <a:p>
          <a:endParaRPr lang="en-US"/>
        </a:p>
      </dgm:t>
    </dgm:pt>
    <dgm:pt modelId="{8FF25F67-D3F8-4C12-902F-4D8F90301AE1}">
      <dgm:prSet/>
      <dgm:spPr/>
      <dgm:t>
        <a:bodyPr/>
        <a:lstStyle/>
        <a:p>
          <a:r>
            <a:rPr lang="en-US"/>
            <a:t>The chair </a:t>
          </a:r>
          <a:r>
            <a:rPr lang="en-US" b="1"/>
            <a:t>recognizes </a:t>
          </a:r>
          <a:r>
            <a:rPr lang="en-US"/>
            <a:t>you-calls out your name, title or by nodding to you</a:t>
          </a:r>
        </a:p>
      </dgm:t>
    </dgm:pt>
    <dgm:pt modelId="{8005AE1C-C393-42F5-BD68-8B8FDE15D03F}" type="parTrans" cxnId="{6887BB56-AEA2-4EF9-8649-411BF6BF604B}">
      <dgm:prSet/>
      <dgm:spPr/>
      <dgm:t>
        <a:bodyPr/>
        <a:lstStyle/>
        <a:p>
          <a:endParaRPr lang="en-US"/>
        </a:p>
      </dgm:t>
    </dgm:pt>
    <dgm:pt modelId="{2040FBD3-5CC4-4C91-A6C6-D3D047C1E052}" type="sibTrans" cxnId="{6887BB56-AEA2-4EF9-8649-411BF6BF604B}">
      <dgm:prSet/>
      <dgm:spPr/>
      <dgm:t>
        <a:bodyPr/>
        <a:lstStyle/>
        <a:p>
          <a:endParaRPr lang="en-US"/>
        </a:p>
      </dgm:t>
    </dgm:pt>
    <dgm:pt modelId="{590283BB-2316-4928-B45F-A4B8DEA4A1DC}">
      <dgm:prSet/>
      <dgm:spPr/>
      <dgm:t>
        <a:bodyPr/>
        <a:lstStyle/>
        <a:p>
          <a:r>
            <a:rPr lang="en-US"/>
            <a:t>You now </a:t>
          </a:r>
          <a:r>
            <a:rPr lang="en-US" b="1"/>
            <a:t>have the floor. </a:t>
          </a:r>
          <a:r>
            <a:rPr lang="en-US"/>
            <a:t>When you are finished, you sit down, and </a:t>
          </a:r>
          <a:r>
            <a:rPr lang="en-US" b="1"/>
            <a:t>yield the floor</a:t>
          </a:r>
          <a:endParaRPr lang="en-US"/>
        </a:p>
      </dgm:t>
    </dgm:pt>
    <dgm:pt modelId="{2D97EA12-9B8C-4874-8152-FC2A441B306D}" type="parTrans" cxnId="{4F825AA2-51BD-4928-83FC-F1F647209DD2}">
      <dgm:prSet/>
      <dgm:spPr/>
      <dgm:t>
        <a:bodyPr/>
        <a:lstStyle/>
        <a:p>
          <a:endParaRPr lang="en-US"/>
        </a:p>
      </dgm:t>
    </dgm:pt>
    <dgm:pt modelId="{F8CCA3AB-4778-475E-B2F2-F301322C5E69}" type="sibTrans" cxnId="{4F825AA2-51BD-4928-83FC-F1F647209DD2}">
      <dgm:prSet/>
      <dgm:spPr/>
      <dgm:t>
        <a:bodyPr/>
        <a:lstStyle/>
        <a:p>
          <a:endParaRPr lang="en-US"/>
        </a:p>
      </dgm:t>
    </dgm:pt>
    <dgm:pt modelId="{CF449C3A-A528-4249-84EF-4B3B63EF143F}">
      <dgm:prSet/>
      <dgm:spPr/>
      <dgm:t>
        <a:bodyPr/>
        <a:lstStyle/>
        <a:p>
          <a:r>
            <a:rPr lang="en-US"/>
            <a:t>[RONR (12</a:t>
          </a:r>
          <a:r>
            <a:rPr lang="en-US" baseline="30000"/>
            <a:t>th</a:t>
          </a:r>
          <a:r>
            <a:rPr lang="en-US"/>
            <a:t> ed.) 3:30-35, 42:1-5]</a:t>
          </a:r>
        </a:p>
      </dgm:t>
    </dgm:pt>
    <dgm:pt modelId="{EE9C49C5-274D-4F56-BA8A-CDCB588B81C1}" type="parTrans" cxnId="{E49F96E7-76D3-47D4-AE43-58938C510702}">
      <dgm:prSet/>
      <dgm:spPr/>
      <dgm:t>
        <a:bodyPr/>
        <a:lstStyle/>
        <a:p>
          <a:endParaRPr lang="en-US"/>
        </a:p>
      </dgm:t>
    </dgm:pt>
    <dgm:pt modelId="{8E443E74-8227-41C0-86F0-D03D4F926F31}" type="sibTrans" cxnId="{E49F96E7-76D3-47D4-AE43-58938C510702}">
      <dgm:prSet/>
      <dgm:spPr/>
      <dgm:t>
        <a:bodyPr/>
        <a:lstStyle/>
        <a:p>
          <a:endParaRPr lang="en-US"/>
        </a:p>
      </dgm:t>
    </dgm:pt>
    <dgm:pt modelId="{0F87B6C4-F460-4703-83EC-851D46BD9269}" type="pres">
      <dgm:prSet presAssocID="{9E8F8CAD-59D7-4524-8650-339BB76D3CEF}" presName="diagram" presStyleCnt="0">
        <dgm:presLayoutVars>
          <dgm:dir/>
          <dgm:resizeHandles val="exact"/>
        </dgm:presLayoutVars>
      </dgm:prSet>
      <dgm:spPr/>
    </dgm:pt>
    <dgm:pt modelId="{004C6692-5CEB-4F6B-B1A2-478956D39004}" type="pres">
      <dgm:prSet presAssocID="{8213D24E-21E1-4A6F-9315-81A26CA32119}" presName="node" presStyleLbl="node1" presStyleIdx="0" presStyleCnt="5">
        <dgm:presLayoutVars>
          <dgm:bulletEnabled val="1"/>
        </dgm:presLayoutVars>
      </dgm:prSet>
      <dgm:spPr/>
    </dgm:pt>
    <dgm:pt modelId="{397C2AE7-BDFF-455D-A5C6-12C53D654350}" type="pres">
      <dgm:prSet presAssocID="{B5C29924-DDE4-41C1-854F-5E9E9FFDA5F5}" presName="sibTrans" presStyleCnt="0"/>
      <dgm:spPr/>
    </dgm:pt>
    <dgm:pt modelId="{51EBF8D6-5F5C-49B2-AAEC-DABA1E4CC4BC}" type="pres">
      <dgm:prSet presAssocID="{D81A6FB7-1248-48C8-9FCA-338B6D07BFF4}" presName="node" presStyleLbl="node1" presStyleIdx="1" presStyleCnt="5">
        <dgm:presLayoutVars>
          <dgm:bulletEnabled val="1"/>
        </dgm:presLayoutVars>
      </dgm:prSet>
      <dgm:spPr/>
    </dgm:pt>
    <dgm:pt modelId="{0982E54C-ED28-40A4-80F8-8800B98EC892}" type="pres">
      <dgm:prSet presAssocID="{0A4EF011-F91E-4143-B070-1F19E791E685}" presName="sibTrans" presStyleCnt="0"/>
      <dgm:spPr/>
    </dgm:pt>
    <dgm:pt modelId="{F9F5CC47-C975-4840-BF3B-0BE928CFBC95}" type="pres">
      <dgm:prSet presAssocID="{8FF25F67-D3F8-4C12-902F-4D8F90301AE1}" presName="node" presStyleLbl="node1" presStyleIdx="2" presStyleCnt="5">
        <dgm:presLayoutVars>
          <dgm:bulletEnabled val="1"/>
        </dgm:presLayoutVars>
      </dgm:prSet>
      <dgm:spPr/>
    </dgm:pt>
    <dgm:pt modelId="{F6182ECA-AD4C-4C98-A85A-A946D0F29CFE}" type="pres">
      <dgm:prSet presAssocID="{2040FBD3-5CC4-4C91-A6C6-D3D047C1E052}" presName="sibTrans" presStyleCnt="0"/>
      <dgm:spPr/>
    </dgm:pt>
    <dgm:pt modelId="{213658B0-0FDB-4F51-A755-0D56137597B8}" type="pres">
      <dgm:prSet presAssocID="{590283BB-2316-4928-B45F-A4B8DEA4A1DC}" presName="node" presStyleLbl="node1" presStyleIdx="3" presStyleCnt="5">
        <dgm:presLayoutVars>
          <dgm:bulletEnabled val="1"/>
        </dgm:presLayoutVars>
      </dgm:prSet>
      <dgm:spPr/>
    </dgm:pt>
    <dgm:pt modelId="{C449E2A0-3AE2-41F2-B924-A291D88BD9E9}" type="pres">
      <dgm:prSet presAssocID="{F8CCA3AB-4778-475E-B2F2-F301322C5E69}" presName="sibTrans" presStyleCnt="0"/>
      <dgm:spPr/>
    </dgm:pt>
    <dgm:pt modelId="{1EBAD9BE-984D-42B9-ADE8-77D94968A06C}" type="pres">
      <dgm:prSet presAssocID="{CF449C3A-A528-4249-84EF-4B3B63EF143F}" presName="node" presStyleLbl="node1" presStyleIdx="4" presStyleCnt="5">
        <dgm:presLayoutVars>
          <dgm:bulletEnabled val="1"/>
        </dgm:presLayoutVars>
      </dgm:prSet>
      <dgm:spPr/>
    </dgm:pt>
  </dgm:ptLst>
  <dgm:cxnLst>
    <dgm:cxn modelId="{0879A919-0423-4870-8DD9-61FB045DDDDC}" srcId="{9E8F8CAD-59D7-4524-8650-339BB76D3CEF}" destId="{8213D24E-21E1-4A6F-9315-81A26CA32119}" srcOrd="0" destOrd="0" parTransId="{BDFF45E1-A729-4C7B-BD7E-69AF07BFD9A0}" sibTransId="{B5C29924-DDE4-41C1-854F-5E9E9FFDA5F5}"/>
    <dgm:cxn modelId="{FAF5FD2C-2899-4DD1-844D-DABEB6DE1ACC}" type="presOf" srcId="{8FF25F67-D3F8-4C12-902F-4D8F90301AE1}" destId="{F9F5CC47-C975-4840-BF3B-0BE928CFBC95}" srcOrd="0" destOrd="0" presId="urn:microsoft.com/office/officeart/2005/8/layout/default"/>
    <dgm:cxn modelId="{F946494F-6AB3-404D-9AD5-029AD76610A5}" type="presOf" srcId="{8213D24E-21E1-4A6F-9315-81A26CA32119}" destId="{004C6692-5CEB-4F6B-B1A2-478956D39004}" srcOrd="0" destOrd="0" presId="urn:microsoft.com/office/officeart/2005/8/layout/default"/>
    <dgm:cxn modelId="{6887BB56-AEA2-4EF9-8649-411BF6BF604B}" srcId="{9E8F8CAD-59D7-4524-8650-339BB76D3CEF}" destId="{8FF25F67-D3F8-4C12-902F-4D8F90301AE1}" srcOrd="2" destOrd="0" parTransId="{8005AE1C-C393-42F5-BD68-8B8FDE15D03F}" sibTransId="{2040FBD3-5CC4-4C91-A6C6-D3D047C1E052}"/>
    <dgm:cxn modelId="{85FD956C-F242-496D-AF3F-F9D9CC3C2C30}" type="presOf" srcId="{CF449C3A-A528-4249-84EF-4B3B63EF143F}" destId="{1EBAD9BE-984D-42B9-ADE8-77D94968A06C}" srcOrd="0" destOrd="0" presId="urn:microsoft.com/office/officeart/2005/8/layout/default"/>
    <dgm:cxn modelId="{66B80996-22F9-40E8-9509-9A8B1DDC6EC1}" type="presOf" srcId="{D81A6FB7-1248-48C8-9FCA-338B6D07BFF4}" destId="{51EBF8D6-5F5C-49B2-AAEC-DABA1E4CC4BC}" srcOrd="0" destOrd="0" presId="urn:microsoft.com/office/officeart/2005/8/layout/default"/>
    <dgm:cxn modelId="{4F825AA2-51BD-4928-83FC-F1F647209DD2}" srcId="{9E8F8CAD-59D7-4524-8650-339BB76D3CEF}" destId="{590283BB-2316-4928-B45F-A4B8DEA4A1DC}" srcOrd="3" destOrd="0" parTransId="{2D97EA12-9B8C-4874-8152-FC2A441B306D}" sibTransId="{F8CCA3AB-4778-475E-B2F2-F301322C5E69}"/>
    <dgm:cxn modelId="{A2B6FDB6-066F-437A-83F3-312B86F8B897}" type="presOf" srcId="{9E8F8CAD-59D7-4524-8650-339BB76D3CEF}" destId="{0F87B6C4-F460-4703-83EC-851D46BD9269}" srcOrd="0" destOrd="0" presId="urn:microsoft.com/office/officeart/2005/8/layout/default"/>
    <dgm:cxn modelId="{00D1FADE-5ACA-4E7F-969A-5C0EE1E451CE}" srcId="{9E8F8CAD-59D7-4524-8650-339BB76D3CEF}" destId="{D81A6FB7-1248-48C8-9FCA-338B6D07BFF4}" srcOrd="1" destOrd="0" parTransId="{8060F829-4E78-4B08-876B-E8950AC59996}" sibTransId="{0A4EF011-F91E-4143-B070-1F19E791E685}"/>
    <dgm:cxn modelId="{E49F96E7-76D3-47D4-AE43-58938C510702}" srcId="{9E8F8CAD-59D7-4524-8650-339BB76D3CEF}" destId="{CF449C3A-A528-4249-84EF-4B3B63EF143F}" srcOrd="4" destOrd="0" parTransId="{EE9C49C5-274D-4F56-BA8A-CDCB588B81C1}" sibTransId="{8E443E74-8227-41C0-86F0-D03D4F926F31}"/>
    <dgm:cxn modelId="{FC1D8BF4-F6E2-4798-A44A-DE1F6C66CB0A}" type="presOf" srcId="{590283BB-2316-4928-B45F-A4B8DEA4A1DC}" destId="{213658B0-0FDB-4F51-A755-0D56137597B8}" srcOrd="0" destOrd="0" presId="urn:microsoft.com/office/officeart/2005/8/layout/default"/>
    <dgm:cxn modelId="{BDD5C857-0DB2-4001-8F67-43AD898ED2F6}" type="presParOf" srcId="{0F87B6C4-F460-4703-83EC-851D46BD9269}" destId="{004C6692-5CEB-4F6B-B1A2-478956D39004}" srcOrd="0" destOrd="0" presId="urn:microsoft.com/office/officeart/2005/8/layout/default"/>
    <dgm:cxn modelId="{C0086D3B-04D2-47F8-9E58-2973B9676BB4}" type="presParOf" srcId="{0F87B6C4-F460-4703-83EC-851D46BD9269}" destId="{397C2AE7-BDFF-455D-A5C6-12C53D654350}" srcOrd="1" destOrd="0" presId="urn:microsoft.com/office/officeart/2005/8/layout/default"/>
    <dgm:cxn modelId="{AB9DC9C9-CCC8-417D-86F7-CEB30F383AA8}" type="presParOf" srcId="{0F87B6C4-F460-4703-83EC-851D46BD9269}" destId="{51EBF8D6-5F5C-49B2-AAEC-DABA1E4CC4BC}" srcOrd="2" destOrd="0" presId="urn:microsoft.com/office/officeart/2005/8/layout/default"/>
    <dgm:cxn modelId="{0D299A81-99C5-4CD1-9EAD-567A06BE24F1}" type="presParOf" srcId="{0F87B6C4-F460-4703-83EC-851D46BD9269}" destId="{0982E54C-ED28-40A4-80F8-8800B98EC892}" srcOrd="3" destOrd="0" presId="urn:microsoft.com/office/officeart/2005/8/layout/default"/>
    <dgm:cxn modelId="{69293A6F-1579-456D-8FB3-21CD0113C3E2}" type="presParOf" srcId="{0F87B6C4-F460-4703-83EC-851D46BD9269}" destId="{F9F5CC47-C975-4840-BF3B-0BE928CFBC95}" srcOrd="4" destOrd="0" presId="urn:microsoft.com/office/officeart/2005/8/layout/default"/>
    <dgm:cxn modelId="{B307035A-A011-48EF-859F-4503FFB2CE94}" type="presParOf" srcId="{0F87B6C4-F460-4703-83EC-851D46BD9269}" destId="{F6182ECA-AD4C-4C98-A85A-A946D0F29CFE}" srcOrd="5" destOrd="0" presId="urn:microsoft.com/office/officeart/2005/8/layout/default"/>
    <dgm:cxn modelId="{4EC77509-B6C9-4529-B972-BD4133321597}" type="presParOf" srcId="{0F87B6C4-F460-4703-83EC-851D46BD9269}" destId="{213658B0-0FDB-4F51-A755-0D56137597B8}" srcOrd="6" destOrd="0" presId="urn:microsoft.com/office/officeart/2005/8/layout/default"/>
    <dgm:cxn modelId="{3C72E89F-5056-4AAF-A1B7-59D0FBFA495A}" type="presParOf" srcId="{0F87B6C4-F460-4703-83EC-851D46BD9269}" destId="{C449E2A0-3AE2-41F2-B924-A291D88BD9E9}" srcOrd="7" destOrd="0" presId="urn:microsoft.com/office/officeart/2005/8/layout/default"/>
    <dgm:cxn modelId="{B785673E-315E-430A-A57A-0F8E79DED265}" type="presParOf" srcId="{0F87B6C4-F460-4703-83EC-851D46BD9269}" destId="{1EBAD9BE-984D-42B9-ADE8-77D94968A06C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02E300-C2AA-4ECE-8400-15AE7DD7645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0388BF0-7358-48F5-AF94-7DB5156857FF}">
      <dgm:prSet/>
      <dgm:spPr/>
      <dgm:t>
        <a:bodyPr/>
        <a:lstStyle/>
        <a:p>
          <a:r>
            <a:rPr lang="en-US" dirty="0"/>
            <a:t>After obtaining the floor, simply say, </a:t>
          </a:r>
          <a:r>
            <a:rPr lang="en-US" b="1" dirty="0"/>
            <a:t>"I move that..."</a:t>
          </a:r>
          <a:endParaRPr lang="en-US" dirty="0"/>
        </a:p>
      </dgm:t>
    </dgm:pt>
    <dgm:pt modelId="{C51AB41E-C3FC-4036-B026-5FFD4605B7AD}" type="parTrans" cxnId="{E32AF974-6F04-40BE-8A19-3079F56F67E5}">
      <dgm:prSet/>
      <dgm:spPr/>
      <dgm:t>
        <a:bodyPr/>
        <a:lstStyle/>
        <a:p>
          <a:endParaRPr lang="en-US"/>
        </a:p>
      </dgm:t>
    </dgm:pt>
    <dgm:pt modelId="{6B64AFA8-DD20-4DFD-872C-D23D1BB71607}" type="sibTrans" cxnId="{E32AF974-6F04-40BE-8A19-3079F56F67E5}">
      <dgm:prSet/>
      <dgm:spPr/>
      <dgm:t>
        <a:bodyPr/>
        <a:lstStyle/>
        <a:p>
          <a:endParaRPr lang="en-US"/>
        </a:p>
      </dgm:t>
    </dgm:pt>
    <dgm:pt modelId="{DACFD093-4542-43E2-9DFF-FD3A900762C8}">
      <dgm:prSet/>
      <dgm:spPr/>
      <dgm:t>
        <a:bodyPr/>
        <a:lstStyle/>
        <a:p>
          <a:r>
            <a:rPr lang="en-US" dirty="0"/>
            <a:t>Important to say precisely what the words of the motion are to be. The group votes on exact language, not an idea</a:t>
          </a:r>
        </a:p>
      </dgm:t>
    </dgm:pt>
    <dgm:pt modelId="{F50479D3-5FD4-4067-A948-25DC67535CDC}" type="parTrans" cxnId="{7A2D1E54-D054-4FD7-8813-06A6362F3F10}">
      <dgm:prSet/>
      <dgm:spPr/>
      <dgm:t>
        <a:bodyPr/>
        <a:lstStyle/>
        <a:p>
          <a:endParaRPr lang="en-US"/>
        </a:p>
      </dgm:t>
    </dgm:pt>
    <dgm:pt modelId="{D27F1B28-65A0-475D-9CAE-1BE0382758A7}" type="sibTrans" cxnId="{7A2D1E54-D054-4FD7-8813-06A6362F3F10}">
      <dgm:prSet/>
      <dgm:spPr/>
      <dgm:t>
        <a:bodyPr/>
        <a:lstStyle/>
        <a:p>
          <a:endParaRPr lang="en-US"/>
        </a:p>
      </dgm:t>
    </dgm:pt>
    <dgm:pt modelId="{496CB9FB-84FE-49D9-AC5B-FC57392C08A4}">
      <dgm:prSet/>
      <dgm:spPr/>
      <dgm:t>
        <a:bodyPr/>
        <a:lstStyle/>
        <a:p>
          <a:r>
            <a:rPr lang="en-US" dirty="0"/>
            <a:t>Motion is written in the minutes. Secretary's job is to copy the motions down accurately</a:t>
          </a:r>
        </a:p>
      </dgm:t>
    </dgm:pt>
    <dgm:pt modelId="{720EE48F-BDD1-4EAB-A063-0C14DD508136}" type="parTrans" cxnId="{B25470F7-DE1B-48D2-87E9-A6D2EB1F3CED}">
      <dgm:prSet/>
      <dgm:spPr/>
      <dgm:t>
        <a:bodyPr/>
        <a:lstStyle/>
        <a:p>
          <a:endParaRPr lang="en-US"/>
        </a:p>
      </dgm:t>
    </dgm:pt>
    <dgm:pt modelId="{A6B9C691-A07E-4D3C-9E46-95F9BABADA8D}" type="sibTrans" cxnId="{B25470F7-DE1B-48D2-87E9-A6D2EB1F3CED}">
      <dgm:prSet/>
      <dgm:spPr/>
      <dgm:t>
        <a:bodyPr/>
        <a:lstStyle/>
        <a:p>
          <a:endParaRPr lang="en-US"/>
        </a:p>
      </dgm:t>
    </dgm:pt>
    <dgm:pt modelId="{00D8F569-3572-44FF-BE56-C55D448485B0}">
      <dgm:prSet/>
      <dgm:spPr/>
      <dgm:t>
        <a:bodyPr/>
        <a:lstStyle/>
        <a:p>
          <a:r>
            <a:rPr lang="en-US" dirty="0"/>
            <a:t>Chair can require that main motions be submitted in writing [RONR (12th ed.) 4:18.] It is good practice to write out a motion</a:t>
          </a:r>
        </a:p>
      </dgm:t>
    </dgm:pt>
    <dgm:pt modelId="{4821D9B4-728C-40E5-B155-43E1CA3D03D5}" type="parTrans" cxnId="{E8B42EF2-D02A-4567-9EAA-AD5B8CE13FA5}">
      <dgm:prSet/>
      <dgm:spPr/>
      <dgm:t>
        <a:bodyPr/>
        <a:lstStyle/>
        <a:p>
          <a:endParaRPr lang="en-US"/>
        </a:p>
      </dgm:t>
    </dgm:pt>
    <dgm:pt modelId="{97590ADA-1DB3-4115-AE72-D86F8033033B}" type="sibTrans" cxnId="{E8B42EF2-D02A-4567-9EAA-AD5B8CE13FA5}">
      <dgm:prSet/>
      <dgm:spPr/>
      <dgm:t>
        <a:bodyPr/>
        <a:lstStyle/>
        <a:p>
          <a:endParaRPr lang="en-US"/>
        </a:p>
      </dgm:t>
    </dgm:pt>
    <dgm:pt modelId="{96F778A7-F01D-46BC-9B23-DBB40537FB93}">
      <dgm:prSet/>
      <dgm:spPr/>
      <dgm:t>
        <a:bodyPr/>
        <a:lstStyle/>
        <a:p>
          <a:r>
            <a:rPr lang="en-US" dirty="0"/>
            <a:t>After making motion, immediately sit down and wait to give your reason for making the proposal [RONR (12th ed.) 4:4-8]</a:t>
          </a:r>
        </a:p>
      </dgm:t>
    </dgm:pt>
    <dgm:pt modelId="{5CB6BB81-AA1E-48F1-9F19-B0ABFEB7A886}" type="parTrans" cxnId="{6893994F-47F6-466F-96A3-572A6BDC09CE}">
      <dgm:prSet/>
      <dgm:spPr/>
      <dgm:t>
        <a:bodyPr/>
        <a:lstStyle/>
        <a:p>
          <a:endParaRPr lang="en-US"/>
        </a:p>
      </dgm:t>
    </dgm:pt>
    <dgm:pt modelId="{DE02AFB4-A4EE-445E-9B96-8C8ECA47FA66}" type="sibTrans" cxnId="{6893994F-47F6-466F-96A3-572A6BDC09CE}">
      <dgm:prSet/>
      <dgm:spPr/>
      <dgm:t>
        <a:bodyPr/>
        <a:lstStyle/>
        <a:p>
          <a:endParaRPr lang="en-US"/>
        </a:p>
      </dgm:t>
    </dgm:pt>
    <dgm:pt modelId="{2BAA20E1-7DBF-4EFA-949B-C60FB768B5EB}" type="pres">
      <dgm:prSet presAssocID="{8202E300-C2AA-4ECE-8400-15AE7DD76456}" presName="linear" presStyleCnt="0">
        <dgm:presLayoutVars>
          <dgm:animLvl val="lvl"/>
          <dgm:resizeHandles val="exact"/>
        </dgm:presLayoutVars>
      </dgm:prSet>
      <dgm:spPr/>
    </dgm:pt>
    <dgm:pt modelId="{D1B3904A-E049-491B-A7D3-F8AFB7C93634}" type="pres">
      <dgm:prSet presAssocID="{30388BF0-7358-48F5-AF94-7DB5156857FF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AEE2CA69-304C-412D-ABC7-AC5AD34E8B93}" type="pres">
      <dgm:prSet presAssocID="{6B64AFA8-DD20-4DFD-872C-D23D1BB71607}" presName="spacer" presStyleCnt="0"/>
      <dgm:spPr/>
    </dgm:pt>
    <dgm:pt modelId="{C510A058-B1A7-4681-91EB-43182C40BA9E}" type="pres">
      <dgm:prSet presAssocID="{DACFD093-4542-43E2-9DFF-FD3A900762C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DDCB0AD-596D-4693-8F1B-720B7C62C5E4}" type="pres">
      <dgm:prSet presAssocID="{D27F1B28-65A0-475D-9CAE-1BE0382758A7}" presName="spacer" presStyleCnt="0"/>
      <dgm:spPr/>
    </dgm:pt>
    <dgm:pt modelId="{145583DE-CFF4-409E-95B2-D85784F8BD8D}" type="pres">
      <dgm:prSet presAssocID="{496CB9FB-84FE-49D9-AC5B-FC57392C08A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8F4DA9B-A8E3-4E27-A1AD-A2E235F0CF22}" type="pres">
      <dgm:prSet presAssocID="{A6B9C691-A07E-4D3C-9E46-95F9BABADA8D}" presName="spacer" presStyleCnt="0"/>
      <dgm:spPr/>
    </dgm:pt>
    <dgm:pt modelId="{3CDEDDB7-E042-49A3-ABEB-E8DBFBCFFAE3}" type="pres">
      <dgm:prSet presAssocID="{00D8F569-3572-44FF-BE56-C55D448485B0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40D3BF67-C1D3-43E7-94EF-472FD47C0FCF}" type="pres">
      <dgm:prSet presAssocID="{97590ADA-1DB3-4115-AE72-D86F8033033B}" presName="spacer" presStyleCnt="0"/>
      <dgm:spPr/>
    </dgm:pt>
    <dgm:pt modelId="{CD6B3D2C-76FB-49E5-99E5-29D0449FA9FC}" type="pres">
      <dgm:prSet presAssocID="{96F778A7-F01D-46BC-9B23-DBB40537FB93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B06DE31-2DE3-4C81-96F3-EC7723D84B15}" type="presOf" srcId="{DACFD093-4542-43E2-9DFF-FD3A900762C8}" destId="{C510A058-B1A7-4681-91EB-43182C40BA9E}" srcOrd="0" destOrd="0" presId="urn:microsoft.com/office/officeart/2005/8/layout/vList2"/>
    <dgm:cxn modelId="{486A1732-9983-4FE1-9170-8C036D56FC35}" type="presOf" srcId="{30388BF0-7358-48F5-AF94-7DB5156857FF}" destId="{D1B3904A-E049-491B-A7D3-F8AFB7C93634}" srcOrd="0" destOrd="0" presId="urn:microsoft.com/office/officeart/2005/8/layout/vList2"/>
    <dgm:cxn modelId="{6893994F-47F6-466F-96A3-572A6BDC09CE}" srcId="{8202E300-C2AA-4ECE-8400-15AE7DD76456}" destId="{96F778A7-F01D-46BC-9B23-DBB40537FB93}" srcOrd="4" destOrd="0" parTransId="{5CB6BB81-AA1E-48F1-9F19-B0ABFEB7A886}" sibTransId="{DE02AFB4-A4EE-445E-9B96-8C8ECA47FA66}"/>
    <dgm:cxn modelId="{7A2D1E54-D054-4FD7-8813-06A6362F3F10}" srcId="{8202E300-C2AA-4ECE-8400-15AE7DD76456}" destId="{DACFD093-4542-43E2-9DFF-FD3A900762C8}" srcOrd="1" destOrd="0" parTransId="{F50479D3-5FD4-4067-A948-25DC67535CDC}" sibTransId="{D27F1B28-65A0-475D-9CAE-1BE0382758A7}"/>
    <dgm:cxn modelId="{E32AF974-6F04-40BE-8A19-3079F56F67E5}" srcId="{8202E300-C2AA-4ECE-8400-15AE7DD76456}" destId="{30388BF0-7358-48F5-AF94-7DB5156857FF}" srcOrd="0" destOrd="0" parTransId="{C51AB41E-C3FC-4036-B026-5FFD4605B7AD}" sibTransId="{6B64AFA8-DD20-4DFD-872C-D23D1BB71607}"/>
    <dgm:cxn modelId="{9937E593-4373-4FDC-B1B6-DAF044AFADFC}" type="presOf" srcId="{96F778A7-F01D-46BC-9B23-DBB40537FB93}" destId="{CD6B3D2C-76FB-49E5-99E5-29D0449FA9FC}" srcOrd="0" destOrd="0" presId="urn:microsoft.com/office/officeart/2005/8/layout/vList2"/>
    <dgm:cxn modelId="{293848CB-8829-4C78-8018-A2DADB2139F0}" type="presOf" srcId="{00D8F569-3572-44FF-BE56-C55D448485B0}" destId="{3CDEDDB7-E042-49A3-ABEB-E8DBFBCFFAE3}" srcOrd="0" destOrd="0" presId="urn:microsoft.com/office/officeart/2005/8/layout/vList2"/>
    <dgm:cxn modelId="{0342CCD8-A9FD-43C9-A002-A69AB481FC8B}" type="presOf" srcId="{496CB9FB-84FE-49D9-AC5B-FC57392C08A4}" destId="{145583DE-CFF4-409E-95B2-D85784F8BD8D}" srcOrd="0" destOrd="0" presId="urn:microsoft.com/office/officeart/2005/8/layout/vList2"/>
    <dgm:cxn modelId="{E22FADE6-5896-459F-9158-D3CF0E6046EF}" type="presOf" srcId="{8202E300-C2AA-4ECE-8400-15AE7DD76456}" destId="{2BAA20E1-7DBF-4EFA-949B-C60FB768B5EB}" srcOrd="0" destOrd="0" presId="urn:microsoft.com/office/officeart/2005/8/layout/vList2"/>
    <dgm:cxn modelId="{E8B42EF2-D02A-4567-9EAA-AD5B8CE13FA5}" srcId="{8202E300-C2AA-4ECE-8400-15AE7DD76456}" destId="{00D8F569-3572-44FF-BE56-C55D448485B0}" srcOrd="3" destOrd="0" parTransId="{4821D9B4-728C-40E5-B155-43E1CA3D03D5}" sibTransId="{97590ADA-1DB3-4115-AE72-D86F8033033B}"/>
    <dgm:cxn modelId="{B25470F7-DE1B-48D2-87E9-A6D2EB1F3CED}" srcId="{8202E300-C2AA-4ECE-8400-15AE7DD76456}" destId="{496CB9FB-84FE-49D9-AC5B-FC57392C08A4}" srcOrd="2" destOrd="0" parTransId="{720EE48F-BDD1-4EAB-A063-0C14DD508136}" sibTransId="{A6B9C691-A07E-4D3C-9E46-95F9BABADA8D}"/>
    <dgm:cxn modelId="{9BB7F8A5-9E26-4EF3-BB06-A83AF46199D5}" type="presParOf" srcId="{2BAA20E1-7DBF-4EFA-949B-C60FB768B5EB}" destId="{D1B3904A-E049-491B-A7D3-F8AFB7C93634}" srcOrd="0" destOrd="0" presId="urn:microsoft.com/office/officeart/2005/8/layout/vList2"/>
    <dgm:cxn modelId="{ABDEE0C0-B20A-4D16-808C-C22AF6E4A534}" type="presParOf" srcId="{2BAA20E1-7DBF-4EFA-949B-C60FB768B5EB}" destId="{AEE2CA69-304C-412D-ABC7-AC5AD34E8B93}" srcOrd="1" destOrd="0" presId="urn:microsoft.com/office/officeart/2005/8/layout/vList2"/>
    <dgm:cxn modelId="{19DAA753-C739-448D-9200-1393448F1CDC}" type="presParOf" srcId="{2BAA20E1-7DBF-4EFA-949B-C60FB768B5EB}" destId="{C510A058-B1A7-4681-91EB-43182C40BA9E}" srcOrd="2" destOrd="0" presId="urn:microsoft.com/office/officeart/2005/8/layout/vList2"/>
    <dgm:cxn modelId="{13228377-F056-4C4A-BC23-669946D289A3}" type="presParOf" srcId="{2BAA20E1-7DBF-4EFA-949B-C60FB768B5EB}" destId="{5DDCB0AD-596D-4693-8F1B-720B7C62C5E4}" srcOrd="3" destOrd="0" presId="urn:microsoft.com/office/officeart/2005/8/layout/vList2"/>
    <dgm:cxn modelId="{0D8F59BE-C563-4418-8CC9-AC85DE0357F6}" type="presParOf" srcId="{2BAA20E1-7DBF-4EFA-949B-C60FB768B5EB}" destId="{145583DE-CFF4-409E-95B2-D85784F8BD8D}" srcOrd="4" destOrd="0" presId="urn:microsoft.com/office/officeart/2005/8/layout/vList2"/>
    <dgm:cxn modelId="{8AA71E34-7FE7-4825-92C3-C2AFA4D9912C}" type="presParOf" srcId="{2BAA20E1-7DBF-4EFA-949B-C60FB768B5EB}" destId="{F8F4DA9B-A8E3-4E27-A1AD-A2E235F0CF22}" srcOrd="5" destOrd="0" presId="urn:microsoft.com/office/officeart/2005/8/layout/vList2"/>
    <dgm:cxn modelId="{66D4A2C5-CD6C-403E-A797-712B466D526E}" type="presParOf" srcId="{2BAA20E1-7DBF-4EFA-949B-C60FB768B5EB}" destId="{3CDEDDB7-E042-49A3-ABEB-E8DBFBCFFAE3}" srcOrd="6" destOrd="0" presId="urn:microsoft.com/office/officeart/2005/8/layout/vList2"/>
    <dgm:cxn modelId="{39EF2A65-80E1-469F-BEC8-6917B056380A}" type="presParOf" srcId="{2BAA20E1-7DBF-4EFA-949B-C60FB768B5EB}" destId="{40D3BF67-C1D3-43E7-94EF-472FD47C0FCF}" srcOrd="7" destOrd="0" presId="urn:microsoft.com/office/officeart/2005/8/layout/vList2"/>
    <dgm:cxn modelId="{C813EE87-91C0-4483-96AF-17BD980DD3B0}" type="presParOf" srcId="{2BAA20E1-7DBF-4EFA-949B-C60FB768B5EB}" destId="{CD6B3D2C-76FB-49E5-99E5-29D0449FA9FC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B880A79-9E49-4B41-9F54-7824D82D00E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95F495B-34DB-4988-800A-FA1B6FDA7E27}">
      <dgm:prSet/>
      <dgm:spPr/>
      <dgm:t>
        <a:bodyPr/>
        <a:lstStyle/>
        <a:p>
          <a:r>
            <a:rPr lang="en-US"/>
            <a:t>A motion must be </a:t>
          </a:r>
          <a:r>
            <a:rPr lang="en-US" b="1"/>
            <a:t>seconded </a:t>
          </a:r>
          <a:r>
            <a:rPr lang="en-US"/>
            <a:t>in order to be considered by the group</a:t>
          </a:r>
        </a:p>
      </dgm:t>
    </dgm:pt>
    <dgm:pt modelId="{AF315147-6CF6-4ADE-86BB-36E24E2E3EC6}" type="parTrans" cxnId="{7EFB9352-41E5-4F87-9C01-AE08A9BB8D6B}">
      <dgm:prSet/>
      <dgm:spPr/>
      <dgm:t>
        <a:bodyPr/>
        <a:lstStyle/>
        <a:p>
          <a:endParaRPr lang="en-US"/>
        </a:p>
      </dgm:t>
    </dgm:pt>
    <dgm:pt modelId="{71BA97B2-5389-41D3-A039-F24963A02D53}" type="sibTrans" cxnId="{7EFB9352-41E5-4F87-9C01-AE08A9BB8D6B}">
      <dgm:prSet/>
      <dgm:spPr/>
      <dgm:t>
        <a:bodyPr/>
        <a:lstStyle/>
        <a:p>
          <a:endParaRPr lang="en-US"/>
        </a:p>
      </dgm:t>
    </dgm:pt>
    <dgm:pt modelId="{C52DC6B5-E6E0-400A-BC53-A1C2B6C9DB90}">
      <dgm:prSet/>
      <dgm:spPr/>
      <dgm:t>
        <a:bodyPr/>
        <a:lstStyle/>
        <a:p>
          <a:r>
            <a:rPr lang="en-US"/>
            <a:t>Shows that at least two members want the proposal considered; it does not necessarily mean the seconder agrees with the motion</a:t>
          </a:r>
        </a:p>
      </dgm:t>
    </dgm:pt>
    <dgm:pt modelId="{72D4A861-A820-4A53-9C46-88B14A8A6521}" type="parTrans" cxnId="{B985D29A-6689-4FDA-9C38-75195B68F89D}">
      <dgm:prSet/>
      <dgm:spPr/>
      <dgm:t>
        <a:bodyPr/>
        <a:lstStyle/>
        <a:p>
          <a:endParaRPr lang="en-US"/>
        </a:p>
      </dgm:t>
    </dgm:pt>
    <dgm:pt modelId="{EF699744-9F4F-41BB-A5D6-500DC113BB8E}" type="sibTrans" cxnId="{B985D29A-6689-4FDA-9C38-75195B68F89D}">
      <dgm:prSet/>
      <dgm:spPr/>
      <dgm:t>
        <a:bodyPr/>
        <a:lstStyle/>
        <a:p>
          <a:endParaRPr lang="en-US"/>
        </a:p>
      </dgm:t>
    </dgm:pt>
    <dgm:pt modelId="{8B2747FD-7A12-4D6C-AB9E-6E75F53AF18F}">
      <dgm:prSet/>
      <dgm:spPr/>
      <dgm:t>
        <a:bodyPr/>
        <a:lstStyle/>
        <a:p>
          <a:r>
            <a:rPr lang="en-US"/>
            <a:t>If there is no second, the motion is not considered by the group</a:t>
          </a:r>
        </a:p>
      </dgm:t>
    </dgm:pt>
    <dgm:pt modelId="{D4B0C54A-A73B-4178-97C1-0D61C325DB20}" type="parTrans" cxnId="{E87845BE-3977-4BF7-A2EF-388D1A837A72}">
      <dgm:prSet/>
      <dgm:spPr/>
      <dgm:t>
        <a:bodyPr/>
        <a:lstStyle/>
        <a:p>
          <a:endParaRPr lang="en-US"/>
        </a:p>
      </dgm:t>
    </dgm:pt>
    <dgm:pt modelId="{1D38E816-A714-41F2-AB38-324B77ABE57A}" type="sibTrans" cxnId="{E87845BE-3977-4BF7-A2EF-388D1A837A72}">
      <dgm:prSet/>
      <dgm:spPr/>
      <dgm:t>
        <a:bodyPr/>
        <a:lstStyle/>
        <a:p>
          <a:endParaRPr lang="en-US"/>
        </a:p>
      </dgm:t>
    </dgm:pt>
    <dgm:pt modelId="{CFC33C92-003E-466C-A00E-8EAEB194B5B7}">
      <dgm:prSet/>
      <dgm:spPr/>
      <dgm:t>
        <a:bodyPr/>
        <a:lstStyle/>
        <a:p>
          <a:r>
            <a:rPr lang="en-US"/>
            <a:t>You do not need to be recognized by the chair, simply call out </a:t>
          </a:r>
          <a:r>
            <a:rPr lang="en-US" b="1"/>
            <a:t>"Second!" f</a:t>
          </a:r>
          <a:r>
            <a:rPr lang="en-US"/>
            <a:t>rom you chair [RONR (12th ed.) 4:9-14]</a:t>
          </a:r>
        </a:p>
      </dgm:t>
    </dgm:pt>
    <dgm:pt modelId="{40A1D03D-91CC-4B3D-A3B8-EA30F9AF5165}" type="parTrans" cxnId="{35908757-3B45-4281-8878-9C99380C7B96}">
      <dgm:prSet/>
      <dgm:spPr/>
      <dgm:t>
        <a:bodyPr/>
        <a:lstStyle/>
        <a:p>
          <a:endParaRPr lang="en-US"/>
        </a:p>
      </dgm:t>
    </dgm:pt>
    <dgm:pt modelId="{B37DC810-11EF-4B51-BFF9-E284600BDBC7}" type="sibTrans" cxnId="{35908757-3B45-4281-8878-9C99380C7B96}">
      <dgm:prSet/>
      <dgm:spPr/>
      <dgm:t>
        <a:bodyPr/>
        <a:lstStyle/>
        <a:p>
          <a:endParaRPr lang="en-US"/>
        </a:p>
      </dgm:t>
    </dgm:pt>
    <dgm:pt modelId="{F2948C16-D6C3-448F-924F-C6880155A00C}" type="pres">
      <dgm:prSet presAssocID="{8B880A79-9E49-4B41-9F54-7824D82D00E9}" presName="linear" presStyleCnt="0">
        <dgm:presLayoutVars>
          <dgm:animLvl val="lvl"/>
          <dgm:resizeHandles val="exact"/>
        </dgm:presLayoutVars>
      </dgm:prSet>
      <dgm:spPr/>
    </dgm:pt>
    <dgm:pt modelId="{138CCEFF-A9BF-40F1-8C19-2212FFDC6843}" type="pres">
      <dgm:prSet presAssocID="{795F495B-34DB-4988-800A-FA1B6FDA7E27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C890B32-677F-4757-94EF-74FE0AF71B00}" type="pres">
      <dgm:prSet presAssocID="{71BA97B2-5389-41D3-A039-F24963A02D53}" presName="spacer" presStyleCnt="0"/>
      <dgm:spPr/>
    </dgm:pt>
    <dgm:pt modelId="{EAD7AE8B-5AA2-460A-BD0F-22B9440A1413}" type="pres">
      <dgm:prSet presAssocID="{C52DC6B5-E6E0-400A-BC53-A1C2B6C9DB9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8974EE4-2186-4107-940F-5284782C3B01}" type="pres">
      <dgm:prSet presAssocID="{EF699744-9F4F-41BB-A5D6-500DC113BB8E}" presName="spacer" presStyleCnt="0"/>
      <dgm:spPr/>
    </dgm:pt>
    <dgm:pt modelId="{5FAF6E35-1343-41F0-B4D2-16B58B94F11C}" type="pres">
      <dgm:prSet presAssocID="{8B2747FD-7A12-4D6C-AB9E-6E75F53AF18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B2409ED-2412-4BF5-87C2-A0C6BE00FC58}" type="pres">
      <dgm:prSet presAssocID="{1D38E816-A714-41F2-AB38-324B77ABE57A}" presName="spacer" presStyleCnt="0"/>
      <dgm:spPr/>
    </dgm:pt>
    <dgm:pt modelId="{6914430B-7D6A-4D5D-944B-98BEC7BC17B6}" type="pres">
      <dgm:prSet presAssocID="{CFC33C92-003E-466C-A00E-8EAEB194B5B7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2C8250E-6D19-4DFF-B783-904923B0A7B0}" type="presOf" srcId="{CFC33C92-003E-466C-A00E-8EAEB194B5B7}" destId="{6914430B-7D6A-4D5D-944B-98BEC7BC17B6}" srcOrd="0" destOrd="0" presId="urn:microsoft.com/office/officeart/2005/8/layout/vList2"/>
    <dgm:cxn modelId="{7EFB9352-41E5-4F87-9C01-AE08A9BB8D6B}" srcId="{8B880A79-9E49-4B41-9F54-7824D82D00E9}" destId="{795F495B-34DB-4988-800A-FA1B6FDA7E27}" srcOrd="0" destOrd="0" parTransId="{AF315147-6CF6-4ADE-86BB-36E24E2E3EC6}" sibTransId="{71BA97B2-5389-41D3-A039-F24963A02D53}"/>
    <dgm:cxn modelId="{35908757-3B45-4281-8878-9C99380C7B96}" srcId="{8B880A79-9E49-4B41-9F54-7824D82D00E9}" destId="{CFC33C92-003E-466C-A00E-8EAEB194B5B7}" srcOrd="3" destOrd="0" parTransId="{40A1D03D-91CC-4B3D-A3B8-EA30F9AF5165}" sibTransId="{B37DC810-11EF-4B51-BFF9-E284600BDBC7}"/>
    <dgm:cxn modelId="{EDEE7277-9015-4F23-903B-23D7BD640A32}" type="presOf" srcId="{C52DC6B5-E6E0-400A-BC53-A1C2B6C9DB90}" destId="{EAD7AE8B-5AA2-460A-BD0F-22B9440A1413}" srcOrd="0" destOrd="0" presId="urn:microsoft.com/office/officeart/2005/8/layout/vList2"/>
    <dgm:cxn modelId="{B985D29A-6689-4FDA-9C38-75195B68F89D}" srcId="{8B880A79-9E49-4B41-9F54-7824D82D00E9}" destId="{C52DC6B5-E6E0-400A-BC53-A1C2B6C9DB90}" srcOrd="1" destOrd="0" parTransId="{72D4A861-A820-4A53-9C46-88B14A8A6521}" sibTransId="{EF699744-9F4F-41BB-A5D6-500DC113BB8E}"/>
    <dgm:cxn modelId="{E87845BE-3977-4BF7-A2EF-388D1A837A72}" srcId="{8B880A79-9E49-4B41-9F54-7824D82D00E9}" destId="{8B2747FD-7A12-4D6C-AB9E-6E75F53AF18F}" srcOrd="2" destOrd="0" parTransId="{D4B0C54A-A73B-4178-97C1-0D61C325DB20}" sibTransId="{1D38E816-A714-41F2-AB38-324B77ABE57A}"/>
    <dgm:cxn modelId="{61BA14D5-7C68-48A9-BF65-2FEB20264D41}" type="presOf" srcId="{8B2747FD-7A12-4D6C-AB9E-6E75F53AF18F}" destId="{5FAF6E35-1343-41F0-B4D2-16B58B94F11C}" srcOrd="0" destOrd="0" presId="urn:microsoft.com/office/officeart/2005/8/layout/vList2"/>
    <dgm:cxn modelId="{ED62E3D8-82AC-4CE2-8ECD-B76CB451EE47}" type="presOf" srcId="{795F495B-34DB-4988-800A-FA1B6FDA7E27}" destId="{138CCEFF-A9BF-40F1-8C19-2212FFDC6843}" srcOrd="0" destOrd="0" presId="urn:microsoft.com/office/officeart/2005/8/layout/vList2"/>
    <dgm:cxn modelId="{793F69E8-9610-46C3-AEF0-C7609F4DE95D}" type="presOf" srcId="{8B880A79-9E49-4B41-9F54-7824D82D00E9}" destId="{F2948C16-D6C3-448F-924F-C6880155A00C}" srcOrd="0" destOrd="0" presId="urn:microsoft.com/office/officeart/2005/8/layout/vList2"/>
    <dgm:cxn modelId="{9FB63D69-AB6D-44BB-9D3F-185CDCCA9188}" type="presParOf" srcId="{F2948C16-D6C3-448F-924F-C6880155A00C}" destId="{138CCEFF-A9BF-40F1-8C19-2212FFDC6843}" srcOrd="0" destOrd="0" presId="urn:microsoft.com/office/officeart/2005/8/layout/vList2"/>
    <dgm:cxn modelId="{81E257E0-99FD-49B9-A1A3-91DE8E906573}" type="presParOf" srcId="{F2948C16-D6C3-448F-924F-C6880155A00C}" destId="{5C890B32-677F-4757-94EF-74FE0AF71B00}" srcOrd="1" destOrd="0" presId="urn:microsoft.com/office/officeart/2005/8/layout/vList2"/>
    <dgm:cxn modelId="{C3603959-E0A7-49DD-B637-DEFEE4AAD12E}" type="presParOf" srcId="{F2948C16-D6C3-448F-924F-C6880155A00C}" destId="{EAD7AE8B-5AA2-460A-BD0F-22B9440A1413}" srcOrd="2" destOrd="0" presId="urn:microsoft.com/office/officeart/2005/8/layout/vList2"/>
    <dgm:cxn modelId="{95F6D32F-8FAF-40F5-9186-3E53CCEC85B5}" type="presParOf" srcId="{F2948C16-D6C3-448F-924F-C6880155A00C}" destId="{48974EE4-2186-4107-940F-5284782C3B01}" srcOrd="3" destOrd="0" presId="urn:microsoft.com/office/officeart/2005/8/layout/vList2"/>
    <dgm:cxn modelId="{7B0F517B-D66B-45B7-BADB-487B3C8A6E17}" type="presParOf" srcId="{F2948C16-D6C3-448F-924F-C6880155A00C}" destId="{5FAF6E35-1343-41F0-B4D2-16B58B94F11C}" srcOrd="4" destOrd="0" presId="urn:microsoft.com/office/officeart/2005/8/layout/vList2"/>
    <dgm:cxn modelId="{E1A203BA-03FD-4C0B-8D23-B56CDD9CF6A3}" type="presParOf" srcId="{F2948C16-D6C3-448F-924F-C6880155A00C}" destId="{0B2409ED-2412-4BF5-87C2-A0C6BE00FC58}" srcOrd="5" destOrd="0" presId="urn:microsoft.com/office/officeart/2005/8/layout/vList2"/>
    <dgm:cxn modelId="{8A4355BC-6659-46EC-8966-F32C29D95055}" type="presParOf" srcId="{F2948C16-D6C3-448F-924F-C6880155A00C}" destId="{6914430B-7D6A-4D5D-944B-98BEC7BC17B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D3BFD7A-6428-47D7-8959-CBD10664DD2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5E61550A-87EB-46B7-8E56-1D2C5EC54AB6}">
      <dgm:prSet/>
      <dgm:spPr/>
      <dgm:t>
        <a:bodyPr/>
        <a:lstStyle/>
        <a:p>
          <a:r>
            <a:rPr lang="en-US"/>
            <a:t>Once a motion is moved and seconded, the chair </a:t>
          </a:r>
          <a:r>
            <a:rPr lang="en-US" b="1"/>
            <a:t>states the question</a:t>
          </a:r>
          <a:endParaRPr lang="en-US"/>
        </a:p>
      </dgm:t>
    </dgm:pt>
    <dgm:pt modelId="{D419C233-DF4B-4F86-BAC0-06064A9ABBFF}" type="parTrans" cxnId="{E1F3FB59-DEC9-4E6C-B899-7F052F40BC29}">
      <dgm:prSet/>
      <dgm:spPr/>
      <dgm:t>
        <a:bodyPr/>
        <a:lstStyle/>
        <a:p>
          <a:endParaRPr lang="en-US"/>
        </a:p>
      </dgm:t>
    </dgm:pt>
    <dgm:pt modelId="{D609CCA8-9D97-4915-8FAE-996B1940AFB9}" type="sibTrans" cxnId="{E1F3FB59-DEC9-4E6C-B899-7F052F40BC29}">
      <dgm:prSet/>
      <dgm:spPr/>
      <dgm:t>
        <a:bodyPr/>
        <a:lstStyle/>
        <a:p>
          <a:endParaRPr lang="en-US"/>
        </a:p>
      </dgm:t>
    </dgm:pt>
    <dgm:pt modelId="{98F0A05C-79EC-411F-94A1-50D156754B48}">
      <dgm:prSet/>
      <dgm:spPr/>
      <dgm:t>
        <a:bodyPr/>
        <a:lstStyle/>
        <a:p>
          <a:r>
            <a:rPr lang="en-US"/>
            <a:t>The chair says </a:t>
          </a:r>
          <a:r>
            <a:rPr lang="en-US" b="1"/>
            <a:t>"It is moved and seconded that.."</a:t>
          </a:r>
          <a:r>
            <a:rPr lang="en-US"/>
            <a:t> and repeats the exact wording of the motion</a:t>
          </a:r>
        </a:p>
      </dgm:t>
    </dgm:pt>
    <dgm:pt modelId="{BE6B79D6-E172-408C-B741-90909DD79EFC}" type="parTrans" cxnId="{9F467C46-8CBA-4649-8E1F-60C8827FC1E1}">
      <dgm:prSet/>
      <dgm:spPr/>
      <dgm:t>
        <a:bodyPr/>
        <a:lstStyle/>
        <a:p>
          <a:endParaRPr lang="en-US"/>
        </a:p>
      </dgm:t>
    </dgm:pt>
    <dgm:pt modelId="{2D42CB39-F4FA-4608-9231-6DC2BCFDD8E3}" type="sibTrans" cxnId="{9F467C46-8CBA-4649-8E1F-60C8827FC1E1}">
      <dgm:prSet/>
      <dgm:spPr/>
      <dgm:t>
        <a:bodyPr/>
        <a:lstStyle/>
        <a:p>
          <a:endParaRPr lang="en-US"/>
        </a:p>
      </dgm:t>
    </dgm:pt>
    <dgm:pt modelId="{59149BE4-E865-43A8-ABA9-2E7C2173EDB6}">
      <dgm:prSet/>
      <dgm:spPr/>
      <dgm:t>
        <a:bodyPr/>
        <a:lstStyle/>
        <a:p>
          <a:r>
            <a:rPr lang="en-US"/>
            <a:t>There are two reasons the chair must state the question after it is moved and seconded</a:t>
          </a:r>
        </a:p>
      </dgm:t>
    </dgm:pt>
    <dgm:pt modelId="{48BCC3B0-1D60-46B6-B371-2608C480785F}" type="parTrans" cxnId="{03D07085-3D65-49DB-AA26-342826C46246}">
      <dgm:prSet/>
      <dgm:spPr/>
      <dgm:t>
        <a:bodyPr/>
        <a:lstStyle/>
        <a:p>
          <a:endParaRPr lang="en-US"/>
        </a:p>
      </dgm:t>
    </dgm:pt>
    <dgm:pt modelId="{9C9D665E-0514-4600-9066-20D536AFD2D4}" type="sibTrans" cxnId="{03D07085-3D65-49DB-AA26-342826C46246}">
      <dgm:prSet/>
      <dgm:spPr/>
      <dgm:t>
        <a:bodyPr/>
        <a:lstStyle/>
        <a:p>
          <a:endParaRPr lang="en-US"/>
        </a:p>
      </dgm:t>
    </dgm:pt>
    <dgm:pt modelId="{4ED9E3E0-6E3B-42EE-8B4B-792586761707}" type="pres">
      <dgm:prSet presAssocID="{2D3BFD7A-6428-47D7-8959-CBD10664DD21}" presName="outerComposite" presStyleCnt="0">
        <dgm:presLayoutVars>
          <dgm:chMax val="5"/>
          <dgm:dir/>
          <dgm:resizeHandles val="exact"/>
        </dgm:presLayoutVars>
      </dgm:prSet>
      <dgm:spPr/>
    </dgm:pt>
    <dgm:pt modelId="{5FB5F657-B397-4A3A-BFD3-70FD54D37186}" type="pres">
      <dgm:prSet presAssocID="{2D3BFD7A-6428-47D7-8959-CBD10664DD21}" presName="dummyMaxCanvas" presStyleCnt="0">
        <dgm:presLayoutVars/>
      </dgm:prSet>
      <dgm:spPr/>
    </dgm:pt>
    <dgm:pt modelId="{5733C7BA-CF58-4579-BDE9-2708F40D4845}" type="pres">
      <dgm:prSet presAssocID="{2D3BFD7A-6428-47D7-8959-CBD10664DD21}" presName="ThreeNodes_1" presStyleLbl="node1" presStyleIdx="0" presStyleCnt="3">
        <dgm:presLayoutVars>
          <dgm:bulletEnabled val="1"/>
        </dgm:presLayoutVars>
      </dgm:prSet>
      <dgm:spPr/>
    </dgm:pt>
    <dgm:pt modelId="{6330F48E-094B-47D4-9FD7-39B093D5C9F9}" type="pres">
      <dgm:prSet presAssocID="{2D3BFD7A-6428-47D7-8959-CBD10664DD21}" presName="ThreeNodes_2" presStyleLbl="node1" presStyleIdx="1" presStyleCnt="3">
        <dgm:presLayoutVars>
          <dgm:bulletEnabled val="1"/>
        </dgm:presLayoutVars>
      </dgm:prSet>
      <dgm:spPr/>
    </dgm:pt>
    <dgm:pt modelId="{9B8B042C-157C-406F-9B5C-E9D78337948E}" type="pres">
      <dgm:prSet presAssocID="{2D3BFD7A-6428-47D7-8959-CBD10664DD21}" presName="ThreeNodes_3" presStyleLbl="node1" presStyleIdx="2" presStyleCnt="3">
        <dgm:presLayoutVars>
          <dgm:bulletEnabled val="1"/>
        </dgm:presLayoutVars>
      </dgm:prSet>
      <dgm:spPr/>
    </dgm:pt>
    <dgm:pt modelId="{BF46CA2B-5009-4E0C-AB1A-1B1497A185CA}" type="pres">
      <dgm:prSet presAssocID="{2D3BFD7A-6428-47D7-8959-CBD10664DD21}" presName="ThreeConn_1-2" presStyleLbl="fgAccFollowNode1" presStyleIdx="0" presStyleCnt="2">
        <dgm:presLayoutVars>
          <dgm:bulletEnabled val="1"/>
        </dgm:presLayoutVars>
      </dgm:prSet>
      <dgm:spPr/>
    </dgm:pt>
    <dgm:pt modelId="{A01D84D2-122E-4A3A-9103-8674FB1DE666}" type="pres">
      <dgm:prSet presAssocID="{2D3BFD7A-6428-47D7-8959-CBD10664DD21}" presName="ThreeConn_2-3" presStyleLbl="fgAccFollowNode1" presStyleIdx="1" presStyleCnt="2">
        <dgm:presLayoutVars>
          <dgm:bulletEnabled val="1"/>
        </dgm:presLayoutVars>
      </dgm:prSet>
      <dgm:spPr/>
    </dgm:pt>
    <dgm:pt modelId="{70AF0A6C-5890-4D25-BAFC-54CD1FB9AE1E}" type="pres">
      <dgm:prSet presAssocID="{2D3BFD7A-6428-47D7-8959-CBD10664DD21}" presName="ThreeNodes_1_text" presStyleLbl="node1" presStyleIdx="2" presStyleCnt="3">
        <dgm:presLayoutVars>
          <dgm:bulletEnabled val="1"/>
        </dgm:presLayoutVars>
      </dgm:prSet>
      <dgm:spPr/>
    </dgm:pt>
    <dgm:pt modelId="{278ADDE0-2971-4040-8DAF-814DC4229BDD}" type="pres">
      <dgm:prSet presAssocID="{2D3BFD7A-6428-47D7-8959-CBD10664DD21}" presName="ThreeNodes_2_text" presStyleLbl="node1" presStyleIdx="2" presStyleCnt="3">
        <dgm:presLayoutVars>
          <dgm:bulletEnabled val="1"/>
        </dgm:presLayoutVars>
      </dgm:prSet>
      <dgm:spPr/>
    </dgm:pt>
    <dgm:pt modelId="{20465241-D436-4BBB-B66F-F903E04274C1}" type="pres">
      <dgm:prSet presAssocID="{2D3BFD7A-6428-47D7-8959-CBD10664DD21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D554A505-0BA0-45BF-9917-FADCA302DEDB}" type="presOf" srcId="{98F0A05C-79EC-411F-94A1-50D156754B48}" destId="{278ADDE0-2971-4040-8DAF-814DC4229BDD}" srcOrd="1" destOrd="0" presId="urn:microsoft.com/office/officeart/2005/8/layout/vProcess5"/>
    <dgm:cxn modelId="{DB3F7609-48CC-467D-B900-87EF4721372F}" type="presOf" srcId="{5E61550A-87EB-46B7-8E56-1D2C5EC54AB6}" destId="{70AF0A6C-5890-4D25-BAFC-54CD1FB9AE1E}" srcOrd="1" destOrd="0" presId="urn:microsoft.com/office/officeart/2005/8/layout/vProcess5"/>
    <dgm:cxn modelId="{11D07112-43FC-4E22-90FC-C901A0659F6F}" type="presOf" srcId="{2D3BFD7A-6428-47D7-8959-CBD10664DD21}" destId="{4ED9E3E0-6E3B-42EE-8B4B-792586761707}" srcOrd="0" destOrd="0" presId="urn:microsoft.com/office/officeart/2005/8/layout/vProcess5"/>
    <dgm:cxn modelId="{6E662214-CB77-4641-9F73-53C055166A7F}" type="presOf" srcId="{2D42CB39-F4FA-4608-9231-6DC2BCFDD8E3}" destId="{A01D84D2-122E-4A3A-9103-8674FB1DE666}" srcOrd="0" destOrd="0" presId="urn:microsoft.com/office/officeart/2005/8/layout/vProcess5"/>
    <dgm:cxn modelId="{89051119-FC88-4AD8-9084-2A01F16A7ACC}" type="presOf" srcId="{D609CCA8-9D97-4915-8FAE-996B1940AFB9}" destId="{BF46CA2B-5009-4E0C-AB1A-1B1497A185CA}" srcOrd="0" destOrd="0" presId="urn:microsoft.com/office/officeart/2005/8/layout/vProcess5"/>
    <dgm:cxn modelId="{E645ED40-2A60-4DD9-B489-ABA353010EF6}" type="presOf" srcId="{59149BE4-E865-43A8-ABA9-2E7C2173EDB6}" destId="{20465241-D436-4BBB-B66F-F903E04274C1}" srcOrd="1" destOrd="0" presId="urn:microsoft.com/office/officeart/2005/8/layout/vProcess5"/>
    <dgm:cxn modelId="{9F467C46-8CBA-4649-8E1F-60C8827FC1E1}" srcId="{2D3BFD7A-6428-47D7-8959-CBD10664DD21}" destId="{98F0A05C-79EC-411F-94A1-50D156754B48}" srcOrd="1" destOrd="0" parTransId="{BE6B79D6-E172-408C-B741-90909DD79EFC}" sibTransId="{2D42CB39-F4FA-4608-9231-6DC2BCFDD8E3}"/>
    <dgm:cxn modelId="{E1F3FB59-DEC9-4E6C-B899-7F052F40BC29}" srcId="{2D3BFD7A-6428-47D7-8959-CBD10664DD21}" destId="{5E61550A-87EB-46B7-8E56-1D2C5EC54AB6}" srcOrd="0" destOrd="0" parTransId="{D419C233-DF4B-4F86-BAC0-06064A9ABBFF}" sibTransId="{D609CCA8-9D97-4915-8FAE-996B1940AFB9}"/>
    <dgm:cxn modelId="{03D07085-3D65-49DB-AA26-342826C46246}" srcId="{2D3BFD7A-6428-47D7-8959-CBD10664DD21}" destId="{59149BE4-E865-43A8-ABA9-2E7C2173EDB6}" srcOrd="2" destOrd="0" parTransId="{48BCC3B0-1D60-46B6-B371-2608C480785F}" sibTransId="{9C9D665E-0514-4600-9066-20D536AFD2D4}"/>
    <dgm:cxn modelId="{912354A1-8FE0-4A9A-9BB3-7A6CE388D755}" type="presOf" srcId="{98F0A05C-79EC-411F-94A1-50D156754B48}" destId="{6330F48E-094B-47D4-9FD7-39B093D5C9F9}" srcOrd="0" destOrd="0" presId="urn:microsoft.com/office/officeart/2005/8/layout/vProcess5"/>
    <dgm:cxn modelId="{4C1F1FCE-42DC-4CED-83B5-0A61C487E1F3}" type="presOf" srcId="{5E61550A-87EB-46B7-8E56-1D2C5EC54AB6}" destId="{5733C7BA-CF58-4579-BDE9-2708F40D4845}" srcOrd="0" destOrd="0" presId="urn:microsoft.com/office/officeart/2005/8/layout/vProcess5"/>
    <dgm:cxn modelId="{112169DD-6B21-4B98-BB08-687414E553E1}" type="presOf" srcId="{59149BE4-E865-43A8-ABA9-2E7C2173EDB6}" destId="{9B8B042C-157C-406F-9B5C-E9D78337948E}" srcOrd="0" destOrd="0" presId="urn:microsoft.com/office/officeart/2005/8/layout/vProcess5"/>
    <dgm:cxn modelId="{4B3401D0-2EE4-402B-8416-72D5CF79EC4E}" type="presParOf" srcId="{4ED9E3E0-6E3B-42EE-8B4B-792586761707}" destId="{5FB5F657-B397-4A3A-BFD3-70FD54D37186}" srcOrd="0" destOrd="0" presId="urn:microsoft.com/office/officeart/2005/8/layout/vProcess5"/>
    <dgm:cxn modelId="{D0BCC5C5-F85F-47FD-B35B-EEFF32C388AE}" type="presParOf" srcId="{4ED9E3E0-6E3B-42EE-8B4B-792586761707}" destId="{5733C7BA-CF58-4579-BDE9-2708F40D4845}" srcOrd="1" destOrd="0" presId="urn:microsoft.com/office/officeart/2005/8/layout/vProcess5"/>
    <dgm:cxn modelId="{0A6948F3-DAF2-4B7B-AF3C-0B5A492D9E10}" type="presParOf" srcId="{4ED9E3E0-6E3B-42EE-8B4B-792586761707}" destId="{6330F48E-094B-47D4-9FD7-39B093D5C9F9}" srcOrd="2" destOrd="0" presId="urn:microsoft.com/office/officeart/2005/8/layout/vProcess5"/>
    <dgm:cxn modelId="{C700A73E-797F-4419-B5E3-8FBE4978C721}" type="presParOf" srcId="{4ED9E3E0-6E3B-42EE-8B4B-792586761707}" destId="{9B8B042C-157C-406F-9B5C-E9D78337948E}" srcOrd="3" destOrd="0" presId="urn:microsoft.com/office/officeart/2005/8/layout/vProcess5"/>
    <dgm:cxn modelId="{0B7027A3-831B-4D81-AC12-3CC8C00C4E76}" type="presParOf" srcId="{4ED9E3E0-6E3B-42EE-8B4B-792586761707}" destId="{BF46CA2B-5009-4E0C-AB1A-1B1497A185CA}" srcOrd="4" destOrd="0" presId="urn:microsoft.com/office/officeart/2005/8/layout/vProcess5"/>
    <dgm:cxn modelId="{04FF9C10-0709-4E8D-93E0-EF57B0F6E216}" type="presParOf" srcId="{4ED9E3E0-6E3B-42EE-8B4B-792586761707}" destId="{A01D84D2-122E-4A3A-9103-8674FB1DE666}" srcOrd="5" destOrd="0" presId="urn:microsoft.com/office/officeart/2005/8/layout/vProcess5"/>
    <dgm:cxn modelId="{1ED6D896-3A35-4CF7-8375-493F5DB8E42A}" type="presParOf" srcId="{4ED9E3E0-6E3B-42EE-8B4B-792586761707}" destId="{70AF0A6C-5890-4D25-BAFC-54CD1FB9AE1E}" srcOrd="6" destOrd="0" presId="urn:microsoft.com/office/officeart/2005/8/layout/vProcess5"/>
    <dgm:cxn modelId="{E2203842-88BA-4ED6-9E8B-71D497B1F818}" type="presParOf" srcId="{4ED9E3E0-6E3B-42EE-8B4B-792586761707}" destId="{278ADDE0-2971-4040-8DAF-814DC4229BDD}" srcOrd="7" destOrd="0" presId="urn:microsoft.com/office/officeart/2005/8/layout/vProcess5"/>
    <dgm:cxn modelId="{0DCB0AB2-8027-464C-A3B2-788411ECFF24}" type="presParOf" srcId="{4ED9E3E0-6E3B-42EE-8B4B-792586761707}" destId="{20465241-D436-4BBB-B66F-F903E04274C1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4EF3A0A-7A96-4CCE-96F9-4587D80E5A8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00C82D7-0864-4170-B721-715B2EDC27BD}">
      <dgm:prSet/>
      <dgm:spPr/>
      <dgm:t>
        <a:bodyPr/>
        <a:lstStyle/>
        <a:p>
          <a:r>
            <a:rPr lang="en-US" dirty="0"/>
            <a:t>First, it is important that everyone in the group be able to know exactly what proposal is before it</a:t>
          </a:r>
        </a:p>
      </dgm:t>
    </dgm:pt>
    <dgm:pt modelId="{4E9C9612-9139-4DC9-981D-1D4C24BA826D}" type="parTrans" cxnId="{D4F351B8-D0D1-476A-8CFF-82B388B49D3C}">
      <dgm:prSet/>
      <dgm:spPr/>
      <dgm:t>
        <a:bodyPr/>
        <a:lstStyle/>
        <a:p>
          <a:endParaRPr lang="en-US"/>
        </a:p>
      </dgm:t>
    </dgm:pt>
    <dgm:pt modelId="{3A1F4FD1-EEDA-497F-B380-B2026E6D3A12}" type="sibTrans" cxnId="{D4F351B8-D0D1-476A-8CFF-82B388B49D3C}">
      <dgm:prSet/>
      <dgm:spPr/>
      <dgm:t>
        <a:bodyPr/>
        <a:lstStyle/>
        <a:p>
          <a:endParaRPr lang="en-US"/>
        </a:p>
      </dgm:t>
    </dgm:pt>
    <dgm:pt modelId="{9793C9F8-CBD5-4B0B-BD27-6F0AB18CDF55}">
      <dgm:prSet/>
      <dgm:spPr/>
      <dgm:t>
        <a:bodyPr/>
        <a:lstStyle/>
        <a:p>
          <a:r>
            <a:rPr lang="en-US" dirty="0"/>
            <a:t>Second, the chair has two duties before </a:t>
          </a:r>
          <a:r>
            <a:rPr lang="en-US" dirty="0">
              <a:latin typeface="Garamond" panose="020F0302020204030204"/>
            </a:rPr>
            <a:t>stating</a:t>
          </a:r>
          <a:r>
            <a:rPr lang="en-US" dirty="0"/>
            <a:t> any motion:</a:t>
          </a:r>
        </a:p>
      </dgm:t>
    </dgm:pt>
    <dgm:pt modelId="{BAE835D2-A86C-4AF1-B43A-8D7EA0C86F52}" type="parTrans" cxnId="{2548879B-B7AA-464B-9122-565AB827788C}">
      <dgm:prSet/>
      <dgm:spPr/>
      <dgm:t>
        <a:bodyPr/>
        <a:lstStyle/>
        <a:p>
          <a:endParaRPr lang="en-US"/>
        </a:p>
      </dgm:t>
    </dgm:pt>
    <dgm:pt modelId="{AE5BF490-C548-4672-A512-C783E1FF8DED}" type="sibTrans" cxnId="{2548879B-B7AA-464B-9122-565AB827788C}">
      <dgm:prSet/>
      <dgm:spPr/>
      <dgm:t>
        <a:bodyPr/>
        <a:lstStyle/>
        <a:p>
          <a:endParaRPr lang="en-US"/>
        </a:p>
      </dgm:t>
    </dgm:pt>
    <dgm:pt modelId="{CA974C0E-8B71-49B7-BD10-3C9C9E0CED5A}">
      <dgm:prSet/>
      <dgm:spPr/>
      <dgm:t>
        <a:bodyPr/>
        <a:lstStyle/>
        <a:p>
          <a:r>
            <a:rPr lang="en-US" dirty="0"/>
            <a:t>A) The chair must determine if the motion is in order at the time. If the motion violates the rules in some way, the chair says </a:t>
          </a:r>
          <a:r>
            <a:rPr lang="en-US" b="1" dirty="0"/>
            <a:t>"The chair rules that the motion is not in order because..."</a:t>
          </a:r>
          <a:endParaRPr lang="en-US" dirty="0"/>
        </a:p>
      </dgm:t>
    </dgm:pt>
    <dgm:pt modelId="{DF141214-A44E-4616-A58E-244425807424}" type="parTrans" cxnId="{C6B9C41D-14D4-4257-9842-0688079AD896}">
      <dgm:prSet/>
      <dgm:spPr/>
      <dgm:t>
        <a:bodyPr/>
        <a:lstStyle/>
        <a:p>
          <a:endParaRPr lang="en-US"/>
        </a:p>
      </dgm:t>
    </dgm:pt>
    <dgm:pt modelId="{92A28E36-6FD1-4100-AAB0-4B759BEE898B}" type="sibTrans" cxnId="{C6B9C41D-14D4-4257-9842-0688079AD896}">
      <dgm:prSet/>
      <dgm:spPr/>
      <dgm:t>
        <a:bodyPr/>
        <a:lstStyle/>
        <a:p>
          <a:endParaRPr lang="en-US"/>
        </a:p>
      </dgm:t>
    </dgm:pt>
    <dgm:pt modelId="{FD9555D2-3214-42C1-BF80-317F9E6D6F24}">
      <dgm:prSet/>
      <dgm:spPr/>
      <dgm:t>
        <a:bodyPr/>
        <a:lstStyle/>
        <a:p>
          <a:r>
            <a:rPr lang="en-US" dirty="0"/>
            <a:t>B) The chair must ensure that the motion is clearly phrased. If the motion is unclear, the chair should help the mover reword it before stating it [RONR (12th ed. 4:15-24]</a:t>
          </a:r>
        </a:p>
      </dgm:t>
    </dgm:pt>
    <dgm:pt modelId="{40C776CD-324E-4961-9661-7B67677321D9}" type="parTrans" cxnId="{89096881-57B1-40C5-9D5B-1A653C1F9EAB}">
      <dgm:prSet/>
      <dgm:spPr/>
      <dgm:t>
        <a:bodyPr/>
        <a:lstStyle/>
        <a:p>
          <a:endParaRPr lang="en-US"/>
        </a:p>
      </dgm:t>
    </dgm:pt>
    <dgm:pt modelId="{D08851B3-F30F-4A70-BD66-CC30A52B711F}" type="sibTrans" cxnId="{89096881-57B1-40C5-9D5B-1A653C1F9EAB}">
      <dgm:prSet/>
      <dgm:spPr/>
      <dgm:t>
        <a:bodyPr/>
        <a:lstStyle/>
        <a:p>
          <a:endParaRPr lang="en-US"/>
        </a:p>
      </dgm:t>
    </dgm:pt>
    <dgm:pt modelId="{CA0E9A86-8E02-4978-9B2D-F27597296AFD}" type="pres">
      <dgm:prSet presAssocID="{74EF3A0A-7A96-4CCE-96F9-4587D80E5A8A}" presName="linear" presStyleCnt="0">
        <dgm:presLayoutVars>
          <dgm:animLvl val="lvl"/>
          <dgm:resizeHandles val="exact"/>
        </dgm:presLayoutVars>
      </dgm:prSet>
      <dgm:spPr/>
    </dgm:pt>
    <dgm:pt modelId="{0206E27D-E19F-4BD7-828C-1C078F51F131}" type="pres">
      <dgm:prSet presAssocID="{D00C82D7-0864-4170-B721-715B2EDC27B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31C0CF6-0041-4511-95B1-344710447B18}" type="pres">
      <dgm:prSet presAssocID="{3A1F4FD1-EEDA-497F-B380-B2026E6D3A12}" presName="spacer" presStyleCnt="0"/>
      <dgm:spPr/>
    </dgm:pt>
    <dgm:pt modelId="{43416A4E-1B1F-4D5C-8494-34556D874F24}" type="pres">
      <dgm:prSet presAssocID="{9793C9F8-CBD5-4B0B-BD27-6F0AB18CDF5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4094DB7-A97E-40D8-BDE4-6C2CACB050D6}" type="pres">
      <dgm:prSet presAssocID="{AE5BF490-C548-4672-A512-C783E1FF8DED}" presName="spacer" presStyleCnt="0"/>
      <dgm:spPr/>
    </dgm:pt>
    <dgm:pt modelId="{D4E67AB9-469E-417E-8CEA-CDEA3D27B2A6}" type="pres">
      <dgm:prSet presAssocID="{CA974C0E-8B71-49B7-BD10-3C9C9E0CED5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C9082D9-0238-40ED-9044-CA55D1D088E6}" type="pres">
      <dgm:prSet presAssocID="{92A28E36-6FD1-4100-AAB0-4B759BEE898B}" presName="spacer" presStyleCnt="0"/>
      <dgm:spPr/>
    </dgm:pt>
    <dgm:pt modelId="{C1BCD8BD-443B-4D05-831A-D40962791210}" type="pres">
      <dgm:prSet presAssocID="{FD9555D2-3214-42C1-BF80-317F9E6D6F2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8880900-072E-417F-8AC4-CD19FCF2D715}" type="presOf" srcId="{9793C9F8-CBD5-4B0B-BD27-6F0AB18CDF55}" destId="{43416A4E-1B1F-4D5C-8494-34556D874F24}" srcOrd="0" destOrd="0" presId="urn:microsoft.com/office/officeart/2005/8/layout/vList2"/>
    <dgm:cxn modelId="{C6B9C41D-14D4-4257-9842-0688079AD896}" srcId="{74EF3A0A-7A96-4CCE-96F9-4587D80E5A8A}" destId="{CA974C0E-8B71-49B7-BD10-3C9C9E0CED5A}" srcOrd="2" destOrd="0" parTransId="{DF141214-A44E-4616-A58E-244425807424}" sibTransId="{92A28E36-6FD1-4100-AAB0-4B759BEE898B}"/>
    <dgm:cxn modelId="{9E2BF227-54CE-440B-9EA9-C2FA680DBE9C}" type="presOf" srcId="{D00C82D7-0864-4170-B721-715B2EDC27BD}" destId="{0206E27D-E19F-4BD7-828C-1C078F51F131}" srcOrd="0" destOrd="0" presId="urn:microsoft.com/office/officeart/2005/8/layout/vList2"/>
    <dgm:cxn modelId="{07303D4A-1943-48A9-8975-14F843DEA646}" type="presOf" srcId="{CA974C0E-8B71-49B7-BD10-3C9C9E0CED5A}" destId="{D4E67AB9-469E-417E-8CEA-CDEA3D27B2A6}" srcOrd="0" destOrd="0" presId="urn:microsoft.com/office/officeart/2005/8/layout/vList2"/>
    <dgm:cxn modelId="{89096881-57B1-40C5-9D5B-1A653C1F9EAB}" srcId="{74EF3A0A-7A96-4CCE-96F9-4587D80E5A8A}" destId="{FD9555D2-3214-42C1-BF80-317F9E6D6F24}" srcOrd="3" destOrd="0" parTransId="{40C776CD-324E-4961-9661-7B67677321D9}" sibTransId="{D08851B3-F30F-4A70-BD66-CC30A52B711F}"/>
    <dgm:cxn modelId="{2548879B-B7AA-464B-9122-565AB827788C}" srcId="{74EF3A0A-7A96-4CCE-96F9-4587D80E5A8A}" destId="{9793C9F8-CBD5-4B0B-BD27-6F0AB18CDF55}" srcOrd="1" destOrd="0" parTransId="{BAE835D2-A86C-4AF1-B43A-8D7EA0C86F52}" sibTransId="{AE5BF490-C548-4672-A512-C783E1FF8DED}"/>
    <dgm:cxn modelId="{D4F351B8-D0D1-476A-8CFF-82B388B49D3C}" srcId="{74EF3A0A-7A96-4CCE-96F9-4587D80E5A8A}" destId="{D00C82D7-0864-4170-B721-715B2EDC27BD}" srcOrd="0" destOrd="0" parTransId="{4E9C9612-9139-4DC9-981D-1D4C24BA826D}" sibTransId="{3A1F4FD1-EEDA-497F-B380-B2026E6D3A12}"/>
    <dgm:cxn modelId="{8FD268BF-8EE8-46E6-818D-64A9D4BDD562}" type="presOf" srcId="{74EF3A0A-7A96-4CCE-96F9-4587D80E5A8A}" destId="{CA0E9A86-8E02-4978-9B2D-F27597296AFD}" srcOrd="0" destOrd="0" presId="urn:microsoft.com/office/officeart/2005/8/layout/vList2"/>
    <dgm:cxn modelId="{BACA01C1-3355-4121-9210-4AE76191371B}" type="presOf" srcId="{FD9555D2-3214-42C1-BF80-317F9E6D6F24}" destId="{C1BCD8BD-443B-4D05-831A-D40962791210}" srcOrd="0" destOrd="0" presId="urn:microsoft.com/office/officeart/2005/8/layout/vList2"/>
    <dgm:cxn modelId="{8002D6F1-7237-48EE-9941-D14B1EAE8AEC}" type="presParOf" srcId="{CA0E9A86-8E02-4978-9B2D-F27597296AFD}" destId="{0206E27D-E19F-4BD7-828C-1C078F51F131}" srcOrd="0" destOrd="0" presId="urn:microsoft.com/office/officeart/2005/8/layout/vList2"/>
    <dgm:cxn modelId="{96E7A091-F2B0-4A6F-8436-74F959BCF5C6}" type="presParOf" srcId="{CA0E9A86-8E02-4978-9B2D-F27597296AFD}" destId="{C31C0CF6-0041-4511-95B1-344710447B18}" srcOrd="1" destOrd="0" presId="urn:microsoft.com/office/officeart/2005/8/layout/vList2"/>
    <dgm:cxn modelId="{05DD4FBA-CA8A-4C8F-A316-AC3647AF7212}" type="presParOf" srcId="{CA0E9A86-8E02-4978-9B2D-F27597296AFD}" destId="{43416A4E-1B1F-4D5C-8494-34556D874F24}" srcOrd="2" destOrd="0" presId="urn:microsoft.com/office/officeart/2005/8/layout/vList2"/>
    <dgm:cxn modelId="{B51C91F5-250D-46FC-82AB-5B8735B5E431}" type="presParOf" srcId="{CA0E9A86-8E02-4978-9B2D-F27597296AFD}" destId="{44094DB7-A97E-40D8-BDE4-6C2CACB050D6}" srcOrd="3" destOrd="0" presId="urn:microsoft.com/office/officeart/2005/8/layout/vList2"/>
    <dgm:cxn modelId="{1C9481A3-53D3-405D-87E5-2BAC9695B412}" type="presParOf" srcId="{CA0E9A86-8E02-4978-9B2D-F27597296AFD}" destId="{D4E67AB9-469E-417E-8CEA-CDEA3D27B2A6}" srcOrd="4" destOrd="0" presId="urn:microsoft.com/office/officeart/2005/8/layout/vList2"/>
    <dgm:cxn modelId="{12673CDA-96C0-4F51-8255-60E6F75731CD}" type="presParOf" srcId="{CA0E9A86-8E02-4978-9B2D-F27597296AFD}" destId="{9C9082D9-0238-40ED-9044-CA55D1D088E6}" srcOrd="5" destOrd="0" presId="urn:microsoft.com/office/officeart/2005/8/layout/vList2"/>
    <dgm:cxn modelId="{13431501-51FD-4FC5-9FCC-0A1CA4134C30}" type="presParOf" srcId="{CA0E9A86-8E02-4978-9B2D-F27597296AFD}" destId="{C1BCD8BD-443B-4D05-831A-D4096279121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03956AE-38B2-4E54-A108-33DF22D7887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25F76B5-FAD7-4A2E-B298-5E198B654285}">
      <dgm:prSet/>
      <dgm:spPr/>
      <dgm:t>
        <a:bodyPr/>
        <a:lstStyle/>
        <a:p>
          <a:r>
            <a:rPr lang="en-US"/>
            <a:t>After debate is finished the chair "</a:t>
          </a:r>
          <a:r>
            <a:rPr lang="en-US" b="1"/>
            <a:t>Puts" the question</a:t>
          </a:r>
          <a:endParaRPr lang="en-US"/>
        </a:p>
      </dgm:t>
    </dgm:pt>
    <dgm:pt modelId="{723250EE-4614-450C-8C6B-6683D7BCCCB1}" type="parTrans" cxnId="{51DA397B-B096-4E90-9C04-86351EF8323C}">
      <dgm:prSet/>
      <dgm:spPr/>
      <dgm:t>
        <a:bodyPr/>
        <a:lstStyle/>
        <a:p>
          <a:endParaRPr lang="en-US"/>
        </a:p>
      </dgm:t>
    </dgm:pt>
    <dgm:pt modelId="{44B64B5C-714A-4F0E-B254-16ACE49E200B}" type="sibTrans" cxnId="{51DA397B-B096-4E90-9C04-86351EF8323C}">
      <dgm:prSet/>
      <dgm:spPr/>
      <dgm:t>
        <a:bodyPr/>
        <a:lstStyle/>
        <a:p>
          <a:endParaRPr lang="en-US"/>
        </a:p>
      </dgm:t>
    </dgm:pt>
    <dgm:pt modelId="{87A110AD-3759-4DFE-9CA5-043D66B16112}">
      <dgm:prSet/>
      <dgm:spPr/>
      <dgm:t>
        <a:bodyPr/>
        <a:lstStyle/>
        <a:p>
          <a:r>
            <a:rPr lang="en-US"/>
            <a:t>To put the question the chair may ask </a:t>
          </a:r>
          <a:r>
            <a:rPr lang="en-US" b="1"/>
            <a:t>"Are you ready for the question?" O</a:t>
          </a:r>
          <a:r>
            <a:rPr lang="en-US"/>
            <a:t>r </a:t>
          </a:r>
          <a:r>
            <a:rPr lang="en-US" b="1"/>
            <a:t>"Is there further debate?" </a:t>
          </a:r>
          <a:r>
            <a:rPr lang="en-US"/>
            <a:t>If no one else wants to speak to the motion, the chair stands and puts the question to a vote. [RONR (12th ed.) 4:34]</a:t>
          </a:r>
        </a:p>
      </dgm:t>
    </dgm:pt>
    <dgm:pt modelId="{412D9E6F-B28F-4898-8914-386EAAE925C5}" type="parTrans" cxnId="{1E11051A-0A2E-4D0C-BF41-1847871C4CB6}">
      <dgm:prSet/>
      <dgm:spPr/>
      <dgm:t>
        <a:bodyPr/>
        <a:lstStyle/>
        <a:p>
          <a:endParaRPr lang="en-US"/>
        </a:p>
      </dgm:t>
    </dgm:pt>
    <dgm:pt modelId="{681EC8ED-CCCA-44C8-A34D-4C098834B32C}" type="sibTrans" cxnId="{1E11051A-0A2E-4D0C-BF41-1847871C4CB6}">
      <dgm:prSet/>
      <dgm:spPr/>
      <dgm:t>
        <a:bodyPr/>
        <a:lstStyle/>
        <a:p>
          <a:endParaRPr lang="en-US"/>
        </a:p>
      </dgm:t>
    </dgm:pt>
    <dgm:pt modelId="{C08A3242-2612-41B9-81D5-CF02B04A64FD}">
      <dgm:prSet/>
      <dgm:spPr/>
      <dgm:t>
        <a:bodyPr/>
        <a:lstStyle/>
        <a:p>
          <a:r>
            <a:rPr lang="en-US"/>
            <a:t>To put the question to a vote the chair says </a:t>
          </a:r>
          <a:r>
            <a:rPr lang="en-US" b="1"/>
            <a:t>"The question is on the adoption of the motion that..." </a:t>
          </a:r>
          <a:r>
            <a:rPr lang="en-US"/>
            <a:t>And repeats the exact wording of the motion to be voted on</a:t>
          </a:r>
        </a:p>
      </dgm:t>
    </dgm:pt>
    <dgm:pt modelId="{3E94173F-1742-4E77-9DE9-2117513B2B9C}" type="parTrans" cxnId="{6DC9175B-E7D8-4770-A1F3-1BBAE51E1596}">
      <dgm:prSet/>
      <dgm:spPr/>
      <dgm:t>
        <a:bodyPr/>
        <a:lstStyle/>
        <a:p>
          <a:endParaRPr lang="en-US"/>
        </a:p>
      </dgm:t>
    </dgm:pt>
    <dgm:pt modelId="{A52AE1CB-FDCA-43ED-8B02-EBA394B259D3}" type="sibTrans" cxnId="{6DC9175B-E7D8-4770-A1F3-1BBAE51E1596}">
      <dgm:prSet/>
      <dgm:spPr/>
      <dgm:t>
        <a:bodyPr/>
        <a:lstStyle/>
        <a:p>
          <a:endParaRPr lang="en-US"/>
        </a:p>
      </dgm:t>
    </dgm:pt>
    <dgm:pt modelId="{319C5682-129F-4DCA-A818-B14FD7C4D099}" type="pres">
      <dgm:prSet presAssocID="{003956AE-38B2-4E54-A108-33DF22D7887E}" presName="root" presStyleCnt="0">
        <dgm:presLayoutVars>
          <dgm:dir/>
          <dgm:resizeHandles val="exact"/>
        </dgm:presLayoutVars>
      </dgm:prSet>
      <dgm:spPr/>
    </dgm:pt>
    <dgm:pt modelId="{72715747-BD62-4448-9D8E-396EF3754C77}" type="pres">
      <dgm:prSet presAssocID="{D25F76B5-FAD7-4A2E-B298-5E198B654285}" presName="compNode" presStyleCnt="0"/>
      <dgm:spPr/>
    </dgm:pt>
    <dgm:pt modelId="{F507966D-AE3F-43CC-A70A-B8F742490C86}" type="pres">
      <dgm:prSet presAssocID="{D25F76B5-FAD7-4A2E-B298-5E198B654285}" presName="bgRect" presStyleLbl="bgShp" presStyleIdx="0" presStyleCnt="3"/>
      <dgm:spPr/>
    </dgm:pt>
    <dgm:pt modelId="{B3D80ABC-6C85-4CFC-B59A-9131ECC13497}" type="pres">
      <dgm:prSet presAssocID="{D25F76B5-FAD7-4A2E-B298-5E198B65428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s"/>
        </a:ext>
      </dgm:extLst>
    </dgm:pt>
    <dgm:pt modelId="{E1B96EB4-FC1A-4CB2-9172-49A66F5D9A34}" type="pres">
      <dgm:prSet presAssocID="{D25F76B5-FAD7-4A2E-B298-5E198B654285}" presName="spaceRect" presStyleCnt="0"/>
      <dgm:spPr/>
    </dgm:pt>
    <dgm:pt modelId="{6AA73AFB-EE58-4511-9986-9B4B0E026D06}" type="pres">
      <dgm:prSet presAssocID="{D25F76B5-FAD7-4A2E-B298-5E198B654285}" presName="parTx" presStyleLbl="revTx" presStyleIdx="0" presStyleCnt="3">
        <dgm:presLayoutVars>
          <dgm:chMax val="0"/>
          <dgm:chPref val="0"/>
        </dgm:presLayoutVars>
      </dgm:prSet>
      <dgm:spPr/>
    </dgm:pt>
    <dgm:pt modelId="{CDC15B1A-3124-4663-B9AF-5B3018FE75A5}" type="pres">
      <dgm:prSet presAssocID="{44B64B5C-714A-4F0E-B254-16ACE49E200B}" presName="sibTrans" presStyleCnt="0"/>
      <dgm:spPr/>
    </dgm:pt>
    <dgm:pt modelId="{C51F4AE0-20CF-4C56-9DE3-C2FA8EF42CDA}" type="pres">
      <dgm:prSet presAssocID="{87A110AD-3759-4DFE-9CA5-043D66B16112}" presName="compNode" presStyleCnt="0"/>
      <dgm:spPr/>
    </dgm:pt>
    <dgm:pt modelId="{44468A75-D6F2-4057-8A15-B3032BF5340B}" type="pres">
      <dgm:prSet presAssocID="{87A110AD-3759-4DFE-9CA5-043D66B16112}" presName="bgRect" presStyleLbl="bgShp" presStyleIdx="1" presStyleCnt="3"/>
      <dgm:spPr/>
    </dgm:pt>
    <dgm:pt modelId="{C1DD4DD8-AC0F-4AAD-AE48-B95B5A23D394}" type="pres">
      <dgm:prSet presAssocID="{87A110AD-3759-4DFE-9CA5-043D66B1611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fused Person"/>
        </a:ext>
      </dgm:extLst>
    </dgm:pt>
    <dgm:pt modelId="{FEDEFD29-6EF2-4EC0-8161-CC7222EA949F}" type="pres">
      <dgm:prSet presAssocID="{87A110AD-3759-4DFE-9CA5-043D66B16112}" presName="spaceRect" presStyleCnt="0"/>
      <dgm:spPr/>
    </dgm:pt>
    <dgm:pt modelId="{32556E3F-51FA-4CFA-9E0C-855C7F3055F0}" type="pres">
      <dgm:prSet presAssocID="{87A110AD-3759-4DFE-9CA5-043D66B16112}" presName="parTx" presStyleLbl="revTx" presStyleIdx="1" presStyleCnt="3">
        <dgm:presLayoutVars>
          <dgm:chMax val="0"/>
          <dgm:chPref val="0"/>
        </dgm:presLayoutVars>
      </dgm:prSet>
      <dgm:spPr/>
    </dgm:pt>
    <dgm:pt modelId="{78895BBE-B9FA-4FBF-A7E9-1D7968341C3A}" type="pres">
      <dgm:prSet presAssocID="{681EC8ED-CCCA-44C8-A34D-4C098834B32C}" presName="sibTrans" presStyleCnt="0"/>
      <dgm:spPr/>
    </dgm:pt>
    <dgm:pt modelId="{8131861F-D897-46D2-B7D7-95B805AFC3EC}" type="pres">
      <dgm:prSet presAssocID="{C08A3242-2612-41B9-81D5-CF02B04A64FD}" presName="compNode" presStyleCnt="0"/>
      <dgm:spPr/>
    </dgm:pt>
    <dgm:pt modelId="{B1926F26-A11F-4E60-9361-C44AE0E1FACF}" type="pres">
      <dgm:prSet presAssocID="{C08A3242-2612-41B9-81D5-CF02B04A64FD}" presName="bgRect" presStyleLbl="bgShp" presStyleIdx="2" presStyleCnt="3"/>
      <dgm:spPr/>
    </dgm:pt>
    <dgm:pt modelId="{9F1F7555-B6CB-4233-906D-485AFACF624E}" type="pres">
      <dgm:prSet presAssocID="{C08A3242-2612-41B9-81D5-CF02B04A64F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B1389C3D-01CA-471C-B8FD-019FEEA65734}" type="pres">
      <dgm:prSet presAssocID="{C08A3242-2612-41B9-81D5-CF02B04A64FD}" presName="spaceRect" presStyleCnt="0"/>
      <dgm:spPr/>
    </dgm:pt>
    <dgm:pt modelId="{C42DAF40-0FF5-403E-81D8-E832C2082116}" type="pres">
      <dgm:prSet presAssocID="{C08A3242-2612-41B9-81D5-CF02B04A64F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E11051A-0A2E-4D0C-BF41-1847871C4CB6}" srcId="{003956AE-38B2-4E54-A108-33DF22D7887E}" destId="{87A110AD-3759-4DFE-9CA5-043D66B16112}" srcOrd="1" destOrd="0" parTransId="{412D9E6F-B28F-4898-8914-386EAAE925C5}" sibTransId="{681EC8ED-CCCA-44C8-A34D-4C098834B32C}"/>
    <dgm:cxn modelId="{D47DFF29-E905-4565-A422-653BA20C6CEC}" type="presOf" srcId="{87A110AD-3759-4DFE-9CA5-043D66B16112}" destId="{32556E3F-51FA-4CFA-9E0C-855C7F3055F0}" srcOrd="0" destOrd="0" presId="urn:microsoft.com/office/officeart/2018/2/layout/IconVerticalSolidList"/>
    <dgm:cxn modelId="{6DC9175B-E7D8-4770-A1F3-1BBAE51E1596}" srcId="{003956AE-38B2-4E54-A108-33DF22D7887E}" destId="{C08A3242-2612-41B9-81D5-CF02B04A64FD}" srcOrd="2" destOrd="0" parTransId="{3E94173F-1742-4E77-9DE9-2117513B2B9C}" sibTransId="{A52AE1CB-FDCA-43ED-8B02-EBA394B259D3}"/>
    <dgm:cxn modelId="{51DA397B-B096-4E90-9C04-86351EF8323C}" srcId="{003956AE-38B2-4E54-A108-33DF22D7887E}" destId="{D25F76B5-FAD7-4A2E-B298-5E198B654285}" srcOrd="0" destOrd="0" parTransId="{723250EE-4614-450C-8C6B-6683D7BCCCB1}" sibTransId="{44B64B5C-714A-4F0E-B254-16ACE49E200B}"/>
    <dgm:cxn modelId="{E2CADBBA-35D9-494B-BFB0-209FA32CABF4}" type="presOf" srcId="{003956AE-38B2-4E54-A108-33DF22D7887E}" destId="{319C5682-129F-4DCA-A818-B14FD7C4D099}" srcOrd="0" destOrd="0" presId="urn:microsoft.com/office/officeart/2018/2/layout/IconVerticalSolidList"/>
    <dgm:cxn modelId="{3D6B6BD6-3AB9-4249-871E-ADF63D6B0022}" type="presOf" srcId="{C08A3242-2612-41B9-81D5-CF02B04A64FD}" destId="{C42DAF40-0FF5-403E-81D8-E832C2082116}" srcOrd="0" destOrd="0" presId="urn:microsoft.com/office/officeart/2018/2/layout/IconVerticalSolidList"/>
    <dgm:cxn modelId="{8010B8FD-20F4-4A1F-951F-AE9F36A6FBB0}" type="presOf" srcId="{D25F76B5-FAD7-4A2E-B298-5E198B654285}" destId="{6AA73AFB-EE58-4511-9986-9B4B0E026D06}" srcOrd="0" destOrd="0" presId="urn:microsoft.com/office/officeart/2018/2/layout/IconVerticalSolidList"/>
    <dgm:cxn modelId="{EEF216E9-6FA8-4FCD-B0A9-919D5F510539}" type="presParOf" srcId="{319C5682-129F-4DCA-A818-B14FD7C4D099}" destId="{72715747-BD62-4448-9D8E-396EF3754C77}" srcOrd="0" destOrd="0" presId="urn:microsoft.com/office/officeart/2018/2/layout/IconVerticalSolidList"/>
    <dgm:cxn modelId="{96281C0D-1712-44E2-870D-D2BC3B81DE18}" type="presParOf" srcId="{72715747-BD62-4448-9D8E-396EF3754C77}" destId="{F507966D-AE3F-43CC-A70A-B8F742490C86}" srcOrd="0" destOrd="0" presId="urn:microsoft.com/office/officeart/2018/2/layout/IconVerticalSolidList"/>
    <dgm:cxn modelId="{06FB9EC5-D115-4826-A0A3-09F845E5F9D9}" type="presParOf" srcId="{72715747-BD62-4448-9D8E-396EF3754C77}" destId="{B3D80ABC-6C85-4CFC-B59A-9131ECC13497}" srcOrd="1" destOrd="0" presId="urn:microsoft.com/office/officeart/2018/2/layout/IconVerticalSolidList"/>
    <dgm:cxn modelId="{C6B5729C-748D-4109-9030-E8D2203E8BD9}" type="presParOf" srcId="{72715747-BD62-4448-9D8E-396EF3754C77}" destId="{E1B96EB4-FC1A-4CB2-9172-49A66F5D9A34}" srcOrd="2" destOrd="0" presId="urn:microsoft.com/office/officeart/2018/2/layout/IconVerticalSolidList"/>
    <dgm:cxn modelId="{3E8515B9-0FF7-4AB7-973A-B5E8229A52C7}" type="presParOf" srcId="{72715747-BD62-4448-9D8E-396EF3754C77}" destId="{6AA73AFB-EE58-4511-9986-9B4B0E026D06}" srcOrd="3" destOrd="0" presId="urn:microsoft.com/office/officeart/2018/2/layout/IconVerticalSolidList"/>
    <dgm:cxn modelId="{5CCC4D1C-8465-48B8-9203-A70145AF1E36}" type="presParOf" srcId="{319C5682-129F-4DCA-A818-B14FD7C4D099}" destId="{CDC15B1A-3124-4663-B9AF-5B3018FE75A5}" srcOrd="1" destOrd="0" presId="urn:microsoft.com/office/officeart/2018/2/layout/IconVerticalSolidList"/>
    <dgm:cxn modelId="{9F2B1B43-2802-40F6-9CCD-7581CAE673C5}" type="presParOf" srcId="{319C5682-129F-4DCA-A818-B14FD7C4D099}" destId="{C51F4AE0-20CF-4C56-9DE3-C2FA8EF42CDA}" srcOrd="2" destOrd="0" presId="urn:microsoft.com/office/officeart/2018/2/layout/IconVerticalSolidList"/>
    <dgm:cxn modelId="{75953947-13FF-464C-884E-9E581D9E5D83}" type="presParOf" srcId="{C51F4AE0-20CF-4C56-9DE3-C2FA8EF42CDA}" destId="{44468A75-D6F2-4057-8A15-B3032BF5340B}" srcOrd="0" destOrd="0" presId="urn:microsoft.com/office/officeart/2018/2/layout/IconVerticalSolidList"/>
    <dgm:cxn modelId="{BCCF1AEB-288D-44E1-AA79-813D53B7B4C2}" type="presParOf" srcId="{C51F4AE0-20CF-4C56-9DE3-C2FA8EF42CDA}" destId="{C1DD4DD8-AC0F-4AAD-AE48-B95B5A23D394}" srcOrd="1" destOrd="0" presId="urn:microsoft.com/office/officeart/2018/2/layout/IconVerticalSolidList"/>
    <dgm:cxn modelId="{478A4C65-2A6B-41D4-8C8A-F3AE458E5525}" type="presParOf" srcId="{C51F4AE0-20CF-4C56-9DE3-C2FA8EF42CDA}" destId="{FEDEFD29-6EF2-4EC0-8161-CC7222EA949F}" srcOrd="2" destOrd="0" presId="urn:microsoft.com/office/officeart/2018/2/layout/IconVerticalSolidList"/>
    <dgm:cxn modelId="{A0D4790B-DAD0-4132-8105-85E0FBF3A13B}" type="presParOf" srcId="{C51F4AE0-20CF-4C56-9DE3-C2FA8EF42CDA}" destId="{32556E3F-51FA-4CFA-9E0C-855C7F3055F0}" srcOrd="3" destOrd="0" presId="urn:microsoft.com/office/officeart/2018/2/layout/IconVerticalSolidList"/>
    <dgm:cxn modelId="{98632DFF-15CD-473C-B732-A110B2B9EC1F}" type="presParOf" srcId="{319C5682-129F-4DCA-A818-B14FD7C4D099}" destId="{78895BBE-B9FA-4FBF-A7E9-1D7968341C3A}" srcOrd="3" destOrd="0" presId="urn:microsoft.com/office/officeart/2018/2/layout/IconVerticalSolidList"/>
    <dgm:cxn modelId="{5DC61EBE-FF86-4595-92B6-2DF1B68109BA}" type="presParOf" srcId="{319C5682-129F-4DCA-A818-B14FD7C4D099}" destId="{8131861F-D897-46D2-B7D7-95B805AFC3EC}" srcOrd="4" destOrd="0" presId="urn:microsoft.com/office/officeart/2018/2/layout/IconVerticalSolidList"/>
    <dgm:cxn modelId="{9329AE0E-BB3A-4E9A-971E-4366B04972D7}" type="presParOf" srcId="{8131861F-D897-46D2-B7D7-95B805AFC3EC}" destId="{B1926F26-A11F-4E60-9361-C44AE0E1FACF}" srcOrd="0" destOrd="0" presId="urn:microsoft.com/office/officeart/2018/2/layout/IconVerticalSolidList"/>
    <dgm:cxn modelId="{E589AA4F-B178-4275-92C9-27F9131349D2}" type="presParOf" srcId="{8131861F-D897-46D2-B7D7-95B805AFC3EC}" destId="{9F1F7555-B6CB-4233-906D-485AFACF624E}" srcOrd="1" destOrd="0" presId="urn:microsoft.com/office/officeart/2018/2/layout/IconVerticalSolidList"/>
    <dgm:cxn modelId="{CE6D2FDE-F25F-48A5-BC7A-77C3597AA165}" type="presParOf" srcId="{8131861F-D897-46D2-B7D7-95B805AFC3EC}" destId="{B1389C3D-01CA-471C-B8FD-019FEEA65734}" srcOrd="2" destOrd="0" presId="urn:microsoft.com/office/officeart/2018/2/layout/IconVerticalSolidList"/>
    <dgm:cxn modelId="{EE347F25-DF04-4CA5-B3C5-3789C5D53DF3}" type="presParOf" srcId="{8131861F-D897-46D2-B7D7-95B805AFC3EC}" destId="{C42DAF40-0FF5-403E-81D8-E832C208211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3635CF9-44AF-48A1-8563-EA739872E4E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03E5BD6-5CBD-43C8-81E4-0A0041BA6C73}">
      <dgm:prSet/>
      <dgm:spPr/>
      <dgm:t>
        <a:bodyPr/>
        <a:lstStyle/>
        <a:p>
          <a:r>
            <a:rPr lang="en-US"/>
            <a:t>A member is recognized by the chair and </a:t>
          </a:r>
          <a:r>
            <a:rPr lang="en-US" b="1"/>
            <a:t>makes a motion</a:t>
          </a:r>
          <a:endParaRPr lang="en-US"/>
        </a:p>
      </dgm:t>
    </dgm:pt>
    <dgm:pt modelId="{98DFDEDC-5BD6-4B44-A686-A48E489AFF9A}" type="parTrans" cxnId="{DF207214-D9BD-4B26-A086-0D0DB5825BF5}">
      <dgm:prSet/>
      <dgm:spPr/>
      <dgm:t>
        <a:bodyPr/>
        <a:lstStyle/>
        <a:p>
          <a:endParaRPr lang="en-US"/>
        </a:p>
      </dgm:t>
    </dgm:pt>
    <dgm:pt modelId="{8E782ECC-5219-4C07-B499-AB9CC455730F}" type="sibTrans" cxnId="{DF207214-D9BD-4B26-A086-0D0DB5825BF5}">
      <dgm:prSet/>
      <dgm:spPr/>
      <dgm:t>
        <a:bodyPr/>
        <a:lstStyle/>
        <a:p>
          <a:endParaRPr lang="en-US"/>
        </a:p>
      </dgm:t>
    </dgm:pt>
    <dgm:pt modelId="{41056C8C-1A95-4BEF-A77C-B61D68D0FDA5}">
      <dgm:prSet/>
      <dgm:spPr/>
      <dgm:t>
        <a:bodyPr/>
        <a:lstStyle/>
        <a:p>
          <a:r>
            <a:rPr lang="en-US"/>
            <a:t>A member then </a:t>
          </a:r>
          <a:r>
            <a:rPr lang="en-US" b="1"/>
            <a:t>seconds </a:t>
          </a:r>
          <a:r>
            <a:rPr lang="en-US"/>
            <a:t>the motion</a:t>
          </a:r>
        </a:p>
      </dgm:t>
    </dgm:pt>
    <dgm:pt modelId="{A61EE2C9-CD42-4CB1-A292-880F8BF3E5FF}" type="parTrans" cxnId="{8B408B65-445F-425A-8ACA-69033BF68702}">
      <dgm:prSet/>
      <dgm:spPr/>
      <dgm:t>
        <a:bodyPr/>
        <a:lstStyle/>
        <a:p>
          <a:endParaRPr lang="en-US"/>
        </a:p>
      </dgm:t>
    </dgm:pt>
    <dgm:pt modelId="{7E520C81-60A2-418A-932B-8511899E4D21}" type="sibTrans" cxnId="{8B408B65-445F-425A-8ACA-69033BF68702}">
      <dgm:prSet/>
      <dgm:spPr/>
      <dgm:t>
        <a:bodyPr/>
        <a:lstStyle/>
        <a:p>
          <a:endParaRPr lang="en-US"/>
        </a:p>
      </dgm:t>
    </dgm:pt>
    <dgm:pt modelId="{9DA6D652-ACF6-40E2-AB7C-A6CA307EF85F}">
      <dgm:prSet/>
      <dgm:spPr/>
      <dgm:t>
        <a:bodyPr/>
        <a:lstStyle/>
        <a:p>
          <a:r>
            <a:rPr lang="en-US"/>
            <a:t>The chair </a:t>
          </a:r>
          <a:r>
            <a:rPr lang="en-US" b="1"/>
            <a:t>states the question</a:t>
          </a:r>
          <a:endParaRPr lang="en-US"/>
        </a:p>
      </dgm:t>
    </dgm:pt>
    <dgm:pt modelId="{51056823-A095-4133-8E4E-40B7D9174201}" type="parTrans" cxnId="{F50F2BB2-3A82-4E83-A92D-10440B6EB093}">
      <dgm:prSet/>
      <dgm:spPr/>
      <dgm:t>
        <a:bodyPr/>
        <a:lstStyle/>
        <a:p>
          <a:endParaRPr lang="en-US"/>
        </a:p>
      </dgm:t>
    </dgm:pt>
    <dgm:pt modelId="{A49E6D0F-C793-4FFC-AAA6-6E213D4D9713}" type="sibTrans" cxnId="{F50F2BB2-3A82-4E83-A92D-10440B6EB093}">
      <dgm:prSet/>
      <dgm:spPr/>
      <dgm:t>
        <a:bodyPr/>
        <a:lstStyle/>
        <a:p>
          <a:endParaRPr lang="en-US"/>
        </a:p>
      </dgm:t>
    </dgm:pt>
    <dgm:pt modelId="{C96F34DF-CC97-4356-9BB4-38404231A209}">
      <dgm:prSet/>
      <dgm:spPr/>
      <dgm:t>
        <a:bodyPr/>
        <a:lstStyle/>
        <a:p>
          <a:r>
            <a:rPr lang="en-US"/>
            <a:t>The members </a:t>
          </a:r>
          <a:r>
            <a:rPr lang="en-US" b="1"/>
            <a:t>debate </a:t>
          </a:r>
          <a:r>
            <a:rPr lang="en-US"/>
            <a:t>the motion</a:t>
          </a:r>
        </a:p>
      </dgm:t>
    </dgm:pt>
    <dgm:pt modelId="{93EEFC8E-323A-4BA6-AAA5-9498C48AC9A5}" type="parTrans" cxnId="{1839C72E-B61D-4B96-BCED-F84E727D1986}">
      <dgm:prSet/>
      <dgm:spPr/>
      <dgm:t>
        <a:bodyPr/>
        <a:lstStyle/>
        <a:p>
          <a:endParaRPr lang="en-US"/>
        </a:p>
      </dgm:t>
    </dgm:pt>
    <dgm:pt modelId="{5A8E1005-CF3D-4C07-9AC7-E5E8B6D07F06}" type="sibTrans" cxnId="{1839C72E-B61D-4B96-BCED-F84E727D1986}">
      <dgm:prSet/>
      <dgm:spPr/>
      <dgm:t>
        <a:bodyPr/>
        <a:lstStyle/>
        <a:p>
          <a:endParaRPr lang="en-US"/>
        </a:p>
      </dgm:t>
    </dgm:pt>
    <dgm:pt modelId="{CE785CB9-EB3E-4AE7-A707-678C582C9E1F}">
      <dgm:prSet/>
      <dgm:spPr/>
      <dgm:t>
        <a:bodyPr/>
        <a:lstStyle/>
        <a:p>
          <a:r>
            <a:rPr lang="en-US"/>
            <a:t>The chair </a:t>
          </a:r>
          <a:r>
            <a:rPr lang="en-US" b="1"/>
            <a:t>puts the question </a:t>
          </a:r>
          <a:r>
            <a:rPr lang="en-US"/>
            <a:t>and the members vote</a:t>
          </a:r>
        </a:p>
      </dgm:t>
    </dgm:pt>
    <dgm:pt modelId="{5AFD9516-FB77-446E-8F98-56A8ACCE4603}" type="parTrans" cxnId="{587B19C5-709B-484C-B518-F4F4420622B1}">
      <dgm:prSet/>
      <dgm:spPr/>
      <dgm:t>
        <a:bodyPr/>
        <a:lstStyle/>
        <a:p>
          <a:endParaRPr lang="en-US"/>
        </a:p>
      </dgm:t>
    </dgm:pt>
    <dgm:pt modelId="{BEB404E6-042C-409B-8686-CB421E0D0A10}" type="sibTrans" cxnId="{587B19C5-709B-484C-B518-F4F4420622B1}">
      <dgm:prSet/>
      <dgm:spPr/>
      <dgm:t>
        <a:bodyPr/>
        <a:lstStyle/>
        <a:p>
          <a:endParaRPr lang="en-US"/>
        </a:p>
      </dgm:t>
    </dgm:pt>
    <dgm:pt modelId="{A7E64A87-1697-4C70-B9B4-086092791093}">
      <dgm:prSet/>
      <dgm:spPr/>
      <dgm:t>
        <a:bodyPr/>
        <a:lstStyle/>
        <a:p>
          <a:r>
            <a:rPr lang="en-US"/>
            <a:t>The chair </a:t>
          </a:r>
          <a:r>
            <a:rPr lang="en-US" b="1"/>
            <a:t>announces the result of the vote</a:t>
          </a:r>
          <a:endParaRPr lang="en-US"/>
        </a:p>
      </dgm:t>
    </dgm:pt>
    <dgm:pt modelId="{87D53C8F-B841-4032-984B-B74A55C1A5B9}" type="parTrans" cxnId="{EB0A4365-8C7E-493E-B20B-83061D8998E8}">
      <dgm:prSet/>
      <dgm:spPr/>
      <dgm:t>
        <a:bodyPr/>
        <a:lstStyle/>
        <a:p>
          <a:endParaRPr lang="en-US"/>
        </a:p>
      </dgm:t>
    </dgm:pt>
    <dgm:pt modelId="{314AAC36-3AD5-478F-B746-242AABECE041}" type="sibTrans" cxnId="{EB0A4365-8C7E-493E-B20B-83061D8998E8}">
      <dgm:prSet/>
      <dgm:spPr/>
      <dgm:t>
        <a:bodyPr/>
        <a:lstStyle/>
        <a:p>
          <a:endParaRPr lang="en-US"/>
        </a:p>
      </dgm:t>
    </dgm:pt>
    <dgm:pt modelId="{A0AF585C-671F-4528-B607-5DAA8A4E57F7}" type="pres">
      <dgm:prSet presAssocID="{43635CF9-44AF-48A1-8563-EA739872E4E4}" presName="diagram" presStyleCnt="0">
        <dgm:presLayoutVars>
          <dgm:dir/>
          <dgm:resizeHandles val="exact"/>
        </dgm:presLayoutVars>
      </dgm:prSet>
      <dgm:spPr/>
    </dgm:pt>
    <dgm:pt modelId="{391E7CB0-6E1D-4DAA-A41A-040FB5A138C8}" type="pres">
      <dgm:prSet presAssocID="{903E5BD6-5CBD-43C8-81E4-0A0041BA6C73}" presName="node" presStyleLbl="node1" presStyleIdx="0" presStyleCnt="6">
        <dgm:presLayoutVars>
          <dgm:bulletEnabled val="1"/>
        </dgm:presLayoutVars>
      </dgm:prSet>
      <dgm:spPr/>
    </dgm:pt>
    <dgm:pt modelId="{9BFF71D1-21FD-4AB6-8C1F-F2424445C3AB}" type="pres">
      <dgm:prSet presAssocID="{8E782ECC-5219-4C07-B499-AB9CC455730F}" presName="sibTrans" presStyleCnt="0"/>
      <dgm:spPr/>
    </dgm:pt>
    <dgm:pt modelId="{8CC0D66E-3CB9-4A87-B9D5-BE041CDC6463}" type="pres">
      <dgm:prSet presAssocID="{41056C8C-1A95-4BEF-A77C-B61D68D0FDA5}" presName="node" presStyleLbl="node1" presStyleIdx="1" presStyleCnt="6">
        <dgm:presLayoutVars>
          <dgm:bulletEnabled val="1"/>
        </dgm:presLayoutVars>
      </dgm:prSet>
      <dgm:spPr/>
    </dgm:pt>
    <dgm:pt modelId="{BEE533CD-0964-4ACB-A82A-5FFF0E2E3F32}" type="pres">
      <dgm:prSet presAssocID="{7E520C81-60A2-418A-932B-8511899E4D21}" presName="sibTrans" presStyleCnt="0"/>
      <dgm:spPr/>
    </dgm:pt>
    <dgm:pt modelId="{82A8AF38-8EED-4BA4-9DC2-99B072712B24}" type="pres">
      <dgm:prSet presAssocID="{9DA6D652-ACF6-40E2-AB7C-A6CA307EF85F}" presName="node" presStyleLbl="node1" presStyleIdx="2" presStyleCnt="6">
        <dgm:presLayoutVars>
          <dgm:bulletEnabled val="1"/>
        </dgm:presLayoutVars>
      </dgm:prSet>
      <dgm:spPr/>
    </dgm:pt>
    <dgm:pt modelId="{8EE1D1B2-E920-4666-B240-EB1DE0C46362}" type="pres">
      <dgm:prSet presAssocID="{A49E6D0F-C793-4FFC-AAA6-6E213D4D9713}" presName="sibTrans" presStyleCnt="0"/>
      <dgm:spPr/>
    </dgm:pt>
    <dgm:pt modelId="{02BC95B8-E5F1-4A79-9C53-F111565A8268}" type="pres">
      <dgm:prSet presAssocID="{C96F34DF-CC97-4356-9BB4-38404231A209}" presName="node" presStyleLbl="node1" presStyleIdx="3" presStyleCnt="6">
        <dgm:presLayoutVars>
          <dgm:bulletEnabled val="1"/>
        </dgm:presLayoutVars>
      </dgm:prSet>
      <dgm:spPr/>
    </dgm:pt>
    <dgm:pt modelId="{344018F1-CAEF-40BE-AA88-F8B50D0AD018}" type="pres">
      <dgm:prSet presAssocID="{5A8E1005-CF3D-4C07-9AC7-E5E8B6D07F06}" presName="sibTrans" presStyleCnt="0"/>
      <dgm:spPr/>
    </dgm:pt>
    <dgm:pt modelId="{43ACE408-E924-4A51-91F8-20F741F06EF3}" type="pres">
      <dgm:prSet presAssocID="{CE785CB9-EB3E-4AE7-A707-678C582C9E1F}" presName="node" presStyleLbl="node1" presStyleIdx="4" presStyleCnt="6">
        <dgm:presLayoutVars>
          <dgm:bulletEnabled val="1"/>
        </dgm:presLayoutVars>
      </dgm:prSet>
      <dgm:spPr/>
    </dgm:pt>
    <dgm:pt modelId="{BF83205B-B244-42FA-8FE8-AB0EB352BC80}" type="pres">
      <dgm:prSet presAssocID="{BEB404E6-042C-409B-8686-CB421E0D0A10}" presName="sibTrans" presStyleCnt="0"/>
      <dgm:spPr/>
    </dgm:pt>
    <dgm:pt modelId="{4378861A-5510-4032-9847-3F1F07207A13}" type="pres">
      <dgm:prSet presAssocID="{A7E64A87-1697-4C70-B9B4-086092791093}" presName="node" presStyleLbl="node1" presStyleIdx="5" presStyleCnt="6">
        <dgm:presLayoutVars>
          <dgm:bulletEnabled val="1"/>
        </dgm:presLayoutVars>
      </dgm:prSet>
      <dgm:spPr/>
    </dgm:pt>
  </dgm:ptLst>
  <dgm:cxnLst>
    <dgm:cxn modelId="{DF207214-D9BD-4B26-A086-0D0DB5825BF5}" srcId="{43635CF9-44AF-48A1-8563-EA739872E4E4}" destId="{903E5BD6-5CBD-43C8-81E4-0A0041BA6C73}" srcOrd="0" destOrd="0" parTransId="{98DFDEDC-5BD6-4B44-A686-A48E489AFF9A}" sibTransId="{8E782ECC-5219-4C07-B499-AB9CC455730F}"/>
    <dgm:cxn modelId="{1839C72E-B61D-4B96-BCED-F84E727D1986}" srcId="{43635CF9-44AF-48A1-8563-EA739872E4E4}" destId="{C96F34DF-CC97-4356-9BB4-38404231A209}" srcOrd="3" destOrd="0" parTransId="{93EEFC8E-323A-4BA6-AAA5-9498C48AC9A5}" sibTransId="{5A8E1005-CF3D-4C07-9AC7-E5E8B6D07F06}"/>
    <dgm:cxn modelId="{068DFC55-1D59-43DC-8EE8-32AFC9F606EB}" type="presOf" srcId="{A7E64A87-1697-4C70-B9B4-086092791093}" destId="{4378861A-5510-4032-9847-3F1F07207A13}" srcOrd="0" destOrd="0" presId="urn:microsoft.com/office/officeart/2005/8/layout/default"/>
    <dgm:cxn modelId="{E0993359-1961-4815-9013-F11E1949AFD5}" type="presOf" srcId="{C96F34DF-CC97-4356-9BB4-38404231A209}" destId="{02BC95B8-E5F1-4A79-9C53-F111565A8268}" srcOrd="0" destOrd="0" presId="urn:microsoft.com/office/officeart/2005/8/layout/default"/>
    <dgm:cxn modelId="{3C631565-B91A-4DBD-9F44-332C343B5402}" type="presOf" srcId="{41056C8C-1A95-4BEF-A77C-B61D68D0FDA5}" destId="{8CC0D66E-3CB9-4A87-B9D5-BE041CDC6463}" srcOrd="0" destOrd="0" presId="urn:microsoft.com/office/officeart/2005/8/layout/default"/>
    <dgm:cxn modelId="{EB0A4365-8C7E-493E-B20B-83061D8998E8}" srcId="{43635CF9-44AF-48A1-8563-EA739872E4E4}" destId="{A7E64A87-1697-4C70-B9B4-086092791093}" srcOrd="5" destOrd="0" parTransId="{87D53C8F-B841-4032-984B-B74A55C1A5B9}" sibTransId="{314AAC36-3AD5-478F-B746-242AABECE041}"/>
    <dgm:cxn modelId="{8B408B65-445F-425A-8ACA-69033BF68702}" srcId="{43635CF9-44AF-48A1-8563-EA739872E4E4}" destId="{41056C8C-1A95-4BEF-A77C-B61D68D0FDA5}" srcOrd="1" destOrd="0" parTransId="{A61EE2C9-CD42-4CB1-A292-880F8BF3E5FF}" sibTransId="{7E520C81-60A2-418A-932B-8511899E4D21}"/>
    <dgm:cxn modelId="{25F1B29E-B8DE-4221-9E1E-34C75B8D9CC5}" type="presOf" srcId="{43635CF9-44AF-48A1-8563-EA739872E4E4}" destId="{A0AF585C-671F-4528-B607-5DAA8A4E57F7}" srcOrd="0" destOrd="0" presId="urn:microsoft.com/office/officeart/2005/8/layout/default"/>
    <dgm:cxn modelId="{432005A8-B659-49CB-AFAB-ED01920C5E9B}" type="presOf" srcId="{9DA6D652-ACF6-40E2-AB7C-A6CA307EF85F}" destId="{82A8AF38-8EED-4BA4-9DC2-99B072712B24}" srcOrd="0" destOrd="0" presId="urn:microsoft.com/office/officeart/2005/8/layout/default"/>
    <dgm:cxn modelId="{F50F2BB2-3A82-4E83-A92D-10440B6EB093}" srcId="{43635CF9-44AF-48A1-8563-EA739872E4E4}" destId="{9DA6D652-ACF6-40E2-AB7C-A6CA307EF85F}" srcOrd="2" destOrd="0" parTransId="{51056823-A095-4133-8E4E-40B7D9174201}" sibTransId="{A49E6D0F-C793-4FFC-AAA6-6E213D4D9713}"/>
    <dgm:cxn modelId="{587B19C5-709B-484C-B518-F4F4420622B1}" srcId="{43635CF9-44AF-48A1-8563-EA739872E4E4}" destId="{CE785CB9-EB3E-4AE7-A707-678C582C9E1F}" srcOrd="4" destOrd="0" parTransId="{5AFD9516-FB77-446E-8F98-56A8ACCE4603}" sibTransId="{BEB404E6-042C-409B-8686-CB421E0D0A10}"/>
    <dgm:cxn modelId="{A51F67D5-9E4A-4A67-9E4F-CAE5D3AA8E0B}" type="presOf" srcId="{903E5BD6-5CBD-43C8-81E4-0A0041BA6C73}" destId="{391E7CB0-6E1D-4DAA-A41A-040FB5A138C8}" srcOrd="0" destOrd="0" presId="urn:microsoft.com/office/officeart/2005/8/layout/default"/>
    <dgm:cxn modelId="{B73B5BF5-7091-490B-BAA7-2CC3AB1DF30C}" type="presOf" srcId="{CE785CB9-EB3E-4AE7-A707-678C582C9E1F}" destId="{43ACE408-E924-4A51-91F8-20F741F06EF3}" srcOrd="0" destOrd="0" presId="urn:microsoft.com/office/officeart/2005/8/layout/default"/>
    <dgm:cxn modelId="{DC4D8987-6E83-445A-B786-A0CA56E2531A}" type="presParOf" srcId="{A0AF585C-671F-4528-B607-5DAA8A4E57F7}" destId="{391E7CB0-6E1D-4DAA-A41A-040FB5A138C8}" srcOrd="0" destOrd="0" presId="urn:microsoft.com/office/officeart/2005/8/layout/default"/>
    <dgm:cxn modelId="{AA95A03F-BF22-4684-94CC-6BC2BF8CF7AA}" type="presParOf" srcId="{A0AF585C-671F-4528-B607-5DAA8A4E57F7}" destId="{9BFF71D1-21FD-4AB6-8C1F-F2424445C3AB}" srcOrd="1" destOrd="0" presId="urn:microsoft.com/office/officeart/2005/8/layout/default"/>
    <dgm:cxn modelId="{F2947373-8A43-4C50-8EA4-09971CCE20DF}" type="presParOf" srcId="{A0AF585C-671F-4528-B607-5DAA8A4E57F7}" destId="{8CC0D66E-3CB9-4A87-B9D5-BE041CDC6463}" srcOrd="2" destOrd="0" presId="urn:microsoft.com/office/officeart/2005/8/layout/default"/>
    <dgm:cxn modelId="{C63CBF04-51A5-49D9-8DE5-DAD00F7D6035}" type="presParOf" srcId="{A0AF585C-671F-4528-B607-5DAA8A4E57F7}" destId="{BEE533CD-0964-4ACB-A82A-5FFF0E2E3F32}" srcOrd="3" destOrd="0" presId="urn:microsoft.com/office/officeart/2005/8/layout/default"/>
    <dgm:cxn modelId="{1B0F4E36-9D7F-4B71-808B-B0ECE85D619E}" type="presParOf" srcId="{A0AF585C-671F-4528-B607-5DAA8A4E57F7}" destId="{82A8AF38-8EED-4BA4-9DC2-99B072712B24}" srcOrd="4" destOrd="0" presId="urn:microsoft.com/office/officeart/2005/8/layout/default"/>
    <dgm:cxn modelId="{120258A3-3275-4C23-BC5E-BD4E2A79F0CD}" type="presParOf" srcId="{A0AF585C-671F-4528-B607-5DAA8A4E57F7}" destId="{8EE1D1B2-E920-4666-B240-EB1DE0C46362}" srcOrd="5" destOrd="0" presId="urn:microsoft.com/office/officeart/2005/8/layout/default"/>
    <dgm:cxn modelId="{47CA3600-9AA1-4418-A00E-A479D4B15402}" type="presParOf" srcId="{A0AF585C-671F-4528-B607-5DAA8A4E57F7}" destId="{02BC95B8-E5F1-4A79-9C53-F111565A8268}" srcOrd="6" destOrd="0" presId="urn:microsoft.com/office/officeart/2005/8/layout/default"/>
    <dgm:cxn modelId="{F01A7E08-DEC6-44AF-95F9-55892B661CF9}" type="presParOf" srcId="{A0AF585C-671F-4528-B607-5DAA8A4E57F7}" destId="{344018F1-CAEF-40BE-AA88-F8B50D0AD018}" srcOrd="7" destOrd="0" presId="urn:microsoft.com/office/officeart/2005/8/layout/default"/>
    <dgm:cxn modelId="{9767A73F-8938-4DEF-B424-3736097B606A}" type="presParOf" srcId="{A0AF585C-671F-4528-B607-5DAA8A4E57F7}" destId="{43ACE408-E924-4A51-91F8-20F741F06EF3}" srcOrd="8" destOrd="0" presId="urn:microsoft.com/office/officeart/2005/8/layout/default"/>
    <dgm:cxn modelId="{E0511343-22DF-446B-9857-E21F5FBB4D95}" type="presParOf" srcId="{A0AF585C-671F-4528-B607-5DAA8A4E57F7}" destId="{BF83205B-B244-42FA-8FE8-AB0EB352BC80}" srcOrd="9" destOrd="0" presId="urn:microsoft.com/office/officeart/2005/8/layout/default"/>
    <dgm:cxn modelId="{226EA3DC-46BB-4BEF-9904-B302D3AAFC16}" type="presParOf" srcId="{A0AF585C-671F-4528-B607-5DAA8A4E57F7}" destId="{4378861A-5510-4032-9847-3F1F07207A13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4C6692-5CEB-4F6B-B1A2-478956D39004}">
      <dsp:nvSpPr>
        <dsp:cNvPr id="0" name=""/>
        <dsp:cNvSpPr/>
      </dsp:nvSpPr>
      <dsp:spPr>
        <a:xfrm>
          <a:off x="377190" y="3160"/>
          <a:ext cx="2907506" cy="174450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To make a motion or speak in debate is the same:</a:t>
          </a:r>
        </a:p>
      </dsp:txBody>
      <dsp:txXfrm>
        <a:off x="377190" y="3160"/>
        <a:ext cx="2907506" cy="1744503"/>
      </dsp:txXfrm>
    </dsp:sp>
    <dsp:sp modelId="{51EBF8D6-5F5C-49B2-AAEC-DABA1E4CC4BC}">
      <dsp:nvSpPr>
        <dsp:cNvPr id="0" name=""/>
        <dsp:cNvSpPr/>
      </dsp:nvSpPr>
      <dsp:spPr>
        <a:xfrm>
          <a:off x="3575446" y="3160"/>
          <a:ext cx="2907506" cy="174450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Immediately after the previous speaker has finished, stand and call out “Mr. Chairman”, “Madam President” or whatever the chair’s title may be</a:t>
          </a:r>
        </a:p>
      </dsp:txBody>
      <dsp:txXfrm>
        <a:off x="3575446" y="3160"/>
        <a:ext cx="2907506" cy="1744503"/>
      </dsp:txXfrm>
    </dsp:sp>
    <dsp:sp modelId="{F9F5CC47-C975-4840-BF3B-0BE928CFBC95}">
      <dsp:nvSpPr>
        <dsp:cNvPr id="0" name=""/>
        <dsp:cNvSpPr/>
      </dsp:nvSpPr>
      <dsp:spPr>
        <a:xfrm>
          <a:off x="6773703" y="3160"/>
          <a:ext cx="2907506" cy="174450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The chair </a:t>
          </a:r>
          <a:r>
            <a:rPr lang="en-US" sz="2000" b="1" kern="1200"/>
            <a:t>recognizes </a:t>
          </a:r>
          <a:r>
            <a:rPr lang="en-US" sz="2000" kern="1200"/>
            <a:t>you-calls out your name, title or by nodding to you</a:t>
          </a:r>
        </a:p>
      </dsp:txBody>
      <dsp:txXfrm>
        <a:off x="6773703" y="3160"/>
        <a:ext cx="2907506" cy="1744503"/>
      </dsp:txXfrm>
    </dsp:sp>
    <dsp:sp modelId="{213658B0-0FDB-4F51-A755-0D56137597B8}">
      <dsp:nvSpPr>
        <dsp:cNvPr id="0" name=""/>
        <dsp:cNvSpPr/>
      </dsp:nvSpPr>
      <dsp:spPr>
        <a:xfrm>
          <a:off x="1976318" y="2038415"/>
          <a:ext cx="2907506" cy="174450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You now </a:t>
          </a:r>
          <a:r>
            <a:rPr lang="en-US" sz="2000" b="1" kern="1200"/>
            <a:t>have the floor. </a:t>
          </a:r>
          <a:r>
            <a:rPr lang="en-US" sz="2000" kern="1200"/>
            <a:t>When you are finished, you sit down, and </a:t>
          </a:r>
          <a:r>
            <a:rPr lang="en-US" sz="2000" b="1" kern="1200"/>
            <a:t>yield the floor</a:t>
          </a:r>
          <a:endParaRPr lang="en-US" sz="2000" kern="1200"/>
        </a:p>
      </dsp:txBody>
      <dsp:txXfrm>
        <a:off x="1976318" y="2038415"/>
        <a:ext cx="2907506" cy="1744503"/>
      </dsp:txXfrm>
    </dsp:sp>
    <dsp:sp modelId="{1EBAD9BE-984D-42B9-ADE8-77D94968A06C}">
      <dsp:nvSpPr>
        <dsp:cNvPr id="0" name=""/>
        <dsp:cNvSpPr/>
      </dsp:nvSpPr>
      <dsp:spPr>
        <a:xfrm>
          <a:off x="5174575" y="2038415"/>
          <a:ext cx="2907506" cy="1744503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[RONR (12</a:t>
          </a:r>
          <a:r>
            <a:rPr lang="en-US" sz="2000" kern="1200" baseline="30000"/>
            <a:t>th</a:t>
          </a:r>
          <a:r>
            <a:rPr lang="en-US" sz="2000" kern="1200"/>
            <a:t> ed.) 3:30-35, 42:1-5]</a:t>
          </a:r>
        </a:p>
      </dsp:txBody>
      <dsp:txXfrm>
        <a:off x="5174575" y="2038415"/>
        <a:ext cx="2907506" cy="1744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B3904A-E049-491B-A7D3-F8AFB7C93634}">
      <dsp:nvSpPr>
        <dsp:cNvPr id="0" name=""/>
        <dsp:cNvSpPr/>
      </dsp:nvSpPr>
      <dsp:spPr>
        <a:xfrm>
          <a:off x="0" y="97223"/>
          <a:ext cx="6582555" cy="94399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After obtaining the floor, simply say, </a:t>
          </a:r>
          <a:r>
            <a:rPr lang="en-US" sz="1800" b="1" kern="1200" dirty="0"/>
            <a:t>"I move that..."</a:t>
          </a:r>
          <a:endParaRPr lang="en-US" sz="1800" kern="1200" dirty="0"/>
        </a:p>
      </dsp:txBody>
      <dsp:txXfrm>
        <a:off x="46082" y="143305"/>
        <a:ext cx="6490391" cy="851834"/>
      </dsp:txXfrm>
    </dsp:sp>
    <dsp:sp modelId="{C510A058-B1A7-4681-91EB-43182C40BA9E}">
      <dsp:nvSpPr>
        <dsp:cNvPr id="0" name=""/>
        <dsp:cNvSpPr/>
      </dsp:nvSpPr>
      <dsp:spPr>
        <a:xfrm>
          <a:off x="0" y="1093061"/>
          <a:ext cx="6582555" cy="943998"/>
        </a:xfrm>
        <a:prstGeom prst="roundRect">
          <a:avLst/>
        </a:prstGeom>
        <a:solidFill>
          <a:schemeClr val="accent2">
            <a:hueOff val="-377163"/>
            <a:satOff val="1900"/>
            <a:lumOff val="196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Important to say precisely what the words of the motion are to be. The group votes on exact language, not an idea</a:t>
          </a:r>
        </a:p>
      </dsp:txBody>
      <dsp:txXfrm>
        <a:off x="46082" y="1139143"/>
        <a:ext cx="6490391" cy="851834"/>
      </dsp:txXfrm>
    </dsp:sp>
    <dsp:sp modelId="{145583DE-CFF4-409E-95B2-D85784F8BD8D}">
      <dsp:nvSpPr>
        <dsp:cNvPr id="0" name=""/>
        <dsp:cNvSpPr/>
      </dsp:nvSpPr>
      <dsp:spPr>
        <a:xfrm>
          <a:off x="0" y="2088899"/>
          <a:ext cx="6582555" cy="943998"/>
        </a:xfrm>
        <a:prstGeom prst="roundRect">
          <a:avLst/>
        </a:prstGeom>
        <a:solidFill>
          <a:schemeClr val="accent2">
            <a:hueOff val="-754326"/>
            <a:satOff val="3799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Motion is written in the minutes. Secretary's job is to copy the motions down accurately</a:t>
          </a:r>
        </a:p>
      </dsp:txBody>
      <dsp:txXfrm>
        <a:off x="46082" y="2134981"/>
        <a:ext cx="6490391" cy="851834"/>
      </dsp:txXfrm>
    </dsp:sp>
    <dsp:sp modelId="{3CDEDDB7-E042-49A3-ABEB-E8DBFBCFFAE3}">
      <dsp:nvSpPr>
        <dsp:cNvPr id="0" name=""/>
        <dsp:cNvSpPr/>
      </dsp:nvSpPr>
      <dsp:spPr>
        <a:xfrm>
          <a:off x="0" y="3084738"/>
          <a:ext cx="6582555" cy="943998"/>
        </a:xfrm>
        <a:prstGeom prst="roundRect">
          <a:avLst/>
        </a:prstGeom>
        <a:solidFill>
          <a:schemeClr val="accent2">
            <a:hueOff val="-1131489"/>
            <a:satOff val="5699"/>
            <a:lumOff val="588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Chair can require that main motions be submitted in writing [RONR (12th ed.) 4:18.] It is good practice to write out a motion</a:t>
          </a:r>
        </a:p>
      </dsp:txBody>
      <dsp:txXfrm>
        <a:off x="46082" y="3130820"/>
        <a:ext cx="6490391" cy="851834"/>
      </dsp:txXfrm>
    </dsp:sp>
    <dsp:sp modelId="{CD6B3D2C-76FB-49E5-99E5-29D0449FA9FC}">
      <dsp:nvSpPr>
        <dsp:cNvPr id="0" name=""/>
        <dsp:cNvSpPr/>
      </dsp:nvSpPr>
      <dsp:spPr>
        <a:xfrm>
          <a:off x="0" y="4080576"/>
          <a:ext cx="6582555" cy="943998"/>
        </a:xfrm>
        <a:prstGeom prst="roundRect">
          <a:avLst/>
        </a:prstGeom>
        <a:solidFill>
          <a:schemeClr val="accent2">
            <a:hueOff val="-1508652"/>
            <a:satOff val="7598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After making motion, immediately sit down and wait to give your reason for making the proposal [RONR (12th ed.) 4:4-8]</a:t>
          </a:r>
        </a:p>
      </dsp:txBody>
      <dsp:txXfrm>
        <a:off x="46082" y="4126658"/>
        <a:ext cx="6490391" cy="8518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CCEFF-A9BF-40F1-8C19-2212FFDC6843}">
      <dsp:nvSpPr>
        <dsp:cNvPr id="0" name=""/>
        <dsp:cNvSpPr/>
      </dsp:nvSpPr>
      <dsp:spPr>
        <a:xfrm>
          <a:off x="0" y="93458"/>
          <a:ext cx="6582555" cy="11840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 motion must be </a:t>
          </a:r>
          <a:r>
            <a:rPr lang="en-US" sz="2300" b="1" kern="1200"/>
            <a:t>seconded </a:t>
          </a:r>
          <a:r>
            <a:rPr lang="en-US" sz="2300" kern="1200"/>
            <a:t>in order to be considered by the group</a:t>
          </a:r>
        </a:p>
      </dsp:txBody>
      <dsp:txXfrm>
        <a:off x="57800" y="151258"/>
        <a:ext cx="6466955" cy="1068440"/>
      </dsp:txXfrm>
    </dsp:sp>
    <dsp:sp modelId="{EAD7AE8B-5AA2-460A-BD0F-22B9440A1413}">
      <dsp:nvSpPr>
        <dsp:cNvPr id="0" name=""/>
        <dsp:cNvSpPr/>
      </dsp:nvSpPr>
      <dsp:spPr>
        <a:xfrm>
          <a:off x="0" y="1343738"/>
          <a:ext cx="6582555" cy="1184040"/>
        </a:xfrm>
        <a:prstGeom prst="roundRect">
          <a:avLst/>
        </a:prstGeom>
        <a:solidFill>
          <a:schemeClr val="accent2">
            <a:hueOff val="-502884"/>
            <a:satOff val="2533"/>
            <a:lumOff val="2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Shows that at least two members want the proposal considered; it does not necessarily mean the seconder agrees with the motion</a:t>
          </a:r>
        </a:p>
      </dsp:txBody>
      <dsp:txXfrm>
        <a:off x="57800" y="1401538"/>
        <a:ext cx="6466955" cy="1068440"/>
      </dsp:txXfrm>
    </dsp:sp>
    <dsp:sp modelId="{5FAF6E35-1343-41F0-B4D2-16B58B94F11C}">
      <dsp:nvSpPr>
        <dsp:cNvPr id="0" name=""/>
        <dsp:cNvSpPr/>
      </dsp:nvSpPr>
      <dsp:spPr>
        <a:xfrm>
          <a:off x="0" y="2594019"/>
          <a:ext cx="6582555" cy="1184040"/>
        </a:xfrm>
        <a:prstGeom prst="roundRect">
          <a:avLst/>
        </a:prstGeom>
        <a:solidFill>
          <a:schemeClr val="accent2">
            <a:hueOff val="-1005768"/>
            <a:satOff val="5065"/>
            <a:lumOff val="52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If there is no second, the motion is not considered by the group</a:t>
          </a:r>
        </a:p>
      </dsp:txBody>
      <dsp:txXfrm>
        <a:off x="57800" y="2651819"/>
        <a:ext cx="6466955" cy="1068440"/>
      </dsp:txXfrm>
    </dsp:sp>
    <dsp:sp modelId="{6914430B-7D6A-4D5D-944B-98BEC7BC17B6}">
      <dsp:nvSpPr>
        <dsp:cNvPr id="0" name=""/>
        <dsp:cNvSpPr/>
      </dsp:nvSpPr>
      <dsp:spPr>
        <a:xfrm>
          <a:off x="0" y="3844299"/>
          <a:ext cx="6582555" cy="1184040"/>
        </a:xfrm>
        <a:prstGeom prst="roundRect">
          <a:avLst/>
        </a:prstGeom>
        <a:solidFill>
          <a:schemeClr val="accent2">
            <a:hueOff val="-1508652"/>
            <a:satOff val="7598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You do not need to be recognized by the chair, simply call out </a:t>
          </a:r>
          <a:r>
            <a:rPr lang="en-US" sz="2300" b="1" kern="1200"/>
            <a:t>"Second!" f</a:t>
          </a:r>
          <a:r>
            <a:rPr lang="en-US" sz="2300" kern="1200"/>
            <a:t>rom you chair [RONR (12th ed.) 4:9-14]</a:t>
          </a:r>
        </a:p>
      </dsp:txBody>
      <dsp:txXfrm>
        <a:off x="57800" y="3902099"/>
        <a:ext cx="6466955" cy="10684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33C7BA-CF58-4579-BDE9-2708F40D4845}">
      <dsp:nvSpPr>
        <dsp:cNvPr id="0" name=""/>
        <dsp:cNvSpPr/>
      </dsp:nvSpPr>
      <dsp:spPr>
        <a:xfrm>
          <a:off x="0" y="0"/>
          <a:ext cx="8549640" cy="11358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Once a motion is moved and seconded, the chair </a:t>
          </a:r>
          <a:r>
            <a:rPr lang="en-US" sz="2600" b="1" kern="1200"/>
            <a:t>states the question</a:t>
          </a:r>
          <a:endParaRPr lang="en-US" sz="2600" kern="1200"/>
        </a:p>
      </dsp:txBody>
      <dsp:txXfrm>
        <a:off x="33267" y="33267"/>
        <a:ext cx="7323997" cy="1069290"/>
      </dsp:txXfrm>
    </dsp:sp>
    <dsp:sp modelId="{6330F48E-094B-47D4-9FD7-39B093D5C9F9}">
      <dsp:nvSpPr>
        <dsp:cNvPr id="0" name=""/>
        <dsp:cNvSpPr/>
      </dsp:nvSpPr>
      <dsp:spPr>
        <a:xfrm>
          <a:off x="754379" y="1325127"/>
          <a:ext cx="8549640" cy="1135824"/>
        </a:xfrm>
        <a:prstGeom prst="roundRect">
          <a:avLst>
            <a:gd name="adj" fmla="val 10000"/>
          </a:avLst>
        </a:prstGeom>
        <a:solidFill>
          <a:schemeClr val="accent2">
            <a:hueOff val="-754326"/>
            <a:satOff val="3799"/>
            <a:lumOff val="39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The chair says </a:t>
          </a:r>
          <a:r>
            <a:rPr lang="en-US" sz="2600" b="1" kern="1200"/>
            <a:t>"It is moved and seconded that.."</a:t>
          </a:r>
          <a:r>
            <a:rPr lang="en-US" sz="2600" kern="1200"/>
            <a:t> and repeats the exact wording of the motion</a:t>
          </a:r>
        </a:p>
      </dsp:txBody>
      <dsp:txXfrm>
        <a:off x="787646" y="1358394"/>
        <a:ext cx="6990440" cy="1069290"/>
      </dsp:txXfrm>
    </dsp:sp>
    <dsp:sp modelId="{9B8B042C-157C-406F-9B5C-E9D78337948E}">
      <dsp:nvSpPr>
        <dsp:cNvPr id="0" name=""/>
        <dsp:cNvSpPr/>
      </dsp:nvSpPr>
      <dsp:spPr>
        <a:xfrm>
          <a:off x="1508759" y="2650255"/>
          <a:ext cx="8549640" cy="1135824"/>
        </a:xfrm>
        <a:prstGeom prst="roundRect">
          <a:avLst>
            <a:gd name="adj" fmla="val 10000"/>
          </a:avLst>
        </a:prstGeom>
        <a:solidFill>
          <a:schemeClr val="accent2">
            <a:hueOff val="-1508652"/>
            <a:satOff val="7598"/>
            <a:lumOff val="784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There are two reasons the chair must state the question after it is moved and seconded</a:t>
          </a:r>
        </a:p>
      </dsp:txBody>
      <dsp:txXfrm>
        <a:off x="1542026" y="2683522"/>
        <a:ext cx="6990440" cy="1069290"/>
      </dsp:txXfrm>
    </dsp:sp>
    <dsp:sp modelId="{BF46CA2B-5009-4E0C-AB1A-1B1497A185CA}">
      <dsp:nvSpPr>
        <dsp:cNvPr id="0" name=""/>
        <dsp:cNvSpPr/>
      </dsp:nvSpPr>
      <dsp:spPr>
        <a:xfrm>
          <a:off x="7811354" y="861333"/>
          <a:ext cx="738285" cy="73828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7977468" y="861333"/>
        <a:ext cx="406057" cy="555559"/>
      </dsp:txXfrm>
    </dsp:sp>
    <dsp:sp modelId="{A01D84D2-122E-4A3A-9103-8674FB1DE666}">
      <dsp:nvSpPr>
        <dsp:cNvPr id="0" name=""/>
        <dsp:cNvSpPr/>
      </dsp:nvSpPr>
      <dsp:spPr>
        <a:xfrm>
          <a:off x="8565734" y="2178889"/>
          <a:ext cx="738285" cy="738285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970636"/>
            <a:satOff val="7425"/>
            <a:lumOff val="523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-970636"/>
              <a:satOff val="7425"/>
              <a:lumOff val="52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500" kern="1200"/>
        </a:p>
      </dsp:txBody>
      <dsp:txXfrm>
        <a:off x="8731848" y="2178889"/>
        <a:ext cx="406057" cy="55555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06E27D-E19F-4BD7-828C-1C078F51F131}">
      <dsp:nvSpPr>
        <dsp:cNvPr id="0" name=""/>
        <dsp:cNvSpPr/>
      </dsp:nvSpPr>
      <dsp:spPr>
        <a:xfrm>
          <a:off x="0" y="302295"/>
          <a:ext cx="10058399" cy="745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First, it is important that everyone in the group be able to know exactly what proposal is before it</a:t>
          </a:r>
        </a:p>
      </dsp:txBody>
      <dsp:txXfrm>
        <a:off x="36411" y="338706"/>
        <a:ext cx="9985577" cy="673053"/>
      </dsp:txXfrm>
    </dsp:sp>
    <dsp:sp modelId="{43416A4E-1B1F-4D5C-8494-34556D874F24}">
      <dsp:nvSpPr>
        <dsp:cNvPr id="0" name=""/>
        <dsp:cNvSpPr/>
      </dsp:nvSpPr>
      <dsp:spPr>
        <a:xfrm>
          <a:off x="0" y="1105770"/>
          <a:ext cx="10058399" cy="745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Second, the chair has two duties before </a:t>
          </a:r>
          <a:r>
            <a:rPr lang="en-US" sz="2000" kern="1200" dirty="0">
              <a:latin typeface="Garamond" panose="020F0302020204030204"/>
            </a:rPr>
            <a:t>stating</a:t>
          </a:r>
          <a:r>
            <a:rPr lang="en-US" sz="2000" kern="1200" dirty="0"/>
            <a:t> any motion:</a:t>
          </a:r>
        </a:p>
      </dsp:txBody>
      <dsp:txXfrm>
        <a:off x="36411" y="1142181"/>
        <a:ext cx="9985577" cy="673053"/>
      </dsp:txXfrm>
    </dsp:sp>
    <dsp:sp modelId="{D4E67AB9-469E-417E-8CEA-CDEA3D27B2A6}">
      <dsp:nvSpPr>
        <dsp:cNvPr id="0" name=""/>
        <dsp:cNvSpPr/>
      </dsp:nvSpPr>
      <dsp:spPr>
        <a:xfrm>
          <a:off x="0" y="1909245"/>
          <a:ext cx="10058399" cy="745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A) The chair must determine if the motion is in order at the time. If the motion violates the rules in some way, the chair says </a:t>
          </a:r>
          <a:r>
            <a:rPr lang="en-US" sz="2000" b="1" kern="1200" dirty="0"/>
            <a:t>"The chair rules that the motion is not in order because..."</a:t>
          </a:r>
          <a:endParaRPr lang="en-US" sz="2000" kern="1200" dirty="0"/>
        </a:p>
      </dsp:txBody>
      <dsp:txXfrm>
        <a:off x="36411" y="1945656"/>
        <a:ext cx="9985577" cy="673053"/>
      </dsp:txXfrm>
    </dsp:sp>
    <dsp:sp modelId="{C1BCD8BD-443B-4D05-831A-D40962791210}">
      <dsp:nvSpPr>
        <dsp:cNvPr id="0" name=""/>
        <dsp:cNvSpPr/>
      </dsp:nvSpPr>
      <dsp:spPr>
        <a:xfrm>
          <a:off x="0" y="2712720"/>
          <a:ext cx="10058399" cy="745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B) The chair must ensure that the motion is clearly phrased. If the motion is unclear, the chair should help the mover reword it before stating it [RONR (12th ed. 4:15-24]</a:t>
          </a:r>
        </a:p>
      </dsp:txBody>
      <dsp:txXfrm>
        <a:off x="36411" y="2749131"/>
        <a:ext cx="9985577" cy="67305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07966D-AE3F-43CC-A70A-B8F742490C86}">
      <dsp:nvSpPr>
        <dsp:cNvPr id="0" name=""/>
        <dsp:cNvSpPr/>
      </dsp:nvSpPr>
      <dsp:spPr>
        <a:xfrm>
          <a:off x="0" y="616"/>
          <a:ext cx="6910387" cy="144291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D80ABC-6C85-4CFC-B59A-9131ECC13497}">
      <dsp:nvSpPr>
        <dsp:cNvPr id="0" name=""/>
        <dsp:cNvSpPr/>
      </dsp:nvSpPr>
      <dsp:spPr>
        <a:xfrm>
          <a:off x="436480" y="325271"/>
          <a:ext cx="793601" cy="79360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A73AFB-EE58-4511-9986-9B4B0E026D06}">
      <dsp:nvSpPr>
        <dsp:cNvPr id="0" name=""/>
        <dsp:cNvSpPr/>
      </dsp:nvSpPr>
      <dsp:spPr>
        <a:xfrm>
          <a:off x="1666563" y="616"/>
          <a:ext cx="5243823" cy="14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708" tIns="152708" rIns="152708" bIns="15270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After debate is finished the chair "</a:t>
          </a:r>
          <a:r>
            <a:rPr lang="en-US" sz="1700" b="1" kern="1200"/>
            <a:t>Puts" the question</a:t>
          </a:r>
          <a:endParaRPr lang="en-US" sz="1700" kern="1200"/>
        </a:p>
      </dsp:txBody>
      <dsp:txXfrm>
        <a:off x="1666563" y="616"/>
        <a:ext cx="5243823" cy="1442911"/>
      </dsp:txXfrm>
    </dsp:sp>
    <dsp:sp modelId="{44468A75-D6F2-4057-8A15-B3032BF5340B}">
      <dsp:nvSpPr>
        <dsp:cNvPr id="0" name=""/>
        <dsp:cNvSpPr/>
      </dsp:nvSpPr>
      <dsp:spPr>
        <a:xfrm>
          <a:off x="0" y="1804256"/>
          <a:ext cx="6910387" cy="144291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DD4DD8-AC0F-4AAD-AE48-B95B5A23D394}">
      <dsp:nvSpPr>
        <dsp:cNvPr id="0" name=""/>
        <dsp:cNvSpPr/>
      </dsp:nvSpPr>
      <dsp:spPr>
        <a:xfrm>
          <a:off x="436480" y="2128911"/>
          <a:ext cx="793601" cy="79360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56E3F-51FA-4CFA-9E0C-855C7F3055F0}">
      <dsp:nvSpPr>
        <dsp:cNvPr id="0" name=""/>
        <dsp:cNvSpPr/>
      </dsp:nvSpPr>
      <dsp:spPr>
        <a:xfrm>
          <a:off x="1666563" y="1804256"/>
          <a:ext cx="5243823" cy="14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708" tIns="152708" rIns="152708" bIns="15270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To put the question the chair may ask </a:t>
          </a:r>
          <a:r>
            <a:rPr lang="en-US" sz="1700" b="1" kern="1200"/>
            <a:t>"Are you ready for the question?" O</a:t>
          </a:r>
          <a:r>
            <a:rPr lang="en-US" sz="1700" kern="1200"/>
            <a:t>r </a:t>
          </a:r>
          <a:r>
            <a:rPr lang="en-US" sz="1700" b="1" kern="1200"/>
            <a:t>"Is there further debate?" </a:t>
          </a:r>
          <a:r>
            <a:rPr lang="en-US" sz="1700" kern="1200"/>
            <a:t>If no one else wants to speak to the motion, the chair stands and puts the question to a vote. [RONR (12th ed.) 4:34]</a:t>
          </a:r>
        </a:p>
      </dsp:txBody>
      <dsp:txXfrm>
        <a:off x="1666563" y="1804256"/>
        <a:ext cx="5243823" cy="1442911"/>
      </dsp:txXfrm>
    </dsp:sp>
    <dsp:sp modelId="{B1926F26-A11F-4E60-9361-C44AE0E1FACF}">
      <dsp:nvSpPr>
        <dsp:cNvPr id="0" name=""/>
        <dsp:cNvSpPr/>
      </dsp:nvSpPr>
      <dsp:spPr>
        <a:xfrm>
          <a:off x="0" y="3607896"/>
          <a:ext cx="6910387" cy="144291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F7555-B6CB-4233-906D-485AFACF624E}">
      <dsp:nvSpPr>
        <dsp:cNvPr id="0" name=""/>
        <dsp:cNvSpPr/>
      </dsp:nvSpPr>
      <dsp:spPr>
        <a:xfrm>
          <a:off x="436480" y="3932551"/>
          <a:ext cx="793601" cy="79360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2DAF40-0FF5-403E-81D8-E832C2082116}">
      <dsp:nvSpPr>
        <dsp:cNvPr id="0" name=""/>
        <dsp:cNvSpPr/>
      </dsp:nvSpPr>
      <dsp:spPr>
        <a:xfrm>
          <a:off x="1666563" y="3607896"/>
          <a:ext cx="5243823" cy="1442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708" tIns="152708" rIns="152708" bIns="152708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To put the question to a vote the chair says </a:t>
          </a:r>
          <a:r>
            <a:rPr lang="en-US" sz="1700" b="1" kern="1200"/>
            <a:t>"The question is on the adoption of the motion that..." </a:t>
          </a:r>
          <a:r>
            <a:rPr lang="en-US" sz="1700" kern="1200"/>
            <a:t>And repeats the exact wording of the motion to be voted on</a:t>
          </a:r>
        </a:p>
      </dsp:txBody>
      <dsp:txXfrm>
        <a:off x="1666563" y="3607896"/>
        <a:ext cx="5243823" cy="144291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E7CB0-6E1D-4DAA-A41A-040FB5A138C8}">
      <dsp:nvSpPr>
        <dsp:cNvPr id="0" name=""/>
        <dsp:cNvSpPr/>
      </dsp:nvSpPr>
      <dsp:spPr>
        <a:xfrm>
          <a:off x="400764" y="143"/>
          <a:ext cx="2892772" cy="1735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 member is recognized by the chair and </a:t>
          </a:r>
          <a:r>
            <a:rPr lang="en-US" sz="2900" b="1" kern="1200"/>
            <a:t>makes a motion</a:t>
          </a:r>
          <a:endParaRPr lang="en-US" sz="2900" kern="1200"/>
        </a:p>
      </dsp:txBody>
      <dsp:txXfrm>
        <a:off x="400764" y="143"/>
        <a:ext cx="2892772" cy="1735663"/>
      </dsp:txXfrm>
    </dsp:sp>
    <dsp:sp modelId="{8CC0D66E-3CB9-4A87-B9D5-BE041CDC6463}">
      <dsp:nvSpPr>
        <dsp:cNvPr id="0" name=""/>
        <dsp:cNvSpPr/>
      </dsp:nvSpPr>
      <dsp:spPr>
        <a:xfrm>
          <a:off x="3582813" y="143"/>
          <a:ext cx="2892772" cy="1735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A member then </a:t>
          </a:r>
          <a:r>
            <a:rPr lang="en-US" sz="2900" b="1" kern="1200"/>
            <a:t>seconds </a:t>
          </a:r>
          <a:r>
            <a:rPr lang="en-US" sz="2900" kern="1200"/>
            <a:t>the motion</a:t>
          </a:r>
        </a:p>
      </dsp:txBody>
      <dsp:txXfrm>
        <a:off x="3582813" y="143"/>
        <a:ext cx="2892772" cy="1735663"/>
      </dsp:txXfrm>
    </dsp:sp>
    <dsp:sp modelId="{82A8AF38-8EED-4BA4-9DC2-99B072712B24}">
      <dsp:nvSpPr>
        <dsp:cNvPr id="0" name=""/>
        <dsp:cNvSpPr/>
      </dsp:nvSpPr>
      <dsp:spPr>
        <a:xfrm>
          <a:off x="6764863" y="143"/>
          <a:ext cx="2892772" cy="1735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The chair </a:t>
          </a:r>
          <a:r>
            <a:rPr lang="en-US" sz="2900" b="1" kern="1200"/>
            <a:t>states the question</a:t>
          </a:r>
          <a:endParaRPr lang="en-US" sz="2900" kern="1200"/>
        </a:p>
      </dsp:txBody>
      <dsp:txXfrm>
        <a:off x="6764863" y="143"/>
        <a:ext cx="2892772" cy="1735663"/>
      </dsp:txXfrm>
    </dsp:sp>
    <dsp:sp modelId="{02BC95B8-E5F1-4A79-9C53-F111565A8268}">
      <dsp:nvSpPr>
        <dsp:cNvPr id="0" name=""/>
        <dsp:cNvSpPr/>
      </dsp:nvSpPr>
      <dsp:spPr>
        <a:xfrm>
          <a:off x="400764" y="2025084"/>
          <a:ext cx="2892772" cy="1735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The members </a:t>
          </a:r>
          <a:r>
            <a:rPr lang="en-US" sz="2900" b="1" kern="1200"/>
            <a:t>debate </a:t>
          </a:r>
          <a:r>
            <a:rPr lang="en-US" sz="2900" kern="1200"/>
            <a:t>the motion</a:t>
          </a:r>
        </a:p>
      </dsp:txBody>
      <dsp:txXfrm>
        <a:off x="400764" y="2025084"/>
        <a:ext cx="2892772" cy="1735663"/>
      </dsp:txXfrm>
    </dsp:sp>
    <dsp:sp modelId="{43ACE408-E924-4A51-91F8-20F741F06EF3}">
      <dsp:nvSpPr>
        <dsp:cNvPr id="0" name=""/>
        <dsp:cNvSpPr/>
      </dsp:nvSpPr>
      <dsp:spPr>
        <a:xfrm>
          <a:off x="3582813" y="2025084"/>
          <a:ext cx="2892772" cy="1735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The chair </a:t>
          </a:r>
          <a:r>
            <a:rPr lang="en-US" sz="2900" b="1" kern="1200"/>
            <a:t>puts the question </a:t>
          </a:r>
          <a:r>
            <a:rPr lang="en-US" sz="2900" kern="1200"/>
            <a:t>and the members vote</a:t>
          </a:r>
        </a:p>
      </dsp:txBody>
      <dsp:txXfrm>
        <a:off x="3582813" y="2025084"/>
        <a:ext cx="2892772" cy="1735663"/>
      </dsp:txXfrm>
    </dsp:sp>
    <dsp:sp modelId="{4378861A-5510-4032-9847-3F1F07207A13}">
      <dsp:nvSpPr>
        <dsp:cNvPr id="0" name=""/>
        <dsp:cNvSpPr/>
      </dsp:nvSpPr>
      <dsp:spPr>
        <a:xfrm>
          <a:off x="6764863" y="2025084"/>
          <a:ext cx="2892772" cy="17356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The chair </a:t>
          </a:r>
          <a:r>
            <a:rPr lang="en-US" sz="2900" b="1" kern="1200"/>
            <a:t>announces the result of the vote</a:t>
          </a:r>
          <a:endParaRPr lang="en-US" sz="2900" kern="1200"/>
        </a:p>
      </dsp:txBody>
      <dsp:txXfrm>
        <a:off x="6764863" y="2025084"/>
        <a:ext cx="2892772" cy="1735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9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113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36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873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245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927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872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032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246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2664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19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6/30/22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029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3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1">
            <a:extLst>
              <a:ext uri="{FF2B5EF4-FFF2-40B4-BE49-F238E27FC236}">
                <a16:creationId xmlns:a16="http://schemas.microsoft.com/office/drawing/2014/main" id="{EE362070-691D-44DB-98D4-BC61774B0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244AAA-EA6C-4082-926F-E79F8787E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36504" y="758951"/>
            <a:ext cx="7319175" cy="3374931"/>
          </a:xfrm>
        </p:spPr>
        <p:txBody>
          <a:bodyPr>
            <a:normAutofit/>
          </a:bodyPr>
          <a:lstStyle/>
          <a:p>
            <a:r>
              <a:rPr lang="en-US"/>
              <a:t>Handling Motions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7FF352-7C4D-4153-974C-74CDB59347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36504" y="4455620"/>
            <a:ext cx="7321946" cy="1143000"/>
          </a:xfrm>
        </p:spPr>
        <p:txBody>
          <a:bodyPr>
            <a:normAutofit/>
          </a:bodyPr>
          <a:lstStyle/>
          <a:p>
            <a:r>
              <a:rPr lang="en-US" dirty="0"/>
              <a:t>Based on Chapter 3 of RONR-IB</a:t>
            </a:r>
          </a:p>
          <a:p>
            <a:r>
              <a:rPr lang="en-US" dirty="0"/>
              <a:t>3rd Edition</a:t>
            </a:r>
          </a:p>
          <a:p>
            <a:endParaRPr lang="en-US" dirty="0"/>
          </a:p>
        </p:txBody>
      </p:sp>
      <p:pic>
        <p:nvPicPr>
          <p:cNvPr id="26" name="Picture 3">
            <a:extLst>
              <a:ext uri="{FF2B5EF4-FFF2-40B4-BE49-F238E27FC236}">
                <a16:creationId xmlns:a16="http://schemas.microsoft.com/office/drawing/2014/main" id="{DE228FC1-D380-4087-80E4-8666DB1B987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41" r="30415"/>
          <a:stretch/>
        </p:blipFill>
        <p:spPr>
          <a:xfrm>
            <a:off x="620973" y="1129175"/>
            <a:ext cx="2758331" cy="4080951"/>
          </a:xfrm>
          <a:prstGeom prst="rect">
            <a:avLst/>
          </a:prstGeom>
        </p:spPr>
      </p:pic>
      <p:cxnSp>
        <p:nvCxnSpPr>
          <p:cNvPr id="39" name="Straight Connector 33">
            <a:extLst>
              <a:ext uri="{FF2B5EF4-FFF2-40B4-BE49-F238E27FC236}">
                <a16:creationId xmlns:a16="http://schemas.microsoft.com/office/drawing/2014/main" id="{5A7EFE9C-DAE7-4ECA-BDB2-34E2534B8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8251" y="4294753"/>
            <a:ext cx="71323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5">
            <a:extLst>
              <a:ext uri="{FF2B5EF4-FFF2-40B4-BE49-F238E27FC236}">
                <a16:creationId xmlns:a16="http://schemas.microsoft.com/office/drawing/2014/main" id="{32DB1480-5B24-4B37-B70E-C74945DD9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67788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54BEE2-E0E3-49AA-BD12-9B954391C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How the group considers a motion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A7365C-1585-45EB-8807-53F46191A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 vert="horz" lIns="0" tIns="45720" rIns="0" bIns="45720" rtlCol="0">
            <a:normAutofit/>
          </a:bodyPr>
          <a:lstStyle/>
          <a:p>
            <a:pPr>
              <a:lnSpc>
                <a:spcPct val="90000"/>
              </a:lnSpc>
              <a:buFont typeface="Arial" panose="020F0502020204030204" pitchFamily="34" charset="0"/>
              <a:buChar char="•"/>
            </a:pPr>
            <a:r>
              <a:rPr lang="en-US"/>
              <a:t>After repeating the motion to be voted on, the chair gives necessary directions for the group to vote on the motion. Most motions require a majority vote of those present and voting to pass. Some require a 2/3 vote. (</a:t>
            </a:r>
            <a:r>
              <a:rPr lang="en-US" b="1"/>
              <a:t>Abstentions </a:t>
            </a:r>
            <a:r>
              <a:rPr lang="en-US"/>
              <a:t>are not counted and have no effect on the result.)</a:t>
            </a:r>
          </a:p>
          <a:p>
            <a:pPr>
              <a:lnSpc>
                <a:spcPct val="90000"/>
              </a:lnSpc>
              <a:buFont typeface="Arial" panose="020F0502020204030204" pitchFamily="34" charset="0"/>
              <a:buChar char="•"/>
            </a:pPr>
            <a:r>
              <a:rPr lang="en-US"/>
              <a:t>The most common type of voting is voice vote. The chair says, </a:t>
            </a:r>
            <a:r>
              <a:rPr lang="en-US" b="1"/>
              <a:t>"Those in favor of the motion say </a:t>
            </a:r>
            <a:r>
              <a:rPr lang="en-US" b="1" i="1"/>
              <a:t>aye.</a:t>
            </a:r>
            <a:r>
              <a:rPr lang="en-US" b="1"/>
              <a:t>"</a:t>
            </a:r>
            <a:r>
              <a:rPr lang="en-US" b="1" i="1"/>
              <a:t> </a:t>
            </a:r>
            <a:r>
              <a:rPr lang="en-US"/>
              <a:t>The chair then says </a:t>
            </a:r>
            <a:r>
              <a:rPr lang="en-US" b="1"/>
              <a:t>"Those opposed say </a:t>
            </a:r>
            <a:r>
              <a:rPr lang="en-US" b="1" i="1"/>
              <a:t>no.</a:t>
            </a:r>
            <a:r>
              <a:rPr lang="en-US" b="1"/>
              <a:t>"</a:t>
            </a:r>
          </a:p>
          <a:p>
            <a:pPr>
              <a:lnSpc>
                <a:spcPct val="90000"/>
              </a:lnSpc>
              <a:buFont typeface="Arial" panose="020F0502020204030204" pitchFamily="34" charset="0"/>
              <a:buChar char="•"/>
            </a:pPr>
            <a:r>
              <a:rPr lang="en-US"/>
              <a:t>The chair judges whether more people called out "aye" or "no" and proceeds to announce the result of the vote. [RONR (12th ed.) 4:34-40.]</a:t>
            </a:r>
            <a:endParaRPr lang="en-US" b="1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1171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3BCCAE5-A35B-4B66-A4A7-E23C34A403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3E9EA3-B076-41FF-836C-3A0C42F39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632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How the group considers a motion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987BDFB-DE64-4B56-B44F-45FAE19FA9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06573" y="1895846"/>
            <a:ext cx="978408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54FE9785-A472-43C7-9D15-56F877EA39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1509" y="2472903"/>
            <a:ext cx="3031484" cy="3031484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EAEAD9-CBF1-43E2-BC00-6CF92E303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6460" y="2108201"/>
            <a:ext cx="6388260" cy="3760891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90000"/>
              </a:lnSpc>
              <a:buFont typeface="Arial" panose="020F0502020204030204" pitchFamily="34" charset="0"/>
              <a:buChar char="•"/>
            </a:pPr>
            <a:r>
              <a:rPr lang="en-US" sz="2200" dirty="0"/>
              <a:t>When voting is complete, the chair </a:t>
            </a:r>
            <a:r>
              <a:rPr lang="en-US" sz="2200" b="1" dirty="0"/>
              <a:t>announces the result of the vote.</a:t>
            </a:r>
            <a:endParaRPr lang="en-US" sz="2200"/>
          </a:p>
          <a:p>
            <a:pPr>
              <a:lnSpc>
                <a:spcPct val="90000"/>
              </a:lnSpc>
              <a:buFont typeface="Arial" panose="020F0502020204030204" pitchFamily="34" charset="0"/>
              <a:buChar char="•"/>
            </a:pPr>
            <a:r>
              <a:rPr lang="en-US" sz="2200" dirty="0"/>
              <a:t>Each announcement has three parts: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US" sz="2200" dirty="0"/>
              <a:t>Reporting which side "has it";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US" sz="2200" dirty="0"/>
              <a:t>Declaring that the motion is adopted or lost: and</a:t>
            </a:r>
          </a:p>
          <a:p>
            <a:pPr marL="457200" indent="-457200">
              <a:lnSpc>
                <a:spcPct val="90000"/>
              </a:lnSpc>
              <a:buAutoNum type="arabicPeriod"/>
            </a:pPr>
            <a:r>
              <a:rPr lang="en-US" sz="2200" dirty="0"/>
              <a:t>Indicating the effect of the vote, if needed or appropriate</a:t>
            </a:r>
          </a:p>
          <a:p>
            <a:pPr>
              <a:lnSpc>
                <a:spcPct val="90000"/>
              </a:lnSpc>
              <a:buFont typeface="Arial" panose="020F0502020204030204" pitchFamily="34" charset="0"/>
              <a:buChar char="•"/>
            </a:pPr>
            <a:r>
              <a:rPr lang="en-US" sz="2200" dirty="0"/>
              <a:t>After announcing the result of the vote, the chair announces the next item of business when applicable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B2EDFE5-9478-4774-9D3D-FEC7DC708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9459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D66C5CB-9389-480A-88B0-E0E24FF5F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Example of announcing the vote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CA4CAA-87E7-420F-845E-0288698E6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 vert="horz" lIns="0" tIns="45720" rIns="0" bIns="45720" rtlCol="0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If there were more ayes than noes, the chair says </a:t>
            </a:r>
            <a:r>
              <a:rPr lang="en-US" b="1" dirty="0"/>
              <a:t>"The ayes have it and the motion is adopted. </a:t>
            </a:r>
            <a:r>
              <a:rPr lang="en-US" dirty="0"/>
              <a:t>The organization will...... </a:t>
            </a:r>
            <a:r>
              <a:rPr lang="en-US" b="1" dirty="0"/>
              <a:t>The next item of business is.. </a:t>
            </a:r>
            <a:r>
              <a:rPr lang="en-US" dirty="0"/>
              <a:t>(or, </a:t>
            </a:r>
            <a:r>
              <a:rPr lang="en-US" b="1" dirty="0"/>
              <a:t>"Is there further new business?"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OR</a:t>
            </a:r>
            <a:endParaRPr lang="en-US"/>
          </a:p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If the noes prevailed, the chair says </a:t>
            </a:r>
            <a:r>
              <a:rPr lang="en-US" b="1" dirty="0"/>
              <a:t>"The noes have it and the motion is lost. The next item of business is..." </a:t>
            </a:r>
            <a:r>
              <a:rPr lang="en-US" dirty="0"/>
              <a:t>(or, </a:t>
            </a:r>
            <a:r>
              <a:rPr lang="en-US" b="1" dirty="0"/>
              <a:t>"Is there any further new business?"</a:t>
            </a:r>
            <a:r>
              <a:rPr lang="en-US" dirty="0"/>
              <a:t>)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[RONR (12th ed.) 4:41-49.]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71379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836A3-96AC-418A-81AC-0AAEA2E4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of steps to handle a motion</a:t>
            </a:r>
            <a:endParaRPr lang="en-US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AF2C5C04-C2E2-43A4-885F-0BD5F94FE05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54805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DD5226-DCE0-40D8-A0A4-115B3D65A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1"/>
                </a:solidFill>
              </a:rPr>
              <a:t>Let's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321B-7ABB-4590-A6DB-33778BFAA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MEMBER A</a:t>
            </a:r>
            <a:r>
              <a:rPr lang="en-US" dirty="0"/>
              <a:t>[Stands]: Madam President!</a:t>
            </a:r>
          </a:p>
          <a:p>
            <a:pPr>
              <a:lnSpc>
                <a:spcPct val="90000"/>
              </a:lnSpc>
            </a:pPr>
            <a:r>
              <a:rPr lang="en-US" b="1" dirty="0"/>
              <a:t>CHAIR</a:t>
            </a:r>
            <a:r>
              <a:rPr lang="en-US" dirty="0"/>
              <a:t>: The chair recognizes Member A.</a:t>
            </a:r>
          </a:p>
          <a:p>
            <a:pPr>
              <a:lnSpc>
                <a:spcPct val="90000"/>
              </a:lnSpc>
            </a:pPr>
            <a:r>
              <a:rPr lang="en-US" b="1" dirty="0"/>
              <a:t>MEMBER A</a:t>
            </a:r>
            <a:r>
              <a:rPr lang="en-US" dirty="0"/>
              <a:t>: I move that…..</a:t>
            </a:r>
          </a:p>
          <a:p>
            <a:pPr>
              <a:lnSpc>
                <a:spcPct val="90000"/>
              </a:lnSpc>
            </a:pPr>
            <a:r>
              <a:rPr lang="en-US" b="1" dirty="0"/>
              <a:t>ANOTHER MEMBER </a:t>
            </a:r>
            <a:r>
              <a:rPr lang="en-US" dirty="0"/>
              <a:t>[Seated]: Second!</a:t>
            </a:r>
          </a:p>
          <a:p>
            <a:pPr>
              <a:lnSpc>
                <a:spcPct val="90000"/>
              </a:lnSpc>
            </a:pPr>
            <a:r>
              <a:rPr lang="en-US" b="1" dirty="0"/>
              <a:t>CHAIR</a:t>
            </a:r>
            <a:r>
              <a:rPr lang="en-US" dirty="0"/>
              <a:t>: It is moved and seconded that…..</a:t>
            </a:r>
          </a:p>
          <a:p>
            <a:pPr>
              <a:lnSpc>
                <a:spcPct val="90000"/>
              </a:lnSpc>
            </a:pPr>
            <a:r>
              <a:rPr lang="en-US" b="1" dirty="0"/>
              <a:t>CHAIR</a:t>
            </a:r>
            <a:r>
              <a:rPr lang="en-US" dirty="0"/>
              <a:t>: Are you ready for the question? [Nods towards member A or recognizes member A to begin debate]</a:t>
            </a:r>
            <a:endParaRPr lang="en-US" b="1" dirty="0"/>
          </a:p>
          <a:p>
            <a:pPr>
              <a:lnSpc>
                <a:spcPct val="90000"/>
              </a:lnSpc>
            </a:pPr>
            <a:endParaRPr lang="en-US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-1"/>
            <a:ext cx="4050791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FA2369-10B3-4A99-93ED-036A92FD9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94726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CDA847-F61E-42C0-B2EC-9C5EDDC7A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Let’s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F0D96C-0169-4921-B531-E9A082E232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/>
              <a:t>MEMBER A</a:t>
            </a:r>
            <a:r>
              <a:rPr lang="en-US" dirty="0"/>
              <a:t>: [States reason of support for proposed motion]</a:t>
            </a:r>
          </a:p>
          <a:p>
            <a:pPr>
              <a:lnSpc>
                <a:spcPct val="90000"/>
              </a:lnSpc>
            </a:pPr>
            <a:r>
              <a:rPr lang="en-US" b="1" dirty="0"/>
              <a:t>[Other members can seek recognition and debate after being recognized by the chair]</a:t>
            </a:r>
          </a:p>
          <a:p>
            <a:pPr>
              <a:lnSpc>
                <a:spcPct val="90000"/>
              </a:lnSpc>
            </a:pPr>
            <a:r>
              <a:rPr lang="en-US" dirty="0"/>
              <a:t>After no one else is seeking the floor:</a:t>
            </a:r>
          </a:p>
          <a:p>
            <a:pPr>
              <a:lnSpc>
                <a:spcPct val="90000"/>
              </a:lnSpc>
            </a:pPr>
            <a:r>
              <a:rPr lang="en-US" b="1" dirty="0"/>
              <a:t>CHAIR:</a:t>
            </a:r>
            <a:r>
              <a:rPr lang="en-US" dirty="0"/>
              <a:t> Is there further debate?…The question is on the adoption of the motion that….. Those in favor of the motion, say </a:t>
            </a:r>
            <a:r>
              <a:rPr lang="en-US" i="1" dirty="0"/>
              <a:t>aye.</a:t>
            </a:r>
            <a:r>
              <a:rPr lang="en-US" dirty="0"/>
              <a:t> [Pause] Those opposed, say </a:t>
            </a:r>
            <a:r>
              <a:rPr lang="en-US" i="1" dirty="0"/>
              <a:t>no.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 </a:t>
            </a:r>
            <a:endParaRPr lang="en-US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-1"/>
            <a:ext cx="4050791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FA2369-10B3-4A99-93ED-036A92FD9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56306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D8ACE83-7CA0-411D-9C35-4BB5F671E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932" y="286603"/>
            <a:ext cx="6750987" cy="1450757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accent1"/>
                </a:solidFill>
              </a:rPr>
              <a:t>Let’s practice!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95EE8-E225-41E0-80E8-AFD8BD5A8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4204" y="2023962"/>
            <a:ext cx="6697715" cy="3845131"/>
          </a:xfrm>
        </p:spPr>
        <p:txBody>
          <a:bodyPr>
            <a:normAutofit/>
          </a:bodyPr>
          <a:lstStyle/>
          <a:p>
            <a:r>
              <a:rPr lang="en-US" b="1" dirty="0"/>
              <a:t>CHAIR:</a:t>
            </a:r>
            <a:r>
              <a:rPr lang="en-US" dirty="0"/>
              <a:t> The ayes(noes) have it, and the motion is adopted(lost). The unit will (not)…</a:t>
            </a:r>
          </a:p>
          <a:p>
            <a:pPr marL="0" indent="0">
              <a:buNone/>
            </a:pPr>
            <a:r>
              <a:rPr lang="en-US" b="1" dirty="0"/>
              <a:t>CHAIR: </a:t>
            </a:r>
            <a:r>
              <a:rPr lang="en-US" dirty="0"/>
              <a:t>Is there further new business?</a:t>
            </a:r>
            <a:endParaRPr lang="en-US" b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4150" y="-1"/>
            <a:ext cx="4050791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FA2369-10B3-4A99-93ED-036A92FD9C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9919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F3851F2-44BA-4D2B-BF1B-D54645A5B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en-US"/>
              <a:t>Meaning of “Motion”</a:t>
            </a:r>
            <a:endParaRPr lang="en-US" dirty="0"/>
          </a:p>
        </p:txBody>
      </p:sp>
      <p:pic>
        <p:nvPicPr>
          <p:cNvPr id="5" name="Picture 4" descr="Light bulb on yellow background with sketched light beams and cord">
            <a:extLst>
              <a:ext uri="{FF2B5EF4-FFF2-40B4-BE49-F238E27FC236}">
                <a16:creationId xmlns:a16="http://schemas.microsoft.com/office/drawing/2014/main" id="{B929821C-C320-4899-936C-2468140A14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0424" r="5569" b="-2"/>
          <a:stretch/>
        </p:blipFill>
        <p:spPr>
          <a:xfrm>
            <a:off x="20" y="10"/>
            <a:ext cx="4580077" cy="6400784"/>
          </a:xfrm>
          <a:prstGeom prst="rect">
            <a:avLst/>
          </a:prstGeom>
        </p:spPr>
      </p:pic>
      <p:cxnSp>
        <p:nvCxnSpPr>
          <p:cNvPr id="46" name="!!Straight Connector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>
            <a:extLst>
              <a:ext uri="{FF2B5EF4-FFF2-40B4-BE49-F238E27FC236}">
                <a16:creationId xmlns:a16="http://schemas.microsoft.com/office/drawing/2014/main" id="{8C3C9ED9-FA5F-4ED4-93D4-B1B230C9F5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4" y="2108201"/>
            <a:ext cx="5983606" cy="3760891"/>
          </a:xfrm>
        </p:spPr>
        <p:txBody>
          <a:bodyPr vert="horz" lIns="0" tIns="45720" rIns="0" bIns="45720" rtlCol="0" anchor="t">
            <a:normAutofit/>
          </a:bodyPr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Primary purpose of a meeting for a group that uses rules of order is to make decisions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 member begins this process by making a motion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 </a:t>
            </a:r>
            <a:r>
              <a:rPr lang="en-US" sz="2000" b="1" dirty="0"/>
              <a:t>motion </a:t>
            </a:r>
            <a:r>
              <a:rPr lang="en-US" sz="2000" dirty="0"/>
              <a:t>is a formal proposal by a member, in a meeting, that the group take a certain action [RONR (12th ed.) 3:22]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 </a:t>
            </a:r>
            <a:r>
              <a:rPr lang="en-US" sz="2000" b="1" dirty="0"/>
              <a:t>main motion </a:t>
            </a:r>
            <a:r>
              <a:rPr lang="en-US" sz="2000" dirty="0"/>
              <a:t>brings business before the assembly 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There should be no debate before a motion is made</a:t>
            </a:r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Only one main motion may be before the assembly at a time [RONR (12th ed.) 4:7-8, 6:1, 10:1.]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1B60310-C5C3-46A0-A452-2A0B008434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5797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3652F7-07D3-4F4F-826D-2052F6114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/>
              <a:t>How you get to speak at a meeting</a:t>
            </a:r>
            <a:endParaRPr lang="en-US" dirty="0"/>
          </a:p>
        </p:txBody>
      </p:sp>
      <p:cxnSp>
        <p:nvCxnSpPr>
          <p:cNvPr id="15" name="Straight Connector 1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BD716427-B1CB-4F4B-B643-90CCDB4BC48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3993455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56991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E068E7-6565-46AC-8886-116767C3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How to make a motion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16F5F0-8B0C-48F7-9F16-309B55FC3B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3704830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8653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8BDBE5C-BBE9-4E89-BEE5-DEB6EAB87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BE5B48-10FC-4252-B916-960780BD9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634946"/>
            <a:ext cx="3689094" cy="5055904"/>
          </a:xfrm>
        </p:spPr>
        <p:txBody>
          <a:bodyPr anchor="ctr">
            <a:normAutofit/>
          </a:bodyPr>
          <a:lstStyle/>
          <a:p>
            <a:pPr algn="r"/>
            <a:r>
              <a:rPr lang="en-US" dirty="0"/>
              <a:t>"Seconding" a Motion</a:t>
            </a:r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FC4168B-AA75-4715-9B96-CF84B170A6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84D62E3-E235-407A-B912-149DB91962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260804"/>
              </p:ext>
            </p:extLst>
          </p:nvPr>
        </p:nvGraphicFramePr>
        <p:xfrm>
          <a:off x="4976031" y="634947"/>
          <a:ext cx="6582555" cy="51217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76132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8F0A37D-2337-4AAF-98B0-7E4E9B98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448A90-6F9F-4B59-837B-2D16CEFE4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The Chair "States" the Question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15CCCF0-E573-463A-9760-1FDC0B2CFB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F7234D70-FB65-4E99-985E-64D219674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F54E7FE-FE24-43BE-9310-888A0476C4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2563301"/>
              </p:ext>
            </p:extLst>
          </p:nvPr>
        </p:nvGraphicFramePr>
        <p:xfrm>
          <a:off x="1096963" y="2098515"/>
          <a:ext cx="10058400" cy="3786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93907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6035-8767-464B-A056-788A77696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Reasons for stating the Question</a:t>
            </a:r>
            <a:endParaRPr lang="en-US" dirty="0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A5DE4854-012F-4403-BEF5-AB3D5FF303D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97280" y="2108201"/>
          <a:ext cx="10058400" cy="37608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1067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7B74F2B-9534-4540-96B0-5C8E958B9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D6E48B0-B974-4D90-A69F-D2D7921AF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2074" y="286603"/>
            <a:ext cx="5983605" cy="1450757"/>
          </a:xfrm>
        </p:spPr>
        <p:txBody>
          <a:bodyPr>
            <a:normAutofit/>
          </a:bodyPr>
          <a:lstStyle/>
          <a:p>
            <a:r>
              <a:rPr lang="en-US" sz="4900"/>
              <a:t>How the group considers a motion</a:t>
            </a:r>
          </a:p>
        </p:txBody>
      </p:sp>
      <p:pic>
        <p:nvPicPr>
          <p:cNvPr id="5" name="Picture 4" descr="Large skydiving group mid-air">
            <a:extLst>
              <a:ext uri="{FF2B5EF4-FFF2-40B4-BE49-F238E27FC236}">
                <a16:creationId xmlns:a16="http://schemas.microsoft.com/office/drawing/2014/main" id="{745B6BED-4F91-4148-817C-E6102920649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378" r="27210"/>
          <a:stretch/>
        </p:blipFill>
        <p:spPr>
          <a:xfrm>
            <a:off x="20" y="10"/>
            <a:ext cx="4580077" cy="685799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BECB2B-2CFA-412C-880F-C4B609749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42903" y="1917852"/>
            <a:ext cx="59436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E34FFC-E6DC-40E1-926E-E21F09F2E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2074" y="2108201"/>
            <a:ext cx="5983606" cy="3760891"/>
          </a:xfrm>
        </p:spPr>
        <p:txBody>
          <a:bodyPr vert="horz" lIns="0" tIns="45720" rIns="0" bIns="45720" rtlCol="0">
            <a:normAutofit/>
          </a:bodyPr>
          <a:lstStyle/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When a motion has been stated by the chair, it is said to be </a:t>
            </a:r>
            <a:r>
              <a:rPr lang="en-US" b="1" dirty="0"/>
              <a:t>pending </a:t>
            </a:r>
            <a:r>
              <a:rPr lang="en-US" dirty="0"/>
              <a:t>or, commonly, "on the floor" The group may then debate and take action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b="1" dirty="0"/>
              <a:t>Debate </a:t>
            </a:r>
            <a:r>
              <a:rPr lang="en-US" dirty="0"/>
              <a:t>means discussion on the merits of the question, that is, should the action be taken</a:t>
            </a:r>
          </a:p>
          <a:p>
            <a:pPr>
              <a:buFont typeface="Arial" panose="020F0502020204030204" pitchFamily="34" charset="0"/>
              <a:buChar char="•"/>
            </a:pPr>
            <a:r>
              <a:rPr lang="en-US" dirty="0"/>
              <a:t>Right after stating the question on a motion, the chair usually recognizes the maker of the motion to give their reasons for the proposal</a:t>
            </a:r>
          </a:p>
        </p:txBody>
      </p:sp>
    </p:spTree>
    <p:extLst>
      <p:ext uri="{BB962C8B-B14F-4D97-AF65-F5344CB8AC3E}">
        <p14:creationId xmlns:p14="http://schemas.microsoft.com/office/powerpoint/2010/main" val="3471123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DFEBD0D2-AA2A-4936-A509-D629383EF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A4B12-0077-4C8F-9CD5-E2CC45AEB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77212" y="634946"/>
            <a:ext cx="3372529" cy="5055904"/>
          </a:xfrm>
        </p:spPr>
        <p:txBody>
          <a:bodyPr anchor="ctr">
            <a:normAutofit/>
          </a:bodyPr>
          <a:lstStyle/>
          <a:p>
            <a:r>
              <a:rPr lang="en-US"/>
              <a:t>How the group considers a motion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752F38C-F560-47AA-90AD-209F39C041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56978" y="1791298"/>
            <a:ext cx="0" cy="27432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>
            <a:extLst>
              <a:ext uri="{FF2B5EF4-FFF2-40B4-BE49-F238E27FC236}">
                <a16:creationId xmlns:a16="http://schemas.microsoft.com/office/drawing/2014/main" id="{86506110-E6E1-4309-83FA-C6B068FA34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C2591365-3B68-4BD8-AEB0-BD18DD2204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9619730"/>
              </p:ext>
            </p:extLst>
          </p:nvPr>
        </p:nvGraphicFramePr>
        <p:xfrm>
          <a:off x="633413" y="639763"/>
          <a:ext cx="6910387" cy="5051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7041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AnalogousFromDarkSeedLeftStep">
      <a:dk1>
        <a:srgbClr val="000000"/>
      </a:dk1>
      <a:lt1>
        <a:srgbClr val="FFFFFF"/>
      </a:lt1>
      <a:dk2>
        <a:srgbClr val="1B2F31"/>
      </a:dk2>
      <a:lt2>
        <a:srgbClr val="F2F3F0"/>
      </a:lt2>
      <a:accent1>
        <a:srgbClr val="8041CF"/>
      </a:accent1>
      <a:accent2>
        <a:srgbClr val="4B47C5"/>
      </a:accent2>
      <a:accent3>
        <a:srgbClr val="4178CF"/>
      </a:accent3>
      <a:accent4>
        <a:srgbClr val="2FA2BD"/>
      </a:accent4>
      <a:accent5>
        <a:srgbClr val="3CC1A3"/>
      </a:accent5>
      <a:accent6>
        <a:srgbClr val="2FBD62"/>
      </a:accent6>
      <a:hlink>
        <a:srgbClr val="339B95"/>
      </a:hlink>
      <a:folHlink>
        <a:srgbClr val="7F7F7F"/>
      </a:folHlink>
    </a:clrScheme>
    <a:fontScheme name="Retrospect">
      <a:majorFont>
        <a:latin typeface="Garamond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F370B2A6A91B40AEFCC7C86AEA1203" ma:contentTypeVersion="13" ma:contentTypeDescription="Create a new document." ma:contentTypeScope="" ma:versionID="6ffb436b492181a13407565bbf62a711">
  <xsd:schema xmlns:xsd="http://www.w3.org/2001/XMLSchema" xmlns:xs="http://www.w3.org/2001/XMLSchema" xmlns:p="http://schemas.microsoft.com/office/2006/metadata/properties" xmlns:ns2="c742fa1e-8812-4d0d-b462-f12ae0c34b8b" xmlns:ns3="59a05ece-0db9-47b4-bf14-2e3be583de2d" targetNamespace="http://schemas.microsoft.com/office/2006/metadata/properties" ma:root="true" ma:fieldsID="22ddd0be1c3c32f1682d6f08ce41e927" ns2:_="" ns3:_="">
    <xsd:import namespace="c742fa1e-8812-4d0d-b462-f12ae0c34b8b"/>
    <xsd:import namespace="59a05ece-0db9-47b4-bf14-2e3be583de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42fa1e-8812-4d0d-b462-f12ae0c34b8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54e0089-4995-45a0-b902-2dd387f60e3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a05ece-0db9-47b4-bf14-2e3be583de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fdea5a6-a2c5-4a12-8b51-782468c87e27}" ma:internalName="TaxCatchAll" ma:showField="CatchAllData" ma:web="59a05ece-0db9-47b4-bf14-2e3be583de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9a05ece-0db9-47b4-bf14-2e3be583de2d" xsi:nil="true"/>
    <lcf76f155ced4ddcb4097134ff3c332f xmlns="c742fa1e-8812-4d0d-b462-f12ae0c34b8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3C1CFE-63D0-4A8A-A473-A3D88494836A}"/>
</file>

<file path=customXml/itemProps2.xml><?xml version="1.0" encoding="utf-8"?>
<ds:datastoreItem xmlns:ds="http://schemas.openxmlformats.org/officeDocument/2006/customXml" ds:itemID="{7F28B6C3-055F-46C3-91B4-B0BDC4DA9C7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5606D3-809A-47E9-8DB9-D062AC12BAE8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1275</Words>
  <Application>Microsoft Macintosh PowerPoint</Application>
  <PresentationFormat>Widescreen</PresentationFormat>
  <Paragraphs>83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Garamond</vt:lpstr>
      <vt:lpstr>RetrospectVTI</vt:lpstr>
      <vt:lpstr>Handling Motions</vt:lpstr>
      <vt:lpstr>Meaning of “Motion”</vt:lpstr>
      <vt:lpstr>How you get to speak at a meeting</vt:lpstr>
      <vt:lpstr>How to make a motion</vt:lpstr>
      <vt:lpstr>"Seconding" a Motion</vt:lpstr>
      <vt:lpstr>The Chair "States" the Question</vt:lpstr>
      <vt:lpstr>Reasons for stating the Question</vt:lpstr>
      <vt:lpstr>How the group considers a motion</vt:lpstr>
      <vt:lpstr>How the group considers a motion</vt:lpstr>
      <vt:lpstr>How the group considers a motion</vt:lpstr>
      <vt:lpstr>How the group considers a motion</vt:lpstr>
      <vt:lpstr>Example of announcing the vote</vt:lpstr>
      <vt:lpstr>Review of steps to handle a motion</vt:lpstr>
      <vt:lpstr>Let's practice!</vt:lpstr>
      <vt:lpstr>Let’s practice!</vt:lpstr>
      <vt:lpstr>Let’s practice!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Handling Motions</dc:title>
  <dc:creator>Christina Emmert</dc:creator>
  <cp:lastModifiedBy>Microsoft Office User</cp:lastModifiedBy>
  <cp:revision>287</cp:revision>
  <dcterms:created xsi:type="dcterms:W3CDTF">2021-11-16T14:34:52Z</dcterms:created>
  <dcterms:modified xsi:type="dcterms:W3CDTF">2022-06-30T19:55:14Z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0x010100CB763A74ABEA5F479EC15512E8B06882</vt:lpwstr>
  </property>
</Properties>
</file>