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3"/>
  </p:sldMasterIdLst>
  <p:notesMasterIdLst>
    <p:notesMasterId r:id="rId14"/>
  </p:notesMasterIdLst>
  <p:sldIdLst>
    <p:sldId id="256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ra Blair" userId="3fce5d16-4c5a-4f87-b5b5-2e5748427704" providerId="ADAL" clId="{4381DD68-385B-4826-9352-D3FA8392CA9F}"/>
    <pc:docChg chg="custSel modSld modMainMaster">
      <pc:chgData name="Alexandra Blair" userId="3fce5d16-4c5a-4f87-b5b5-2e5748427704" providerId="ADAL" clId="{4381DD68-385B-4826-9352-D3FA8392CA9F}" dt="2022-10-11T18:53:28.384" v="137" actId="20577"/>
      <pc:docMkLst>
        <pc:docMk/>
      </pc:docMkLst>
      <pc:sldChg chg="addSp modSp mod">
        <pc:chgData name="Alexandra Blair" userId="3fce5d16-4c5a-4f87-b5b5-2e5748427704" providerId="ADAL" clId="{4381DD68-385B-4826-9352-D3FA8392CA9F}" dt="2022-10-11T18:52:35.844" v="78" actId="1076"/>
        <pc:sldMkLst>
          <pc:docMk/>
          <pc:sldMk cId="3722531847" sldId="256"/>
        </pc:sldMkLst>
        <pc:spChg chg="mod">
          <ac:chgData name="Alexandra Blair" userId="3fce5d16-4c5a-4f87-b5b5-2e5748427704" providerId="ADAL" clId="{4381DD68-385B-4826-9352-D3FA8392CA9F}" dt="2022-10-11T18:52:08.942" v="2" actId="1076"/>
          <ac:spMkLst>
            <pc:docMk/>
            <pc:sldMk cId="3722531847" sldId="256"/>
            <ac:spMk id="2" creationId="{D97E51AA-E2E3-4F04-955D-DF183710FE19}"/>
          </ac:spMkLst>
        </pc:spChg>
        <pc:spChg chg="mod">
          <ac:chgData name="Alexandra Blair" userId="3fce5d16-4c5a-4f87-b5b5-2e5748427704" providerId="ADAL" clId="{4381DD68-385B-4826-9352-D3FA8392CA9F}" dt="2022-10-11T18:52:11.316" v="3" actId="1076"/>
          <ac:spMkLst>
            <pc:docMk/>
            <pc:sldMk cId="3722531847" sldId="256"/>
            <ac:spMk id="3" creationId="{85143772-F45D-4917-86B6-43E367D46C7E}"/>
          </ac:spMkLst>
        </pc:spChg>
        <pc:spChg chg="add mod">
          <ac:chgData name="Alexandra Blair" userId="3fce5d16-4c5a-4f87-b5b5-2e5748427704" providerId="ADAL" clId="{4381DD68-385B-4826-9352-D3FA8392CA9F}" dt="2022-10-11T18:52:35.844" v="78" actId="1076"/>
          <ac:spMkLst>
            <pc:docMk/>
            <pc:sldMk cId="3722531847" sldId="256"/>
            <ac:spMk id="4" creationId="{631E7063-A32E-9FF1-0E96-3BB2AC7EF38D}"/>
          </ac:spMkLst>
        </pc:spChg>
      </pc:sldChg>
      <pc:sldChg chg="addSp delSp modSp mod">
        <pc:chgData name="Alexandra Blair" userId="3fce5d16-4c5a-4f87-b5b5-2e5748427704" providerId="ADAL" clId="{4381DD68-385B-4826-9352-D3FA8392CA9F}" dt="2022-10-11T18:52:44.503" v="82" actId="478"/>
        <pc:sldMkLst>
          <pc:docMk/>
          <pc:sldMk cId="3156799054" sldId="257"/>
        </pc:sldMkLst>
        <pc:spChg chg="add del mod">
          <ac:chgData name="Alexandra Blair" userId="3fce5d16-4c5a-4f87-b5b5-2e5748427704" providerId="ADAL" clId="{4381DD68-385B-4826-9352-D3FA8392CA9F}" dt="2022-10-11T18:52:44.503" v="82" actId="478"/>
          <ac:spMkLst>
            <pc:docMk/>
            <pc:sldMk cId="3156799054" sldId="257"/>
            <ac:spMk id="3" creationId="{FF544328-4980-BD43-8435-AD7C7A417646}"/>
          </ac:spMkLst>
        </pc:spChg>
      </pc:sldChg>
      <pc:sldMasterChg chg="modSldLayout">
        <pc:chgData name="Alexandra Blair" userId="3fce5d16-4c5a-4f87-b5b5-2e5748427704" providerId="ADAL" clId="{4381DD68-385B-4826-9352-D3FA8392CA9F}" dt="2022-10-11T18:53:28.384" v="137" actId="20577"/>
        <pc:sldMasterMkLst>
          <pc:docMk/>
          <pc:sldMasterMk cId="1627981995" sldId="2147483648"/>
        </pc:sldMasterMkLst>
        <pc:sldLayoutChg chg="modSp mod">
          <pc:chgData name="Alexandra Blair" userId="3fce5d16-4c5a-4f87-b5b5-2e5748427704" providerId="ADAL" clId="{4381DD68-385B-4826-9352-D3FA8392CA9F}" dt="2022-10-11T18:53:28.384" v="137" actId="20577"/>
          <pc:sldLayoutMkLst>
            <pc:docMk/>
            <pc:sldMasterMk cId="1627981995" sldId="2147483648"/>
            <pc:sldLayoutMk cId="484913728" sldId="2147483649"/>
          </pc:sldLayoutMkLst>
          <pc:spChg chg="mod">
            <ac:chgData name="Alexandra Blair" userId="3fce5d16-4c5a-4f87-b5b5-2e5748427704" providerId="ADAL" clId="{4381DD68-385B-4826-9352-D3FA8392CA9F}" dt="2022-10-11T18:53:28.384" v="137" actId="20577"/>
            <ac:spMkLst>
              <pc:docMk/>
              <pc:sldMasterMk cId="1627981995" sldId="2147483648"/>
              <pc:sldLayoutMk cId="484913728" sldId="2147483649"/>
              <ac:spMk id="5" creationId="{E92F8673-0574-4222-9383-7E009C4C6B84}"/>
            </ac:spMkLst>
          </pc:spChg>
        </pc:sldLayoutChg>
      </pc:sldMaster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sv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sv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DE10B2-9BCE-4D65-A099-53C8E5079CE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25E6A41-9264-4D97-AEF5-DC554B6ADA92}">
      <dgm:prSet/>
      <dgm:spPr/>
      <dgm:t>
        <a:bodyPr/>
        <a:lstStyle/>
        <a:p>
          <a:r>
            <a:rPr lang="en-US"/>
            <a:t>You may speak in debate twice on any debatable motion on the same day</a:t>
          </a:r>
        </a:p>
      </dgm:t>
    </dgm:pt>
    <dgm:pt modelId="{6F86D5B2-7B0C-4CE1-8FF1-FCB44999BEDC}" type="parTrans" cxnId="{6B128311-3654-4C80-87B0-FFC4C57A5939}">
      <dgm:prSet/>
      <dgm:spPr/>
      <dgm:t>
        <a:bodyPr/>
        <a:lstStyle/>
        <a:p>
          <a:endParaRPr lang="en-US"/>
        </a:p>
      </dgm:t>
    </dgm:pt>
    <dgm:pt modelId="{341F1F52-1B8D-4582-AEBC-BC7C109C3021}" type="sibTrans" cxnId="{6B128311-3654-4C80-87B0-FFC4C57A5939}">
      <dgm:prSet/>
      <dgm:spPr/>
      <dgm:t>
        <a:bodyPr/>
        <a:lstStyle/>
        <a:p>
          <a:endParaRPr lang="en-US"/>
        </a:p>
      </dgm:t>
    </dgm:pt>
    <dgm:pt modelId="{02F37FBE-0DBF-4008-98EE-27E3B953CFE7}">
      <dgm:prSet/>
      <dgm:spPr/>
      <dgm:t>
        <a:bodyPr/>
        <a:lstStyle/>
        <a:p>
          <a:r>
            <a:rPr lang="en-US"/>
            <a:t>You may speak up to 10 minutes each time</a:t>
          </a:r>
        </a:p>
      </dgm:t>
    </dgm:pt>
    <dgm:pt modelId="{23AE6575-C17C-481F-A382-97BB23C1FE55}" type="parTrans" cxnId="{3D700DF9-81D2-46FB-A410-8F604B64D234}">
      <dgm:prSet/>
      <dgm:spPr/>
      <dgm:t>
        <a:bodyPr/>
        <a:lstStyle/>
        <a:p>
          <a:endParaRPr lang="en-US"/>
        </a:p>
      </dgm:t>
    </dgm:pt>
    <dgm:pt modelId="{E1D31339-A607-4C93-B14E-F7F326D9DAA4}" type="sibTrans" cxnId="{3D700DF9-81D2-46FB-A410-8F604B64D234}">
      <dgm:prSet/>
      <dgm:spPr/>
      <dgm:t>
        <a:bodyPr/>
        <a:lstStyle/>
        <a:p>
          <a:endParaRPr lang="en-US"/>
        </a:p>
      </dgm:t>
    </dgm:pt>
    <dgm:pt modelId="{CA239009-3B9D-4F0E-8384-3DA53D72E58E}">
      <dgm:prSet/>
      <dgm:spPr/>
      <dgm:t>
        <a:bodyPr/>
        <a:lstStyle/>
        <a:p>
          <a:r>
            <a:rPr lang="en-US" dirty="0"/>
            <a:t>You cannot “save” time or transfer to another member</a:t>
          </a:r>
        </a:p>
      </dgm:t>
    </dgm:pt>
    <dgm:pt modelId="{EAC93481-454E-4559-9CE6-0728A54DAD03}" type="parTrans" cxnId="{66D3B981-3916-4EBA-A4DB-C531062D288F}">
      <dgm:prSet/>
      <dgm:spPr/>
      <dgm:t>
        <a:bodyPr/>
        <a:lstStyle/>
        <a:p>
          <a:endParaRPr lang="en-US"/>
        </a:p>
      </dgm:t>
    </dgm:pt>
    <dgm:pt modelId="{976588EC-C3B0-4DBC-954B-B4B981E06B4B}" type="sibTrans" cxnId="{66D3B981-3916-4EBA-A4DB-C531062D288F}">
      <dgm:prSet/>
      <dgm:spPr/>
      <dgm:t>
        <a:bodyPr/>
        <a:lstStyle/>
        <a:p>
          <a:endParaRPr lang="en-US"/>
        </a:p>
      </dgm:t>
    </dgm:pt>
    <dgm:pt modelId="{CC197454-F568-4AEF-A3D1-78930FD5C963}">
      <dgm:prSet/>
      <dgm:spPr/>
      <dgm:t>
        <a:bodyPr/>
        <a:lstStyle/>
        <a:p>
          <a:r>
            <a:rPr lang="en-US" dirty="0"/>
            <a:t>You can choose to let people ask you questions during your time</a:t>
          </a:r>
        </a:p>
      </dgm:t>
    </dgm:pt>
    <dgm:pt modelId="{1C0321FA-5D92-4E16-A092-02B1BE9933A6}" type="parTrans" cxnId="{769761BB-AD09-47FE-BF0B-A4FDAFAD1F9C}">
      <dgm:prSet/>
      <dgm:spPr/>
      <dgm:t>
        <a:bodyPr/>
        <a:lstStyle/>
        <a:p>
          <a:endParaRPr lang="en-US"/>
        </a:p>
      </dgm:t>
    </dgm:pt>
    <dgm:pt modelId="{140985A6-6FC5-4035-AA78-E0E6FD964544}" type="sibTrans" cxnId="{769761BB-AD09-47FE-BF0B-A4FDAFAD1F9C}">
      <dgm:prSet/>
      <dgm:spPr/>
      <dgm:t>
        <a:bodyPr/>
        <a:lstStyle/>
        <a:p>
          <a:endParaRPr lang="en-US"/>
        </a:p>
      </dgm:t>
    </dgm:pt>
    <dgm:pt modelId="{F8B79628-3535-43A6-BCE3-718D2467ED63}">
      <dgm:prSet/>
      <dgm:spPr/>
      <dgm:t>
        <a:bodyPr/>
        <a:lstStyle/>
        <a:p>
          <a:r>
            <a:rPr lang="en-US"/>
            <a:t>Many organizations adopt special rules setting other limits</a:t>
          </a:r>
        </a:p>
      </dgm:t>
    </dgm:pt>
    <dgm:pt modelId="{43039E0B-9F69-4962-BFDD-909EB4E6D0D9}" type="parTrans" cxnId="{A5DCA3CE-E742-4DF2-9FA7-80AA60B7DA6B}">
      <dgm:prSet/>
      <dgm:spPr/>
      <dgm:t>
        <a:bodyPr/>
        <a:lstStyle/>
        <a:p>
          <a:endParaRPr lang="en-US"/>
        </a:p>
      </dgm:t>
    </dgm:pt>
    <dgm:pt modelId="{E0686981-2300-405A-903B-C66724F1C9CE}" type="sibTrans" cxnId="{A5DCA3CE-E742-4DF2-9FA7-80AA60B7DA6B}">
      <dgm:prSet/>
      <dgm:spPr/>
      <dgm:t>
        <a:bodyPr/>
        <a:lstStyle/>
        <a:p>
          <a:endParaRPr lang="en-US"/>
        </a:p>
      </dgm:t>
    </dgm:pt>
    <dgm:pt modelId="{1410658F-B163-47C9-9BF5-6D2E0D6CFAC1}">
      <dgm:prSet/>
      <dgm:spPr/>
      <dgm:t>
        <a:bodyPr/>
        <a:lstStyle/>
        <a:p>
          <a:r>
            <a:rPr lang="en-US" dirty="0"/>
            <a:t>See RONR (12</a:t>
          </a:r>
          <a:r>
            <a:rPr lang="en-US" baseline="30000" dirty="0"/>
            <a:t>th</a:t>
          </a:r>
          <a:r>
            <a:rPr lang="en-US" dirty="0"/>
            <a:t> ed.) 43:8-13</a:t>
          </a:r>
        </a:p>
      </dgm:t>
    </dgm:pt>
    <dgm:pt modelId="{31A83571-0F20-4095-8F43-078CA41E98D7}" type="parTrans" cxnId="{3A331F79-57CF-44D0-9446-9CC800194167}">
      <dgm:prSet/>
      <dgm:spPr/>
      <dgm:t>
        <a:bodyPr/>
        <a:lstStyle/>
        <a:p>
          <a:endParaRPr lang="en-US"/>
        </a:p>
      </dgm:t>
    </dgm:pt>
    <dgm:pt modelId="{2A7510AD-E14D-4BA1-8272-F6C579034087}" type="sibTrans" cxnId="{3A331F79-57CF-44D0-9446-9CC800194167}">
      <dgm:prSet/>
      <dgm:spPr/>
      <dgm:t>
        <a:bodyPr/>
        <a:lstStyle/>
        <a:p>
          <a:endParaRPr lang="en-US"/>
        </a:p>
      </dgm:t>
    </dgm:pt>
    <dgm:pt modelId="{34E77EC8-2A8B-489C-B0AD-DF52F269F174}" type="pres">
      <dgm:prSet presAssocID="{43DE10B2-9BCE-4D65-A099-53C8E5079CEE}" presName="root" presStyleCnt="0">
        <dgm:presLayoutVars>
          <dgm:dir/>
          <dgm:resizeHandles val="exact"/>
        </dgm:presLayoutVars>
      </dgm:prSet>
      <dgm:spPr/>
    </dgm:pt>
    <dgm:pt modelId="{477F0340-7C0B-4DCC-8996-DD548DE988DF}" type="pres">
      <dgm:prSet presAssocID="{325E6A41-9264-4D97-AEF5-DC554B6ADA92}" presName="compNode" presStyleCnt="0"/>
      <dgm:spPr/>
    </dgm:pt>
    <dgm:pt modelId="{68C3CAE6-ED24-4203-98DD-E4F17F723AE2}" type="pres">
      <dgm:prSet presAssocID="{325E6A41-9264-4D97-AEF5-DC554B6ADA92}" presName="bgRect" presStyleLbl="bgShp" presStyleIdx="0" presStyleCnt="6"/>
      <dgm:spPr/>
    </dgm:pt>
    <dgm:pt modelId="{2993EDE2-4A3F-43C9-B403-FDBA99FB25B2}" type="pres">
      <dgm:prSet presAssocID="{325E6A41-9264-4D97-AEF5-DC554B6ADA92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cturer"/>
        </a:ext>
      </dgm:extLst>
    </dgm:pt>
    <dgm:pt modelId="{D89890BC-8749-47E6-BBA4-459D28A5B2FF}" type="pres">
      <dgm:prSet presAssocID="{325E6A41-9264-4D97-AEF5-DC554B6ADA92}" presName="spaceRect" presStyleCnt="0"/>
      <dgm:spPr/>
    </dgm:pt>
    <dgm:pt modelId="{CA97741B-0892-4890-89B2-069445D124A4}" type="pres">
      <dgm:prSet presAssocID="{325E6A41-9264-4D97-AEF5-DC554B6ADA92}" presName="parTx" presStyleLbl="revTx" presStyleIdx="0" presStyleCnt="6">
        <dgm:presLayoutVars>
          <dgm:chMax val="0"/>
          <dgm:chPref val="0"/>
        </dgm:presLayoutVars>
      </dgm:prSet>
      <dgm:spPr/>
    </dgm:pt>
    <dgm:pt modelId="{30D00AE5-9466-4058-9969-329D0960B8D7}" type="pres">
      <dgm:prSet presAssocID="{341F1F52-1B8D-4582-AEBC-BC7C109C3021}" presName="sibTrans" presStyleCnt="0"/>
      <dgm:spPr/>
    </dgm:pt>
    <dgm:pt modelId="{11009AC6-3A53-4463-9EA2-2BF087674438}" type="pres">
      <dgm:prSet presAssocID="{02F37FBE-0DBF-4008-98EE-27E3B953CFE7}" presName="compNode" presStyleCnt="0"/>
      <dgm:spPr/>
    </dgm:pt>
    <dgm:pt modelId="{F89C333C-3437-4127-B9E3-BBDA2C2AE66F}" type="pres">
      <dgm:prSet presAssocID="{02F37FBE-0DBF-4008-98EE-27E3B953CFE7}" presName="bgRect" presStyleLbl="bgShp" presStyleIdx="1" presStyleCnt="6"/>
      <dgm:spPr/>
    </dgm:pt>
    <dgm:pt modelId="{72A37628-05F0-4663-A124-8EDF2F30215F}" type="pres">
      <dgm:prSet presAssocID="{02F37FBE-0DBF-4008-98EE-27E3B953CFE7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42163EFD-AC4A-4078-8168-3A7069FCE1FF}" type="pres">
      <dgm:prSet presAssocID="{02F37FBE-0DBF-4008-98EE-27E3B953CFE7}" presName="spaceRect" presStyleCnt="0"/>
      <dgm:spPr/>
    </dgm:pt>
    <dgm:pt modelId="{519A8B4B-974B-46D9-A016-F7961EEB083C}" type="pres">
      <dgm:prSet presAssocID="{02F37FBE-0DBF-4008-98EE-27E3B953CFE7}" presName="parTx" presStyleLbl="revTx" presStyleIdx="1" presStyleCnt="6">
        <dgm:presLayoutVars>
          <dgm:chMax val="0"/>
          <dgm:chPref val="0"/>
        </dgm:presLayoutVars>
      </dgm:prSet>
      <dgm:spPr/>
    </dgm:pt>
    <dgm:pt modelId="{5F073732-04AE-4BFD-9911-DBABAACFEDD8}" type="pres">
      <dgm:prSet presAssocID="{E1D31339-A607-4C93-B14E-F7F326D9DAA4}" presName="sibTrans" presStyleCnt="0"/>
      <dgm:spPr/>
    </dgm:pt>
    <dgm:pt modelId="{04ECC88E-BC99-4FE4-ABF1-122012BEB75C}" type="pres">
      <dgm:prSet presAssocID="{CA239009-3B9D-4F0E-8384-3DA53D72E58E}" presName="compNode" presStyleCnt="0"/>
      <dgm:spPr/>
    </dgm:pt>
    <dgm:pt modelId="{3249CE55-FAB7-4FCD-B5F9-BCE0CB47B05D}" type="pres">
      <dgm:prSet presAssocID="{CA239009-3B9D-4F0E-8384-3DA53D72E58E}" presName="bgRect" presStyleLbl="bgShp" presStyleIdx="2" presStyleCnt="6"/>
      <dgm:spPr/>
    </dgm:pt>
    <dgm:pt modelId="{E2801DE5-B546-457C-86CA-335D5EE06F58}" type="pres">
      <dgm:prSet presAssocID="{CA239009-3B9D-4F0E-8384-3DA53D72E58E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load"/>
        </a:ext>
      </dgm:extLst>
    </dgm:pt>
    <dgm:pt modelId="{FAF1D59E-4C12-4AB6-9807-8BA7791B07A3}" type="pres">
      <dgm:prSet presAssocID="{CA239009-3B9D-4F0E-8384-3DA53D72E58E}" presName="spaceRect" presStyleCnt="0"/>
      <dgm:spPr/>
    </dgm:pt>
    <dgm:pt modelId="{80476FE1-E55A-4F51-B7FE-524A88FD5100}" type="pres">
      <dgm:prSet presAssocID="{CA239009-3B9D-4F0E-8384-3DA53D72E58E}" presName="parTx" presStyleLbl="revTx" presStyleIdx="2" presStyleCnt="6">
        <dgm:presLayoutVars>
          <dgm:chMax val="0"/>
          <dgm:chPref val="0"/>
        </dgm:presLayoutVars>
      </dgm:prSet>
      <dgm:spPr/>
    </dgm:pt>
    <dgm:pt modelId="{A829703B-4D16-4949-BE82-6081C7012A21}" type="pres">
      <dgm:prSet presAssocID="{976588EC-C3B0-4DBC-954B-B4B981E06B4B}" presName="sibTrans" presStyleCnt="0"/>
      <dgm:spPr/>
    </dgm:pt>
    <dgm:pt modelId="{3D67E582-E890-486B-A7B0-FEC399E380CF}" type="pres">
      <dgm:prSet presAssocID="{CC197454-F568-4AEF-A3D1-78930FD5C963}" presName="compNode" presStyleCnt="0"/>
      <dgm:spPr/>
    </dgm:pt>
    <dgm:pt modelId="{2A16E772-FAAA-408D-B97F-BECA009A7247}" type="pres">
      <dgm:prSet presAssocID="{CC197454-F568-4AEF-A3D1-78930FD5C963}" presName="bgRect" presStyleLbl="bgShp" presStyleIdx="3" presStyleCnt="6"/>
      <dgm:spPr/>
    </dgm:pt>
    <dgm:pt modelId="{B64BCD81-8481-4DD0-8F92-BEFA31CCBD05}" type="pres">
      <dgm:prSet presAssocID="{CC197454-F568-4AEF-A3D1-78930FD5C963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3CB86484-5FF9-47E5-B94C-9C1D0E4B335D}" type="pres">
      <dgm:prSet presAssocID="{CC197454-F568-4AEF-A3D1-78930FD5C963}" presName="spaceRect" presStyleCnt="0"/>
      <dgm:spPr/>
    </dgm:pt>
    <dgm:pt modelId="{24C6446F-BEEA-4398-B278-14BEAB17B481}" type="pres">
      <dgm:prSet presAssocID="{CC197454-F568-4AEF-A3D1-78930FD5C963}" presName="parTx" presStyleLbl="revTx" presStyleIdx="3" presStyleCnt="6">
        <dgm:presLayoutVars>
          <dgm:chMax val="0"/>
          <dgm:chPref val="0"/>
        </dgm:presLayoutVars>
      </dgm:prSet>
      <dgm:spPr/>
    </dgm:pt>
    <dgm:pt modelId="{2C0ABB24-2577-4FF7-B743-F91E97EDCC9A}" type="pres">
      <dgm:prSet presAssocID="{140985A6-6FC5-4035-AA78-E0E6FD964544}" presName="sibTrans" presStyleCnt="0"/>
      <dgm:spPr/>
    </dgm:pt>
    <dgm:pt modelId="{A29B4B52-3A67-424C-A19E-A003A4036145}" type="pres">
      <dgm:prSet presAssocID="{F8B79628-3535-43A6-BCE3-718D2467ED63}" presName="compNode" presStyleCnt="0"/>
      <dgm:spPr/>
    </dgm:pt>
    <dgm:pt modelId="{A4AE93CA-5A39-4F37-9E00-50D6B63D2616}" type="pres">
      <dgm:prSet presAssocID="{F8B79628-3535-43A6-BCE3-718D2467ED63}" presName="bgRect" presStyleLbl="bgShp" presStyleIdx="4" presStyleCnt="6"/>
      <dgm:spPr/>
    </dgm:pt>
    <dgm:pt modelId="{A3FB983A-19E0-4E48-8FC3-704409A560CA}" type="pres">
      <dgm:prSet presAssocID="{F8B79628-3535-43A6-BCE3-718D2467ED63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B190C654-77FB-406C-BC81-EED772FD1C94}" type="pres">
      <dgm:prSet presAssocID="{F8B79628-3535-43A6-BCE3-718D2467ED63}" presName="spaceRect" presStyleCnt="0"/>
      <dgm:spPr/>
    </dgm:pt>
    <dgm:pt modelId="{99FECA7D-EDC6-46DC-9D0F-49EFE8411A66}" type="pres">
      <dgm:prSet presAssocID="{F8B79628-3535-43A6-BCE3-718D2467ED63}" presName="parTx" presStyleLbl="revTx" presStyleIdx="4" presStyleCnt="6">
        <dgm:presLayoutVars>
          <dgm:chMax val="0"/>
          <dgm:chPref val="0"/>
        </dgm:presLayoutVars>
      </dgm:prSet>
      <dgm:spPr/>
    </dgm:pt>
    <dgm:pt modelId="{1E1CBB1D-C5A4-4178-B615-3F177AE00294}" type="pres">
      <dgm:prSet presAssocID="{E0686981-2300-405A-903B-C66724F1C9CE}" presName="sibTrans" presStyleCnt="0"/>
      <dgm:spPr/>
    </dgm:pt>
    <dgm:pt modelId="{8B87FBBD-7A66-4A00-9F54-E70752C6C7F9}" type="pres">
      <dgm:prSet presAssocID="{1410658F-B163-47C9-9BF5-6D2E0D6CFAC1}" presName="compNode" presStyleCnt="0"/>
      <dgm:spPr/>
    </dgm:pt>
    <dgm:pt modelId="{DA6A3EE6-E606-4128-BEFD-656C8512E333}" type="pres">
      <dgm:prSet presAssocID="{1410658F-B163-47C9-9BF5-6D2E0D6CFAC1}" presName="bgRect" presStyleLbl="bgShp" presStyleIdx="5" presStyleCnt="6"/>
      <dgm:spPr/>
    </dgm:pt>
    <dgm:pt modelId="{E9A7B136-D736-4B63-A92B-3D3D5D9C354E}" type="pres">
      <dgm:prSet presAssocID="{1410658F-B163-47C9-9BF5-6D2E0D6CFAC1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3C0B2BBE-FC6D-43CB-A328-2DBBCD62BA85}" type="pres">
      <dgm:prSet presAssocID="{1410658F-B163-47C9-9BF5-6D2E0D6CFAC1}" presName="spaceRect" presStyleCnt="0"/>
      <dgm:spPr/>
    </dgm:pt>
    <dgm:pt modelId="{810B9528-A2D0-41E8-B4CD-4DAE24258FE0}" type="pres">
      <dgm:prSet presAssocID="{1410658F-B163-47C9-9BF5-6D2E0D6CFAC1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8E86B20E-2A05-4FAA-82A8-98467EEADACF}" type="presOf" srcId="{F8B79628-3535-43A6-BCE3-718D2467ED63}" destId="{99FECA7D-EDC6-46DC-9D0F-49EFE8411A66}" srcOrd="0" destOrd="0" presId="urn:microsoft.com/office/officeart/2018/2/layout/IconVerticalSolidList"/>
    <dgm:cxn modelId="{6B128311-3654-4C80-87B0-FFC4C57A5939}" srcId="{43DE10B2-9BCE-4D65-A099-53C8E5079CEE}" destId="{325E6A41-9264-4D97-AEF5-DC554B6ADA92}" srcOrd="0" destOrd="0" parTransId="{6F86D5B2-7B0C-4CE1-8FF1-FCB44999BEDC}" sibTransId="{341F1F52-1B8D-4582-AEBC-BC7C109C3021}"/>
    <dgm:cxn modelId="{438DB569-4266-4FC0-AEF0-B35729E2E494}" type="presOf" srcId="{1410658F-B163-47C9-9BF5-6D2E0D6CFAC1}" destId="{810B9528-A2D0-41E8-B4CD-4DAE24258FE0}" srcOrd="0" destOrd="0" presId="urn:microsoft.com/office/officeart/2018/2/layout/IconVerticalSolidList"/>
    <dgm:cxn modelId="{3A331F79-57CF-44D0-9446-9CC800194167}" srcId="{43DE10B2-9BCE-4D65-A099-53C8E5079CEE}" destId="{1410658F-B163-47C9-9BF5-6D2E0D6CFAC1}" srcOrd="5" destOrd="0" parTransId="{31A83571-0F20-4095-8F43-078CA41E98D7}" sibTransId="{2A7510AD-E14D-4BA1-8272-F6C579034087}"/>
    <dgm:cxn modelId="{66D3B981-3916-4EBA-A4DB-C531062D288F}" srcId="{43DE10B2-9BCE-4D65-A099-53C8E5079CEE}" destId="{CA239009-3B9D-4F0E-8384-3DA53D72E58E}" srcOrd="2" destOrd="0" parTransId="{EAC93481-454E-4559-9CE6-0728A54DAD03}" sibTransId="{976588EC-C3B0-4DBC-954B-B4B981E06B4B}"/>
    <dgm:cxn modelId="{EC10C89C-9CB7-466E-9A3E-B822095E23DB}" type="presOf" srcId="{CC197454-F568-4AEF-A3D1-78930FD5C963}" destId="{24C6446F-BEEA-4398-B278-14BEAB17B481}" srcOrd="0" destOrd="0" presId="urn:microsoft.com/office/officeart/2018/2/layout/IconVerticalSolidList"/>
    <dgm:cxn modelId="{E6DEBDB9-DDCF-44C7-94C9-E054A1006B7D}" type="presOf" srcId="{325E6A41-9264-4D97-AEF5-DC554B6ADA92}" destId="{CA97741B-0892-4890-89B2-069445D124A4}" srcOrd="0" destOrd="0" presId="urn:microsoft.com/office/officeart/2018/2/layout/IconVerticalSolidList"/>
    <dgm:cxn modelId="{769761BB-AD09-47FE-BF0B-A4FDAFAD1F9C}" srcId="{43DE10B2-9BCE-4D65-A099-53C8E5079CEE}" destId="{CC197454-F568-4AEF-A3D1-78930FD5C963}" srcOrd="3" destOrd="0" parTransId="{1C0321FA-5D92-4E16-A092-02B1BE9933A6}" sibTransId="{140985A6-6FC5-4035-AA78-E0E6FD964544}"/>
    <dgm:cxn modelId="{65A729BF-945A-4E04-B9CE-605FACFF4BC2}" type="presOf" srcId="{02F37FBE-0DBF-4008-98EE-27E3B953CFE7}" destId="{519A8B4B-974B-46D9-A016-F7961EEB083C}" srcOrd="0" destOrd="0" presId="urn:microsoft.com/office/officeart/2018/2/layout/IconVerticalSolidList"/>
    <dgm:cxn modelId="{A5DCA3CE-E742-4DF2-9FA7-80AA60B7DA6B}" srcId="{43DE10B2-9BCE-4D65-A099-53C8E5079CEE}" destId="{F8B79628-3535-43A6-BCE3-718D2467ED63}" srcOrd="4" destOrd="0" parTransId="{43039E0B-9F69-4962-BFDD-909EB4E6D0D9}" sibTransId="{E0686981-2300-405A-903B-C66724F1C9CE}"/>
    <dgm:cxn modelId="{6559E5D5-2D08-4589-973A-53C0465F3166}" type="presOf" srcId="{CA239009-3B9D-4F0E-8384-3DA53D72E58E}" destId="{80476FE1-E55A-4F51-B7FE-524A88FD5100}" srcOrd="0" destOrd="0" presId="urn:microsoft.com/office/officeart/2018/2/layout/IconVerticalSolidList"/>
    <dgm:cxn modelId="{1A2372EA-7251-457A-B693-162FD5864952}" type="presOf" srcId="{43DE10B2-9BCE-4D65-A099-53C8E5079CEE}" destId="{34E77EC8-2A8B-489C-B0AD-DF52F269F174}" srcOrd="0" destOrd="0" presId="urn:microsoft.com/office/officeart/2018/2/layout/IconVerticalSolidList"/>
    <dgm:cxn modelId="{3D700DF9-81D2-46FB-A410-8F604B64D234}" srcId="{43DE10B2-9BCE-4D65-A099-53C8E5079CEE}" destId="{02F37FBE-0DBF-4008-98EE-27E3B953CFE7}" srcOrd="1" destOrd="0" parTransId="{23AE6575-C17C-481F-A382-97BB23C1FE55}" sibTransId="{E1D31339-A607-4C93-B14E-F7F326D9DAA4}"/>
    <dgm:cxn modelId="{EBACC6BD-60C5-4421-B6EF-735AA2D13399}" type="presParOf" srcId="{34E77EC8-2A8B-489C-B0AD-DF52F269F174}" destId="{477F0340-7C0B-4DCC-8996-DD548DE988DF}" srcOrd="0" destOrd="0" presId="urn:microsoft.com/office/officeart/2018/2/layout/IconVerticalSolidList"/>
    <dgm:cxn modelId="{FDC82D6A-37FB-4E61-B5FD-B1874F2DF3C5}" type="presParOf" srcId="{477F0340-7C0B-4DCC-8996-DD548DE988DF}" destId="{68C3CAE6-ED24-4203-98DD-E4F17F723AE2}" srcOrd="0" destOrd="0" presId="urn:microsoft.com/office/officeart/2018/2/layout/IconVerticalSolidList"/>
    <dgm:cxn modelId="{C7D88AA6-0395-4171-B016-7B1DFD2DAAA8}" type="presParOf" srcId="{477F0340-7C0B-4DCC-8996-DD548DE988DF}" destId="{2993EDE2-4A3F-43C9-B403-FDBA99FB25B2}" srcOrd="1" destOrd="0" presId="urn:microsoft.com/office/officeart/2018/2/layout/IconVerticalSolidList"/>
    <dgm:cxn modelId="{2B717859-6B3F-472E-AF12-DE857A44DEE4}" type="presParOf" srcId="{477F0340-7C0B-4DCC-8996-DD548DE988DF}" destId="{D89890BC-8749-47E6-BBA4-459D28A5B2FF}" srcOrd="2" destOrd="0" presId="urn:microsoft.com/office/officeart/2018/2/layout/IconVerticalSolidList"/>
    <dgm:cxn modelId="{07FE228C-3303-47B7-AA4D-85B5260E3959}" type="presParOf" srcId="{477F0340-7C0B-4DCC-8996-DD548DE988DF}" destId="{CA97741B-0892-4890-89B2-069445D124A4}" srcOrd="3" destOrd="0" presId="urn:microsoft.com/office/officeart/2018/2/layout/IconVerticalSolidList"/>
    <dgm:cxn modelId="{951EB0E9-0F69-4F43-B30B-C9484AF830A9}" type="presParOf" srcId="{34E77EC8-2A8B-489C-B0AD-DF52F269F174}" destId="{30D00AE5-9466-4058-9969-329D0960B8D7}" srcOrd="1" destOrd="0" presId="urn:microsoft.com/office/officeart/2018/2/layout/IconVerticalSolidList"/>
    <dgm:cxn modelId="{1A519CD9-8953-4B97-AE2A-8B8BBB994455}" type="presParOf" srcId="{34E77EC8-2A8B-489C-B0AD-DF52F269F174}" destId="{11009AC6-3A53-4463-9EA2-2BF087674438}" srcOrd="2" destOrd="0" presId="urn:microsoft.com/office/officeart/2018/2/layout/IconVerticalSolidList"/>
    <dgm:cxn modelId="{4521FBEC-AA5D-4930-ABE0-6DB0BA791B6F}" type="presParOf" srcId="{11009AC6-3A53-4463-9EA2-2BF087674438}" destId="{F89C333C-3437-4127-B9E3-BBDA2C2AE66F}" srcOrd="0" destOrd="0" presId="urn:microsoft.com/office/officeart/2018/2/layout/IconVerticalSolidList"/>
    <dgm:cxn modelId="{AB4A57B4-573D-4AA3-850A-7E49146C1A9B}" type="presParOf" srcId="{11009AC6-3A53-4463-9EA2-2BF087674438}" destId="{72A37628-05F0-4663-A124-8EDF2F30215F}" srcOrd="1" destOrd="0" presId="urn:microsoft.com/office/officeart/2018/2/layout/IconVerticalSolidList"/>
    <dgm:cxn modelId="{AADE637E-16E6-4B09-B8EE-E1731E4457A3}" type="presParOf" srcId="{11009AC6-3A53-4463-9EA2-2BF087674438}" destId="{42163EFD-AC4A-4078-8168-3A7069FCE1FF}" srcOrd="2" destOrd="0" presId="urn:microsoft.com/office/officeart/2018/2/layout/IconVerticalSolidList"/>
    <dgm:cxn modelId="{D59AF522-6313-44B8-ABA0-B30F454074BA}" type="presParOf" srcId="{11009AC6-3A53-4463-9EA2-2BF087674438}" destId="{519A8B4B-974B-46D9-A016-F7961EEB083C}" srcOrd="3" destOrd="0" presId="urn:microsoft.com/office/officeart/2018/2/layout/IconVerticalSolidList"/>
    <dgm:cxn modelId="{D200C0A3-6409-4F6A-AAC0-94BB5A35ECE4}" type="presParOf" srcId="{34E77EC8-2A8B-489C-B0AD-DF52F269F174}" destId="{5F073732-04AE-4BFD-9911-DBABAACFEDD8}" srcOrd="3" destOrd="0" presId="urn:microsoft.com/office/officeart/2018/2/layout/IconVerticalSolidList"/>
    <dgm:cxn modelId="{825CEC70-65AB-4085-8735-F577AE13F45A}" type="presParOf" srcId="{34E77EC8-2A8B-489C-B0AD-DF52F269F174}" destId="{04ECC88E-BC99-4FE4-ABF1-122012BEB75C}" srcOrd="4" destOrd="0" presId="urn:microsoft.com/office/officeart/2018/2/layout/IconVerticalSolidList"/>
    <dgm:cxn modelId="{EB4C4C00-CD19-4CC0-8E3E-2626843520DC}" type="presParOf" srcId="{04ECC88E-BC99-4FE4-ABF1-122012BEB75C}" destId="{3249CE55-FAB7-4FCD-B5F9-BCE0CB47B05D}" srcOrd="0" destOrd="0" presId="urn:microsoft.com/office/officeart/2018/2/layout/IconVerticalSolidList"/>
    <dgm:cxn modelId="{DA2EC581-6178-491E-8E08-FEA5DC66E757}" type="presParOf" srcId="{04ECC88E-BC99-4FE4-ABF1-122012BEB75C}" destId="{E2801DE5-B546-457C-86CA-335D5EE06F58}" srcOrd="1" destOrd="0" presId="urn:microsoft.com/office/officeart/2018/2/layout/IconVerticalSolidList"/>
    <dgm:cxn modelId="{3EDB93C9-DE90-4D53-BA25-660D399B3442}" type="presParOf" srcId="{04ECC88E-BC99-4FE4-ABF1-122012BEB75C}" destId="{FAF1D59E-4C12-4AB6-9807-8BA7791B07A3}" srcOrd="2" destOrd="0" presId="urn:microsoft.com/office/officeart/2018/2/layout/IconVerticalSolidList"/>
    <dgm:cxn modelId="{61B88982-446A-41C2-A12B-87D60BFB0231}" type="presParOf" srcId="{04ECC88E-BC99-4FE4-ABF1-122012BEB75C}" destId="{80476FE1-E55A-4F51-B7FE-524A88FD5100}" srcOrd="3" destOrd="0" presId="urn:microsoft.com/office/officeart/2018/2/layout/IconVerticalSolidList"/>
    <dgm:cxn modelId="{C9F1BCD3-CB75-4974-8C5A-EB75A1D0CB9F}" type="presParOf" srcId="{34E77EC8-2A8B-489C-B0AD-DF52F269F174}" destId="{A829703B-4D16-4949-BE82-6081C7012A21}" srcOrd="5" destOrd="0" presId="urn:microsoft.com/office/officeart/2018/2/layout/IconVerticalSolidList"/>
    <dgm:cxn modelId="{165EBA20-2033-4420-8506-6EDAA0120B8A}" type="presParOf" srcId="{34E77EC8-2A8B-489C-B0AD-DF52F269F174}" destId="{3D67E582-E890-486B-A7B0-FEC399E380CF}" srcOrd="6" destOrd="0" presId="urn:microsoft.com/office/officeart/2018/2/layout/IconVerticalSolidList"/>
    <dgm:cxn modelId="{DA306DA8-C07B-4B6F-AB28-1CFC11B261BF}" type="presParOf" srcId="{3D67E582-E890-486B-A7B0-FEC399E380CF}" destId="{2A16E772-FAAA-408D-B97F-BECA009A7247}" srcOrd="0" destOrd="0" presId="urn:microsoft.com/office/officeart/2018/2/layout/IconVerticalSolidList"/>
    <dgm:cxn modelId="{9E7C9D97-C472-48BB-BEFB-B5654C17A9D7}" type="presParOf" srcId="{3D67E582-E890-486B-A7B0-FEC399E380CF}" destId="{B64BCD81-8481-4DD0-8F92-BEFA31CCBD05}" srcOrd="1" destOrd="0" presId="urn:microsoft.com/office/officeart/2018/2/layout/IconVerticalSolidList"/>
    <dgm:cxn modelId="{B2DAABAA-8F2C-4FDD-AF88-B869A7F00BDA}" type="presParOf" srcId="{3D67E582-E890-486B-A7B0-FEC399E380CF}" destId="{3CB86484-5FF9-47E5-B94C-9C1D0E4B335D}" srcOrd="2" destOrd="0" presId="urn:microsoft.com/office/officeart/2018/2/layout/IconVerticalSolidList"/>
    <dgm:cxn modelId="{BB51A0F5-59A8-40E2-97EB-0BD398FE4815}" type="presParOf" srcId="{3D67E582-E890-486B-A7B0-FEC399E380CF}" destId="{24C6446F-BEEA-4398-B278-14BEAB17B481}" srcOrd="3" destOrd="0" presId="urn:microsoft.com/office/officeart/2018/2/layout/IconVerticalSolidList"/>
    <dgm:cxn modelId="{BC35B87E-9F3D-428B-AD36-FAC5048DB377}" type="presParOf" srcId="{34E77EC8-2A8B-489C-B0AD-DF52F269F174}" destId="{2C0ABB24-2577-4FF7-B743-F91E97EDCC9A}" srcOrd="7" destOrd="0" presId="urn:microsoft.com/office/officeart/2018/2/layout/IconVerticalSolidList"/>
    <dgm:cxn modelId="{127A5E24-A6B7-46CD-B835-511CBC1C6EB0}" type="presParOf" srcId="{34E77EC8-2A8B-489C-B0AD-DF52F269F174}" destId="{A29B4B52-3A67-424C-A19E-A003A4036145}" srcOrd="8" destOrd="0" presId="urn:microsoft.com/office/officeart/2018/2/layout/IconVerticalSolidList"/>
    <dgm:cxn modelId="{10184C18-BB9F-4297-A459-E712AE84FD71}" type="presParOf" srcId="{A29B4B52-3A67-424C-A19E-A003A4036145}" destId="{A4AE93CA-5A39-4F37-9E00-50D6B63D2616}" srcOrd="0" destOrd="0" presId="urn:microsoft.com/office/officeart/2018/2/layout/IconVerticalSolidList"/>
    <dgm:cxn modelId="{8EA95993-5868-4273-AEE3-15F44BCC7A08}" type="presParOf" srcId="{A29B4B52-3A67-424C-A19E-A003A4036145}" destId="{A3FB983A-19E0-4E48-8FC3-704409A560CA}" srcOrd="1" destOrd="0" presId="urn:microsoft.com/office/officeart/2018/2/layout/IconVerticalSolidList"/>
    <dgm:cxn modelId="{3DF774DF-1292-438B-B469-C259D77241B6}" type="presParOf" srcId="{A29B4B52-3A67-424C-A19E-A003A4036145}" destId="{B190C654-77FB-406C-BC81-EED772FD1C94}" srcOrd="2" destOrd="0" presId="urn:microsoft.com/office/officeart/2018/2/layout/IconVerticalSolidList"/>
    <dgm:cxn modelId="{4BF05D91-CEBA-45E3-9571-918FF3A893D0}" type="presParOf" srcId="{A29B4B52-3A67-424C-A19E-A003A4036145}" destId="{99FECA7D-EDC6-46DC-9D0F-49EFE8411A66}" srcOrd="3" destOrd="0" presId="urn:microsoft.com/office/officeart/2018/2/layout/IconVerticalSolidList"/>
    <dgm:cxn modelId="{B79B9629-BF32-4441-A373-B0204A6CD493}" type="presParOf" srcId="{34E77EC8-2A8B-489C-B0AD-DF52F269F174}" destId="{1E1CBB1D-C5A4-4178-B615-3F177AE00294}" srcOrd="9" destOrd="0" presId="urn:microsoft.com/office/officeart/2018/2/layout/IconVerticalSolidList"/>
    <dgm:cxn modelId="{7799639B-4B07-4014-BD37-12AA2535A052}" type="presParOf" srcId="{34E77EC8-2A8B-489C-B0AD-DF52F269F174}" destId="{8B87FBBD-7A66-4A00-9F54-E70752C6C7F9}" srcOrd="10" destOrd="0" presId="urn:microsoft.com/office/officeart/2018/2/layout/IconVerticalSolidList"/>
    <dgm:cxn modelId="{9385279A-0288-44C5-BDC2-F2E0014D3F85}" type="presParOf" srcId="{8B87FBBD-7A66-4A00-9F54-E70752C6C7F9}" destId="{DA6A3EE6-E606-4128-BEFD-656C8512E333}" srcOrd="0" destOrd="0" presId="urn:microsoft.com/office/officeart/2018/2/layout/IconVerticalSolidList"/>
    <dgm:cxn modelId="{F1261814-9762-4F51-94C4-2FAAB8226F6B}" type="presParOf" srcId="{8B87FBBD-7A66-4A00-9F54-E70752C6C7F9}" destId="{E9A7B136-D736-4B63-A92B-3D3D5D9C354E}" srcOrd="1" destOrd="0" presId="urn:microsoft.com/office/officeart/2018/2/layout/IconVerticalSolidList"/>
    <dgm:cxn modelId="{9B2AAEF0-F650-49FD-90D9-8C5402CF57D6}" type="presParOf" srcId="{8B87FBBD-7A66-4A00-9F54-E70752C6C7F9}" destId="{3C0B2BBE-FC6D-43CB-A328-2DBBCD62BA85}" srcOrd="2" destOrd="0" presId="urn:microsoft.com/office/officeart/2018/2/layout/IconVerticalSolidList"/>
    <dgm:cxn modelId="{D0FF1E8F-7A68-4BA2-B4B4-0D99006CC1F1}" type="presParOf" srcId="{8B87FBBD-7A66-4A00-9F54-E70752C6C7F9}" destId="{810B9528-A2D0-41E8-B4CD-4DAE24258FE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0E956D-D37C-4874-90D4-67E69A92D35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5B08E58-03B3-48B2-BE8E-2DFB8A86E603}">
      <dgm:prSet/>
      <dgm:spPr/>
      <dgm:t>
        <a:bodyPr/>
        <a:lstStyle/>
        <a:p>
          <a:r>
            <a:rPr lang="en-US" dirty="0"/>
            <a:t>The proposal, not the member, is the subject of debate</a:t>
          </a:r>
        </a:p>
      </dgm:t>
    </dgm:pt>
    <dgm:pt modelId="{FCDD6E69-1A91-4C08-BC1F-B11A4B4BB880}" type="parTrans" cxnId="{E00EAC02-0C46-4B15-A01F-6A0DA1173704}">
      <dgm:prSet/>
      <dgm:spPr/>
      <dgm:t>
        <a:bodyPr/>
        <a:lstStyle/>
        <a:p>
          <a:endParaRPr lang="en-US"/>
        </a:p>
      </dgm:t>
    </dgm:pt>
    <dgm:pt modelId="{484F31A5-D132-4B21-82E4-04FE2A4F5762}" type="sibTrans" cxnId="{E00EAC02-0C46-4B15-A01F-6A0DA1173704}">
      <dgm:prSet/>
      <dgm:spPr/>
      <dgm:t>
        <a:bodyPr/>
        <a:lstStyle/>
        <a:p>
          <a:endParaRPr lang="en-US"/>
        </a:p>
      </dgm:t>
    </dgm:pt>
    <dgm:pt modelId="{A98FDD81-BEBE-4DD7-BD38-032AF39E6715}">
      <dgm:prSet/>
      <dgm:spPr/>
      <dgm:t>
        <a:bodyPr/>
        <a:lstStyle/>
        <a:p>
          <a:r>
            <a:rPr lang="en-US"/>
            <a:t>All sides need to be aired for the group to make the best decision</a:t>
          </a:r>
        </a:p>
      </dgm:t>
    </dgm:pt>
    <dgm:pt modelId="{EFA7439C-F1A0-427B-8C19-BEBBB283DE96}" type="parTrans" cxnId="{926F8238-FED5-4176-8C1D-7725E2491431}">
      <dgm:prSet/>
      <dgm:spPr/>
      <dgm:t>
        <a:bodyPr/>
        <a:lstStyle/>
        <a:p>
          <a:endParaRPr lang="en-US"/>
        </a:p>
      </dgm:t>
    </dgm:pt>
    <dgm:pt modelId="{D2149438-9154-4FF8-B9D8-D6FF48513AA0}" type="sibTrans" cxnId="{926F8238-FED5-4176-8C1D-7725E2491431}">
      <dgm:prSet/>
      <dgm:spPr/>
      <dgm:t>
        <a:bodyPr/>
        <a:lstStyle/>
        <a:p>
          <a:endParaRPr lang="en-US"/>
        </a:p>
      </dgm:t>
    </dgm:pt>
    <dgm:pt modelId="{54F2A29D-7CD6-475B-A7DD-CEA57CB76916}">
      <dgm:prSet/>
      <dgm:spPr/>
      <dgm:t>
        <a:bodyPr/>
        <a:lstStyle/>
        <a:p>
          <a:r>
            <a:rPr lang="en-US"/>
            <a:t>If debate were to be personal, members might not make important points for fear of hard feelings and personal attacks</a:t>
          </a:r>
        </a:p>
      </dgm:t>
    </dgm:pt>
    <dgm:pt modelId="{3D17D329-15A5-4745-98DF-E11808FD7C46}" type="parTrans" cxnId="{057BD162-362D-427F-AAE7-99D187A554B8}">
      <dgm:prSet/>
      <dgm:spPr/>
      <dgm:t>
        <a:bodyPr/>
        <a:lstStyle/>
        <a:p>
          <a:endParaRPr lang="en-US"/>
        </a:p>
      </dgm:t>
    </dgm:pt>
    <dgm:pt modelId="{7300C4A5-CCD6-4905-9E91-7CF44C5B98C5}" type="sibTrans" cxnId="{057BD162-362D-427F-AAE7-99D187A554B8}">
      <dgm:prSet/>
      <dgm:spPr/>
      <dgm:t>
        <a:bodyPr/>
        <a:lstStyle/>
        <a:p>
          <a:endParaRPr lang="en-US"/>
        </a:p>
      </dgm:t>
    </dgm:pt>
    <dgm:pt modelId="{FB868C70-7CCA-4854-945E-1D9B858CF36C}">
      <dgm:prSet/>
      <dgm:spPr/>
      <dgm:t>
        <a:bodyPr/>
        <a:lstStyle/>
        <a:p>
          <a:r>
            <a:rPr lang="en-US"/>
            <a:t>May attack the idea, must not question the motives of another member</a:t>
          </a:r>
        </a:p>
      </dgm:t>
    </dgm:pt>
    <dgm:pt modelId="{245DA22F-54E4-41D5-A618-DF92CE978078}" type="parTrans" cxnId="{ED1CD97E-7642-45FF-B1B8-45F3E0B5E59F}">
      <dgm:prSet/>
      <dgm:spPr/>
      <dgm:t>
        <a:bodyPr/>
        <a:lstStyle/>
        <a:p>
          <a:endParaRPr lang="en-US"/>
        </a:p>
      </dgm:t>
    </dgm:pt>
    <dgm:pt modelId="{AD447189-13C2-4299-8D3E-7DCB6663B9D8}" type="sibTrans" cxnId="{ED1CD97E-7642-45FF-B1B8-45F3E0B5E59F}">
      <dgm:prSet/>
      <dgm:spPr/>
      <dgm:t>
        <a:bodyPr/>
        <a:lstStyle/>
        <a:p>
          <a:endParaRPr lang="en-US"/>
        </a:p>
      </dgm:t>
    </dgm:pt>
    <dgm:pt modelId="{B90DA307-427F-486E-83E4-A4AA0236CA41}">
      <dgm:prSet/>
      <dgm:spPr/>
      <dgm:t>
        <a:bodyPr/>
        <a:lstStyle/>
        <a:p>
          <a:r>
            <a:rPr lang="en-US" dirty="0"/>
            <a:t>Cannot say something a member has said is “false”; instead state “I believe there is strong evidence the member is mistaken”</a:t>
          </a:r>
        </a:p>
      </dgm:t>
    </dgm:pt>
    <dgm:pt modelId="{926E1C25-ACDD-4DA4-A03C-928953EA28BB}" type="parTrans" cxnId="{820D2425-9569-4B90-B3D2-67627737884D}">
      <dgm:prSet/>
      <dgm:spPr/>
      <dgm:t>
        <a:bodyPr/>
        <a:lstStyle/>
        <a:p>
          <a:endParaRPr lang="en-US"/>
        </a:p>
      </dgm:t>
    </dgm:pt>
    <dgm:pt modelId="{200FFA9C-6E91-4372-A18E-53A161721DED}" type="sibTrans" cxnId="{820D2425-9569-4B90-B3D2-67627737884D}">
      <dgm:prSet/>
      <dgm:spPr/>
      <dgm:t>
        <a:bodyPr/>
        <a:lstStyle/>
        <a:p>
          <a:endParaRPr lang="en-US"/>
        </a:p>
      </dgm:t>
    </dgm:pt>
    <dgm:pt modelId="{68B186B4-D17D-4A45-94D4-12502CA6E31A}">
      <dgm:prSet/>
      <dgm:spPr/>
      <dgm:t>
        <a:bodyPr/>
        <a:lstStyle/>
        <a:p>
          <a:r>
            <a:rPr lang="en-US"/>
            <a:t>See RONR (12</a:t>
          </a:r>
          <a:r>
            <a:rPr lang="en-US" baseline="30000"/>
            <a:t>th</a:t>
          </a:r>
          <a:r>
            <a:rPr lang="en-US"/>
            <a:t> ed.) 43:21</a:t>
          </a:r>
        </a:p>
      </dgm:t>
    </dgm:pt>
    <dgm:pt modelId="{245B46FA-D650-45DD-85AA-B9473FA03F4D}" type="parTrans" cxnId="{8C7E084E-24BD-49E1-9948-B1DEECCE4A48}">
      <dgm:prSet/>
      <dgm:spPr/>
      <dgm:t>
        <a:bodyPr/>
        <a:lstStyle/>
        <a:p>
          <a:endParaRPr lang="en-US"/>
        </a:p>
      </dgm:t>
    </dgm:pt>
    <dgm:pt modelId="{891AA998-C890-4A37-BC49-B06F9C926A13}" type="sibTrans" cxnId="{8C7E084E-24BD-49E1-9948-B1DEECCE4A48}">
      <dgm:prSet/>
      <dgm:spPr/>
      <dgm:t>
        <a:bodyPr/>
        <a:lstStyle/>
        <a:p>
          <a:endParaRPr lang="en-US"/>
        </a:p>
      </dgm:t>
    </dgm:pt>
    <dgm:pt modelId="{5F05A56E-19DF-4D73-8305-E6AD2A4FFB0F}" type="pres">
      <dgm:prSet presAssocID="{530E956D-D37C-4874-90D4-67E69A92D356}" presName="diagram" presStyleCnt="0">
        <dgm:presLayoutVars>
          <dgm:dir/>
          <dgm:resizeHandles val="exact"/>
        </dgm:presLayoutVars>
      </dgm:prSet>
      <dgm:spPr/>
    </dgm:pt>
    <dgm:pt modelId="{7B715553-DF20-4A2C-B103-F25D14EDA8D8}" type="pres">
      <dgm:prSet presAssocID="{25B08E58-03B3-48B2-BE8E-2DFB8A86E603}" presName="node" presStyleLbl="node1" presStyleIdx="0" presStyleCnt="6">
        <dgm:presLayoutVars>
          <dgm:bulletEnabled val="1"/>
        </dgm:presLayoutVars>
      </dgm:prSet>
      <dgm:spPr/>
    </dgm:pt>
    <dgm:pt modelId="{A44ECE05-A7ED-45C6-A441-2BC9911871EB}" type="pres">
      <dgm:prSet presAssocID="{484F31A5-D132-4B21-82E4-04FE2A4F5762}" presName="sibTrans" presStyleCnt="0"/>
      <dgm:spPr/>
    </dgm:pt>
    <dgm:pt modelId="{640A4CEF-A497-46ED-8DDA-F4B9413739AA}" type="pres">
      <dgm:prSet presAssocID="{A98FDD81-BEBE-4DD7-BD38-032AF39E6715}" presName="node" presStyleLbl="node1" presStyleIdx="1" presStyleCnt="6">
        <dgm:presLayoutVars>
          <dgm:bulletEnabled val="1"/>
        </dgm:presLayoutVars>
      </dgm:prSet>
      <dgm:spPr/>
    </dgm:pt>
    <dgm:pt modelId="{AF0F9899-9A8E-4A1D-8B9A-B3955D733200}" type="pres">
      <dgm:prSet presAssocID="{D2149438-9154-4FF8-B9D8-D6FF48513AA0}" presName="sibTrans" presStyleCnt="0"/>
      <dgm:spPr/>
    </dgm:pt>
    <dgm:pt modelId="{7C414A46-12F3-4EDB-9343-130DA8CCE1E6}" type="pres">
      <dgm:prSet presAssocID="{54F2A29D-7CD6-475B-A7DD-CEA57CB76916}" presName="node" presStyleLbl="node1" presStyleIdx="2" presStyleCnt="6">
        <dgm:presLayoutVars>
          <dgm:bulletEnabled val="1"/>
        </dgm:presLayoutVars>
      </dgm:prSet>
      <dgm:spPr/>
    </dgm:pt>
    <dgm:pt modelId="{6D8B976F-7117-4C3D-ABF1-A13CE23F7BD4}" type="pres">
      <dgm:prSet presAssocID="{7300C4A5-CCD6-4905-9E91-7CF44C5B98C5}" presName="sibTrans" presStyleCnt="0"/>
      <dgm:spPr/>
    </dgm:pt>
    <dgm:pt modelId="{7D6D2C00-001E-45AB-BC6D-A859A0B1B0CA}" type="pres">
      <dgm:prSet presAssocID="{FB868C70-7CCA-4854-945E-1D9B858CF36C}" presName="node" presStyleLbl="node1" presStyleIdx="3" presStyleCnt="6">
        <dgm:presLayoutVars>
          <dgm:bulletEnabled val="1"/>
        </dgm:presLayoutVars>
      </dgm:prSet>
      <dgm:spPr/>
    </dgm:pt>
    <dgm:pt modelId="{A4A80377-1FDB-4E95-B14A-3B1429847F24}" type="pres">
      <dgm:prSet presAssocID="{AD447189-13C2-4299-8D3E-7DCB6663B9D8}" presName="sibTrans" presStyleCnt="0"/>
      <dgm:spPr/>
    </dgm:pt>
    <dgm:pt modelId="{4C7C151A-F2D8-4035-AF7D-B9C1F9686330}" type="pres">
      <dgm:prSet presAssocID="{B90DA307-427F-486E-83E4-A4AA0236CA41}" presName="node" presStyleLbl="node1" presStyleIdx="4" presStyleCnt="6">
        <dgm:presLayoutVars>
          <dgm:bulletEnabled val="1"/>
        </dgm:presLayoutVars>
      </dgm:prSet>
      <dgm:spPr/>
    </dgm:pt>
    <dgm:pt modelId="{155B070D-FA87-404A-9E4D-D27AE30DEAE0}" type="pres">
      <dgm:prSet presAssocID="{200FFA9C-6E91-4372-A18E-53A161721DED}" presName="sibTrans" presStyleCnt="0"/>
      <dgm:spPr/>
    </dgm:pt>
    <dgm:pt modelId="{224F0A8C-A33C-4580-84C3-8B991ADAEC4F}" type="pres">
      <dgm:prSet presAssocID="{68B186B4-D17D-4A45-94D4-12502CA6E31A}" presName="node" presStyleLbl="node1" presStyleIdx="5" presStyleCnt="6">
        <dgm:presLayoutVars>
          <dgm:bulletEnabled val="1"/>
        </dgm:presLayoutVars>
      </dgm:prSet>
      <dgm:spPr/>
    </dgm:pt>
  </dgm:ptLst>
  <dgm:cxnLst>
    <dgm:cxn modelId="{E00EAC02-0C46-4B15-A01F-6A0DA1173704}" srcId="{530E956D-D37C-4874-90D4-67E69A92D356}" destId="{25B08E58-03B3-48B2-BE8E-2DFB8A86E603}" srcOrd="0" destOrd="0" parTransId="{FCDD6E69-1A91-4C08-BC1F-B11A4B4BB880}" sibTransId="{484F31A5-D132-4B21-82E4-04FE2A4F5762}"/>
    <dgm:cxn modelId="{4BB68310-7D68-407B-9A44-0F496005F598}" type="presOf" srcId="{530E956D-D37C-4874-90D4-67E69A92D356}" destId="{5F05A56E-19DF-4D73-8305-E6AD2A4FFB0F}" srcOrd="0" destOrd="0" presId="urn:microsoft.com/office/officeart/2005/8/layout/default"/>
    <dgm:cxn modelId="{0F948D15-2DAD-4151-9B56-A7C4C9824713}" type="presOf" srcId="{68B186B4-D17D-4A45-94D4-12502CA6E31A}" destId="{224F0A8C-A33C-4580-84C3-8B991ADAEC4F}" srcOrd="0" destOrd="0" presId="urn:microsoft.com/office/officeart/2005/8/layout/default"/>
    <dgm:cxn modelId="{820D2425-9569-4B90-B3D2-67627737884D}" srcId="{530E956D-D37C-4874-90D4-67E69A92D356}" destId="{B90DA307-427F-486E-83E4-A4AA0236CA41}" srcOrd="4" destOrd="0" parTransId="{926E1C25-ACDD-4DA4-A03C-928953EA28BB}" sibTransId="{200FFA9C-6E91-4372-A18E-53A161721DED}"/>
    <dgm:cxn modelId="{297BDD29-22F3-4322-90E7-8D930FB55AB1}" type="presOf" srcId="{B90DA307-427F-486E-83E4-A4AA0236CA41}" destId="{4C7C151A-F2D8-4035-AF7D-B9C1F9686330}" srcOrd="0" destOrd="0" presId="urn:microsoft.com/office/officeart/2005/8/layout/default"/>
    <dgm:cxn modelId="{926F8238-FED5-4176-8C1D-7725E2491431}" srcId="{530E956D-D37C-4874-90D4-67E69A92D356}" destId="{A98FDD81-BEBE-4DD7-BD38-032AF39E6715}" srcOrd="1" destOrd="0" parTransId="{EFA7439C-F1A0-427B-8C19-BEBBB283DE96}" sibTransId="{D2149438-9154-4FF8-B9D8-D6FF48513AA0}"/>
    <dgm:cxn modelId="{057BD162-362D-427F-AAE7-99D187A554B8}" srcId="{530E956D-D37C-4874-90D4-67E69A92D356}" destId="{54F2A29D-7CD6-475B-A7DD-CEA57CB76916}" srcOrd="2" destOrd="0" parTransId="{3D17D329-15A5-4745-98DF-E11808FD7C46}" sibTransId="{7300C4A5-CCD6-4905-9E91-7CF44C5B98C5}"/>
    <dgm:cxn modelId="{8C7E084E-24BD-49E1-9948-B1DEECCE4A48}" srcId="{530E956D-D37C-4874-90D4-67E69A92D356}" destId="{68B186B4-D17D-4A45-94D4-12502CA6E31A}" srcOrd="5" destOrd="0" parTransId="{245B46FA-D650-45DD-85AA-B9473FA03F4D}" sibTransId="{891AA998-C890-4A37-BC49-B06F9C926A13}"/>
    <dgm:cxn modelId="{ED1CD97E-7642-45FF-B1B8-45F3E0B5E59F}" srcId="{530E956D-D37C-4874-90D4-67E69A92D356}" destId="{FB868C70-7CCA-4854-945E-1D9B858CF36C}" srcOrd="3" destOrd="0" parTransId="{245DA22F-54E4-41D5-A618-DF92CE978078}" sibTransId="{AD447189-13C2-4299-8D3E-7DCB6663B9D8}"/>
    <dgm:cxn modelId="{68A3C096-95F2-45E0-8A78-E5756640CDC6}" type="presOf" srcId="{A98FDD81-BEBE-4DD7-BD38-032AF39E6715}" destId="{640A4CEF-A497-46ED-8DDA-F4B9413739AA}" srcOrd="0" destOrd="0" presId="urn:microsoft.com/office/officeart/2005/8/layout/default"/>
    <dgm:cxn modelId="{59EEBCBE-C78D-4FA8-8E4A-524DAA0AE64B}" type="presOf" srcId="{25B08E58-03B3-48B2-BE8E-2DFB8A86E603}" destId="{7B715553-DF20-4A2C-B103-F25D14EDA8D8}" srcOrd="0" destOrd="0" presId="urn:microsoft.com/office/officeart/2005/8/layout/default"/>
    <dgm:cxn modelId="{7E419DDA-F839-4116-A32B-3221C94E70B0}" type="presOf" srcId="{54F2A29D-7CD6-475B-A7DD-CEA57CB76916}" destId="{7C414A46-12F3-4EDB-9343-130DA8CCE1E6}" srcOrd="0" destOrd="0" presId="urn:microsoft.com/office/officeart/2005/8/layout/default"/>
    <dgm:cxn modelId="{0509DFEB-7903-4146-84EA-1115E40D6187}" type="presOf" srcId="{FB868C70-7CCA-4854-945E-1D9B858CF36C}" destId="{7D6D2C00-001E-45AB-BC6D-A859A0B1B0CA}" srcOrd="0" destOrd="0" presId="urn:microsoft.com/office/officeart/2005/8/layout/default"/>
    <dgm:cxn modelId="{12949111-EA3F-44D9-BBE4-84B206680274}" type="presParOf" srcId="{5F05A56E-19DF-4D73-8305-E6AD2A4FFB0F}" destId="{7B715553-DF20-4A2C-B103-F25D14EDA8D8}" srcOrd="0" destOrd="0" presId="urn:microsoft.com/office/officeart/2005/8/layout/default"/>
    <dgm:cxn modelId="{C9FED147-4282-48AA-914E-6313DB1DD5D9}" type="presParOf" srcId="{5F05A56E-19DF-4D73-8305-E6AD2A4FFB0F}" destId="{A44ECE05-A7ED-45C6-A441-2BC9911871EB}" srcOrd="1" destOrd="0" presId="urn:microsoft.com/office/officeart/2005/8/layout/default"/>
    <dgm:cxn modelId="{C17E002C-EBEE-420A-9E2D-6D22F8D5FA1D}" type="presParOf" srcId="{5F05A56E-19DF-4D73-8305-E6AD2A4FFB0F}" destId="{640A4CEF-A497-46ED-8DDA-F4B9413739AA}" srcOrd="2" destOrd="0" presId="urn:microsoft.com/office/officeart/2005/8/layout/default"/>
    <dgm:cxn modelId="{78CFA9F1-9AE9-4F45-8B3C-FCCFBDB17765}" type="presParOf" srcId="{5F05A56E-19DF-4D73-8305-E6AD2A4FFB0F}" destId="{AF0F9899-9A8E-4A1D-8B9A-B3955D733200}" srcOrd="3" destOrd="0" presId="urn:microsoft.com/office/officeart/2005/8/layout/default"/>
    <dgm:cxn modelId="{9B6488D4-918B-4C33-A213-E9E57D097EEF}" type="presParOf" srcId="{5F05A56E-19DF-4D73-8305-E6AD2A4FFB0F}" destId="{7C414A46-12F3-4EDB-9343-130DA8CCE1E6}" srcOrd="4" destOrd="0" presId="urn:microsoft.com/office/officeart/2005/8/layout/default"/>
    <dgm:cxn modelId="{D56790F9-E4F3-4FBD-86D3-264B7FC82F40}" type="presParOf" srcId="{5F05A56E-19DF-4D73-8305-E6AD2A4FFB0F}" destId="{6D8B976F-7117-4C3D-ABF1-A13CE23F7BD4}" srcOrd="5" destOrd="0" presId="urn:microsoft.com/office/officeart/2005/8/layout/default"/>
    <dgm:cxn modelId="{5F9ED97C-C63E-4EDF-853A-5BBC63B48630}" type="presParOf" srcId="{5F05A56E-19DF-4D73-8305-E6AD2A4FFB0F}" destId="{7D6D2C00-001E-45AB-BC6D-A859A0B1B0CA}" srcOrd="6" destOrd="0" presId="urn:microsoft.com/office/officeart/2005/8/layout/default"/>
    <dgm:cxn modelId="{B83C3D4A-2555-4CE1-A828-BFBA0536862E}" type="presParOf" srcId="{5F05A56E-19DF-4D73-8305-E6AD2A4FFB0F}" destId="{A4A80377-1FDB-4E95-B14A-3B1429847F24}" srcOrd="7" destOrd="0" presId="urn:microsoft.com/office/officeart/2005/8/layout/default"/>
    <dgm:cxn modelId="{30E00739-294E-4C8C-BDFA-8D7CC6DFB512}" type="presParOf" srcId="{5F05A56E-19DF-4D73-8305-E6AD2A4FFB0F}" destId="{4C7C151A-F2D8-4035-AF7D-B9C1F9686330}" srcOrd="8" destOrd="0" presId="urn:microsoft.com/office/officeart/2005/8/layout/default"/>
    <dgm:cxn modelId="{DB4D34DC-96FD-4944-A253-23DBABFBE623}" type="presParOf" srcId="{5F05A56E-19DF-4D73-8305-E6AD2A4FFB0F}" destId="{155B070D-FA87-404A-9E4D-D27AE30DEAE0}" srcOrd="9" destOrd="0" presId="urn:microsoft.com/office/officeart/2005/8/layout/default"/>
    <dgm:cxn modelId="{51E52311-BC78-4399-85C5-807E92028FB3}" type="presParOf" srcId="{5F05A56E-19DF-4D73-8305-E6AD2A4FFB0F}" destId="{224F0A8C-A33C-4580-84C3-8B991ADAEC4F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C123950-1B2C-47FF-9C42-4E3F09031E2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5373FF6-8B42-4252-A1E8-E5454CA098C6}">
      <dgm:prSet/>
      <dgm:spPr/>
      <dgm:t>
        <a:bodyPr/>
        <a:lstStyle/>
        <a:p>
          <a:r>
            <a:rPr lang="en-US" dirty="0"/>
            <a:t>If there is not a special rule adopted on debate, each speaker using 10 minutes to speak twice on a motion can be quite time consuming</a:t>
          </a:r>
        </a:p>
      </dgm:t>
    </dgm:pt>
    <dgm:pt modelId="{FE820E86-E278-4491-9210-0DCCFBCF8813}" type="parTrans" cxnId="{3875DADD-70FC-4275-A149-9EFFC81D637B}">
      <dgm:prSet/>
      <dgm:spPr/>
      <dgm:t>
        <a:bodyPr/>
        <a:lstStyle/>
        <a:p>
          <a:endParaRPr lang="en-US"/>
        </a:p>
      </dgm:t>
    </dgm:pt>
    <dgm:pt modelId="{5DE00960-C8B4-4A86-853D-BA22F30ABBA4}" type="sibTrans" cxnId="{3875DADD-70FC-4275-A149-9EFFC81D637B}">
      <dgm:prSet/>
      <dgm:spPr/>
      <dgm:t>
        <a:bodyPr/>
        <a:lstStyle/>
        <a:p>
          <a:endParaRPr lang="en-US"/>
        </a:p>
      </dgm:t>
    </dgm:pt>
    <dgm:pt modelId="{8637BD9B-E5F1-4F3A-9BDE-DFBBC471D018}">
      <dgm:prSet/>
      <dgm:spPr/>
      <dgm:t>
        <a:bodyPr/>
        <a:lstStyle/>
        <a:p>
          <a:r>
            <a:rPr lang="en-US"/>
            <a:t>Limits can be changed, but only by a two-thirds vote</a:t>
          </a:r>
        </a:p>
      </dgm:t>
    </dgm:pt>
    <dgm:pt modelId="{721F1818-2FF6-4CFA-B908-5B768D5642CD}" type="parTrans" cxnId="{CEF3E5D8-D554-427C-B545-F0F40998EF45}">
      <dgm:prSet/>
      <dgm:spPr/>
      <dgm:t>
        <a:bodyPr/>
        <a:lstStyle/>
        <a:p>
          <a:endParaRPr lang="en-US"/>
        </a:p>
      </dgm:t>
    </dgm:pt>
    <dgm:pt modelId="{BE9B59FF-3B5E-418E-BA1A-EA7461081722}" type="sibTrans" cxnId="{CEF3E5D8-D554-427C-B545-F0F40998EF45}">
      <dgm:prSet/>
      <dgm:spPr/>
      <dgm:t>
        <a:bodyPr/>
        <a:lstStyle/>
        <a:p>
          <a:endParaRPr lang="en-US"/>
        </a:p>
      </dgm:t>
    </dgm:pt>
    <dgm:pt modelId="{2C032547-8FEE-437A-B843-345A69DD3EC3}">
      <dgm:prSet/>
      <dgm:spPr/>
      <dgm:t>
        <a:bodyPr/>
        <a:lstStyle/>
        <a:p>
          <a:r>
            <a:rPr lang="en-US" dirty="0"/>
            <a:t>Two-thirds is a compromise between the right of the individual to be heard and the right of the group not to be unduly delayed in making a decision</a:t>
          </a:r>
        </a:p>
      </dgm:t>
    </dgm:pt>
    <dgm:pt modelId="{4B810DC7-D550-4902-8F97-81D737113AF9}" type="parTrans" cxnId="{CC8DA033-E7A5-495D-B3D3-41AF3B7AD1CA}">
      <dgm:prSet/>
      <dgm:spPr/>
      <dgm:t>
        <a:bodyPr/>
        <a:lstStyle/>
        <a:p>
          <a:endParaRPr lang="en-US"/>
        </a:p>
      </dgm:t>
    </dgm:pt>
    <dgm:pt modelId="{80A386F8-C067-4925-A4F6-224C59951712}" type="sibTrans" cxnId="{CC8DA033-E7A5-495D-B3D3-41AF3B7AD1CA}">
      <dgm:prSet/>
      <dgm:spPr/>
      <dgm:t>
        <a:bodyPr/>
        <a:lstStyle/>
        <a:p>
          <a:endParaRPr lang="en-US"/>
        </a:p>
      </dgm:t>
    </dgm:pt>
    <dgm:pt modelId="{AC541D07-ADDD-4515-8F7A-15EEFC8163AC}">
      <dgm:prSet/>
      <dgm:spPr/>
      <dgm:t>
        <a:bodyPr/>
        <a:lstStyle/>
        <a:p>
          <a:r>
            <a:rPr lang="en-US" dirty="0"/>
            <a:t>Might limit debate to a specified time, or a set number of minutes, or set a time when voting on all motions will take place</a:t>
          </a:r>
        </a:p>
      </dgm:t>
    </dgm:pt>
    <dgm:pt modelId="{3730D361-6A49-4C49-BE75-DF3347E625FC}" type="parTrans" cxnId="{372D65C0-C13C-475C-B2B5-8D985A3138A2}">
      <dgm:prSet/>
      <dgm:spPr/>
      <dgm:t>
        <a:bodyPr/>
        <a:lstStyle/>
        <a:p>
          <a:endParaRPr lang="en-US"/>
        </a:p>
      </dgm:t>
    </dgm:pt>
    <dgm:pt modelId="{4CA81D77-DEBC-41FE-ADDB-5F27412DC300}" type="sibTrans" cxnId="{372D65C0-C13C-475C-B2B5-8D985A3138A2}">
      <dgm:prSet/>
      <dgm:spPr/>
      <dgm:t>
        <a:bodyPr/>
        <a:lstStyle/>
        <a:p>
          <a:endParaRPr lang="en-US"/>
        </a:p>
      </dgm:t>
    </dgm:pt>
    <dgm:pt modelId="{06B44E0B-B751-4687-8C50-B2E4E8138A58}">
      <dgm:prSet/>
      <dgm:spPr/>
      <dgm:t>
        <a:bodyPr/>
        <a:lstStyle/>
        <a:p>
          <a:r>
            <a:rPr lang="en-US"/>
            <a:t>Might limit speeches to a shorter amount of time</a:t>
          </a:r>
        </a:p>
      </dgm:t>
    </dgm:pt>
    <dgm:pt modelId="{8F02BD8A-9703-4597-AE14-79B833E25935}" type="parTrans" cxnId="{238CD604-2DC2-4E4B-B72E-0DA50B0D8731}">
      <dgm:prSet/>
      <dgm:spPr/>
      <dgm:t>
        <a:bodyPr/>
        <a:lstStyle/>
        <a:p>
          <a:endParaRPr lang="en-US"/>
        </a:p>
      </dgm:t>
    </dgm:pt>
    <dgm:pt modelId="{72AEE88A-2AF9-4D16-886D-714B9CDB457B}" type="sibTrans" cxnId="{238CD604-2DC2-4E4B-B72E-0DA50B0D8731}">
      <dgm:prSet/>
      <dgm:spPr/>
      <dgm:t>
        <a:bodyPr/>
        <a:lstStyle/>
        <a:p>
          <a:endParaRPr lang="en-US"/>
        </a:p>
      </dgm:t>
    </dgm:pt>
    <dgm:pt modelId="{77859414-F420-448A-B4C3-DCC6E2E149A7}">
      <dgm:prSet/>
      <dgm:spPr/>
      <dgm:t>
        <a:bodyPr/>
        <a:lstStyle/>
        <a:p>
          <a:r>
            <a:rPr lang="en-US"/>
            <a:t>Can also increase limits, such as number of times a member may speak or the amount of time a member may speak</a:t>
          </a:r>
        </a:p>
      </dgm:t>
    </dgm:pt>
    <dgm:pt modelId="{F1672152-E765-407F-BF2D-A26EC5E5EF2F}" type="parTrans" cxnId="{23256B1C-E262-49B8-81DE-D13835635BD9}">
      <dgm:prSet/>
      <dgm:spPr/>
      <dgm:t>
        <a:bodyPr/>
        <a:lstStyle/>
        <a:p>
          <a:endParaRPr lang="en-US"/>
        </a:p>
      </dgm:t>
    </dgm:pt>
    <dgm:pt modelId="{8ACE4E8E-5FD2-4C80-B75F-B1955E81251D}" type="sibTrans" cxnId="{23256B1C-E262-49B8-81DE-D13835635BD9}">
      <dgm:prSet/>
      <dgm:spPr/>
      <dgm:t>
        <a:bodyPr/>
        <a:lstStyle/>
        <a:p>
          <a:endParaRPr lang="en-US"/>
        </a:p>
      </dgm:t>
    </dgm:pt>
    <dgm:pt modelId="{A0547BCD-8564-4038-9863-5E3E116A5D4F}" type="pres">
      <dgm:prSet presAssocID="{0C123950-1B2C-47FF-9C42-4E3F09031E2D}" presName="root" presStyleCnt="0">
        <dgm:presLayoutVars>
          <dgm:dir/>
          <dgm:resizeHandles val="exact"/>
        </dgm:presLayoutVars>
      </dgm:prSet>
      <dgm:spPr/>
    </dgm:pt>
    <dgm:pt modelId="{2CC955C4-630F-4506-BDC1-622E622060CB}" type="pres">
      <dgm:prSet presAssocID="{B5373FF6-8B42-4252-A1E8-E5454CA098C6}" presName="compNode" presStyleCnt="0"/>
      <dgm:spPr/>
    </dgm:pt>
    <dgm:pt modelId="{F92416B4-ECCB-4F19-A6B8-1DBB3C36A4EE}" type="pres">
      <dgm:prSet presAssocID="{B5373FF6-8B42-4252-A1E8-E5454CA098C6}" presName="bgRect" presStyleLbl="bgShp" presStyleIdx="0" presStyleCnt="6"/>
      <dgm:spPr/>
    </dgm:pt>
    <dgm:pt modelId="{840DD825-61F7-452D-9BC3-273A6FB0ED02}" type="pres">
      <dgm:prSet presAssocID="{B5373FF6-8B42-4252-A1E8-E5454CA098C6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"/>
        </a:ext>
      </dgm:extLst>
    </dgm:pt>
    <dgm:pt modelId="{847592A5-598B-4B9E-90F9-D6FFF48D4DDF}" type="pres">
      <dgm:prSet presAssocID="{B5373FF6-8B42-4252-A1E8-E5454CA098C6}" presName="spaceRect" presStyleCnt="0"/>
      <dgm:spPr/>
    </dgm:pt>
    <dgm:pt modelId="{32B9BE8F-10F5-41A6-B30D-960437A1C1F0}" type="pres">
      <dgm:prSet presAssocID="{B5373FF6-8B42-4252-A1E8-E5454CA098C6}" presName="parTx" presStyleLbl="revTx" presStyleIdx="0" presStyleCnt="6">
        <dgm:presLayoutVars>
          <dgm:chMax val="0"/>
          <dgm:chPref val="0"/>
        </dgm:presLayoutVars>
      </dgm:prSet>
      <dgm:spPr/>
    </dgm:pt>
    <dgm:pt modelId="{E6F3FF42-1353-413A-A962-39FA340E84D4}" type="pres">
      <dgm:prSet presAssocID="{5DE00960-C8B4-4A86-853D-BA22F30ABBA4}" presName="sibTrans" presStyleCnt="0"/>
      <dgm:spPr/>
    </dgm:pt>
    <dgm:pt modelId="{998974CD-9859-45B8-81CA-4C691E74ED46}" type="pres">
      <dgm:prSet presAssocID="{8637BD9B-E5F1-4F3A-9BDE-DFBBC471D018}" presName="compNode" presStyleCnt="0"/>
      <dgm:spPr/>
    </dgm:pt>
    <dgm:pt modelId="{CB9772E6-36C5-4F59-8EFB-559CCD0B193E}" type="pres">
      <dgm:prSet presAssocID="{8637BD9B-E5F1-4F3A-9BDE-DFBBC471D018}" presName="bgRect" presStyleLbl="bgShp" presStyleIdx="1" presStyleCnt="6"/>
      <dgm:spPr/>
    </dgm:pt>
    <dgm:pt modelId="{41CE51E6-C0BF-4E5D-8F51-CCABBCDF9B29}" type="pres">
      <dgm:prSet presAssocID="{8637BD9B-E5F1-4F3A-9BDE-DFBBC471D018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cturer"/>
        </a:ext>
      </dgm:extLst>
    </dgm:pt>
    <dgm:pt modelId="{75E742B5-FBFB-4D5C-ABB3-41E1FB29E4B7}" type="pres">
      <dgm:prSet presAssocID="{8637BD9B-E5F1-4F3A-9BDE-DFBBC471D018}" presName="spaceRect" presStyleCnt="0"/>
      <dgm:spPr/>
    </dgm:pt>
    <dgm:pt modelId="{4BB2E23E-8B86-4B9B-AECD-ED43DD53A783}" type="pres">
      <dgm:prSet presAssocID="{8637BD9B-E5F1-4F3A-9BDE-DFBBC471D018}" presName="parTx" presStyleLbl="revTx" presStyleIdx="1" presStyleCnt="6">
        <dgm:presLayoutVars>
          <dgm:chMax val="0"/>
          <dgm:chPref val="0"/>
        </dgm:presLayoutVars>
      </dgm:prSet>
      <dgm:spPr/>
    </dgm:pt>
    <dgm:pt modelId="{4B7F1837-80A4-44F8-AC69-DA4DC5695D0C}" type="pres">
      <dgm:prSet presAssocID="{BE9B59FF-3B5E-418E-BA1A-EA7461081722}" presName="sibTrans" presStyleCnt="0"/>
      <dgm:spPr/>
    </dgm:pt>
    <dgm:pt modelId="{69045401-9ADF-4DBA-B080-38D572644C14}" type="pres">
      <dgm:prSet presAssocID="{2C032547-8FEE-437A-B843-345A69DD3EC3}" presName="compNode" presStyleCnt="0"/>
      <dgm:spPr/>
    </dgm:pt>
    <dgm:pt modelId="{873AF8C1-5158-48CD-A9B3-6B872B3FE1B4}" type="pres">
      <dgm:prSet presAssocID="{2C032547-8FEE-437A-B843-345A69DD3EC3}" presName="bgRect" presStyleLbl="bgShp" presStyleIdx="2" presStyleCnt="6"/>
      <dgm:spPr/>
    </dgm:pt>
    <dgm:pt modelId="{1E2882F9-7BFF-409E-B807-FC430150E460}" type="pres">
      <dgm:prSet presAssocID="{2C032547-8FEE-437A-B843-345A69DD3EC3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C02F6CBD-17AC-4592-B27F-62279BCF2A96}" type="pres">
      <dgm:prSet presAssocID="{2C032547-8FEE-437A-B843-345A69DD3EC3}" presName="spaceRect" presStyleCnt="0"/>
      <dgm:spPr/>
    </dgm:pt>
    <dgm:pt modelId="{3EC6BCF5-26EA-412A-9843-3D53D27F3761}" type="pres">
      <dgm:prSet presAssocID="{2C032547-8FEE-437A-B843-345A69DD3EC3}" presName="parTx" presStyleLbl="revTx" presStyleIdx="2" presStyleCnt="6">
        <dgm:presLayoutVars>
          <dgm:chMax val="0"/>
          <dgm:chPref val="0"/>
        </dgm:presLayoutVars>
      </dgm:prSet>
      <dgm:spPr/>
    </dgm:pt>
    <dgm:pt modelId="{C26C773E-6064-4282-8D5C-065912E7CEB8}" type="pres">
      <dgm:prSet presAssocID="{80A386F8-C067-4925-A4F6-224C59951712}" presName="sibTrans" presStyleCnt="0"/>
      <dgm:spPr/>
    </dgm:pt>
    <dgm:pt modelId="{2364D57E-1E49-4CC6-9D0B-256F3E8CE223}" type="pres">
      <dgm:prSet presAssocID="{AC541D07-ADDD-4515-8F7A-15EEFC8163AC}" presName="compNode" presStyleCnt="0"/>
      <dgm:spPr/>
    </dgm:pt>
    <dgm:pt modelId="{E71C2BFE-A78F-4E04-888F-31C3C4092E9C}" type="pres">
      <dgm:prSet presAssocID="{AC541D07-ADDD-4515-8F7A-15EEFC8163AC}" presName="bgRect" presStyleLbl="bgShp" presStyleIdx="3" presStyleCnt="6"/>
      <dgm:spPr/>
    </dgm:pt>
    <dgm:pt modelId="{DADA6960-5D36-45A0-A077-D6C383DAEA71}" type="pres">
      <dgm:prSet presAssocID="{AC541D07-ADDD-4515-8F7A-15EEFC8163AC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1A72BA04-0CD7-4282-972B-68390B3F22AC}" type="pres">
      <dgm:prSet presAssocID="{AC541D07-ADDD-4515-8F7A-15EEFC8163AC}" presName="spaceRect" presStyleCnt="0"/>
      <dgm:spPr/>
    </dgm:pt>
    <dgm:pt modelId="{C52FBE11-0F52-45B1-B4AA-4F312278B8E2}" type="pres">
      <dgm:prSet presAssocID="{AC541D07-ADDD-4515-8F7A-15EEFC8163AC}" presName="parTx" presStyleLbl="revTx" presStyleIdx="3" presStyleCnt="6">
        <dgm:presLayoutVars>
          <dgm:chMax val="0"/>
          <dgm:chPref val="0"/>
        </dgm:presLayoutVars>
      </dgm:prSet>
      <dgm:spPr/>
    </dgm:pt>
    <dgm:pt modelId="{59894E90-0C90-4AF9-A2C2-FF6C1BCD6376}" type="pres">
      <dgm:prSet presAssocID="{4CA81D77-DEBC-41FE-ADDB-5F27412DC300}" presName="sibTrans" presStyleCnt="0"/>
      <dgm:spPr/>
    </dgm:pt>
    <dgm:pt modelId="{649D248F-27EB-47BF-ABB8-14587681D3C4}" type="pres">
      <dgm:prSet presAssocID="{06B44E0B-B751-4687-8C50-B2E4E8138A58}" presName="compNode" presStyleCnt="0"/>
      <dgm:spPr/>
    </dgm:pt>
    <dgm:pt modelId="{52F84DAB-EC59-4173-B25E-DB2FED474379}" type="pres">
      <dgm:prSet presAssocID="{06B44E0B-B751-4687-8C50-B2E4E8138A58}" presName="bgRect" presStyleLbl="bgShp" presStyleIdx="4" presStyleCnt="6"/>
      <dgm:spPr/>
    </dgm:pt>
    <dgm:pt modelId="{6D3E53B3-0BD8-459A-8B1D-0149B6DE8FC9}" type="pres">
      <dgm:prSet presAssocID="{06B44E0B-B751-4687-8C50-B2E4E8138A58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ck"/>
        </a:ext>
      </dgm:extLst>
    </dgm:pt>
    <dgm:pt modelId="{346D8AD1-951B-4B74-9260-E81F99057BD9}" type="pres">
      <dgm:prSet presAssocID="{06B44E0B-B751-4687-8C50-B2E4E8138A58}" presName="spaceRect" presStyleCnt="0"/>
      <dgm:spPr/>
    </dgm:pt>
    <dgm:pt modelId="{FAB3DDA6-BCF2-4F27-9540-290A928E27A7}" type="pres">
      <dgm:prSet presAssocID="{06B44E0B-B751-4687-8C50-B2E4E8138A58}" presName="parTx" presStyleLbl="revTx" presStyleIdx="4" presStyleCnt="6">
        <dgm:presLayoutVars>
          <dgm:chMax val="0"/>
          <dgm:chPref val="0"/>
        </dgm:presLayoutVars>
      </dgm:prSet>
      <dgm:spPr/>
    </dgm:pt>
    <dgm:pt modelId="{03C5581B-1ABB-4FE4-AC0D-0956D422AB66}" type="pres">
      <dgm:prSet presAssocID="{72AEE88A-2AF9-4D16-886D-714B9CDB457B}" presName="sibTrans" presStyleCnt="0"/>
      <dgm:spPr/>
    </dgm:pt>
    <dgm:pt modelId="{3DC15115-6B8B-4ACC-90A5-BC649F5F2661}" type="pres">
      <dgm:prSet presAssocID="{77859414-F420-448A-B4C3-DCC6E2E149A7}" presName="compNode" presStyleCnt="0"/>
      <dgm:spPr/>
    </dgm:pt>
    <dgm:pt modelId="{CD200EFE-CC48-49B8-8DC3-26D4A6F03380}" type="pres">
      <dgm:prSet presAssocID="{77859414-F420-448A-B4C3-DCC6E2E149A7}" presName="bgRect" presStyleLbl="bgShp" presStyleIdx="5" presStyleCnt="6"/>
      <dgm:spPr/>
    </dgm:pt>
    <dgm:pt modelId="{999FB4AE-F9BD-44E9-BF21-D5191CAD5E8E}" type="pres">
      <dgm:prSet presAssocID="{77859414-F420-448A-B4C3-DCC6E2E149A7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 Bubble"/>
        </a:ext>
      </dgm:extLst>
    </dgm:pt>
    <dgm:pt modelId="{DAB0EE60-DF00-4903-AD90-C5AB654C8FFD}" type="pres">
      <dgm:prSet presAssocID="{77859414-F420-448A-B4C3-DCC6E2E149A7}" presName="spaceRect" presStyleCnt="0"/>
      <dgm:spPr/>
    </dgm:pt>
    <dgm:pt modelId="{FCF6025F-055C-4359-A772-6BA9E643D283}" type="pres">
      <dgm:prSet presAssocID="{77859414-F420-448A-B4C3-DCC6E2E149A7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238CD604-2DC2-4E4B-B72E-0DA50B0D8731}" srcId="{0C123950-1B2C-47FF-9C42-4E3F09031E2D}" destId="{06B44E0B-B751-4687-8C50-B2E4E8138A58}" srcOrd="4" destOrd="0" parTransId="{8F02BD8A-9703-4597-AE14-79B833E25935}" sibTransId="{72AEE88A-2AF9-4D16-886D-714B9CDB457B}"/>
    <dgm:cxn modelId="{23256B1C-E262-49B8-81DE-D13835635BD9}" srcId="{0C123950-1B2C-47FF-9C42-4E3F09031E2D}" destId="{77859414-F420-448A-B4C3-DCC6E2E149A7}" srcOrd="5" destOrd="0" parTransId="{F1672152-E765-407F-BF2D-A26EC5E5EF2F}" sibTransId="{8ACE4E8E-5FD2-4C80-B75F-B1955E81251D}"/>
    <dgm:cxn modelId="{CC8DA033-E7A5-495D-B3D3-41AF3B7AD1CA}" srcId="{0C123950-1B2C-47FF-9C42-4E3F09031E2D}" destId="{2C032547-8FEE-437A-B843-345A69DD3EC3}" srcOrd="2" destOrd="0" parTransId="{4B810DC7-D550-4902-8F97-81D737113AF9}" sibTransId="{80A386F8-C067-4925-A4F6-224C59951712}"/>
    <dgm:cxn modelId="{718D844F-472E-47EF-86B1-9E89A8039D12}" type="presOf" srcId="{0C123950-1B2C-47FF-9C42-4E3F09031E2D}" destId="{A0547BCD-8564-4038-9863-5E3E116A5D4F}" srcOrd="0" destOrd="0" presId="urn:microsoft.com/office/officeart/2018/2/layout/IconVerticalSolidList"/>
    <dgm:cxn modelId="{11B12658-8E35-4CA3-9727-00BFF058BA6C}" type="presOf" srcId="{AC541D07-ADDD-4515-8F7A-15EEFC8163AC}" destId="{C52FBE11-0F52-45B1-B4AA-4F312278B8E2}" srcOrd="0" destOrd="0" presId="urn:microsoft.com/office/officeart/2018/2/layout/IconVerticalSolidList"/>
    <dgm:cxn modelId="{AEA35279-1220-4BB7-9125-CAE23C551B33}" type="presOf" srcId="{B5373FF6-8B42-4252-A1E8-E5454CA098C6}" destId="{32B9BE8F-10F5-41A6-B30D-960437A1C1F0}" srcOrd="0" destOrd="0" presId="urn:microsoft.com/office/officeart/2018/2/layout/IconVerticalSolidList"/>
    <dgm:cxn modelId="{84E00291-3ACA-4AB3-B25C-E3C8526EF907}" type="presOf" srcId="{77859414-F420-448A-B4C3-DCC6E2E149A7}" destId="{FCF6025F-055C-4359-A772-6BA9E643D283}" srcOrd="0" destOrd="0" presId="urn:microsoft.com/office/officeart/2018/2/layout/IconVerticalSolidList"/>
    <dgm:cxn modelId="{46A98D9F-0A27-4987-B696-BE2F7C05C3D9}" type="presOf" srcId="{06B44E0B-B751-4687-8C50-B2E4E8138A58}" destId="{FAB3DDA6-BCF2-4F27-9540-290A928E27A7}" srcOrd="0" destOrd="0" presId="urn:microsoft.com/office/officeart/2018/2/layout/IconVerticalSolidList"/>
    <dgm:cxn modelId="{372D65C0-C13C-475C-B2B5-8D985A3138A2}" srcId="{0C123950-1B2C-47FF-9C42-4E3F09031E2D}" destId="{AC541D07-ADDD-4515-8F7A-15EEFC8163AC}" srcOrd="3" destOrd="0" parTransId="{3730D361-6A49-4C49-BE75-DF3347E625FC}" sibTransId="{4CA81D77-DEBC-41FE-ADDB-5F27412DC300}"/>
    <dgm:cxn modelId="{E6BF9FCF-4A7B-4820-A132-342AB2663F28}" type="presOf" srcId="{2C032547-8FEE-437A-B843-345A69DD3EC3}" destId="{3EC6BCF5-26EA-412A-9843-3D53D27F3761}" srcOrd="0" destOrd="0" presId="urn:microsoft.com/office/officeart/2018/2/layout/IconVerticalSolidList"/>
    <dgm:cxn modelId="{CEF3E5D8-D554-427C-B545-F0F40998EF45}" srcId="{0C123950-1B2C-47FF-9C42-4E3F09031E2D}" destId="{8637BD9B-E5F1-4F3A-9BDE-DFBBC471D018}" srcOrd="1" destOrd="0" parTransId="{721F1818-2FF6-4CFA-B908-5B768D5642CD}" sibTransId="{BE9B59FF-3B5E-418E-BA1A-EA7461081722}"/>
    <dgm:cxn modelId="{3875DADD-70FC-4275-A149-9EFFC81D637B}" srcId="{0C123950-1B2C-47FF-9C42-4E3F09031E2D}" destId="{B5373FF6-8B42-4252-A1E8-E5454CA098C6}" srcOrd="0" destOrd="0" parTransId="{FE820E86-E278-4491-9210-0DCCFBCF8813}" sibTransId="{5DE00960-C8B4-4A86-853D-BA22F30ABBA4}"/>
    <dgm:cxn modelId="{7F5091F1-2B69-4920-8149-9C3F0D66508A}" type="presOf" srcId="{8637BD9B-E5F1-4F3A-9BDE-DFBBC471D018}" destId="{4BB2E23E-8B86-4B9B-AECD-ED43DD53A783}" srcOrd="0" destOrd="0" presId="urn:microsoft.com/office/officeart/2018/2/layout/IconVerticalSolidList"/>
    <dgm:cxn modelId="{3948D620-F81D-4244-B1A4-808B3611A8E7}" type="presParOf" srcId="{A0547BCD-8564-4038-9863-5E3E116A5D4F}" destId="{2CC955C4-630F-4506-BDC1-622E622060CB}" srcOrd="0" destOrd="0" presId="urn:microsoft.com/office/officeart/2018/2/layout/IconVerticalSolidList"/>
    <dgm:cxn modelId="{C943D53E-E7DB-4BEE-9D29-398D33580421}" type="presParOf" srcId="{2CC955C4-630F-4506-BDC1-622E622060CB}" destId="{F92416B4-ECCB-4F19-A6B8-1DBB3C36A4EE}" srcOrd="0" destOrd="0" presId="urn:microsoft.com/office/officeart/2018/2/layout/IconVerticalSolidList"/>
    <dgm:cxn modelId="{F9A402B2-BEE9-4AC2-880A-2F95480953BD}" type="presParOf" srcId="{2CC955C4-630F-4506-BDC1-622E622060CB}" destId="{840DD825-61F7-452D-9BC3-273A6FB0ED02}" srcOrd="1" destOrd="0" presId="urn:microsoft.com/office/officeart/2018/2/layout/IconVerticalSolidList"/>
    <dgm:cxn modelId="{11318FFA-6D89-4C25-B456-D64475207216}" type="presParOf" srcId="{2CC955C4-630F-4506-BDC1-622E622060CB}" destId="{847592A5-598B-4B9E-90F9-D6FFF48D4DDF}" srcOrd="2" destOrd="0" presId="urn:microsoft.com/office/officeart/2018/2/layout/IconVerticalSolidList"/>
    <dgm:cxn modelId="{DA0847E2-170C-4D7E-B86D-71EB5D8DD185}" type="presParOf" srcId="{2CC955C4-630F-4506-BDC1-622E622060CB}" destId="{32B9BE8F-10F5-41A6-B30D-960437A1C1F0}" srcOrd="3" destOrd="0" presId="urn:microsoft.com/office/officeart/2018/2/layout/IconVerticalSolidList"/>
    <dgm:cxn modelId="{5E6DCC50-B087-4C00-B618-B0BD8F925BA3}" type="presParOf" srcId="{A0547BCD-8564-4038-9863-5E3E116A5D4F}" destId="{E6F3FF42-1353-413A-A962-39FA340E84D4}" srcOrd="1" destOrd="0" presId="urn:microsoft.com/office/officeart/2018/2/layout/IconVerticalSolidList"/>
    <dgm:cxn modelId="{43E1B2AC-5D79-4CB5-A112-B94DF5DCF2FF}" type="presParOf" srcId="{A0547BCD-8564-4038-9863-5E3E116A5D4F}" destId="{998974CD-9859-45B8-81CA-4C691E74ED46}" srcOrd="2" destOrd="0" presId="urn:microsoft.com/office/officeart/2018/2/layout/IconVerticalSolidList"/>
    <dgm:cxn modelId="{3B4432C9-9BDE-4942-B0C3-1F84C71BA7B0}" type="presParOf" srcId="{998974CD-9859-45B8-81CA-4C691E74ED46}" destId="{CB9772E6-36C5-4F59-8EFB-559CCD0B193E}" srcOrd="0" destOrd="0" presId="urn:microsoft.com/office/officeart/2018/2/layout/IconVerticalSolidList"/>
    <dgm:cxn modelId="{1C499F66-EEA8-4E69-B243-3A3BA24C1EDE}" type="presParOf" srcId="{998974CD-9859-45B8-81CA-4C691E74ED46}" destId="{41CE51E6-C0BF-4E5D-8F51-CCABBCDF9B29}" srcOrd="1" destOrd="0" presId="urn:microsoft.com/office/officeart/2018/2/layout/IconVerticalSolidList"/>
    <dgm:cxn modelId="{D973CC15-C4EB-450C-9BAD-6E8EF388DDD6}" type="presParOf" srcId="{998974CD-9859-45B8-81CA-4C691E74ED46}" destId="{75E742B5-FBFB-4D5C-ABB3-41E1FB29E4B7}" srcOrd="2" destOrd="0" presId="urn:microsoft.com/office/officeart/2018/2/layout/IconVerticalSolidList"/>
    <dgm:cxn modelId="{AC033319-B208-44D9-B7EC-FBCB14CAF2FF}" type="presParOf" srcId="{998974CD-9859-45B8-81CA-4C691E74ED46}" destId="{4BB2E23E-8B86-4B9B-AECD-ED43DD53A783}" srcOrd="3" destOrd="0" presId="urn:microsoft.com/office/officeart/2018/2/layout/IconVerticalSolidList"/>
    <dgm:cxn modelId="{0F04F84F-9346-4B57-ABEE-B72EA36EF42B}" type="presParOf" srcId="{A0547BCD-8564-4038-9863-5E3E116A5D4F}" destId="{4B7F1837-80A4-44F8-AC69-DA4DC5695D0C}" srcOrd="3" destOrd="0" presId="urn:microsoft.com/office/officeart/2018/2/layout/IconVerticalSolidList"/>
    <dgm:cxn modelId="{6C7732DE-D414-402E-AE1E-D2A6C44BC190}" type="presParOf" srcId="{A0547BCD-8564-4038-9863-5E3E116A5D4F}" destId="{69045401-9ADF-4DBA-B080-38D572644C14}" srcOrd="4" destOrd="0" presId="urn:microsoft.com/office/officeart/2018/2/layout/IconVerticalSolidList"/>
    <dgm:cxn modelId="{C2BAFF9C-2CD1-423E-82FA-C89AD50C28D5}" type="presParOf" srcId="{69045401-9ADF-4DBA-B080-38D572644C14}" destId="{873AF8C1-5158-48CD-A9B3-6B872B3FE1B4}" srcOrd="0" destOrd="0" presId="urn:microsoft.com/office/officeart/2018/2/layout/IconVerticalSolidList"/>
    <dgm:cxn modelId="{5630DF3E-75B1-40F4-97C0-674F673105C3}" type="presParOf" srcId="{69045401-9ADF-4DBA-B080-38D572644C14}" destId="{1E2882F9-7BFF-409E-B807-FC430150E460}" srcOrd="1" destOrd="0" presId="urn:microsoft.com/office/officeart/2018/2/layout/IconVerticalSolidList"/>
    <dgm:cxn modelId="{F676F70B-9FB9-41DF-9A67-4DADEA483EE4}" type="presParOf" srcId="{69045401-9ADF-4DBA-B080-38D572644C14}" destId="{C02F6CBD-17AC-4592-B27F-62279BCF2A96}" srcOrd="2" destOrd="0" presId="urn:microsoft.com/office/officeart/2018/2/layout/IconVerticalSolidList"/>
    <dgm:cxn modelId="{EFDDAA5A-B807-4FD9-B4CA-E7735599FF8C}" type="presParOf" srcId="{69045401-9ADF-4DBA-B080-38D572644C14}" destId="{3EC6BCF5-26EA-412A-9843-3D53D27F3761}" srcOrd="3" destOrd="0" presId="urn:microsoft.com/office/officeart/2018/2/layout/IconVerticalSolidList"/>
    <dgm:cxn modelId="{CF9A0CB8-D056-441A-9DAC-E4C2C015ACCF}" type="presParOf" srcId="{A0547BCD-8564-4038-9863-5E3E116A5D4F}" destId="{C26C773E-6064-4282-8D5C-065912E7CEB8}" srcOrd="5" destOrd="0" presId="urn:microsoft.com/office/officeart/2018/2/layout/IconVerticalSolidList"/>
    <dgm:cxn modelId="{E72051B9-1988-4CAE-ACBD-5525ED2F7F64}" type="presParOf" srcId="{A0547BCD-8564-4038-9863-5E3E116A5D4F}" destId="{2364D57E-1E49-4CC6-9D0B-256F3E8CE223}" srcOrd="6" destOrd="0" presId="urn:microsoft.com/office/officeart/2018/2/layout/IconVerticalSolidList"/>
    <dgm:cxn modelId="{4CAF9F1B-4DBD-4B52-8571-ACB20BE60B6F}" type="presParOf" srcId="{2364D57E-1E49-4CC6-9D0B-256F3E8CE223}" destId="{E71C2BFE-A78F-4E04-888F-31C3C4092E9C}" srcOrd="0" destOrd="0" presId="urn:microsoft.com/office/officeart/2018/2/layout/IconVerticalSolidList"/>
    <dgm:cxn modelId="{1969F2A9-5044-489C-AFF4-FC26F5EE5067}" type="presParOf" srcId="{2364D57E-1E49-4CC6-9D0B-256F3E8CE223}" destId="{DADA6960-5D36-45A0-A077-D6C383DAEA71}" srcOrd="1" destOrd="0" presId="urn:microsoft.com/office/officeart/2018/2/layout/IconVerticalSolidList"/>
    <dgm:cxn modelId="{D8A06F8A-4559-4963-971E-2178D2659C1E}" type="presParOf" srcId="{2364D57E-1E49-4CC6-9D0B-256F3E8CE223}" destId="{1A72BA04-0CD7-4282-972B-68390B3F22AC}" srcOrd="2" destOrd="0" presId="urn:microsoft.com/office/officeart/2018/2/layout/IconVerticalSolidList"/>
    <dgm:cxn modelId="{BAB42F43-C376-4A14-BCF2-F7BC5CDD9368}" type="presParOf" srcId="{2364D57E-1E49-4CC6-9D0B-256F3E8CE223}" destId="{C52FBE11-0F52-45B1-B4AA-4F312278B8E2}" srcOrd="3" destOrd="0" presId="urn:microsoft.com/office/officeart/2018/2/layout/IconVerticalSolidList"/>
    <dgm:cxn modelId="{57EB068E-DE05-4B2C-BB60-E07B70AE4E4B}" type="presParOf" srcId="{A0547BCD-8564-4038-9863-5E3E116A5D4F}" destId="{59894E90-0C90-4AF9-A2C2-FF6C1BCD6376}" srcOrd="7" destOrd="0" presId="urn:microsoft.com/office/officeart/2018/2/layout/IconVerticalSolidList"/>
    <dgm:cxn modelId="{D2AF49C1-BC9D-413B-8FB5-ADDDF4EA1D4B}" type="presParOf" srcId="{A0547BCD-8564-4038-9863-5E3E116A5D4F}" destId="{649D248F-27EB-47BF-ABB8-14587681D3C4}" srcOrd="8" destOrd="0" presId="urn:microsoft.com/office/officeart/2018/2/layout/IconVerticalSolidList"/>
    <dgm:cxn modelId="{46C59315-0E48-488E-AEC2-2C96641E76AF}" type="presParOf" srcId="{649D248F-27EB-47BF-ABB8-14587681D3C4}" destId="{52F84DAB-EC59-4173-B25E-DB2FED474379}" srcOrd="0" destOrd="0" presId="urn:microsoft.com/office/officeart/2018/2/layout/IconVerticalSolidList"/>
    <dgm:cxn modelId="{0FB668D3-67D2-4425-A433-9B8D7BBABA5D}" type="presParOf" srcId="{649D248F-27EB-47BF-ABB8-14587681D3C4}" destId="{6D3E53B3-0BD8-459A-8B1D-0149B6DE8FC9}" srcOrd="1" destOrd="0" presId="urn:microsoft.com/office/officeart/2018/2/layout/IconVerticalSolidList"/>
    <dgm:cxn modelId="{A7E40BD6-51F4-4A40-BFCB-724C69F7C783}" type="presParOf" srcId="{649D248F-27EB-47BF-ABB8-14587681D3C4}" destId="{346D8AD1-951B-4B74-9260-E81F99057BD9}" srcOrd="2" destOrd="0" presId="urn:microsoft.com/office/officeart/2018/2/layout/IconVerticalSolidList"/>
    <dgm:cxn modelId="{CE999C1D-CA36-4458-AE12-1F4F8B57017A}" type="presParOf" srcId="{649D248F-27EB-47BF-ABB8-14587681D3C4}" destId="{FAB3DDA6-BCF2-4F27-9540-290A928E27A7}" srcOrd="3" destOrd="0" presId="urn:microsoft.com/office/officeart/2018/2/layout/IconVerticalSolidList"/>
    <dgm:cxn modelId="{F07DB3B1-30C4-4C3B-A705-7BFDCD9D8042}" type="presParOf" srcId="{A0547BCD-8564-4038-9863-5E3E116A5D4F}" destId="{03C5581B-1ABB-4FE4-AC0D-0956D422AB66}" srcOrd="9" destOrd="0" presId="urn:microsoft.com/office/officeart/2018/2/layout/IconVerticalSolidList"/>
    <dgm:cxn modelId="{7EF02C51-138A-4910-AD12-C5F85221496A}" type="presParOf" srcId="{A0547BCD-8564-4038-9863-5E3E116A5D4F}" destId="{3DC15115-6B8B-4ACC-90A5-BC649F5F2661}" srcOrd="10" destOrd="0" presId="urn:microsoft.com/office/officeart/2018/2/layout/IconVerticalSolidList"/>
    <dgm:cxn modelId="{03D470DC-93CC-4FFC-8AC7-FD249EFCF192}" type="presParOf" srcId="{3DC15115-6B8B-4ACC-90A5-BC649F5F2661}" destId="{CD200EFE-CC48-49B8-8DC3-26D4A6F03380}" srcOrd="0" destOrd="0" presId="urn:microsoft.com/office/officeart/2018/2/layout/IconVerticalSolidList"/>
    <dgm:cxn modelId="{87260B48-83AE-47CD-BE38-CBBC4C85B6C7}" type="presParOf" srcId="{3DC15115-6B8B-4ACC-90A5-BC649F5F2661}" destId="{999FB4AE-F9BD-44E9-BF21-D5191CAD5E8E}" srcOrd="1" destOrd="0" presId="urn:microsoft.com/office/officeart/2018/2/layout/IconVerticalSolidList"/>
    <dgm:cxn modelId="{1C19D763-0A97-4D5A-AC13-2D482B1FB009}" type="presParOf" srcId="{3DC15115-6B8B-4ACC-90A5-BC649F5F2661}" destId="{DAB0EE60-DF00-4903-AD90-C5AB654C8FFD}" srcOrd="2" destOrd="0" presId="urn:microsoft.com/office/officeart/2018/2/layout/IconVerticalSolidList"/>
    <dgm:cxn modelId="{64F9BA59-4447-4B6E-A8F6-4A8029ACD809}" type="presParOf" srcId="{3DC15115-6B8B-4ACC-90A5-BC649F5F2661}" destId="{FCF6025F-055C-4359-A772-6BA9E643D28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D626086-D9DF-4369-9439-AD88388CFA3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0BE3CB8-F556-4609-87AF-594903AD172D}">
      <dgm:prSet/>
      <dgm:spPr/>
      <dgm:t>
        <a:bodyPr/>
        <a:lstStyle/>
        <a:p>
          <a:r>
            <a:rPr lang="en-US"/>
            <a:t>A combination of limits and extensions is possible</a:t>
          </a:r>
        </a:p>
      </dgm:t>
    </dgm:pt>
    <dgm:pt modelId="{3160C448-1A4A-4D62-85BA-749CAED85BF6}" type="parTrans" cxnId="{7513D77A-01BD-48DA-B689-C5CCF259F775}">
      <dgm:prSet/>
      <dgm:spPr/>
      <dgm:t>
        <a:bodyPr/>
        <a:lstStyle/>
        <a:p>
          <a:endParaRPr lang="en-US"/>
        </a:p>
      </dgm:t>
    </dgm:pt>
    <dgm:pt modelId="{DDF115F3-1005-4BAA-8CB3-98B952C773B5}" type="sibTrans" cxnId="{7513D77A-01BD-48DA-B689-C5CCF259F775}">
      <dgm:prSet/>
      <dgm:spPr/>
      <dgm:t>
        <a:bodyPr/>
        <a:lstStyle/>
        <a:p>
          <a:endParaRPr lang="en-US"/>
        </a:p>
      </dgm:t>
    </dgm:pt>
    <dgm:pt modelId="{F38CE2BD-1481-456F-B0C8-D0D7F0B7626D}">
      <dgm:prSet/>
      <dgm:spPr/>
      <dgm:t>
        <a:bodyPr/>
        <a:lstStyle/>
        <a:p>
          <a:r>
            <a:rPr lang="en-US"/>
            <a:t>May limit amount of time to speak to only two minutes, but increase the number of times a member can speak to three times</a:t>
          </a:r>
        </a:p>
      </dgm:t>
    </dgm:pt>
    <dgm:pt modelId="{774B0CC4-CA3A-4195-96E2-2A41F0A30992}" type="parTrans" cxnId="{0DA927E2-09D7-43FB-8CF4-DBE88690C74B}">
      <dgm:prSet/>
      <dgm:spPr/>
      <dgm:t>
        <a:bodyPr/>
        <a:lstStyle/>
        <a:p>
          <a:endParaRPr lang="en-US"/>
        </a:p>
      </dgm:t>
    </dgm:pt>
    <dgm:pt modelId="{93174F33-BC94-41B8-BAB2-9F186977D444}" type="sibTrans" cxnId="{0DA927E2-09D7-43FB-8CF4-DBE88690C74B}">
      <dgm:prSet/>
      <dgm:spPr/>
      <dgm:t>
        <a:bodyPr/>
        <a:lstStyle/>
        <a:p>
          <a:endParaRPr lang="en-US"/>
        </a:p>
      </dgm:t>
    </dgm:pt>
    <dgm:pt modelId="{557B2994-D1E3-45DB-BEA4-232FE1FF6409}">
      <dgm:prSet/>
      <dgm:spPr/>
      <dgm:t>
        <a:bodyPr/>
        <a:lstStyle/>
        <a:p>
          <a:r>
            <a:rPr lang="en-US"/>
            <a:t>The motion to limit of extend limits is undebatable</a:t>
          </a:r>
        </a:p>
      </dgm:t>
    </dgm:pt>
    <dgm:pt modelId="{CE73C5FF-E874-4DD8-AB06-567571044019}" type="parTrans" cxnId="{2F40C93A-A79B-4A44-B1DB-0F4A3D3273BC}">
      <dgm:prSet/>
      <dgm:spPr/>
      <dgm:t>
        <a:bodyPr/>
        <a:lstStyle/>
        <a:p>
          <a:endParaRPr lang="en-US"/>
        </a:p>
      </dgm:t>
    </dgm:pt>
    <dgm:pt modelId="{808634B1-7884-4ED3-910A-D4BE9E1D77AE}" type="sibTrans" cxnId="{2F40C93A-A79B-4A44-B1DB-0F4A3D3273BC}">
      <dgm:prSet/>
      <dgm:spPr/>
      <dgm:t>
        <a:bodyPr/>
        <a:lstStyle/>
        <a:p>
          <a:endParaRPr lang="en-US"/>
        </a:p>
      </dgm:t>
    </dgm:pt>
    <dgm:pt modelId="{37AFF88F-D3FE-4D21-BA20-FDB4290B22EC}">
      <dgm:prSet/>
      <dgm:spPr/>
      <dgm:t>
        <a:bodyPr/>
        <a:lstStyle/>
        <a:p>
          <a:r>
            <a:rPr lang="en-US"/>
            <a:t>The motion can be amended so as to change the specifics of the debate limits it proposes</a:t>
          </a:r>
        </a:p>
      </dgm:t>
    </dgm:pt>
    <dgm:pt modelId="{0C19E286-A2CB-4C33-83E8-5A27AC66CE31}" type="parTrans" cxnId="{A8CD4AD3-40CC-4D68-8A9B-A24EA806146C}">
      <dgm:prSet/>
      <dgm:spPr/>
      <dgm:t>
        <a:bodyPr/>
        <a:lstStyle/>
        <a:p>
          <a:endParaRPr lang="en-US"/>
        </a:p>
      </dgm:t>
    </dgm:pt>
    <dgm:pt modelId="{E0163FE6-5D0F-4A8F-A1B7-4F7825564A47}" type="sibTrans" cxnId="{A8CD4AD3-40CC-4D68-8A9B-A24EA806146C}">
      <dgm:prSet/>
      <dgm:spPr/>
      <dgm:t>
        <a:bodyPr/>
        <a:lstStyle/>
        <a:p>
          <a:endParaRPr lang="en-US"/>
        </a:p>
      </dgm:t>
    </dgm:pt>
    <dgm:pt modelId="{EAE13398-30D4-483C-AAA9-7BCF67B78B51}" type="pres">
      <dgm:prSet presAssocID="{CD626086-D9DF-4369-9439-AD88388CFA37}" presName="root" presStyleCnt="0">
        <dgm:presLayoutVars>
          <dgm:dir/>
          <dgm:resizeHandles val="exact"/>
        </dgm:presLayoutVars>
      </dgm:prSet>
      <dgm:spPr/>
    </dgm:pt>
    <dgm:pt modelId="{8311F618-577D-4578-877B-14CEB5278E42}" type="pres">
      <dgm:prSet presAssocID="{70BE3CB8-F556-4609-87AF-594903AD172D}" presName="compNode" presStyleCnt="0"/>
      <dgm:spPr/>
    </dgm:pt>
    <dgm:pt modelId="{DB58A3CA-3859-4DB9-9A4F-B5188CAE3DB6}" type="pres">
      <dgm:prSet presAssocID="{70BE3CB8-F556-4609-87AF-594903AD172D}" presName="bgRect" presStyleLbl="bgShp" presStyleIdx="0" presStyleCnt="4"/>
      <dgm:spPr/>
    </dgm:pt>
    <dgm:pt modelId="{E9C2F22F-2228-4873-8DDD-2137224E8403}" type="pres">
      <dgm:prSet presAssocID="{70BE3CB8-F556-4609-87AF-594903AD172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BC33291D-84EF-47AB-AA42-DB78E1263D96}" type="pres">
      <dgm:prSet presAssocID="{70BE3CB8-F556-4609-87AF-594903AD172D}" presName="spaceRect" presStyleCnt="0"/>
      <dgm:spPr/>
    </dgm:pt>
    <dgm:pt modelId="{0FF2A457-BA32-450C-A5D9-7DC26F7C4EAB}" type="pres">
      <dgm:prSet presAssocID="{70BE3CB8-F556-4609-87AF-594903AD172D}" presName="parTx" presStyleLbl="revTx" presStyleIdx="0" presStyleCnt="4">
        <dgm:presLayoutVars>
          <dgm:chMax val="0"/>
          <dgm:chPref val="0"/>
        </dgm:presLayoutVars>
      </dgm:prSet>
      <dgm:spPr/>
    </dgm:pt>
    <dgm:pt modelId="{19D8D41E-D440-416A-83A4-0E8DB0A6C62C}" type="pres">
      <dgm:prSet presAssocID="{DDF115F3-1005-4BAA-8CB3-98B952C773B5}" presName="sibTrans" presStyleCnt="0"/>
      <dgm:spPr/>
    </dgm:pt>
    <dgm:pt modelId="{B50C85B7-7FAC-40DB-B7BA-70A0CDB2FF6C}" type="pres">
      <dgm:prSet presAssocID="{F38CE2BD-1481-456F-B0C8-D0D7F0B7626D}" presName="compNode" presStyleCnt="0"/>
      <dgm:spPr/>
    </dgm:pt>
    <dgm:pt modelId="{B750FAC0-416E-41AD-85E6-C10A33A3582E}" type="pres">
      <dgm:prSet presAssocID="{F38CE2BD-1481-456F-B0C8-D0D7F0B7626D}" presName="bgRect" presStyleLbl="bgShp" presStyleIdx="1" presStyleCnt="4"/>
      <dgm:spPr/>
    </dgm:pt>
    <dgm:pt modelId="{5B94F7BD-33A2-48CF-99A7-65251A0017AD}" type="pres">
      <dgm:prSet presAssocID="{F38CE2BD-1481-456F-B0C8-D0D7F0B7626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02AA0C84-A351-4B1E-B084-F20E6552DA22}" type="pres">
      <dgm:prSet presAssocID="{F38CE2BD-1481-456F-B0C8-D0D7F0B7626D}" presName="spaceRect" presStyleCnt="0"/>
      <dgm:spPr/>
    </dgm:pt>
    <dgm:pt modelId="{0BD8779E-8A3F-4FBD-AE20-E1AFCB69DDFE}" type="pres">
      <dgm:prSet presAssocID="{F38CE2BD-1481-456F-B0C8-D0D7F0B7626D}" presName="parTx" presStyleLbl="revTx" presStyleIdx="1" presStyleCnt="4">
        <dgm:presLayoutVars>
          <dgm:chMax val="0"/>
          <dgm:chPref val="0"/>
        </dgm:presLayoutVars>
      </dgm:prSet>
      <dgm:spPr/>
    </dgm:pt>
    <dgm:pt modelId="{41215049-EF18-4F6C-BA14-8448A867361B}" type="pres">
      <dgm:prSet presAssocID="{93174F33-BC94-41B8-BAB2-9F186977D444}" presName="sibTrans" presStyleCnt="0"/>
      <dgm:spPr/>
    </dgm:pt>
    <dgm:pt modelId="{85B1E421-1F01-4BD4-80AB-2B0D80559CF7}" type="pres">
      <dgm:prSet presAssocID="{557B2994-D1E3-45DB-BEA4-232FE1FF6409}" presName="compNode" presStyleCnt="0"/>
      <dgm:spPr/>
    </dgm:pt>
    <dgm:pt modelId="{981B6FF4-1B57-4349-8500-06D4CEEC973F}" type="pres">
      <dgm:prSet presAssocID="{557B2994-D1E3-45DB-BEA4-232FE1FF6409}" presName="bgRect" presStyleLbl="bgShp" presStyleIdx="2" presStyleCnt="4"/>
      <dgm:spPr/>
    </dgm:pt>
    <dgm:pt modelId="{3328A30C-6E53-46AE-A8BD-4E9BD895C82A}" type="pres">
      <dgm:prSet presAssocID="{557B2994-D1E3-45DB-BEA4-232FE1FF640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vron Arrows"/>
        </a:ext>
      </dgm:extLst>
    </dgm:pt>
    <dgm:pt modelId="{85006A8F-84A1-4B42-B66F-329E45BB6B90}" type="pres">
      <dgm:prSet presAssocID="{557B2994-D1E3-45DB-BEA4-232FE1FF6409}" presName="spaceRect" presStyleCnt="0"/>
      <dgm:spPr/>
    </dgm:pt>
    <dgm:pt modelId="{DAC46257-B625-4255-ACD9-F3DACFC74780}" type="pres">
      <dgm:prSet presAssocID="{557B2994-D1E3-45DB-BEA4-232FE1FF6409}" presName="parTx" presStyleLbl="revTx" presStyleIdx="2" presStyleCnt="4">
        <dgm:presLayoutVars>
          <dgm:chMax val="0"/>
          <dgm:chPref val="0"/>
        </dgm:presLayoutVars>
      </dgm:prSet>
      <dgm:spPr/>
    </dgm:pt>
    <dgm:pt modelId="{D1BFDA50-1929-4784-8BD8-8E15F15B5EF7}" type="pres">
      <dgm:prSet presAssocID="{808634B1-7884-4ED3-910A-D4BE9E1D77AE}" presName="sibTrans" presStyleCnt="0"/>
      <dgm:spPr/>
    </dgm:pt>
    <dgm:pt modelId="{14B9F4F9-2235-4823-B731-ADC2945BA616}" type="pres">
      <dgm:prSet presAssocID="{37AFF88F-D3FE-4D21-BA20-FDB4290B22EC}" presName="compNode" presStyleCnt="0"/>
      <dgm:spPr/>
    </dgm:pt>
    <dgm:pt modelId="{D1A5D4F8-D653-4B06-9EA1-EC84E859653C}" type="pres">
      <dgm:prSet presAssocID="{37AFF88F-D3FE-4D21-BA20-FDB4290B22EC}" presName="bgRect" presStyleLbl="bgShp" presStyleIdx="3" presStyleCnt="4"/>
      <dgm:spPr/>
    </dgm:pt>
    <dgm:pt modelId="{661A8232-B403-411A-A1D1-BF9C90D6FA1C}" type="pres">
      <dgm:prSet presAssocID="{37AFF88F-D3FE-4D21-BA20-FDB4290B22E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5113DF8F-876D-453A-B30E-9344544A93DD}" type="pres">
      <dgm:prSet presAssocID="{37AFF88F-D3FE-4D21-BA20-FDB4290B22EC}" presName="spaceRect" presStyleCnt="0"/>
      <dgm:spPr/>
    </dgm:pt>
    <dgm:pt modelId="{07DE91CD-0383-4A03-A3EF-810EE19EB1F6}" type="pres">
      <dgm:prSet presAssocID="{37AFF88F-D3FE-4D21-BA20-FDB4290B22EC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C6490123-9647-4468-8C50-A392334F75EC}" type="presOf" srcId="{37AFF88F-D3FE-4D21-BA20-FDB4290B22EC}" destId="{07DE91CD-0383-4A03-A3EF-810EE19EB1F6}" srcOrd="0" destOrd="0" presId="urn:microsoft.com/office/officeart/2018/2/layout/IconVerticalSolidList"/>
    <dgm:cxn modelId="{2F40C93A-A79B-4A44-B1DB-0F4A3D3273BC}" srcId="{CD626086-D9DF-4369-9439-AD88388CFA37}" destId="{557B2994-D1E3-45DB-BEA4-232FE1FF6409}" srcOrd="2" destOrd="0" parTransId="{CE73C5FF-E874-4DD8-AB06-567571044019}" sibTransId="{808634B1-7884-4ED3-910A-D4BE9E1D77AE}"/>
    <dgm:cxn modelId="{D2845F3C-8B1A-4BA5-A995-8A96C85EBA57}" type="presOf" srcId="{F38CE2BD-1481-456F-B0C8-D0D7F0B7626D}" destId="{0BD8779E-8A3F-4FBD-AE20-E1AFCB69DDFE}" srcOrd="0" destOrd="0" presId="urn:microsoft.com/office/officeart/2018/2/layout/IconVerticalSolidList"/>
    <dgm:cxn modelId="{7513D77A-01BD-48DA-B689-C5CCF259F775}" srcId="{CD626086-D9DF-4369-9439-AD88388CFA37}" destId="{70BE3CB8-F556-4609-87AF-594903AD172D}" srcOrd="0" destOrd="0" parTransId="{3160C448-1A4A-4D62-85BA-749CAED85BF6}" sibTransId="{DDF115F3-1005-4BAA-8CB3-98B952C773B5}"/>
    <dgm:cxn modelId="{222659C2-C20F-4819-82D8-68A81091CBBD}" type="presOf" srcId="{557B2994-D1E3-45DB-BEA4-232FE1FF6409}" destId="{DAC46257-B625-4255-ACD9-F3DACFC74780}" srcOrd="0" destOrd="0" presId="urn:microsoft.com/office/officeart/2018/2/layout/IconVerticalSolidList"/>
    <dgm:cxn modelId="{A8CD4AD3-40CC-4D68-8A9B-A24EA806146C}" srcId="{CD626086-D9DF-4369-9439-AD88388CFA37}" destId="{37AFF88F-D3FE-4D21-BA20-FDB4290B22EC}" srcOrd="3" destOrd="0" parTransId="{0C19E286-A2CB-4C33-83E8-5A27AC66CE31}" sibTransId="{E0163FE6-5D0F-4A8F-A1B7-4F7825564A47}"/>
    <dgm:cxn modelId="{0DA927E2-09D7-43FB-8CF4-DBE88690C74B}" srcId="{CD626086-D9DF-4369-9439-AD88388CFA37}" destId="{F38CE2BD-1481-456F-B0C8-D0D7F0B7626D}" srcOrd="1" destOrd="0" parTransId="{774B0CC4-CA3A-4195-96E2-2A41F0A30992}" sibTransId="{93174F33-BC94-41B8-BAB2-9F186977D444}"/>
    <dgm:cxn modelId="{D72BEAEB-9729-4AB9-85A6-B858A7A97397}" type="presOf" srcId="{CD626086-D9DF-4369-9439-AD88388CFA37}" destId="{EAE13398-30D4-483C-AAA9-7BCF67B78B51}" srcOrd="0" destOrd="0" presId="urn:microsoft.com/office/officeart/2018/2/layout/IconVerticalSolidList"/>
    <dgm:cxn modelId="{287FB0FE-6128-4C15-8B51-5E9AF6A2430F}" type="presOf" srcId="{70BE3CB8-F556-4609-87AF-594903AD172D}" destId="{0FF2A457-BA32-450C-A5D9-7DC26F7C4EAB}" srcOrd="0" destOrd="0" presId="urn:microsoft.com/office/officeart/2018/2/layout/IconVerticalSolidList"/>
    <dgm:cxn modelId="{D45438AE-D86E-428F-ADC4-2311823FD671}" type="presParOf" srcId="{EAE13398-30D4-483C-AAA9-7BCF67B78B51}" destId="{8311F618-577D-4578-877B-14CEB5278E42}" srcOrd="0" destOrd="0" presId="urn:microsoft.com/office/officeart/2018/2/layout/IconVerticalSolidList"/>
    <dgm:cxn modelId="{7B10BAF0-383D-4441-9740-31AC13824834}" type="presParOf" srcId="{8311F618-577D-4578-877B-14CEB5278E42}" destId="{DB58A3CA-3859-4DB9-9A4F-B5188CAE3DB6}" srcOrd="0" destOrd="0" presId="urn:microsoft.com/office/officeart/2018/2/layout/IconVerticalSolidList"/>
    <dgm:cxn modelId="{22B8F48B-C9AB-4EEA-901E-4CAD77C8A438}" type="presParOf" srcId="{8311F618-577D-4578-877B-14CEB5278E42}" destId="{E9C2F22F-2228-4873-8DDD-2137224E8403}" srcOrd="1" destOrd="0" presId="urn:microsoft.com/office/officeart/2018/2/layout/IconVerticalSolidList"/>
    <dgm:cxn modelId="{E28F0A4D-042F-4D9C-80A5-CF587050A7DA}" type="presParOf" srcId="{8311F618-577D-4578-877B-14CEB5278E42}" destId="{BC33291D-84EF-47AB-AA42-DB78E1263D96}" srcOrd="2" destOrd="0" presId="urn:microsoft.com/office/officeart/2018/2/layout/IconVerticalSolidList"/>
    <dgm:cxn modelId="{E3445D1E-5FC3-49D2-90B3-611782BE877F}" type="presParOf" srcId="{8311F618-577D-4578-877B-14CEB5278E42}" destId="{0FF2A457-BA32-450C-A5D9-7DC26F7C4EAB}" srcOrd="3" destOrd="0" presId="urn:microsoft.com/office/officeart/2018/2/layout/IconVerticalSolidList"/>
    <dgm:cxn modelId="{39E65546-E444-4499-9E45-C92FF4A087F6}" type="presParOf" srcId="{EAE13398-30D4-483C-AAA9-7BCF67B78B51}" destId="{19D8D41E-D440-416A-83A4-0E8DB0A6C62C}" srcOrd="1" destOrd="0" presId="urn:microsoft.com/office/officeart/2018/2/layout/IconVerticalSolidList"/>
    <dgm:cxn modelId="{FDB8C696-8388-460D-A471-533F6DCF9285}" type="presParOf" srcId="{EAE13398-30D4-483C-AAA9-7BCF67B78B51}" destId="{B50C85B7-7FAC-40DB-B7BA-70A0CDB2FF6C}" srcOrd="2" destOrd="0" presId="urn:microsoft.com/office/officeart/2018/2/layout/IconVerticalSolidList"/>
    <dgm:cxn modelId="{EE7ED923-FD06-4159-9F10-885050ECAFB6}" type="presParOf" srcId="{B50C85B7-7FAC-40DB-B7BA-70A0CDB2FF6C}" destId="{B750FAC0-416E-41AD-85E6-C10A33A3582E}" srcOrd="0" destOrd="0" presId="urn:microsoft.com/office/officeart/2018/2/layout/IconVerticalSolidList"/>
    <dgm:cxn modelId="{1009F80B-602C-40FF-9E54-25C127CBAC9A}" type="presParOf" srcId="{B50C85B7-7FAC-40DB-B7BA-70A0CDB2FF6C}" destId="{5B94F7BD-33A2-48CF-99A7-65251A0017AD}" srcOrd="1" destOrd="0" presId="urn:microsoft.com/office/officeart/2018/2/layout/IconVerticalSolidList"/>
    <dgm:cxn modelId="{727ED8E3-5FD9-48EE-A69F-AFC5A89BBE19}" type="presParOf" srcId="{B50C85B7-7FAC-40DB-B7BA-70A0CDB2FF6C}" destId="{02AA0C84-A351-4B1E-B084-F20E6552DA22}" srcOrd="2" destOrd="0" presId="urn:microsoft.com/office/officeart/2018/2/layout/IconVerticalSolidList"/>
    <dgm:cxn modelId="{77C77AC1-0D0C-4C30-BE26-9C795F228EDC}" type="presParOf" srcId="{B50C85B7-7FAC-40DB-B7BA-70A0CDB2FF6C}" destId="{0BD8779E-8A3F-4FBD-AE20-E1AFCB69DDFE}" srcOrd="3" destOrd="0" presId="urn:microsoft.com/office/officeart/2018/2/layout/IconVerticalSolidList"/>
    <dgm:cxn modelId="{C7993017-3928-4F1C-B952-2C4359BA85BB}" type="presParOf" srcId="{EAE13398-30D4-483C-AAA9-7BCF67B78B51}" destId="{41215049-EF18-4F6C-BA14-8448A867361B}" srcOrd="3" destOrd="0" presId="urn:microsoft.com/office/officeart/2018/2/layout/IconVerticalSolidList"/>
    <dgm:cxn modelId="{F6D150B8-F367-4BBF-85C6-86FFA5AD74FD}" type="presParOf" srcId="{EAE13398-30D4-483C-AAA9-7BCF67B78B51}" destId="{85B1E421-1F01-4BD4-80AB-2B0D80559CF7}" srcOrd="4" destOrd="0" presId="urn:microsoft.com/office/officeart/2018/2/layout/IconVerticalSolidList"/>
    <dgm:cxn modelId="{B10BA0ED-7ED3-432C-B329-D940E058430B}" type="presParOf" srcId="{85B1E421-1F01-4BD4-80AB-2B0D80559CF7}" destId="{981B6FF4-1B57-4349-8500-06D4CEEC973F}" srcOrd="0" destOrd="0" presId="urn:microsoft.com/office/officeart/2018/2/layout/IconVerticalSolidList"/>
    <dgm:cxn modelId="{6DCC8FE6-C6A9-400B-9163-3D385A491DDE}" type="presParOf" srcId="{85B1E421-1F01-4BD4-80AB-2B0D80559CF7}" destId="{3328A30C-6E53-46AE-A8BD-4E9BD895C82A}" srcOrd="1" destOrd="0" presId="urn:microsoft.com/office/officeart/2018/2/layout/IconVerticalSolidList"/>
    <dgm:cxn modelId="{B1115D98-762C-4FD2-9B9C-C12E71F47FB2}" type="presParOf" srcId="{85B1E421-1F01-4BD4-80AB-2B0D80559CF7}" destId="{85006A8F-84A1-4B42-B66F-329E45BB6B90}" srcOrd="2" destOrd="0" presId="urn:microsoft.com/office/officeart/2018/2/layout/IconVerticalSolidList"/>
    <dgm:cxn modelId="{EE3A91F8-F2DF-44E1-B423-9731898E0F20}" type="presParOf" srcId="{85B1E421-1F01-4BD4-80AB-2B0D80559CF7}" destId="{DAC46257-B625-4255-ACD9-F3DACFC74780}" srcOrd="3" destOrd="0" presId="urn:microsoft.com/office/officeart/2018/2/layout/IconVerticalSolidList"/>
    <dgm:cxn modelId="{C94D04F7-4655-4C23-983A-D9BCA8974527}" type="presParOf" srcId="{EAE13398-30D4-483C-AAA9-7BCF67B78B51}" destId="{D1BFDA50-1929-4784-8BD8-8E15F15B5EF7}" srcOrd="5" destOrd="0" presId="urn:microsoft.com/office/officeart/2018/2/layout/IconVerticalSolidList"/>
    <dgm:cxn modelId="{7E244319-DF3E-434B-BCDA-6302A5765EF9}" type="presParOf" srcId="{EAE13398-30D4-483C-AAA9-7BCF67B78B51}" destId="{14B9F4F9-2235-4823-B731-ADC2945BA616}" srcOrd="6" destOrd="0" presId="urn:microsoft.com/office/officeart/2018/2/layout/IconVerticalSolidList"/>
    <dgm:cxn modelId="{98887AFB-D679-40ED-BBA6-8E555CFC3B39}" type="presParOf" srcId="{14B9F4F9-2235-4823-B731-ADC2945BA616}" destId="{D1A5D4F8-D653-4B06-9EA1-EC84E859653C}" srcOrd="0" destOrd="0" presId="urn:microsoft.com/office/officeart/2018/2/layout/IconVerticalSolidList"/>
    <dgm:cxn modelId="{9E563B25-51A7-4212-8457-C47563203CE0}" type="presParOf" srcId="{14B9F4F9-2235-4823-B731-ADC2945BA616}" destId="{661A8232-B403-411A-A1D1-BF9C90D6FA1C}" srcOrd="1" destOrd="0" presId="urn:microsoft.com/office/officeart/2018/2/layout/IconVerticalSolidList"/>
    <dgm:cxn modelId="{5DDCEE8B-F06F-47BD-9322-268FCC8A9F06}" type="presParOf" srcId="{14B9F4F9-2235-4823-B731-ADC2945BA616}" destId="{5113DF8F-876D-453A-B30E-9344544A93DD}" srcOrd="2" destOrd="0" presId="urn:microsoft.com/office/officeart/2018/2/layout/IconVerticalSolidList"/>
    <dgm:cxn modelId="{885A4D4F-3AC1-4A38-9857-2DB6308FD6DB}" type="presParOf" srcId="{14B9F4F9-2235-4823-B731-ADC2945BA616}" destId="{07DE91CD-0383-4A03-A3EF-810EE19EB1F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C3CAE6-ED24-4203-98DD-E4F17F723AE2}">
      <dsp:nvSpPr>
        <dsp:cNvPr id="0" name=""/>
        <dsp:cNvSpPr/>
      </dsp:nvSpPr>
      <dsp:spPr>
        <a:xfrm>
          <a:off x="0" y="178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93EDE2-4A3F-43C9-B403-FDBA99FB25B2}">
      <dsp:nvSpPr>
        <dsp:cNvPr id="0" name=""/>
        <dsp:cNvSpPr/>
      </dsp:nvSpPr>
      <dsp:spPr>
        <a:xfrm>
          <a:off x="229529" y="172505"/>
          <a:ext cx="417326" cy="4173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97741B-0892-4890-89B2-069445D124A4}">
      <dsp:nvSpPr>
        <dsp:cNvPr id="0" name=""/>
        <dsp:cNvSpPr/>
      </dsp:nvSpPr>
      <dsp:spPr>
        <a:xfrm>
          <a:off x="876386" y="178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You may speak in debate twice on any debatable motion on the same day</a:t>
          </a:r>
        </a:p>
      </dsp:txBody>
      <dsp:txXfrm>
        <a:off x="876386" y="1780"/>
        <a:ext cx="5387253" cy="758776"/>
      </dsp:txXfrm>
    </dsp:sp>
    <dsp:sp modelId="{F89C333C-3437-4127-B9E3-BBDA2C2AE66F}">
      <dsp:nvSpPr>
        <dsp:cNvPr id="0" name=""/>
        <dsp:cNvSpPr/>
      </dsp:nvSpPr>
      <dsp:spPr>
        <a:xfrm>
          <a:off x="0" y="95025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A37628-05F0-4663-A124-8EDF2F30215F}">
      <dsp:nvSpPr>
        <dsp:cNvPr id="0" name=""/>
        <dsp:cNvSpPr/>
      </dsp:nvSpPr>
      <dsp:spPr>
        <a:xfrm>
          <a:off x="229529" y="1120975"/>
          <a:ext cx="417326" cy="4173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9A8B4B-974B-46D9-A016-F7961EEB083C}">
      <dsp:nvSpPr>
        <dsp:cNvPr id="0" name=""/>
        <dsp:cNvSpPr/>
      </dsp:nvSpPr>
      <dsp:spPr>
        <a:xfrm>
          <a:off x="876386" y="95025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You may speak up to 10 minutes each time</a:t>
          </a:r>
        </a:p>
      </dsp:txBody>
      <dsp:txXfrm>
        <a:off x="876386" y="950250"/>
        <a:ext cx="5387253" cy="758776"/>
      </dsp:txXfrm>
    </dsp:sp>
    <dsp:sp modelId="{3249CE55-FAB7-4FCD-B5F9-BCE0CB47B05D}">
      <dsp:nvSpPr>
        <dsp:cNvPr id="0" name=""/>
        <dsp:cNvSpPr/>
      </dsp:nvSpPr>
      <dsp:spPr>
        <a:xfrm>
          <a:off x="0" y="189872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801DE5-B546-457C-86CA-335D5EE06F58}">
      <dsp:nvSpPr>
        <dsp:cNvPr id="0" name=""/>
        <dsp:cNvSpPr/>
      </dsp:nvSpPr>
      <dsp:spPr>
        <a:xfrm>
          <a:off x="229529" y="2069445"/>
          <a:ext cx="417326" cy="4173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476FE1-E55A-4F51-B7FE-524A88FD5100}">
      <dsp:nvSpPr>
        <dsp:cNvPr id="0" name=""/>
        <dsp:cNvSpPr/>
      </dsp:nvSpPr>
      <dsp:spPr>
        <a:xfrm>
          <a:off x="876386" y="189872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You cannot “save” time or transfer to another member</a:t>
          </a:r>
        </a:p>
      </dsp:txBody>
      <dsp:txXfrm>
        <a:off x="876386" y="1898720"/>
        <a:ext cx="5387253" cy="758776"/>
      </dsp:txXfrm>
    </dsp:sp>
    <dsp:sp modelId="{2A16E772-FAAA-408D-B97F-BECA009A7247}">
      <dsp:nvSpPr>
        <dsp:cNvPr id="0" name=""/>
        <dsp:cNvSpPr/>
      </dsp:nvSpPr>
      <dsp:spPr>
        <a:xfrm>
          <a:off x="0" y="284719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4BCD81-8481-4DD0-8F92-BEFA31CCBD05}">
      <dsp:nvSpPr>
        <dsp:cNvPr id="0" name=""/>
        <dsp:cNvSpPr/>
      </dsp:nvSpPr>
      <dsp:spPr>
        <a:xfrm>
          <a:off x="229529" y="3017915"/>
          <a:ext cx="417326" cy="4173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C6446F-BEEA-4398-B278-14BEAB17B481}">
      <dsp:nvSpPr>
        <dsp:cNvPr id="0" name=""/>
        <dsp:cNvSpPr/>
      </dsp:nvSpPr>
      <dsp:spPr>
        <a:xfrm>
          <a:off x="876386" y="284719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You can choose to let people ask you questions during your time</a:t>
          </a:r>
        </a:p>
      </dsp:txBody>
      <dsp:txXfrm>
        <a:off x="876386" y="2847191"/>
        <a:ext cx="5387253" cy="758776"/>
      </dsp:txXfrm>
    </dsp:sp>
    <dsp:sp modelId="{A4AE93CA-5A39-4F37-9E00-50D6B63D2616}">
      <dsp:nvSpPr>
        <dsp:cNvPr id="0" name=""/>
        <dsp:cNvSpPr/>
      </dsp:nvSpPr>
      <dsp:spPr>
        <a:xfrm>
          <a:off x="0" y="379566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FB983A-19E0-4E48-8FC3-704409A560CA}">
      <dsp:nvSpPr>
        <dsp:cNvPr id="0" name=""/>
        <dsp:cNvSpPr/>
      </dsp:nvSpPr>
      <dsp:spPr>
        <a:xfrm>
          <a:off x="229529" y="3966385"/>
          <a:ext cx="417326" cy="41732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FECA7D-EDC6-46DC-9D0F-49EFE8411A66}">
      <dsp:nvSpPr>
        <dsp:cNvPr id="0" name=""/>
        <dsp:cNvSpPr/>
      </dsp:nvSpPr>
      <dsp:spPr>
        <a:xfrm>
          <a:off x="876386" y="379566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Many organizations adopt special rules setting other limits</a:t>
          </a:r>
        </a:p>
      </dsp:txBody>
      <dsp:txXfrm>
        <a:off x="876386" y="3795661"/>
        <a:ext cx="5387253" cy="758776"/>
      </dsp:txXfrm>
    </dsp:sp>
    <dsp:sp modelId="{DA6A3EE6-E606-4128-BEFD-656C8512E333}">
      <dsp:nvSpPr>
        <dsp:cNvPr id="0" name=""/>
        <dsp:cNvSpPr/>
      </dsp:nvSpPr>
      <dsp:spPr>
        <a:xfrm>
          <a:off x="0" y="474413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A7B136-D736-4B63-A92B-3D3D5D9C354E}">
      <dsp:nvSpPr>
        <dsp:cNvPr id="0" name=""/>
        <dsp:cNvSpPr/>
      </dsp:nvSpPr>
      <dsp:spPr>
        <a:xfrm>
          <a:off x="229529" y="4914855"/>
          <a:ext cx="417326" cy="417326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0B9528-A2D0-41E8-B4CD-4DAE24258FE0}">
      <dsp:nvSpPr>
        <dsp:cNvPr id="0" name=""/>
        <dsp:cNvSpPr/>
      </dsp:nvSpPr>
      <dsp:spPr>
        <a:xfrm>
          <a:off x="876386" y="474413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See RONR (12</a:t>
          </a:r>
          <a:r>
            <a:rPr lang="en-US" sz="1900" kern="1200" baseline="30000" dirty="0"/>
            <a:t>th</a:t>
          </a:r>
          <a:r>
            <a:rPr lang="en-US" sz="1900" kern="1200" dirty="0"/>
            <a:t> ed.) 43:8-13</a:t>
          </a:r>
        </a:p>
      </dsp:txBody>
      <dsp:txXfrm>
        <a:off x="876386" y="4744131"/>
        <a:ext cx="5387253" cy="7587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715553-DF20-4A2C-B103-F25D14EDA8D8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The proposal, not the member, is the subject of debate</a:t>
          </a:r>
        </a:p>
      </dsp:txBody>
      <dsp:txXfrm>
        <a:off x="0" y="39687"/>
        <a:ext cx="3286125" cy="1971675"/>
      </dsp:txXfrm>
    </dsp:sp>
    <dsp:sp modelId="{640A4CEF-A497-46ED-8DDA-F4B9413739AA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All sides need to be aired for the group to make the best decision</a:t>
          </a:r>
        </a:p>
      </dsp:txBody>
      <dsp:txXfrm>
        <a:off x="3614737" y="39687"/>
        <a:ext cx="3286125" cy="1971675"/>
      </dsp:txXfrm>
    </dsp:sp>
    <dsp:sp modelId="{7C414A46-12F3-4EDB-9343-130DA8CCE1E6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If debate were to be personal, members might not make important points for fear of hard feelings and personal attacks</a:t>
          </a:r>
        </a:p>
      </dsp:txBody>
      <dsp:txXfrm>
        <a:off x="7229475" y="39687"/>
        <a:ext cx="3286125" cy="1971675"/>
      </dsp:txXfrm>
    </dsp:sp>
    <dsp:sp modelId="{7D6D2C00-001E-45AB-BC6D-A859A0B1B0CA}">
      <dsp:nvSpPr>
        <dsp:cNvPr id="0" name=""/>
        <dsp:cNvSpPr/>
      </dsp:nvSpPr>
      <dsp:spPr>
        <a:xfrm>
          <a:off x="0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May attack the idea, must not question the motives of another member</a:t>
          </a:r>
        </a:p>
      </dsp:txBody>
      <dsp:txXfrm>
        <a:off x="0" y="2339975"/>
        <a:ext cx="3286125" cy="1971675"/>
      </dsp:txXfrm>
    </dsp:sp>
    <dsp:sp modelId="{4C7C151A-F2D8-4035-AF7D-B9C1F9686330}">
      <dsp:nvSpPr>
        <dsp:cNvPr id="0" name=""/>
        <dsp:cNvSpPr/>
      </dsp:nvSpPr>
      <dsp:spPr>
        <a:xfrm>
          <a:off x="3614737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Cannot say something a member has said is “false”; instead state “I believe there is strong evidence the member is mistaken”</a:t>
          </a:r>
        </a:p>
      </dsp:txBody>
      <dsp:txXfrm>
        <a:off x="3614737" y="2339975"/>
        <a:ext cx="3286125" cy="1971675"/>
      </dsp:txXfrm>
    </dsp:sp>
    <dsp:sp modelId="{224F0A8C-A33C-4580-84C3-8B991ADAEC4F}">
      <dsp:nvSpPr>
        <dsp:cNvPr id="0" name=""/>
        <dsp:cNvSpPr/>
      </dsp:nvSpPr>
      <dsp:spPr>
        <a:xfrm>
          <a:off x="7229475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See RONR (12</a:t>
          </a:r>
          <a:r>
            <a:rPr lang="en-US" sz="2200" kern="1200" baseline="30000"/>
            <a:t>th</a:t>
          </a:r>
          <a:r>
            <a:rPr lang="en-US" sz="2200" kern="1200"/>
            <a:t> ed.) 43:21</a:t>
          </a:r>
        </a:p>
      </dsp:txBody>
      <dsp:txXfrm>
        <a:off x="7229475" y="2339975"/>
        <a:ext cx="3286125" cy="19716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2416B4-ECCB-4F19-A6B8-1DBB3C36A4EE}">
      <dsp:nvSpPr>
        <dsp:cNvPr id="0" name=""/>
        <dsp:cNvSpPr/>
      </dsp:nvSpPr>
      <dsp:spPr>
        <a:xfrm>
          <a:off x="0" y="1808"/>
          <a:ext cx="6245265" cy="77044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0DD825-61F7-452D-9BC3-273A6FB0ED02}">
      <dsp:nvSpPr>
        <dsp:cNvPr id="0" name=""/>
        <dsp:cNvSpPr/>
      </dsp:nvSpPr>
      <dsp:spPr>
        <a:xfrm>
          <a:off x="233059" y="175158"/>
          <a:ext cx="423745" cy="42374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B9BE8F-10F5-41A6-B30D-960437A1C1F0}">
      <dsp:nvSpPr>
        <dsp:cNvPr id="0" name=""/>
        <dsp:cNvSpPr/>
      </dsp:nvSpPr>
      <dsp:spPr>
        <a:xfrm>
          <a:off x="889864" y="1808"/>
          <a:ext cx="5355400" cy="770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39" tIns="81539" rIns="81539" bIns="81539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If there is not a special rule adopted on debate, each speaker using 10 minutes to speak twice on a motion can be quite time consuming</a:t>
          </a:r>
        </a:p>
      </dsp:txBody>
      <dsp:txXfrm>
        <a:off x="889864" y="1808"/>
        <a:ext cx="5355400" cy="770445"/>
      </dsp:txXfrm>
    </dsp:sp>
    <dsp:sp modelId="{CB9772E6-36C5-4F59-8EFB-559CCD0B193E}">
      <dsp:nvSpPr>
        <dsp:cNvPr id="0" name=""/>
        <dsp:cNvSpPr/>
      </dsp:nvSpPr>
      <dsp:spPr>
        <a:xfrm>
          <a:off x="0" y="964865"/>
          <a:ext cx="6245265" cy="77044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CE51E6-C0BF-4E5D-8F51-CCABBCDF9B29}">
      <dsp:nvSpPr>
        <dsp:cNvPr id="0" name=""/>
        <dsp:cNvSpPr/>
      </dsp:nvSpPr>
      <dsp:spPr>
        <a:xfrm>
          <a:off x="233059" y="1138215"/>
          <a:ext cx="423745" cy="42374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B2E23E-8B86-4B9B-AECD-ED43DD53A783}">
      <dsp:nvSpPr>
        <dsp:cNvPr id="0" name=""/>
        <dsp:cNvSpPr/>
      </dsp:nvSpPr>
      <dsp:spPr>
        <a:xfrm>
          <a:off x="889864" y="964865"/>
          <a:ext cx="5355400" cy="770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39" tIns="81539" rIns="81539" bIns="81539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Limits can be changed, but only by a two-thirds vote</a:t>
          </a:r>
        </a:p>
      </dsp:txBody>
      <dsp:txXfrm>
        <a:off x="889864" y="964865"/>
        <a:ext cx="5355400" cy="770445"/>
      </dsp:txXfrm>
    </dsp:sp>
    <dsp:sp modelId="{873AF8C1-5158-48CD-A9B3-6B872B3FE1B4}">
      <dsp:nvSpPr>
        <dsp:cNvPr id="0" name=""/>
        <dsp:cNvSpPr/>
      </dsp:nvSpPr>
      <dsp:spPr>
        <a:xfrm>
          <a:off x="0" y="1927922"/>
          <a:ext cx="6245265" cy="77044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2882F9-7BFF-409E-B807-FC430150E460}">
      <dsp:nvSpPr>
        <dsp:cNvPr id="0" name=""/>
        <dsp:cNvSpPr/>
      </dsp:nvSpPr>
      <dsp:spPr>
        <a:xfrm>
          <a:off x="233059" y="2101272"/>
          <a:ext cx="423745" cy="42374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C6BCF5-26EA-412A-9843-3D53D27F3761}">
      <dsp:nvSpPr>
        <dsp:cNvPr id="0" name=""/>
        <dsp:cNvSpPr/>
      </dsp:nvSpPr>
      <dsp:spPr>
        <a:xfrm>
          <a:off x="889864" y="1927922"/>
          <a:ext cx="5355400" cy="770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39" tIns="81539" rIns="81539" bIns="81539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Two-thirds is a compromise between the right of the individual to be heard and the right of the group not to be unduly delayed in making a decision</a:t>
          </a:r>
        </a:p>
      </dsp:txBody>
      <dsp:txXfrm>
        <a:off x="889864" y="1927922"/>
        <a:ext cx="5355400" cy="770445"/>
      </dsp:txXfrm>
    </dsp:sp>
    <dsp:sp modelId="{E71C2BFE-A78F-4E04-888F-31C3C4092E9C}">
      <dsp:nvSpPr>
        <dsp:cNvPr id="0" name=""/>
        <dsp:cNvSpPr/>
      </dsp:nvSpPr>
      <dsp:spPr>
        <a:xfrm>
          <a:off x="0" y="2890979"/>
          <a:ext cx="6245265" cy="77044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DA6960-5D36-45A0-A077-D6C383DAEA71}">
      <dsp:nvSpPr>
        <dsp:cNvPr id="0" name=""/>
        <dsp:cNvSpPr/>
      </dsp:nvSpPr>
      <dsp:spPr>
        <a:xfrm>
          <a:off x="233059" y="3064329"/>
          <a:ext cx="423745" cy="42374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2FBE11-0F52-45B1-B4AA-4F312278B8E2}">
      <dsp:nvSpPr>
        <dsp:cNvPr id="0" name=""/>
        <dsp:cNvSpPr/>
      </dsp:nvSpPr>
      <dsp:spPr>
        <a:xfrm>
          <a:off x="889864" y="2890979"/>
          <a:ext cx="5355400" cy="770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39" tIns="81539" rIns="81539" bIns="81539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Might limit debate to a specified time, or a set number of minutes, or set a time when voting on all motions will take place</a:t>
          </a:r>
        </a:p>
      </dsp:txBody>
      <dsp:txXfrm>
        <a:off x="889864" y="2890979"/>
        <a:ext cx="5355400" cy="770445"/>
      </dsp:txXfrm>
    </dsp:sp>
    <dsp:sp modelId="{52F84DAB-EC59-4173-B25E-DB2FED474379}">
      <dsp:nvSpPr>
        <dsp:cNvPr id="0" name=""/>
        <dsp:cNvSpPr/>
      </dsp:nvSpPr>
      <dsp:spPr>
        <a:xfrm>
          <a:off x="0" y="3854036"/>
          <a:ext cx="6245265" cy="77044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3E53B3-0BD8-459A-8B1D-0149B6DE8FC9}">
      <dsp:nvSpPr>
        <dsp:cNvPr id="0" name=""/>
        <dsp:cNvSpPr/>
      </dsp:nvSpPr>
      <dsp:spPr>
        <a:xfrm>
          <a:off x="233059" y="4027386"/>
          <a:ext cx="423745" cy="42374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B3DDA6-BCF2-4F27-9540-290A928E27A7}">
      <dsp:nvSpPr>
        <dsp:cNvPr id="0" name=""/>
        <dsp:cNvSpPr/>
      </dsp:nvSpPr>
      <dsp:spPr>
        <a:xfrm>
          <a:off x="889864" y="3854036"/>
          <a:ext cx="5355400" cy="770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39" tIns="81539" rIns="81539" bIns="81539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Might limit speeches to a shorter amount of time</a:t>
          </a:r>
        </a:p>
      </dsp:txBody>
      <dsp:txXfrm>
        <a:off x="889864" y="3854036"/>
        <a:ext cx="5355400" cy="770445"/>
      </dsp:txXfrm>
    </dsp:sp>
    <dsp:sp modelId="{CD200EFE-CC48-49B8-8DC3-26D4A6F03380}">
      <dsp:nvSpPr>
        <dsp:cNvPr id="0" name=""/>
        <dsp:cNvSpPr/>
      </dsp:nvSpPr>
      <dsp:spPr>
        <a:xfrm>
          <a:off x="0" y="4817093"/>
          <a:ext cx="6245265" cy="77044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9FB4AE-F9BD-44E9-BF21-D5191CAD5E8E}">
      <dsp:nvSpPr>
        <dsp:cNvPr id="0" name=""/>
        <dsp:cNvSpPr/>
      </dsp:nvSpPr>
      <dsp:spPr>
        <a:xfrm>
          <a:off x="233059" y="4990443"/>
          <a:ext cx="423745" cy="423745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F6025F-055C-4359-A772-6BA9E643D283}">
      <dsp:nvSpPr>
        <dsp:cNvPr id="0" name=""/>
        <dsp:cNvSpPr/>
      </dsp:nvSpPr>
      <dsp:spPr>
        <a:xfrm>
          <a:off x="889864" y="4817093"/>
          <a:ext cx="5355400" cy="770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39" tIns="81539" rIns="81539" bIns="81539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Can also increase limits, such as number of times a member may speak or the amount of time a member may speak</a:t>
          </a:r>
        </a:p>
      </dsp:txBody>
      <dsp:txXfrm>
        <a:off x="889864" y="4817093"/>
        <a:ext cx="5355400" cy="77044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58A3CA-3859-4DB9-9A4F-B5188CAE3DB6}">
      <dsp:nvSpPr>
        <dsp:cNvPr id="0" name=""/>
        <dsp:cNvSpPr/>
      </dsp:nvSpPr>
      <dsp:spPr>
        <a:xfrm>
          <a:off x="0" y="2364"/>
          <a:ext cx="6117335" cy="11983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C2F22F-2228-4873-8DDD-2137224E8403}">
      <dsp:nvSpPr>
        <dsp:cNvPr id="0" name=""/>
        <dsp:cNvSpPr/>
      </dsp:nvSpPr>
      <dsp:spPr>
        <a:xfrm>
          <a:off x="362489" y="271984"/>
          <a:ext cx="659071" cy="6590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F2A457-BA32-450C-A5D9-7DC26F7C4EAB}">
      <dsp:nvSpPr>
        <dsp:cNvPr id="0" name=""/>
        <dsp:cNvSpPr/>
      </dsp:nvSpPr>
      <dsp:spPr>
        <a:xfrm>
          <a:off x="1384050" y="2364"/>
          <a:ext cx="4733285" cy="1198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821" tIns="126821" rIns="126821" bIns="126821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 combination of limits and extensions is possible</a:t>
          </a:r>
        </a:p>
      </dsp:txBody>
      <dsp:txXfrm>
        <a:off x="1384050" y="2364"/>
        <a:ext cx="4733285" cy="1198312"/>
      </dsp:txXfrm>
    </dsp:sp>
    <dsp:sp modelId="{B750FAC0-416E-41AD-85E6-C10A33A3582E}">
      <dsp:nvSpPr>
        <dsp:cNvPr id="0" name=""/>
        <dsp:cNvSpPr/>
      </dsp:nvSpPr>
      <dsp:spPr>
        <a:xfrm>
          <a:off x="0" y="1500254"/>
          <a:ext cx="6117335" cy="119831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94F7BD-33A2-48CF-99A7-65251A0017AD}">
      <dsp:nvSpPr>
        <dsp:cNvPr id="0" name=""/>
        <dsp:cNvSpPr/>
      </dsp:nvSpPr>
      <dsp:spPr>
        <a:xfrm>
          <a:off x="362489" y="1769874"/>
          <a:ext cx="659071" cy="6590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D8779E-8A3F-4FBD-AE20-E1AFCB69DDFE}">
      <dsp:nvSpPr>
        <dsp:cNvPr id="0" name=""/>
        <dsp:cNvSpPr/>
      </dsp:nvSpPr>
      <dsp:spPr>
        <a:xfrm>
          <a:off x="1384050" y="1500254"/>
          <a:ext cx="4733285" cy="1198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821" tIns="126821" rIns="126821" bIns="126821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May limit amount of time to speak to only two minutes, but increase the number of times a member can speak to three times</a:t>
          </a:r>
        </a:p>
      </dsp:txBody>
      <dsp:txXfrm>
        <a:off x="1384050" y="1500254"/>
        <a:ext cx="4733285" cy="1198312"/>
      </dsp:txXfrm>
    </dsp:sp>
    <dsp:sp modelId="{981B6FF4-1B57-4349-8500-06D4CEEC973F}">
      <dsp:nvSpPr>
        <dsp:cNvPr id="0" name=""/>
        <dsp:cNvSpPr/>
      </dsp:nvSpPr>
      <dsp:spPr>
        <a:xfrm>
          <a:off x="0" y="2998145"/>
          <a:ext cx="6117335" cy="119831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28A30C-6E53-46AE-A8BD-4E9BD895C82A}">
      <dsp:nvSpPr>
        <dsp:cNvPr id="0" name=""/>
        <dsp:cNvSpPr/>
      </dsp:nvSpPr>
      <dsp:spPr>
        <a:xfrm>
          <a:off x="362489" y="3267765"/>
          <a:ext cx="659071" cy="6590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C46257-B625-4255-ACD9-F3DACFC74780}">
      <dsp:nvSpPr>
        <dsp:cNvPr id="0" name=""/>
        <dsp:cNvSpPr/>
      </dsp:nvSpPr>
      <dsp:spPr>
        <a:xfrm>
          <a:off x="1384050" y="2998145"/>
          <a:ext cx="4733285" cy="1198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821" tIns="126821" rIns="126821" bIns="126821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The motion to limit of extend limits is undebatable</a:t>
          </a:r>
        </a:p>
      </dsp:txBody>
      <dsp:txXfrm>
        <a:off x="1384050" y="2998145"/>
        <a:ext cx="4733285" cy="1198312"/>
      </dsp:txXfrm>
    </dsp:sp>
    <dsp:sp modelId="{D1A5D4F8-D653-4B06-9EA1-EC84E859653C}">
      <dsp:nvSpPr>
        <dsp:cNvPr id="0" name=""/>
        <dsp:cNvSpPr/>
      </dsp:nvSpPr>
      <dsp:spPr>
        <a:xfrm>
          <a:off x="0" y="4496035"/>
          <a:ext cx="6117335" cy="119831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1A8232-B403-411A-A1D1-BF9C90D6FA1C}">
      <dsp:nvSpPr>
        <dsp:cNvPr id="0" name=""/>
        <dsp:cNvSpPr/>
      </dsp:nvSpPr>
      <dsp:spPr>
        <a:xfrm>
          <a:off x="362489" y="4765655"/>
          <a:ext cx="659071" cy="65907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DE91CD-0383-4A03-A3EF-810EE19EB1F6}">
      <dsp:nvSpPr>
        <dsp:cNvPr id="0" name=""/>
        <dsp:cNvSpPr/>
      </dsp:nvSpPr>
      <dsp:spPr>
        <a:xfrm>
          <a:off x="1384050" y="4496035"/>
          <a:ext cx="4733285" cy="1198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821" tIns="126821" rIns="126821" bIns="126821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The motion can be amended so as to change the specifics of the debate limits it proposes</a:t>
          </a:r>
        </a:p>
      </dsp:txBody>
      <dsp:txXfrm>
        <a:off x="1384050" y="4496035"/>
        <a:ext cx="4733285" cy="11983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FD2ABD-4A4D-480B-BB16-1F728715ECFC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5BF1F3-4239-4216-9956-762C55862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12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B95BA-3473-4468-8569-082E7B3061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6B28F2-E361-43BC-836D-B4AEB65148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56A79-E59A-4ACB-B13D-245947390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35354-D49C-46A5-9C74-6925C52E16D2}" type="datetime1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F8673-0574-4222-9383-7E009C4C6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Part of the NAP Parliamentary Education Toolbox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97CE1-9593-4654-8383-12A9B16B1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672C-64B6-40FD-B187-F31F057B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91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783C8-EA67-4C9B-A618-B9D5B5485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960A07-5B19-4CCD-B2D3-4338DB634E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B0A2C-0A48-46D7-A2E7-D479C3ED8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D0900-DCF4-4F96-9147-962C097DC0E7}" type="datetime1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F329F7-8DB2-461F-81B3-5261EE911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C9D1D6-1938-4EC8-8C01-8370BD8B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672C-64B6-40FD-B187-F31F057B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83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C6DE46-93E6-438A-BFC2-DB24C31645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CB1F70-EBB8-4E25-938F-ACEF8A03BA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7EB672-A52D-4DFD-9361-6439C233F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ED23-EC73-4631-9928-470829CA1D79}" type="datetime1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604F9B-DDDC-4D28-B211-00C8E0F4D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61BE7-951C-4772-810C-47AB1FA6F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672C-64B6-40FD-B187-F31F057B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121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34668-0385-4743-94C3-90A720C4C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31471-210F-4DCA-81F3-45E1FF5B4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95179-DDB6-4B0A-B012-312AB1815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D5B6B-F1DE-4332-AB19-470D751B63B3}" type="datetime1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CB305-CCB6-4AEB-8F46-AE4BAC094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AFFC1-802F-4A3D-AA55-3EDD04E3B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672C-64B6-40FD-B187-F31F057B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685E0-A03B-4191-A81C-85350E682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7C63D-352F-49DB-8B15-D1A6BE20AF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AED96-192E-4DD0-B820-9E3406EBC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A475D-144F-44C8-8282-DF81BBD2922C}" type="datetime1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90F16-437E-46F1-99A3-6EF28EA70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09FB1-4CC9-485D-99FD-C94475AEB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672C-64B6-40FD-B187-F31F057B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456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FEC56-E779-440A-BA8B-DC6A3CCAA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97C7D-B3A2-4710-BA02-A766F7C04A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E60681-E339-4007-A1BC-15C80B767A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53FAD-D442-42A5-8C53-F88DA46AB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49245-76B8-4C9A-8EB0-26C2DD53415A}" type="datetime1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102349-A66B-4991-9F79-81CD956E2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63ADC3-51FB-4080-8A12-AC545C810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672C-64B6-40FD-B187-F31F057B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07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13E08-EC34-47A4-8F9D-A4C9DB1BD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59DF48-A61C-4CE5-AD60-B8B24FE68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35A3DA-9371-42FF-BE96-BC010A3D54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33D10-002A-4BC4-8665-1075BDEBEE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5F4584-C54A-42A4-9E94-EE24DC3A13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54F5A4-F720-40DF-AF21-261FDFE51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338CB-0933-4D16-AACA-2381F87810ED}" type="datetime1">
              <a:rPr lang="en-US" smtClean="0"/>
              <a:t>10/11/2022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53BCFD-A737-491B-AAA4-3B145D7DC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EE4146-A6F2-4E27-8766-95A3A1AE3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672C-64B6-40FD-B187-F31F057B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85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B731E-C1A9-4885-9AFB-FB94D339B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817479-E4F2-4890-BD56-E189EAE8F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87D3C-6BB7-4C6F-9D61-45AC861D0741}" type="datetime1">
              <a:rPr lang="en-US" smtClean="0"/>
              <a:t>10/11/2022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94BDA2-ECCB-4BC1-9B1B-2E8691A07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FDC842-8C49-4644-A9BB-8C143C5EF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672C-64B6-40FD-B187-F31F057B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028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0C3201-B798-4017-946E-56D2CD3B8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E80D-A732-47D6-890D-C51EAC36C1B9}" type="datetime1">
              <a:rPr lang="en-US" smtClean="0"/>
              <a:t>10/11/2022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2572D5-62CC-4962-B473-4C863A72B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DB868A-5D1D-4FFB-923B-ECEB60DC9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672C-64B6-40FD-B187-F31F057B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177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3306E-7FD7-43D1-9617-76D3FA2A9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196FA-2771-45FA-B316-87F410279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A3483F-8F5E-4643-88F0-1365AB708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D7E7CD-723D-4242-AD48-4D65F8BD7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CEAF-E2D4-466F-9B30-47CADBD16BAF}" type="datetime1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1E6AF8-DD04-45EE-BB2A-4D418708E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E8DC9-AC2B-4CB3-8031-AD9225679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672C-64B6-40FD-B187-F31F057B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456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A6CA1-4A42-442B-A6A2-11266C6C0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A0EABB-5FFF-44DA-AAA8-BBDED90B29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26B629-049D-4437-996F-2FB5B10D7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388742-0569-4BC4-92F4-1BCF7695A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BB534-7AE0-41CE-9E60-1A7A73DF44AA}" type="datetime1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8E7212-8017-4F64-B72F-9795B8A8D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B2A520-3A74-49E5-9A9E-B5F3FBFD9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672C-64B6-40FD-B187-F31F057B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10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CD4634-F737-4638-A8BD-7917A159F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3C5F28-2A32-49FC-86A9-173514CBD7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18180-58E3-479A-AC3A-98D9EC3A5D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9A7DE-FC17-455A-BA8C-B47B64FE7A26}" type="datetime1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4F79A-338F-42E6-A178-EC9CDE7BF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Part of the NAP Parliamentary Education Toolbox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9CACAE-F01D-46F7-A646-FE315D2C65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7672C-64B6-40FD-B187-F31F057B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98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>
            <a:extLst>
              <a:ext uri="{FF2B5EF4-FFF2-40B4-BE49-F238E27FC236}">
                <a16:creationId xmlns:a16="http://schemas.microsoft.com/office/drawing/2014/main" id="{7905BA41-EE6E-4F80-8636-447F22DD7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7E51AA-E2E3-4F04-955D-DF183710FE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8465" y="3029423"/>
            <a:ext cx="8495070" cy="1204912"/>
          </a:xfrm>
        </p:spPr>
        <p:txBody>
          <a:bodyPr anchor="b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Debate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143772-F45D-4917-86B6-43E367D46C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8465" y="4235244"/>
            <a:ext cx="8495070" cy="90400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Based on Chapter 4 of </a:t>
            </a:r>
          </a:p>
          <a:p>
            <a:r>
              <a:rPr lang="en-US" dirty="0">
                <a:solidFill>
                  <a:srgbClr val="FFFFFF"/>
                </a:solidFill>
              </a:rPr>
              <a:t>Robert’s Rules of Order Newly Revised in Brief</a:t>
            </a:r>
          </a:p>
        </p:txBody>
      </p:sp>
      <p:sp>
        <p:nvSpPr>
          <p:cNvPr id="19" name="Oval 11">
            <a:extLst>
              <a:ext uri="{FF2B5EF4-FFF2-40B4-BE49-F238E27FC236}">
                <a16:creationId xmlns:a16="http://schemas.microsoft.com/office/drawing/2014/main" id="{CD7549B2-EE05-4558-8C64-AC46755F2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25914" y="889251"/>
            <a:ext cx="2140172" cy="2140172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Gavel">
            <a:extLst>
              <a:ext uri="{FF2B5EF4-FFF2-40B4-BE49-F238E27FC236}">
                <a16:creationId xmlns:a16="http://schemas.microsoft.com/office/drawing/2014/main" id="{DEE7ED5D-0B3B-48D7-B927-81F751EFFC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8264" y="1371601"/>
            <a:ext cx="1175474" cy="1175474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631E7063-A32E-9FF1-0E96-3BB2AC7EF38D}"/>
              </a:ext>
            </a:extLst>
          </p:cNvPr>
          <p:cNvSpPr txBox="1">
            <a:spLocks/>
          </p:cNvSpPr>
          <p:nvPr/>
        </p:nvSpPr>
        <p:spPr>
          <a:xfrm>
            <a:off x="1848465" y="5968749"/>
            <a:ext cx="8495070" cy="9040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FF"/>
                </a:solidFill>
              </a:rPr>
              <a:t>Developed by the 2021-2023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NAP Educational Resources Committee</a:t>
            </a:r>
          </a:p>
        </p:txBody>
      </p:sp>
    </p:spTree>
    <p:extLst>
      <p:ext uri="{BB962C8B-B14F-4D97-AF65-F5344CB8AC3E}">
        <p14:creationId xmlns:p14="http://schemas.microsoft.com/office/powerpoint/2010/main" val="3722531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3A8ADE-06D6-42CF-82EA-3D40A23F6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Previous Question</a:t>
            </a:r>
          </a:p>
        </p:txBody>
      </p:sp>
      <p:sp>
        <p:nvSpPr>
          <p:cNvPr id="4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46B0DD91-AF2A-426F-AE40-41786D1EF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 dirty="0"/>
              <a:t>Proper wording is “I move the previous question” </a:t>
            </a:r>
          </a:p>
          <a:p>
            <a:r>
              <a:rPr lang="en-US" sz="2200" dirty="0"/>
              <a:t>If a member states “I call the question” or “I move we vote now” the chair treats it as a motion for the </a:t>
            </a:r>
            <a:r>
              <a:rPr lang="en-US" sz="2200" i="1" dirty="0"/>
              <a:t>Previous Question </a:t>
            </a:r>
            <a:r>
              <a:rPr lang="en-US" sz="2200" dirty="0"/>
              <a:t>[RONR (12</a:t>
            </a:r>
            <a:r>
              <a:rPr lang="en-US" sz="2200" baseline="30000" dirty="0"/>
              <a:t>th</a:t>
            </a:r>
            <a:r>
              <a:rPr lang="en-US" sz="2200" dirty="0"/>
              <a:t> ed.) 16:6]</a:t>
            </a:r>
          </a:p>
          <a:p>
            <a:r>
              <a:rPr lang="en-US" sz="2200" dirty="0"/>
              <a:t>If a member calls out Question! from their seat without seeking recognition, the chair does not recognize the motion and it is out of order if another member is speaking [RONR (12</a:t>
            </a:r>
            <a:r>
              <a:rPr lang="en-US" sz="2200" baseline="30000" dirty="0"/>
              <a:t>th</a:t>
            </a:r>
            <a:r>
              <a:rPr lang="en-US" sz="2200" dirty="0"/>
              <a:t> ed.) 16:20]</a:t>
            </a:r>
          </a:p>
          <a:p>
            <a:r>
              <a:rPr lang="en-US" sz="2200" dirty="0"/>
              <a:t>One member cannot end debate, the group must adopt the motion by a two-thirds vote</a:t>
            </a:r>
          </a:p>
          <a:p>
            <a:endParaRPr lang="en-US" sz="2200" dirty="0"/>
          </a:p>
          <a:p>
            <a:endParaRPr lang="en-US" sz="2200" i="1" dirty="0"/>
          </a:p>
          <a:p>
            <a:endParaRPr lang="en-US" sz="22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F7D91E-19B8-EAF0-C5DD-1492B3F03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1214536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27EE8E-7CFC-4E97-9125-1A8C67F66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chemeClr val="bg1"/>
                </a:solidFill>
              </a:rPr>
              <a:t>Speech limits in debate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08319EF-0134-4CBA-910C-CC302397F9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4042077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DFABEE-A2FE-A72B-C3CD-EF27A2F06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3156799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465AE9-6A6C-4EE8-BCE4-1CBD7B070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Who gets Preference In Recognition?</a:t>
            </a:r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88DCDC3C-8AC8-41B1-A394-52543213E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en-US" sz="1800" dirty="0"/>
              <a:t>As maker of a motion there is a one-time right to preference in speaking. Normally, the chair states the motion and immediately recognizes the maker of the motion</a:t>
            </a:r>
          </a:p>
          <a:p>
            <a:r>
              <a:rPr lang="en-US" sz="1800" dirty="0"/>
              <a:t>Chair should recognize the person who rises first after the previous speaker has finished and sat down</a:t>
            </a:r>
          </a:p>
          <a:p>
            <a:r>
              <a:rPr lang="en-US" sz="1800" dirty="0"/>
              <a:t>Members cannot try to signal that they want to speak next while someone else is speaking</a:t>
            </a:r>
          </a:p>
          <a:p>
            <a:r>
              <a:rPr lang="en-US" sz="1800" dirty="0"/>
              <a:t>Someone who has not spoken yet has preference over someone who has already spoken on the motion</a:t>
            </a:r>
          </a:p>
          <a:p>
            <a:r>
              <a:rPr lang="en-US" sz="1800" dirty="0"/>
              <a:t>Chair should alternate between opposing views in preference of recognition</a:t>
            </a:r>
          </a:p>
          <a:p>
            <a:endParaRPr lang="en-US" sz="1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27B523-27FC-5740-1969-C5C5E5CB9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1553571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C27979-9ED1-42BE-89F3-8DB8489EC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Stick to the Subject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C6314-7C7E-4297-9B65-1A779D54C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en-US" dirty="0"/>
              <a:t>In debate, your speech must relate to the motion under discussion</a:t>
            </a:r>
          </a:p>
          <a:p>
            <a:r>
              <a:rPr lang="en-US" dirty="0"/>
              <a:t>The rule is that remarks must be </a:t>
            </a:r>
            <a:r>
              <a:rPr lang="en-US" i="1" dirty="0"/>
              <a:t>germane</a:t>
            </a:r>
            <a:r>
              <a:rPr lang="en-US" dirty="0"/>
              <a:t> - must have bearing on whether the pending motion should be adopted</a:t>
            </a:r>
          </a:p>
          <a:p>
            <a:r>
              <a:rPr lang="en-US" dirty="0"/>
              <a:t>Speaking on another topic is not in order- RONR (12</a:t>
            </a:r>
            <a:r>
              <a:rPr lang="en-US" baseline="30000" dirty="0"/>
              <a:t>th</a:t>
            </a:r>
            <a:r>
              <a:rPr lang="en-US" dirty="0"/>
              <a:t> ed.) 43.20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DB0F5-1AEC-0366-FDDD-D8F528001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3333582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B7BFE-B89F-4ADE-AD73-46FEDCD60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Debate Issues, Not personalities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2823C09-9F99-489B-8EF4-75899280C0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87733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D77A28-0ACE-0910-3C1E-E8CC4332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572019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B69F0B-FC82-41F2-BE0D-B01AE7816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Formalities that avoid personalities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522BF-2317-4364-A57B-EE8BA923C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sz="2600" dirty="0"/>
              <a:t>Formalities of speech may seem unusual, but are necessary to avoid debate becoming personal</a:t>
            </a:r>
          </a:p>
          <a:p>
            <a:r>
              <a:rPr lang="en-US" sz="2600" dirty="0"/>
              <a:t>It is important you speak as though you are talking to the chair, not directly to the other members</a:t>
            </a:r>
          </a:p>
          <a:p>
            <a:r>
              <a:rPr lang="en-US" sz="2600" dirty="0"/>
              <a:t>Do not name members directly, instead you may say “Mr. President, I speak against the last speaker’s point”</a:t>
            </a:r>
          </a:p>
          <a:p>
            <a:r>
              <a:rPr lang="en-US" sz="2600" dirty="0"/>
              <a:t>Ask questions of other members through the chair- “Madam chair, would the treasurer please tell us how much this proposal will cost?”</a:t>
            </a:r>
          </a:p>
          <a:p>
            <a:r>
              <a:rPr lang="en-US" sz="2600" dirty="0"/>
              <a:t>Refer to a member’s title, or as “the previous speaker” instead of using the person’s name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87A8B2-001E-8396-9112-13463224B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2787565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B31457-8160-46B8-9C51-65C6D25D9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8000"/>
              <a:t>Limit or Extend Limits of Debate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FA2A5DD-9383-4974-B6C4-E40B3F0F9D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5835068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E19BCF-DDC0-8C04-29B1-1E9C8252F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3911221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55CD764-972B-4CA5-A885-53E55C63E1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165AB3-7006-4430-BCE3-25476BE133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20887" cy="64916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37AE2C-C000-48CA-9FB2-D84BB3279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209086"/>
            <a:ext cx="3876848" cy="4064925"/>
          </a:xfrm>
        </p:spPr>
        <p:txBody>
          <a:bodyPr anchor="ctr">
            <a:normAutofit/>
          </a:bodyPr>
          <a:lstStyle/>
          <a:p>
            <a:r>
              <a:rPr lang="en-US" sz="5000"/>
              <a:t>Limit or Extend Limits of Debate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1999B20-6058-4C55-882E-A1FB050B6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167" y="2569464"/>
            <a:ext cx="242107" cy="1340860"/>
            <a:chOff x="56167" y="2761488"/>
            <a:chExt cx="242107" cy="1340860"/>
          </a:xfrm>
        </p:grpSpPr>
        <p:sp>
          <p:nvSpPr>
            <p:cNvPr id="14" name="Rectangle 2">
              <a:extLst>
                <a:ext uri="{FF2B5EF4-FFF2-40B4-BE49-F238E27FC236}">
                  <a16:creationId xmlns:a16="http://schemas.microsoft.com/office/drawing/2014/main" id="{168AC90C-344A-4A64-BC4B-AEE98034B0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33124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59">
              <a:extLst>
                <a:ext uri="{FF2B5EF4-FFF2-40B4-BE49-F238E27FC236}">
                  <a16:creationId xmlns:a16="http://schemas.microsoft.com/office/drawing/2014/main" id="{47AEB9AE-7E63-42CA-A3E5-F8EF7D8CA0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33124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2">
              <a:extLst>
                <a:ext uri="{FF2B5EF4-FFF2-40B4-BE49-F238E27FC236}">
                  <a16:creationId xmlns:a16="http://schemas.microsoft.com/office/drawing/2014/main" id="{076031FA-B93F-4A7D-AE66-85ADC613EB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18913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59">
              <a:extLst>
                <a:ext uri="{FF2B5EF4-FFF2-40B4-BE49-F238E27FC236}">
                  <a16:creationId xmlns:a16="http://schemas.microsoft.com/office/drawing/2014/main" id="{0C1FC8D1-E08A-4B12-A48F-BF225E5B0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18913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2">
              <a:extLst>
                <a:ext uri="{FF2B5EF4-FFF2-40B4-BE49-F238E27FC236}">
                  <a16:creationId xmlns:a16="http://schemas.microsoft.com/office/drawing/2014/main" id="{F62D5F69-2C82-4007-8EF0-EBC9C2350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04701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59">
              <a:extLst>
                <a:ext uri="{FF2B5EF4-FFF2-40B4-BE49-F238E27FC236}">
                  <a16:creationId xmlns:a16="http://schemas.microsoft.com/office/drawing/2014/main" id="{677FAED6-5057-4B80-B1CF-196DC022B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04701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2">
              <a:extLst>
                <a:ext uri="{FF2B5EF4-FFF2-40B4-BE49-F238E27FC236}">
                  <a16:creationId xmlns:a16="http://schemas.microsoft.com/office/drawing/2014/main" id="{CE77C39F-572F-4435-85B4-9E9A35CFE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290490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59">
              <a:extLst>
                <a:ext uri="{FF2B5EF4-FFF2-40B4-BE49-F238E27FC236}">
                  <a16:creationId xmlns:a16="http://schemas.microsoft.com/office/drawing/2014/main" id="{B3283BD4-0BC4-41D1-B09B-CBDC4292CD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290490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">
              <a:extLst>
                <a:ext uri="{FF2B5EF4-FFF2-40B4-BE49-F238E27FC236}">
                  <a16:creationId xmlns:a16="http://schemas.microsoft.com/office/drawing/2014/main" id="{BA3E687B-951E-45B2-BEFE-4CBEB325FE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276279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59">
              <a:extLst>
                <a:ext uri="{FF2B5EF4-FFF2-40B4-BE49-F238E27FC236}">
                  <a16:creationId xmlns:a16="http://schemas.microsoft.com/office/drawing/2014/main" id="{A49870CA-6E02-4787-82A6-28C0CB6B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276279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">
              <a:extLst>
                <a:ext uri="{FF2B5EF4-FFF2-40B4-BE49-F238E27FC236}">
                  <a16:creationId xmlns:a16="http://schemas.microsoft.com/office/drawing/2014/main" id="{5639C028-DD6E-4E69-AE6E-1CC158EDC9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40418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59">
              <a:extLst>
                <a:ext uri="{FF2B5EF4-FFF2-40B4-BE49-F238E27FC236}">
                  <a16:creationId xmlns:a16="http://schemas.microsoft.com/office/drawing/2014/main" id="{B1CD1FE8-3027-45AA-AD53-5B131FB03D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40418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">
              <a:extLst>
                <a:ext uri="{FF2B5EF4-FFF2-40B4-BE49-F238E27FC236}">
                  <a16:creationId xmlns:a16="http://schemas.microsoft.com/office/drawing/2014/main" id="{1FD2B706-0BB9-4A30-9206-252E09AE0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89970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59">
              <a:extLst>
                <a:ext uri="{FF2B5EF4-FFF2-40B4-BE49-F238E27FC236}">
                  <a16:creationId xmlns:a16="http://schemas.microsoft.com/office/drawing/2014/main" id="{D5783E13-BA0A-4F1E-A4F0-BFC9FF1035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89970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">
              <a:extLst>
                <a:ext uri="{FF2B5EF4-FFF2-40B4-BE49-F238E27FC236}">
                  <a16:creationId xmlns:a16="http://schemas.microsoft.com/office/drawing/2014/main" id="{D0847D6C-8036-43A9-BA3E-D1E8928882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75758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59">
              <a:extLst>
                <a:ext uri="{FF2B5EF4-FFF2-40B4-BE49-F238E27FC236}">
                  <a16:creationId xmlns:a16="http://schemas.microsoft.com/office/drawing/2014/main" id="{1D610CBF-7C35-498A-9BDD-A2954A7CAB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75758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">
              <a:extLst>
                <a:ext uri="{FF2B5EF4-FFF2-40B4-BE49-F238E27FC236}">
                  <a16:creationId xmlns:a16="http://schemas.microsoft.com/office/drawing/2014/main" id="{BCB60915-0422-4144-87E9-2289DBC04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61547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59">
              <a:extLst>
                <a:ext uri="{FF2B5EF4-FFF2-40B4-BE49-F238E27FC236}">
                  <a16:creationId xmlns:a16="http://schemas.microsoft.com/office/drawing/2014/main" id="{9D64F486-DA93-45CE-9075-4110C67F10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61547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DA8356F6-E822-44E0-8A11-33E5A5432E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47336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59">
              <a:extLst>
                <a:ext uri="{FF2B5EF4-FFF2-40B4-BE49-F238E27FC236}">
                  <a16:creationId xmlns:a16="http://schemas.microsoft.com/office/drawing/2014/main" id="{C825C106-0BD3-41C1-8520-50F54BD675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47336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E3E51905-F374-4E1A-97CF-B741584B7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01384"/>
            <a:ext cx="12192000" cy="35661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C1940D4-D732-4BA5-B7E8-5FEBD95603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6640749"/>
              </p:ext>
            </p:extLst>
          </p:nvPr>
        </p:nvGraphicFramePr>
        <p:xfrm>
          <a:off x="5614416" y="457200"/>
          <a:ext cx="6117336" cy="5696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3B26F4-4A75-77CF-96D2-CA96E9F2E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2635962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E1E6-A8F8-4A55-A44D-91E19F73F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en-US"/>
              <a:t>Close Debate Immediately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6DD4B-0893-4B97-A18A-90F2F6AAE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r>
              <a:rPr lang="en-US" sz="1900" dirty="0"/>
              <a:t>If you want to end debate instead of limiting debate, use the motion </a:t>
            </a:r>
            <a:r>
              <a:rPr lang="en-US" sz="1900" i="1" dirty="0"/>
              <a:t>Previous Question</a:t>
            </a:r>
          </a:p>
          <a:p>
            <a:r>
              <a:rPr lang="en-US" sz="1900" dirty="0"/>
              <a:t>The adoption of the motion immediately closes debate and also prevents the making of a number of secondary motions, including </a:t>
            </a:r>
            <a:r>
              <a:rPr lang="en-US" sz="1900" i="1" dirty="0"/>
              <a:t>Amend, Commit, and Postpone to a Certain Time</a:t>
            </a:r>
            <a:r>
              <a:rPr lang="en-US" sz="1900" dirty="0"/>
              <a:t> (If these motions have already been stated, they must still be voted on once the motion for </a:t>
            </a:r>
            <a:r>
              <a:rPr lang="en-US" sz="1900" i="1" dirty="0"/>
              <a:t>Previous Question </a:t>
            </a:r>
            <a:r>
              <a:rPr lang="en-US" sz="1900" dirty="0"/>
              <a:t>has been adopted)</a:t>
            </a:r>
          </a:p>
          <a:p>
            <a:r>
              <a:rPr lang="en-US" sz="1900" dirty="0"/>
              <a:t>Requires a two-thirds vote and is undebatable</a:t>
            </a:r>
          </a:p>
          <a:p>
            <a:r>
              <a:rPr lang="en-US" sz="1900" dirty="0"/>
              <a:t>May be moved at any time, when a motion is pending, whether or not some debate has already taken place</a:t>
            </a:r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Graphic 6" descr="Gavel">
            <a:extLst>
              <a:ext uri="{FF2B5EF4-FFF2-40B4-BE49-F238E27FC236}">
                <a16:creationId xmlns:a16="http://schemas.microsoft.com/office/drawing/2014/main" id="{D96F9697-9039-46A9-B7D8-8473A7520E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9616B0-E19B-626B-DDD9-826808E9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2378097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F370B2A6A91B40AEFCC7C86AEA1203" ma:contentTypeVersion="13" ma:contentTypeDescription="Create a new document." ma:contentTypeScope="" ma:versionID="6ffb436b492181a13407565bbf62a711">
  <xsd:schema xmlns:xsd="http://www.w3.org/2001/XMLSchema" xmlns:xs="http://www.w3.org/2001/XMLSchema" xmlns:p="http://schemas.microsoft.com/office/2006/metadata/properties" xmlns:ns2="c742fa1e-8812-4d0d-b462-f12ae0c34b8b" xmlns:ns3="59a05ece-0db9-47b4-bf14-2e3be583de2d" targetNamespace="http://schemas.microsoft.com/office/2006/metadata/properties" ma:root="true" ma:fieldsID="22ddd0be1c3c32f1682d6f08ce41e927" ns2:_="" ns3:_="">
    <xsd:import namespace="c742fa1e-8812-4d0d-b462-f12ae0c34b8b"/>
    <xsd:import namespace="59a05ece-0db9-47b4-bf14-2e3be583de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42fa1e-8812-4d0d-b462-f12ae0c34b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54e0089-4995-45a0-b902-2dd387f60e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a05ece-0db9-47b4-bf14-2e3be583de2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fdea5a6-a2c5-4a12-8b51-782468c87e27}" ma:internalName="TaxCatchAll" ma:showField="CatchAllData" ma:web="59a05ece-0db9-47b4-bf14-2e3be583de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3D2B94-400D-49B1-AD3F-1988F6B100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406CC8-0505-4D68-9839-581C8A5BE7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42fa1e-8812-4d0d-b462-f12ae0c34b8b"/>
    <ds:schemaRef ds:uri="59a05ece-0db9-47b4-bf14-2e3be583de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905</Words>
  <Application>Microsoft Office PowerPoint</Application>
  <PresentationFormat>Widescreen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Debate</vt:lpstr>
      <vt:lpstr>Speech limits in debate</vt:lpstr>
      <vt:lpstr>Who gets Preference In Recognition?</vt:lpstr>
      <vt:lpstr>Stick to the Subject</vt:lpstr>
      <vt:lpstr>Debate Issues, Not personalities</vt:lpstr>
      <vt:lpstr>Formalities that avoid personalities</vt:lpstr>
      <vt:lpstr>Limit or Extend Limits of Debate</vt:lpstr>
      <vt:lpstr>Limit or Extend Limits of Debate</vt:lpstr>
      <vt:lpstr>Close Debate Immediately</vt:lpstr>
      <vt:lpstr>Previous Question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Debate</dc:title>
  <dc:creator>Christina Emmert</dc:creator>
  <cp:lastModifiedBy>Alexandra Blair</cp:lastModifiedBy>
  <cp:revision>13</cp:revision>
  <cp:lastPrinted>2022-07-02T18:10:32Z</cp:lastPrinted>
  <dcterms:created xsi:type="dcterms:W3CDTF">2022-03-09T14:14:38Z</dcterms:created>
  <dcterms:modified xsi:type="dcterms:W3CDTF">2022-10-11T18:54:48Z</dcterms:modified>
</cp:coreProperties>
</file>