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6" r:id="rId3"/>
  </p:sldMasterIdLst>
  <p:sldIdLst>
    <p:sldId id="256" r:id="rId4"/>
    <p:sldId id="257" r:id="rId5"/>
    <p:sldId id="277" r:id="rId6"/>
    <p:sldId id="259" r:id="rId7"/>
    <p:sldId id="258" r:id="rId8"/>
    <p:sldId id="260" r:id="rId9"/>
    <p:sldId id="267" r:id="rId10"/>
    <p:sldId id="262" r:id="rId11"/>
    <p:sldId id="268" r:id="rId12"/>
    <p:sldId id="263" r:id="rId13"/>
    <p:sldId id="264" r:id="rId14"/>
    <p:sldId id="270" r:id="rId15"/>
    <p:sldId id="271" r:id="rId16"/>
    <p:sldId id="265" r:id="rId17"/>
    <p:sldId id="272" r:id="rId18"/>
    <p:sldId id="273" r:id="rId19"/>
    <p:sldId id="266" r:id="rId20"/>
    <p:sldId id="274" r:id="rId21"/>
    <p:sldId id="275" r:id="rId22"/>
    <p:sldId id="276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custDataLst>
    <p:tags r:id="rId2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FCDBDF-EEE5-4EB0-83DA-337AD6B4A118}" v="4" dt="2023-01-23T21:42:25.7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96" d="100"/>
          <a:sy n="96" d="100"/>
        </p:scale>
        <p:origin x="72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34" Type="http://schemas.microsoft.com/office/2016/11/relationships/changesInfo" Target="changesInfos/changesInfo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customXml" Target="../customXml/item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yndy Launchbaugh" userId="60b259e5-9b8e-4cbf-ae70-b166326b675c" providerId="ADAL" clId="{ACFCDBDF-EEE5-4EB0-83DA-337AD6B4A118}"/>
    <pc:docChg chg="custSel modSld modMainMaster replTag">
      <pc:chgData name="Cyndy Launchbaugh" userId="60b259e5-9b8e-4cbf-ae70-b166326b675c" providerId="ADAL" clId="{ACFCDBDF-EEE5-4EB0-83DA-337AD6B4A118}" dt="2023-01-23T21:52:31.449" v="547"/>
      <pc:docMkLst>
        <pc:docMk/>
      </pc:docMkLst>
      <pc:sldChg chg="modSp mod replTag delTag">
        <pc:chgData name="Cyndy Launchbaugh" userId="60b259e5-9b8e-4cbf-ae70-b166326b675c" providerId="ADAL" clId="{ACFCDBDF-EEE5-4EB0-83DA-337AD6B4A118}" dt="2023-01-23T21:48:03.916" v="389"/>
        <pc:sldMkLst>
          <pc:docMk/>
          <pc:sldMk cId="2137354247" sldId="256"/>
        </pc:sldMkLst>
        <pc:spChg chg="mod">
          <ac:chgData name="Cyndy Launchbaugh" userId="60b259e5-9b8e-4cbf-ae70-b166326b675c" providerId="ADAL" clId="{ACFCDBDF-EEE5-4EB0-83DA-337AD6B4A118}" dt="2023-01-23T21:42:25.746" v="168"/>
          <ac:spMkLst>
            <pc:docMk/>
            <pc:sldMk cId="2137354247" sldId="256"/>
            <ac:spMk id="2" creationId="{82EB72F0-344C-82A0-8079-67AB70ED1A33}"/>
          </ac:spMkLst>
        </pc:spChg>
        <pc:spChg chg="mod">
          <ac:chgData name="Cyndy Launchbaugh" userId="60b259e5-9b8e-4cbf-ae70-b166326b675c" providerId="ADAL" clId="{ACFCDBDF-EEE5-4EB0-83DA-337AD6B4A118}" dt="2023-01-23T21:42:47.142" v="233" actId="27636"/>
          <ac:spMkLst>
            <pc:docMk/>
            <pc:sldMk cId="2137354247" sldId="256"/>
            <ac:spMk id="3" creationId="{B872FC8A-CC16-64F8-621A-41B93D001D5F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48:19.297" v="394" actId="14100"/>
        <pc:sldMkLst>
          <pc:docMk/>
          <pc:sldMk cId="940439608" sldId="257"/>
        </pc:sldMkLst>
        <pc:spChg chg="mod">
          <ac:chgData name="Cyndy Launchbaugh" userId="60b259e5-9b8e-4cbf-ae70-b166326b675c" providerId="ADAL" clId="{ACFCDBDF-EEE5-4EB0-83DA-337AD6B4A118}" dt="2023-01-23T21:48:19.297" v="394" actId="14100"/>
          <ac:spMkLst>
            <pc:docMk/>
            <pc:sldMk cId="940439608" sldId="257"/>
            <ac:spMk id="2" creationId="{CBFF250C-E8A1-134F-BC65-9C56B5CFD758}"/>
          </ac:spMkLst>
        </pc:spChg>
        <pc:spChg chg="mod">
          <ac:chgData name="Cyndy Launchbaugh" userId="60b259e5-9b8e-4cbf-ae70-b166326b675c" providerId="ADAL" clId="{ACFCDBDF-EEE5-4EB0-83DA-337AD6B4A118}" dt="2023-01-23T21:42:25.746" v="168"/>
          <ac:spMkLst>
            <pc:docMk/>
            <pc:sldMk cId="940439608" sldId="257"/>
            <ac:spMk id="3" creationId="{3436E0ED-F221-A9E0-4FFC-780C0722FA57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48:40.795" v="410"/>
        <pc:sldMkLst>
          <pc:docMk/>
          <pc:sldMk cId="3057783451" sldId="258"/>
        </pc:sldMkLst>
        <pc:spChg chg="mod">
          <ac:chgData name="Cyndy Launchbaugh" userId="60b259e5-9b8e-4cbf-ae70-b166326b675c" providerId="ADAL" clId="{ACFCDBDF-EEE5-4EB0-83DA-337AD6B4A118}" dt="2023-01-23T21:47:56.091" v="380" actId="14100"/>
          <ac:spMkLst>
            <pc:docMk/>
            <pc:sldMk cId="3057783451" sldId="258"/>
            <ac:spMk id="2" creationId="{A03E1BE2-5F0C-AEA8-DC71-13A7ECA0F961}"/>
          </ac:spMkLst>
        </pc:spChg>
        <pc:spChg chg="mod">
          <ac:chgData name="Cyndy Launchbaugh" userId="60b259e5-9b8e-4cbf-ae70-b166326b675c" providerId="ADAL" clId="{ACFCDBDF-EEE5-4EB0-83DA-337AD6B4A118}" dt="2023-01-23T21:42:26.858" v="222" actId="27636"/>
          <ac:spMkLst>
            <pc:docMk/>
            <pc:sldMk cId="3057783451" sldId="258"/>
            <ac:spMk id="3" creationId="{E55B2F58-1C32-2764-2ED2-5BB811B1782E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48:39.178" v="408" actId="14100"/>
        <pc:sldMkLst>
          <pc:docMk/>
          <pc:sldMk cId="3629194064" sldId="259"/>
        </pc:sldMkLst>
        <pc:spChg chg="mod">
          <ac:chgData name="Cyndy Launchbaugh" userId="60b259e5-9b8e-4cbf-ae70-b166326b675c" providerId="ADAL" clId="{ACFCDBDF-EEE5-4EB0-83DA-337AD6B4A118}" dt="2023-01-23T21:48:39.178" v="408" actId="14100"/>
          <ac:spMkLst>
            <pc:docMk/>
            <pc:sldMk cId="3629194064" sldId="259"/>
            <ac:spMk id="2" creationId="{9A4072D5-DE03-3066-D287-C7FE77A16E9F}"/>
          </ac:spMkLst>
        </pc:spChg>
        <pc:spChg chg="mod">
          <ac:chgData name="Cyndy Launchbaugh" userId="60b259e5-9b8e-4cbf-ae70-b166326b675c" providerId="ADAL" clId="{ACFCDBDF-EEE5-4EB0-83DA-337AD6B4A118}" dt="2023-01-23T21:42:25.746" v="168"/>
          <ac:spMkLst>
            <pc:docMk/>
            <pc:sldMk cId="3629194064" sldId="259"/>
            <ac:spMk id="3" creationId="{EECD3855-A5ED-F7D4-944F-C640D892E0EE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48:50.610" v="415" actId="14100"/>
        <pc:sldMkLst>
          <pc:docMk/>
          <pc:sldMk cId="579534026" sldId="260"/>
        </pc:sldMkLst>
        <pc:spChg chg="mod">
          <ac:chgData name="Cyndy Launchbaugh" userId="60b259e5-9b8e-4cbf-ae70-b166326b675c" providerId="ADAL" clId="{ACFCDBDF-EEE5-4EB0-83DA-337AD6B4A118}" dt="2023-01-23T21:48:50.610" v="415" actId="14100"/>
          <ac:spMkLst>
            <pc:docMk/>
            <pc:sldMk cId="579534026" sldId="260"/>
            <ac:spMk id="2" creationId="{9F198100-731E-552C-B5BC-7308EFD41FD4}"/>
          </ac:spMkLst>
        </pc:spChg>
        <pc:spChg chg="mod">
          <ac:chgData name="Cyndy Launchbaugh" userId="60b259e5-9b8e-4cbf-ae70-b166326b675c" providerId="ADAL" clId="{ACFCDBDF-EEE5-4EB0-83DA-337AD6B4A118}" dt="2023-01-23T21:42:25.746" v="168"/>
          <ac:spMkLst>
            <pc:docMk/>
            <pc:sldMk cId="579534026" sldId="260"/>
            <ac:spMk id="3" creationId="{35099035-A221-B18B-0750-89529EDFA589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48:54.192" v="419"/>
        <pc:sldMkLst>
          <pc:docMk/>
          <pc:sldMk cId="2700172041" sldId="262"/>
        </pc:sldMkLst>
        <pc:spChg chg="mod">
          <ac:chgData name="Cyndy Launchbaugh" userId="60b259e5-9b8e-4cbf-ae70-b166326b675c" providerId="ADAL" clId="{ACFCDBDF-EEE5-4EB0-83DA-337AD6B4A118}" dt="2023-01-23T21:47:38.185" v="372" actId="20577"/>
          <ac:spMkLst>
            <pc:docMk/>
            <pc:sldMk cId="2700172041" sldId="262"/>
            <ac:spMk id="2" creationId="{F6001733-4102-517D-F8FD-CD013C7AEEC2}"/>
          </ac:spMkLst>
        </pc:spChg>
        <pc:spChg chg="mod">
          <ac:chgData name="Cyndy Launchbaugh" userId="60b259e5-9b8e-4cbf-ae70-b166326b675c" providerId="ADAL" clId="{ACFCDBDF-EEE5-4EB0-83DA-337AD6B4A118}" dt="2023-01-23T21:42:25.746" v="168"/>
          <ac:spMkLst>
            <pc:docMk/>
            <pc:sldMk cId="2700172041" sldId="262"/>
            <ac:spMk id="3" creationId="{BA6DA739-B1E7-93A2-C81A-9E981458C5FB}"/>
          </ac:spMkLst>
        </pc:spChg>
      </pc:sldChg>
      <pc:sldChg chg="modSp replTag delTag">
        <pc:chgData name="Cyndy Launchbaugh" userId="60b259e5-9b8e-4cbf-ae70-b166326b675c" providerId="ADAL" clId="{ACFCDBDF-EEE5-4EB0-83DA-337AD6B4A118}" dt="2023-01-23T21:48:57.621" v="423"/>
        <pc:sldMkLst>
          <pc:docMk/>
          <pc:sldMk cId="2018386664" sldId="263"/>
        </pc:sldMkLst>
        <pc:spChg chg="mod">
          <ac:chgData name="Cyndy Launchbaugh" userId="60b259e5-9b8e-4cbf-ae70-b166326b675c" providerId="ADAL" clId="{ACFCDBDF-EEE5-4EB0-83DA-337AD6B4A118}" dt="2023-01-23T21:42:25.746" v="168"/>
          <ac:spMkLst>
            <pc:docMk/>
            <pc:sldMk cId="2018386664" sldId="263"/>
            <ac:spMk id="2" creationId="{CF0037E9-7854-9419-E7DA-4A5900A9D4A1}"/>
          </ac:spMkLst>
        </pc:spChg>
        <pc:spChg chg="mod">
          <ac:chgData name="Cyndy Launchbaugh" userId="60b259e5-9b8e-4cbf-ae70-b166326b675c" providerId="ADAL" clId="{ACFCDBDF-EEE5-4EB0-83DA-337AD6B4A118}" dt="2023-01-23T21:42:25.746" v="168"/>
          <ac:spMkLst>
            <pc:docMk/>
            <pc:sldMk cId="2018386664" sldId="263"/>
            <ac:spMk id="3" creationId="{C73CAE48-1265-48B4-1B00-F9F5A1031C21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49:23.714" v="435"/>
        <pc:sldMkLst>
          <pc:docMk/>
          <pc:sldMk cId="436895564" sldId="264"/>
        </pc:sldMkLst>
        <pc:spChg chg="mod">
          <ac:chgData name="Cyndy Launchbaugh" userId="60b259e5-9b8e-4cbf-ae70-b166326b675c" providerId="ADAL" clId="{ACFCDBDF-EEE5-4EB0-83DA-337AD6B4A118}" dt="2023-01-23T21:49:09.991" v="428" actId="14100"/>
          <ac:spMkLst>
            <pc:docMk/>
            <pc:sldMk cId="436895564" sldId="264"/>
            <ac:spMk id="2" creationId="{CC299BDD-8625-568B-D876-B18613B50B08}"/>
          </ac:spMkLst>
        </pc:spChg>
        <pc:spChg chg="mod">
          <ac:chgData name="Cyndy Launchbaugh" userId="60b259e5-9b8e-4cbf-ae70-b166326b675c" providerId="ADAL" clId="{ACFCDBDF-EEE5-4EB0-83DA-337AD6B4A118}" dt="2023-01-23T21:42:26.909" v="223" actId="27636"/>
          <ac:spMkLst>
            <pc:docMk/>
            <pc:sldMk cId="436895564" sldId="264"/>
            <ac:spMk id="3" creationId="{775AA5A4-83F6-204F-864F-649B57A0F142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50:24.055" v="466" actId="1076"/>
        <pc:sldMkLst>
          <pc:docMk/>
          <pc:sldMk cId="1572409922" sldId="265"/>
        </pc:sldMkLst>
        <pc:spChg chg="mod">
          <ac:chgData name="Cyndy Launchbaugh" userId="60b259e5-9b8e-4cbf-ae70-b166326b675c" providerId="ADAL" clId="{ACFCDBDF-EEE5-4EB0-83DA-337AD6B4A118}" dt="2023-01-23T21:49:57.874" v="452" actId="14100"/>
          <ac:spMkLst>
            <pc:docMk/>
            <pc:sldMk cId="1572409922" sldId="265"/>
            <ac:spMk id="2" creationId="{AA8F0ECC-640A-B5C2-6C38-41B4291011BC}"/>
          </ac:spMkLst>
        </pc:spChg>
        <pc:spChg chg="mod">
          <ac:chgData name="Cyndy Launchbaugh" userId="60b259e5-9b8e-4cbf-ae70-b166326b675c" providerId="ADAL" clId="{ACFCDBDF-EEE5-4EB0-83DA-337AD6B4A118}" dt="2023-01-23T21:50:24.055" v="466" actId="1076"/>
          <ac:spMkLst>
            <pc:docMk/>
            <pc:sldMk cId="1572409922" sldId="265"/>
            <ac:spMk id="3" creationId="{449DAFD0-8A0C-2A9C-B9F9-84160814A272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50:54.540" v="485" actId="14100"/>
        <pc:sldMkLst>
          <pc:docMk/>
          <pc:sldMk cId="2248343260" sldId="266"/>
        </pc:sldMkLst>
        <pc:spChg chg="mod">
          <ac:chgData name="Cyndy Launchbaugh" userId="60b259e5-9b8e-4cbf-ae70-b166326b675c" providerId="ADAL" clId="{ACFCDBDF-EEE5-4EB0-83DA-337AD6B4A118}" dt="2023-01-23T21:50:54.540" v="485" actId="14100"/>
          <ac:spMkLst>
            <pc:docMk/>
            <pc:sldMk cId="2248343260" sldId="266"/>
            <ac:spMk id="2" creationId="{78629349-2E34-93FF-3FF5-21A56598E0EB}"/>
          </ac:spMkLst>
        </pc:spChg>
        <pc:spChg chg="mod">
          <ac:chgData name="Cyndy Launchbaugh" userId="60b259e5-9b8e-4cbf-ae70-b166326b675c" providerId="ADAL" clId="{ACFCDBDF-EEE5-4EB0-83DA-337AD6B4A118}" dt="2023-01-23T21:42:25.746" v="168"/>
          <ac:spMkLst>
            <pc:docMk/>
            <pc:sldMk cId="2248343260" sldId="266"/>
            <ac:spMk id="3" creationId="{FB5E1D93-B46C-F086-8D22-4F3F29D58EF4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48:52.253" v="417"/>
        <pc:sldMkLst>
          <pc:docMk/>
          <pc:sldMk cId="3981697892" sldId="267"/>
        </pc:sldMkLst>
        <pc:spChg chg="mod">
          <ac:chgData name="Cyndy Launchbaugh" userId="60b259e5-9b8e-4cbf-ae70-b166326b675c" providerId="ADAL" clId="{ACFCDBDF-EEE5-4EB0-83DA-337AD6B4A118}" dt="2023-01-23T21:47:48.444" v="375" actId="14100"/>
          <ac:spMkLst>
            <pc:docMk/>
            <pc:sldMk cId="3981697892" sldId="267"/>
            <ac:spMk id="2" creationId="{F240D39A-E567-3A37-AF27-80141B7C2992}"/>
          </ac:spMkLst>
        </pc:spChg>
        <pc:spChg chg="mod">
          <ac:chgData name="Cyndy Launchbaugh" userId="60b259e5-9b8e-4cbf-ae70-b166326b675c" providerId="ADAL" clId="{ACFCDBDF-EEE5-4EB0-83DA-337AD6B4A118}" dt="2023-01-23T21:42:25.746" v="168"/>
          <ac:spMkLst>
            <pc:docMk/>
            <pc:sldMk cId="3981697892" sldId="267"/>
            <ac:spMk id="3" creationId="{9531153C-D3AE-B3E6-5249-2096DC13276E}"/>
          </ac:spMkLst>
        </pc:spChg>
      </pc:sldChg>
      <pc:sldChg chg="modSp replTag delTag">
        <pc:chgData name="Cyndy Launchbaugh" userId="60b259e5-9b8e-4cbf-ae70-b166326b675c" providerId="ADAL" clId="{ACFCDBDF-EEE5-4EB0-83DA-337AD6B4A118}" dt="2023-01-23T21:48:56.093" v="421"/>
        <pc:sldMkLst>
          <pc:docMk/>
          <pc:sldMk cId="1475230789" sldId="268"/>
        </pc:sldMkLst>
        <pc:spChg chg="mod">
          <ac:chgData name="Cyndy Launchbaugh" userId="60b259e5-9b8e-4cbf-ae70-b166326b675c" providerId="ADAL" clId="{ACFCDBDF-EEE5-4EB0-83DA-337AD6B4A118}" dt="2023-01-23T21:42:25.746" v="168"/>
          <ac:spMkLst>
            <pc:docMk/>
            <pc:sldMk cId="1475230789" sldId="268"/>
            <ac:spMk id="2" creationId="{9B5F0651-EF41-4C6A-395C-99B8164A793C}"/>
          </ac:spMkLst>
        </pc:spChg>
        <pc:spChg chg="mod">
          <ac:chgData name="Cyndy Launchbaugh" userId="60b259e5-9b8e-4cbf-ae70-b166326b675c" providerId="ADAL" clId="{ACFCDBDF-EEE5-4EB0-83DA-337AD6B4A118}" dt="2023-01-23T21:42:25.746" v="168"/>
          <ac:spMkLst>
            <pc:docMk/>
            <pc:sldMk cId="1475230789" sldId="268"/>
            <ac:spMk id="3" creationId="{07E2799E-5B21-BE31-655D-9543F6138EB7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49:41.040" v="445"/>
        <pc:sldMkLst>
          <pc:docMk/>
          <pc:sldMk cId="2168144724" sldId="270"/>
        </pc:sldMkLst>
        <pc:spChg chg="mod">
          <ac:chgData name="Cyndy Launchbaugh" userId="60b259e5-9b8e-4cbf-ae70-b166326b675c" providerId="ADAL" clId="{ACFCDBDF-EEE5-4EB0-83DA-337AD6B4A118}" dt="2023-01-23T21:49:21.670" v="433" actId="14100"/>
          <ac:spMkLst>
            <pc:docMk/>
            <pc:sldMk cId="2168144724" sldId="270"/>
            <ac:spMk id="2" creationId="{F7C0112E-9886-B3D7-93A5-632E73AE5153}"/>
          </ac:spMkLst>
        </pc:spChg>
        <pc:spChg chg="mod">
          <ac:chgData name="Cyndy Launchbaugh" userId="60b259e5-9b8e-4cbf-ae70-b166326b675c" providerId="ADAL" clId="{ACFCDBDF-EEE5-4EB0-83DA-337AD6B4A118}" dt="2023-01-23T21:42:26.930" v="224" actId="27636"/>
          <ac:spMkLst>
            <pc:docMk/>
            <pc:sldMk cId="2168144724" sldId="270"/>
            <ac:spMk id="3" creationId="{01DB709F-082E-9106-CEE0-2DC87D19A726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49:42.301" v="447"/>
        <pc:sldMkLst>
          <pc:docMk/>
          <pc:sldMk cId="351261529" sldId="271"/>
        </pc:sldMkLst>
        <pc:spChg chg="mod">
          <ac:chgData name="Cyndy Launchbaugh" userId="60b259e5-9b8e-4cbf-ae70-b166326b675c" providerId="ADAL" clId="{ACFCDBDF-EEE5-4EB0-83DA-337AD6B4A118}" dt="2023-01-23T21:49:39.578" v="443" actId="14100"/>
          <ac:spMkLst>
            <pc:docMk/>
            <pc:sldMk cId="351261529" sldId="271"/>
            <ac:spMk id="2" creationId="{922DFB1D-D749-A511-D4BC-427580EF3FA4}"/>
          </ac:spMkLst>
        </pc:spChg>
        <pc:spChg chg="mod">
          <ac:chgData name="Cyndy Launchbaugh" userId="60b259e5-9b8e-4cbf-ae70-b166326b675c" providerId="ADAL" clId="{ACFCDBDF-EEE5-4EB0-83DA-337AD6B4A118}" dt="2023-01-23T21:42:25.746" v="168"/>
          <ac:spMkLst>
            <pc:docMk/>
            <pc:sldMk cId="351261529" sldId="271"/>
            <ac:spMk id="3" creationId="{212F278E-3F6D-FA51-24EF-289A41A62716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50:29.167" v="468"/>
        <pc:sldMkLst>
          <pc:docMk/>
          <pc:sldMk cId="3263038754" sldId="272"/>
        </pc:sldMkLst>
        <pc:spChg chg="mod">
          <ac:chgData name="Cyndy Launchbaugh" userId="60b259e5-9b8e-4cbf-ae70-b166326b675c" providerId="ADAL" clId="{ACFCDBDF-EEE5-4EB0-83DA-337AD6B4A118}" dt="2023-01-23T21:50:07.316" v="457" actId="14100"/>
          <ac:spMkLst>
            <pc:docMk/>
            <pc:sldMk cId="3263038754" sldId="272"/>
            <ac:spMk id="2" creationId="{C2E0333E-E8DE-D0E8-286B-46A559BF1671}"/>
          </ac:spMkLst>
        </pc:spChg>
        <pc:spChg chg="mod">
          <ac:chgData name="Cyndy Launchbaugh" userId="60b259e5-9b8e-4cbf-ae70-b166326b675c" providerId="ADAL" clId="{ACFCDBDF-EEE5-4EB0-83DA-337AD6B4A118}" dt="2023-01-23T21:42:25.746" v="168"/>
          <ac:spMkLst>
            <pc:docMk/>
            <pc:sldMk cId="3263038754" sldId="272"/>
            <ac:spMk id="3" creationId="{0873C2B8-E7B8-195D-D540-207E21BFEEF2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50:57.964" v="489"/>
        <pc:sldMkLst>
          <pc:docMk/>
          <pc:sldMk cId="1645694248" sldId="273"/>
        </pc:sldMkLst>
        <pc:spChg chg="mod">
          <ac:chgData name="Cyndy Launchbaugh" userId="60b259e5-9b8e-4cbf-ae70-b166326b675c" providerId="ADAL" clId="{ACFCDBDF-EEE5-4EB0-83DA-337AD6B4A118}" dt="2023-01-23T21:50:36.773" v="473" actId="14100"/>
          <ac:spMkLst>
            <pc:docMk/>
            <pc:sldMk cId="1645694248" sldId="273"/>
            <ac:spMk id="2" creationId="{EDD342BB-7EC1-1D65-B4A2-D6EB35934CBC}"/>
          </ac:spMkLst>
        </pc:spChg>
        <pc:spChg chg="mod">
          <ac:chgData name="Cyndy Launchbaugh" userId="60b259e5-9b8e-4cbf-ae70-b166326b675c" providerId="ADAL" clId="{ACFCDBDF-EEE5-4EB0-83DA-337AD6B4A118}" dt="2023-01-23T21:42:25.746" v="168"/>
          <ac:spMkLst>
            <pc:docMk/>
            <pc:sldMk cId="1645694248" sldId="273"/>
            <ac:spMk id="3" creationId="{8AF96B48-12DD-E2CF-F625-797E8F81F155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50:56.139" v="487"/>
        <pc:sldMkLst>
          <pc:docMk/>
          <pc:sldMk cId="1711548044" sldId="274"/>
        </pc:sldMkLst>
        <pc:spChg chg="mod">
          <ac:chgData name="Cyndy Launchbaugh" userId="60b259e5-9b8e-4cbf-ae70-b166326b675c" providerId="ADAL" clId="{ACFCDBDF-EEE5-4EB0-83DA-337AD6B4A118}" dt="2023-01-23T21:50:44.390" v="480" actId="14100"/>
          <ac:spMkLst>
            <pc:docMk/>
            <pc:sldMk cId="1711548044" sldId="274"/>
            <ac:spMk id="2" creationId="{564FDF1C-F4AE-B728-46FE-F26357B4848E}"/>
          </ac:spMkLst>
        </pc:spChg>
        <pc:spChg chg="mod">
          <ac:chgData name="Cyndy Launchbaugh" userId="60b259e5-9b8e-4cbf-ae70-b166326b675c" providerId="ADAL" clId="{ACFCDBDF-EEE5-4EB0-83DA-337AD6B4A118}" dt="2023-01-23T21:42:25.746" v="168"/>
          <ac:spMkLst>
            <pc:docMk/>
            <pc:sldMk cId="1711548044" sldId="274"/>
            <ac:spMk id="3" creationId="{D510ADA5-9CAF-347B-1B36-4ABFB954BF0A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51:06.119" v="494" actId="14100"/>
        <pc:sldMkLst>
          <pc:docMk/>
          <pc:sldMk cId="3712310748" sldId="275"/>
        </pc:sldMkLst>
        <pc:spChg chg="mod">
          <ac:chgData name="Cyndy Launchbaugh" userId="60b259e5-9b8e-4cbf-ae70-b166326b675c" providerId="ADAL" clId="{ACFCDBDF-EEE5-4EB0-83DA-337AD6B4A118}" dt="2023-01-23T21:51:06.119" v="494" actId="14100"/>
          <ac:spMkLst>
            <pc:docMk/>
            <pc:sldMk cId="3712310748" sldId="275"/>
            <ac:spMk id="2" creationId="{CF5BE303-7F1E-6707-FE1E-0314DBE47259}"/>
          </ac:spMkLst>
        </pc:spChg>
        <pc:spChg chg="mod">
          <ac:chgData name="Cyndy Launchbaugh" userId="60b259e5-9b8e-4cbf-ae70-b166326b675c" providerId="ADAL" clId="{ACFCDBDF-EEE5-4EB0-83DA-337AD6B4A118}" dt="2023-01-23T21:42:26.984" v="226" actId="27636"/>
          <ac:spMkLst>
            <pc:docMk/>
            <pc:sldMk cId="3712310748" sldId="275"/>
            <ac:spMk id="3" creationId="{FDCAC38C-FDFB-A54F-E9B2-AD25C464D2BB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51:15.024" v="501"/>
        <pc:sldMkLst>
          <pc:docMk/>
          <pc:sldMk cId="3239549334" sldId="276"/>
        </pc:sldMkLst>
        <pc:spChg chg="mod">
          <ac:chgData name="Cyndy Launchbaugh" userId="60b259e5-9b8e-4cbf-ae70-b166326b675c" providerId="ADAL" clId="{ACFCDBDF-EEE5-4EB0-83DA-337AD6B4A118}" dt="2023-01-23T21:51:13.530" v="499" actId="14100"/>
          <ac:spMkLst>
            <pc:docMk/>
            <pc:sldMk cId="3239549334" sldId="276"/>
            <ac:spMk id="2" creationId="{F2BDC640-8A61-146E-A216-26EFDB8008F3}"/>
          </ac:spMkLst>
        </pc:spChg>
        <pc:spChg chg="mod">
          <ac:chgData name="Cyndy Launchbaugh" userId="60b259e5-9b8e-4cbf-ae70-b166326b675c" providerId="ADAL" clId="{ACFCDBDF-EEE5-4EB0-83DA-337AD6B4A118}" dt="2023-01-23T21:42:27.001" v="227" actId="27636"/>
          <ac:spMkLst>
            <pc:docMk/>
            <pc:sldMk cId="3239549334" sldId="276"/>
            <ac:spMk id="3" creationId="{A6130890-EDBA-4A52-BB35-6F6415552E40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48:27.935" v="399" actId="14100"/>
        <pc:sldMkLst>
          <pc:docMk/>
          <pc:sldMk cId="156902680" sldId="277"/>
        </pc:sldMkLst>
        <pc:spChg chg="mod">
          <ac:chgData name="Cyndy Launchbaugh" userId="60b259e5-9b8e-4cbf-ae70-b166326b675c" providerId="ADAL" clId="{ACFCDBDF-EEE5-4EB0-83DA-337AD6B4A118}" dt="2023-01-23T21:48:27.935" v="399" actId="14100"/>
          <ac:spMkLst>
            <pc:docMk/>
            <pc:sldMk cId="156902680" sldId="277"/>
            <ac:spMk id="2" creationId="{D50560EC-BDC2-D352-9739-FFBB09C404DF}"/>
          </ac:spMkLst>
        </pc:spChg>
        <pc:spChg chg="mod">
          <ac:chgData name="Cyndy Launchbaugh" userId="60b259e5-9b8e-4cbf-ae70-b166326b675c" providerId="ADAL" clId="{ACFCDBDF-EEE5-4EB0-83DA-337AD6B4A118}" dt="2023-01-23T21:42:26.825" v="221" actId="27636"/>
          <ac:spMkLst>
            <pc:docMk/>
            <pc:sldMk cId="156902680" sldId="277"/>
            <ac:spMk id="3" creationId="{3B61C312-00DB-903B-02EC-11F86C9C3408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51:22.760" v="506" actId="14100"/>
        <pc:sldMkLst>
          <pc:docMk/>
          <pc:sldMk cId="477005873" sldId="278"/>
        </pc:sldMkLst>
        <pc:spChg chg="mod">
          <ac:chgData name="Cyndy Launchbaugh" userId="60b259e5-9b8e-4cbf-ae70-b166326b675c" providerId="ADAL" clId="{ACFCDBDF-EEE5-4EB0-83DA-337AD6B4A118}" dt="2023-01-23T21:51:22.760" v="506" actId="14100"/>
          <ac:spMkLst>
            <pc:docMk/>
            <pc:sldMk cId="477005873" sldId="278"/>
            <ac:spMk id="2" creationId="{02D70D6E-9A06-DE2E-E9B8-0875AE9F4308}"/>
          </ac:spMkLst>
        </pc:spChg>
        <pc:spChg chg="mod">
          <ac:chgData name="Cyndy Launchbaugh" userId="60b259e5-9b8e-4cbf-ae70-b166326b675c" providerId="ADAL" clId="{ACFCDBDF-EEE5-4EB0-83DA-337AD6B4A118}" dt="2023-01-23T21:42:27.022" v="228" actId="27636"/>
          <ac:spMkLst>
            <pc:docMk/>
            <pc:sldMk cId="477005873" sldId="278"/>
            <ac:spMk id="3" creationId="{60A3C504-AE74-FB3E-2714-53EAD6C22C81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52:29.183" v="545"/>
        <pc:sldMkLst>
          <pc:docMk/>
          <pc:sldMk cId="3738175629" sldId="279"/>
        </pc:sldMkLst>
        <pc:spChg chg="mod">
          <ac:chgData name="Cyndy Launchbaugh" userId="60b259e5-9b8e-4cbf-ae70-b166326b675c" providerId="ADAL" clId="{ACFCDBDF-EEE5-4EB0-83DA-337AD6B4A118}" dt="2023-01-23T21:51:32.075" v="511" actId="14100"/>
          <ac:spMkLst>
            <pc:docMk/>
            <pc:sldMk cId="3738175629" sldId="279"/>
            <ac:spMk id="2" creationId="{790D748E-1412-78E5-A767-2247020C0B08}"/>
          </ac:spMkLst>
        </pc:spChg>
        <pc:spChg chg="mod">
          <ac:chgData name="Cyndy Launchbaugh" userId="60b259e5-9b8e-4cbf-ae70-b166326b675c" providerId="ADAL" clId="{ACFCDBDF-EEE5-4EB0-83DA-337AD6B4A118}" dt="2023-01-23T21:42:25.746" v="168"/>
          <ac:spMkLst>
            <pc:docMk/>
            <pc:sldMk cId="3738175629" sldId="279"/>
            <ac:spMk id="3" creationId="{92EF95D8-32A3-F673-F8EE-D3121A490C1A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52:31.449" v="547"/>
        <pc:sldMkLst>
          <pc:docMk/>
          <pc:sldMk cId="2781862569" sldId="280"/>
        </pc:sldMkLst>
        <pc:spChg chg="mod">
          <ac:chgData name="Cyndy Launchbaugh" userId="60b259e5-9b8e-4cbf-ae70-b166326b675c" providerId="ADAL" clId="{ACFCDBDF-EEE5-4EB0-83DA-337AD6B4A118}" dt="2023-01-23T21:44:12.730" v="288" actId="20577"/>
          <ac:spMkLst>
            <pc:docMk/>
            <pc:sldMk cId="2781862569" sldId="280"/>
            <ac:spMk id="2" creationId="{CA62208D-11A5-1C3C-D828-622821916E2C}"/>
          </ac:spMkLst>
        </pc:spChg>
        <pc:spChg chg="mod">
          <ac:chgData name="Cyndy Launchbaugh" userId="60b259e5-9b8e-4cbf-ae70-b166326b675c" providerId="ADAL" clId="{ACFCDBDF-EEE5-4EB0-83DA-337AD6B4A118}" dt="2023-01-23T21:51:43.848" v="516" actId="1076"/>
          <ac:spMkLst>
            <pc:docMk/>
            <pc:sldMk cId="2781862569" sldId="280"/>
            <ac:spMk id="3" creationId="{E1D976E6-B969-BBD4-EF5E-142B249C60FC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52:22.091" v="537"/>
        <pc:sldMkLst>
          <pc:docMk/>
          <pc:sldMk cId="3997380984" sldId="281"/>
        </pc:sldMkLst>
        <pc:spChg chg="mod">
          <ac:chgData name="Cyndy Launchbaugh" userId="60b259e5-9b8e-4cbf-ae70-b166326b675c" providerId="ADAL" clId="{ACFCDBDF-EEE5-4EB0-83DA-337AD6B4A118}" dt="2023-01-23T21:51:57.488" v="521" actId="14100"/>
          <ac:spMkLst>
            <pc:docMk/>
            <pc:sldMk cId="3997380984" sldId="281"/>
            <ac:spMk id="2" creationId="{E1D308AD-C7F2-9719-BB3B-205F52171C09}"/>
          </ac:spMkLst>
        </pc:spChg>
        <pc:spChg chg="mod">
          <ac:chgData name="Cyndy Launchbaugh" userId="60b259e5-9b8e-4cbf-ae70-b166326b675c" providerId="ADAL" clId="{ACFCDBDF-EEE5-4EB0-83DA-337AD6B4A118}" dt="2023-01-23T21:42:25.746" v="168"/>
          <ac:spMkLst>
            <pc:docMk/>
            <pc:sldMk cId="3997380984" sldId="281"/>
            <ac:spMk id="3" creationId="{3DF61C3C-4802-F3E9-827A-E8EEFCCBB9BD}"/>
          </ac:spMkLst>
        </pc:spChg>
      </pc:sldChg>
      <pc:sldChg chg="modSp mod replTag delTag">
        <pc:chgData name="Cyndy Launchbaugh" userId="60b259e5-9b8e-4cbf-ae70-b166326b675c" providerId="ADAL" clId="{ACFCDBDF-EEE5-4EB0-83DA-337AD6B4A118}" dt="2023-01-23T21:52:20.333" v="535" actId="14100"/>
        <pc:sldMkLst>
          <pc:docMk/>
          <pc:sldMk cId="1638899919" sldId="282"/>
        </pc:sldMkLst>
        <pc:spChg chg="mod">
          <ac:chgData name="Cyndy Launchbaugh" userId="60b259e5-9b8e-4cbf-ae70-b166326b675c" providerId="ADAL" clId="{ACFCDBDF-EEE5-4EB0-83DA-337AD6B4A118}" dt="2023-01-23T21:52:20.333" v="535" actId="14100"/>
          <ac:spMkLst>
            <pc:docMk/>
            <pc:sldMk cId="1638899919" sldId="282"/>
            <ac:spMk id="2" creationId="{BCB8BDC9-2BB3-E94A-5D22-8C8202E77A18}"/>
          </ac:spMkLst>
        </pc:spChg>
        <pc:spChg chg="mod">
          <ac:chgData name="Cyndy Launchbaugh" userId="60b259e5-9b8e-4cbf-ae70-b166326b675c" providerId="ADAL" clId="{ACFCDBDF-EEE5-4EB0-83DA-337AD6B4A118}" dt="2023-01-23T21:42:27.044" v="229" actId="27636"/>
          <ac:spMkLst>
            <pc:docMk/>
            <pc:sldMk cId="1638899919" sldId="282"/>
            <ac:spMk id="3" creationId="{D3C7F1AB-28FD-719E-BD27-8E83A9453B76}"/>
          </ac:spMkLst>
        </pc:spChg>
      </pc:sldChg>
      <pc:sldMasterChg chg="modSldLayout">
        <pc:chgData name="Cyndy Launchbaugh" userId="60b259e5-9b8e-4cbf-ae70-b166326b675c" providerId="ADAL" clId="{ACFCDBDF-EEE5-4EB0-83DA-337AD6B4A118}" dt="2023-01-23T21:46:38.486" v="349"/>
        <pc:sldMasterMkLst>
          <pc:docMk/>
          <pc:sldMasterMk cId="2373986230" sldId="2147483706"/>
        </pc:sldMasterMkLst>
        <pc:sldLayoutChg chg="replTag">
          <pc:chgData name="Cyndy Launchbaugh" userId="60b259e5-9b8e-4cbf-ae70-b166326b675c" providerId="ADAL" clId="{ACFCDBDF-EEE5-4EB0-83DA-337AD6B4A118}" dt="2023-01-23T21:45:32.993" v="327"/>
          <pc:sldLayoutMkLst>
            <pc:docMk/>
            <pc:sldMasterMk cId="2373986230" sldId="2147483706"/>
            <pc:sldLayoutMk cId="2499667608" sldId="2147483708"/>
          </pc:sldLayoutMkLst>
        </pc:sldLayoutChg>
        <pc:sldLayoutChg chg="modSp mod replTag delTag">
          <pc:chgData name="Cyndy Launchbaugh" userId="60b259e5-9b8e-4cbf-ae70-b166326b675c" providerId="ADAL" clId="{ACFCDBDF-EEE5-4EB0-83DA-337AD6B4A118}" dt="2023-01-23T21:46:07.046" v="337"/>
          <pc:sldLayoutMkLst>
            <pc:docMk/>
            <pc:sldMasterMk cId="2373986230" sldId="2147483706"/>
            <pc:sldLayoutMk cId="3054794928" sldId="2147483710"/>
          </pc:sldLayoutMkLst>
          <pc:spChg chg="mod">
            <ac:chgData name="Cyndy Launchbaugh" userId="60b259e5-9b8e-4cbf-ae70-b166326b675c" providerId="ADAL" clId="{ACFCDBDF-EEE5-4EB0-83DA-337AD6B4A118}" dt="2023-01-23T21:45:51.311" v="331" actId="14100"/>
            <ac:spMkLst>
              <pc:docMk/>
              <pc:sldMasterMk cId="2373986230" sldId="2147483706"/>
              <pc:sldLayoutMk cId="3054794928" sldId="2147483710"/>
              <ac:spMk id="2" creationId="{00000000-0000-0000-0000-000000000000}"/>
            </ac:spMkLst>
          </pc:spChg>
        </pc:sldLayoutChg>
        <pc:sldLayoutChg chg="modSp mod replTag delTag">
          <pc:chgData name="Cyndy Launchbaugh" userId="60b259e5-9b8e-4cbf-ae70-b166326b675c" providerId="ADAL" clId="{ACFCDBDF-EEE5-4EB0-83DA-337AD6B4A118}" dt="2023-01-23T21:46:20.248" v="342" actId="14100"/>
          <pc:sldLayoutMkLst>
            <pc:docMk/>
            <pc:sldMasterMk cId="2373986230" sldId="2147483706"/>
            <pc:sldLayoutMk cId="4125645066" sldId="2147483711"/>
          </pc:sldLayoutMkLst>
          <pc:spChg chg="mod">
            <ac:chgData name="Cyndy Launchbaugh" userId="60b259e5-9b8e-4cbf-ae70-b166326b675c" providerId="ADAL" clId="{ACFCDBDF-EEE5-4EB0-83DA-337AD6B4A118}" dt="2023-01-23T21:46:20.248" v="342" actId="14100"/>
            <ac:spMkLst>
              <pc:docMk/>
              <pc:sldMasterMk cId="2373986230" sldId="2147483706"/>
              <pc:sldLayoutMk cId="4125645066" sldId="2147483711"/>
              <ac:spMk id="2" creationId="{00000000-0000-0000-0000-000000000000}"/>
            </ac:spMkLst>
          </pc:spChg>
        </pc:sldLayoutChg>
        <pc:sldLayoutChg chg="modSp mod replTag delTag">
          <pc:chgData name="Cyndy Launchbaugh" userId="60b259e5-9b8e-4cbf-ae70-b166326b675c" providerId="ADAL" clId="{ACFCDBDF-EEE5-4EB0-83DA-337AD6B4A118}" dt="2023-01-23T21:46:30.443" v="346" actId="14100"/>
          <pc:sldLayoutMkLst>
            <pc:docMk/>
            <pc:sldMasterMk cId="2373986230" sldId="2147483706"/>
            <pc:sldLayoutMk cId="377372943" sldId="2147483712"/>
          </pc:sldLayoutMkLst>
          <pc:spChg chg="mod">
            <ac:chgData name="Cyndy Launchbaugh" userId="60b259e5-9b8e-4cbf-ae70-b166326b675c" providerId="ADAL" clId="{ACFCDBDF-EEE5-4EB0-83DA-337AD6B4A118}" dt="2023-01-23T21:46:30.443" v="346" actId="14100"/>
            <ac:spMkLst>
              <pc:docMk/>
              <pc:sldMasterMk cId="2373986230" sldId="2147483706"/>
              <pc:sldLayoutMk cId="377372943" sldId="2147483712"/>
              <ac:spMk id="2" creationId="{00000000-0000-0000-0000-000000000000}"/>
            </ac:spMkLst>
          </pc:spChg>
        </pc:sldLayoutChg>
        <pc:sldLayoutChg chg="replTag">
          <pc:chgData name="Cyndy Launchbaugh" userId="60b259e5-9b8e-4cbf-ae70-b166326b675c" providerId="ADAL" clId="{ACFCDBDF-EEE5-4EB0-83DA-337AD6B4A118}" dt="2023-01-23T21:46:33.505" v="347"/>
          <pc:sldLayoutMkLst>
            <pc:docMk/>
            <pc:sldMasterMk cId="2373986230" sldId="2147483706"/>
            <pc:sldLayoutMk cId="1594470619" sldId="2147483713"/>
          </pc:sldLayoutMkLst>
        </pc:sldLayoutChg>
        <pc:sldLayoutChg chg="replTag">
          <pc:chgData name="Cyndy Launchbaugh" userId="60b259e5-9b8e-4cbf-ae70-b166326b675c" providerId="ADAL" clId="{ACFCDBDF-EEE5-4EB0-83DA-337AD6B4A118}" dt="2023-01-23T21:46:36.062" v="348"/>
          <pc:sldLayoutMkLst>
            <pc:docMk/>
            <pc:sldMasterMk cId="2373986230" sldId="2147483706"/>
            <pc:sldLayoutMk cId="1945840969" sldId="2147483714"/>
          </pc:sldLayoutMkLst>
        </pc:sldLayoutChg>
        <pc:sldLayoutChg chg="replTag">
          <pc:chgData name="Cyndy Launchbaugh" userId="60b259e5-9b8e-4cbf-ae70-b166326b675c" providerId="ADAL" clId="{ACFCDBDF-EEE5-4EB0-83DA-337AD6B4A118}" dt="2023-01-23T21:46:38.486" v="349"/>
          <pc:sldLayoutMkLst>
            <pc:docMk/>
            <pc:sldMasterMk cId="2373986230" sldId="2147483706"/>
            <pc:sldLayoutMk cId="2343441195" sldId="2147483715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7869-D5C3-1D46-AD7E-7DDE06927DAF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2AE1F3A-2A85-8B45-B45F-A848AF9E9A2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422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7869-D5C3-1D46-AD7E-7DDE06927DAF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E1F3A-2A85-8B45-B45F-A848AF9E9A2E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2990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7869-D5C3-1D46-AD7E-7DDE06927DAF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E1F3A-2A85-8B45-B45F-A848AF9E9A2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2953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7869-D5C3-1D46-AD7E-7DDE06927DAF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E1F3A-2A85-8B45-B45F-A848AF9E9A2E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4996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7869-D5C3-1D46-AD7E-7DDE06927DAF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E1F3A-2A85-8B45-B45F-A848AF9E9A2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4545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1097280"/>
            <a:ext cx="9605635" cy="76691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7869-D5C3-1D46-AD7E-7DDE06927DAF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E1F3A-2A85-8B45-B45F-A848AF9E9A2E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054794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1058245"/>
            <a:ext cx="9607661" cy="80223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7869-D5C3-1D46-AD7E-7DDE06927DAF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E1F3A-2A85-8B45-B45F-A848AF9E9A2E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125645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1113186"/>
            <a:ext cx="9603275" cy="74056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7869-D5C3-1D46-AD7E-7DDE06927DAF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E1F3A-2A85-8B45-B45F-A848AF9E9A2E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737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7869-D5C3-1D46-AD7E-7DDE06927DAF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E1F3A-2A85-8B45-B45F-A848AF9E9A2E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4470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7869-D5C3-1D46-AD7E-7DDE06927DAF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E1F3A-2A85-8B45-B45F-A848AF9E9A2E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945840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7337869-D5C3-1D46-AD7E-7DDE06927DAF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E1F3A-2A85-8B45-B45F-A848AF9E9A2E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34344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37869-D5C3-1D46-AD7E-7DDE06927DAF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2AE1F3A-2A85-8B45-B45F-A848AF9E9A2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3986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B72F0-344C-82A0-8079-67AB70ED1A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AGENDA</a:t>
            </a:r>
            <a:br>
              <a:rPr lang="en-US" dirty="0"/>
            </a:br>
            <a:r>
              <a:rPr lang="en-US" dirty="0"/>
              <a:t>ORDER OF BUSINESS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2FC8A-CC16-64F8-621A-41B93D001D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i="1" dirty="0"/>
              <a:t>Robert’s Rules of Order Newly Revised </a:t>
            </a:r>
            <a:r>
              <a:rPr lang="en-US" sz="2000" dirty="0"/>
              <a:t>(12</a:t>
            </a:r>
            <a:r>
              <a:rPr lang="en-US" sz="2000" baseline="30000" dirty="0"/>
              <a:t>th</a:t>
            </a:r>
            <a:r>
              <a:rPr lang="en-US" sz="2000" dirty="0"/>
              <a:t> edition)</a:t>
            </a:r>
          </a:p>
          <a:p>
            <a:r>
              <a:rPr lang="en-US" sz="2000" dirty="0"/>
              <a:t>Section </a:t>
            </a:r>
            <a:r>
              <a:rPr lang="en-US" sz="2000" b="1" dirty="0"/>
              <a:t>41</a:t>
            </a:r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7354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037E9-7854-9419-E7DA-4A5900A9D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Reports of Special (Select or Ad Hoc) Committees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CAE48-1265-48B4-1B00-F9F5A1031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Called on in the order in which they were appointed</a:t>
            </a:r>
          </a:p>
          <a:p>
            <a:r>
              <a:rPr lang="en-US" dirty="0"/>
              <a:t>Called on only if prepared or instructed to report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41:17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8386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99BDD-8625-568B-D876-B18613B50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24501"/>
            <a:ext cx="9603275" cy="629253"/>
          </a:xfrm>
        </p:spPr>
        <p:txBody>
          <a:bodyPr/>
          <a:lstStyle/>
          <a:p>
            <a:r>
              <a:rPr lang="en-US" dirty="0"/>
              <a:t>Special 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AA5A4-83F6-204F-864F-649B57A0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Taken up in the following order:</a:t>
            </a:r>
          </a:p>
          <a:p>
            <a:r>
              <a:rPr lang="en-US" dirty="0"/>
              <a:t>Any special orders not disposed of at preceding meeting</a:t>
            </a:r>
          </a:p>
          <a:p>
            <a:r>
              <a:rPr lang="en-US" dirty="0"/>
              <a:t>Items of business that were made special orders for present meeting without being set for particular hours – taken up in the order in which they were made special orders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Special Orders include matters that bylaws require to be considered at a particular meeting, such as nomination and election of officers.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41:18-20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6895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0112E-9886-B3D7-93A5-632E73AE5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08598"/>
            <a:ext cx="9603275" cy="645156"/>
          </a:xfrm>
        </p:spPr>
        <p:txBody>
          <a:bodyPr/>
          <a:lstStyle/>
          <a:p>
            <a:r>
              <a:rPr lang="en-US" dirty="0"/>
              <a:t>Special Order for Particular Hour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B709F-082E-9106-CEE0-2DC87D19A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Special order for particular hour cannot be considered before that hour except by a two-thirds vote</a:t>
            </a:r>
          </a:p>
          <a:p>
            <a:r>
              <a:rPr lang="en-US" dirty="0"/>
              <a:t>When designated hour arrives, special order automatically interrupts any business that may be pending except: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motion relating to adjournment or recess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question of privilege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special order made before special order set for present hour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special order with priority, </a:t>
            </a:r>
            <a:r>
              <a:rPr lang="en-US" i="1" dirty="0"/>
              <a:t>the</a:t>
            </a:r>
            <a:r>
              <a:rPr lang="en-US" dirty="0"/>
              <a:t> special order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41:53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8144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DFB1D-D749-A511-D4BC-427580EF3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40403"/>
            <a:ext cx="9603275" cy="613351"/>
          </a:xfrm>
        </p:spPr>
        <p:txBody>
          <a:bodyPr/>
          <a:lstStyle/>
          <a:p>
            <a:r>
              <a:rPr lang="en-US" i="1" dirty="0"/>
              <a:t>The</a:t>
            </a:r>
            <a:r>
              <a:rPr lang="en-US" dirty="0"/>
              <a:t> Special 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F278E-3F6D-FA51-24EF-289A41A62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it is desired to devote an entire meeting to a subject or as much of the meeting as may be necessary</a:t>
            </a:r>
          </a:p>
          <a:p>
            <a:r>
              <a:rPr lang="en-US" dirty="0"/>
              <a:t>Matter can be made </a:t>
            </a:r>
            <a:r>
              <a:rPr lang="en-US" i="1" dirty="0"/>
              <a:t>the</a:t>
            </a:r>
            <a:r>
              <a:rPr lang="en-US" dirty="0"/>
              <a:t> special meeting for </a:t>
            </a:r>
            <a:r>
              <a:rPr lang="en-US"/>
              <a:t>a meeting</a:t>
            </a:r>
            <a:endParaRPr lang="en-US" dirty="0"/>
          </a:p>
          <a:p>
            <a:r>
              <a:rPr lang="en-US" dirty="0"/>
              <a:t>Taken up immediately after approval of minutes</a:t>
            </a:r>
          </a:p>
          <a:p>
            <a:r>
              <a:rPr lang="en-US" dirty="0"/>
              <a:t>Remainder of order of business not taken up until </a:t>
            </a:r>
            <a:r>
              <a:rPr lang="en-US" i="1" dirty="0"/>
              <a:t>the</a:t>
            </a:r>
            <a:r>
              <a:rPr lang="en-US" dirty="0"/>
              <a:t> special order is disposed of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41:57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261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F0ECC-640A-B5C2-6C38-41B429101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40403"/>
            <a:ext cx="9603275" cy="613351"/>
          </a:xfrm>
        </p:spPr>
        <p:txBody>
          <a:bodyPr/>
          <a:lstStyle/>
          <a:p>
            <a:r>
              <a:rPr lang="en-US" dirty="0"/>
              <a:t>Unfinished Business and General 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DAFD0-8A0C-2A9C-B9F9-84160814A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3004" y="1582220"/>
            <a:ext cx="10798996" cy="5067355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Unfinished Business:</a:t>
            </a:r>
          </a:p>
          <a:p>
            <a:r>
              <a:rPr lang="en-US" dirty="0"/>
              <a:t>Questions coming over from previous meeting (other than special orders)</a:t>
            </a:r>
          </a:p>
          <a:p>
            <a:r>
              <a:rPr lang="en-US" dirty="0"/>
              <a:t>(If meetings not separated by more than quarterly interval)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Taken up in following order: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Question pending when meeting adjourned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Questions that were unfinished business at previous meeting but not reached before adjournment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General orders set for previous meeting but not reached before adjournment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41:23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24099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0333E-E8DE-D0E8-286B-46A559BF1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48355"/>
            <a:ext cx="9603275" cy="605399"/>
          </a:xfrm>
        </p:spPr>
        <p:txBody>
          <a:bodyPr/>
          <a:lstStyle/>
          <a:p>
            <a:r>
              <a:rPr lang="en-US" dirty="0"/>
              <a:t>Unfinished Business and General 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3C2B8-E7B8-195D-D540-207E21BFE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General Orders:</a:t>
            </a:r>
          </a:p>
          <a:p>
            <a:r>
              <a:rPr lang="en-US" dirty="0"/>
              <a:t>Matters postponed to, or otherwise made general orders for present meeting</a:t>
            </a:r>
          </a:p>
          <a:p>
            <a:r>
              <a:rPr lang="en-US" dirty="0"/>
              <a:t>Taken up in the order in which they were made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41:23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3038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342BB-7EC1-1D65-B4A2-D6EB35934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32452"/>
            <a:ext cx="9603275" cy="621302"/>
          </a:xfrm>
        </p:spPr>
        <p:txBody>
          <a:bodyPr/>
          <a:lstStyle/>
          <a:p>
            <a:r>
              <a:rPr lang="en-US" dirty="0"/>
              <a:t>Unfinished Business and General 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96B48-12DD-E2CF-F625-797E8F81F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informal understanding existed that certain </a:t>
            </a:r>
            <a:r>
              <a:rPr lang="en-US"/>
              <a:t>subject should be “brought </a:t>
            </a:r>
            <a:r>
              <a:rPr lang="en-US" dirty="0"/>
              <a:t>up at next meeting”</a:t>
            </a:r>
          </a:p>
          <a:p>
            <a:r>
              <a:rPr lang="en-US" dirty="0"/>
              <a:t>That does not make it unfinished business</a:t>
            </a:r>
          </a:p>
          <a:p>
            <a:r>
              <a:rPr lang="en-US" dirty="0"/>
              <a:t>Subject would have to be introduced as new business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41:26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56942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29349-2E34-93FF-3FF5-21A56598E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56306"/>
            <a:ext cx="9603275" cy="597448"/>
          </a:xfrm>
        </p:spPr>
        <p:txBody>
          <a:bodyPr/>
          <a:lstStyle/>
          <a:p>
            <a:r>
              <a:rPr lang="en-US" dirty="0"/>
              <a:t>New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E1D93-B46C-F086-8D22-4F3F29D58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Chair asks: </a:t>
            </a:r>
            <a:r>
              <a:rPr lang="en-US" i="1" dirty="0"/>
              <a:t>Is there any new business?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Members can then introduce new items of business or take from table matters on the table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41:27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83432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FDF1C-F4AE-B728-46FE-F26357B48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40403"/>
            <a:ext cx="9603275" cy="613351"/>
          </a:xfrm>
        </p:spPr>
        <p:txBody>
          <a:bodyPr/>
          <a:lstStyle/>
          <a:p>
            <a:r>
              <a:rPr lang="en-US" dirty="0"/>
              <a:t>Optional Headings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0ADA5-9CAF-347B-1B36-4ABFB954B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(after call to order)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Opening Ceremonies</a:t>
            </a:r>
          </a:p>
          <a:p>
            <a:r>
              <a:rPr lang="en-US" dirty="0"/>
              <a:t>Roll Call</a:t>
            </a:r>
          </a:p>
          <a:p>
            <a:r>
              <a:rPr lang="en-US" dirty="0"/>
              <a:t>Consent Calendar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41:30-32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1548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BE303-7F1E-6707-FE1E-0314DBE47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80160"/>
            <a:ext cx="9603275" cy="573594"/>
          </a:xfrm>
        </p:spPr>
        <p:txBody>
          <a:bodyPr/>
          <a:lstStyle/>
          <a:p>
            <a:r>
              <a:rPr lang="en-US" dirty="0"/>
              <a:t>Optional Headings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AC38C-FDFB-A54F-E9B2-AD25C464D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(after completion of new business)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Good </a:t>
            </a:r>
            <a:r>
              <a:rPr lang="en-US"/>
              <a:t>of the Order </a:t>
            </a:r>
            <a:r>
              <a:rPr lang="en-US" dirty="0"/>
              <a:t>or Open Forum</a:t>
            </a:r>
          </a:p>
          <a:p>
            <a:r>
              <a:rPr lang="en-US" dirty="0"/>
              <a:t>Announcements</a:t>
            </a:r>
          </a:p>
          <a:p>
            <a:r>
              <a:rPr lang="en-US" dirty="0"/>
              <a:t>Program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Program usually presented before adjournment since it may prompt assembly to take action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41:34-36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2310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F250C-E8A1-134F-BC65-9C56B5CFD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40403"/>
            <a:ext cx="9603275" cy="613351"/>
          </a:xfrm>
        </p:spPr>
        <p:txBody>
          <a:bodyPr/>
          <a:lstStyle/>
          <a:p>
            <a:r>
              <a:rPr lang="en-US" dirty="0"/>
              <a:t>Definition of Term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6E0ED-F221-A9E0-4FFC-780C0722F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term </a:t>
            </a:r>
            <a:r>
              <a:rPr lang="en-US" i="1" dirty="0"/>
              <a:t>order of business</a:t>
            </a:r>
            <a:r>
              <a:rPr lang="en-US" dirty="0"/>
              <a:t>, </a:t>
            </a:r>
            <a:r>
              <a:rPr lang="en-US" i="1" dirty="0"/>
              <a:t>orders of the day</a:t>
            </a:r>
            <a:r>
              <a:rPr lang="en-US" dirty="0"/>
              <a:t>, </a:t>
            </a:r>
            <a:r>
              <a:rPr lang="en-US" i="1" dirty="0"/>
              <a:t>agenda</a:t>
            </a:r>
            <a:r>
              <a:rPr lang="en-US" dirty="0"/>
              <a:t>, and </a:t>
            </a:r>
            <a:r>
              <a:rPr lang="en-US" i="1" dirty="0"/>
              <a:t>program</a:t>
            </a:r>
            <a:r>
              <a:rPr lang="en-US" dirty="0"/>
              <a:t> refer to the order in which business is taken up in a session and the scheduling of particular business.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RONR (12th ed.) 41:1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04396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DC640-8A61-146E-A216-26EFDB800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32452"/>
            <a:ext cx="9603275" cy="621302"/>
          </a:xfrm>
        </p:spPr>
        <p:txBody>
          <a:bodyPr/>
          <a:lstStyle/>
          <a:p>
            <a:r>
              <a:rPr lang="en-US" dirty="0"/>
              <a:t>Taking Up Business out of Its Proper 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30890-EDBA-4A52-BB35-6F6415552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Suspend the Rules:</a:t>
            </a:r>
          </a:p>
          <a:p>
            <a:r>
              <a:rPr lang="en-US" dirty="0"/>
              <a:t>Assembly can take item of business out of its proper order by suspending the rules by a two-thirds vote or unanimous consent</a:t>
            </a:r>
          </a:p>
          <a:p>
            <a:r>
              <a:rPr lang="en-US" dirty="0"/>
              <a:t>Before completion of advanced question, can return to regular order of business by a majority vote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Lay on the Table or Postpone:</a:t>
            </a:r>
          </a:p>
          <a:p>
            <a:r>
              <a:rPr lang="en-US" dirty="0"/>
              <a:t>Can lay on the table or postpone individual items as they arise</a:t>
            </a:r>
          </a:p>
          <a:p>
            <a:r>
              <a:rPr lang="en-US" dirty="0"/>
              <a:t>Cannot table or postpone </a:t>
            </a:r>
            <a:r>
              <a:rPr lang="en-US" i="1" dirty="0"/>
              <a:t>class</a:t>
            </a:r>
            <a:r>
              <a:rPr lang="en-US" dirty="0"/>
              <a:t> of questions, like committee reports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41:37-38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95493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70D6E-9A06-DE2E-E9B8-0875AE9F4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24501"/>
            <a:ext cx="9603275" cy="629253"/>
          </a:xfrm>
        </p:spPr>
        <p:txBody>
          <a:bodyPr/>
          <a:lstStyle/>
          <a:p>
            <a:r>
              <a:rPr lang="en-US" dirty="0"/>
              <a:t>Call for the Orders of the 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3C504-AE74-FB3E-2714-53EAD6C22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</a:t>
            </a:r>
            <a:r>
              <a:rPr lang="en-US" i="1" dirty="0"/>
              <a:t>Call for the Orders of the Day </a:t>
            </a:r>
            <a:r>
              <a:rPr lang="en-US" dirty="0"/>
              <a:t>is a privileged motion by which a member can require the assembly to conform to its agenda or take up a general or special order due to come up at the time.</a:t>
            </a:r>
          </a:p>
          <a:p>
            <a:r>
              <a:rPr lang="en-US" dirty="0"/>
              <a:t>Member (without recognition): </a:t>
            </a:r>
            <a:r>
              <a:rPr lang="en-US" i="1" dirty="0"/>
              <a:t>Madam President, I call for the orders of the day.</a:t>
            </a:r>
          </a:p>
          <a:p>
            <a:r>
              <a:rPr lang="en-US" dirty="0"/>
              <a:t>Chair: </a:t>
            </a:r>
            <a:r>
              <a:rPr lang="en-US" i="1" dirty="0"/>
              <a:t>The orders of the day are called for. The orders of the day are…The question is: Will the assembly proceed to the orders of the day?</a:t>
            </a:r>
          </a:p>
          <a:p>
            <a:r>
              <a:rPr lang="en-US"/>
              <a:t>Two-thirds </a:t>
            </a:r>
            <a:r>
              <a:rPr lang="en-US" b="1" dirty="0"/>
              <a:t>negative</a:t>
            </a:r>
            <a:r>
              <a:rPr lang="en-US" dirty="0"/>
              <a:t> vote required for assembly to refuse to take up the orders of the day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18:1, 18:8-10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70058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D748E-1412-78E5-A767-2247020C0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48355"/>
            <a:ext cx="9603275" cy="605399"/>
          </a:xfrm>
        </p:spPr>
        <p:txBody>
          <a:bodyPr/>
          <a:lstStyle/>
          <a:p>
            <a:r>
              <a:rPr lang="en-US" dirty="0"/>
              <a:t>Review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F95D8-32A3-F673-F8EE-D3121A490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What vote is required to adopt the agenda?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vote is required to change the agenda?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When may the reading of minutes be omitted?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Should all officers, boards, and committees report at every meeting?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When are recommendations considered?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what order do standing committees report?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81756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2208D-11A5-1C3C-D828-622821916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Review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976E6-B969-BBD4-EF5E-142B249C6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8264" y="1126111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In what order do special committees report?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When is </a:t>
            </a:r>
            <a:r>
              <a:rPr lang="en-US" i="1" dirty="0"/>
              <a:t>the</a:t>
            </a:r>
            <a:r>
              <a:rPr lang="en-US" dirty="0"/>
              <a:t> special order taken up?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Under what heading are postponed motions taken up?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Why should the program be presented before adjournment?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How can the assembly take up business out of its proper order?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What vote is required for the assembly to refuse to proceed to orders of the day?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18625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308AD-C7F2-9719-BB3B-205F52171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56306"/>
            <a:ext cx="9603275" cy="597448"/>
          </a:xfrm>
        </p:spPr>
        <p:txBody>
          <a:bodyPr/>
          <a:lstStyle/>
          <a:p>
            <a:r>
              <a:rPr lang="en-US" dirty="0"/>
              <a:t>Answers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61C3C-4802-F3E9-827A-E8EEFCCBB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agenda is adopted by a majority vote.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two-thirds vote is required to change the agenda.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If minutes were sent out before the meeting, they need not be read unless a member requests that they be read.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No. Ordinarily, all officers, boards, and committees report only at the annual meeting.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Recommendations are considered immediately after being moved.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Standing committees report in the order in which they are listed in the bylaws.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73809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8BDC9-2BB3-E94A-5D22-8C8202E77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24501"/>
            <a:ext cx="9603275" cy="629253"/>
          </a:xfrm>
        </p:spPr>
        <p:txBody>
          <a:bodyPr/>
          <a:lstStyle/>
          <a:p>
            <a:r>
              <a:rPr lang="en-US" dirty="0"/>
              <a:t>Answers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7F1AB-28FD-719E-BD27-8E83A9453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US" dirty="0"/>
              <a:t>Special committees report in the order in which they were appointed.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i="1" dirty="0"/>
              <a:t>The</a:t>
            </a:r>
            <a:r>
              <a:rPr lang="en-US" dirty="0"/>
              <a:t> special order is taken up immediately after the approval of minutes.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Postponed motions are general orders and are thus taken up under Unfinished Business and General Orders.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The program may prompt the assembly to take action.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The assembly can suspend the rules or lay on the table or postpone individual items.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/>
              <a:t>When the chair puts the question: </a:t>
            </a:r>
            <a:r>
              <a:rPr lang="en-US" i="1" dirty="0"/>
              <a:t>“Will the assembly proceed to the orders of the day?”,</a:t>
            </a:r>
            <a:r>
              <a:rPr lang="en-US" dirty="0"/>
              <a:t> the assembly may refuse to do so by a two-thirds vote in the negative.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8899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560EC-BDC2-D352-9739-FFBB09C40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40403"/>
            <a:ext cx="9603275" cy="613351"/>
          </a:xfrm>
        </p:spPr>
        <p:txBody>
          <a:bodyPr/>
          <a:lstStyle/>
          <a:p>
            <a:r>
              <a:rPr lang="en-US" dirty="0"/>
              <a:t>Adoption of Agenda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1C312-00DB-903B-02EC-11F86C9C3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(in cases in which agenda is adopted)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While adoption pending, can be amended by a majority vote</a:t>
            </a:r>
          </a:p>
          <a:p>
            <a:r>
              <a:rPr lang="en-US" dirty="0"/>
              <a:t>Can be adopted by a majority vote even if it contains special orders</a:t>
            </a:r>
          </a:p>
          <a:p>
            <a:r>
              <a:rPr lang="en-US" dirty="0"/>
              <a:t>After adoption, can be changed by a two-thirds vote, a vote of a majority of entire membership, or unanimous consent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41:61-63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902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072D5-DE03-3066-D287-C7FE77A16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00647"/>
            <a:ext cx="9603275" cy="653107"/>
          </a:xfrm>
        </p:spPr>
        <p:txBody>
          <a:bodyPr/>
          <a:lstStyle/>
          <a:p>
            <a:r>
              <a:rPr lang="en-US" dirty="0"/>
              <a:t>Standard Order of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D3855-A5ED-F7D4-944F-C640D892E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organizations that have adopted RONR as their parliamentary authority and have not adopted a special order of business, this series of headings is the prescribed order of business for regular meetings, unless the periods intervening between consecutive regular meetings are usually more than a quarterly time interval.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9194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E1BE2-5F0C-AEA8-DC71-13A7ECA0F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24500"/>
            <a:ext cx="9603275" cy="629253"/>
          </a:xfrm>
        </p:spPr>
        <p:txBody>
          <a:bodyPr/>
          <a:lstStyle/>
          <a:p>
            <a:r>
              <a:rPr lang="en-US" dirty="0"/>
              <a:t>Standard Order of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B2F58-1C32-2764-2ED2-5BB811B17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1) Reading and Approval of Minutes</a:t>
            </a:r>
          </a:p>
          <a:p>
            <a:r>
              <a:rPr lang="en-US" dirty="0"/>
              <a:t>2) Reports of Officers, Boards, and Standing Committees</a:t>
            </a:r>
          </a:p>
          <a:p>
            <a:r>
              <a:rPr lang="en-US" dirty="0"/>
              <a:t>3) Reports of Special (Select or Ad Hoc) Committees</a:t>
            </a:r>
          </a:p>
          <a:p>
            <a:r>
              <a:rPr lang="en-US" dirty="0"/>
              <a:t>4) Special Orders</a:t>
            </a:r>
          </a:p>
          <a:p>
            <a:r>
              <a:rPr lang="en-US" dirty="0"/>
              <a:t>5) Unfinished Business and General Orders</a:t>
            </a:r>
          </a:p>
          <a:p>
            <a:r>
              <a:rPr lang="en-US" dirty="0"/>
              <a:t>6) New Business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41:5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7783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98100-731E-552C-B5BC-7308EFD41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48354"/>
            <a:ext cx="9603275" cy="605399"/>
          </a:xfrm>
        </p:spPr>
        <p:txBody>
          <a:bodyPr/>
          <a:lstStyle/>
          <a:p>
            <a:r>
              <a:rPr lang="en-US" dirty="0"/>
              <a:t>Reading and Approval of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99035-A221-B18B-0750-89529EDFA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secretary sent draft of minutes with notice</a:t>
            </a:r>
          </a:p>
          <a:p>
            <a:r>
              <a:rPr lang="en-US" dirty="0"/>
              <a:t>Members presumed to have reviewed minutes</a:t>
            </a:r>
          </a:p>
          <a:p>
            <a:r>
              <a:rPr lang="en-US" dirty="0"/>
              <a:t>Not read at meeting unless member requests it</a:t>
            </a:r>
          </a:p>
          <a:p>
            <a:r>
              <a:rPr lang="en-US" dirty="0"/>
              <a:t>Not official record of proceedings until approved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41:12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9534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0D39A-E567-3A37-AF27-80141B7C2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192696"/>
            <a:ext cx="9603275" cy="661058"/>
          </a:xfrm>
        </p:spPr>
        <p:txBody>
          <a:bodyPr/>
          <a:lstStyle/>
          <a:p>
            <a:r>
              <a:rPr lang="en-US" dirty="0"/>
              <a:t>Reading and Approval of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1153C-D3AE-B3E6-5249-2096DC132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Chair says: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i="1" dirty="0"/>
              <a:t>Are there any corrections </a:t>
            </a:r>
            <a:r>
              <a:rPr lang="en-US" dirty="0"/>
              <a:t>(or</a:t>
            </a:r>
            <a:r>
              <a:rPr lang="en-US" i="1" dirty="0"/>
              <a:t> further corrections</a:t>
            </a:r>
            <a:r>
              <a:rPr lang="en-US" dirty="0"/>
              <a:t>)</a:t>
            </a:r>
            <a:r>
              <a:rPr lang="en-US" i="1" dirty="0"/>
              <a:t> to the minutes?</a:t>
            </a:r>
          </a:p>
          <a:p>
            <a:pPr marL="0" lvl="0" indent="0">
              <a:buNone/>
            </a:pPr>
            <a:endParaRPr lang="en-US" i="1" dirty="0"/>
          </a:p>
          <a:p>
            <a:pPr marL="0" lvl="0" indent="0">
              <a:buNone/>
            </a:pPr>
            <a:r>
              <a:rPr lang="en-US" i="1" dirty="0"/>
              <a:t>There being no (further ) corrections, the minutes stand (are</a:t>
            </a:r>
            <a:r>
              <a:rPr lang="en-US" dirty="0"/>
              <a:t>)</a:t>
            </a:r>
            <a:r>
              <a:rPr lang="en-US" i="1" dirty="0"/>
              <a:t> approved as read </a:t>
            </a:r>
            <a:r>
              <a:rPr lang="en-US" dirty="0"/>
              <a:t>(</a:t>
            </a:r>
            <a:r>
              <a:rPr lang="en-US" i="1" dirty="0"/>
              <a:t>as corrected</a:t>
            </a:r>
            <a:r>
              <a:rPr lang="en-US" dirty="0"/>
              <a:t>).</a:t>
            </a:r>
            <a:r>
              <a:rPr lang="en-US" i="1" dirty="0"/>
              <a:t> </a:t>
            </a:r>
          </a:p>
          <a:p>
            <a:pPr marL="0" lv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41:11</a:t>
            </a:r>
          </a:p>
          <a:p>
            <a:pPr marL="0" lvl="0" indent="0">
              <a:buNone/>
            </a:pPr>
            <a:endParaRPr lang="en-US" i="1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1697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01733-4102-517D-F8FD-CD013C7AE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Reports of Officers, Boards,  and Standing Committees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DA739-B1E7-93A2-C81A-9E981458C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most societies it is customary to hear reports from all officers, boards, and standing committees only at annual meetings</a:t>
            </a:r>
          </a:p>
          <a:p>
            <a:r>
              <a:rPr lang="en-US" dirty="0"/>
              <a:t>At other meetings, chair calls only on those who have reports to make</a:t>
            </a:r>
          </a:p>
          <a:p>
            <a:r>
              <a:rPr lang="en-US" dirty="0"/>
              <a:t>Standing committees report in the order in which they are listed in the bylaws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41:13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0172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F0651-EF41-4C6A-395C-99B8164A7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Reports of Officers, Boards, and Standing Committees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2799E-5B21-BE31-655D-9543F6138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officer makes recommendation, motion to adopt made by another member</a:t>
            </a:r>
          </a:p>
          <a:p>
            <a:r>
              <a:rPr lang="en-US" dirty="0"/>
              <a:t>Reporting member of committee makes motion to adopt committee recommendation</a:t>
            </a:r>
          </a:p>
          <a:p>
            <a:r>
              <a:rPr lang="en-US" dirty="0"/>
              <a:t>Recommendations are considered immediately</a:t>
            </a:r>
          </a:p>
          <a:p>
            <a:r>
              <a:rPr lang="en-US" dirty="0"/>
              <a:t>Gives priority to classes of business in order listed in agenda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RONR (12</a:t>
            </a:r>
            <a:r>
              <a:rPr lang="en-US" baseline="30000" dirty="0"/>
              <a:t>th</a:t>
            </a:r>
            <a:r>
              <a:rPr lang="en-US" dirty="0"/>
              <a:t> ed.) 41:14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52307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DESIGN_ID_DROPLET" val="6OQ2i34M"/>
  <p:tag name="ARTICULATE_DESIGN_ID_QUOTABLE" val="IzVeoQWs"/>
  <p:tag name="ARTICULATE_SLIDE_COUNT" val="25"/>
  <p:tag name="ARTICULATE_DESIGN_ID_RETROSPECT" val="Vp4B1zoV"/>
  <p:tag name="ARTICULATE_DESIGN_ID_GALLERY" val="ZEZ4mzSD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F370B2A6A91B40AEFCC7C86AEA1203" ma:contentTypeVersion="14" ma:contentTypeDescription="Create a new document." ma:contentTypeScope="" ma:versionID="dbd8a9e10a8730edceb7f15a4d8500be">
  <xsd:schema xmlns:xsd="http://www.w3.org/2001/XMLSchema" xmlns:xs="http://www.w3.org/2001/XMLSchema" xmlns:p="http://schemas.microsoft.com/office/2006/metadata/properties" xmlns:ns2="c742fa1e-8812-4d0d-b462-f12ae0c34b8b" xmlns:ns3="59a05ece-0db9-47b4-bf14-2e3be583de2d" targetNamespace="http://schemas.microsoft.com/office/2006/metadata/properties" ma:root="true" ma:fieldsID="76a79480788b7cfe3253f1a992f53e69" ns2:_="" ns3:_="">
    <xsd:import namespace="c742fa1e-8812-4d0d-b462-f12ae0c34b8b"/>
    <xsd:import namespace="59a05ece-0db9-47b4-bf14-2e3be583de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42fa1e-8812-4d0d-b462-f12ae0c34b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54e0089-4995-45a0-b902-2dd387f60e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a05ece-0db9-47b4-bf14-2e3be583de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fdea5a6-a2c5-4a12-8b51-782468c87e27}" ma:internalName="TaxCatchAll" ma:showField="CatchAllData" ma:web="59a05ece-0db9-47b4-bf14-2e3be583de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9a05ece-0db9-47b4-bf14-2e3be583de2d" xsi:nil="true"/>
    <lcf76f155ced4ddcb4097134ff3c332f xmlns="c742fa1e-8812-4d0d-b462-f12ae0c34b8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4AA060F-8422-42D5-B248-7EABBD9ADA7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396295-B28A-4E18-886D-72093867777C}"/>
</file>

<file path=customXml/itemProps3.xml><?xml version="1.0" encoding="utf-8"?>
<ds:datastoreItem xmlns:ds="http://schemas.openxmlformats.org/officeDocument/2006/customXml" ds:itemID="{BCF79E9A-5216-475E-9DFF-115D5696B0AE}"/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659</TotalTime>
  <Words>1462</Words>
  <Application>Microsoft Office PowerPoint</Application>
  <PresentationFormat>Widescreen</PresentationFormat>
  <Paragraphs>189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Gill Sans MT</vt:lpstr>
      <vt:lpstr>Wingdings</vt:lpstr>
      <vt:lpstr>Gallery</vt:lpstr>
      <vt:lpstr>     AGENDA ORDER OF BUSINESS </vt:lpstr>
      <vt:lpstr>Definition of Term</vt:lpstr>
      <vt:lpstr>Adoption of Agenda </vt:lpstr>
      <vt:lpstr>Standard Order of Business</vt:lpstr>
      <vt:lpstr>Standard Order of Business</vt:lpstr>
      <vt:lpstr>Reading and Approval of Minutes</vt:lpstr>
      <vt:lpstr>Reading and Approval of Minutes</vt:lpstr>
      <vt:lpstr>Reports of Officers, Boards,  and Standing Committees</vt:lpstr>
      <vt:lpstr>Reports of Officers, Boards, and Standing Committees</vt:lpstr>
      <vt:lpstr>Reports of Special (Select or Ad Hoc) Committees</vt:lpstr>
      <vt:lpstr>Special Orders</vt:lpstr>
      <vt:lpstr>Special Order for Particular Hour</vt:lpstr>
      <vt:lpstr>The Special Order</vt:lpstr>
      <vt:lpstr>Unfinished Business and General Orders</vt:lpstr>
      <vt:lpstr>Unfinished Business and General Orders</vt:lpstr>
      <vt:lpstr>Unfinished Business and General Orders</vt:lpstr>
      <vt:lpstr>New Business</vt:lpstr>
      <vt:lpstr>Optional Headings</vt:lpstr>
      <vt:lpstr>Optional Headings</vt:lpstr>
      <vt:lpstr>Taking Up Business out of Its Proper Order</vt:lpstr>
      <vt:lpstr>Call for the Orders of the Day</vt:lpstr>
      <vt:lpstr>Review Questions</vt:lpstr>
      <vt:lpstr> Review Questions</vt:lpstr>
      <vt:lpstr>Answers</vt:lpstr>
      <vt:lpstr>Answers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AGENDA ORDER OF BUSINESS </dc:title>
  <dc:creator>Microsoft Office User</dc:creator>
  <cp:lastModifiedBy>Cyndy Launchbaugh</cp:lastModifiedBy>
  <cp:revision>24</cp:revision>
  <cp:lastPrinted>2022-06-27T22:04:22Z</cp:lastPrinted>
  <dcterms:created xsi:type="dcterms:W3CDTF">2022-06-20T21:58:30Z</dcterms:created>
  <dcterms:modified xsi:type="dcterms:W3CDTF">2023-01-23T21:52:39Z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1B97670F-2006-420D-8BE3-44877947E099</vt:lpwstr>
  </property>
  <property fmtid="{D5CDD505-2E9C-101B-9397-08002B2CF9AE}" pid="3" name="ArticulatePath">
    <vt:lpwstr>https://nap2.sharepoint.com/Education/Shared Documents/Toolbox/•Files needing design/Files needing design/AGENDA_ORDER OF BUSINESS</vt:lpwstr>
  </property>
  <property fmtid="{D5CDD505-2E9C-101B-9397-08002B2CF9AE}" pid="4" name="ContentTypeId">
    <vt:lpwstr>0x01010025F370B2A6A91B40AEFCC7C86AEA1203</vt:lpwstr>
  </property>
  <property fmtid="{D5CDD505-2E9C-101B-9397-08002B2CF9AE}" pid="5" name="MediaServiceImageTags">
    <vt:lpwstr/>
  </property>
</Properties>
</file>