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sldIdLst>
    <p:sldId id="256" r:id="rId2"/>
    <p:sldId id="291" r:id="rId3"/>
    <p:sldId id="292" r:id="rId4"/>
    <p:sldId id="293" r:id="rId5"/>
    <p:sldId id="294" r:id="rId6"/>
    <p:sldId id="276" r:id="rId7"/>
    <p:sldId id="290" r:id="rId8"/>
    <p:sldId id="295" r:id="rId9"/>
    <p:sldId id="278" r:id="rId10"/>
    <p:sldId id="281" r:id="rId11"/>
    <p:sldId id="282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ACD590F4-D14A-4F9E-86C1-77B4C4F5E0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978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AB0ED6-F0CC-488F-A565-A65444DBCDA3}" type="slidenum">
              <a:rPr lang="en-US"/>
              <a:pPr/>
              <a:t>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2C4C1B-73ED-4F53-A129-D35E4DBC3F31}" type="slidenum">
              <a:rPr lang="en-US"/>
              <a:pPr/>
              <a:t>10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CEA0DE-4160-4C2C-B391-BD6D9446A790}" type="slidenum">
              <a:rPr lang="en-US"/>
              <a:pPr/>
              <a:t>11</a:t>
            </a:fld>
            <a:endParaRPr lang="en-US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81A714-6E05-4779-AB8D-69202F53D3DE}" type="slidenum">
              <a:rPr lang="en-US"/>
              <a:pPr/>
              <a:t>2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E2B3AF-B643-45CB-83F2-B83F3CACE7B9}" type="slidenum">
              <a:rPr lang="en-US"/>
              <a:pPr/>
              <a:t>3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E452B-C36A-4D5B-B987-85B2D0E10964}" type="slidenum">
              <a:rPr lang="en-US"/>
              <a:pPr/>
              <a:t>4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D7138C-8E49-45E3-829A-0628E79CF3B0}" type="slidenum">
              <a:rPr lang="en-US"/>
              <a:pPr/>
              <a:t>5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FA629-1BD2-4ED0-918D-AB7E1D8359F8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C4B0E-47D4-459E-939C-973CC467C8EA}" type="slidenum">
              <a:rPr lang="en-US"/>
              <a:pPr/>
              <a:t>7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3AF92D-7570-4CEA-AF36-CF8E1639B8E2}" type="slidenum">
              <a:rPr lang="en-US"/>
              <a:pPr/>
              <a:t>8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6BAD66-E6F8-4A69-8D64-6537A57CDB43}" type="slidenum">
              <a:rPr lang="en-US"/>
              <a:pPr/>
              <a:t>9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15363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5364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536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15367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15368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5369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4"/>
                    <a:ext cx="2919" cy="2151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370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5371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15372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5373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74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1" y="3150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75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5376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9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77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3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78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5379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0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81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5382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3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7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84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5385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6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70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87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5388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89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90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5391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92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7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93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5394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9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95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96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5397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7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98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3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399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5400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01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7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02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5403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3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04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05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5406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07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2" y="1759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08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5409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10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6"/>
                      <a:ext cx="754" cy="34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11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5412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13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14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5415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16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89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17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5418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19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9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20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15421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22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23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15424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4" y="958"/>
                      <a:ext cx="1100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25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26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15427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4"/>
                      <a:ext cx="106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28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4"/>
                      <a:ext cx="570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29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15430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31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32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15433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34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5435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5" y="949"/>
                    <a:ext cx="1027" cy="14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36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15437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15438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39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1" y="181"/>
                      <a:ext cx="570" cy="2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40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15441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1" y="915"/>
                      <a:ext cx="1155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42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0" y="261"/>
                      <a:ext cx="620" cy="42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43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15444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45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50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46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15447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0" y="2475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48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5" y="3512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49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15450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7" y="2578"/>
                      <a:ext cx="1595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51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6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52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15453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42" y="2695"/>
                      <a:ext cx="1711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54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4" y="3898"/>
                      <a:ext cx="918" cy="47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55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15456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57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6"/>
                      <a:ext cx="925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58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15459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1"/>
                      <a:ext cx="1650" cy="29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60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5" cy="46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61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15462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60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63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64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15465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4"/>
                      <a:ext cx="1471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66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5467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15468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469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15470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15471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15472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6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3" name="Arc 113"/>
                  <p:cNvSpPr>
                    <a:spLocks/>
                  </p:cNvSpPr>
                  <p:nvPr/>
                </p:nvSpPr>
                <p:spPr bwMode="hidden">
                  <a:xfrm flipH="1">
                    <a:off x="388" y="1601"/>
                    <a:ext cx="2016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4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79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5" name="Arc 115"/>
                  <p:cNvSpPr>
                    <a:spLocks/>
                  </p:cNvSpPr>
                  <p:nvPr/>
                </p:nvSpPr>
                <p:spPr bwMode="hidden">
                  <a:xfrm flipH="1">
                    <a:off x="74" y="813"/>
                    <a:ext cx="2540" cy="2379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6" name="Arc 116"/>
                  <p:cNvSpPr>
                    <a:spLocks/>
                  </p:cNvSpPr>
                  <p:nvPr/>
                </p:nvSpPr>
                <p:spPr bwMode="hidden">
                  <a:xfrm flipH="1">
                    <a:off x="790" y="313"/>
                    <a:ext cx="1850" cy="2304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7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4" cy="2304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5478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5479" name="Freeform 119"/>
                <p:cNvSpPr>
                  <a:spLocks/>
                </p:cNvSpPr>
                <p:nvPr/>
              </p:nvSpPr>
              <p:spPr bwMode="hidden">
                <a:xfrm rot="20253369">
                  <a:off x="3280" y="1529"/>
                  <a:ext cx="442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5480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15481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2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3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4" name="Arc 124"/>
              <p:cNvSpPr>
                <a:spLocks/>
              </p:cNvSpPr>
              <p:nvPr/>
            </p:nvSpPr>
            <p:spPr bwMode="hidden">
              <a:xfrm flipH="1">
                <a:off x="210" y="1168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5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6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7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8" name="Freeform 128"/>
              <p:cNvSpPr>
                <a:spLocks/>
              </p:cNvSpPr>
              <p:nvPr/>
            </p:nvSpPr>
            <p:spPr bwMode="hidden">
              <a:xfrm rot="19660755" flipV="1">
                <a:off x="2546" y="2150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89" name="Freeform 129"/>
              <p:cNvSpPr>
                <a:spLocks/>
              </p:cNvSpPr>
              <p:nvPr/>
            </p:nvSpPr>
            <p:spPr bwMode="hidden">
              <a:xfrm flipH="1">
                <a:off x="489" y="2504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90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91" name="Freeform 131"/>
              <p:cNvSpPr>
                <a:spLocks/>
              </p:cNvSpPr>
              <p:nvPr/>
            </p:nvSpPr>
            <p:spPr bwMode="hidden">
              <a:xfrm>
                <a:off x="4401" y="2280"/>
                <a:ext cx="1007" cy="1601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92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93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94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95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496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497" name="Rectangle 13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498" name="Rectangle 1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5499" name="Rectangle 13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CED06B5-5F51-459C-8FCB-A6C910EBA3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4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4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95" grpId="0"/>
      <p:bldP spid="15496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4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5496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54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54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0703CF-B62D-4A0C-9915-4C4D0CAAB4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6C203-EF1A-4748-B3F7-D878F9BB0E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93A54-2907-441A-B145-5E1C16E267B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4BF6CD-5143-4B27-9153-81E4E52590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46DAE7-630A-4284-8AAF-483E096B32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9D1CB-07EA-4616-9DFA-48742DF496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D5356F-110B-4CB8-9D84-23E53E2FA6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ADB9C5-4F44-4D55-90F9-8B0F7A88819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52B0A-1AA2-4578-959A-7A6F2C1A1E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7ABD2-D917-4EEB-91D1-6EDA0504F4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comb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4339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340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1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42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343" name="Oval 7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4" name="Oval 8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45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346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347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5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348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4349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350" name="Oval 14"/>
                <p:cNvSpPr>
                  <a:spLocks noChangeArrowheads="1"/>
                </p:cNvSpPr>
                <p:nvPr/>
              </p:nvSpPr>
              <p:spPr bwMode="hidden">
                <a:xfrm>
                  <a:off x="1265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351" name="Oval 15"/>
                <p:cNvSpPr>
                  <a:spLocks noChangeArrowheads="1"/>
                </p:cNvSpPr>
                <p:nvPr/>
              </p:nvSpPr>
              <p:spPr bwMode="hidden">
                <a:xfrm>
                  <a:off x="2380" y="1601"/>
                  <a:ext cx="579" cy="406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352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4353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354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65" y="2236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55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1" y="3150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56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357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4" y="2019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58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3" y="2806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59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360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7" y="1832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61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2" y="2420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62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363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24" y="1636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64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95" y="2037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65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366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8" y="1414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67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2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68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369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3" y="1289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0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9" y="1269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71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372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8" y="1129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3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55" y="917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74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375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6" y="2359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6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77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378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14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79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5" y="2983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80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381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09"/>
                    <a:ext cx="1736" cy="30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82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2" y="2597"/>
                    <a:ext cx="932" cy="47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83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384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3"/>
                    <a:ext cx="1677" cy="33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85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4"/>
                    <a:ext cx="901" cy="52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86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387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91"/>
                    <a:ext cx="154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88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2" y="1759"/>
                    <a:ext cx="83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89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390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6"/>
                    <a:ext cx="1404" cy="21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91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46"/>
                    <a:ext cx="754" cy="34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92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393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94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4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95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396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3" y="1238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397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6" y="899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398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399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81" y="438"/>
                    <a:ext cx="484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00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31"/>
                    <a:ext cx="260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01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402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7" y="383"/>
                    <a:ext cx="491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03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4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04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405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4" y="958"/>
                    <a:ext cx="1100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06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6" y="231"/>
                    <a:ext cx="591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07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408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1" y="924"/>
                    <a:ext cx="1061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09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19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10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411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22" y="1023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12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5" y="672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13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414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3" y="947"/>
                    <a:ext cx="1233" cy="21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15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2" y="445"/>
                    <a:ext cx="662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4416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417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0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4418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419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1" y="938"/>
                    <a:ext cx="1062" cy="1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20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1" y="181"/>
                    <a:ext cx="570" cy="2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21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42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1" y="915"/>
                    <a:ext cx="1155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2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0" y="261"/>
                    <a:ext cx="620" cy="42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24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425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6" y="960"/>
                    <a:ext cx="954" cy="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26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0"/>
                    <a:ext cx="512" cy="1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27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42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10" y="2475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2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12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0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431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7" y="2578"/>
                    <a:ext cx="1595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32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2" y="3636"/>
                    <a:ext cx="856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3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43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42" y="2695"/>
                    <a:ext cx="1711" cy="301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3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34" y="3898"/>
                    <a:ext cx="918" cy="47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6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437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8" y="2423"/>
                    <a:ext cx="172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38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1" y="3436"/>
                    <a:ext cx="925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39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44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41"/>
                    <a:ext cx="165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4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15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42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443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61"/>
                    <a:ext cx="160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44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2" y="3747"/>
                    <a:ext cx="85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45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44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06" y="2714"/>
                    <a:ext cx="1471" cy="2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4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6" y="3732"/>
                    <a:ext cx="790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4448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449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0" y="2760"/>
                    <a:ext cx="1437" cy="188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4450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49" y="3787"/>
                    <a:ext cx="771" cy="29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sp>
            <p:nvSpPr>
              <p:cNvPr id="14451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1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2" name="Arc 116"/>
              <p:cNvSpPr>
                <a:spLocks/>
              </p:cNvSpPr>
              <p:nvPr/>
            </p:nvSpPr>
            <p:spPr bwMode="hidden">
              <a:xfrm flipH="1">
                <a:off x="3528" y="726"/>
                <a:ext cx="833" cy="903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3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4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7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5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32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6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7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8" name="Arc 122"/>
              <p:cNvSpPr>
                <a:spLocks/>
              </p:cNvSpPr>
              <p:nvPr/>
            </p:nvSpPr>
            <p:spPr bwMode="hidden">
              <a:xfrm>
                <a:off x="4268" y="585"/>
                <a:ext cx="394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59" name="Arc 123"/>
              <p:cNvSpPr>
                <a:spLocks/>
              </p:cNvSpPr>
              <p:nvPr/>
            </p:nvSpPr>
            <p:spPr bwMode="hidden">
              <a:xfrm>
                <a:off x="4303" y="463"/>
                <a:ext cx="55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0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1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3" cy="3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2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3" name="Arc 127"/>
              <p:cNvSpPr>
                <a:spLocks/>
              </p:cNvSpPr>
              <p:nvPr/>
            </p:nvSpPr>
            <p:spPr bwMode="hidden">
              <a:xfrm flipH="1">
                <a:off x="3425" y="123"/>
                <a:ext cx="725" cy="903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4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9" cy="904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5" name="Freeform 129"/>
              <p:cNvSpPr>
                <a:spLocks/>
              </p:cNvSpPr>
              <p:nvPr/>
            </p:nvSpPr>
            <p:spPr bwMode="hidden">
              <a:xfrm flipH="1">
                <a:off x="3307" y="982"/>
                <a:ext cx="425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6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7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8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69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5" cy="41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0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62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1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4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472" name="Freeform 136"/>
              <p:cNvSpPr>
                <a:spLocks/>
              </p:cNvSpPr>
              <p:nvPr/>
            </p:nvSpPr>
            <p:spPr bwMode="hidden">
              <a:xfrm rot="1346631" flipH="1">
                <a:off x="3783" y="590"/>
                <a:ext cx="173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4473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474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475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4476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4477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55C32D73-8305-4C9E-BE6D-2AE254C7D5D5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44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44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44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4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4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4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4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4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4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4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4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73" grpId="0"/>
      <p:bldP spid="14474" grpId="0" build="p">
        <p:tmplLst>
          <p:tmpl lvl="1">
            <p:tnLst>
              <p:par>
                <p:cTn presetID="4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4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4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4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4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447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4474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447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8458200" cy="1524000"/>
          </a:xfrm>
        </p:spPr>
        <p:txBody>
          <a:bodyPr/>
          <a:lstStyle/>
          <a:p>
            <a:pPr algn="ctr"/>
            <a:r>
              <a:rPr lang="en-US" sz="4000" dirty="0" smtClean="0"/>
              <a:t>What’s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5400" i="1" dirty="0"/>
              <a:t>EXCELLENT </a:t>
            </a:r>
            <a:endParaRPr lang="en-US" sz="5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77000" cy="3124200"/>
          </a:xfrm>
        </p:spPr>
        <p:txBody>
          <a:bodyPr/>
          <a:lstStyle/>
          <a:p>
            <a:r>
              <a:rPr lang="en-US"/>
              <a:t>about Detroit Christian Schools of Excellence?</a:t>
            </a:r>
          </a:p>
          <a:p>
            <a:endParaRPr lang="en-US"/>
          </a:p>
          <a:p>
            <a:r>
              <a:rPr lang="en-US" sz="5400" b="1" i="1"/>
              <a:t>-</a:t>
            </a:r>
            <a:r>
              <a:rPr lang="en-US" sz="5400" b="1" i="1" u="sng">
                <a:solidFill>
                  <a:srgbClr val="00FFFF"/>
                </a:solidFill>
              </a:rPr>
              <a:t>EVERYTHING</a:t>
            </a:r>
            <a:r>
              <a:rPr lang="en-US" sz="5400" b="1" i="1"/>
              <a:t>!!</a:t>
            </a:r>
          </a:p>
        </p:txBody>
      </p:sp>
    </p:spTree>
  </p:cSld>
  <p:clrMapOvr>
    <a:masterClrMapping/>
  </p:clrMapOvr>
  <p:transition advTm="13048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04800" y="1219201"/>
            <a:ext cx="8534400" cy="2235200"/>
          </a:xfrm>
        </p:spPr>
        <p:txBody>
          <a:bodyPr/>
          <a:lstStyle/>
          <a:p>
            <a:pPr algn="ctr"/>
            <a:r>
              <a:rPr lang="en-US" i="1" dirty="0" smtClean="0"/>
              <a:t>Children </a:t>
            </a:r>
            <a:r>
              <a:rPr lang="en-US" i="1" dirty="0" smtClean="0"/>
              <a:t>Using God-Given Gifts to Become    Christian Leaders</a:t>
            </a:r>
            <a:r>
              <a:rPr lang="en-US" i="1" dirty="0" smtClean="0"/>
              <a:t> </a:t>
            </a:r>
            <a:r>
              <a:rPr lang="en-US" i="1" dirty="0" smtClean="0"/>
              <a:t>!!</a:t>
            </a:r>
            <a:endParaRPr lang="en-US" i="1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438400"/>
          </a:xfrm>
        </p:spPr>
        <p:txBody>
          <a:bodyPr/>
          <a:lstStyle/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/>
              <a:t>Leading Worship</a:t>
            </a: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B0F0"/>
                </a:solidFill>
              </a:rPr>
              <a:t>Service Projects</a:t>
            </a:r>
            <a:endParaRPr lang="en-US" sz="2800" dirty="0" smtClean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92D050"/>
                </a:solidFill>
              </a:rPr>
              <a:t>All-School Christmas Celebration</a:t>
            </a:r>
            <a:endParaRPr lang="en-US" sz="2800" dirty="0">
              <a:solidFill>
                <a:srgbClr val="92D050"/>
              </a:solidFill>
            </a:endParaRPr>
          </a:p>
          <a:p>
            <a:pPr>
              <a:lnSpc>
                <a:spcPct val="8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00FFFF"/>
                </a:solidFill>
              </a:rPr>
              <a:t>Spring Black </a:t>
            </a:r>
            <a:r>
              <a:rPr lang="en-US" sz="2800" dirty="0" smtClean="0">
                <a:solidFill>
                  <a:srgbClr val="00FFFF"/>
                </a:solidFill>
              </a:rPr>
              <a:t>History </a:t>
            </a:r>
            <a:r>
              <a:rPr lang="en-US" sz="2800" dirty="0" smtClean="0">
                <a:solidFill>
                  <a:srgbClr val="00FFFF"/>
                </a:solidFill>
              </a:rPr>
              <a:t>Celebration</a:t>
            </a:r>
            <a:endParaRPr lang="en-US" sz="2800" dirty="0">
              <a:solidFill>
                <a:srgbClr val="00FFFF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advTm="13020">
    <p:comb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447801"/>
            <a:ext cx="7772400" cy="2006600"/>
          </a:xfrm>
        </p:spPr>
        <p:txBody>
          <a:bodyPr/>
          <a:lstStyle/>
          <a:p>
            <a:pPr algn="ctr"/>
            <a:r>
              <a:rPr lang="en-US" i="1" dirty="0" smtClean="0"/>
              <a:t>YOU JOINING THE DETROIT CHRISTIAN FAMILY</a:t>
            </a:r>
            <a:r>
              <a:rPr lang="en-US" i="1" dirty="0" smtClean="0"/>
              <a:t> </a:t>
            </a:r>
            <a:r>
              <a:rPr lang="en-US" i="1" dirty="0" smtClean="0"/>
              <a:t>!</a:t>
            </a:r>
            <a:endParaRPr lang="en-US" i="1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Call Principal Dave</a:t>
            </a:r>
          </a:p>
          <a:p>
            <a:r>
              <a:rPr lang="en-US" dirty="0" smtClean="0"/>
              <a:t> at (313) 333-3024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8206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534400" cy="2286000"/>
          </a:xfrm>
        </p:spPr>
        <p:txBody>
          <a:bodyPr/>
          <a:lstStyle/>
          <a:p>
            <a:r>
              <a:rPr lang="en-US" sz="3200" i="1"/>
              <a:t>First,</a:t>
            </a:r>
            <a:r>
              <a:rPr lang="en-US" i="1"/>
              <a:t> </a:t>
            </a:r>
            <a:br>
              <a:rPr lang="en-US" i="1"/>
            </a:br>
            <a:r>
              <a:rPr lang="en-US"/>
              <a:t>We’re a </a:t>
            </a:r>
            <a:r>
              <a:rPr lang="en-US" u="sng"/>
              <a:t>CHRISTIAN</a:t>
            </a:r>
            <a:r>
              <a:rPr lang="en-US"/>
              <a:t> School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124200"/>
          </a:xfrm>
        </p:spPr>
        <p:txBody>
          <a:bodyPr/>
          <a:lstStyle/>
          <a:p>
            <a:r>
              <a:rPr lang="en-US" dirty="0"/>
              <a:t>Religion Classes</a:t>
            </a:r>
          </a:p>
          <a:p>
            <a:r>
              <a:rPr lang="en-US" dirty="0" smtClean="0"/>
              <a:t>Daily Worship</a:t>
            </a:r>
            <a:endParaRPr lang="en-US" dirty="0"/>
          </a:p>
          <a:p>
            <a:r>
              <a:rPr lang="en-US" dirty="0"/>
              <a:t>Living Out Our Christian Faith</a:t>
            </a:r>
          </a:p>
          <a:p>
            <a:r>
              <a:rPr lang="en-US" dirty="0"/>
              <a:t>Prayer</a:t>
            </a:r>
          </a:p>
          <a:p>
            <a:r>
              <a:rPr lang="en-US" dirty="0"/>
              <a:t>Christian Atmosphere</a:t>
            </a:r>
          </a:p>
        </p:txBody>
      </p:sp>
    </p:spTree>
    <p:custDataLst>
      <p:tags r:id="rId1"/>
    </p:custDataLst>
  </p:cSld>
  <p:clrMapOvr>
    <a:masterClrMapping/>
  </p:clrMapOvr>
  <p:transition advTm="12472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i="1"/>
              <a:t>Excellence in Academics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/>
              <a:t>College-Prep Classes</a:t>
            </a:r>
          </a:p>
          <a:p>
            <a:pPr>
              <a:buFontTx/>
              <a:buChar char="•"/>
            </a:pPr>
            <a:r>
              <a:rPr lang="en-US"/>
              <a:t>Resource Help </a:t>
            </a:r>
          </a:p>
          <a:p>
            <a:r>
              <a:rPr lang="en-US"/>
              <a:t>when you need it</a:t>
            </a:r>
          </a:p>
        </p:txBody>
      </p:sp>
    </p:spTree>
    <p:custDataLst>
      <p:tags r:id="rId1"/>
    </p:custDataLst>
  </p:cSld>
  <p:clrMapOvr>
    <a:masterClrMapping/>
  </p:clrMapOvr>
  <p:transition advTm="9882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/>
              <a:t>Teachers Who Care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 dirty="0" smtClean="0"/>
              <a:t>Our Staff Has Over </a:t>
            </a:r>
            <a:r>
              <a:rPr lang="en-US" dirty="0" smtClean="0"/>
              <a:t>300 </a:t>
            </a:r>
            <a:r>
              <a:rPr lang="en-US" dirty="0"/>
              <a:t>Years of Teaching Experience</a:t>
            </a:r>
          </a:p>
          <a:p>
            <a:r>
              <a:rPr lang="en-US" dirty="0" smtClean="0"/>
              <a:t>Our Teachers </a:t>
            </a:r>
            <a:r>
              <a:rPr lang="en-US" dirty="0" smtClean="0"/>
              <a:t>Are </a:t>
            </a:r>
            <a:r>
              <a:rPr lang="en-US" dirty="0" smtClean="0"/>
              <a:t>Dedicated </a:t>
            </a:r>
            <a:r>
              <a:rPr lang="en-US" dirty="0"/>
              <a:t>to </a:t>
            </a:r>
            <a:r>
              <a:rPr lang="en-US" dirty="0" smtClean="0"/>
              <a:t>Christian Education in Detroit</a:t>
            </a:r>
            <a:endParaRPr lang="en-US" dirty="0"/>
          </a:p>
          <a:p>
            <a:r>
              <a:rPr lang="en-US" dirty="0" smtClean="0"/>
              <a:t>Teachers Helping Students During </a:t>
            </a:r>
            <a:r>
              <a:rPr lang="en-US" dirty="0"/>
              <a:t>and After School</a:t>
            </a:r>
          </a:p>
          <a:p>
            <a:pPr>
              <a:buFontTx/>
              <a:buNone/>
            </a:pPr>
            <a:endParaRPr lang="en-US" dirty="0"/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7945">
    <p:comb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/>
              <a:t>Small Class Sizes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Personal Attention for Each Child</a:t>
            </a:r>
          </a:p>
          <a:p>
            <a:r>
              <a:rPr lang="en-US"/>
              <a:t>Listening!</a:t>
            </a:r>
          </a:p>
          <a:p>
            <a:r>
              <a:rPr lang="en-US"/>
              <a:t>Christian Counseling</a:t>
            </a:r>
          </a:p>
          <a:p>
            <a:r>
              <a:rPr lang="en-US"/>
              <a:t>Extra Help When You Need It</a:t>
            </a:r>
          </a:p>
        </p:txBody>
      </p:sp>
    </p:spTree>
    <p:custDataLst>
      <p:tags r:id="rId1"/>
    </p:custDataLst>
  </p:cSld>
  <p:clrMapOvr>
    <a:masterClrMapping/>
  </p:clrMapOvr>
  <p:transition advTm="10018"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81000" y="1827213"/>
            <a:ext cx="8382000" cy="1627187"/>
          </a:xfrm>
        </p:spPr>
        <p:txBody>
          <a:bodyPr/>
          <a:lstStyle/>
          <a:p>
            <a:pPr algn="ctr"/>
            <a:r>
              <a:rPr lang="en-US" i="1"/>
              <a:t>Safe, Secure Environment</a:t>
            </a:r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599" y="3886200"/>
            <a:ext cx="6781801" cy="25908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 dirty="0" smtClean="0"/>
              <a:t>Secure Building</a:t>
            </a:r>
          </a:p>
          <a:p>
            <a:pPr>
              <a:buFontTx/>
              <a:buChar char="•"/>
            </a:pPr>
            <a:r>
              <a:rPr lang="en-US" dirty="0" smtClean="0"/>
              <a:t>Small Teacher-Student Ratio</a:t>
            </a:r>
            <a:endParaRPr lang="en-US" dirty="0"/>
          </a:p>
          <a:p>
            <a:pPr>
              <a:buFontTx/>
              <a:buChar char="•"/>
            </a:pPr>
            <a:r>
              <a:rPr lang="en-US" dirty="0" smtClean="0"/>
              <a:t>Bully-Free Environment</a:t>
            </a:r>
            <a:endParaRPr lang="en-US" dirty="0"/>
          </a:p>
          <a:p>
            <a:pPr>
              <a:buFontTx/>
              <a:buChar char="•"/>
            </a:pPr>
            <a:r>
              <a:rPr lang="en-US" dirty="0"/>
              <a:t>Drug-Free Environment</a:t>
            </a:r>
          </a:p>
          <a:p>
            <a:pPr>
              <a:buFontTx/>
              <a:buChar char="•"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6873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600200"/>
          </a:xfrm>
        </p:spPr>
        <p:txBody>
          <a:bodyPr/>
          <a:lstStyle/>
          <a:p>
            <a:pPr algn="ctr"/>
            <a:r>
              <a:rPr lang="en-US" i="1"/>
              <a:t>Affordable Tuition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124200"/>
          </a:xfrm>
        </p:spPr>
        <p:txBody>
          <a:bodyPr/>
          <a:lstStyle/>
          <a:p>
            <a:r>
              <a:rPr lang="en-US" dirty="0" smtClean="0"/>
              <a:t>$100 Registration Fee</a:t>
            </a:r>
            <a:endParaRPr lang="en-US" dirty="0"/>
          </a:p>
          <a:p>
            <a:r>
              <a:rPr lang="en-US" dirty="0" smtClean="0"/>
              <a:t>Tuition $350 per month (1 child)</a:t>
            </a:r>
            <a:endParaRPr lang="en-US" dirty="0"/>
          </a:p>
          <a:p>
            <a:r>
              <a:rPr lang="en-US" dirty="0" smtClean="0"/>
              <a:t>Discounts for 2 or more </a:t>
            </a:r>
            <a:r>
              <a:rPr lang="en-US" dirty="0" smtClean="0"/>
              <a:t>children</a:t>
            </a:r>
          </a:p>
          <a:p>
            <a:r>
              <a:rPr lang="en-US" dirty="0" smtClean="0"/>
              <a:t>Our 10</a:t>
            </a:r>
            <a:r>
              <a:rPr lang="en-US" baseline="30000" dirty="0" smtClean="0"/>
              <a:t>th</a:t>
            </a:r>
            <a:r>
              <a:rPr lang="en-US" dirty="0" smtClean="0"/>
              <a:t> Year with NO TUITION INCREASE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ransition advTm="7309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/>
              <a:t>Being a Family !!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2895600"/>
          </a:xfrm>
        </p:spPr>
        <p:txBody>
          <a:bodyPr/>
          <a:lstStyle/>
          <a:p>
            <a:pPr>
              <a:buFontTx/>
              <a:buChar char="•"/>
            </a:pPr>
            <a:r>
              <a:rPr lang="en-US"/>
              <a:t>Developing Lifetime Friendships</a:t>
            </a:r>
          </a:p>
          <a:p>
            <a:pPr>
              <a:buFontTx/>
              <a:buChar char="•"/>
            </a:pPr>
            <a:r>
              <a:rPr lang="en-US"/>
              <a:t>Caring About Each Other</a:t>
            </a:r>
          </a:p>
          <a:p>
            <a:pPr>
              <a:buFontTx/>
              <a:buChar char="•"/>
            </a:pPr>
            <a:r>
              <a:rPr lang="en-US"/>
              <a:t>Sharing </a:t>
            </a:r>
            <a:r>
              <a:rPr lang="en-US" i="1"/>
              <a:t>Joys </a:t>
            </a:r>
            <a:r>
              <a:rPr lang="en-US"/>
              <a:t>&amp; </a:t>
            </a:r>
            <a:r>
              <a:rPr lang="en-US" i="1"/>
              <a:t>Sorrows</a:t>
            </a:r>
            <a:endParaRPr lang="en-US"/>
          </a:p>
        </p:txBody>
      </p:sp>
    </p:spTree>
    <p:custDataLst>
      <p:tags r:id="rId1"/>
    </p:custDataLst>
  </p:cSld>
  <p:clrMapOvr>
    <a:masterClrMapping/>
  </p:clrMapOvr>
  <p:transition advTm="7829">
    <p:comb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i="1"/>
              <a:t>Getting Closer to GOD!</a:t>
            </a: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/>
              <a:t>Praying FOR and WITH Each Other!</a:t>
            </a:r>
          </a:p>
        </p:txBody>
      </p:sp>
    </p:spTree>
    <p:custDataLst>
      <p:tags r:id="rId1"/>
    </p:custDataLst>
  </p:cSld>
  <p:clrMapOvr>
    <a:masterClrMapping/>
  </p:clrMapOvr>
  <p:transition advTm="5636">
    <p:comb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1.6|1.8|2.3|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3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9|1.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1.8|1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8|1.8|1.8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.7|1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1.6|1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9|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2.7|3.7|1.6"/>
</p:tagLst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itchFamily="34" charset="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Fireworks</Template>
  <TotalTime>32403</TotalTime>
  <Words>197</Words>
  <Application>Microsoft Office PowerPoint</Application>
  <PresentationFormat>On-screen Show (4:3)</PresentationFormat>
  <Paragraphs>58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Fireworks</vt:lpstr>
      <vt:lpstr>What’s  EXCELLENT </vt:lpstr>
      <vt:lpstr>First,  We’re a CHRISTIAN School</vt:lpstr>
      <vt:lpstr>Excellence in Academics</vt:lpstr>
      <vt:lpstr>Teachers Who Care</vt:lpstr>
      <vt:lpstr>Small Class Sizes</vt:lpstr>
      <vt:lpstr>Safe, Secure Environment</vt:lpstr>
      <vt:lpstr>Affordable Tuition</vt:lpstr>
      <vt:lpstr>Being a Family !!</vt:lpstr>
      <vt:lpstr>Getting Closer to GOD!</vt:lpstr>
      <vt:lpstr>Children Using God-Given Gifts to Become    Christian Leaders !!</vt:lpstr>
      <vt:lpstr>YOU JOINING THE DETROIT CHRISTIAN FAMILY !</vt:lpstr>
    </vt:vector>
  </TitlesOfParts>
  <Company>Detroit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Goals for 2007-08 for ENERGIZING THE VISION</dc:title>
  <dc:creator>Siefker</dc:creator>
  <cp:lastModifiedBy>DELL</cp:lastModifiedBy>
  <cp:revision>26</cp:revision>
  <dcterms:created xsi:type="dcterms:W3CDTF">2007-04-05T16:42:28Z</dcterms:created>
  <dcterms:modified xsi:type="dcterms:W3CDTF">2020-04-15T03:53:08Z</dcterms:modified>
</cp:coreProperties>
</file>