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1"/>
    <p:sldMasterId id="2147483679" r:id="rId2"/>
  </p:sldMasterIdLst>
  <p:notesMasterIdLst>
    <p:notesMasterId r:id="rId11"/>
  </p:notesMasterIdLst>
  <p:handoutMasterIdLst>
    <p:handoutMasterId r:id="rId12"/>
  </p:handoutMasterIdLst>
  <p:sldIdLst>
    <p:sldId id="293" r:id="rId3"/>
    <p:sldId id="284" r:id="rId4"/>
    <p:sldId id="285" r:id="rId5"/>
    <p:sldId id="291" r:id="rId6"/>
    <p:sldId id="289" r:id="rId7"/>
    <p:sldId id="262" r:id="rId8"/>
    <p:sldId id="287" r:id="rId9"/>
    <p:sldId id="292" r:id="rId10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69012ECD-51FC-41F1-AA8D-1B2483CD663E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533" autoAdjust="0"/>
    <p:restoredTop sz="95090" autoAdjust="0"/>
  </p:normalViewPr>
  <p:slideViewPr>
    <p:cSldViewPr snapToGrid="0">
      <p:cViewPr varScale="1">
        <p:scale>
          <a:sx n="115" d="100"/>
          <a:sy n="115" d="100"/>
        </p:scale>
        <p:origin x="-186" y="-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2886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B76F666D-E0C2-435B-BAA8-9287F9E5D38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19FEBCAF-CB3F-4928-91AA-D61472F880C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1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F1077DB-935E-4A0A-947A-D283B9F9F452}" type="datetimeFigureOut">
              <a:rPr lang="en-ZA" smtClean="0"/>
              <a:t>2018/10/30</a:t>
            </a:fld>
            <a:endParaRPr lang="en-ZA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69256698-63C6-4CCC-81CB-EA5604C30F1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B2467FDA-05D7-4760-A373-5D6AEAAF427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82C0B10-7CAE-41E4-AB02-7E8B1FF2B898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6875375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1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9EDBDA2-4480-4D82-8886-1B64A7ECBBAC}" type="datetimeFigureOut">
              <a:rPr lang="en-ZA" smtClean="0"/>
              <a:t>2018/10/30</a:t>
            </a:fld>
            <a:endParaRPr lang="en-Z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ZA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3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FDDBACE-0F8F-43FD-98F0-DEE13552DADA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4557223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2476A6-3326-5C44-AE88-A13D2E409F8F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6001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2">
            <a:extLst>
              <a:ext uri="{FF2B5EF4-FFF2-40B4-BE49-F238E27FC236}">
                <a16:creationId xmlns="" xmlns:a16="http://schemas.microsoft.com/office/drawing/2014/main" id="{96DB5B0F-1BA3-4AE0-9821-FC62BA98D42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36525" y="136525"/>
            <a:ext cx="11909425" cy="6584950"/>
          </a:xfrm>
          <a:solidFill>
            <a:schemeClr val="accent4">
              <a:lumMod val="50000"/>
            </a:schemeClr>
          </a:solidFill>
        </p:spPr>
        <p:txBody>
          <a:bodyPr lIns="1080000" tIns="0" bIns="0" anchor="ctr"/>
          <a:lstStyle>
            <a:lvl1pPr marL="0" indent="0" algn="l">
              <a:buNone/>
              <a:defRPr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ZA" dirty="0"/>
              <a:t>Insert or Drag and Drop Photo </a:t>
            </a:r>
            <a:br>
              <a:rPr lang="en-ZA" dirty="0"/>
            </a:br>
            <a:r>
              <a:rPr lang="en-ZA" dirty="0"/>
              <a:t>then Send to Back for overlay effect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="" xmlns:a16="http://schemas.microsoft.com/office/drawing/2014/main" id="{4EDCBE8D-BCDE-43F2-9C37-386C3705A5C2}"/>
              </a:ext>
            </a:extLst>
          </p:cNvPr>
          <p:cNvSpPr/>
          <p:nvPr userDrawn="1"/>
        </p:nvSpPr>
        <p:spPr>
          <a:xfrm>
            <a:off x="5277678" y="136800"/>
            <a:ext cx="5676382" cy="6584675"/>
          </a:xfrm>
          <a:prstGeom prst="rect">
            <a:avLst/>
          </a:prstGeom>
          <a:solidFill>
            <a:schemeClr val="accent4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8AC2952E-380C-48F5-9C93-B1EB0713EF3E}"/>
              </a:ext>
            </a:extLst>
          </p:cNvPr>
          <p:cNvSpPr/>
          <p:nvPr userDrawn="1"/>
        </p:nvSpPr>
        <p:spPr>
          <a:xfrm rot="5400000">
            <a:off x="-3360737" y="3360737"/>
            <a:ext cx="6858000" cy="1365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C783424E-B9B3-4D58-988A-26DEDF734F4E}"/>
              </a:ext>
            </a:extLst>
          </p:cNvPr>
          <p:cNvSpPr/>
          <p:nvPr userDrawn="1"/>
        </p:nvSpPr>
        <p:spPr>
          <a:xfrm>
            <a:off x="0" y="0"/>
            <a:ext cx="10954058" cy="1365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7332BBED-D126-4DCA-9557-B488A96E405F}"/>
              </a:ext>
            </a:extLst>
          </p:cNvPr>
          <p:cNvSpPr/>
          <p:nvPr userDrawn="1"/>
        </p:nvSpPr>
        <p:spPr>
          <a:xfrm>
            <a:off x="0" y="6721475"/>
            <a:ext cx="10954058" cy="1365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573044" y="3674372"/>
            <a:ext cx="5085650" cy="1870007"/>
          </a:xfrm>
        </p:spPr>
        <p:txBody>
          <a:bodyPr anchor="b"/>
          <a:lstStyle>
            <a:lvl1pPr algn="r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your presentation title</a:t>
            </a:r>
            <a:endParaRPr lang="en-ZA"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73044" y="5711550"/>
            <a:ext cx="5085650" cy="691666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334038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Numbers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="" xmlns:a16="http://schemas.microsoft.com/office/drawing/2014/main" id="{3673AE6F-1F65-4C50-B8BB-3CE8E3C02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0143235" cy="43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 dirty="0"/>
          </a:p>
        </p:txBody>
      </p:sp>
      <p:sp>
        <p:nvSpPr>
          <p:cNvPr id="14" name="Text Placeholder 4">
            <a:extLst>
              <a:ext uri="{FF2B5EF4-FFF2-40B4-BE49-F238E27FC236}">
                <a16:creationId xmlns="" xmlns:a16="http://schemas.microsoft.com/office/drawing/2014/main" id="{C0299E33-978D-4B8A-9AC7-FC3F151DAC3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31800" y="1008000"/>
            <a:ext cx="10144125" cy="252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Subtitle</a:t>
            </a:r>
            <a:endParaRPr lang="en-ZA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9322B50D-6A7D-41C6-BA57-613BC231DF3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616210" y="2143124"/>
            <a:ext cx="3069500" cy="997168"/>
          </a:xfrm>
        </p:spPr>
        <p:txBody>
          <a:bodyPr anchor="t"/>
          <a:lstStyle>
            <a:lvl1pPr marL="0" indent="0">
              <a:lnSpc>
                <a:spcPts val="7200"/>
              </a:lnSpc>
              <a:buNone/>
              <a:defRPr sz="72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9FD584DA-F775-47B8-A1D7-6556AD5FCB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631968" y="3314505"/>
            <a:ext cx="3069500" cy="305190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 dirty="0"/>
          </a:p>
        </p:txBody>
      </p:sp>
      <p:sp>
        <p:nvSpPr>
          <p:cNvPr id="12" name="Text Placeholder 11">
            <a:extLst>
              <a:ext uri="{FF2B5EF4-FFF2-40B4-BE49-F238E27FC236}">
                <a16:creationId xmlns="" xmlns:a16="http://schemas.microsoft.com/office/drawing/2014/main" id="{78A963F8-6F6E-440E-B3B3-DDE13C083A3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53360" y="2143124"/>
            <a:ext cx="3069500" cy="1008000"/>
          </a:xfrm>
        </p:spPr>
        <p:txBody>
          <a:bodyPr anchor="t"/>
          <a:lstStyle>
            <a:lvl1pPr marL="0" indent="0">
              <a:lnSpc>
                <a:spcPts val="7200"/>
              </a:lnSpc>
              <a:buNone/>
              <a:defRPr sz="72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2</a:t>
            </a:r>
            <a:endParaRPr lang="en-ZA" dirty="0"/>
          </a:p>
        </p:txBody>
      </p:sp>
      <p:sp>
        <p:nvSpPr>
          <p:cNvPr id="8" name="Text Placeholder 7">
            <a:extLst>
              <a:ext uri="{FF2B5EF4-FFF2-40B4-BE49-F238E27FC236}">
                <a16:creationId xmlns="" xmlns:a16="http://schemas.microsoft.com/office/drawing/2014/main" id="{DF0A5256-B267-47DA-858A-0F3867CB613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753360" y="3314701"/>
            <a:ext cx="3069500" cy="305119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46B8F99-FAB0-4B33-87ED-9FF46D11A90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ZA" dirty="0"/>
              <a:t>Add a footer</a:t>
            </a:r>
          </a:p>
        </p:txBody>
      </p:sp>
      <p:sp>
        <p:nvSpPr>
          <p:cNvPr id="15" name="Slide Number Placeholder 6">
            <a:extLst>
              <a:ext uri="{FF2B5EF4-FFF2-40B4-BE49-F238E27FC236}">
                <a16:creationId xmlns="" xmlns:a16="http://schemas.microsoft.com/office/drawing/2014/main" id="{03A8A6E9-DFE7-C84C-8C6D-E32D8A663AA6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11091633" y="6456363"/>
            <a:ext cx="962795" cy="264330"/>
          </a:xfrm>
        </p:spPr>
        <p:txBody>
          <a:bodyPr/>
          <a:lstStyle/>
          <a:p>
            <a:r>
              <a:rPr lang="en-ZA" dirty="0"/>
              <a:t>page </a:t>
            </a:r>
            <a:fld id="{19B51A1E-902D-48AF-9020-955120F399B6}" type="slidenum">
              <a:rPr lang="en-ZA" b="1" i="1" smtClean="0"/>
              <a:pPr/>
              <a:t>‹#›</a:t>
            </a:fld>
            <a:endParaRPr lang="en-ZA" b="1" i="1" dirty="0"/>
          </a:p>
        </p:txBody>
      </p:sp>
    </p:spTree>
    <p:extLst>
      <p:ext uri="{BB962C8B-B14F-4D97-AF65-F5344CB8AC3E}">
        <p14:creationId xmlns:p14="http://schemas.microsoft.com/office/powerpoint/2010/main" val="4723711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Numbers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ZA" dirty="0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D52B871F-F800-4B02-8408-FF5D438CFEC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800" y="1008000"/>
            <a:ext cx="10144125" cy="252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Subtitle</a:t>
            </a:r>
            <a:endParaRPr lang="en-ZA" dirty="0"/>
          </a:p>
        </p:txBody>
      </p:sp>
      <p:sp>
        <p:nvSpPr>
          <p:cNvPr id="6" name="Text Placeholder 3">
            <a:extLst>
              <a:ext uri="{FF2B5EF4-FFF2-40B4-BE49-F238E27FC236}">
                <a16:creationId xmlns="" xmlns:a16="http://schemas.microsoft.com/office/drawing/2014/main" id="{AD3903B4-7169-4D4B-A4EE-98E908F4792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31800" y="1593150"/>
            <a:ext cx="4348065" cy="4348065"/>
          </a:xfrm>
          <a:prstGeom prst="ellipse">
            <a:avLst/>
          </a:prstGeom>
          <a:solidFill>
            <a:schemeClr val="accent1">
              <a:alpha val="10000"/>
            </a:schemeClr>
          </a:solidFill>
          <a:ln>
            <a:solidFill>
              <a:schemeClr val="accent1"/>
            </a:solidFill>
          </a:ln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ZA" dirty="0"/>
              <a:t>Section Header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="" xmlns:a16="http://schemas.microsoft.com/office/drawing/2014/main" id="{96BEA54F-1538-4369-953E-48143E778A0C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200023" y="2205688"/>
            <a:ext cx="2811618" cy="1440000"/>
          </a:xfrm>
          <a:prstGeom prst="rect">
            <a:avLst/>
          </a:prstGeom>
          <a:noFill/>
        </p:spPr>
        <p:txBody>
          <a:bodyPr anchor="b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66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1</a:t>
            </a:r>
            <a:endParaRPr lang="en-ZA" dirty="0"/>
          </a:p>
        </p:txBody>
      </p:sp>
      <p:sp>
        <p:nvSpPr>
          <p:cNvPr id="13" name="Content Placeholder 3">
            <a:extLst>
              <a:ext uri="{FF2B5EF4-FFF2-40B4-BE49-F238E27FC236}">
                <a16:creationId xmlns="" xmlns:a16="http://schemas.microsoft.com/office/drawing/2014/main" id="{A7461332-515F-423E-992A-19C7845D0A7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615832" y="4243333"/>
            <a:ext cx="1980000" cy="72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Section Description</a:t>
            </a:r>
            <a:endParaRPr lang="en-ZA" dirty="0"/>
          </a:p>
        </p:txBody>
      </p:sp>
      <p:sp>
        <p:nvSpPr>
          <p:cNvPr id="8" name="Text Placeholder 9">
            <a:extLst>
              <a:ext uri="{FF2B5EF4-FFF2-40B4-BE49-F238E27FC236}">
                <a16:creationId xmlns="" xmlns:a16="http://schemas.microsoft.com/office/drawing/2014/main" id="{35BD4359-D385-4BCD-B33E-EF9B611693C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123559" y="1864921"/>
            <a:ext cx="3804522" cy="3804522"/>
          </a:xfrm>
          <a:prstGeom prst="ellipse">
            <a:avLst/>
          </a:prstGeom>
          <a:solidFill>
            <a:schemeClr val="accent2">
              <a:alpha val="10000"/>
            </a:schemeClr>
          </a:solidFill>
          <a:ln>
            <a:solidFill>
              <a:schemeClr val="accent2"/>
            </a:solidFill>
          </a:ln>
        </p:spPr>
        <p:txBody>
          <a:bodyPr vert="horz" lIns="0" tIns="0" rIns="0" bIns="0" rtlCol="0" anchor="ctr">
            <a:noAutofit/>
          </a:bodyPr>
          <a:lstStyle>
            <a:lvl1pPr marL="0" indent="0" algn="ctr">
              <a:buNone/>
              <a:defRPr lang="en-ZA" sz="18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266700" lvl="0" indent="-266700" algn="ctr"/>
            <a:r>
              <a:rPr lang="en-ZA" dirty="0"/>
              <a:t>Section Header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="" xmlns:a16="http://schemas.microsoft.com/office/drawing/2014/main" id="{75AB5322-7A21-47FE-92DA-8B0C974F8FB4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620011" y="2205688"/>
            <a:ext cx="2811618" cy="1440000"/>
          </a:xfrm>
          <a:prstGeom prst="rect">
            <a:avLst/>
          </a:prstGeom>
          <a:noFill/>
        </p:spPr>
        <p:txBody>
          <a:bodyPr vert="horz" lIns="0" tIns="0" rIns="0" bIns="0" rtlCol="0" anchor="b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lang="en-ZA" sz="6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marL="266700" lvl="0" indent="-266700" algn="ctr"/>
            <a:r>
              <a:rPr lang="en-US" dirty="0"/>
              <a:t>2</a:t>
            </a:r>
            <a:endParaRPr lang="en-ZA" dirty="0"/>
          </a:p>
        </p:txBody>
      </p:sp>
      <p:sp>
        <p:nvSpPr>
          <p:cNvPr id="14" name="Text Placeholder 5">
            <a:extLst>
              <a:ext uri="{FF2B5EF4-FFF2-40B4-BE49-F238E27FC236}">
                <a16:creationId xmlns="" xmlns:a16="http://schemas.microsoft.com/office/drawing/2014/main" id="{C63BF992-768D-4119-8D4A-65B4E8FF04E5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035820" y="4243333"/>
            <a:ext cx="1980000" cy="72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Section Description</a:t>
            </a:r>
          </a:p>
        </p:txBody>
      </p:sp>
      <p:sp>
        <p:nvSpPr>
          <p:cNvPr id="9" name="Text Placeholder 9">
            <a:extLst>
              <a:ext uri="{FF2B5EF4-FFF2-40B4-BE49-F238E27FC236}">
                <a16:creationId xmlns="" xmlns:a16="http://schemas.microsoft.com/office/drawing/2014/main" id="{760B0B05-57EC-42F8-B1E3-6386C1E9C600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454997" y="2207063"/>
            <a:ext cx="3120238" cy="3120238"/>
          </a:xfrm>
          <a:prstGeom prst="ellipse">
            <a:avLst/>
          </a:prstGeom>
          <a:solidFill>
            <a:schemeClr val="accent3">
              <a:alpha val="10000"/>
            </a:schemeClr>
          </a:solidFill>
          <a:ln>
            <a:solidFill>
              <a:schemeClr val="accent3"/>
            </a:solidFill>
          </a:ln>
        </p:spPr>
        <p:txBody>
          <a:bodyPr vert="horz" lIns="0" tIns="0" rIns="0" bIns="0" rtlCol="0" anchor="ctr">
            <a:noAutofit/>
          </a:bodyPr>
          <a:lstStyle>
            <a:lvl1pPr marL="0" indent="0" algn="ctr">
              <a:buNone/>
              <a:defRPr lang="en-ZA" sz="18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266700" lvl="0" indent="-266700" algn="ctr"/>
            <a:r>
              <a:rPr lang="en-ZA" dirty="0"/>
              <a:t>Section Header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="" xmlns:a16="http://schemas.microsoft.com/office/drawing/2014/main" id="{A68AE188-594C-409F-8B57-C0CFFAFC9AB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763617" y="2205688"/>
            <a:ext cx="2597043" cy="1440000"/>
          </a:xfrm>
          <a:prstGeom prst="rect">
            <a:avLst/>
          </a:prstGeom>
          <a:noFill/>
        </p:spPr>
        <p:txBody>
          <a:bodyPr vert="horz" lIns="0" tIns="0" rIns="0" bIns="0" rtlCol="0" anchor="b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lang="en-ZA" sz="6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marL="266700" lvl="0" indent="-266700" algn="ctr"/>
            <a:r>
              <a:rPr lang="en-US" dirty="0"/>
              <a:t>3</a:t>
            </a:r>
            <a:endParaRPr lang="en-ZA" dirty="0"/>
          </a:p>
        </p:txBody>
      </p:sp>
      <p:sp>
        <p:nvSpPr>
          <p:cNvPr id="15" name="Text Placeholder 9">
            <a:extLst>
              <a:ext uri="{FF2B5EF4-FFF2-40B4-BE49-F238E27FC236}">
                <a16:creationId xmlns="" xmlns:a16="http://schemas.microsoft.com/office/drawing/2014/main" id="{ED698B85-CFF0-4F09-8E8A-BCAEC5056233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8025116" y="4243333"/>
            <a:ext cx="1980000" cy="72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Section Description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08CCB8C2-B6A2-4C69-8D3A-57420A034BA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ZA" dirty="0"/>
              <a:t>Add a footer</a:t>
            </a:r>
          </a:p>
        </p:txBody>
      </p:sp>
      <p:sp>
        <p:nvSpPr>
          <p:cNvPr id="16" name="Slide Number Placeholder 6">
            <a:extLst>
              <a:ext uri="{FF2B5EF4-FFF2-40B4-BE49-F238E27FC236}">
                <a16:creationId xmlns="" xmlns:a16="http://schemas.microsoft.com/office/drawing/2014/main" id="{40258D63-D809-EE49-BCDD-8D6306004AEE}"/>
              </a:ext>
            </a:extLst>
          </p:cNvPr>
          <p:cNvSpPr>
            <a:spLocks noGrp="1"/>
          </p:cNvSpPr>
          <p:nvPr>
            <p:ph type="sldNum" sz="quarter" idx="35"/>
          </p:nvPr>
        </p:nvSpPr>
        <p:spPr>
          <a:xfrm>
            <a:off x="11091633" y="6456363"/>
            <a:ext cx="962795" cy="264330"/>
          </a:xfrm>
        </p:spPr>
        <p:txBody>
          <a:bodyPr/>
          <a:lstStyle/>
          <a:p>
            <a:r>
              <a:rPr lang="en-ZA" dirty="0"/>
              <a:t>page </a:t>
            </a:r>
            <a:fld id="{19B51A1E-902D-48AF-9020-955120F399B6}" type="slidenum">
              <a:rPr lang="en-ZA" b="1" i="1" smtClean="0"/>
              <a:pPr/>
              <a:t>‹#›</a:t>
            </a:fld>
            <a:endParaRPr lang="en-ZA" b="1" i="1" dirty="0"/>
          </a:p>
        </p:txBody>
      </p:sp>
    </p:spTree>
    <p:extLst>
      <p:ext uri="{BB962C8B-B14F-4D97-AF65-F5344CB8AC3E}">
        <p14:creationId xmlns:p14="http://schemas.microsoft.com/office/powerpoint/2010/main" val="38776495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rket Spa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ZA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="" xmlns:a16="http://schemas.microsoft.com/office/drawing/2014/main" id="{E09B4ACC-E72E-450B-88FA-710ECDE6548D}"/>
              </a:ext>
            </a:extLst>
          </p:cNvPr>
          <p:cNvCxnSpPr/>
          <p:nvPr userDrawn="1"/>
        </p:nvCxnSpPr>
        <p:spPr>
          <a:xfrm>
            <a:off x="5503617" y="1406251"/>
            <a:ext cx="0" cy="4493319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="" xmlns:a16="http://schemas.microsoft.com/office/drawing/2014/main" id="{B1419610-8183-4044-A08A-8F6940C6AC9B}"/>
              </a:ext>
            </a:extLst>
          </p:cNvPr>
          <p:cNvCxnSpPr>
            <a:cxnSpLocks/>
          </p:cNvCxnSpPr>
          <p:nvPr userDrawn="1"/>
        </p:nvCxnSpPr>
        <p:spPr>
          <a:xfrm flipH="1">
            <a:off x="432000" y="3652910"/>
            <a:ext cx="101432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5">
            <a:extLst>
              <a:ext uri="{FF2B5EF4-FFF2-40B4-BE49-F238E27FC236}">
                <a16:creationId xmlns="" xmlns:a16="http://schemas.microsoft.com/office/drawing/2014/main" id="{C28012CA-9AC6-43EF-965E-2A6886FA2CF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13617" y="1069941"/>
            <a:ext cx="1980000" cy="252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Quadrant Title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="" xmlns:a16="http://schemas.microsoft.com/office/drawing/2014/main" id="{C5861664-5B54-4F47-BF93-4FC02E6A1BC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13617" y="5983879"/>
            <a:ext cx="1980000" cy="252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Quadrant Title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="" xmlns:a16="http://schemas.microsoft.com/office/drawing/2014/main" id="{1C13C39D-FED7-4CC0-A4B2-3813B16FF30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2000" y="3354600"/>
            <a:ext cx="1980000" cy="252000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Quadrant Title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="" xmlns:a16="http://schemas.microsoft.com/office/drawing/2014/main" id="{056B4554-0DA9-4087-850E-209049BEFC4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595235" y="3354600"/>
            <a:ext cx="1980000" cy="252000"/>
          </a:xfrm>
        </p:spPr>
        <p:txBody>
          <a:bodyPr/>
          <a:lstStyle>
            <a:lvl1pPr marL="0" indent="0" algn="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Quadrant Title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08CCB8C2-B6A2-4C69-8D3A-57420A034BA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ZA" dirty="0"/>
              <a:t>Add a footer</a:t>
            </a:r>
          </a:p>
        </p:txBody>
      </p:sp>
      <p:sp>
        <p:nvSpPr>
          <p:cNvPr id="13" name="Slide Number Placeholder 6">
            <a:extLst>
              <a:ext uri="{FF2B5EF4-FFF2-40B4-BE49-F238E27FC236}">
                <a16:creationId xmlns="" xmlns:a16="http://schemas.microsoft.com/office/drawing/2014/main" id="{AA059022-81BB-3141-9DC1-6E855A13A2D0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11091633" y="6456363"/>
            <a:ext cx="962795" cy="264330"/>
          </a:xfrm>
        </p:spPr>
        <p:txBody>
          <a:bodyPr/>
          <a:lstStyle/>
          <a:p>
            <a:r>
              <a:rPr lang="en-ZA" dirty="0"/>
              <a:t>page </a:t>
            </a:r>
            <a:fld id="{19B51A1E-902D-48AF-9020-955120F399B6}" type="slidenum">
              <a:rPr lang="en-ZA" b="1" i="1" smtClean="0"/>
              <a:pPr/>
              <a:t>‹#›</a:t>
            </a:fld>
            <a:endParaRPr lang="en-ZA" b="1" i="1" dirty="0"/>
          </a:p>
        </p:txBody>
      </p:sp>
    </p:spTree>
    <p:extLst>
      <p:ext uri="{BB962C8B-B14F-4D97-AF65-F5344CB8AC3E}">
        <p14:creationId xmlns:p14="http://schemas.microsoft.com/office/powerpoint/2010/main" val="24303661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 Box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0143235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ZA" dirty="0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D52B871F-F800-4B02-8408-FF5D438CFEC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800" y="1008000"/>
            <a:ext cx="10144125" cy="252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Subtitle</a:t>
            </a:r>
            <a:endParaRPr lang="en-ZA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="" xmlns:a16="http://schemas.microsoft.com/office/drawing/2014/main" id="{553B9F09-9E9C-4307-BB4B-33A20282D9A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2000" y="1728000"/>
            <a:ext cx="2919633" cy="720000"/>
          </a:xfrm>
          <a:solidFill>
            <a:schemeClr val="tx1">
              <a:lumMod val="75000"/>
              <a:lumOff val="25000"/>
            </a:schemeClr>
          </a:solidFill>
          <a:ln w="28575">
            <a:solidFill>
              <a:schemeClr val="accent1"/>
            </a:solidFill>
          </a:ln>
        </p:spPr>
        <p:txBody>
          <a:bodyPr lIns="108000" tIns="36000" rIns="108000" bIns="36000"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Section 1 Title</a:t>
            </a:r>
            <a:endParaRPr lang="en-ZA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="" xmlns:a16="http://schemas.microsoft.com/office/drawing/2014/main" id="{D79DF38F-893A-4CE0-B168-9FAA1D01B8D7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32000" y="2448000"/>
            <a:ext cx="2919633" cy="3631338"/>
          </a:xfr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lIns="136800" tIns="252000" rIns="136800"/>
          <a:lstStyle>
            <a:lvl1pPr marL="266700" indent="-266700"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lvl1pPr>
            <a:lvl2pPr>
              <a:buClr>
                <a:schemeClr val="tx1">
                  <a:lumMod val="75000"/>
                  <a:lumOff val="25000"/>
                </a:schemeClr>
              </a:buClr>
              <a:defRPr/>
            </a:lvl2pPr>
            <a:lvl3pPr>
              <a:buClr>
                <a:schemeClr val="tx1">
                  <a:lumMod val="75000"/>
                  <a:lumOff val="25000"/>
                </a:schemeClr>
              </a:buClr>
              <a:defRPr/>
            </a:lvl3pPr>
            <a:lvl4pPr>
              <a:buClr>
                <a:schemeClr val="tx1">
                  <a:lumMod val="75000"/>
                  <a:lumOff val="25000"/>
                </a:schemeClr>
              </a:buClr>
              <a:defRPr/>
            </a:lvl4pPr>
            <a:lvl5pPr>
              <a:buClr>
                <a:schemeClr val="tx1">
                  <a:lumMod val="75000"/>
                  <a:lumOff val="25000"/>
                </a:schemeClr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 dirty="0"/>
          </a:p>
        </p:txBody>
      </p:sp>
      <p:sp>
        <p:nvSpPr>
          <p:cNvPr id="14" name="Freeform: Shape 13" title="Arrow">
            <a:extLst>
              <a:ext uri="{FF2B5EF4-FFF2-40B4-BE49-F238E27FC236}">
                <a16:creationId xmlns="" xmlns:a16="http://schemas.microsoft.com/office/drawing/2014/main" id="{02DBE11B-8F8E-48E5-9449-E6E9E355DA0F}"/>
              </a:ext>
            </a:extLst>
          </p:cNvPr>
          <p:cNvSpPr/>
          <p:nvPr userDrawn="1"/>
        </p:nvSpPr>
        <p:spPr>
          <a:xfrm flipH="1">
            <a:off x="3570526" y="1945687"/>
            <a:ext cx="254382" cy="284625"/>
          </a:xfrm>
          <a:custGeom>
            <a:avLst/>
            <a:gdLst>
              <a:gd name="connsiteX0" fmla="*/ 971574 w 1172492"/>
              <a:gd name="connsiteY0" fmla="*/ 1363 h 1311889"/>
              <a:gd name="connsiteX1" fmla="*/ 1149708 w 1172492"/>
              <a:gd name="connsiteY1" fmla="*/ 90029 h 1311889"/>
              <a:gd name="connsiteX2" fmla="*/ 1172490 w 1172492"/>
              <a:gd name="connsiteY2" fmla="*/ 157779 h 1311889"/>
              <a:gd name="connsiteX3" fmla="*/ 1171406 w 1172492"/>
              <a:gd name="connsiteY3" fmla="*/ 173319 h 1311889"/>
              <a:gd name="connsiteX4" fmla="*/ 1172000 w 1172492"/>
              <a:gd name="connsiteY4" fmla="*/ 173319 h 1311889"/>
              <a:gd name="connsiteX5" fmla="*/ 1172000 w 1172492"/>
              <a:gd name="connsiteY5" fmla="*/ 1147057 h 1311889"/>
              <a:gd name="connsiteX6" fmla="*/ 1172492 w 1172492"/>
              <a:gd name="connsiteY6" fmla="*/ 1154110 h 1311889"/>
              <a:gd name="connsiteX7" fmla="*/ 1172000 w 1172492"/>
              <a:gd name="connsiteY7" fmla="*/ 1155572 h 1311889"/>
              <a:gd name="connsiteX8" fmla="*/ 1172000 w 1172492"/>
              <a:gd name="connsiteY8" fmla="*/ 1156775 h 1311889"/>
              <a:gd name="connsiteX9" fmla="*/ 1171596 w 1172492"/>
              <a:gd name="connsiteY9" fmla="*/ 1156775 h 1311889"/>
              <a:gd name="connsiteX10" fmla="*/ 1149710 w 1172492"/>
              <a:gd name="connsiteY10" fmla="*/ 1221860 h 1311889"/>
              <a:gd name="connsiteX11" fmla="*/ 903826 w 1172492"/>
              <a:gd name="connsiteY11" fmla="*/ 1287744 h 1311889"/>
              <a:gd name="connsiteX12" fmla="*/ 88669 w 1172492"/>
              <a:gd name="connsiteY12" fmla="*/ 817113 h 1311889"/>
              <a:gd name="connsiteX13" fmla="*/ 4802 w 1172492"/>
              <a:gd name="connsiteY13" fmla="*/ 707817 h 1311889"/>
              <a:gd name="connsiteX14" fmla="*/ 2987 w 1172492"/>
              <a:gd name="connsiteY14" fmla="*/ 681795 h 1311889"/>
              <a:gd name="connsiteX15" fmla="*/ 0 w 1172492"/>
              <a:gd name="connsiteY15" fmla="*/ 672910 h 1311889"/>
              <a:gd name="connsiteX16" fmla="*/ 1184 w 1172492"/>
              <a:gd name="connsiteY16" fmla="*/ 655930 h 1311889"/>
              <a:gd name="connsiteX17" fmla="*/ 2 w 1172492"/>
              <a:gd name="connsiteY17" fmla="*/ 638979 h 1311889"/>
              <a:gd name="connsiteX18" fmla="*/ 2984 w 1172492"/>
              <a:gd name="connsiteY18" fmla="*/ 630110 h 1311889"/>
              <a:gd name="connsiteX19" fmla="*/ 4800 w 1172492"/>
              <a:gd name="connsiteY19" fmla="*/ 604073 h 1311889"/>
              <a:gd name="connsiteX20" fmla="*/ 88667 w 1172492"/>
              <a:gd name="connsiteY20" fmla="*/ 494775 h 1311889"/>
              <a:gd name="connsiteX21" fmla="*/ 903824 w 1172492"/>
              <a:gd name="connsiteY21" fmla="*/ 24144 h 1311889"/>
              <a:gd name="connsiteX22" fmla="*/ 971574 w 1172492"/>
              <a:gd name="connsiteY22" fmla="*/ 1363 h 1311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172492" h="1311889">
                <a:moveTo>
                  <a:pt x="971574" y="1363"/>
                </a:moveTo>
                <a:cubicBezTo>
                  <a:pt x="1041186" y="-7275"/>
                  <a:pt x="1112429" y="25460"/>
                  <a:pt x="1149708" y="90029"/>
                </a:cubicBezTo>
                <a:cubicBezTo>
                  <a:pt x="1162135" y="111552"/>
                  <a:pt x="1169611" y="134575"/>
                  <a:pt x="1172490" y="157779"/>
                </a:cubicBezTo>
                <a:lnTo>
                  <a:pt x="1171406" y="173319"/>
                </a:lnTo>
                <a:lnTo>
                  <a:pt x="1172000" y="173319"/>
                </a:lnTo>
                <a:lnTo>
                  <a:pt x="1172000" y="1147057"/>
                </a:lnTo>
                <a:lnTo>
                  <a:pt x="1172492" y="1154110"/>
                </a:lnTo>
                <a:lnTo>
                  <a:pt x="1172000" y="1155572"/>
                </a:lnTo>
                <a:lnTo>
                  <a:pt x="1172000" y="1156775"/>
                </a:lnTo>
                <a:lnTo>
                  <a:pt x="1171596" y="1156775"/>
                </a:lnTo>
                <a:lnTo>
                  <a:pt x="1149710" y="1221860"/>
                </a:lnTo>
                <a:cubicBezTo>
                  <a:pt x="1100005" y="1307952"/>
                  <a:pt x="989918" y="1337450"/>
                  <a:pt x="903826" y="1287744"/>
                </a:cubicBezTo>
                <a:lnTo>
                  <a:pt x="88669" y="817113"/>
                </a:lnTo>
                <a:cubicBezTo>
                  <a:pt x="45622" y="792261"/>
                  <a:pt x="16725" y="752313"/>
                  <a:pt x="4802" y="707817"/>
                </a:cubicBezTo>
                <a:lnTo>
                  <a:pt x="2987" y="681795"/>
                </a:lnTo>
                <a:lnTo>
                  <a:pt x="0" y="672910"/>
                </a:lnTo>
                <a:lnTo>
                  <a:pt x="1184" y="655930"/>
                </a:lnTo>
                <a:lnTo>
                  <a:pt x="2" y="638979"/>
                </a:lnTo>
                <a:lnTo>
                  <a:pt x="2984" y="630110"/>
                </a:lnTo>
                <a:lnTo>
                  <a:pt x="4800" y="604073"/>
                </a:lnTo>
                <a:cubicBezTo>
                  <a:pt x="16723" y="559576"/>
                  <a:pt x="45621" y="519628"/>
                  <a:pt x="88667" y="494775"/>
                </a:cubicBezTo>
                <a:lnTo>
                  <a:pt x="903824" y="24144"/>
                </a:lnTo>
                <a:cubicBezTo>
                  <a:pt x="925347" y="11718"/>
                  <a:pt x="948370" y="4242"/>
                  <a:pt x="971574" y="1363"/>
                </a:cubicBezTo>
                <a:close/>
              </a:path>
            </a:pathLst>
          </a:custGeom>
          <a:noFill/>
          <a:ln w="25400" cap="rnd">
            <a:solidFill>
              <a:srgbClr val="4B4B4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="" xmlns:a16="http://schemas.microsoft.com/office/drawing/2014/main" id="{707C52DD-FDE4-4BF6-B79B-3095E2927247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4043801" y="1728000"/>
            <a:ext cx="2919633" cy="720000"/>
          </a:xfrm>
          <a:solidFill>
            <a:schemeClr val="tx1">
              <a:lumMod val="75000"/>
              <a:lumOff val="25000"/>
            </a:schemeClr>
          </a:solidFill>
          <a:ln w="28575">
            <a:solidFill>
              <a:schemeClr val="accent2"/>
            </a:solidFill>
          </a:ln>
        </p:spPr>
        <p:txBody>
          <a:bodyPr lIns="108000" tIns="36000" rIns="108000" bIns="36000"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Section 2 Title</a:t>
            </a:r>
            <a:endParaRPr lang="en-ZA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="" xmlns:a16="http://schemas.microsoft.com/office/drawing/2014/main" id="{22F46232-3721-4BC5-BEB7-E61D878D79FA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043801" y="2448000"/>
            <a:ext cx="2919633" cy="3631338"/>
          </a:xfr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lIns="136800" tIns="252000" rIns="136800"/>
          <a:lstStyle>
            <a:lvl1pPr marL="266700" indent="-266700"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lvl1pPr>
            <a:lvl2pPr>
              <a:buClr>
                <a:schemeClr val="tx1">
                  <a:lumMod val="75000"/>
                  <a:lumOff val="25000"/>
                </a:schemeClr>
              </a:buClr>
              <a:defRPr/>
            </a:lvl2pPr>
            <a:lvl3pPr>
              <a:buClr>
                <a:schemeClr val="tx1">
                  <a:lumMod val="75000"/>
                  <a:lumOff val="25000"/>
                </a:schemeClr>
              </a:buClr>
              <a:defRPr/>
            </a:lvl3pPr>
            <a:lvl4pPr>
              <a:buClr>
                <a:schemeClr val="tx1">
                  <a:lumMod val="75000"/>
                  <a:lumOff val="25000"/>
                </a:schemeClr>
              </a:buClr>
              <a:defRPr/>
            </a:lvl4pPr>
            <a:lvl5pPr>
              <a:buClr>
                <a:schemeClr val="tx1">
                  <a:lumMod val="75000"/>
                  <a:lumOff val="25000"/>
                </a:schemeClr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 dirty="0"/>
          </a:p>
        </p:txBody>
      </p:sp>
      <p:sp>
        <p:nvSpPr>
          <p:cNvPr id="15" name="Freeform: Shape 14" title="Arrow">
            <a:extLst>
              <a:ext uri="{FF2B5EF4-FFF2-40B4-BE49-F238E27FC236}">
                <a16:creationId xmlns="" xmlns:a16="http://schemas.microsoft.com/office/drawing/2014/main" id="{6EF06703-92AF-44B7-8CE1-044DD2093118}"/>
              </a:ext>
            </a:extLst>
          </p:cNvPr>
          <p:cNvSpPr/>
          <p:nvPr userDrawn="1"/>
        </p:nvSpPr>
        <p:spPr>
          <a:xfrm flipH="1">
            <a:off x="7182327" y="1945687"/>
            <a:ext cx="254382" cy="284625"/>
          </a:xfrm>
          <a:custGeom>
            <a:avLst/>
            <a:gdLst>
              <a:gd name="connsiteX0" fmla="*/ 971574 w 1172492"/>
              <a:gd name="connsiteY0" fmla="*/ 1363 h 1311889"/>
              <a:gd name="connsiteX1" fmla="*/ 1149708 w 1172492"/>
              <a:gd name="connsiteY1" fmla="*/ 90029 h 1311889"/>
              <a:gd name="connsiteX2" fmla="*/ 1172490 w 1172492"/>
              <a:gd name="connsiteY2" fmla="*/ 157779 h 1311889"/>
              <a:gd name="connsiteX3" fmla="*/ 1171406 w 1172492"/>
              <a:gd name="connsiteY3" fmla="*/ 173319 h 1311889"/>
              <a:gd name="connsiteX4" fmla="*/ 1172000 w 1172492"/>
              <a:gd name="connsiteY4" fmla="*/ 173319 h 1311889"/>
              <a:gd name="connsiteX5" fmla="*/ 1172000 w 1172492"/>
              <a:gd name="connsiteY5" fmla="*/ 1147057 h 1311889"/>
              <a:gd name="connsiteX6" fmla="*/ 1172492 w 1172492"/>
              <a:gd name="connsiteY6" fmla="*/ 1154110 h 1311889"/>
              <a:gd name="connsiteX7" fmla="*/ 1172000 w 1172492"/>
              <a:gd name="connsiteY7" fmla="*/ 1155572 h 1311889"/>
              <a:gd name="connsiteX8" fmla="*/ 1172000 w 1172492"/>
              <a:gd name="connsiteY8" fmla="*/ 1156775 h 1311889"/>
              <a:gd name="connsiteX9" fmla="*/ 1171596 w 1172492"/>
              <a:gd name="connsiteY9" fmla="*/ 1156775 h 1311889"/>
              <a:gd name="connsiteX10" fmla="*/ 1149710 w 1172492"/>
              <a:gd name="connsiteY10" fmla="*/ 1221860 h 1311889"/>
              <a:gd name="connsiteX11" fmla="*/ 903826 w 1172492"/>
              <a:gd name="connsiteY11" fmla="*/ 1287744 h 1311889"/>
              <a:gd name="connsiteX12" fmla="*/ 88669 w 1172492"/>
              <a:gd name="connsiteY12" fmla="*/ 817113 h 1311889"/>
              <a:gd name="connsiteX13" fmla="*/ 4802 w 1172492"/>
              <a:gd name="connsiteY13" fmla="*/ 707817 h 1311889"/>
              <a:gd name="connsiteX14" fmla="*/ 2987 w 1172492"/>
              <a:gd name="connsiteY14" fmla="*/ 681795 h 1311889"/>
              <a:gd name="connsiteX15" fmla="*/ 0 w 1172492"/>
              <a:gd name="connsiteY15" fmla="*/ 672910 h 1311889"/>
              <a:gd name="connsiteX16" fmla="*/ 1184 w 1172492"/>
              <a:gd name="connsiteY16" fmla="*/ 655930 h 1311889"/>
              <a:gd name="connsiteX17" fmla="*/ 2 w 1172492"/>
              <a:gd name="connsiteY17" fmla="*/ 638979 h 1311889"/>
              <a:gd name="connsiteX18" fmla="*/ 2984 w 1172492"/>
              <a:gd name="connsiteY18" fmla="*/ 630110 h 1311889"/>
              <a:gd name="connsiteX19" fmla="*/ 4800 w 1172492"/>
              <a:gd name="connsiteY19" fmla="*/ 604073 h 1311889"/>
              <a:gd name="connsiteX20" fmla="*/ 88667 w 1172492"/>
              <a:gd name="connsiteY20" fmla="*/ 494775 h 1311889"/>
              <a:gd name="connsiteX21" fmla="*/ 903824 w 1172492"/>
              <a:gd name="connsiteY21" fmla="*/ 24144 h 1311889"/>
              <a:gd name="connsiteX22" fmla="*/ 971574 w 1172492"/>
              <a:gd name="connsiteY22" fmla="*/ 1363 h 1311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172492" h="1311889">
                <a:moveTo>
                  <a:pt x="971574" y="1363"/>
                </a:moveTo>
                <a:cubicBezTo>
                  <a:pt x="1041186" y="-7275"/>
                  <a:pt x="1112429" y="25460"/>
                  <a:pt x="1149708" y="90029"/>
                </a:cubicBezTo>
                <a:cubicBezTo>
                  <a:pt x="1162135" y="111552"/>
                  <a:pt x="1169611" y="134575"/>
                  <a:pt x="1172490" y="157779"/>
                </a:cubicBezTo>
                <a:lnTo>
                  <a:pt x="1171406" y="173319"/>
                </a:lnTo>
                <a:lnTo>
                  <a:pt x="1172000" y="173319"/>
                </a:lnTo>
                <a:lnTo>
                  <a:pt x="1172000" y="1147057"/>
                </a:lnTo>
                <a:lnTo>
                  <a:pt x="1172492" y="1154110"/>
                </a:lnTo>
                <a:lnTo>
                  <a:pt x="1172000" y="1155572"/>
                </a:lnTo>
                <a:lnTo>
                  <a:pt x="1172000" y="1156775"/>
                </a:lnTo>
                <a:lnTo>
                  <a:pt x="1171596" y="1156775"/>
                </a:lnTo>
                <a:lnTo>
                  <a:pt x="1149710" y="1221860"/>
                </a:lnTo>
                <a:cubicBezTo>
                  <a:pt x="1100005" y="1307952"/>
                  <a:pt x="989918" y="1337450"/>
                  <a:pt x="903826" y="1287744"/>
                </a:cubicBezTo>
                <a:lnTo>
                  <a:pt x="88669" y="817113"/>
                </a:lnTo>
                <a:cubicBezTo>
                  <a:pt x="45622" y="792261"/>
                  <a:pt x="16725" y="752313"/>
                  <a:pt x="4802" y="707817"/>
                </a:cubicBezTo>
                <a:lnTo>
                  <a:pt x="2987" y="681795"/>
                </a:lnTo>
                <a:lnTo>
                  <a:pt x="0" y="672910"/>
                </a:lnTo>
                <a:lnTo>
                  <a:pt x="1184" y="655930"/>
                </a:lnTo>
                <a:lnTo>
                  <a:pt x="2" y="638979"/>
                </a:lnTo>
                <a:lnTo>
                  <a:pt x="2984" y="630110"/>
                </a:lnTo>
                <a:lnTo>
                  <a:pt x="4800" y="604073"/>
                </a:lnTo>
                <a:cubicBezTo>
                  <a:pt x="16723" y="559576"/>
                  <a:pt x="45621" y="519628"/>
                  <a:pt x="88667" y="494775"/>
                </a:cubicBezTo>
                <a:lnTo>
                  <a:pt x="903824" y="24144"/>
                </a:lnTo>
                <a:cubicBezTo>
                  <a:pt x="925347" y="11718"/>
                  <a:pt x="948370" y="4242"/>
                  <a:pt x="971574" y="1363"/>
                </a:cubicBezTo>
                <a:close/>
              </a:path>
            </a:pathLst>
          </a:custGeom>
          <a:noFill/>
          <a:ln w="25400" cap="rnd">
            <a:solidFill>
              <a:srgbClr val="4B4B4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="" xmlns:a16="http://schemas.microsoft.com/office/drawing/2014/main" id="{DA264641-CE4E-4168-9129-68B9B179A2A8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7655602" y="1728000"/>
            <a:ext cx="2919633" cy="720000"/>
          </a:xfrm>
          <a:solidFill>
            <a:schemeClr val="tx1">
              <a:lumMod val="75000"/>
              <a:lumOff val="25000"/>
            </a:schemeClr>
          </a:solidFill>
          <a:ln w="28575">
            <a:solidFill>
              <a:schemeClr val="accent3"/>
            </a:solidFill>
          </a:ln>
        </p:spPr>
        <p:txBody>
          <a:bodyPr lIns="108000" tIns="36000" rIns="108000" bIns="36000"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Section 3 Title</a:t>
            </a:r>
            <a:endParaRPr lang="en-ZA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="" xmlns:a16="http://schemas.microsoft.com/office/drawing/2014/main" id="{23CB58AD-849B-4714-8D57-C5C56343A24C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7655602" y="2448000"/>
            <a:ext cx="2919633" cy="3631338"/>
          </a:xfr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lIns="136800" tIns="252000" rIns="136800"/>
          <a:lstStyle>
            <a:lvl1pPr marL="266700" indent="-266700"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lvl1pPr>
            <a:lvl2pPr>
              <a:buClr>
                <a:schemeClr val="tx1">
                  <a:lumMod val="75000"/>
                  <a:lumOff val="25000"/>
                </a:schemeClr>
              </a:buClr>
              <a:defRPr/>
            </a:lvl2pPr>
            <a:lvl3pPr>
              <a:buClr>
                <a:schemeClr val="tx1">
                  <a:lumMod val="75000"/>
                  <a:lumOff val="25000"/>
                </a:schemeClr>
              </a:buClr>
              <a:defRPr/>
            </a:lvl3pPr>
            <a:lvl4pPr>
              <a:buClr>
                <a:schemeClr val="tx1">
                  <a:lumMod val="75000"/>
                  <a:lumOff val="25000"/>
                </a:schemeClr>
              </a:buClr>
              <a:defRPr/>
            </a:lvl4pPr>
            <a:lvl5pPr>
              <a:buClr>
                <a:schemeClr val="tx1">
                  <a:lumMod val="75000"/>
                  <a:lumOff val="25000"/>
                </a:schemeClr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 dirty="0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08CCB8C2-B6A2-4C69-8D3A-57420A034BA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ZA" dirty="0"/>
              <a:t>Add a footer</a:t>
            </a:r>
          </a:p>
        </p:txBody>
      </p:sp>
      <p:sp>
        <p:nvSpPr>
          <p:cNvPr id="13" name="Slide Number Placeholder 6">
            <a:extLst>
              <a:ext uri="{FF2B5EF4-FFF2-40B4-BE49-F238E27FC236}">
                <a16:creationId xmlns="" xmlns:a16="http://schemas.microsoft.com/office/drawing/2014/main" id="{B1CB22CF-1587-E74F-B211-A50F83802581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11091633" y="6456363"/>
            <a:ext cx="962795" cy="264330"/>
          </a:xfrm>
        </p:spPr>
        <p:txBody>
          <a:bodyPr/>
          <a:lstStyle/>
          <a:p>
            <a:r>
              <a:rPr lang="en-ZA" dirty="0"/>
              <a:t>page </a:t>
            </a:r>
            <a:fld id="{19B51A1E-902D-48AF-9020-955120F399B6}" type="slidenum">
              <a:rPr lang="en-ZA" b="1" i="1" smtClean="0"/>
              <a:pPr/>
              <a:t>‹#›</a:t>
            </a:fld>
            <a:endParaRPr lang="en-ZA" b="1" i="1" dirty="0"/>
          </a:p>
        </p:txBody>
      </p:sp>
    </p:spTree>
    <p:extLst>
      <p:ext uri="{BB962C8B-B14F-4D97-AF65-F5344CB8AC3E}">
        <p14:creationId xmlns:p14="http://schemas.microsoft.com/office/powerpoint/2010/main" val="4704848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0143235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ZA" dirty="0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D52B871F-F800-4B02-8408-FF5D438CFEC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800" y="1008000"/>
            <a:ext cx="10144125" cy="252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Subtitle</a:t>
            </a:r>
            <a:endParaRPr lang="en-ZA" dirty="0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="" xmlns:a16="http://schemas.microsoft.com/office/drawing/2014/main" id="{B16E60CE-69EE-40F4-8E4C-791A1F450E6E}"/>
              </a:ext>
            </a:extLst>
          </p:cNvPr>
          <p:cNvCxnSpPr>
            <a:cxnSpLocks/>
          </p:cNvCxnSpPr>
          <p:nvPr userDrawn="1"/>
        </p:nvCxnSpPr>
        <p:spPr>
          <a:xfrm>
            <a:off x="431800" y="3866682"/>
            <a:ext cx="10290173" cy="0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0">
            <a:extLst>
              <a:ext uri="{FF2B5EF4-FFF2-40B4-BE49-F238E27FC236}">
                <a16:creationId xmlns="" xmlns:a16="http://schemas.microsoft.com/office/drawing/2014/main" id="{506130DE-93C9-481E-A69F-9CF6AA9948FF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791884" y="3973125"/>
            <a:ext cx="415608" cy="201776"/>
          </a:xfr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Year</a:t>
            </a:r>
            <a:endParaRPr lang="en-ZA" dirty="0"/>
          </a:p>
        </p:txBody>
      </p:sp>
      <p:sp>
        <p:nvSpPr>
          <p:cNvPr id="15" name="Text Placeholder 10">
            <a:extLst>
              <a:ext uri="{FF2B5EF4-FFF2-40B4-BE49-F238E27FC236}">
                <a16:creationId xmlns="" xmlns:a16="http://schemas.microsoft.com/office/drawing/2014/main" id="{31BCBEDF-E4C4-4EA5-B5EE-39C430D1471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31799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16" name="Text Placeholder 10">
            <a:extLst>
              <a:ext uri="{FF2B5EF4-FFF2-40B4-BE49-F238E27FC236}">
                <a16:creationId xmlns="" xmlns:a16="http://schemas.microsoft.com/office/drawing/2014/main" id="{BFE6B470-2415-4509-A40D-EBFFBC9F3847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03816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17" name="Text Placeholder 10">
            <a:extLst>
              <a:ext uri="{FF2B5EF4-FFF2-40B4-BE49-F238E27FC236}">
                <a16:creationId xmlns="" xmlns:a16="http://schemas.microsoft.com/office/drawing/2014/main" id="{A0705EEE-728D-4722-B49E-4C9C62644EC3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375833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18" name="Text Placeholder 10">
            <a:extLst>
              <a:ext uri="{FF2B5EF4-FFF2-40B4-BE49-F238E27FC236}">
                <a16:creationId xmlns="" xmlns:a16="http://schemas.microsoft.com/office/drawing/2014/main" id="{0781D02C-C5B9-410A-B620-AAA24A1B2AC7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847850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19" name="Text Placeholder 10">
            <a:extLst>
              <a:ext uri="{FF2B5EF4-FFF2-40B4-BE49-F238E27FC236}">
                <a16:creationId xmlns="" xmlns:a16="http://schemas.microsoft.com/office/drawing/2014/main" id="{C203B9F4-A221-4AF4-8440-C9B1BB3F602A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8456084" y="3973125"/>
            <a:ext cx="415608" cy="201776"/>
          </a:xfr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Year</a:t>
            </a:r>
            <a:endParaRPr lang="en-ZA" dirty="0"/>
          </a:p>
        </p:txBody>
      </p:sp>
      <p:sp>
        <p:nvSpPr>
          <p:cNvPr id="20" name="Text Placeholder 10">
            <a:extLst>
              <a:ext uri="{FF2B5EF4-FFF2-40B4-BE49-F238E27FC236}">
                <a16:creationId xmlns="" xmlns:a16="http://schemas.microsoft.com/office/drawing/2014/main" id="{5CA11888-C540-49FD-BC96-7DF43B9144FE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2319867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21" name="Text Placeholder 10">
            <a:extLst>
              <a:ext uri="{FF2B5EF4-FFF2-40B4-BE49-F238E27FC236}">
                <a16:creationId xmlns="" xmlns:a16="http://schemas.microsoft.com/office/drawing/2014/main" id="{B90B995A-D6D8-4085-8C72-FDAF0B400A01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2791884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22" name="Text Placeholder 10">
            <a:extLst>
              <a:ext uri="{FF2B5EF4-FFF2-40B4-BE49-F238E27FC236}">
                <a16:creationId xmlns="" xmlns:a16="http://schemas.microsoft.com/office/drawing/2014/main" id="{765307A9-791B-47A4-A9C6-E607A9921675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263901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23" name="Text Placeholder 10">
            <a:extLst>
              <a:ext uri="{FF2B5EF4-FFF2-40B4-BE49-F238E27FC236}">
                <a16:creationId xmlns="" xmlns:a16="http://schemas.microsoft.com/office/drawing/2014/main" id="{C75703B4-3B5A-4163-8DB7-E9009BF81C5C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4679952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24" name="Text Placeholder 10">
            <a:extLst>
              <a:ext uri="{FF2B5EF4-FFF2-40B4-BE49-F238E27FC236}">
                <a16:creationId xmlns="" xmlns:a16="http://schemas.microsoft.com/office/drawing/2014/main" id="{FF332F6F-6B3C-45E2-9EF6-8FB202384A68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3735918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25" name="Text Placeholder 10">
            <a:extLst>
              <a:ext uri="{FF2B5EF4-FFF2-40B4-BE49-F238E27FC236}">
                <a16:creationId xmlns="" xmlns:a16="http://schemas.microsoft.com/office/drawing/2014/main" id="{66BFBD2C-240C-4899-9562-75499D8C46E4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4207935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26" name="Text Placeholder 10">
            <a:extLst>
              <a:ext uri="{FF2B5EF4-FFF2-40B4-BE49-F238E27FC236}">
                <a16:creationId xmlns="" xmlns:a16="http://schemas.microsoft.com/office/drawing/2014/main" id="{777ECC7E-1DD1-475C-BA92-16BEA144C233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5151969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27" name="Text Placeholder 10">
            <a:extLst>
              <a:ext uri="{FF2B5EF4-FFF2-40B4-BE49-F238E27FC236}">
                <a16:creationId xmlns="" xmlns:a16="http://schemas.microsoft.com/office/drawing/2014/main" id="{9FD2184F-25B2-4976-9C55-9D79732D00D0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5623986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28" name="Text Placeholder 10">
            <a:extLst>
              <a:ext uri="{FF2B5EF4-FFF2-40B4-BE49-F238E27FC236}">
                <a16:creationId xmlns="" xmlns:a16="http://schemas.microsoft.com/office/drawing/2014/main" id="{2D433B78-8F48-492C-B8BA-C519A010F573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095999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29" name="Text Placeholder 10">
            <a:extLst>
              <a:ext uri="{FF2B5EF4-FFF2-40B4-BE49-F238E27FC236}">
                <a16:creationId xmlns="" xmlns:a16="http://schemas.microsoft.com/office/drawing/2014/main" id="{65D53937-4C12-41A9-96A9-D197CE5CBC1B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6568012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30" name="Text Placeholder 10">
            <a:extLst>
              <a:ext uri="{FF2B5EF4-FFF2-40B4-BE49-F238E27FC236}">
                <a16:creationId xmlns="" xmlns:a16="http://schemas.microsoft.com/office/drawing/2014/main" id="{22259E25-16AB-42DF-83CC-F05BA57CFC25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7040029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31" name="Text Placeholder 10">
            <a:extLst>
              <a:ext uri="{FF2B5EF4-FFF2-40B4-BE49-F238E27FC236}">
                <a16:creationId xmlns="" xmlns:a16="http://schemas.microsoft.com/office/drawing/2014/main" id="{A5C84813-8A39-4A01-A745-700E1E5DF39E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7512046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32" name="Text Placeholder 10">
            <a:extLst>
              <a:ext uri="{FF2B5EF4-FFF2-40B4-BE49-F238E27FC236}">
                <a16:creationId xmlns="" xmlns:a16="http://schemas.microsoft.com/office/drawing/2014/main" id="{35B6B197-CBC9-474D-999F-6BF8B85ABC4B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7984063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33" name="Text Placeholder 10">
            <a:extLst>
              <a:ext uri="{FF2B5EF4-FFF2-40B4-BE49-F238E27FC236}">
                <a16:creationId xmlns="" xmlns:a16="http://schemas.microsoft.com/office/drawing/2014/main" id="{700D11F4-2B09-4504-9CF2-4E3A19B2F5F4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8456080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34" name="Text Placeholder 10">
            <a:extLst>
              <a:ext uri="{FF2B5EF4-FFF2-40B4-BE49-F238E27FC236}">
                <a16:creationId xmlns="" xmlns:a16="http://schemas.microsoft.com/office/drawing/2014/main" id="{DF28DDAA-9BDA-43BE-B173-D188212594C6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8928097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35" name="Text Placeholder 10">
            <a:extLst>
              <a:ext uri="{FF2B5EF4-FFF2-40B4-BE49-F238E27FC236}">
                <a16:creationId xmlns="" xmlns:a16="http://schemas.microsoft.com/office/drawing/2014/main" id="{A55FFBF8-4789-44A0-A9B2-841061C725FD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10344148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36" name="Text Placeholder 10">
            <a:extLst>
              <a:ext uri="{FF2B5EF4-FFF2-40B4-BE49-F238E27FC236}">
                <a16:creationId xmlns="" xmlns:a16="http://schemas.microsoft.com/office/drawing/2014/main" id="{C33D9234-67AF-4493-9CED-B39D80A70A53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9400114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37" name="Text Placeholder 10">
            <a:extLst>
              <a:ext uri="{FF2B5EF4-FFF2-40B4-BE49-F238E27FC236}">
                <a16:creationId xmlns="" xmlns:a16="http://schemas.microsoft.com/office/drawing/2014/main" id="{98549725-B11A-4C4E-8DBF-F00E575D61D8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9872131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40" name="Text Placeholder 3">
            <a:extLst>
              <a:ext uri="{FF2B5EF4-FFF2-40B4-BE49-F238E27FC236}">
                <a16:creationId xmlns="" xmlns:a16="http://schemas.microsoft.com/office/drawing/2014/main" id="{204E7B1E-C17D-4443-B650-E72AD9AA463F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4606680" y="2190750"/>
            <a:ext cx="1793875" cy="561975"/>
          </a:xfrm>
          <a:solidFill>
            <a:schemeClr val="bg1"/>
          </a:solidFill>
          <a:ln w="3175">
            <a:solidFill>
              <a:schemeClr val="accent1"/>
            </a:solidFill>
          </a:ln>
        </p:spPr>
        <p:txBody>
          <a:bodyPr tIns="36000" anchor="t"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 dirty="0"/>
              <a:t>Item Title</a:t>
            </a:r>
            <a:endParaRPr lang="en-ZA" dirty="0"/>
          </a:p>
        </p:txBody>
      </p:sp>
      <p:sp>
        <p:nvSpPr>
          <p:cNvPr id="41" name="Text Placeholder 36">
            <a:extLst>
              <a:ext uri="{FF2B5EF4-FFF2-40B4-BE49-F238E27FC236}">
                <a16:creationId xmlns="" xmlns:a16="http://schemas.microsoft.com/office/drawing/2014/main" id="{87DD778A-952C-41DC-A5F9-8023A7099828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4658409" y="2505005"/>
            <a:ext cx="1690417" cy="224670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Month, Year</a:t>
            </a:r>
            <a:endParaRPr lang="en-ZA" dirty="0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08CCB8C2-B6A2-4C69-8D3A-57420A034BA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ZA" dirty="0"/>
              <a:t>Add a footer</a:t>
            </a:r>
          </a:p>
        </p:txBody>
      </p:sp>
      <p:sp>
        <p:nvSpPr>
          <p:cNvPr id="38" name="Slide Number Placeholder 6">
            <a:extLst>
              <a:ext uri="{FF2B5EF4-FFF2-40B4-BE49-F238E27FC236}">
                <a16:creationId xmlns="" xmlns:a16="http://schemas.microsoft.com/office/drawing/2014/main" id="{C4B93A79-C848-FB4C-BF10-00BE7B66F061}"/>
              </a:ext>
            </a:extLst>
          </p:cNvPr>
          <p:cNvSpPr>
            <a:spLocks noGrp="1"/>
          </p:cNvSpPr>
          <p:nvPr>
            <p:ph type="sldNum" sz="quarter" idx="61"/>
          </p:nvPr>
        </p:nvSpPr>
        <p:spPr>
          <a:xfrm>
            <a:off x="11091633" y="6456363"/>
            <a:ext cx="962795" cy="264330"/>
          </a:xfrm>
        </p:spPr>
        <p:txBody>
          <a:bodyPr/>
          <a:lstStyle/>
          <a:p>
            <a:r>
              <a:rPr lang="en-ZA" dirty="0"/>
              <a:t>page </a:t>
            </a:r>
            <a:fld id="{19B51A1E-902D-48AF-9020-955120F399B6}" type="slidenum">
              <a:rPr lang="en-ZA" b="1" i="1" smtClean="0"/>
              <a:pPr/>
              <a:t>‹#›</a:t>
            </a:fld>
            <a:endParaRPr lang="en-ZA" b="1" i="1" dirty="0"/>
          </a:p>
        </p:txBody>
      </p:sp>
    </p:spTree>
    <p:extLst>
      <p:ext uri="{BB962C8B-B14F-4D97-AF65-F5344CB8AC3E}">
        <p14:creationId xmlns:p14="http://schemas.microsoft.com/office/powerpoint/2010/main" val="9090058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3 Me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0143235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ZA" dirty="0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08CCB8C2-B6A2-4C69-8D3A-57420A034BA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ZA" dirty="0"/>
              <a:t>Add a footer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D52B871F-F800-4B02-8408-FF5D438CFEC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800" y="1008000"/>
            <a:ext cx="10144125" cy="252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Subtitle</a:t>
            </a:r>
            <a:endParaRPr lang="en-ZA" dirty="0"/>
          </a:p>
        </p:txBody>
      </p:sp>
      <p:sp>
        <p:nvSpPr>
          <p:cNvPr id="38" name="Picture Placeholder 4">
            <a:extLst>
              <a:ext uri="{FF2B5EF4-FFF2-40B4-BE49-F238E27FC236}">
                <a16:creationId xmlns="" xmlns:a16="http://schemas.microsoft.com/office/drawing/2014/main" id="{EC13E70C-589A-40D0-83ED-C913136ACD7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31800" y="1952049"/>
            <a:ext cx="1476951" cy="1476951"/>
          </a:xfrm>
          <a:solidFill>
            <a:schemeClr val="bg1">
              <a:lumMod val="95000"/>
              <a:alpha val="70000"/>
            </a:schemeClr>
          </a:solidFill>
          <a:ln w="12700" cap="flat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ZA" dirty="0"/>
              <a:t>Insert or Drag and Drop Image Here</a:t>
            </a:r>
          </a:p>
        </p:txBody>
      </p:sp>
      <p:sp>
        <p:nvSpPr>
          <p:cNvPr id="39" name="Text Placeholder 8">
            <a:extLst>
              <a:ext uri="{FF2B5EF4-FFF2-40B4-BE49-F238E27FC236}">
                <a16:creationId xmlns="" xmlns:a16="http://schemas.microsoft.com/office/drawing/2014/main" id="{A975B89D-7E01-4CB2-ABC7-5CFAB076441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31800" y="3557684"/>
            <a:ext cx="2830441" cy="395805"/>
          </a:xfrm>
        </p:spPr>
        <p:txBody>
          <a:bodyPr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dirty="0"/>
              <a:t>Name</a:t>
            </a:r>
            <a:endParaRPr lang="en-ZA" dirty="0"/>
          </a:p>
        </p:txBody>
      </p:sp>
      <p:sp>
        <p:nvSpPr>
          <p:cNvPr id="42" name="Text Placeholder 10">
            <a:extLst>
              <a:ext uri="{FF2B5EF4-FFF2-40B4-BE49-F238E27FC236}">
                <a16:creationId xmlns="" xmlns:a16="http://schemas.microsoft.com/office/drawing/2014/main" id="{A4230AA3-993A-4092-A471-053453DEF31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1800" y="4452773"/>
            <a:ext cx="2830441" cy="1250615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Short Bio</a:t>
            </a:r>
            <a:endParaRPr lang="en-ZA" dirty="0"/>
          </a:p>
        </p:txBody>
      </p:sp>
      <p:sp>
        <p:nvSpPr>
          <p:cNvPr id="43" name="Text Placeholder 8">
            <a:extLst>
              <a:ext uri="{FF2B5EF4-FFF2-40B4-BE49-F238E27FC236}">
                <a16:creationId xmlns="" xmlns:a16="http://schemas.microsoft.com/office/drawing/2014/main" id="{91052B18-094B-44AE-B97A-C724CAB4A96B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31800" y="4082173"/>
            <a:ext cx="2830441" cy="245885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Title</a:t>
            </a:r>
            <a:endParaRPr lang="en-ZA" dirty="0"/>
          </a:p>
        </p:txBody>
      </p:sp>
      <p:sp>
        <p:nvSpPr>
          <p:cNvPr id="44" name="Picture Placeholder 4">
            <a:extLst>
              <a:ext uri="{FF2B5EF4-FFF2-40B4-BE49-F238E27FC236}">
                <a16:creationId xmlns="" xmlns:a16="http://schemas.microsoft.com/office/drawing/2014/main" id="{45BB7166-E008-49D6-8450-A5312FEF5DA3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4088297" y="1952049"/>
            <a:ext cx="1476951" cy="1476951"/>
          </a:xfrm>
          <a:solidFill>
            <a:schemeClr val="bg1">
              <a:lumMod val="95000"/>
              <a:alpha val="70000"/>
            </a:schemeClr>
          </a:solidFill>
          <a:ln w="12700" cap="flat">
            <a:solidFill>
              <a:schemeClr val="accent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ZA" dirty="0"/>
              <a:t>Insert or Drag and Drop Image Here</a:t>
            </a:r>
          </a:p>
        </p:txBody>
      </p:sp>
      <p:sp>
        <p:nvSpPr>
          <p:cNvPr id="45" name="Text Placeholder 8">
            <a:extLst>
              <a:ext uri="{FF2B5EF4-FFF2-40B4-BE49-F238E27FC236}">
                <a16:creationId xmlns="" xmlns:a16="http://schemas.microsoft.com/office/drawing/2014/main" id="{0AE9D0EE-057F-4334-8F2F-646129CE305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088297" y="3557684"/>
            <a:ext cx="2830441" cy="395805"/>
          </a:xfrm>
        </p:spPr>
        <p:txBody>
          <a:bodyPr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dirty="0"/>
              <a:t>Name</a:t>
            </a:r>
            <a:endParaRPr lang="en-ZA" dirty="0"/>
          </a:p>
        </p:txBody>
      </p:sp>
      <p:sp>
        <p:nvSpPr>
          <p:cNvPr id="46" name="Text Placeholder 10">
            <a:extLst>
              <a:ext uri="{FF2B5EF4-FFF2-40B4-BE49-F238E27FC236}">
                <a16:creationId xmlns="" xmlns:a16="http://schemas.microsoft.com/office/drawing/2014/main" id="{63EC5DB9-C6BA-4136-BE69-07558AC30E96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088297" y="4452773"/>
            <a:ext cx="2830441" cy="1250615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Short Bio</a:t>
            </a:r>
            <a:endParaRPr lang="en-ZA" dirty="0"/>
          </a:p>
        </p:txBody>
      </p:sp>
      <p:sp>
        <p:nvSpPr>
          <p:cNvPr id="47" name="Text Placeholder 8">
            <a:extLst>
              <a:ext uri="{FF2B5EF4-FFF2-40B4-BE49-F238E27FC236}">
                <a16:creationId xmlns="" xmlns:a16="http://schemas.microsoft.com/office/drawing/2014/main" id="{99CC3712-4773-4EA8-B93D-6D6062E0863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088297" y="4082173"/>
            <a:ext cx="2830441" cy="245885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Title</a:t>
            </a:r>
            <a:endParaRPr lang="en-ZA" dirty="0"/>
          </a:p>
        </p:txBody>
      </p:sp>
      <p:sp>
        <p:nvSpPr>
          <p:cNvPr id="48" name="Picture Placeholder 4">
            <a:extLst>
              <a:ext uri="{FF2B5EF4-FFF2-40B4-BE49-F238E27FC236}">
                <a16:creationId xmlns="" xmlns:a16="http://schemas.microsoft.com/office/drawing/2014/main" id="{B8CCF0D9-2E35-46E1-9212-1B3509896D23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7744794" y="1952049"/>
            <a:ext cx="1476951" cy="1476951"/>
          </a:xfrm>
          <a:solidFill>
            <a:schemeClr val="bg1">
              <a:lumMod val="95000"/>
              <a:alpha val="70000"/>
            </a:schemeClr>
          </a:solidFill>
          <a:ln w="12700" cap="flat">
            <a:solidFill>
              <a:schemeClr val="accent3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ZA" dirty="0"/>
              <a:t>Insert or Drag and Drop Image Here</a:t>
            </a:r>
          </a:p>
        </p:txBody>
      </p:sp>
      <p:sp>
        <p:nvSpPr>
          <p:cNvPr id="49" name="Text Placeholder 8">
            <a:extLst>
              <a:ext uri="{FF2B5EF4-FFF2-40B4-BE49-F238E27FC236}">
                <a16:creationId xmlns="" xmlns:a16="http://schemas.microsoft.com/office/drawing/2014/main" id="{D919871E-8721-4C49-8AB2-C0D348DAFA5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7744794" y="3557684"/>
            <a:ext cx="2830441" cy="395805"/>
          </a:xfrm>
        </p:spPr>
        <p:txBody>
          <a:bodyPr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dirty="0"/>
              <a:t>Name</a:t>
            </a:r>
            <a:endParaRPr lang="en-ZA" dirty="0"/>
          </a:p>
        </p:txBody>
      </p:sp>
      <p:sp>
        <p:nvSpPr>
          <p:cNvPr id="50" name="Text Placeholder 10">
            <a:extLst>
              <a:ext uri="{FF2B5EF4-FFF2-40B4-BE49-F238E27FC236}">
                <a16:creationId xmlns="" xmlns:a16="http://schemas.microsoft.com/office/drawing/2014/main" id="{7D780DEF-5C9E-4113-965F-1F5355E35E5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7744794" y="4452773"/>
            <a:ext cx="2830441" cy="1250615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Short Bio</a:t>
            </a:r>
            <a:endParaRPr lang="en-ZA" dirty="0"/>
          </a:p>
        </p:txBody>
      </p:sp>
      <p:sp>
        <p:nvSpPr>
          <p:cNvPr id="51" name="Text Placeholder 8">
            <a:extLst>
              <a:ext uri="{FF2B5EF4-FFF2-40B4-BE49-F238E27FC236}">
                <a16:creationId xmlns="" xmlns:a16="http://schemas.microsoft.com/office/drawing/2014/main" id="{3BC28981-C986-493A-8659-FAE5C4402348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7744794" y="4082173"/>
            <a:ext cx="2830441" cy="245885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Title</a:t>
            </a:r>
            <a:endParaRPr lang="en-ZA" dirty="0"/>
          </a:p>
        </p:txBody>
      </p:sp>
      <p:sp>
        <p:nvSpPr>
          <p:cNvPr id="18" name="Slide Number Placeholder 6">
            <a:extLst>
              <a:ext uri="{FF2B5EF4-FFF2-40B4-BE49-F238E27FC236}">
                <a16:creationId xmlns="" xmlns:a16="http://schemas.microsoft.com/office/drawing/2014/main" id="{AE8F62FC-AFDE-3E45-856E-4C504FC42FEC}"/>
              </a:ext>
            </a:extLst>
          </p:cNvPr>
          <p:cNvSpPr>
            <a:spLocks noGrp="1"/>
          </p:cNvSpPr>
          <p:nvPr>
            <p:ph type="sldNum" sz="quarter" idx="42"/>
          </p:nvPr>
        </p:nvSpPr>
        <p:spPr>
          <a:xfrm>
            <a:off x="11091633" y="6456363"/>
            <a:ext cx="962795" cy="264330"/>
          </a:xfrm>
        </p:spPr>
        <p:txBody>
          <a:bodyPr/>
          <a:lstStyle/>
          <a:p>
            <a:r>
              <a:rPr lang="en-ZA" dirty="0"/>
              <a:t>page </a:t>
            </a:r>
            <a:fld id="{19B51A1E-902D-48AF-9020-955120F399B6}" type="slidenum">
              <a:rPr lang="en-ZA" b="1" i="1" smtClean="0"/>
              <a:pPr/>
              <a:t>‹#›</a:t>
            </a:fld>
            <a:endParaRPr lang="en-ZA" b="1" i="1" dirty="0"/>
          </a:p>
        </p:txBody>
      </p:sp>
    </p:spTree>
    <p:extLst>
      <p:ext uri="{BB962C8B-B14F-4D97-AF65-F5344CB8AC3E}">
        <p14:creationId xmlns:p14="http://schemas.microsoft.com/office/powerpoint/2010/main" val="32126431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6 Me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0143235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ZA" dirty="0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D52B871F-F800-4B02-8408-FF5D438CFEC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800" y="1008000"/>
            <a:ext cx="10144125" cy="252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Subtitle</a:t>
            </a:r>
            <a:endParaRPr lang="en-ZA" dirty="0"/>
          </a:p>
        </p:txBody>
      </p:sp>
      <p:sp>
        <p:nvSpPr>
          <p:cNvPr id="28" name="Picture Placeholder 15">
            <a:extLst>
              <a:ext uri="{FF2B5EF4-FFF2-40B4-BE49-F238E27FC236}">
                <a16:creationId xmlns="" xmlns:a16="http://schemas.microsoft.com/office/drawing/2014/main" id="{12424001-B070-42CA-89F1-75B99FC8EDEF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492656" y="2256300"/>
            <a:ext cx="1217130" cy="1217130"/>
          </a:xfrm>
          <a:noFill/>
          <a:ln w="12700" cap="sq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smtClean="0"/>
              <a:t>Click icon to add picture</a:t>
            </a:r>
            <a:endParaRPr lang="en-ZA" dirty="0"/>
          </a:p>
        </p:txBody>
      </p:sp>
      <p:sp>
        <p:nvSpPr>
          <p:cNvPr id="18" name="Text Placeholder 8">
            <a:extLst>
              <a:ext uri="{FF2B5EF4-FFF2-40B4-BE49-F238E27FC236}">
                <a16:creationId xmlns="" xmlns:a16="http://schemas.microsoft.com/office/drawing/2014/main" id="{CCB83A93-C7AE-47A8-B9E0-8263B17F95E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867409" y="2418150"/>
            <a:ext cx="1572736" cy="656544"/>
          </a:xfrm>
        </p:spPr>
        <p:txBody>
          <a:bodyPr tIns="0" bIns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dirty="0"/>
              <a:t>Full Name</a:t>
            </a:r>
            <a:endParaRPr lang="en-ZA" dirty="0"/>
          </a:p>
        </p:txBody>
      </p:sp>
      <p:sp>
        <p:nvSpPr>
          <p:cNvPr id="19" name="Text Placeholder 10">
            <a:extLst>
              <a:ext uri="{FF2B5EF4-FFF2-40B4-BE49-F238E27FC236}">
                <a16:creationId xmlns="" xmlns:a16="http://schemas.microsoft.com/office/drawing/2014/main" id="{39B06680-6760-4677-A285-43552615E9E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883223" y="3118312"/>
            <a:ext cx="1572736" cy="355118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Bullet Description</a:t>
            </a:r>
            <a:endParaRPr lang="en-ZA" dirty="0"/>
          </a:p>
        </p:txBody>
      </p:sp>
      <p:sp>
        <p:nvSpPr>
          <p:cNvPr id="29" name="Picture Placeholder 15">
            <a:extLst>
              <a:ext uri="{FF2B5EF4-FFF2-40B4-BE49-F238E27FC236}">
                <a16:creationId xmlns="" xmlns:a16="http://schemas.microsoft.com/office/drawing/2014/main" id="{06D803D4-7F73-49F7-9CC0-E376C2AB01D5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4060200" y="2256300"/>
            <a:ext cx="1217130" cy="1217130"/>
          </a:xfrm>
          <a:noFill/>
          <a:ln w="12700" cap="sq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smtClean="0"/>
              <a:t>Click icon to add picture</a:t>
            </a:r>
            <a:endParaRPr lang="en-ZA" dirty="0"/>
          </a:p>
        </p:txBody>
      </p:sp>
      <p:sp>
        <p:nvSpPr>
          <p:cNvPr id="36" name="Text Placeholder 8">
            <a:extLst>
              <a:ext uri="{FF2B5EF4-FFF2-40B4-BE49-F238E27FC236}">
                <a16:creationId xmlns="" xmlns:a16="http://schemas.microsoft.com/office/drawing/2014/main" id="{699E3971-F6B4-4373-8EB1-BC6983DD8270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5434954" y="2418150"/>
            <a:ext cx="1572736" cy="656544"/>
          </a:xfrm>
        </p:spPr>
        <p:txBody>
          <a:bodyPr tIns="0" bIns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dirty="0"/>
              <a:t>Full Name</a:t>
            </a:r>
            <a:endParaRPr lang="en-ZA" dirty="0"/>
          </a:p>
        </p:txBody>
      </p:sp>
      <p:sp>
        <p:nvSpPr>
          <p:cNvPr id="37" name="Text Placeholder 10">
            <a:extLst>
              <a:ext uri="{FF2B5EF4-FFF2-40B4-BE49-F238E27FC236}">
                <a16:creationId xmlns="" xmlns:a16="http://schemas.microsoft.com/office/drawing/2014/main" id="{3DF8F758-B96D-49B8-83B7-07FA39EFE0AB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5442861" y="3118312"/>
            <a:ext cx="1572736" cy="355118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Bullet Description</a:t>
            </a:r>
            <a:endParaRPr lang="en-ZA" dirty="0"/>
          </a:p>
        </p:txBody>
      </p:sp>
      <p:sp>
        <p:nvSpPr>
          <p:cNvPr id="30" name="Picture Placeholder 15">
            <a:extLst>
              <a:ext uri="{FF2B5EF4-FFF2-40B4-BE49-F238E27FC236}">
                <a16:creationId xmlns="" xmlns:a16="http://schemas.microsoft.com/office/drawing/2014/main" id="{55A4F561-30F1-443F-9FFB-05E1EC71524E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7627744" y="2256300"/>
            <a:ext cx="1217130" cy="1217130"/>
          </a:xfrm>
          <a:noFill/>
          <a:ln w="12700" cap="sq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smtClean="0"/>
              <a:t>Click icon to add picture</a:t>
            </a:r>
            <a:endParaRPr lang="en-ZA" dirty="0"/>
          </a:p>
        </p:txBody>
      </p:sp>
      <p:sp>
        <p:nvSpPr>
          <p:cNvPr id="40" name="Text Placeholder 8">
            <a:extLst>
              <a:ext uri="{FF2B5EF4-FFF2-40B4-BE49-F238E27FC236}">
                <a16:creationId xmlns="" xmlns:a16="http://schemas.microsoft.com/office/drawing/2014/main" id="{DE4E9879-1917-4C45-A8A2-C6A2856F5F24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9002499" y="2418150"/>
            <a:ext cx="1572736" cy="656544"/>
          </a:xfrm>
        </p:spPr>
        <p:txBody>
          <a:bodyPr tIns="0" bIns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dirty="0"/>
              <a:t>Full Name</a:t>
            </a:r>
            <a:endParaRPr lang="en-ZA" dirty="0"/>
          </a:p>
        </p:txBody>
      </p:sp>
      <p:sp>
        <p:nvSpPr>
          <p:cNvPr id="41" name="Text Placeholder 10">
            <a:extLst>
              <a:ext uri="{FF2B5EF4-FFF2-40B4-BE49-F238E27FC236}">
                <a16:creationId xmlns="" xmlns:a16="http://schemas.microsoft.com/office/drawing/2014/main" id="{80B361D9-9110-42D7-8F62-08046E843CF1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9002499" y="3118312"/>
            <a:ext cx="1572736" cy="355118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Bullet Description</a:t>
            </a:r>
            <a:endParaRPr lang="en-ZA" dirty="0"/>
          </a:p>
        </p:txBody>
      </p:sp>
      <p:sp>
        <p:nvSpPr>
          <p:cNvPr id="54" name="Picture Placeholder 15">
            <a:extLst>
              <a:ext uri="{FF2B5EF4-FFF2-40B4-BE49-F238E27FC236}">
                <a16:creationId xmlns="" xmlns:a16="http://schemas.microsoft.com/office/drawing/2014/main" id="{E9836B2F-D2CC-4A47-A3FE-016E92B80252}"/>
              </a:ext>
            </a:extLst>
          </p:cNvPr>
          <p:cNvSpPr>
            <a:spLocks noGrp="1"/>
          </p:cNvSpPr>
          <p:nvPr>
            <p:ph type="pic" sz="quarter" idx="55"/>
          </p:nvPr>
        </p:nvSpPr>
        <p:spPr>
          <a:xfrm>
            <a:off x="492656" y="4023015"/>
            <a:ext cx="1217130" cy="1217130"/>
          </a:xfrm>
          <a:noFill/>
          <a:ln w="12700" cap="sq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smtClean="0"/>
              <a:t>Click icon to add picture</a:t>
            </a:r>
            <a:endParaRPr lang="en-ZA" dirty="0"/>
          </a:p>
        </p:txBody>
      </p:sp>
      <p:sp>
        <p:nvSpPr>
          <p:cNvPr id="52" name="Text Placeholder 8">
            <a:extLst>
              <a:ext uri="{FF2B5EF4-FFF2-40B4-BE49-F238E27FC236}">
                <a16:creationId xmlns="" xmlns:a16="http://schemas.microsoft.com/office/drawing/2014/main" id="{DF76BDBD-A22E-4EFB-A3D1-749F2F3F7894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1867409" y="4184865"/>
            <a:ext cx="1572736" cy="656544"/>
          </a:xfrm>
        </p:spPr>
        <p:txBody>
          <a:bodyPr tIns="0" bIns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dirty="0"/>
              <a:t>Full Name</a:t>
            </a:r>
            <a:endParaRPr lang="en-ZA" dirty="0"/>
          </a:p>
        </p:txBody>
      </p:sp>
      <p:sp>
        <p:nvSpPr>
          <p:cNvPr id="53" name="Text Placeholder 10">
            <a:extLst>
              <a:ext uri="{FF2B5EF4-FFF2-40B4-BE49-F238E27FC236}">
                <a16:creationId xmlns="" xmlns:a16="http://schemas.microsoft.com/office/drawing/2014/main" id="{24F46B22-F83C-498E-920C-FE194F8F2E56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1883223" y="4885027"/>
            <a:ext cx="1572736" cy="355118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Bullet Description</a:t>
            </a:r>
            <a:endParaRPr lang="en-ZA" dirty="0"/>
          </a:p>
        </p:txBody>
      </p:sp>
      <p:sp>
        <p:nvSpPr>
          <p:cNvPr id="55" name="Picture Placeholder 15">
            <a:extLst>
              <a:ext uri="{FF2B5EF4-FFF2-40B4-BE49-F238E27FC236}">
                <a16:creationId xmlns="" xmlns:a16="http://schemas.microsoft.com/office/drawing/2014/main" id="{02EC6DDF-472F-47FF-AB50-84DEB99BB340}"/>
              </a:ext>
            </a:extLst>
          </p:cNvPr>
          <p:cNvSpPr>
            <a:spLocks noGrp="1"/>
          </p:cNvSpPr>
          <p:nvPr>
            <p:ph type="pic" sz="quarter" idx="56"/>
          </p:nvPr>
        </p:nvSpPr>
        <p:spPr>
          <a:xfrm>
            <a:off x="4060200" y="4023015"/>
            <a:ext cx="1217130" cy="1217130"/>
          </a:xfrm>
          <a:noFill/>
          <a:ln w="12700" cap="sq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smtClean="0"/>
              <a:t>Click icon to add picture</a:t>
            </a:r>
            <a:endParaRPr lang="en-ZA" dirty="0"/>
          </a:p>
        </p:txBody>
      </p:sp>
      <p:sp>
        <p:nvSpPr>
          <p:cNvPr id="57" name="Text Placeholder 8">
            <a:extLst>
              <a:ext uri="{FF2B5EF4-FFF2-40B4-BE49-F238E27FC236}">
                <a16:creationId xmlns="" xmlns:a16="http://schemas.microsoft.com/office/drawing/2014/main" id="{AF5761D3-6448-4A50-A12B-FA61DEC69082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5434954" y="4184865"/>
            <a:ext cx="1572736" cy="656544"/>
          </a:xfrm>
        </p:spPr>
        <p:txBody>
          <a:bodyPr tIns="0" bIns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dirty="0"/>
              <a:t>Full Name</a:t>
            </a:r>
            <a:endParaRPr lang="en-ZA" dirty="0"/>
          </a:p>
        </p:txBody>
      </p:sp>
      <p:sp>
        <p:nvSpPr>
          <p:cNvPr id="58" name="Text Placeholder 10">
            <a:extLst>
              <a:ext uri="{FF2B5EF4-FFF2-40B4-BE49-F238E27FC236}">
                <a16:creationId xmlns="" xmlns:a16="http://schemas.microsoft.com/office/drawing/2014/main" id="{9614D939-F32E-421B-AA15-1AAE280558C2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5442861" y="4885027"/>
            <a:ext cx="1572736" cy="355118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Bullet Description</a:t>
            </a:r>
            <a:endParaRPr lang="en-ZA" dirty="0"/>
          </a:p>
        </p:txBody>
      </p:sp>
      <p:sp>
        <p:nvSpPr>
          <p:cNvPr id="56" name="Picture Placeholder 15">
            <a:extLst>
              <a:ext uri="{FF2B5EF4-FFF2-40B4-BE49-F238E27FC236}">
                <a16:creationId xmlns="" xmlns:a16="http://schemas.microsoft.com/office/drawing/2014/main" id="{B6BBF386-2A9D-4CE1-BEA4-F34ECCB54C5B}"/>
              </a:ext>
            </a:extLst>
          </p:cNvPr>
          <p:cNvSpPr>
            <a:spLocks noGrp="1"/>
          </p:cNvSpPr>
          <p:nvPr>
            <p:ph type="pic" sz="quarter" idx="57"/>
          </p:nvPr>
        </p:nvSpPr>
        <p:spPr>
          <a:xfrm>
            <a:off x="7627744" y="4023015"/>
            <a:ext cx="1217130" cy="1217130"/>
          </a:xfrm>
          <a:noFill/>
          <a:ln w="12700" cap="sq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smtClean="0"/>
              <a:t>Click icon to add picture</a:t>
            </a:r>
            <a:endParaRPr lang="en-ZA" dirty="0"/>
          </a:p>
        </p:txBody>
      </p:sp>
      <p:sp>
        <p:nvSpPr>
          <p:cNvPr id="59" name="Text Placeholder 8">
            <a:extLst>
              <a:ext uri="{FF2B5EF4-FFF2-40B4-BE49-F238E27FC236}">
                <a16:creationId xmlns="" xmlns:a16="http://schemas.microsoft.com/office/drawing/2014/main" id="{B91087F7-10AB-48EF-BA8D-F8FA69431013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9002499" y="4184865"/>
            <a:ext cx="1572736" cy="656544"/>
          </a:xfrm>
        </p:spPr>
        <p:txBody>
          <a:bodyPr tIns="0" bIns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dirty="0"/>
              <a:t>Full Name</a:t>
            </a:r>
            <a:endParaRPr lang="en-ZA" dirty="0"/>
          </a:p>
        </p:txBody>
      </p:sp>
      <p:sp>
        <p:nvSpPr>
          <p:cNvPr id="60" name="Text Placeholder 10">
            <a:extLst>
              <a:ext uri="{FF2B5EF4-FFF2-40B4-BE49-F238E27FC236}">
                <a16:creationId xmlns="" xmlns:a16="http://schemas.microsoft.com/office/drawing/2014/main" id="{66D5770C-6F0D-4847-9DCB-025E17E91441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9002499" y="4885027"/>
            <a:ext cx="1572736" cy="355118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Bullet Description</a:t>
            </a:r>
            <a:endParaRPr lang="en-ZA" dirty="0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08CCB8C2-B6A2-4C69-8D3A-57420A034BA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ZA" dirty="0"/>
              <a:t>Add a footer</a:t>
            </a:r>
          </a:p>
        </p:txBody>
      </p:sp>
      <p:sp>
        <p:nvSpPr>
          <p:cNvPr id="24" name="Slide Number Placeholder 6">
            <a:extLst>
              <a:ext uri="{FF2B5EF4-FFF2-40B4-BE49-F238E27FC236}">
                <a16:creationId xmlns="" xmlns:a16="http://schemas.microsoft.com/office/drawing/2014/main" id="{694CD2E2-CA8B-354D-8563-5AC361B78B27}"/>
              </a:ext>
            </a:extLst>
          </p:cNvPr>
          <p:cNvSpPr>
            <a:spLocks noGrp="1"/>
          </p:cNvSpPr>
          <p:nvPr>
            <p:ph type="sldNum" sz="quarter" idx="62"/>
          </p:nvPr>
        </p:nvSpPr>
        <p:spPr>
          <a:xfrm>
            <a:off x="11091633" y="6456363"/>
            <a:ext cx="962795" cy="264330"/>
          </a:xfrm>
        </p:spPr>
        <p:txBody>
          <a:bodyPr/>
          <a:lstStyle/>
          <a:p>
            <a:r>
              <a:rPr lang="en-ZA" dirty="0"/>
              <a:t>page </a:t>
            </a:r>
            <a:fld id="{19B51A1E-902D-48AF-9020-955120F399B6}" type="slidenum">
              <a:rPr lang="en-ZA" b="1" i="1" smtClean="0"/>
              <a:pPr/>
              <a:t>‹#›</a:t>
            </a:fld>
            <a:endParaRPr lang="en-ZA" b="1" i="1" dirty="0"/>
          </a:p>
        </p:txBody>
      </p:sp>
    </p:spTree>
    <p:extLst>
      <p:ext uri="{BB962C8B-B14F-4D97-AF65-F5344CB8AC3E}">
        <p14:creationId xmlns:p14="http://schemas.microsoft.com/office/powerpoint/2010/main" val="32128930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Z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E8FE0EB3-0FF4-4285-B9D3-90A5751B7BB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ZA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D93E3A8D-44B7-4CCB-AEEA-A0EF560F150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en-ZA" dirty="0"/>
              <a:t>page </a:t>
            </a:r>
            <a:fld id="{19B51A1E-902D-48AF-9020-955120F399B6}" type="slidenum">
              <a:rPr lang="en-ZA" b="1" i="1" smtClean="0"/>
              <a:pPr/>
              <a:t>‹#›</a:t>
            </a:fld>
            <a:endParaRPr lang="en-ZA" b="1" i="1" dirty="0"/>
          </a:p>
        </p:txBody>
      </p:sp>
    </p:spTree>
    <p:extLst>
      <p:ext uri="{BB962C8B-B14F-4D97-AF65-F5344CB8AC3E}">
        <p14:creationId xmlns:p14="http://schemas.microsoft.com/office/powerpoint/2010/main" val="17345016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ZA" dirty="0"/>
              <a:t>Add a footer</a:t>
            </a:r>
          </a:p>
        </p:txBody>
      </p:sp>
      <p:sp>
        <p:nvSpPr>
          <p:cNvPr id="5" name="Title 4">
            <a:extLst>
              <a:ext uri="{FF2B5EF4-FFF2-40B4-BE49-F238E27FC236}">
                <a16:creationId xmlns="" xmlns:a16="http://schemas.microsoft.com/office/drawing/2014/main" id="{05CD2AAA-246C-4A45-BE24-C1A9DB1D3C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0143235" cy="43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005A0092-7256-3C4E-857B-D93B1A8D2CC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091633" y="6456363"/>
            <a:ext cx="962795" cy="264330"/>
          </a:xfrm>
        </p:spPr>
        <p:txBody>
          <a:bodyPr/>
          <a:lstStyle/>
          <a:p>
            <a:r>
              <a:rPr lang="en-ZA" dirty="0"/>
              <a:t>page </a:t>
            </a:r>
            <a:fld id="{19B51A1E-902D-48AF-9020-955120F399B6}" type="slidenum">
              <a:rPr lang="en-ZA" b="1" i="1" smtClean="0"/>
              <a:pPr/>
              <a:t>‹#›</a:t>
            </a:fld>
            <a:endParaRPr lang="en-ZA" b="1" i="1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="" xmlns:a16="http://schemas.microsoft.com/office/drawing/2014/main" id="{109829B2-67B8-42AF-A8F6-0483C504E3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1197204"/>
            <a:ext cx="4865864" cy="497975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="" xmlns:a16="http://schemas.microsoft.com/office/drawing/2014/main" id="{D0953015-A379-403E-8191-D885E217C7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09372" y="1197204"/>
            <a:ext cx="4865864" cy="497975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15521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152000"/>
            <a:ext cx="3240000" cy="5039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 dirty="0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16A38E24-EB1C-472F-B631-5DF32F9C4CF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883617" y="1152000"/>
            <a:ext cx="3240000" cy="5038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11" name="Text Placeholder 10">
            <a:extLst>
              <a:ext uri="{FF2B5EF4-FFF2-40B4-BE49-F238E27FC236}">
                <a16:creationId xmlns="" xmlns:a16="http://schemas.microsoft.com/office/drawing/2014/main" id="{5B4A252E-78C9-4F76-98A4-A4B580AD07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335235" y="1152000"/>
            <a:ext cx="3240000" cy="5038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6D4BCA97-F31B-451D-82F8-6E000DF2118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ZA" dirty="0"/>
              <a:t>Add a footer</a:t>
            </a:r>
          </a:p>
        </p:txBody>
      </p:sp>
      <p:sp>
        <p:nvSpPr>
          <p:cNvPr id="6" name="Title 5">
            <a:extLst>
              <a:ext uri="{FF2B5EF4-FFF2-40B4-BE49-F238E27FC236}">
                <a16:creationId xmlns="" xmlns:a16="http://schemas.microsoft.com/office/drawing/2014/main" id="{BC3A1E70-888C-457D-AFFC-B6844C5A7A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0143235" cy="43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9" name="Slide Number Placeholder 6">
            <a:extLst>
              <a:ext uri="{FF2B5EF4-FFF2-40B4-BE49-F238E27FC236}">
                <a16:creationId xmlns="" xmlns:a16="http://schemas.microsoft.com/office/drawing/2014/main" id="{DB8ADDC7-03DF-504A-BCB2-CD59459CCF5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091633" y="6456363"/>
            <a:ext cx="962795" cy="264330"/>
          </a:xfrm>
        </p:spPr>
        <p:txBody>
          <a:bodyPr/>
          <a:lstStyle/>
          <a:p>
            <a:r>
              <a:rPr lang="en-ZA" dirty="0"/>
              <a:t>page </a:t>
            </a:r>
            <a:fld id="{19B51A1E-902D-48AF-9020-955120F399B6}" type="slidenum">
              <a:rPr lang="en-ZA" b="1" i="1" smtClean="0"/>
              <a:pPr/>
              <a:t>‹#›</a:t>
            </a:fld>
            <a:endParaRPr lang="en-ZA" b="1" i="1" dirty="0"/>
          </a:p>
        </p:txBody>
      </p:sp>
    </p:spTree>
    <p:extLst>
      <p:ext uri="{BB962C8B-B14F-4D97-AF65-F5344CB8AC3E}">
        <p14:creationId xmlns:p14="http://schemas.microsoft.com/office/powerpoint/2010/main" val="26543880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Image 2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EC9DDC4F-A427-4A89-A8C8-29E5B3636915}"/>
              </a:ext>
            </a:extLst>
          </p:cNvPr>
          <p:cNvGrpSpPr/>
          <p:nvPr userDrawn="1"/>
        </p:nvGrpSpPr>
        <p:grpSpPr>
          <a:xfrm>
            <a:off x="5277678" y="0"/>
            <a:ext cx="5676382" cy="6858000"/>
            <a:chOff x="0" y="0"/>
            <a:chExt cx="12192000" cy="6858000"/>
          </a:xfrm>
          <a:solidFill>
            <a:schemeClr val="accent1"/>
          </a:solidFill>
        </p:grpSpPr>
        <p:sp>
          <p:nvSpPr>
            <p:cNvPr id="16" name="Rectangle 15">
              <a:extLst>
                <a:ext uri="{FF2B5EF4-FFF2-40B4-BE49-F238E27FC236}">
                  <a16:creationId xmlns="" xmlns:a16="http://schemas.microsoft.com/office/drawing/2014/main" id="{2116DDCD-23BC-4768-B673-35E1C415BFCE}"/>
                </a:ext>
              </a:extLst>
            </p:cNvPr>
            <p:cNvSpPr/>
            <p:nvPr userDrawn="1"/>
          </p:nvSpPr>
          <p:spPr>
            <a:xfrm>
              <a:off x="0" y="0"/>
              <a:ext cx="12192000" cy="1365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dirty="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="" xmlns:a16="http://schemas.microsoft.com/office/drawing/2014/main" id="{290EB2DE-F6E9-449A-BC72-D4F6DBBB6343}"/>
                </a:ext>
              </a:extLst>
            </p:cNvPr>
            <p:cNvSpPr/>
            <p:nvPr userDrawn="1"/>
          </p:nvSpPr>
          <p:spPr>
            <a:xfrm>
              <a:off x="0" y="6721475"/>
              <a:ext cx="12192000" cy="1365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dirty="0"/>
            </a:p>
          </p:txBody>
        </p:sp>
      </p:grpSp>
      <p:sp>
        <p:nvSpPr>
          <p:cNvPr id="23" name="Picture Placeholder 22">
            <a:extLst>
              <a:ext uri="{FF2B5EF4-FFF2-40B4-BE49-F238E27FC236}">
                <a16:creationId xmlns="" xmlns:a16="http://schemas.microsoft.com/office/drawing/2014/main" id="{96DB5B0F-1BA3-4AE0-9821-FC62BA98D42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36525" y="136525"/>
            <a:ext cx="10817535" cy="6584950"/>
          </a:xfrm>
        </p:spPr>
        <p:txBody>
          <a:bodyPr lIns="1080000" tIns="0" rIns="0" bIns="0" anchor="ctr"/>
          <a:lstStyle>
            <a:lvl1pPr marL="0" indent="0" algn="l">
              <a:buNone/>
              <a:defRPr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ZA" dirty="0"/>
              <a:t>Insert or Drag and Drop Photo </a:t>
            </a:r>
            <a:br>
              <a:rPr lang="en-ZA" dirty="0"/>
            </a:br>
            <a:r>
              <a:rPr lang="en-ZA" dirty="0"/>
              <a:t>then Send to Back for overlay effect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3E534836-D52B-45E3-A123-FB9FFE3E0AE5}"/>
              </a:ext>
            </a:extLst>
          </p:cNvPr>
          <p:cNvSpPr/>
          <p:nvPr userDrawn="1"/>
        </p:nvSpPr>
        <p:spPr>
          <a:xfrm rot="5400000">
            <a:off x="4823394" y="590809"/>
            <a:ext cx="6584950" cy="5676382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8183FF27-EC9A-4B3B-8FC8-8C0B22BAF4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66BEA673-E77B-454E-A2E7-937820AAEF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ZA" dirty="0"/>
              <a:t>page </a:t>
            </a:r>
            <a:fld id="{19B51A1E-902D-48AF-9020-955120F399B6}" type="slidenum">
              <a:rPr lang="en-ZA" b="1" i="1" smtClean="0"/>
              <a:pPr/>
              <a:t>‹#›</a:t>
            </a:fld>
            <a:endParaRPr lang="en-ZA" b="1" i="1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573044" y="3674372"/>
            <a:ext cx="5085650" cy="1870007"/>
          </a:xfrm>
        </p:spPr>
        <p:txBody>
          <a:bodyPr anchor="b"/>
          <a:lstStyle>
            <a:lvl1pPr algn="r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your presentation title</a:t>
            </a:r>
            <a:endParaRPr lang="en-ZA"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73044" y="5711550"/>
            <a:ext cx="5085650" cy="691666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4519703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152000"/>
            <a:ext cx="1908000" cy="5039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 dirty="0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490809" y="1152525"/>
            <a:ext cx="1908000" cy="5038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13" name="Text Placeholder 12">
            <a:extLst>
              <a:ext uri="{FF2B5EF4-FFF2-40B4-BE49-F238E27FC236}">
                <a16:creationId xmlns=""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49618" y="1152525"/>
            <a:ext cx="1908000" cy="5038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15" name="Text Placeholder 14">
            <a:extLst>
              <a:ext uri="{FF2B5EF4-FFF2-40B4-BE49-F238E27FC236}">
                <a16:creationId xmlns="" xmlns:a16="http://schemas.microsoft.com/office/drawing/2014/main" id="{755213BF-EF6D-45DC-A01B-DE6C2F23A6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608427" y="1148060"/>
            <a:ext cx="1908000" cy="5038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17" name="Text Placeholder 16">
            <a:extLst>
              <a:ext uri="{FF2B5EF4-FFF2-40B4-BE49-F238E27FC236}">
                <a16:creationId xmlns="" xmlns:a16="http://schemas.microsoft.com/office/drawing/2014/main" id="{77D6BBBA-F4A3-45D4-91BC-A405FFDC7C3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667235" y="1152525"/>
            <a:ext cx="1908000" cy="5038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2D09234E-176D-4BBF-9391-7B6F018C51A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ZA" dirty="0"/>
              <a:t>Add a footer</a:t>
            </a:r>
          </a:p>
        </p:txBody>
      </p:sp>
      <p:sp>
        <p:nvSpPr>
          <p:cNvPr id="6" name="Title 5">
            <a:extLst>
              <a:ext uri="{FF2B5EF4-FFF2-40B4-BE49-F238E27FC236}">
                <a16:creationId xmlns="" xmlns:a16="http://schemas.microsoft.com/office/drawing/2014/main" id="{0219BBF2-DEB7-4E8E-8C83-D3D10FA6E3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0143235" cy="43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10" name="Slide Number Placeholder 6">
            <a:extLst>
              <a:ext uri="{FF2B5EF4-FFF2-40B4-BE49-F238E27FC236}">
                <a16:creationId xmlns="" xmlns:a16="http://schemas.microsoft.com/office/drawing/2014/main" id="{08BEF633-490C-6441-95CA-B2301D2D96DC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11091633" y="6456363"/>
            <a:ext cx="962795" cy="264330"/>
          </a:xfrm>
        </p:spPr>
        <p:txBody>
          <a:bodyPr/>
          <a:lstStyle/>
          <a:p>
            <a:r>
              <a:rPr lang="en-ZA" dirty="0"/>
              <a:t>page </a:t>
            </a:r>
            <a:fld id="{19B51A1E-902D-48AF-9020-955120F399B6}" type="slidenum">
              <a:rPr lang="en-ZA" b="1" i="1" smtClean="0"/>
              <a:pPr/>
              <a:t>‹#›</a:t>
            </a:fld>
            <a:endParaRPr lang="en-ZA" b="1" i="1" dirty="0"/>
          </a:p>
        </p:txBody>
      </p:sp>
    </p:spTree>
    <p:extLst>
      <p:ext uri="{BB962C8B-B14F-4D97-AF65-F5344CB8AC3E}">
        <p14:creationId xmlns:p14="http://schemas.microsoft.com/office/powerpoint/2010/main" val="9748372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9322B50D-6A7D-41C6-BA57-613BC231DF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152000"/>
            <a:ext cx="4860000" cy="3600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9FD584DA-F775-47B8-A1D7-6556AD5FCB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2000" y="1584000"/>
            <a:ext cx="4860000" cy="4608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46B8F99-FAB0-4B33-87ED-9FF46D11A90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ZA" dirty="0"/>
              <a:t>Add a footer</a:t>
            </a:r>
          </a:p>
        </p:txBody>
      </p:sp>
      <p:sp>
        <p:nvSpPr>
          <p:cNvPr id="6" name="Title 5">
            <a:extLst>
              <a:ext uri="{FF2B5EF4-FFF2-40B4-BE49-F238E27FC236}">
                <a16:creationId xmlns="" xmlns:a16="http://schemas.microsoft.com/office/drawing/2014/main" id="{3673AE6F-1F65-4C50-B8BB-3CE8E3C02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0143235" cy="43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9" name="Slide Number Placeholder 6">
            <a:extLst>
              <a:ext uri="{FF2B5EF4-FFF2-40B4-BE49-F238E27FC236}">
                <a16:creationId xmlns="" xmlns:a16="http://schemas.microsoft.com/office/drawing/2014/main" id="{EFE5FCFC-5862-8346-B282-9ACAE5AA2B95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091633" y="6456363"/>
            <a:ext cx="962795" cy="264330"/>
          </a:xfrm>
        </p:spPr>
        <p:txBody>
          <a:bodyPr/>
          <a:lstStyle/>
          <a:p>
            <a:r>
              <a:rPr lang="en-ZA" dirty="0"/>
              <a:t>page </a:t>
            </a:r>
            <a:fld id="{19B51A1E-902D-48AF-9020-955120F399B6}" type="slidenum">
              <a:rPr lang="en-ZA" b="1" i="1" smtClean="0"/>
              <a:pPr/>
              <a:t>‹#›</a:t>
            </a:fld>
            <a:endParaRPr lang="en-ZA" b="1" i="1" dirty="0"/>
          </a:p>
        </p:txBody>
      </p:sp>
      <p:sp>
        <p:nvSpPr>
          <p:cNvPr id="10" name="Content Placeholder 5">
            <a:extLst>
              <a:ext uri="{FF2B5EF4-FFF2-40B4-BE49-F238E27FC236}">
                <a16:creationId xmlns="" xmlns:a16="http://schemas.microsoft.com/office/drawing/2014/main" id="{484CD98A-64EE-42B1-9A8B-F495FEF2E9F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715235" y="1581663"/>
            <a:ext cx="4786225" cy="4608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4">
            <a:extLst>
              <a:ext uri="{FF2B5EF4-FFF2-40B4-BE49-F238E27FC236}">
                <a16:creationId xmlns="" xmlns:a16="http://schemas.microsoft.com/office/drawing/2014/main" id="{99F7B39C-4DE9-4650-869E-0410A8E29A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715235" y="1151999"/>
            <a:ext cx="4860000" cy="359999"/>
          </a:xfrm>
        </p:spPr>
        <p:txBody>
          <a:bodyPr vert="horz" lIns="0" tIns="0" rIns="0" bIns="0" rtlCol="0" anchor="t">
            <a:noAutofit/>
          </a:bodyPr>
          <a:lstStyle>
            <a:lvl1pPr marL="0" indent="0">
              <a:buNone/>
              <a:defRPr lang="en-US" sz="2400" b="1"/>
            </a:lvl1pPr>
          </a:lstStyle>
          <a:p>
            <a:pPr marL="266700" lvl="0" indent="-26670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390986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="" xmlns:a16="http://schemas.microsoft.com/office/drawing/2014/main" id="{16D0504D-4610-4E9E-A2DB-8B701F044BB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ZA" dirty="0"/>
              <a:t>Add a footer</a:t>
            </a:r>
          </a:p>
        </p:txBody>
      </p:sp>
      <p:sp>
        <p:nvSpPr>
          <p:cNvPr id="4" name="Slide Number Placeholder 6">
            <a:extLst>
              <a:ext uri="{FF2B5EF4-FFF2-40B4-BE49-F238E27FC236}">
                <a16:creationId xmlns="" xmlns:a16="http://schemas.microsoft.com/office/drawing/2014/main" id="{B5454C20-CBD2-8F4B-8A28-F61813EE96D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091633" y="6456363"/>
            <a:ext cx="962795" cy="264330"/>
          </a:xfrm>
        </p:spPr>
        <p:txBody>
          <a:bodyPr/>
          <a:lstStyle/>
          <a:p>
            <a:r>
              <a:rPr lang="en-ZA" dirty="0"/>
              <a:t>page </a:t>
            </a:r>
            <a:fld id="{19B51A1E-902D-48AF-9020-955120F399B6}" type="slidenum">
              <a:rPr lang="en-ZA" b="1" i="1" smtClean="0"/>
              <a:pPr/>
              <a:t>‹#›</a:t>
            </a:fld>
            <a:endParaRPr lang="en-ZA" b="1" i="1" dirty="0"/>
          </a:p>
        </p:txBody>
      </p:sp>
      <p:sp>
        <p:nvSpPr>
          <p:cNvPr id="5" name="Title 1">
            <a:extLst>
              <a:ext uri="{FF2B5EF4-FFF2-40B4-BE49-F238E27FC236}">
                <a16:creationId xmlns="" xmlns:a16="http://schemas.microsoft.com/office/drawing/2014/main" id="{5FFE2F7D-AF1E-41D2-8D7B-FE0BB1B57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Text Placeholder 3">
            <a:extLst>
              <a:ext uri="{FF2B5EF4-FFF2-40B4-BE49-F238E27FC236}">
                <a16:creationId xmlns="" xmlns:a16="http://schemas.microsoft.com/office/drawing/2014/main" id="{E7336E73-8189-49DD-8813-80CD92FB57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="" xmlns:a16="http://schemas.microsoft.com/office/drawing/2014/main" id="{6F8D5478-FA4F-48AE-8588-59081070B7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57201"/>
            <a:ext cx="5082602" cy="54038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7804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="" xmlns:a16="http://schemas.microsoft.com/office/drawing/2014/main" id="{16D0504D-4610-4E9E-A2DB-8B701F044BB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ZA" dirty="0"/>
              <a:t>Add a footer</a:t>
            </a:r>
          </a:p>
        </p:txBody>
      </p:sp>
      <p:sp>
        <p:nvSpPr>
          <p:cNvPr id="4" name="Slide Number Placeholder 6">
            <a:extLst>
              <a:ext uri="{FF2B5EF4-FFF2-40B4-BE49-F238E27FC236}">
                <a16:creationId xmlns="" xmlns:a16="http://schemas.microsoft.com/office/drawing/2014/main" id="{B5454C20-CBD2-8F4B-8A28-F61813EE96D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091633" y="6456363"/>
            <a:ext cx="962795" cy="264330"/>
          </a:xfrm>
        </p:spPr>
        <p:txBody>
          <a:bodyPr/>
          <a:lstStyle/>
          <a:p>
            <a:r>
              <a:rPr lang="en-ZA" dirty="0"/>
              <a:t>page </a:t>
            </a:r>
            <a:fld id="{19B51A1E-902D-48AF-9020-955120F399B6}" type="slidenum">
              <a:rPr lang="en-ZA" b="1" i="1" smtClean="0"/>
              <a:pPr/>
              <a:t>‹#›</a:t>
            </a:fld>
            <a:endParaRPr lang="en-ZA" b="1" i="1" dirty="0"/>
          </a:p>
        </p:txBody>
      </p:sp>
      <p:sp>
        <p:nvSpPr>
          <p:cNvPr id="5" name="Title 1">
            <a:extLst>
              <a:ext uri="{FF2B5EF4-FFF2-40B4-BE49-F238E27FC236}">
                <a16:creationId xmlns="" xmlns:a16="http://schemas.microsoft.com/office/drawing/2014/main" id="{5FFE2F7D-AF1E-41D2-8D7B-FE0BB1B57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Text Placeholder 3">
            <a:extLst>
              <a:ext uri="{FF2B5EF4-FFF2-40B4-BE49-F238E27FC236}">
                <a16:creationId xmlns="" xmlns:a16="http://schemas.microsoft.com/office/drawing/2014/main" id="{E7336E73-8189-49DD-8813-80CD92FB57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Picture Placeholder 2">
            <a:extLst>
              <a:ext uri="{FF2B5EF4-FFF2-40B4-BE49-F238E27FC236}">
                <a16:creationId xmlns="" xmlns:a16="http://schemas.microsoft.com/office/drawing/2014/main" id="{050FC2D7-C428-4985-A707-D3D2DA6165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5063748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92451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ZA" dirty="0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08CCB8C2-B6A2-4C69-8D3A-57420A034BA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ZA" dirty="0"/>
              <a:t>Add a footer</a:t>
            </a:r>
          </a:p>
        </p:txBody>
      </p:sp>
      <p:sp>
        <p:nvSpPr>
          <p:cNvPr id="6" name="Slide Number Placeholder 6">
            <a:extLst>
              <a:ext uri="{FF2B5EF4-FFF2-40B4-BE49-F238E27FC236}">
                <a16:creationId xmlns="" xmlns:a16="http://schemas.microsoft.com/office/drawing/2014/main" id="{28DDE606-CFBE-5C4D-91D3-266C9C6E730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091633" y="6456363"/>
            <a:ext cx="962795" cy="264330"/>
          </a:xfrm>
        </p:spPr>
        <p:txBody>
          <a:bodyPr/>
          <a:lstStyle/>
          <a:p>
            <a:r>
              <a:rPr lang="en-ZA" dirty="0"/>
              <a:t>page </a:t>
            </a:r>
            <a:fld id="{19B51A1E-902D-48AF-9020-955120F399B6}" type="slidenum">
              <a:rPr lang="en-ZA" b="1" i="1" smtClean="0"/>
              <a:pPr/>
              <a:t>‹#›</a:t>
            </a:fld>
            <a:endParaRPr lang="en-ZA" b="1" i="1" dirty="0"/>
          </a:p>
        </p:txBody>
      </p:sp>
    </p:spTree>
    <p:extLst>
      <p:ext uri="{BB962C8B-B14F-4D97-AF65-F5344CB8AC3E}">
        <p14:creationId xmlns:p14="http://schemas.microsoft.com/office/powerpoint/2010/main" val="150585527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="" xmlns:a16="http://schemas.microsoft.com/office/drawing/2014/main" id="{16D0504D-4610-4E9E-A2DB-8B701F044BB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ZA" dirty="0"/>
              <a:t>Add a footer</a:t>
            </a:r>
          </a:p>
        </p:txBody>
      </p:sp>
      <p:sp>
        <p:nvSpPr>
          <p:cNvPr id="4" name="Slide Number Placeholder 6">
            <a:extLst>
              <a:ext uri="{FF2B5EF4-FFF2-40B4-BE49-F238E27FC236}">
                <a16:creationId xmlns="" xmlns:a16="http://schemas.microsoft.com/office/drawing/2014/main" id="{B5454C20-CBD2-8F4B-8A28-F61813EE96D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091633" y="6456363"/>
            <a:ext cx="962795" cy="264330"/>
          </a:xfrm>
        </p:spPr>
        <p:txBody>
          <a:bodyPr/>
          <a:lstStyle/>
          <a:p>
            <a:r>
              <a:rPr lang="en-ZA" dirty="0"/>
              <a:t>page </a:t>
            </a:r>
            <a:fld id="{19B51A1E-902D-48AF-9020-955120F399B6}" type="slidenum">
              <a:rPr lang="en-ZA" b="1" i="1" smtClean="0"/>
              <a:pPr/>
              <a:t>‹#›</a:t>
            </a:fld>
            <a:endParaRPr lang="en-ZA" b="1" i="1" dirty="0"/>
          </a:p>
        </p:txBody>
      </p:sp>
    </p:spTree>
    <p:extLst>
      <p:ext uri="{BB962C8B-B14F-4D97-AF65-F5344CB8AC3E}">
        <p14:creationId xmlns:p14="http://schemas.microsoft.com/office/powerpoint/2010/main" val="113976703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2">
            <a:extLst>
              <a:ext uri="{FF2B5EF4-FFF2-40B4-BE49-F238E27FC236}">
                <a16:creationId xmlns="" xmlns:a16="http://schemas.microsoft.com/office/drawing/2014/main" id="{96DB5B0F-1BA3-4AE0-9821-FC62BA98D42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36525" y="136525"/>
            <a:ext cx="10817535" cy="6584950"/>
          </a:xfrm>
        </p:spPr>
        <p:txBody>
          <a:bodyPr lIns="1080000" tIns="0" rIns="0" bIns="0" anchor="ctr"/>
          <a:lstStyle>
            <a:lvl1pPr marL="0" indent="0" algn="l">
              <a:buNone/>
              <a:defRPr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ZA" dirty="0"/>
              <a:t>Insert or Drag and Drop Photo </a:t>
            </a:r>
            <a:br>
              <a:rPr lang="en-ZA" dirty="0"/>
            </a:br>
            <a:r>
              <a:rPr lang="en-ZA" dirty="0"/>
              <a:t>then Send to Back for overlay effect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3E534836-D52B-45E3-A123-FB9FFE3E0AE5}"/>
              </a:ext>
            </a:extLst>
          </p:cNvPr>
          <p:cNvSpPr/>
          <p:nvPr userDrawn="1"/>
        </p:nvSpPr>
        <p:spPr>
          <a:xfrm rot="5400000">
            <a:off x="4823394" y="590809"/>
            <a:ext cx="6584950" cy="5676382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8AC2952E-380C-48F5-9C93-B1EB0713EF3E}"/>
              </a:ext>
            </a:extLst>
          </p:cNvPr>
          <p:cNvSpPr/>
          <p:nvPr userDrawn="1"/>
        </p:nvSpPr>
        <p:spPr>
          <a:xfrm rot="5400000">
            <a:off x="-3360737" y="3360737"/>
            <a:ext cx="6858000" cy="1365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A4A26770-290B-4E8A-B12A-36F7DDB7F2B1}"/>
              </a:ext>
            </a:extLst>
          </p:cNvPr>
          <p:cNvGrpSpPr/>
          <p:nvPr userDrawn="1"/>
        </p:nvGrpSpPr>
        <p:grpSpPr>
          <a:xfrm>
            <a:off x="0" y="0"/>
            <a:ext cx="5277678" cy="6858000"/>
            <a:chOff x="0" y="0"/>
            <a:chExt cx="10954058" cy="6858000"/>
          </a:xfrm>
        </p:grpSpPr>
        <p:sp>
          <p:nvSpPr>
            <p:cNvPr id="13" name="Rectangle 12">
              <a:extLst>
                <a:ext uri="{FF2B5EF4-FFF2-40B4-BE49-F238E27FC236}">
                  <a16:creationId xmlns="" xmlns:a16="http://schemas.microsoft.com/office/drawing/2014/main" id="{C783424E-B9B3-4D58-988A-26DEDF734F4E}"/>
                </a:ext>
              </a:extLst>
            </p:cNvPr>
            <p:cNvSpPr/>
            <p:nvPr userDrawn="1"/>
          </p:nvSpPr>
          <p:spPr>
            <a:xfrm>
              <a:off x="0" y="0"/>
              <a:ext cx="10954058" cy="1365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="" xmlns:a16="http://schemas.microsoft.com/office/drawing/2014/main" id="{7332BBED-D126-4DCA-9557-B488A96E405F}"/>
                </a:ext>
              </a:extLst>
            </p:cNvPr>
            <p:cNvSpPr/>
            <p:nvPr userDrawn="1"/>
          </p:nvSpPr>
          <p:spPr>
            <a:xfrm>
              <a:off x="0" y="6721475"/>
              <a:ext cx="10954058" cy="1365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dirty="0"/>
            </a:p>
          </p:txBody>
        </p:sp>
      </p:grp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D344EF2B-4C23-4FC2-B680-617BC7D82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ZA" dirty="0"/>
              <a:t>page </a:t>
            </a:r>
            <a:fld id="{19B51A1E-902D-48AF-9020-955120F399B6}" type="slidenum">
              <a:rPr lang="en-ZA" b="1" i="1" smtClean="0"/>
              <a:pPr/>
              <a:t>‹#›</a:t>
            </a:fld>
            <a:endParaRPr lang="en-ZA" b="1" i="1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573044" y="2894682"/>
            <a:ext cx="5085650" cy="1870007"/>
          </a:xfrm>
        </p:spPr>
        <p:txBody>
          <a:bodyPr anchor="b"/>
          <a:lstStyle>
            <a:lvl1pPr algn="r">
              <a:defRPr sz="6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</a:t>
            </a:r>
            <a:endParaRPr lang="en-ZA"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573044" y="5025053"/>
            <a:ext cx="4681330" cy="271807"/>
          </a:xfrm>
        </p:spPr>
        <p:txBody>
          <a:bodyPr/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Full Name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="" xmlns:a16="http://schemas.microsoft.com/office/drawing/2014/main" id="{77D147AD-3B0C-4B21-AE3D-178E0B7E360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573044" y="5431223"/>
            <a:ext cx="4681330" cy="252000"/>
          </a:xfrm>
        </p:spPr>
        <p:txBody>
          <a:bodyPr/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Phone</a:t>
            </a:r>
            <a:endParaRPr lang="en-ZA" dirty="0"/>
          </a:p>
        </p:txBody>
      </p:sp>
      <p:sp>
        <p:nvSpPr>
          <p:cNvPr id="20" name="Text Placeholder 10">
            <a:extLst>
              <a:ext uri="{FF2B5EF4-FFF2-40B4-BE49-F238E27FC236}">
                <a16:creationId xmlns="" xmlns:a16="http://schemas.microsoft.com/office/drawing/2014/main" id="{6EB09218-D127-4641-A366-94360A951A0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573044" y="5817586"/>
            <a:ext cx="4681330" cy="252000"/>
          </a:xfrm>
        </p:spPr>
        <p:txBody>
          <a:bodyPr/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Email</a:t>
            </a:r>
            <a:endParaRPr lang="en-ZA" dirty="0"/>
          </a:p>
        </p:txBody>
      </p:sp>
      <p:sp>
        <p:nvSpPr>
          <p:cNvPr id="21" name="Text Placeholder 15">
            <a:extLst>
              <a:ext uri="{FF2B5EF4-FFF2-40B4-BE49-F238E27FC236}">
                <a16:creationId xmlns="" xmlns:a16="http://schemas.microsoft.com/office/drawing/2014/main" id="{B9C42B1D-23D7-46D7-A8E3-6667AC7EFB6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573044" y="6203950"/>
            <a:ext cx="4683095" cy="252413"/>
          </a:xfrm>
        </p:spPr>
        <p:txBody>
          <a:bodyPr/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Website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93038669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0C88D655-4406-4239-85EC-50C2308745AA}"/>
              </a:ext>
            </a:extLst>
          </p:cNvPr>
          <p:cNvSpPr/>
          <p:nvPr userDrawn="1"/>
        </p:nvSpPr>
        <p:spPr>
          <a:xfrm>
            <a:off x="145004" y="135743"/>
            <a:ext cx="11909425" cy="6584950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EC9DDC4F-A427-4A89-A8C8-29E5B3636915}"/>
              </a:ext>
            </a:extLst>
          </p:cNvPr>
          <p:cNvGrpSpPr/>
          <p:nvPr userDrawn="1"/>
        </p:nvGrpSpPr>
        <p:grpSpPr>
          <a:xfrm>
            <a:off x="5277678" y="0"/>
            <a:ext cx="5676382" cy="6858000"/>
            <a:chOff x="0" y="0"/>
            <a:chExt cx="12192000" cy="6858000"/>
          </a:xfrm>
          <a:solidFill>
            <a:schemeClr val="accent1"/>
          </a:solidFill>
        </p:grpSpPr>
        <p:sp>
          <p:nvSpPr>
            <p:cNvPr id="16" name="Rectangle 15">
              <a:extLst>
                <a:ext uri="{FF2B5EF4-FFF2-40B4-BE49-F238E27FC236}">
                  <a16:creationId xmlns="" xmlns:a16="http://schemas.microsoft.com/office/drawing/2014/main" id="{2116DDCD-23BC-4768-B673-35E1C415BFCE}"/>
                </a:ext>
              </a:extLst>
            </p:cNvPr>
            <p:cNvSpPr/>
            <p:nvPr userDrawn="1"/>
          </p:nvSpPr>
          <p:spPr>
            <a:xfrm>
              <a:off x="0" y="0"/>
              <a:ext cx="12192000" cy="1365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dirty="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="" xmlns:a16="http://schemas.microsoft.com/office/drawing/2014/main" id="{290EB2DE-F6E9-449A-BC72-D4F6DBBB6343}"/>
                </a:ext>
              </a:extLst>
            </p:cNvPr>
            <p:cNvSpPr/>
            <p:nvPr userDrawn="1"/>
          </p:nvSpPr>
          <p:spPr>
            <a:xfrm>
              <a:off x="0" y="6721475"/>
              <a:ext cx="12192000" cy="1365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dirty="0"/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3E534836-D52B-45E3-A123-FB9FFE3E0AE5}"/>
              </a:ext>
            </a:extLst>
          </p:cNvPr>
          <p:cNvSpPr/>
          <p:nvPr userDrawn="1"/>
        </p:nvSpPr>
        <p:spPr>
          <a:xfrm rot="5400000">
            <a:off x="4823394" y="590809"/>
            <a:ext cx="6584950" cy="5676382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573044" y="3674372"/>
            <a:ext cx="5085650" cy="1870007"/>
          </a:xfrm>
        </p:spPr>
        <p:txBody>
          <a:bodyPr anchor="b"/>
          <a:lstStyle>
            <a:lvl1pPr algn="r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your presentation title</a:t>
            </a:r>
            <a:endParaRPr lang="en-ZA"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73044" y="5711550"/>
            <a:ext cx="5085650" cy="691666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75719087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3E534836-D52B-45E3-A123-FB9FFE3E0AE5}"/>
              </a:ext>
            </a:extLst>
          </p:cNvPr>
          <p:cNvSpPr/>
          <p:nvPr userDrawn="1"/>
        </p:nvSpPr>
        <p:spPr>
          <a:xfrm rot="5400000">
            <a:off x="4823394" y="590809"/>
            <a:ext cx="6584950" cy="5676382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573044" y="3674372"/>
            <a:ext cx="5085650" cy="1870007"/>
          </a:xfrm>
        </p:spPr>
        <p:txBody>
          <a:bodyPr anchor="b"/>
          <a:lstStyle>
            <a:lvl1pPr algn="r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Divider Slide Title</a:t>
            </a:r>
            <a:endParaRPr lang="en-ZA"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73044" y="5711550"/>
            <a:ext cx="5085650" cy="691666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ZA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D344EF2B-4C23-4FC2-B680-617BC7D82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ZA" dirty="0"/>
              <a:t>page </a:t>
            </a:r>
            <a:fld id="{19B51A1E-902D-48AF-9020-955120F399B6}" type="slidenum">
              <a:rPr lang="en-ZA" b="1" i="1" smtClean="0"/>
              <a:pPr/>
              <a:t>‹#›</a:t>
            </a:fld>
            <a:endParaRPr lang="en-ZA" b="1" i="1" dirty="0"/>
          </a:p>
        </p:txBody>
      </p:sp>
    </p:spTree>
    <p:extLst>
      <p:ext uri="{BB962C8B-B14F-4D97-AF65-F5344CB8AC3E}">
        <p14:creationId xmlns:p14="http://schemas.microsoft.com/office/powerpoint/2010/main" val="40147873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85D64-49E2-C64A-8F0F-8633E12B686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928BE-48FA-8145-A65B-F8041CD0DF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5563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with Imag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2">
            <a:extLst>
              <a:ext uri="{FF2B5EF4-FFF2-40B4-BE49-F238E27FC236}">
                <a16:creationId xmlns="" xmlns:a16="http://schemas.microsoft.com/office/drawing/2014/main" id="{96DB5B0F-1BA3-4AE0-9821-FC62BA98D42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36525" y="136525"/>
            <a:ext cx="10817535" cy="6584950"/>
          </a:xfrm>
        </p:spPr>
        <p:txBody>
          <a:bodyPr lIns="1080000" tIns="0" rIns="0" bIns="0" anchor="ctr"/>
          <a:lstStyle>
            <a:lvl1pPr marL="0" indent="0" algn="l">
              <a:buNone/>
              <a:defRPr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ZA" dirty="0"/>
              <a:t>Insert or Drag and Drop Photo </a:t>
            </a:r>
            <a:br>
              <a:rPr lang="en-ZA" dirty="0"/>
            </a:br>
            <a:r>
              <a:rPr lang="en-ZA" dirty="0"/>
              <a:t>then Send to Back for overlay effect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3E534836-D52B-45E3-A123-FB9FFE3E0AE5}"/>
              </a:ext>
            </a:extLst>
          </p:cNvPr>
          <p:cNvSpPr/>
          <p:nvPr userDrawn="1"/>
        </p:nvSpPr>
        <p:spPr>
          <a:xfrm rot="5400000">
            <a:off x="4823394" y="590809"/>
            <a:ext cx="6584950" cy="5676382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573044" y="3674372"/>
            <a:ext cx="5085650" cy="1870007"/>
          </a:xfrm>
        </p:spPr>
        <p:txBody>
          <a:bodyPr anchor="b"/>
          <a:lstStyle>
            <a:lvl1pPr algn="r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Divider Slide Title</a:t>
            </a:r>
            <a:endParaRPr lang="en-ZA"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73044" y="5711550"/>
            <a:ext cx="5085650" cy="691666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ZA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D344EF2B-4C23-4FC2-B680-617BC7D82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ZA" dirty="0"/>
              <a:t>page </a:t>
            </a:r>
            <a:fld id="{19B51A1E-902D-48AF-9020-955120F399B6}" type="slidenum">
              <a:rPr lang="en-ZA" b="1" i="1" smtClean="0"/>
              <a:pPr/>
              <a:t>‹#›</a:t>
            </a:fld>
            <a:endParaRPr lang="en-ZA" b="1" i="1" dirty="0"/>
          </a:p>
        </p:txBody>
      </p:sp>
    </p:spTree>
    <p:extLst>
      <p:ext uri="{BB962C8B-B14F-4D97-AF65-F5344CB8AC3E}">
        <p14:creationId xmlns:p14="http://schemas.microsoft.com/office/powerpoint/2010/main" val="286063696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85D64-49E2-C64A-8F0F-8633E12B686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928BE-48FA-8145-A65B-F8041CD0DF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836603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85D64-49E2-C64A-8F0F-8633E12B686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928BE-48FA-8145-A65B-F8041CD0DF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478664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85D64-49E2-C64A-8F0F-8633E12B686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928BE-48FA-8145-A65B-F8041CD0DF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763475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85D64-49E2-C64A-8F0F-8633E12B686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928BE-48FA-8145-A65B-F8041CD0DF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117498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85D64-49E2-C64A-8F0F-8633E12B686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928BE-48FA-8145-A65B-F8041CD0DF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798219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85D64-49E2-C64A-8F0F-8633E12B686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928BE-48FA-8145-A65B-F8041CD0DF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649629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85D64-49E2-C64A-8F0F-8633E12B686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928BE-48FA-8145-A65B-F8041CD0DF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455943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85D64-49E2-C64A-8F0F-8633E12B686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928BE-48FA-8145-A65B-F8041CD0DF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011138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85D64-49E2-C64A-8F0F-8633E12B686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928BE-48FA-8145-A65B-F8041CD0DF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359570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85D64-49E2-C64A-8F0F-8633E12B686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928BE-48FA-8145-A65B-F8041CD0DF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320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ntro Copy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2">
            <a:extLst>
              <a:ext uri="{FF2B5EF4-FFF2-40B4-BE49-F238E27FC236}">
                <a16:creationId xmlns="" xmlns:a16="http://schemas.microsoft.com/office/drawing/2014/main" id="{785590BE-5BE1-4AF5-B0F8-7D999658F3F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277678" y="136525"/>
            <a:ext cx="5676382" cy="6584950"/>
          </a:xfrm>
          <a:solidFill>
            <a:schemeClr val="accent4">
              <a:lumMod val="50000"/>
            </a:schemeClr>
          </a:solidFill>
        </p:spPr>
        <p:txBody>
          <a:bodyPr lIns="0" tIns="1512000" rIns="0" bIns="0" anchor="t"/>
          <a:lstStyle>
            <a:lvl1pPr marL="0" indent="0" algn="ctr">
              <a:buNone/>
              <a:defRPr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ZA" dirty="0"/>
              <a:t>Insert or Drag and Drop Photo </a:t>
            </a:r>
            <a:br>
              <a:rPr lang="en-ZA" dirty="0"/>
            </a:br>
            <a:r>
              <a:rPr lang="en-ZA" dirty="0"/>
              <a:t>then Send to Back for overlay effect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3E534836-D52B-45E3-A123-FB9FFE3E0AE5}"/>
              </a:ext>
            </a:extLst>
          </p:cNvPr>
          <p:cNvSpPr/>
          <p:nvPr userDrawn="1"/>
        </p:nvSpPr>
        <p:spPr>
          <a:xfrm rot="5400000">
            <a:off x="4823394" y="590809"/>
            <a:ext cx="6584950" cy="5676382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D344EF2B-4C23-4FC2-B680-617BC7D82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ZA" dirty="0"/>
              <a:t>page </a:t>
            </a:r>
            <a:fld id="{19B51A1E-902D-48AF-9020-955120F399B6}" type="slidenum">
              <a:rPr lang="en-ZA" b="1" i="1" smtClean="0"/>
              <a:pPr/>
              <a:t>‹#›</a:t>
            </a:fld>
            <a:endParaRPr lang="en-ZA" b="1" i="1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="" xmlns:a16="http://schemas.microsoft.com/office/drawing/2014/main" id="{70C5F94B-D0C9-41CA-8885-CBEA4C917545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32001" y="3674372"/>
            <a:ext cx="4444800" cy="2728844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83D56AE9-6D9F-474C-A5AA-1064B66023B2}"/>
              </a:ext>
            </a:extLst>
          </p:cNvPr>
          <p:cNvGrpSpPr/>
          <p:nvPr userDrawn="1"/>
        </p:nvGrpSpPr>
        <p:grpSpPr>
          <a:xfrm>
            <a:off x="5277678" y="0"/>
            <a:ext cx="5676381" cy="6858000"/>
            <a:chOff x="0" y="0"/>
            <a:chExt cx="12192000" cy="6858000"/>
          </a:xfrm>
          <a:solidFill>
            <a:schemeClr val="accent1"/>
          </a:solidFill>
        </p:grpSpPr>
        <p:sp>
          <p:nvSpPr>
            <p:cNvPr id="9" name="Rectangle 8">
              <a:extLst>
                <a:ext uri="{FF2B5EF4-FFF2-40B4-BE49-F238E27FC236}">
                  <a16:creationId xmlns="" xmlns:a16="http://schemas.microsoft.com/office/drawing/2014/main" id="{25FC2C23-C626-4C00-83A4-E40C9C7E8F5A}"/>
                </a:ext>
              </a:extLst>
            </p:cNvPr>
            <p:cNvSpPr/>
            <p:nvPr userDrawn="1"/>
          </p:nvSpPr>
          <p:spPr>
            <a:xfrm>
              <a:off x="0" y="0"/>
              <a:ext cx="12192000" cy="1365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="" xmlns:a16="http://schemas.microsoft.com/office/drawing/2014/main" id="{06E2D5A7-6879-488F-81C7-1B8BA84D430F}"/>
                </a:ext>
              </a:extLst>
            </p:cNvPr>
            <p:cNvSpPr/>
            <p:nvPr userDrawn="1"/>
          </p:nvSpPr>
          <p:spPr>
            <a:xfrm>
              <a:off x="0" y="6721475"/>
              <a:ext cx="12192000" cy="1365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573044" y="3674373"/>
            <a:ext cx="5085650" cy="720000"/>
          </a:xfrm>
        </p:spPr>
        <p:txBody>
          <a:bodyPr anchor="b"/>
          <a:lstStyle>
            <a:lvl1pPr algn="r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Divider Slide Title</a:t>
            </a:r>
            <a:endParaRPr lang="en-ZA"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73044" y="4608000"/>
            <a:ext cx="5085650" cy="1800000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5185594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0143235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ZA" dirty="0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D52B871F-F800-4B02-8408-FF5D438CFEC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800" y="1008000"/>
            <a:ext cx="10144125" cy="252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Subtitle</a:t>
            </a:r>
            <a:endParaRPr lang="en-ZA" dirty="0"/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9CA47B37-80B0-5A4F-BDC3-DE42D5B2D34F}"/>
              </a:ext>
            </a:extLst>
          </p:cNvPr>
          <p:cNvSpPr/>
          <p:nvPr userDrawn="1"/>
        </p:nvSpPr>
        <p:spPr>
          <a:xfrm>
            <a:off x="634213" y="2412312"/>
            <a:ext cx="1216152" cy="12161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Picture Placeholder 15">
            <a:extLst>
              <a:ext uri="{FF2B5EF4-FFF2-40B4-BE49-F238E27FC236}">
                <a16:creationId xmlns="" xmlns:a16="http://schemas.microsoft.com/office/drawing/2014/main" id="{9BEFB849-10AA-4702-9225-F101A3158C66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931393" y="2709492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5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dirty="0"/>
              <a:t>Add</a:t>
            </a:r>
          </a:p>
          <a:p>
            <a:pPr marL="266700" lvl="0" indent="-266700" algn="ctr"/>
            <a:r>
              <a:rPr lang="en-US" dirty="0"/>
              <a:t>Picture</a:t>
            </a:r>
            <a:endParaRPr lang="en-ZA" dirty="0"/>
          </a:p>
        </p:txBody>
      </p:sp>
      <p:sp>
        <p:nvSpPr>
          <p:cNvPr id="6" name="Text Placeholder 8">
            <a:extLst>
              <a:ext uri="{FF2B5EF4-FFF2-40B4-BE49-F238E27FC236}">
                <a16:creationId xmlns="" xmlns:a16="http://schemas.microsoft.com/office/drawing/2014/main" id="{F1427EE8-A6A1-4664-99FB-B4F84FEE603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31800" y="3971432"/>
            <a:ext cx="162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Bullet 1</a:t>
            </a:r>
            <a:endParaRPr lang="en-ZA" dirty="0"/>
          </a:p>
        </p:txBody>
      </p:sp>
      <p:sp>
        <p:nvSpPr>
          <p:cNvPr id="8" name="Text Placeholder 10">
            <a:extLst>
              <a:ext uri="{FF2B5EF4-FFF2-40B4-BE49-F238E27FC236}">
                <a16:creationId xmlns="" xmlns:a16="http://schemas.microsoft.com/office/drawing/2014/main" id="{A9EE837D-7E70-4B33-89AA-1B0A10FAEEF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1800" y="4471987"/>
            <a:ext cx="162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Bullet Description</a:t>
            </a:r>
            <a:endParaRPr lang="en-ZA" dirty="0"/>
          </a:p>
        </p:txBody>
      </p:sp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1A6AC2DF-47CD-A743-A120-FBE75B801CF3}"/>
              </a:ext>
            </a:extLst>
          </p:cNvPr>
          <p:cNvSpPr/>
          <p:nvPr userDrawn="1"/>
        </p:nvSpPr>
        <p:spPr>
          <a:xfrm>
            <a:off x="2765072" y="2412312"/>
            <a:ext cx="1216152" cy="12161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Picture Placeholder 15">
            <a:extLst>
              <a:ext uri="{FF2B5EF4-FFF2-40B4-BE49-F238E27FC236}">
                <a16:creationId xmlns="" xmlns:a16="http://schemas.microsoft.com/office/drawing/2014/main" id="{950FDCA0-F98B-4045-84D2-96B0C07C3261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3062252" y="2709492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5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dirty="0"/>
              <a:t>Add</a:t>
            </a:r>
          </a:p>
          <a:p>
            <a:pPr marL="266700" lvl="0" indent="-266700" algn="ctr"/>
            <a:r>
              <a:rPr lang="en-US" dirty="0"/>
              <a:t>Picture</a:t>
            </a:r>
            <a:endParaRPr lang="en-ZA" dirty="0"/>
          </a:p>
        </p:txBody>
      </p:sp>
      <p:sp>
        <p:nvSpPr>
          <p:cNvPr id="9" name="Text Placeholder 8">
            <a:extLst>
              <a:ext uri="{FF2B5EF4-FFF2-40B4-BE49-F238E27FC236}">
                <a16:creationId xmlns="" xmlns:a16="http://schemas.microsoft.com/office/drawing/2014/main" id="{FAC72777-DABE-4857-9555-EC68421F02A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562659" y="3971432"/>
            <a:ext cx="162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Bullet 1</a:t>
            </a:r>
            <a:endParaRPr lang="en-ZA" dirty="0"/>
          </a:p>
        </p:txBody>
      </p:sp>
      <p:sp>
        <p:nvSpPr>
          <p:cNvPr id="10" name="Text Placeholder 10">
            <a:extLst>
              <a:ext uri="{FF2B5EF4-FFF2-40B4-BE49-F238E27FC236}">
                <a16:creationId xmlns="" xmlns:a16="http://schemas.microsoft.com/office/drawing/2014/main" id="{F5D4A1CD-8452-4E28-8B2B-1A89277B89B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562659" y="4471987"/>
            <a:ext cx="162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Bullet Description</a:t>
            </a:r>
            <a:endParaRPr lang="en-ZA" dirty="0"/>
          </a:p>
        </p:txBody>
      </p:sp>
      <p:sp>
        <p:nvSpPr>
          <p:cNvPr id="24" name="Rectangle 23">
            <a:extLst>
              <a:ext uri="{FF2B5EF4-FFF2-40B4-BE49-F238E27FC236}">
                <a16:creationId xmlns="" xmlns:a16="http://schemas.microsoft.com/office/drawing/2014/main" id="{17E0F6BC-FBF2-3048-B833-61609739028C}"/>
              </a:ext>
            </a:extLst>
          </p:cNvPr>
          <p:cNvSpPr/>
          <p:nvPr userDrawn="1"/>
        </p:nvSpPr>
        <p:spPr>
          <a:xfrm>
            <a:off x="4895931" y="2412312"/>
            <a:ext cx="1216152" cy="12161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Picture Placeholder 15">
            <a:extLst>
              <a:ext uri="{FF2B5EF4-FFF2-40B4-BE49-F238E27FC236}">
                <a16:creationId xmlns="" xmlns:a16="http://schemas.microsoft.com/office/drawing/2014/main" id="{6C44DD27-06F8-5E4B-A3C6-697621E92BE8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>
            <a:off x="5193111" y="2709492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5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dirty="0"/>
              <a:t>Add</a:t>
            </a:r>
          </a:p>
          <a:p>
            <a:pPr marL="266700" lvl="0" indent="-266700" algn="ctr"/>
            <a:r>
              <a:rPr lang="en-US" dirty="0"/>
              <a:t>Picture</a:t>
            </a:r>
            <a:endParaRPr lang="en-ZA" dirty="0"/>
          </a:p>
        </p:txBody>
      </p:sp>
      <p:sp>
        <p:nvSpPr>
          <p:cNvPr id="11" name="Text Placeholder 8">
            <a:extLst>
              <a:ext uri="{FF2B5EF4-FFF2-40B4-BE49-F238E27FC236}">
                <a16:creationId xmlns="" xmlns:a16="http://schemas.microsoft.com/office/drawing/2014/main" id="{86592013-2150-45F9-9877-1E4E3C1AFC3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693518" y="3971432"/>
            <a:ext cx="162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Bullet 1</a:t>
            </a:r>
            <a:endParaRPr lang="en-ZA" dirty="0"/>
          </a:p>
        </p:txBody>
      </p:sp>
      <p:sp>
        <p:nvSpPr>
          <p:cNvPr id="12" name="Text Placeholder 10">
            <a:extLst>
              <a:ext uri="{FF2B5EF4-FFF2-40B4-BE49-F238E27FC236}">
                <a16:creationId xmlns="" xmlns:a16="http://schemas.microsoft.com/office/drawing/2014/main" id="{3A7F7E8E-86F4-45B9-8D2D-E2C1A4FF3612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693518" y="4471987"/>
            <a:ext cx="162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Bullet Description</a:t>
            </a:r>
            <a:endParaRPr lang="en-ZA" dirty="0"/>
          </a:p>
        </p:txBody>
      </p:sp>
      <p:sp>
        <p:nvSpPr>
          <p:cNvPr id="25" name="Rectangle 24">
            <a:extLst>
              <a:ext uri="{FF2B5EF4-FFF2-40B4-BE49-F238E27FC236}">
                <a16:creationId xmlns="" xmlns:a16="http://schemas.microsoft.com/office/drawing/2014/main" id="{D0B0310F-833E-864C-9FB7-B2B2A6714808}"/>
              </a:ext>
            </a:extLst>
          </p:cNvPr>
          <p:cNvSpPr/>
          <p:nvPr userDrawn="1"/>
        </p:nvSpPr>
        <p:spPr>
          <a:xfrm>
            <a:off x="7026790" y="2412312"/>
            <a:ext cx="1216152" cy="12161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Picture Placeholder 15">
            <a:extLst>
              <a:ext uri="{FF2B5EF4-FFF2-40B4-BE49-F238E27FC236}">
                <a16:creationId xmlns="" xmlns:a16="http://schemas.microsoft.com/office/drawing/2014/main" id="{B5386843-2347-C744-B933-1DD36A7C8E7D}"/>
              </a:ext>
            </a:extLst>
          </p:cNvPr>
          <p:cNvSpPr>
            <a:spLocks noGrp="1"/>
          </p:cNvSpPr>
          <p:nvPr>
            <p:ph type="pic" sz="quarter" idx="49" hasCustomPrompt="1"/>
          </p:nvPr>
        </p:nvSpPr>
        <p:spPr>
          <a:xfrm>
            <a:off x="7323970" y="2709492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5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dirty="0"/>
              <a:t>Add</a:t>
            </a:r>
          </a:p>
          <a:p>
            <a:pPr marL="266700" lvl="0" indent="-266700" algn="ctr"/>
            <a:r>
              <a:rPr lang="en-US" dirty="0"/>
              <a:t>Picture</a:t>
            </a:r>
            <a:endParaRPr lang="en-ZA" dirty="0"/>
          </a:p>
        </p:txBody>
      </p:sp>
      <p:sp>
        <p:nvSpPr>
          <p:cNvPr id="13" name="Text Placeholder 8">
            <a:extLst>
              <a:ext uri="{FF2B5EF4-FFF2-40B4-BE49-F238E27FC236}">
                <a16:creationId xmlns="" xmlns:a16="http://schemas.microsoft.com/office/drawing/2014/main" id="{B788C19C-2FDB-4A6C-969F-32022D374E97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824377" y="3971432"/>
            <a:ext cx="162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Bullet 1</a:t>
            </a:r>
            <a:endParaRPr lang="en-ZA" dirty="0"/>
          </a:p>
        </p:txBody>
      </p:sp>
      <p:sp>
        <p:nvSpPr>
          <p:cNvPr id="14" name="Text Placeholder 10">
            <a:extLst>
              <a:ext uri="{FF2B5EF4-FFF2-40B4-BE49-F238E27FC236}">
                <a16:creationId xmlns="" xmlns:a16="http://schemas.microsoft.com/office/drawing/2014/main" id="{CCD08E75-AE8E-4E97-AD27-167DA938152E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824377" y="4471987"/>
            <a:ext cx="162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Bullet Description</a:t>
            </a:r>
            <a:endParaRPr lang="en-ZA" dirty="0"/>
          </a:p>
        </p:txBody>
      </p:sp>
      <p:sp>
        <p:nvSpPr>
          <p:cNvPr id="26" name="Rectangle 25">
            <a:extLst>
              <a:ext uri="{FF2B5EF4-FFF2-40B4-BE49-F238E27FC236}">
                <a16:creationId xmlns="" xmlns:a16="http://schemas.microsoft.com/office/drawing/2014/main" id="{F906D597-BA39-4C4D-833F-CC0EE989B51C}"/>
              </a:ext>
            </a:extLst>
          </p:cNvPr>
          <p:cNvSpPr/>
          <p:nvPr userDrawn="1"/>
        </p:nvSpPr>
        <p:spPr>
          <a:xfrm>
            <a:off x="9157648" y="2412312"/>
            <a:ext cx="1216152" cy="12161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Picture Placeholder 15">
            <a:extLst>
              <a:ext uri="{FF2B5EF4-FFF2-40B4-BE49-F238E27FC236}">
                <a16:creationId xmlns="" xmlns:a16="http://schemas.microsoft.com/office/drawing/2014/main" id="{A768E49A-CED3-8F42-97CF-C7E360393704}"/>
              </a:ext>
            </a:extLst>
          </p:cNvPr>
          <p:cNvSpPr>
            <a:spLocks noGrp="1"/>
          </p:cNvSpPr>
          <p:nvPr>
            <p:ph type="pic" sz="quarter" idx="50" hasCustomPrompt="1"/>
          </p:nvPr>
        </p:nvSpPr>
        <p:spPr>
          <a:xfrm>
            <a:off x="9454828" y="2709492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5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dirty="0"/>
              <a:t>Add</a:t>
            </a:r>
          </a:p>
          <a:p>
            <a:pPr marL="266700" lvl="0" indent="-266700" algn="ctr"/>
            <a:r>
              <a:rPr lang="en-US" dirty="0"/>
              <a:t>Picture</a:t>
            </a:r>
            <a:endParaRPr lang="en-ZA" dirty="0"/>
          </a:p>
        </p:txBody>
      </p:sp>
      <p:sp>
        <p:nvSpPr>
          <p:cNvPr id="15" name="Text Placeholder 8">
            <a:extLst>
              <a:ext uri="{FF2B5EF4-FFF2-40B4-BE49-F238E27FC236}">
                <a16:creationId xmlns="" xmlns:a16="http://schemas.microsoft.com/office/drawing/2014/main" id="{3A12930B-8731-45E4-B3E3-DC1419155EC3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8955235" y="3971432"/>
            <a:ext cx="162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Bullet 1</a:t>
            </a:r>
            <a:endParaRPr lang="en-ZA" dirty="0"/>
          </a:p>
        </p:txBody>
      </p:sp>
      <p:sp>
        <p:nvSpPr>
          <p:cNvPr id="16" name="Text Placeholder 10">
            <a:extLst>
              <a:ext uri="{FF2B5EF4-FFF2-40B4-BE49-F238E27FC236}">
                <a16:creationId xmlns="" xmlns:a16="http://schemas.microsoft.com/office/drawing/2014/main" id="{5E102C08-A9A7-47C6-82C1-58FFBD85289D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8955235" y="4471987"/>
            <a:ext cx="162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Bullet Description</a:t>
            </a:r>
            <a:endParaRPr lang="en-ZA" dirty="0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08CCB8C2-B6A2-4C69-8D3A-57420A034BA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ZA" dirty="0"/>
              <a:t>Add a footer</a:t>
            </a:r>
          </a:p>
        </p:txBody>
      </p:sp>
      <p:sp>
        <p:nvSpPr>
          <p:cNvPr id="22" name="Slide Number Placeholder 6">
            <a:extLst>
              <a:ext uri="{FF2B5EF4-FFF2-40B4-BE49-F238E27FC236}">
                <a16:creationId xmlns="" xmlns:a16="http://schemas.microsoft.com/office/drawing/2014/main" id="{40C2B055-E680-DE47-949A-41B3A5A9204A}"/>
              </a:ext>
            </a:extLst>
          </p:cNvPr>
          <p:cNvSpPr>
            <a:spLocks noGrp="1"/>
          </p:cNvSpPr>
          <p:nvPr>
            <p:ph type="sldNum" sz="quarter" idx="46"/>
          </p:nvPr>
        </p:nvSpPr>
        <p:spPr>
          <a:xfrm>
            <a:off x="11091633" y="6456363"/>
            <a:ext cx="962795" cy="264330"/>
          </a:xfrm>
        </p:spPr>
        <p:txBody>
          <a:bodyPr/>
          <a:lstStyle/>
          <a:p>
            <a:r>
              <a:rPr lang="en-ZA" dirty="0"/>
              <a:t>page </a:t>
            </a:r>
            <a:fld id="{19B51A1E-902D-48AF-9020-955120F399B6}" type="slidenum">
              <a:rPr lang="en-ZA" b="1" i="1" smtClean="0"/>
              <a:pPr/>
              <a:t>‹#›</a:t>
            </a:fld>
            <a:endParaRPr lang="en-ZA" b="1" i="1" dirty="0"/>
          </a:p>
        </p:txBody>
      </p:sp>
    </p:spTree>
    <p:extLst>
      <p:ext uri="{BB962C8B-B14F-4D97-AF65-F5344CB8AC3E}">
        <p14:creationId xmlns:p14="http://schemas.microsoft.com/office/powerpoint/2010/main" val="34217508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Bullets 3X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="" xmlns:a16="http://schemas.microsoft.com/office/drawing/2014/main" id="{5E3B0AD5-3645-8443-891F-C0E1D9763D7A}"/>
              </a:ext>
            </a:extLst>
          </p:cNvPr>
          <p:cNvSpPr/>
          <p:nvPr userDrawn="1"/>
        </p:nvSpPr>
        <p:spPr>
          <a:xfrm>
            <a:off x="634213" y="2412312"/>
            <a:ext cx="1216152" cy="12161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Picture Placeholder 15">
            <a:extLst>
              <a:ext uri="{FF2B5EF4-FFF2-40B4-BE49-F238E27FC236}">
                <a16:creationId xmlns="" xmlns:a16="http://schemas.microsoft.com/office/drawing/2014/main" id="{58E0D31A-DD56-EF4B-A0DC-8130892CA19D}"/>
              </a:ext>
            </a:extLst>
          </p:cNvPr>
          <p:cNvSpPr>
            <a:spLocks noGrp="1"/>
          </p:cNvSpPr>
          <p:nvPr>
            <p:ph type="pic" sz="quarter" idx="45" hasCustomPrompt="1"/>
          </p:nvPr>
        </p:nvSpPr>
        <p:spPr>
          <a:xfrm>
            <a:off x="931393" y="2709492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5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dirty="0"/>
              <a:t>Add</a:t>
            </a:r>
          </a:p>
          <a:p>
            <a:pPr marL="266700" lvl="0" indent="-266700" algn="ctr"/>
            <a:r>
              <a:rPr lang="en-US" dirty="0"/>
              <a:t>Picture</a:t>
            </a:r>
            <a:endParaRPr lang="en-ZA" dirty="0"/>
          </a:p>
        </p:txBody>
      </p:sp>
      <p:sp>
        <p:nvSpPr>
          <p:cNvPr id="16" name="Text Placeholder 8">
            <a:extLst>
              <a:ext uri="{FF2B5EF4-FFF2-40B4-BE49-F238E27FC236}">
                <a16:creationId xmlns="" xmlns:a16="http://schemas.microsoft.com/office/drawing/2014/main" id="{DB2281E6-0C7F-4B74-AABC-FC737C5B960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31800" y="3971432"/>
            <a:ext cx="162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Bullet 1</a:t>
            </a:r>
            <a:endParaRPr lang="en-ZA" dirty="0"/>
          </a:p>
        </p:txBody>
      </p:sp>
      <p:sp>
        <p:nvSpPr>
          <p:cNvPr id="17" name="Text Placeholder 10">
            <a:extLst>
              <a:ext uri="{FF2B5EF4-FFF2-40B4-BE49-F238E27FC236}">
                <a16:creationId xmlns="" xmlns:a16="http://schemas.microsoft.com/office/drawing/2014/main" id="{0A536C56-F4CA-43D8-98A9-E597F5B8136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1800" y="4471987"/>
            <a:ext cx="162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Bullet Description</a:t>
            </a:r>
            <a:endParaRPr lang="en-ZA" dirty="0"/>
          </a:p>
        </p:txBody>
      </p:sp>
      <p:sp>
        <p:nvSpPr>
          <p:cNvPr id="32" name="Rectangle 31">
            <a:extLst>
              <a:ext uri="{FF2B5EF4-FFF2-40B4-BE49-F238E27FC236}">
                <a16:creationId xmlns="" xmlns:a16="http://schemas.microsoft.com/office/drawing/2014/main" id="{BE9B724A-B58C-CD4D-8980-C0DFE08B79B5}"/>
              </a:ext>
            </a:extLst>
          </p:cNvPr>
          <p:cNvSpPr/>
          <p:nvPr userDrawn="1"/>
        </p:nvSpPr>
        <p:spPr>
          <a:xfrm>
            <a:off x="2765072" y="2412312"/>
            <a:ext cx="1216152" cy="12161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Picture Placeholder 15">
            <a:extLst>
              <a:ext uri="{FF2B5EF4-FFF2-40B4-BE49-F238E27FC236}">
                <a16:creationId xmlns="" xmlns:a16="http://schemas.microsoft.com/office/drawing/2014/main" id="{49A7B2CE-81BA-D944-BE88-232214C60554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3062252" y="2709492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5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dirty="0"/>
              <a:t>Add</a:t>
            </a:r>
          </a:p>
          <a:p>
            <a:pPr marL="266700" lvl="0" indent="-266700" algn="ctr"/>
            <a:r>
              <a:rPr lang="en-US" dirty="0"/>
              <a:t>Picture</a:t>
            </a:r>
            <a:endParaRPr lang="en-ZA" dirty="0"/>
          </a:p>
        </p:txBody>
      </p:sp>
      <p:sp>
        <p:nvSpPr>
          <p:cNvPr id="18" name="Text Placeholder 8">
            <a:extLst>
              <a:ext uri="{FF2B5EF4-FFF2-40B4-BE49-F238E27FC236}">
                <a16:creationId xmlns="" xmlns:a16="http://schemas.microsoft.com/office/drawing/2014/main" id="{CC4D12C2-93C1-4E0C-B8E5-7ABB260F3F8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562659" y="3971432"/>
            <a:ext cx="162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Bullet 1</a:t>
            </a:r>
            <a:endParaRPr lang="en-ZA" dirty="0"/>
          </a:p>
        </p:txBody>
      </p:sp>
      <p:sp>
        <p:nvSpPr>
          <p:cNvPr id="19" name="Text Placeholder 10">
            <a:extLst>
              <a:ext uri="{FF2B5EF4-FFF2-40B4-BE49-F238E27FC236}">
                <a16:creationId xmlns="" xmlns:a16="http://schemas.microsoft.com/office/drawing/2014/main" id="{11327781-DAAF-4F83-B459-FCB50CCFE896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562659" y="4471987"/>
            <a:ext cx="162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Bullet Description</a:t>
            </a:r>
            <a:endParaRPr lang="en-ZA" dirty="0"/>
          </a:p>
        </p:txBody>
      </p:sp>
      <p:sp>
        <p:nvSpPr>
          <p:cNvPr id="33" name="Rectangle 32">
            <a:extLst>
              <a:ext uri="{FF2B5EF4-FFF2-40B4-BE49-F238E27FC236}">
                <a16:creationId xmlns="" xmlns:a16="http://schemas.microsoft.com/office/drawing/2014/main" id="{28894D68-6E31-8646-BFD7-2C0D8C4CD961}"/>
              </a:ext>
            </a:extLst>
          </p:cNvPr>
          <p:cNvSpPr/>
          <p:nvPr userDrawn="1"/>
        </p:nvSpPr>
        <p:spPr>
          <a:xfrm>
            <a:off x="4895931" y="2412312"/>
            <a:ext cx="1216152" cy="12161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Picture Placeholder 15">
            <a:extLst>
              <a:ext uri="{FF2B5EF4-FFF2-40B4-BE49-F238E27FC236}">
                <a16:creationId xmlns="" xmlns:a16="http://schemas.microsoft.com/office/drawing/2014/main" id="{7228B3AA-7CEF-C740-B9D8-656B168288C0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>
            <a:off x="5193111" y="2709492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5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dirty="0"/>
              <a:t>Add</a:t>
            </a:r>
          </a:p>
          <a:p>
            <a:pPr marL="266700" lvl="0" indent="-266700" algn="ctr"/>
            <a:r>
              <a:rPr lang="en-US" dirty="0"/>
              <a:t>Picture</a:t>
            </a:r>
            <a:endParaRPr lang="en-ZA" dirty="0"/>
          </a:p>
        </p:txBody>
      </p:sp>
      <p:sp>
        <p:nvSpPr>
          <p:cNvPr id="20" name="Text Placeholder 8">
            <a:extLst>
              <a:ext uri="{FF2B5EF4-FFF2-40B4-BE49-F238E27FC236}">
                <a16:creationId xmlns="" xmlns:a16="http://schemas.microsoft.com/office/drawing/2014/main" id="{1BE88C8C-9E13-4109-9608-6DC4B7B0DF14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693518" y="3971432"/>
            <a:ext cx="162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Bullet 1</a:t>
            </a:r>
            <a:endParaRPr lang="en-ZA" dirty="0"/>
          </a:p>
        </p:txBody>
      </p:sp>
      <p:sp>
        <p:nvSpPr>
          <p:cNvPr id="21" name="Text Placeholder 10">
            <a:extLst>
              <a:ext uri="{FF2B5EF4-FFF2-40B4-BE49-F238E27FC236}">
                <a16:creationId xmlns="" xmlns:a16="http://schemas.microsoft.com/office/drawing/2014/main" id="{903C64D8-B655-49E0-A776-8C6594DF12C9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693518" y="4471987"/>
            <a:ext cx="162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Bullet Description</a:t>
            </a:r>
            <a:endParaRPr lang="en-ZA" dirty="0"/>
          </a:p>
        </p:txBody>
      </p:sp>
      <p:sp>
        <p:nvSpPr>
          <p:cNvPr id="10" name="Picture Placeholder 22">
            <a:extLst>
              <a:ext uri="{FF2B5EF4-FFF2-40B4-BE49-F238E27FC236}">
                <a16:creationId xmlns="" xmlns:a16="http://schemas.microsoft.com/office/drawing/2014/main" id="{785590BE-5BE1-4AF5-B0F8-7D999658F3F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641052" y="136525"/>
            <a:ext cx="4313008" cy="6584950"/>
          </a:xfrm>
          <a:solidFill>
            <a:schemeClr val="accent4">
              <a:lumMod val="50000"/>
            </a:schemeClr>
          </a:solidFill>
        </p:spPr>
        <p:txBody>
          <a:bodyPr lIns="0" tIns="1512000" rIns="0" bIns="0" anchor="t"/>
          <a:lstStyle>
            <a:lvl1pPr marL="0" indent="0" algn="ctr">
              <a:buNone/>
              <a:defRPr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ZA" dirty="0"/>
              <a:t>Insert or Drag and Drop Photo </a:t>
            </a:r>
            <a:br>
              <a:rPr lang="en-ZA" dirty="0"/>
            </a:br>
            <a:r>
              <a:rPr lang="en-ZA" dirty="0"/>
              <a:t>then Send to Back for overlay effect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3E534836-D52B-45E3-A123-FB9FFE3E0AE5}"/>
              </a:ext>
            </a:extLst>
          </p:cNvPr>
          <p:cNvSpPr/>
          <p:nvPr userDrawn="1"/>
        </p:nvSpPr>
        <p:spPr>
          <a:xfrm rot="5400000">
            <a:off x="7151842" y="2919257"/>
            <a:ext cx="3292475" cy="431196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grpSp>
        <p:nvGrpSpPr>
          <p:cNvPr id="25" name="Group 24">
            <a:extLst>
              <a:ext uri="{FF2B5EF4-FFF2-40B4-BE49-F238E27FC236}">
                <a16:creationId xmlns="" xmlns:a16="http://schemas.microsoft.com/office/drawing/2014/main" id="{F886979D-82A3-4A80-B7D8-1411156740B3}"/>
              </a:ext>
            </a:extLst>
          </p:cNvPr>
          <p:cNvGrpSpPr/>
          <p:nvPr userDrawn="1"/>
        </p:nvGrpSpPr>
        <p:grpSpPr>
          <a:xfrm>
            <a:off x="6641050" y="0"/>
            <a:ext cx="4313009" cy="6858000"/>
            <a:chOff x="0" y="0"/>
            <a:chExt cx="12192000" cy="6858000"/>
          </a:xfrm>
          <a:solidFill>
            <a:schemeClr val="accent1"/>
          </a:solidFill>
        </p:grpSpPr>
        <p:sp>
          <p:nvSpPr>
            <p:cNvPr id="26" name="Rectangle 25">
              <a:extLst>
                <a:ext uri="{FF2B5EF4-FFF2-40B4-BE49-F238E27FC236}">
                  <a16:creationId xmlns="" xmlns:a16="http://schemas.microsoft.com/office/drawing/2014/main" id="{25A4C3AA-BB58-4285-A38D-608FB501AC1D}"/>
                </a:ext>
              </a:extLst>
            </p:cNvPr>
            <p:cNvSpPr/>
            <p:nvPr userDrawn="1"/>
          </p:nvSpPr>
          <p:spPr>
            <a:xfrm>
              <a:off x="0" y="0"/>
              <a:ext cx="12192000" cy="1365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dirty="0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="" xmlns:a16="http://schemas.microsoft.com/office/drawing/2014/main" id="{BBB9E9C3-2013-4B62-89A6-8A4B0F2A884F}"/>
                </a:ext>
              </a:extLst>
            </p:cNvPr>
            <p:cNvSpPr/>
            <p:nvPr userDrawn="1"/>
          </p:nvSpPr>
          <p:spPr>
            <a:xfrm>
              <a:off x="0" y="6721475"/>
              <a:ext cx="12192000" cy="1365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dirty="0"/>
            </a:p>
          </p:txBody>
        </p:sp>
      </p:grpSp>
      <p:sp>
        <p:nvSpPr>
          <p:cNvPr id="28" name="Rectangle 27">
            <a:extLst>
              <a:ext uri="{FF2B5EF4-FFF2-40B4-BE49-F238E27FC236}">
                <a16:creationId xmlns="" xmlns:a16="http://schemas.microsoft.com/office/drawing/2014/main" id="{E4564187-7B7F-4203-BE0E-B2085E4F1869}"/>
              </a:ext>
            </a:extLst>
          </p:cNvPr>
          <p:cNvSpPr/>
          <p:nvPr userDrawn="1"/>
        </p:nvSpPr>
        <p:spPr>
          <a:xfrm rot="5400000">
            <a:off x="7151842" y="-373218"/>
            <a:ext cx="3292475" cy="4311960"/>
          </a:xfrm>
          <a:prstGeom prst="rect">
            <a:avLst/>
          </a:prstGeom>
          <a:solidFill>
            <a:schemeClr val="accent1">
              <a:lumMod val="5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8468ABB-DAA1-4A8F-A65A-A0EADB7120F3}"/>
              </a:ext>
            </a:extLst>
          </p:cNvPr>
          <p:cNvSpPr>
            <a:spLocks noGrp="1"/>
          </p:cNvSpPr>
          <p:nvPr>
            <p:ph type="ftr" sz="quarter" idx="44"/>
          </p:nvPr>
        </p:nvSpPr>
        <p:spPr/>
        <p:txBody>
          <a:bodyPr/>
          <a:lstStyle/>
          <a:p>
            <a:r>
              <a:rPr lang="en-ZA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D344EF2B-4C23-4FC2-B680-617BC7D82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ZA" dirty="0"/>
              <a:t>page </a:t>
            </a:r>
            <a:fld id="{19B51A1E-902D-48AF-9020-955120F399B6}" type="slidenum">
              <a:rPr lang="en-ZA" b="1" i="1" smtClean="0"/>
              <a:pPr/>
              <a:t>‹#›</a:t>
            </a:fld>
            <a:endParaRPr lang="en-ZA" b="1" i="1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866469" y="3674372"/>
            <a:ext cx="3863221" cy="720000"/>
          </a:xfrm>
        </p:spPr>
        <p:txBody>
          <a:bodyPr anchor="b"/>
          <a:lstStyle>
            <a:lvl1pPr algn="r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Divider Slide Title</a:t>
            </a:r>
            <a:endParaRPr lang="en-ZA"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66469" y="4608000"/>
            <a:ext cx="3863221" cy="1800000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234983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Bullets 4X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="" xmlns:a16="http://schemas.microsoft.com/office/drawing/2014/main" id="{5F5735D3-1D9F-7543-95B4-59FA78EE1633}"/>
              </a:ext>
            </a:extLst>
          </p:cNvPr>
          <p:cNvSpPr/>
          <p:nvPr userDrawn="1"/>
        </p:nvSpPr>
        <p:spPr>
          <a:xfrm>
            <a:off x="1729232" y="773488"/>
            <a:ext cx="1216152" cy="12161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Picture Placeholder 15">
            <a:extLst>
              <a:ext uri="{FF2B5EF4-FFF2-40B4-BE49-F238E27FC236}">
                <a16:creationId xmlns="" xmlns:a16="http://schemas.microsoft.com/office/drawing/2014/main" id="{DC68C0D1-0629-E546-99ED-3DA6B7EE0EE8}"/>
              </a:ext>
            </a:extLst>
          </p:cNvPr>
          <p:cNvSpPr>
            <a:spLocks noGrp="1"/>
          </p:cNvSpPr>
          <p:nvPr>
            <p:ph type="pic" sz="quarter" idx="51" hasCustomPrompt="1"/>
          </p:nvPr>
        </p:nvSpPr>
        <p:spPr>
          <a:xfrm>
            <a:off x="2026412" y="1070668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5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dirty="0"/>
              <a:t>Add</a:t>
            </a:r>
          </a:p>
          <a:p>
            <a:pPr marL="266700" lvl="0" indent="-266700" algn="ctr"/>
            <a:r>
              <a:rPr lang="en-US" dirty="0"/>
              <a:t>Picture</a:t>
            </a:r>
            <a:endParaRPr lang="en-ZA" dirty="0"/>
          </a:p>
        </p:txBody>
      </p:sp>
      <p:sp>
        <p:nvSpPr>
          <p:cNvPr id="16" name="Text Placeholder 8">
            <a:extLst>
              <a:ext uri="{FF2B5EF4-FFF2-40B4-BE49-F238E27FC236}">
                <a16:creationId xmlns="" xmlns:a16="http://schemas.microsoft.com/office/drawing/2014/main" id="{DB2281E6-0C7F-4B74-AABC-FC737C5B960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526819" y="2310044"/>
            <a:ext cx="1620000" cy="252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Bullet 1</a:t>
            </a:r>
            <a:endParaRPr lang="en-ZA" dirty="0"/>
          </a:p>
        </p:txBody>
      </p:sp>
      <p:sp>
        <p:nvSpPr>
          <p:cNvPr id="17" name="Text Placeholder 10">
            <a:extLst>
              <a:ext uri="{FF2B5EF4-FFF2-40B4-BE49-F238E27FC236}">
                <a16:creationId xmlns="" xmlns:a16="http://schemas.microsoft.com/office/drawing/2014/main" id="{0A536C56-F4CA-43D8-98A9-E597F5B8136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526819" y="2702598"/>
            <a:ext cx="1620000" cy="434302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Bullet Description</a:t>
            </a:r>
            <a:endParaRPr lang="en-ZA" dirty="0"/>
          </a:p>
        </p:txBody>
      </p:sp>
      <p:sp>
        <p:nvSpPr>
          <p:cNvPr id="32" name="Rectangle 31">
            <a:extLst>
              <a:ext uri="{FF2B5EF4-FFF2-40B4-BE49-F238E27FC236}">
                <a16:creationId xmlns="" xmlns:a16="http://schemas.microsoft.com/office/drawing/2014/main" id="{4AD89EB4-58FE-9C45-AF3E-821DBB1186EC}"/>
              </a:ext>
            </a:extLst>
          </p:cNvPr>
          <p:cNvSpPr/>
          <p:nvPr userDrawn="1"/>
        </p:nvSpPr>
        <p:spPr>
          <a:xfrm>
            <a:off x="3860091" y="773488"/>
            <a:ext cx="1216152" cy="12161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Picture Placeholder 15">
            <a:extLst>
              <a:ext uri="{FF2B5EF4-FFF2-40B4-BE49-F238E27FC236}">
                <a16:creationId xmlns="" xmlns:a16="http://schemas.microsoft.com/office/drawing/2014/main" id="{905D3761-5A7C-8546-BADF-20524AE7D5DB}"/>
              </a:ext>
            </a:extLst>
          </p:cNvPr>
          <p:cNvSpPr>
            <a:spLocks noGrp="1"/>
          </p:cNvSpPr>
          <p:nvPr>
            <p:ph type="pic" sz="quarter" idx="52" hasCustomPrompt="1"/>
          </p:nvPr>
        </p:nvSpPr>
        <p:spPr>
          <a:xfrm>
            <a:off x="4157271" y="1070668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5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dirty="0"/>
              <a:t>Add</a:t>
            </a:r>
          </a:p>
          <a:p>
            <a:pPr marL="266700" lvl="0" indent="-266700" algn="ctr"/>
            <a:r>
              <a:rPr lang="en-US" dirty="0"/>
              <a:t>Picture</a:t>
            </a:r>
            <a:endParaRPr lang="en-ZA" dirty="0"/>
          </a:p>
        </p:txBody>
      </p:sp>
      <p:sp>
        <p:nvSpPr>
          <p:cNvPr id="18" name="Text Placeholder 8">
            <a:extLst>
              <a:ext uri="{FF2B5EF4-FFF2-40B4-BE49-F238E27FC236}">
                <a16:creationId xmlns="" xmlns:a16="http://schemas.microsoft.com/office/drawing/2014/main" id="{CC4D12C2-93C1-4E0C-B8E5-7ABB260F3F8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657678" y="2310044"/>
            <a:ext cx="1620000" cy="252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Bullet 2</a:t>
            </a:r>
            <a:endParaRPr lang="en-ZA" dirty="0"/>
          </a:p>
        </p:txBody>
      </p:sp>
      <p:sp>
        <p:nvSpPr>
          <p:cNvPr id="19" name="Text Placeholder 10">
            <a:extLst>
              <a:ext uri="{FF2B5EF4-FFF2-40B4-BE49-F238E27FC236}">
                <a16:creationId xmlns="" xmlns:a16="http://schemas.microsoft.com/office/drawing/2014/main" id="{11327781-DAAF-4F83-B459-FCB50CCFE896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657678" y="2702598"/>
            <a:ext cx="1620000" cy="434302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Bullet Description</a:t>
            </a:r>
            <a:endParaRPr lang="en-ZA" dirty="0"/>
          </a:p>
        </p:txBody>
      </p:sp>
      <p:sp>
        <p:nvSpPr>
          <p:cNvPr id="35" name="Rectangle 34">
            <a:extLst>
              <a:ext uri="{FF2B5EF4-FFF2-40B4-BE49-F238E27FC236}">
                <a16:creationId xmlns="" xmlns:a16="http://schemas.microsoft.com/office/drawing/2014/main" id="{832E783B-B6C5-C74B-8CB2-1421AF723973}"/>
              </a:ext>
            </a:extLst>
          </p:cNvPr>
          <p:cNvSpPr/>
          <p:nvPr userDrawn="1"/>
        </p:nvSpPr>
        <p:spPr>
          <a:xfrm>
            <a:off x="1728254" y="3771131"/>
            <a:ext cx="1216152" cy="12161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Picture Placeholder 15">
            <a:extLst>
              <a:ext uri="{FF2B5EF4-FFF2-40B4-BE49-F238E27FC236}">
                <a16:creationId xmlns="" xmlns:a16="http://schemas.microsoft.com/office/drawing/2014/main" id="{8B15AB9B-691E-DD4D-9136-3E88324FBF9C}"/>
              </a:ext>
            </a:extLst>
          </p:cNvPr>
          <p:cNvSpPr>
            <a:spLocks noGrp="1"/>
          </p:cNvSpPr>
          <p:nvPr>
            <p:ph type="pic" sz="quarter" idx="53" hasCustomPrompt="1"/>
          </p:nvPr>
        </p:nvSpPr>
        <p:spPr>
          <a:xfrm>
            <a:off x="2025434" y="4068311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5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dirty="0"/>
              <a:t>Add</a:t>
            </a:r>
          </a:p>
          <a:p>
            <a:pPr marL="266700" lvl="0" indent="-266700" algn="ctr"/>
            <a:r>
              <a:rPr lang="en-US" dirty="0"/>
              <a:t>Picture</a:t>
            </a:r>
            <a:endParaRPr lang="en-ZA" dirty="0"/>
          </a:p>
        </p:txBody>
      </p:sp>
      <p:sp>
        <p:nvSpPr>
          <p:cNvPr id="25" name="Text Placeholder 8">
            <a:extLst>
              <a:ext uri="{FF2B5EF4-FFF2-40B4-BE49-F238E27FC236}">
                <a16:creationId xmlns="" xmlns:a16="http://schemas.microsoft.com/office/drawing/2014/main" id="{61982B6C-C1EE-465B-8438-A6066081C644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1526819" y="5329272"/>
            <a:ext cx="1620000" cy="252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Bullet 3</a:t>
            </a:r>
            <a:endParaRPr lang="en-ZA" dirty="0"/>
          </a:p>
        </p:txBody>
      </p:sp>
      <p:sp>
        <p:nvSpPr>
          <p:cNvPr id="26" name="Text Placeholder 10">
            <a:extLst>
              <a:ext uri="{FF2B5EF4-FFF2-40B4-BE49-F238E27FC236}">
                <a16:creationId xmlns="" xmlns:a16="http://schemas.microsoft.com/office/drawing/2014/main" id="{0FE75CF1-5F4E-4BF8-8C99-C76C621F5012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526819" y="5721826"/>
            <a:ext cx="1620000" cy="434302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Bullet Description</a:t>
            </a:r>
            <a:endParaRPr lang="en-ZA" dirty="0"/>
          </a:p>
        </p:txBody>
      </p:sp>
      <p:sp>
        <p:nvSpPr>
          <p:cNvPr id="36" name="Rectangle 35">
            <a:extLst>
              <a:ext uri="{FF2B5EF4-FFF2-40B4-BE49-F238E27FC236}">
                <a16:creationId xmlns="" xmlns:a16="http://schemas.microsoft.com/office/drawing/2014/main" id="{4E4FB0C7-5FAE-064C-B022-6C6F1429F789}"/>
              </a:ext>
            </a:extLst>
          </p:cNvPr>
          <p:cNvSpPr/>
          <p:nvPr userDrawn="1"/>
        </p:nvSpPr>
        <p:spPr>
          <a:xfrm>
            <a:off x="3859113" y="3771131"/>
            <a:ext cx="1216152" cy="12161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Picture Placeholder 15">
            <a:extLst>
              <a:ext uri="{FF2B5EF4-FFF2-40B4-BE49-F238E27FC236}">
                <a16:creationId xmlns="" xmlns:a16="http://schemas.microsoft.com/office/drawing/2014/main" id="{3B3DF983-963A-B942-97F9-7781C383B6B3}"/>
              </a:ext>
            </a:extLst>
          </p:cNvPr>
          <p:cNvSpPr>
            <a:spLocks noGrp="1"/>
          </p:cNvSpPr>
          <p:nvPr>
            <p:ph type="pic" sz="quarter" idx="54" hasCustomPrompt="1"/>
          </p:nvPr>
        </p:nvSpPr>
        <p:spPr>
          <a:xfrm>
            <a:off x="4156293" y="4068311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5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dirty="0"/>
              <a:t>Add</a:t>
            </a:r>
          </a:p>
          <a:p>
            <a:pPr marL="266700" lvl="0" indent="-266700" algn="ctr"/>
            <a:r>
              <a:rPr lang="en-US" dirty="0"/>
              <a:t>Picture</a:t>
            </a:r>
            <a:endParaRPr lang="en-ZA" dirty="0"/>
          </a:p>
        </p:txBody>
      </p:sp>
      <p:sp>
        <p:nvSpPr>
          <p:cNvPr id="27" name="Text Placeholder 8">
            <a:extLst>
              <a:ext uri="{FF2B5EF4-FFF2-40B4-BE49-F238E27FC236}">
                <a16:creationId xmlns="" xmlns:a16="http://schemas.microsoft.com/office/drawing/2014/main" id="{C1BDC87D-8B88-4BFD-8A1A-C600A5899DF3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3657678" y="5329272"/>
            <a:ext cx="1620000" cy="252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Bullet 4</a:t>
            </a:r>
            <a:endParaRPr lang="en-ZA" dirty="0"/>
          </a:p>
        </p:txBody>
      </p:sp>
      <p:sp>
        <p:nvSpPr>
          <p:cNvPr id="28" name="Text Placeholder 10">
            <a:extLst>
              <a:ext uri="{FF2B5EF4-FFF2-40B4-BE49-F238E27FC236}">
                <a16:creationId xmlns="" xmlns:a16="http://schemas.microsoft.com/office/drawing/2014/main" id="{563D2EC4-BEF1-4AC6-872F-27FEBA2EBDE3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3657678" y="5721826"/>
            <a:ext cx="1620000" cy="434302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Bullet Description</a:t>
            </a:r>
            <a:endParaRPr lang="en-ZA" dirty="0"/>
          </a:p>
        </p:txBody>
      </p:sp>
      <p:sp>
        <p:nvSpPr>
          <p:cNvPr id="10" name="Picture Placeholder 22">
            <a:extLst>
              <a:ext uri="{FF2B5EF4-FFF2-40B4-BE49-F238E27FC236}">
                <a16:creationId xmlns="" xmlns:a16="http://schemas.microsoft.com/office/drawing/2014/main" id="{785590BE-5BE1-4AF5-B0F8-7D999658F3F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641052" y="136525"/>
            <a:ext cx="4313008" cy="6584950"/>
          </a:xfrm>
          <a:solidFill>
            <a:schemeClr val="accent4">
              <a:lumMod val="50000"/>
            </a:schemeClr>
          </a:solidFill>
        </p:spPr>
        <p:txBody>
          <a:bodyPr lIns="0" tIns="1512000" rIns="0" bIns="0" anchor="t"/>
          <a:lstStyle>
            <a:lvl1pPr marL="0" indent="0" algn="ctr">
              <a:buNone/>
              <a:defRPr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ZA" dirty="0"/>
              <a:t>Insert or Drag and Drop Photo </a:t>
            </a:r>
            <a:br>
              <a:rPr lang="en-ZA" dirty="0"/>
            </a:br>
            <a:r>
              <a:rPr lang="en-ZA" dirty="0"/>
              <a:t>then Send to Back for overlay effect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3E534836-D52B-45E3-A123-FB9FFE3E0AE5}"/>
              </a:ext>
            </a:extLst>
          </p:cNvPr>
          <p:cNvSpPr/>
          <p:nvPr userDrawn="1"/>
        </p:nvSpPr>
        <p:spPr>
          <a:xfrm rot="5400000">
            <a:off x="5505605" y="1273020"/>
            <a:ext cx="6584950" cy="431196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grpSp>
        <p:nvGrpSpPr>
          <p:cNvPr id="20" name="Group 19">
            <a:extLst>
              <a:ext uri="{FF2B5EF4-FFF2-40B4-BE49-F238E27FC236}">
                <a16:creationId xmlns="" xmlns:a16="http://schemas.microsoft.com/office/drawing/2014/main" id="{58BDD832-2CD9-45D2-AC4D-DD00EFA5A223}"/>
              </a:ext>
            </a:extLst>
          </p:cNvPr>
          <p:cNvGrpSpPr/>
          <p:nvPr userDrawn="1"/>
        </p:nvGrpSpPr>
        <p:grpSpPr>
          <a:xfrm>
            <a:off x="6641050" y="0"/>
            <a:ext cx="4313009" cy="6858000"/>
            <a:chOff x="0" y="0"/>
            <a:chExt cx="12192000" cy="6858000"/>
          </a:xfrm>
          <a:solidFill>
            <a:schemeClr val="accent1"/>
          </a:solidFill>
        </p:grpSpPr>
        <p:sp>
          <p:nvSpPr>
            <p:cNvPr id="21" name="Rectangle 20">
              <a:extLst>
                <a:ext uri="{FF2B5EF4-FFF2-40B4-BE49-F238E27FC236}">
                  <a16:creationId xmlns="" xmlns:a16="http://schemas.microsoft.com/office/drawing/2014/main" id="{AB47021E-0309-4638-9D02-AE2A45E2C5D1}"/>
                </a:ext>
              </a:extLst>
            </p:cNvPr>
            <p:cNvSpPr/>
            <p:nvPr userDrawn="1"/>
          </p:nvSpPr>
          <p:spPr>
            <a:xfrm>
              <a:off x="0" y="0"/>
              <a:ext cx="12192000" cy="1365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dirty="0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="" xmlns:a16="http://schemas.microsoft.com/office/drawing/2014/main" id="{2B8E8D6F-D64D-4B85-AA51-BDA9EF959E3F}"/>
                </a:ext>
              </a:extLst>
            </p:cNvPr>
            <p:cNvSpPr/>
            <p:nvPr userDrawn="1"/>
          </p:nvSpPr>
          <p:spPr>
            <a:xfrm>
              <a:off x="0" y="6721475"/>
              <a:ext cx="12192000" cy="1365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dirty="0"/>
            </a:p>
          </p:txBody>
        </p:sp>
      </p:grp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8468ABB-DAA1-4A8F-A65A-A0EADB7120F3}"/>
              </a:ext>
            </a:extLst>
          </p:cNvPr>
          <p:cNvSpPr>
            <a:spLocks noGrp="1"/>
          </p:cNvSpPr>
          <p:nvPr>
            <p:ph type="ftr" sz="quarter" idx="44"/>
          </p:nvPr>
        </p:nvSpPr>
        <p:spPr/>
        <p:txBody>
          <a:bodyPr/>
          <a:lstStyle/>
          <a:p>
            <a:r>
              <a:rPr lang="en-ZA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D344EF2B-4C23-4FC2-B680-617BC7D82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ZA" dirty="0"/>
              <a:t>page </a:t>
            </a:r>
            <a:fld id="{19B51A1E-902D-48AF-9020-955120F399B6}" type="slidenum">
              <a:rPr lang="en-ZA" b="1" i="1" smtClean="0"/>
              <a:pPr/>
              <a:t>‹#›</a:t>
            </a:fld>
            <a:endParaRPr lang="en-ZA" b="1" i="1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866470" y="3674372"/>
            <a:ext cx="3863221" cy="720000"/>
          </a:xfrm>
        </p:spPr>
        <p:txBody>
          <a:bodyPr anchor="b"/>
          <a:lstStyle>
            <a:lvl1pPr algn="r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Divider Slide Title</a:t>
            </a:r>
            <a:endParaRPr lang="en-ZA"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66470" y="4608000"/>
            <a:ext cx="3863221" cy="1800000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6238225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gital Product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icture Placeholder 10">
            <a:extLst>
              <a:ext uri="{FF2B5EF4-FFF2-40B4-BE49-F238E27FC236}">
                <a16:creationId xmlns="" xmlns:a16="http://schemas.microsoft.com/office/drawing/2014/main" id="{C556A4B9-7599-4B11-B687-2C429C7968E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1" y="947452"/>
            <a:ext cx="5703889" cy="4320000"/>
          </a:xfrm>
          <a:solidFill>
            <a:schemeClr val="bg1">
              <a:lumMod val="85000"/>
            </a:schemeClr>
          </a:solidFill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ZA" dirty="0"/>
              <a:t>Insert or Drag and Drop your Screen Design here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="" xmlns:a16="http://schemas.microsoft.com/office/drawing/2014/main" id="{78C72E08-7056-40F8-B0FE-C8DD826BF5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1" y="457201"/>
            <a:ext cx="10705833" cy="6195852"/>
          </a:xfrm>
          <a:prstGeom prst="rect">
            <a:avLst/>
          </a:prstGeom>
        </p:spPr>
      </p:pic>
      <p:sp>
        <p:nvSpPr>
          <p:cNvPr id="10" name="Picture Placeholder 22">
            <a:extLst>
              <a:ext uri="{FF2B5EF4-FFF2-40B4-BE49-F238E27FC236}">
                <a16:creationId xmlns="" xmlns:a16="http://schemas.microsoft.com/office/drawing/2014/main" id="{785590BE-5BE1-4AF5-B0F8-7D999658F3F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641052" y="136525"/>
            <a:ext cx="4313008" cy="6584950"/>
          </a:xfrm>
          <a:solidFill>
            <a:schemeClr val="accent4">
              <a:lumMod val="50000"/>
            </a:schemeClr>
          </a:solidFill>
        </p:spPr>
        <p:txBody>
          <a:bodyPr lIns="0" tIns="1512000" rIns="0" bIns="0" anchor="t"/>
          <a:lstStyle>
            <a:lvl1pPr marL="0" indent="0" algn="ctr">
              <a:buNone/>
              <a:defRPr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ZA" dirty="0"/>
              <a:t>Insert or Drag and Drop Photo </a:t>
            </a:r>
            <a:br>
              <a:rPr lang="en-ZA" dirty="0"/>
            </a:br>
            <a:r>
              <a:rPr lang="en-ZA" dirty="0"/>
              <a:t>then Send to Back for overlay effect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3E534836-D52B-45E3-A123-FB9FFE3E0AE5}"/>
              </a:ext>
            </a:extLst>
          </p:cNvPr>
          <p:cNvSpPr/>
          <p:nvPr userDrawn="1"/>
        </p:nvSpPr>
        <p:spPr>
          <a:xfrm rot="5400000">
            <a:off x="5505605" y="1273020"/>
            <a:ext cx="6584950" cy="431196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4FA88889-2E09-4B26-90FB-497460180E61}"/>
              </a:ext>
            </a:extLst>
          </p:cNvPr>
          <p:cNvGrpSpPr/>
          <p:nvPr userDrawn="1"/>
        </p:nvGrpSpPr>
        <p:grpSpPr>
          <a:xfrm>
            <a:off x="6641050" y="0"/>
            <a:ext cx="4313009" cy="6858000"/>
            <a:chOff x="0" y="0"/>
            <a:chExt cx="12192000" cy="6858000"/>
          </a:xfrm>
          <a:solidFill>
            <a:schemeClr val="accent1"/>
          </a:solidFill>
        </p:grpSpPr>
        <p:sp>
          <p:nvSpPr>
            <p:cNvPr id="13" name="Rectangle 12">
              <a:extLst>
                <a:ext uri="{FF2B5EF4-FFF2-40B4-BE49-F238E27FC236}">
                  <a16:creationId xmlns="" xmlns:a16="http://schemas.microsoft.com/office/drawing/2014/main" id="{EB70E5C8-5074-4D5F-9EBD-E5E49462D138}"/>
                </a:ext>
              </a:extLst>
            </p:cNvPr>
            <p:cNvSpPr/>
            <p:nvPr userDrawn="1"/>
          </p:nvSpPr>
          <p:spPr>
            <a:xfrm>
              <a:off x="0" y="0"/>
              <a:ext cx="12192000" cy="1365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="" xmlns:a16="http://schemas.microsoft.com/office/drawing/2014/main" id="{57144162-C52D-4D13-B080-38B1B0F6CBC6}"/>
                </a:ext>
              </a:extLst>
            </p:cNvPr>
            <p:cNvSpPr/>
            <p:nvPr userDrawn="1"/>
          </p:nvSpPr>
          <p:spPr>
            <a:xfrm>
              <a:off x="0" y="6721475"/>
              <a:ext cx="12192000" cy="1365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dirty="0"/>
            </a:p>
          </p:txBody>
        </p:sp>
      </p:grp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8468ABB-DAA1-4A8F-A65A-A0EADB7120F3}"/>
              </a:ext>
            </a:extLst>
          </p:cNvPr>
          <p:cNvSpPr>
            <a:spLocks noGrp="1"/>
          </p:cNvSpPr>
          <p:nvPr>
            <p:ph type="ftr" sz="quarter" idx="44"/>
          </p:nvPr>
        </p:nvSpPr>
        <p:spPr/>
        <p:txBody>
          <a:bodyPr/>
          <a:lstStyle/>
          <a:p>
            <a:r>
              <a:rPr lang="en-ZA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D344EF2B-4C23-4FC2-B680-617BC7D82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ZA" dirty="0"/>
              <a:t>page </a:t>
            </a:r>
            <a:fld id="{19B51A1E-902D-48AF-9020-955120F399B6}" type="slidenum">
              <a:rPr lang="en-ZA" b="1" i="1" smtClean="0"/>
              <a:pPr/>
              <a:t>‹#›</a:t>
            </a:fld>
            <a:endParaRPr lang="en-ZA" b="1" i="1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866470" y="1767593"/>
            <a:ext cx="3863221" cy="2595353"/>
          </a:xfrm>
        </p:spPr>
        <p:txBody>
          <a:bodyPr anchor="b"/>
          <a:lstStyle>
            <a:lvl1pPr algn="l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Emphasized Text</a:t>
            </a:r>
            <a:endParaRPr lang="en-ZA" dirty="0"/>
          </a:p>
        </p:txBody>
      </p:sp>
      <p:sp>
        <p:nvSpPr>
          <p:cNvPr id="24" name="Content Placeholder 2">
            <a:extLst>
              <a:ext uri="{FF2B5EF4-FFF2-40B4-BE49-F238E27FC236}">
                <a16:creationId xmlns="" xmlns:a16="http://schemas.microsoft.com/office/drawing/2014/main" id="{5C5C3D10-5CD7-421D-B7BB-581518EF00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66470" y="4608000"/>
            <a:ext cx="3863221" cy="180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77873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Se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ZA" dirty="0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D52B871F-F800-4B02-8408-FF5D438CFEC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800" y="1008000"/>
            <a:ext cx="10144125" cy="252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Subtitle</a:t>
            </a:r>
            <a:endParaRPr lang="en-ZA" dirty="0"/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4790D010-2852-DE49-BD36-340D6725D1D5}"/>
              </a:ext>
            </a:extLst>
          </p:cNvPr>
          <p:cNvSpPr/>
          <p:nvPr userDrawn="1"/>
        </p:nvSpPr>
        <p:spPr>
          <a:xfrm>
            <a:off x="2765072" y="2412312"/>
            <a:ext cx="1216152" cy="12161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Picture Placeholder 15">
            <a:extLst>
              <a:ext uri="{FF2B5EF4-FFF2-40B4-BE49-F238E27FC236}">
                <a16:creationId xmlns="" xmlns:a16="http://schemas.microsoft.com/office/drawing/2014/main" id="{24F79A85-3789-254D-AF3D-5265B6140421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3062252" y="2709492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5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dirty="0"/>
              <a:t>Add</a:t>
            </a:r>
          </a:p>
          <a:p>
            <a:pPr marL="266700" lvl="0" indent="-266700" algn="ctr"/>
            <a:r>
              <a:rPr lang="en-US" dirty="0"/>
              <a:t>Picture</a:t>
            </a:r>
            <a:endParaRPr lang="en-ZA" dirty="0"/>
          </a:p>
        </p:txBody>
      </p:sp>
      <p:sp>
        <p:nvSpPr>
          <p:cNvPr id="6" name="Text Placeholder 8">
            <a:extLst>
              <a:ext uri="{FF2B5EF4-FFF2-40B4-BE49-F238E27FC236}">
                <a16:creationId xmlns="" xmlns:a16="http://schemas.microsoft.com/office/drawing/2014/main" id="{9FBB7671-0660-45EB-8712-824ACCFDD4C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565400" y="3971432"/>
            <a:ext cx="162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Bullet 1</a:t>
            </a:r>
            <a:endParaRPr lang="en-ZA" dirty="0"/>
          </a:p>
        </p:txBody>
      </p:sp>
      <p:sp>
        <p:nvSpPr>
          <p:cNvPr id="8" name="Text Placeholder 10">
            <a:extLst>
              <a:ext uri="{FF2B5EF4-FFF2-40B4-BE49-F238E27FC236}">
                <a16:creationId xmlns="" xmlns:a16="http://schemas.microsoft.com/office/drawing/2014/main" id="{1014D08D-BF9C-44A1-8635-70B551FEFA4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565400" y="4471987"/>
            <a:ext cx="162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Bullet Description</a:t>
            </a:r>
            <a:endParaRPr lang="en-ZA" dirty="0"/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C5D02C68-EB7D-E044-99A9-658364A3B2F0}"/>
              </a:ext>
            </a:extLst>
          </p:cNvPr>
          <p:cNvSpPr/>
          <p:nvPr userDrawn="1"/>
        </p:nvSpPr>
        <p:spPr>
          <a:xfrm>
            <a:off x="4895931" y="2412312"/>
            <a:ext cx="1216152" cy="12161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Picture Placeholder 15">
            <a:extLst>
              <a:ext uri="{FF2B5EF4-FFF2-40B4-BE49-F238E27FC236}">
                <a16:creationId xmlns="" xmlns:a16="http://schemas.microsoft.com/office/drawing/2014/main" id="{3826F102-F281-614F-8445-F1FD4CA62E4A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>
            <a:off x="5193111" y="2709492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5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dirty="0"/>
              <a:t>Add</a:t>
            </a:r>
          </a:p>
          <a:p>
            <a:pPr marL="266700" lvl="0" indent="-266700" algn="ctr"/>
            <a:r>
              <a:rPr lang="en-US" dirty="0"/>
              <a:t>Picture</a:t>
            </a:r>
            <a:endParaRPr lang="en-ZA" dirty="0"/>
          </a:p>
        </p:txBody>
      </p:sp>
      <p:sp>
        <p:nvSpPr>
          <p:cNvPr id="9" name="Text Placeholder 8">
            <a:extLst>
              <a:ext uri="{FF2B5EF4-FFF2-40B4-BE49-F238E27FC236}">
                <a16:creationId xmlns="" xmlns:a16="http://schemas.microsoft.com/office/drawing/2014/main" id="{4339CB16-5C66-4617-AF19-7700AD97524A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696259" y="3971432"/>
            <a:ext cx="162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Bullet 1</a:t>
            </a:r>
            <a:endParaRPr lang="en-ZA" dirty="0"/>
          </a:p>
        </p:txBody>
      </p:sp>
      <p:sp>
        <p:nvSpPr>
          <p:cNvPr id="10" name="Text Placeholder 10">
            <a:extLst>
              <a:ext uri="{FF2B5EF4-FFF2-40B4-BE49-F238E27FC236}">
                <a16:creationId xmlns="" xmlns:a16="http://schemas.microsoft.com/office/drawing/2014/main" id="{8DFFD868-459F-47BA-BA47-B6CC7A09E8E9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696259" y="4471987"/>
            <a:ext cx="162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Bullet Description</a:t>
            </a:r>
            <a:endParaRPr lang="en-ZA" dirty="0"/>
          </a:p>
        </p:txBody>
      </p: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45962E1D-1D13-2B48-9F3B-CE31039DD236}"/>
              </a:ext>
            </a:extLst>
          </p:cNvPr>
          <p:cNvSpPr/>
          <p:nvPr userDrawn="1"/>
        </p:nvSpPr>
        <p:spPr>
          <a:xfrm>
            <a:off x="7026790" y="2412312"/>
            <a:ext cx="1216152" cy="12161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Picture Placeholder 15">
            <a:extLst>
              <a:ext uri="{FF2B5EF4-FFF2-40B4-BE49-F238E27FC236}">
                <a16:creationId xmlns="" xmlns:a16="http://schemas.microsoft.com/office/drawing/2014/main" id="{CD06C66D-CFA0-9B4B-8F90-2B01B8C524BE}"/>
              </a:ext>
            </a:extLst>
          </p:cNvPr>
          <p:cNvSpPr>
            <a:spLocks noGrp="1"/>
          </p:cNvSpPr>
          <p:nvPr>
            <p:ph type="pic" sz="quarter" idx="49" hasCustomPrompt="1"/>
          </p:nvPr>
        </p:nvSpPr>
        <p:spPr>
          <a:xfrm>
            <a:off x="7323970" y="2709492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5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dirty="0"/>
              <a:t>Add</a:t>
            </a:r>
          </a:p>
          <a:p>
            <a:pPr marL="266700" lvl="0" indent="-266700" algn="ctr"/>
            <a:r>
              <a:rPr lang="en-US" dirty="0"/>
              <a:t>Picture</a:t>
            </a:r>
            <a:endParaRPr lang="en-ZA" dirty="0"/>
          </a:p>
        </p:txBody>
      </p:sp>
      <p:sp>
        <p:nvSpPr>
          <p:cNvPr id="11" name="Text Placeholder 8">
            <a:extLst>
              <a:ext uri="{FF2B5EF4-FFF2-40B4-BE49-F238E27FC236}">
                <a16:creationId xmlns="" xmlns:a16="http://schemas.microsoft.com/office/drawing/2014/main" id="{2C2CF09F-AE9E-47DD-899E-02CEAEFE3CC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827118" y="3971432"/>
            <a:ext cx="162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Bullet 1</a:t>
            </a:r>
            <a:endParaRPr lang="en-ZA" dirty="0"/>
          </a:p>
        </p:txBody>
      </p:sp>
      <p:sp>
        <p:nvSpPr>
          <p:cNvPr id="12" name="Text Placeholder 10">
            <a:extLst>
              <a:ext uri="{FF2B5EF4-FFF2-40B4-BE49-F238E27FC236}">
                <a16:creationId xmlns="" xmlns:a16="http://schemas.microsoft.com/office/drawing/2014/main" id="{7AA959D8-F91C-4891-A16D-51CF31166B71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827118" y="4471987"/>
            <a:ext cx="162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Bullet Description</a:t>
            </a:r>
            <a:endParaRPr lang="en-ZA" dirty="0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08CCB8C2-B6A2-4C69-8D3A-57420A034BA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ZA" dirty="0"/>
              <a:t>Add a footer</a:t>
            </a:r>
          </a:p>
        </p:txBody>
      </p:sp>
      <p:sp>
        <p:nvSpPr>
          <p:cNvPr id="16" name="Slide Number Placeholder 6">
            <a:extLst>
              <a:ext uri="{FF2B5EF4-FFF2-40B4-BE49-F238E27FC236}">
                <a16:creationId xmlns="" xmlns:a16="http://schemas.microsoft.com/office/drawing/2014/main" id="{10C57817-9ECE-F147-BBDB-760FAF41C8E8}"/>
              </a:ext>
            </a:extLst>
          </p:cNvPr>
          <p:cNvSpPr>
            <a:spLocks noGrp="1"/>
          </p:cNvSpPr>
          <p:nvPr>
            <p:ph type="sldNum" sz="quarter" idx="44"/>
          </p:nvPr>
        </p:nvSpPr>
        <p:spPr>
          <a:xfrm>
            <a:off x="11091633" y="6456363"/>
            <a:ext cx="962795" cy="264330"/>
          </a:xfrm>
        </p:spPr>
        <p:txBody>
          <a:bodyPr/>
          <a:lstStyle/>
          <a:p>
            <a:r>
              <a:rPr lang="en-ZA" dirty="0"/>
              <a:t>page </a:t>
            </a:r>
            <a:fld id="{19B51A1E-902D-48AF-9020-955120F399B6}" type="slidenum">
              <a:rPr lang="en-ZA" b="1" i="1" smtClean="0"/>
              <a:pPr/>
              <a:t>‹#›</a:t>
            </a:fld>
            <a:endParaRPr lang="en-ZA" b="1" i="1" dirty="0"/>
          </a:p>
        </p:txBody>
      </p:sp>
    </p:spTree>
    <p:extLst>
      <p:ext uri="{BB962C8B-B14F-4D97-AF65-F5344CB8AC3E}">
        <p14:creationId xmlns:p14="http://schemas.microsoft.com/office/powerpoint/2010/main" val="93119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96BF466B-33BA-42AC-AFB2-51FC72C2FA45}"/>
              </a:ext>
            </a:extLst>
          </p:cNvPr>
          <p:cNvSpPr/>
          <p:nvPr/>
        </p:nvSpPr>
        <p:spPr>
          <a:xfrm>
            <a:off x="0" y="0"/>
            <a:ext cx="12192000" cy="1365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C4A5CDF3-277F-457A-90F6-C20C9F0EF716}"/>
              </a:ext>
            </a:extLst>
          </p:cNvPr>
          <p:cNvSpPr/>
          <p:nvPr/>
        </p:nvSpPr>
        <p:spPr>
          <a:xfrm rot="5400000">
            <a:off x="-3360737" y="3360737"/>
            <a:ext cx="6858000" cy="1365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01509F7B-15BA-44E2-85A9-A5A242FAF0E0}"/>
              </a:ext>
            </a:extLst>
          </p:cNvPr>
          <p:cNvSpPr/>
          <p:nvPr/>
        </p:nvSpPr>
        <p:spPr>
          <a:xfrm rot="5400000">
            <a:off x="8144030" y="2810031"/>
            <a:ext cx="6858000" cy="12379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2D8A2F97-6D60-46FC-A9F8-936208153882}"/>
              </a:ext>
            </a:extLst>
          </p:cNvPr>
          <p:cNvSpPr/>
          <p:nvPr/>
        </p:nvSpPr>
        <p:spPr>
          <a:xfrm>
            <a:off x="0" y="6721475"/>
            <a:ext cx="12192000" cy="1365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090F41A2-6535-4CA6-81E4-026A5B56D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0143235" cy="43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ZA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13AB95C-7DD4-4796-80E4-1B7466A2A0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152000"/>
            <a:ext cx="10143235" cy="50392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8879C91-B77F-4273-9A27-A3535FB889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0974" y="6365893"/>
            <a:ext cx="4114800" cy="22671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ZA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ECA3099-A94F-4C3E-BC29-780EDD38F7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91633" y="6456363"/>
            <a:ext cx="962795" cy="264330"/>
          </a:xfrm>
          <a:prstGeom prst="rect">
            <a:avLst/>
          </a:prstGeom>
          <a:ln w="3175">
            <a:solidFill>
              <a:schemeClr val="bg1">
                <a:lumMod val="95000"/>
              </a:schemeClr>
            </a:solidFill>
          </a:ln>
        </p:spPr>
        <p:txBody>
          <a:bodyPr vert="horz" lIns="0" tIns="0" rIns="0" bIns="0" rtlCol="0" anchor="ctr"/>
          <a:lstStyle>
            <a:lvl1pPr algn="ctr"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ZA" dirty="0"/>
              <a:t>page </a:t>
            </a:r>
            <a:fld id="{19B51A1E-902D-48AF-9020-955120F399B6}" type="slidenum">
              <a:rPr lang="en-ZA" b="1" i="1" smtClean="0"/>
              <a:pPr/>
              <a:t>‹#›</a:t>
            </a:fld>
            <a:endParaRPr lang="en-ZA" b="1" i="1" dirty="0"/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FF5B127E-AB96-49E0-8307-05174D7A6231}"/>
              </a:ext>
            </a:extLst>
          </p:cNvPr>
          <p:cNvSpPr txBox="1"/>
          <p:nvPr/>
        </p:nvSpPr>
        <p:spPr>
          <a:xfrm>
            <a:off x="11034141" y="5994000"/>
            <a:ext cx="1077777" cy="35907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ZA" sz="2400" b="1" spc="-150" baseline="0" dirty="0">
                <a:solidFill>
                  <a:schemeClr val="accent1"/>
                </a:solidFill>
              </a:rPr>
              <a:t>Contoso</a:t>
            </a:r>
            <a:r>
              <a:rPr lang="en-ZA" sz="2400" b="1" spc="-150" baseline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/>
            </a:r>
            <a:br>
              <a:rPr lang="en-ZA" sz="2400" b="1" spc="-150" baseline="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ZA" sz="1000" b="0" spc="0" baseline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Pharmaceuticals</a:t>
            </a:r>
          </a:p>
        </p:txBody>
      </p:sp>
    </p:spTree>
    <p:extLst>
      <p:ext uri="{BB962C8B-B14F-4D97-AF65-F5344CB8AC3E}">
        <p14:creationId xmlns:p14="http://schemas.microsoft.com/office/powerpoint/2010/main" val="946163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9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  <p:sldLayoutId id="2147483674" r:id="rId16"/>
    <p:sldLayoutId id="2147483650" r:id="rId17"/>
    <p:sldLayoutId id="2147483652" r:id="rId18"/>
    <p:sldLayoutId id="2147483656" r:id="rId19"/>
    <p:sldLayoutId id="2147483657" r:id="rId20"/>
    <p:sldLayoutId id="2147483653" r:id="rId21"/>
    <p:sldLayoutId id="2147483677" r:id="rId22"/>
    <p:sldLayoutId id="2147483678" r:id="rId23"/>
    <p:sldLayoutId id="2147483654" r:id="rId24"/>
    <p:sldLayoutId id="2147483655" r:id="rId25"/>
    <p:sldLayoutId id="2147483660" r:id="rId26"/>
    <p:sldLayoutId id="2147483675" r:id="rId27"/>
    <p:sldLayoutId id="2147483676" r:id="rId2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 spc="-15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2925" indent="-27622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96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763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430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6B485D64-49E2-C64A-8F0F-8633E12B686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10/30/2018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C92928BE-48FA-8145-A65B-F8041CD0DF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9961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lone_butte_hwy_24_hwy_24.jpg"/>
          <p:cNvPicPr>
            <a:picLocks noChangeAspect="1"/>
          </p:cNvPicPr>
          <p:nvPr/>
        </p:nvPicPr>
        <p:blipFill rotWithShape="1">
          <a:blip r:embed="rId3">
            <a:alphaModFix amt="6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4" r="5594"/>
          <a:stretch/>
        </p:blipFill>
        <p:spPr>
          <a:xfrm>
            <a:off x="2" y="3"/>
            <a:ext cx="12190921" cy="6857999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697315" y="3"/>
            <a:ext cx="4494684" cy="6857999"/>
          </a:xfrm>
          <a:prstGeom prst="rect">
            <a:avLst/>
          </a:prstGeom>
          <a:gradFill flip="none" rotWithShape="1">
            <a:gsLst>
              <a:gs pos="29000">
                <a:schemeClr val="accent1">
                  <a:lumMod val="60000"/>
                  <a:lumOff val="40000"/>
                  <a:alpha val="88000"/>
                </a:schemeClr>
              </a:gs>
              <a:gs pos="100000">
                <a:srgbClr val="FFFFFF">
                  <a:alpha val="88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pic>
        <p:nvPicPr>
          <p:cNvPr id="4" name="Picture 3" descr="15-9341_Cathy McLeod_standing_8x10_colourprint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682"/>
          <a:stretch/>
        </p:blipFill>
        <p:spPr>
          <a:xfrm>
            <a:off x="7824500" y="2029536"/>
            <a:ext cx="4147576" cy="32173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43987" y="5349894"/>
            <a:ext cx="75818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2000" dirty="0" smtClean="0">
                <a:solidFill>
                  <a:prstClr val="white"/>
                </a:solidFill>
                <a:latin typeface="Arial"/>
                <a:cs typeface="Arial"/>
              </a:rPr>
              <a:t>Cariboo Elders’ Building &amp; Rec Society</a:t>
            </a:r>
            <a:endParaRPr lang="en-US" sz="2000" dirty="0">
              <a:solidFill>
                <a:prstClr val="white"/>
              </a:solidFill>
              <a:latin typeface="Arial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43987" y="5750007"/>
            <a:ext cx="33675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Creekside Seniors Centre</a:t>
            </a:r>
          </a:p>
          <a:p>
            <a:pPr defTabSz="457200"/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501 Cedar Ave</a:t>
            </a:r>
          </a:p>
          <a:p>
            <a:pPr defTabSz="457200"/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100 Mile House, V0K 2E0</a:t>
            </a:r>
          </a:p>
          <a:p>
            <a:pPr defTabSz="457200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97316" y="5349897"/>
            <a:ext cx="427476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2000" b="1" dirty="0" smtClean="0">
                <a:solidFill>
                  <a:prstClr val="black"/>
                </a:solidFill>
                <a:latin typeface="Arial"/>
                <a:cs typeface="Arial"/>
              </a:rPr>
              <a:t>Cathy McLeod, MP</a:t>
            </a:r>
          </a:p>
          <a:p>
            <a:pPr algn="ctr" defTabSz="457200"/>
            <a:r>
              <a:rPr lang="en-US" sz="1600" b="1" dirty="0" smtClean="0">
                <a:solidFill>
                  <a:prstClr val="black"/>
                </a:solidFill>
                <a:latin typeface="Arial"/>
                <a:cs typeface="Arial"/>
              </a:rPr>
              <a:t>Kamloops-Thompson-Cariboo</a:t>
            </a:r>
          </a:p>
          <a:p>
            <a:pPr algn="ctr" defTabSz="457200"/>
            <a:r>
              <a:rPr lang="en-US" sz="1400" dirty="0" smtClean="0">
                <a:solidFill>
                  <a:prstClr val="black"/>
                </a:solidFill>
                <a:latin typeface="Arial"/>
                <a:cs typeface="Arial"/>
              </a:rPr>
              <a:t>118-475 Birch Avenue</a:t>
            </a:r>
          </a:p>
          <a:p>
            <a:pPr algn="ctr" defTabSz="457200"/>
            <a:r>
              <a:rPr lang="en-US" sz="1400" dirty="0" smtClean="0">
                <a:solidFill>
                  <a:prstClr val="black"/>
                </a:solidFill>
                <a:latin typeface="Arial"/>
                <a:cs typeface="Arial"/>
              </a:rPr>
              <a:t>South Cariboo Business Centre</a:t>
            </a:r>
          </a:p>
          <a:p>
            <a:pPr algn="ctr" defTabSz="457200"/>
            <a:r>
              <a:rPr lang="en-US" sz="1400" dirty="0" smtClean="0">
                <a:solidFill>
                  <a:prstClr val="black"/>
                </a:solidFill>
                <a:latin typeface="Arial"/>
                <a:cs typeface="Arial"/>
              </a:rPr>
              <a:t>P.O. Box 1977</a:t>
            </a:r>
          </a:p>
          <a:p>
            <a:pPr algn="ctr" defTabSz="457200"/>
            <a:r>
              <a:rPr lang="en-US" sz="1400" dirty="0" smtClean="0">
                <a:solidFill>
                  <a:prstClr val="black"/>
                </a:solidFill>
                <a:latin typeface="Arial"/>
                <a:cs typeface="Arial"/>
              </a:rPr>
              <a:t>100 Mile House, BC V0K 2E0</a:t>
            </a:r>
            <a:endParaRPr lang="en-US" sz="14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299789" y="40021"/>
            <a:ext cx="53950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3600" b="1" dirty="0" smtClean="0">
                <a:solidFill>
                  <a:prstClr val="black"/>
                </a:solidFill>
                <a:latin typeface="Arial"/>
                <a:cs typeface="Arial"/>
              </a:rPr>
              <a:t>100 Mile House</a:t>
            </a:r>
          </a:p>
          <a:p>
            <a:pPr algn="ctr" defTabSz="457200"/>
            <a:r>
              <a:rPr lang="en-US" sz="3600" b="1" dirty="0" smtClean="0">
                <a:solidFill>
                  <a:prstClr val="black"/>
                </a:solidFill>
                <a:latin typeface="Arial"/>
                <a:cs typeface="Arial"/>
              </a:rPr>
              <a:t>Town Hall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-43985" y="950828"/>
            <a:ext cx="7741303" cy="4124205"/>
          </a:xfrm>
          <a:prstGeom prst="rect">
            <a:avLst/>
          </a:prstGeom>
          <a:solidFill>
            <a:schemeClr val="bg1">
              <a:lumMod val="85000"/>
              <a:alpha val="77000"/>
            </a:schemeClr>
          </a:solidFill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4400" b="1" dirty="0" smtClean="0">
                <a:solidFill>
                  <a:srgbClr val="800000"/>
                </a:solidFill>
                <a:effectLst>
                  <a:glow>
                    <a:prstClr val="white">
                      <a:lumMod val="85000"/>
                    </a:prstClr>
                  </a:glow>
                </a:effectLst>
                <a:latin typeface="Arial"/>
                <a:cs typeface="Arial"/>
              </a:rPr>
              <a:t>Bill C-71</a:t>
            </a:r>
          </a:p>
          <a:p>
            <a:pPr algn="ctr" defTabSz="457200"/>
            <a:r>
              <a:rPr lang="en-US" sz="2800" dirty="0">
                <a:solidFill>
                  <a:prstClr val="black"/>
                </a:solidFill>
                <a:effectLst>
                  <a:glow>
                    <a:prstClr val="white">
                      <a:lumMod val="85000"/>
                    </a:prstClr>
                  </a:glow>
                </a:effectLst>
                <a:latin typeface="Arial"/>
                <a:cs typeface="Arial"/>
              </a:rPr>
              <a:t>T</a:t>
            </a:r>
            <a:r>
              <a:rPr lang="en-US" sz="2800" dirty="0" smtClean="0">
                <a:solidFill>
                  <a:prstClr val="black"/>
                </a:solidFill>
                <a:effectLst>
                  <a:glow>
                    <a:prstClr val="white">
                      <a:lumMod val="85000"/>
                    </a:prstClr>
                  </a:glow>
                </a:effectLst>
                <a:latin typeface="Arial"/>
                <a:cs typeface="Arial"/>
              </a:rPr>
              <a:t>he current Liberal gun legislation</a:t>
            </a:r>
            <a:endParaRPr lang="en-US" sz="1400" dirty="0" smtClean="0">
              <a:solidFill>
                <a:prstClr val="black"/>
              </a:solidFill>
              <a:effectLst>
                <a:glow>
                  <a:prstClr val="white">
                    <a:lumMod val="85000"/>
                  </a:prstClr>
                </a:glow>
              </a:effectLst>
              <a:latin typeface="Arial"/>
              <a:cs typeface="Arial"/>
            </a:endParaRPr>
          </a:p>
          <a:p>
            <a:pPr algn="ctr" defTabSz="457200"/>
            <a:r>
              <a:rPr lang="en-US" sz="1400" dirty="0" smtClean="0">
                <a:solidFill>
                  <a:prstClr val="black"/>
                </a:solidFill>
                <a:effectLst>
                  <a:glow>
                    <a:prstClr val="white">
                      <a:lumMod val="85000"/>
                    </a:prstClr>
                  </a:glow>
                </a:effectLst>
                <a:latin typeface="Arial"/>
                <a:cs typeface="Arial"/>
              </a:rPr>
              <a:t> </a:t>
            </a:r>
          </a:p>
          <a:p>
            <a:pPr algn="ctr" defTabSz="457200"/>
            <a:r>
              <a:rPr lang="en-US" sz="2400" b="1" i="1" dirty="0" smtClean="0">
                <a:solidFill>
                  <a:srgbClr val="800000"/>
                </a:solidFill>
                <a:effectLst>
                  <a:glow>
                    <a:prstClr val="white">
                      <a:lumMod val="85000"/>
                    </a:prstClr>
                  </a:glow>
                </a:effectLst>
                <a:latin typeface="Arial"/>
                <a:cs typeface="Arial"/>
              </a:rPr>
              <a:t>New Rules, Regulations &amp; Problems</a:t>
            </a:r>
          </a:p>
          <a:p>
            <a:pPr algn="ctr" defTabSz="457200"/>
            <a:r>
              <a:rPr lang="en-US" sz="2400" b="1" i="1" dirty="0" smtClean="0">
                <a:solidFill>
                  <a:srgbClr val="800000"/>
                </a:solidFill>
                <a:effectLst>
                  <a:glow>
                    <a:prstClr val="white">
                      <a:lumMod val="85000"/>
                    </a:prstClr>
                  </a:glow>
                </a:effectLst>
                <a:latin typeface="Arial"/>
                <a:cs typeface="Arial"/>
              </a:rPr>
              <a:t>for Law-Abiding Firearms Owners</a:t>
            </a:r>
          </a:p>
          <a:p>
            <a:pPr algn="ctr" defTabSz="457200"/>
            <a:endParaRPr lang="en-US" sz="2400" dirty="0">
              <a:solidFill>
                <a:prstClr val="black"/>
              </a:solidFill>
              <a:effectLst>
                <a:glow>
                  <a:prstClr val="white">
                    <a:lumMod val="85000"/>
                  </a:prstClr>
                </a:glow>
              </a:effectLst>
              <a:latin typeface="Arial"/>
              <a:cs typeface="Arial"/>
            </a:endParaRPr>
          </a:p>
          <a:p>
            <a:pPr algn="ctr" defTabSz="457200"/>
            <a:r>
              <a:rPr lang="en-US" sz="2000" dirty="0" smtClean="0">
                <a:solidFill>
                  <a:prstClr val="black"/>
                </a:solidFill>
                <a:effectLst>
                  <a:glow>
                    <a:prstClr val="white">
                      <a:lumMod val="85000"/>
                    </a:prstClr>
                  </a:glow>
                </a:effectLst>
                <a:latin typeface="Arial"/>
                <a:cs typeface="Arial"/>
              </a:rPr>
              <a:t>Presentation by</a:t>
            </a:r>
          </a:p>
          <a:p>
            <a:pPr algn="ctr" defTabSz="457200"/>
            <a:r>
              <a:rPr lang="en-US" sz="2400" dirty="0" smtClean="0">
                <a:solidFill>
                  <a:prstClr val="black"/>
                </a:solidFill>
                <a:effectLst>
                  <a:glow>
                    <a:prstClr val="white">
                      <a:lumMod val="85000"/>
                    </a:prstClr>
                  </a:glow>
                </a:effectLst>
                <a:latin typeface="Arial"/>
                <a:cs typeface="Arial"/>
              </a:rPr>
              <a:t> </a:t>
            </a:r>
            <a:r>
              <a:rPr lang="en-US" sz="3200" b="1" dirty="0" smtClean="0">
                <a:solidFill>
                  <a:prstClr val="black"/>
                </a:solidFill>
                <a:effectLst>
                  <a:glow>
                    <a:prstClr val="white">
                      <a:lumMod val="85000"/>
                    </a:prstClr>
                  </a:glow>
                </a:effectLst>
                <a:latin typeface="Arial"/>
                <a:cs typeface="Arial"/>
              </a:rPr>
              <a:t>Bob Zimmer, MP</a:t>
            </a:r>
          </a:p>
          <a:p>
            <a:pPr algn="ctr" defTabSz="457200"/>
            <a:r>
              <a:rPr lang="en-US" sz="1400" dirty="0" smtClean="0">
                <a:solidFill>
                  <a:prstClr val="black"/>
                </a:solidFill>
                <a:effectLst>
                  <a:glow>
                    <a:prstClr val="white">
                      <a:lumMod val="85000"/>
                    </a:prstClr>
                  </a:glow>
                </a:effectLst>
                <a:latin typeface="Arial"/>
                <a:cs typeface="Arial"/>
              </a:rPr>
              <a:t>Prince George-Peace River-Northern Rockies</a:t>
            </a:r>
          </a:p>
          <a:p>
            <a:pPr algn="ctr" defTabSz="457200"/>
            <a:r>
              <a:rPr lang="en-US" sz="1400" dirty="0" smtClean="0">
                <a:solidFill>
                  <a:prstClr val="black"/>
                </a:solidFill>
                <a:effectLst>
                  <a:glow>
                    <a:prstClr val="white">
                      <a:lumMod val="85000"/>
                    </a:prstClr>
                  </a:glow>
                </a:effectLst>
                <a:latin typeface="Arial"/>
                <a:cs typeface="Arial"/>
              </a:rPr>
              <a:t>Co-Chair of the Parliamentary Outdoor Caucus</a:t>
            </a:r>
          </a:p>
          <a:p>
            <a:pPr algn="ctr" defTabSz="457200"/>
            <a:endParaRPr lang="en-US" sz="24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696240" y="1240350"/>
            <a:ext cx="44946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2400" dirty="0" smtClean="0">
                <a:solidFill>
                  <a:prstClr val="black"/>
                </a:solidFill>
              </a:rPr>
              <a:t>November 17</a:t>
            </a:r>
            <a:r>
              <a:rPr lang="en-US" sz="2400" baseline="30000" dirty="0" smtClean="0">
                <a:solidFill>
                  <a:prstClr val="black"/>
                </a:solidFill>
              </a:rPr>
              <a:t>th</a:t>
            </a:r>
            <a:r>
              <a:rPr lang="en-US" sz="2400" dirty="0" smtClean="0">
                <a:solidFill>
                  <a:prstClr val="black"/>
                </a:solidFill>
              </a:rPr>
              <a:t>, 2018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487538" y="1629426"/>
            <a:ext cx="32060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1:00pm – 3:00pm</a:t>
            </a:r>
            <a:endParaRPr lang="en-US" sz="2000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15021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bg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7725" y="2309759"/>
            <a:ext cx="2729028" cy="2729028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43E44A62-8E09-4084-9A7E-FFC8FD9683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25838" y="2068566"/>
            <a:ext cx="3069500" cy="997168"/>
          </a:xfrm>
        </p:spPr>
        <p:txBody>
          <a:bodyPr/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ZA" sz="3200" dirty="0" smtClean="0">
                <a:latin typeface="Arial" panose="020B0604020202020204" pitchFamily="34" charset="0"/>
              </a:rPr>
              <a:t>BACKGROUND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ZA" sz="3200" dirty="0" smtClean="0">
                <a:latin typeface="Arial" panose="020B0604020202020204" pitchFamily="34" charset="0"/>
              </a:rPr>
              <a:t>CHECKS</a:t>
            </a:r>
            <a:endParaRPr lang="en-ZA" sz="3200" dirty="0">
              <a:latin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BD119B4-7FE5-43DD-81FB-DA75B8EA4C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355489" y="3306043"/>
            <a:ext cx="3517995" cy="3051905"/>
          </a:xfrm>
        </p:spPr>
        <p:txBody>
          <a:bodyPr/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Removes the reference to a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five-year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period for background checks on license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applications</a:t>
            </a: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This eliminates any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temporal restrictions on these checks</a:t>
            </a:r>
            <a:endParaRPr lang="en-CA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itle 2">
            <a:extLst>
              <a:ext uri="{FF2B5EF4-FFF2-40B4-BE49-F238E27FC236}">
                <a16:creationId xmlns="" xmlns:a16="http://schemas.microsoft.com/office/drawing/2014/main" id="{0DED61FF-98D7-468C-A710-A0E65FFCFDD7}"/>
              </a:ext>
            </a:extLst>
          </p:cNvPr>
          <p:cNvSpPr txBox="1">
            <a:spLocks/>
          </p:cNvSpPr>
          <p:nvPr/>
        </p:nvSpPr>
        <p:spPr>
          <a:xfrm>
            <a:off x="451678" y="421440"/>
            <a:ext cx="10143235" cy="43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spc="-15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ZA" dirty="0" smtClean="0">
                <a:latin typeface="Arial" panose="020B0604020202020204" pitchFamily="34" charset="0"/>
                <a:cs typeface="Arial" panose="020B0604020202020204" pitchFamily="34" charset="0"/>
              </a:rPr>
              <a:t>WHAT BILL C-71 DOES</a:t>
            </a:r>
            <a:endParaRPr lang="en-Z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 title="Overlay Graphic">
            <a:extLst>
              <a:ext uri="{FF2B5EF4-FFF2-40B4-BE49-F238E27FC236}">
                <a16:creationId xmlns="" xmlns:a16="http://schemas.microsoft.com/office/drawing/2014/main" id="{817B6E89-6474-4AB4-90D5-2C2FB4120F12}"/>
              </a:ext>
            </a:extLst>
          </p:cNvPr>
          <p:cNvSpPr/>
          <p:nvPr/>
        </p:nvSpPr>
        <p:spPr bwMode="ltGray">
          <a:xfrm>
            <a:off x="451678" y="853440"/>
            <a:ext cx="11740322" cy="137795"/>
          </a:xfrm>
          <a:prstGeom prst="rect">
            <a:avLst/>
          </a:prstGeom>
          <a:solidFill>
            <a:schemeClr val="accent1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7"/>
          </p:nvPr>
        </p:nvSpPr>
        <p:spPr>
          <a:xfrm>
            <a:off x="477520" y="1076580"/>
            <a:ext cx="10144125" cy="252000"/>
          </a:xfrm>
        </p:spPr>
        <p:txBody>
          <a:bodyPr/>
          <a:lstStyle/>
          <a:p>
            <a:r>
              <a:rPr lang="en-CA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RULES, REGULATIONS, AND </a:t>
            </a:r>
            <a:r>
              <a:rPr lang="en-CA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PROBLEMS  </a:t>
            </a:r>
            <a:r>
              <a:rPr lang="en-CA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LAW-ABIDING FIREARMS OWNERS</a:t>
            </a:r>
          </a:p>
        </p:txBody>
      </p:sp>
      <p:pic>
        <p:nvPicPr>
          <p:cNvPr id="1026" name="Picture 2" descr="S:\Patrick\GUNS\id-badge-icon-png-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6500" y="2759435"/>
            <a:ext cx="1046838" cy="1046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11064240" y="5831840"/>
            <a:ext cx="1056640" cy="528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2" name="Text Placeholder 1">
            <a:extLst>
              <a:ext uri="{FF2B5EF4-FFF2-40B4-BE49-F238E27FC236}">
                <a16:creationId xmlns="" xmlns:a16="http://schemas.microsoft.com/office/drawing/2014/main" id="{43E44A62-8E09-4084-9A7E-FFC8FD9683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1678" y="2008389"/>
            <a:ext cx="3069500" cy="997168"/>
          </a:xfrm>
        </p:spPr>
        <p:txBody>
          <a:bodyPr/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ZA" sz="3200" dirty="0" smtClean="0">
                <a:latin typeface="Arial" panose="020B0604020202020204" pitchFamily="34" charset="0"/>
              </a:rPr>
              <a:t>LICENSE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ZA" sz="3200" dirty="0" smtClean="0">
                <a:latin typeface="Arial" panose="020B0604020202020204" pitchFamily="34" charset="0"/>
              </a:rPr>
              <a:t>VERIFICATION</a:t>
            </a:r>
            <a:endParaRPr lang="en-ZA" sz="3200" dirty="0">
              <a:latin typeface="Arial" panose="020B0604020202020204" pitchFamily="34" charset="0"/>
            </a:endParaRPr>
          </a:p>
        </p:txBody>
      </p:sp>
      <p:sp>
        <p:nvSpPr>
          <p:cNvPr id="23" name="Content Placeholder 2">
            <a:extLst>
              <a:ext uri="{FF2B5EF4-FFF2-40B4-BE49-F238E27FC236}">
                <a16:creationId xmlns="" xmlns:a16="http://schemas.microsoft.com/office/drawing/2014/main" id="{3BD119B4-7FE5-43DD-81FB-DA75B8EA4CF1}"/>
              </a:ext>
            </a:extLst>
          </p:cNvPr>
          <p:cNvSpPr txBox="1">
            <a:spLocks/>
          </p:cNvSpPr>
          <p:nvPr/>
        </p:nvSpPr>
        <p:spPr>
          <a:xfrm>
            <a:off x="451678" y="3308255"/>
            <a:ext cx="3867514" cy="305190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66700" indent="-2667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Requires that whenever a non-restricted firearm is transferred, the buyer must produce a licence, and the </a:t>
            </a:r>
            <a:r>
              <a:rPr lang="en-C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vendor/seller must </a:t>
            </a:r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verify that it is </a:t>
            </a:r>
            <a:r>
              <a:rPr lang="en-C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valid</a:t>
            </a:r>
          </a:p>
          <a:p>
            <a:r>
              <a:rPr lang="en-C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 “Registrar</a:t>
            </a:r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” must issue a “reference number” for such transactions. Many </a:t>
            </a:r>
            <a:r>
              <a:rPr lang="en-C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see </a:t>
            </a:r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this as a “stealth </a:t>
            </a:r>
            <a:r>
              <a:rPr lang="en-C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registry” in practice</a:t>
            </a:r>
          </a:p>
          <a:p>
            <a:endParaRPr lang="en-Z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4239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43E44A62-8E09-4084-9A7E-FFC8FD9683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44379" y="2066872"/>
            <a:ext cx="3679134" cy="997168"/>
          </a:xfrm>
        </p:spPr>
        <p:txBody>
          <a:bodyPr/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ZA" sz="3200" dirty="0" smtClean="0">
                <a:latin typeface="Arial" panose="020B0604020202020204" pitchFamily="34" charset="0"/>
              </a:rPr>
              <a:t>AUTHORIZATIONS TO TRANSPORT</a:t>
            </a:r>
            <a:endParaRPr lang="en-ZA" sz="3200" dirty="0">
              <a:latin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BD119B4-7FE5-43DD-81FB-DA75B8EA4C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187046" y="3163090"/>
            <a:ext cx="3490551" cy="3051905"/>
          </a:xfrm>
        </p:spPr>
        <p:txBody>
          <a:bodyPr/>
          <a:lstStyle/>
          <a:p>
            <a:r>
              <a:rPr lang="en-C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Removes </a:t>
            </a:r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common-sense transportation authorizations, requiring permission and a permit whenever restricted or prohibited guns are moved through the </a:t>
            </a:r>
            <a:r>
              <a:rPr lang="en-C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community</a:t>
            </a:r>
          </a:p>
          <a:p>
            <a:r>
              <a:rPr lang="en-C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The only exception is </a:t>
            </a:r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between a residence and an approved shooting range. </a:t>
            </a:r>
            <a:endParaRPr lang="en-CA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itle 2">
            <a:extLst>
              <a:ext uri="{FF2B5EF4-FFF2-40B4-BE49-F238E27FC236}">
                <a16:creationId xmlns="" xmlns:a16="http://schemas.microsoft.com/office/drawing/2014/main" id="{0DED61FF-98D7-468C-A710-A0E65FFCFDD7}"/>
              </a:ext>
            </a:extLst>
          </p:cNvPr>
          <p:cNvSpPr txBox="1">
            <a:spLocks/>
          </p:cNvSpPr>
          <p:nvPr/>
        </p:nvSpPr>
        <p:spPr>
          <a:xfrm>
            <a:off x="451678" y="421440"/>
            <a:ext cx="10143235" cy="43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spc="-15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ZA" dirty="0" smtClean="0">
                <a:latin typeface="Arial" panose="020B0604020202020204" pitchFamily="34" charset="0"/>
                <a:cs typeface="Arial" panose="020B0604020202020204" pitchFamily="34" charset="0"/>
              </a:rPr>
              <a:t>WHAT BILL C-71 DOES</a:t>
            </a:r>
            <a:endParaRPr lang="en-Z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 title="Overlay Graphic">
            <a:extLst>
              <a:ext uri="{FF2B5EF4-FFF2-40B4-BE49-F238E27FC236}">
                <a16:creationId xmlns="" xmlns:a16="http://schemas.microsoft.com/office/drawing/2014/main" id="{817B6E89-6474-4AB4-90D5-2C2FB4120F12}"/>
              </a:ext>
            </a:extLst>
          </p:cNvPr>
          <p:cNvSpPr/>
          <p:nvPr/>
        </p:nvSpPr>
        <p:spPr bwMode="ltGray">
          <a:xfrm>
            <a:off x="451678" y="853440"/>
            <a:ext cx="11740322" cy="137795"/>
          </a:xfrm>
          <a:prstGeom prst="rect">
            <a:avLst/>
          </a:prstGeom>
          <a:solidFill>
            <a:schemeClr val="accent1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7"/>
          </p:nvPr>
        </p:nvSpPr>
        <p:spPr>
          <a:xfrm>
            <a:off x="477520" y="1076580"/>
            <a:ext cx="10144125" cy="252000"/>
          </a:xfrm>
        </p:spPr>
        <p:txBody>
          <a:bodyPr/>
          <a:lstStyle/>
          <a:p>
            <a:r>
              <a:rPr lang="en-CA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RULES, REGULATIONS, AND </a:t>
            </a:r>
            <a:r>
              <a:rPr lang="en-CA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PROBLEMS  </a:t>
            </a:r>
            <a:r>
              <a:rPr lang="en-CA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LAW-ABIDING FIREARMS OWNERS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1064240" y="5831840"/>
            <a:ext cx="1056640" cy="528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2" name="Text Placeholder 1">
            <a:extLst>
              <a:ext uri="{FF2B5EF4-FFF2-40B4-BE49-F238E27FC236}">
                <a16:creationId xmlns="" xmlns:a16="http://schemas.microsoft.com/office/drawing/2014/main" id="{43E44A62-8E09-4084-9A7E-FFC8FD9683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1011" y="1999922"/>
            <a:ext cx="3069500" cy="997168"/>
          </a:xfrm>
        </p:spPr>
        <p:txBody>
          <a:bodyPr/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ZA" sz="3200" dirty="0" smtClean="0">
                <a:latin typeface="Arial" panose="020B0604020202020204" pitchFamily="34" charset="0"/>
              </a:rPr>
              <a:t>RETAILER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ZA" sz="3200" dirty="0" smtClean="0">
                <a:latin typeface="Arial" panose="020B0604020202020204" pitchFamily="34" charset="0"/>
              </a:rPr>
              <a:t>RECORDS</a:t>
            </a:r>
            <a:endParaRPr lang="en-ZA" sz="3200" dirty="0">
              <a:latin typeface="Arial" panose="020B0604020202020204" pitchFamily="34" charset="0"/>
            </a:endParaRPr>
          </a:p>
        </p:txBody>
      </p:sp>
      <p:sp>
        <p:nvSpPr>
          <p:cNvPr id="23" name="Content Placeholder 2">
            <a:extLst>
              <a:ext uri="{FF2B5EF4-FFF2-40B4-BE49-F238E27FC236}">
                <a16:creationId xmlns="" xmlns:a16="http://schemas.microsoft.com/office/drawing/2014/main" id="{3BD119B4-7FE5-43DD-81FB-DA75B8EA4CF1}"/>
              </a:ext>
            </a:extLst>
          </p:cNvPr>
          <p:cNvSpPr txBox="1">
            <a:spLocks/>
          </p:cNvSpPr>
          <p:nvPr/>
        </p:nvSpPr>
        <p:spPr>
          <a:xfrm>
            <a:off x="451678" y="3247295"/>
            <a:ext cx="3867514" cy="329066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66700" indent="-2667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Requires </a:t>
            </a:r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commercial retailers to maintain records for 20 years of their inventories and </a:t>
            </a:r>
            <a:r>
              <a:rPr lang="en-C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sales</a:t>
            </a:r>
          </a:p>
          <a:p>
            <a:r>
              <a:rPr lang="en-C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In some instances, such </a:t>
            </a:r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records would be accessible to police officers </a:t>
            </a:r>
            <a:r>
              <a:rPr lang="en-C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without </a:t>
            </a:r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C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warrant</a:t>
            </a:r>
          </a:p>
          <a:p>
            <a:pPr lvl="0"/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Should a retailer go out of business, records would be required to be given to the federal </a:t>
            </a:r>
            <a:r>
              <a:rPr lang="en-C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government</a:t>
            </a:r>
            <a:endParaRPr lang="en-CA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ZA" dirty="0">
              <a:latin typeface="Franklin Gothic Book" panose="020B0503020102020204" pitchFamily="34" charset="0"/>
            </a:endParaRPr>
          </a:p>
        </p:txBody>
      </p:sp>
      <p:pic>
        <p:nvPicPr>
          <p:cNvPr id="13" name="Picture Placeholder 7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89" b="7289"/>
          <a:stretch>
            <a:fillRect/>
          </a:stretch>
        </p:blipFill>
        <p:spPr>
          <a:xfrm>
            <a:off x="4886757" y="2836333"/>
            <a:ext cx="1852710" cy="1852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458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2">
            <a:extLst>
              <a:ext uri="{FF2B5EF4-FFF2-40B4-BE49-F238E27FC236}">
                <a16:creationId xmlns="" xmlns:a16="http://schemas.microsoft.com/office/drawing/2014/main" id="{0DED61FF-98D7-468C-A710-A0E65FFCFDD7}"/>
              </a:ext>
            </a:extLst>
          </p:cNvPr>
          <p:cNvSpPr txBox="1">
            <a:spLocks/>
          </p:cNvSpPr>
          <p:nvPr/>
        </p:nvSpPr>
        <p:spPr>
          <a:xfrm>
            <a:off x="451678" y="421440"/>
            <a:ext cx="10143235" cy="43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spc="-15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ZA" dirty="0" smtClean="0">
                <a:latin typeface="Arial" panose="020B0604020202020204" pitchFamily="34" charset="0"/>
                <a:cs typeface="Arial" panose="020B0604020202020204" pitchFamily="34" charset="0"/>
              </a:rPr>
              <a:t>WHAT BILL C-71 DOES</a:t>
            </a:r>
            <a:endParaRPr lang="en-Z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 title="Overlay Graphic">
            <a:extLst>
              <a:ext uri="{FF2B5EF4-FFF2-40B4-BE49-F238E27FC236}">
                <a16:creationId xmlns="" xmlns:a16="http://schemas.microsoft.com/office/drawing/2014/main" id="{817B6E89-6474-4AB4-90D5-2C2FB4120F12}"/>
              </a:ext>
            </a:extLst>
          </p:cNvPr>
          <p:cNvSpPr/>
          <p:nvPr/>
        </p:nvSpPr>
        <p:spPr bwMode="ltGray">
          <a:xfrm>
            <a:off x="451678" y="853440"/>
            <a:ext cx="11740322" cy="137795"/>
          </a:xfrm>
          <a:prstGeom prst="rect">
            <a:avLst/>
          </a:prstGeom>
          <a:solidFill>
            <a:schemeClr val="accent1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7"/>
          </p:nvPr>
        </p:nvSpPr>
        <p:spPr>
          <a:xfrm>
            <a:off x="477520" y="1076580"/>
            <a:ext cx="10144125" cy="252000"/>
          </a:xfrm>
        </p:spPr>
        <p:txBody>
          <a:bodyPr/>
          <a:lstStyle/>
          <a:p>
            <a:r>
              <a:rPr lang="en-CA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RULES, REGULATIONS, AND </a:t>
            </a:r>
            <a:r>
              <a:rPr lang="en-CA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PROBLEMS  </a:t>
            </a:r>
            <a:r>
              <a:rPr lang="en-CA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LAW-ABIDING FIREARMS OWNERS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1064240" y="5831840"/>
            <a:ext cx="1056640" cy="528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2" name="Text Placeholder 1">
            <a:extLst>
              <a:ext uri="{FF2B5EF4-FFF2-40B4-BE49-F238E27FC236}">
                <a16:creationId xmlns="" xmlns:a16="http://schemas.microsoft.com/office/drawing/2014/main" id="{43E44A62-8E09-4084-9A7E-FFC8FD9683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4563" y="2060212"/>
            <a:ext cx="3864629" cy="997168"/>
          </a:xfrm>
        </p:spPr>
        <p:txBody>
          <a:bodyPr/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ZA" sz="3200" dirty="0" smtClean="0">
                <a:latin typeface="Arial" panose="020B0604020202020204" pitchFamily="34" charset="0"/>
              </a:rPr>
              <a:t>PARLIAMENTARY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ZA" sz="3200" dirty="0" smtClean="0">
                <a:latin typeface="Arial" panose="020B0604020202020204" pitchFamily="34" charset="0"/>
              </a:rPr>
              <a:t>OVERSIGHT</a:t>
            </a:r>
            <a:endParaRPr lang="en-ZA" sz="3200" dirty="0">
              <a:latin typeface="Arial" panose="020B0604020202020204" pitchFamily="34" charset="0"/>
            </a:endParaRPr>
          </a:p>
        </p:txBody>
      </p:sp>
      <p:sp>
        <p:nvSpPr>
          <p:cNvPr id="23" name="Content Placeholder 2">
            <a:extLst>
              <a:ext uri="{FF2B5EF4-FFF2-40B4-BE49-F238E27FC236}">
                <a16:creationId xmlns="" xmlns:a16="http://schemas.microsoft.com/office/drawing/2014/main" id="{3BD119B4-7FE5-43DD-81FB-DA75B8EA4CF1}"/>
              </a:ext>
            </a:extLst>
          </p:cNvPr>
          <p:cNvSpPr txBox="1">
            <a:spLocks/>
          </p:cNvSpPr>
          <p:nvPr/>
        </p:nvSpPr>
        <p:spPr>
          <a:xfrm>
            <a:off x="451678" y="3308255"/>
            <a:ext cx="3867514" cy="305190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66700" indent="-2667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Removes the ability of parliamentarians </a:t>
            </a:r>
            <a:r>
              <a:rPr lang="en-C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override </a:t>
            </a:r>
            <a:r>
              <a:rPr lang="en-C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firearm classifications </a:t>
            </a:r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instead of the RCMP having final </a:t>
            </a:r>
            <a:r>
              <a:rPr lang="en-C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say</a:t>
            </a: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 recent example of this was the Conservative Government’s decision to reverse the RCMP’s prohibition of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CZ-858s and Swiss Arms rifles.</a:t>
            </a:r>
            <a:endParaRPr lang="en-Z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Placeholder 1">
            <a:extLst>
              <a:ext uri="{FF2B5EF4-FFF2-40B4-BE49-F238E27FC236}">
                <a16:creationId xmlns="" xmlns:a16="http://schemas.microsoft.com/office/drawing/2014/main" id="{43E44A62-8E09-4084-9A7E-FFC8FD9683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12671" y="2040673"/>
            <a:ext cx="3682726" cy="997168"/>
          </a:xfrm>
        </p:spPr>
        <p:txBody>
          <a:bodyPr/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ZA" sz="3200" dirty="0" smtClean="0">
                <a:latin typeface="Arial" panose="020B0604020202020204" pitchFamily="34" charset="0"/>
              </a:rPr>
              <a:t>CLASSIFICATION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ZA" sz="3200" dirty="0" smtClean="0">
                <a:latin typeface="Arial" panose="020B0604020202020204" pitchFamily="34" charset="0"/>
              </a:rPr>
              <a:t>CHANGES</a:t>
            </a:r>
            <a:endParaRPr lang="en-ZA" sz="3200" dirty="0">
              <a:latin typeface="Arial" panose="020B0604020202020204" pitchFamily="34" charset="0"/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="" xmlns:a16="http://schemas.microsoft.com/office/drawing/2014/main" id="{3BD119B4-7FE5-43DD-81FB-DA75B8EA4CF1}"/>
              </a:ext>
            </a:extLst>
          </p:cNvPr>
          <p:cNvSpPr txBox="1">
            <a:spLocks/>
          </p:cNvSpPr>
          <p:nvPr/>
        </p:nvSpPr>
        <p:spPr>
          <a:xfrm>
            <a:off x="7047523" y="3308255"/>
            <a:ext cx="3743458" cy="305190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66700" indent="-2667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2000" dirty="0">
                <a:latin typeface="Franklin Gothic Book" panose="020B0503020102020204" pitchFamily="34" charset="0"/>
              </a:rPr>
              <a:t>Lists newly- restricted firearms in the Act  </a:t>
            </a:r>
            <a:r>
              <a:rPr lang="en-CA" sz="2000" dirty="0" smtClean="0">
                <a:latin typeface="Franklin Gothic Book" panose="020B0503020102020204" pitchFamily="34" charset="0"/>
              </a:rPr>
              <a:t>meaning </a:t>
            </a:r>
            <a:r>
              <a:rPr lang="en-CA" sz="2000" dirty="0">
                <a:latin typeface="Franklin Gothic Book" panose="020B0503020102020204" pitchFamily="34" charset="0"/>
              </a:rPr>
              <a:t>that future classification changes </a:t>
            </a:r>
            <a:r>
              <a:rPr lang="en-CA" sz="2000" dirty="0" smtClean="0">
                <a:latin typeface="Franklin Gothic Book" panose="020B0503020102020204" pitchFamily="34" charset="0"/>
              </a:rPr>
              <a:t>(such as discontinuation </a:t>
            </a:r>
            <a:r>
              <a:rPr lang="en-CA" sz="2000" dirty="0">
                <a:latin typeface="Franklin Gothic Book" panose="020B0503020102020204" pitchFamily="34" charset="0"/>
              </a:rPr>
              <a:t>or new variants) will require an Act of </a:t>
            </a:r>
            <a:r>
              <a:rPr lang="en-CA" sz="2000" dirty="0" smtClean="0">
                <a:latin typeface="Franklin Gothic Book" panose="020B0503020102020204" pitchFamily="34" charset="0"/>
              </a:rPr>
              <a:t>Parliament</a:t>
            </a:r>
          </a:p>
          <a:p>
            <a:r>
              <a:rPr lang="en-US" sz="2000" dirty="0" smtClean="0">
                <a:latin typeface="Franklin Gothic Book" panose="020B0503020102020204" pitchFamily="34" charset="0"/>
              </a:rPr>
              <a:t>Typically, the classification of firearms is done through regulation</a:t>
            </a:r>
            <a:endParaRPr lang="en-CA" sz="2000" dirty="0">
              <a:latin typeface="Franklin Gothic Book" panose="020B0503020102020204" pitchFamily="34" charset="0"/>
            </a:endParaRPr>
          </a:p>
          <a:p>
            <a:endParaRPr lang="en-ZA" dirty="0">
              <a:latin typeface="Franklin Gothic Book" panose="020B0503020102020204" pitchFamily="34" charset="0"/>
            </a:endParaRPr>
          </a:p>
        </p:txBody>
      </p:sp>
      <p:pic>
        <p:nvPicPr>
          <p:cNvPr id="17" name="Picture Placeholder 7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5640" y="2407660"/>
            <a:ext cx="2426547" cy="2426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489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2">
            <a:extLst>
              <a:ext uri="{FF2B5EF4-FFF2-40B4-BE49-F238E27FC236}">
                <a16:creationId xmlns="" xmlns:a16="http://schemas.microsoft.com/office/drawing/2014/main" id="{0DED61FF-98D7-468C-A710-A0E65FFCFDD7}"/>
              </a:ext>
            </a:extLst>
          </p:cNvPr>
          <p:cNvSpPr txBox="1">
            <a:spLocks/>
          </p:cNvSpPr>
          <p:nvPr/>
        </p:nvSpPr>
        <p:spPr>
          <a:xfrm>
            <a:off x="451678" y="421440"/>
            <a:ext cx="10143235" cy="43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spc="-15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ZA" dirty="0" smtClean="0">
                <a:latin typeface="Arial" panose="020B0604020202020204" pitchFamily="34" charset="0"/>
                <a:cs typeface="Arial" panose="020B0604020202020204" pitchFamily="34" charset="0"/>
              </a:rPr>
              <a:t>WHAT BILL C-71 DOESN’T DO</a:t>
            </a:r>
            <a:endParaRPr lang="en-Z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 title="Overlay Graphic">
            <a:extLst>
              <a:ext uri="{FF2B5EF4-FFF2-40B4-BE49-F238E27FC236}">
                <a16:creationId xmlns="" xmlns:a16="http://schemas.microsoft.com/office/drawing/2014/main" id="{817B6E89-6474-4AB4-90D5-2C2FB4120F12}"/>
              </a:ext>
            </a:extLst>
          </p:cNvPr>
          <p:cNvSpPr/>
          <p:nvPr/>
        </p:nvSpPr>
        <p:spPr bwMode="ltGray">
          <a:xfrm>
            <a:off x="451678" y="853440"/>
            <a:ext cx="11740322" cy="137795"/>
          </a:xfrm>
          <a:prstGeom prst="rect">
            <a:avLst/>
          </a:prstGeom>
          <a:solidFill>
            <a:schemeClr val="accent1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7"/>
          </p:nvPr>
        </p:nvSpPr>
        <p:spPr>
          <a:xfrm>
            <a:off x="477520" y="1076580"/>
            <a:ext cx="10144125" cy="252000"/>
          </a:xfrm>
        </p:spPr>
        <p:txBody>
          <a:bodyPr/>
          <a:lstStyle/>
          <a:p>
            <a:r>
              <a:rPr lang="en-US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NOTHING TO TACKLE  ACTUAL CRIME OR ENSURE PUBLIC SAFETY</a:t>
            </a:r>
            <a:endParaRPr lang="en-CA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1064240" y="5831840"/>
            <a:ext cx="1056640" cy="528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3" name="Content Placeholder 2">
            <a:extLst>
              <a:ext uri="{FF2B5EF4-FFF2-40B4-BE49-F238E27FC236}">
                <a16:creationId xmlns="" xmlns:a16="http://schemas.microsoft.com/office/drawing/2014/main" id="{3BD119B4-7FE5-43DD-81FB-DA75B8EA4CF1}"/>
              </a:ext>
            </a:extLst>
          </p:cNvPr>
          <p:cNvSpPr txBox="1">
            <a:spLocks/>
          </p:cNvSpPr>
          <p:nvPr/>
        </p:nvSpPr>
        <p:spPr>
          <a:xfrm>
            <a:off x="451678" y="1715761"/>
            <a:ext cx="10143235" cy="499754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66700" indent="-2667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No measures related to </a:t>
            </a:r>
            <a:r>
              <a:rPr lang="en-CA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identify </a:t>
            </a:r>
            <a:r>
              <a:rPr lang="en-CA" sz="2200" dirty="0">
                <a:latin typeface="Arial" panose="020B0604020202020204" pitchFamily="34" charset="0"/>
                <a:cs typeface="Arial" panose="020B0604020202020204" pitchFamily="34" charset="0"/>
              </a:rPr>
              <a:t>large and unusual firearms transactions, especially those involving restricted and prohibited guns, </a:t>
            </a:r>
            <a:r>
              <a:rPr lang="en-CA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such as illicit </a:t>
            </a:r>
            <a:r>
              <a:rPr lang="en-CA" sz="2200" dirty="0">
                <a:latin typeface="Arial" panose="020B0604020202020204" pitchFamily="34" charset="0"/>
                <a:cs typeface="Arial" panose="020B0604020202020204" pitchFamily="34" charset="0"/>
              </a:rPr>
              <a:t>straw purchasing schemes, gang activity, or trafficking </a:t>
            </a:r>
            <a:r>
              <a:rPr lang="en-CA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operations</a:t>
            </a:r>
          </a:p>
          <a:p>
            <a:pPr marL="0" indent="0">
              <a:buNone/>
            </a:pPr>
            <a:endParaRPr lang="en-CA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No measures to </a:t>
            </a:r>
            <a:r>
              <a:rPr lang="en-CA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ensure the prompt </a:t>
            </a:r>
            <a:r>
              <a:rPr lang="en-CA" sz="2200" dirty="0">
                <a:latin typeface="Arial" panose="020B0604020202020204" pitchFamily="34" charset="0"/>
                <a:cs typeface="Arial" panose="020B0604020202020204" pitchFamily="34" charset="0"/>
              </a:rPr>
              <a:t>and accurate data transfer of court records of new criminal charges or convictions to the Canadian Police Information Centre (CPIC) and Canadian Firearms Information </a:t>
            </a:r>
            <a:r>
              <a:rPr lang="en-CA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System</a:t>
            </a:r>
          </a:p>
          <a:p>
            <a:pPr marL="0" indent="0">
              <a:buNone/>
            </a:pPr>
            <a:endParaRPr lang="en-CA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No measures to ensure that background checks are completed fully and with appropriate references</a:t>
            </a:r>
          </a:p>
          <a:p>
            <a:pPr marL="0" indent="0">
              <a:buNone/>
            </a:pPr>
            <a:endParaRPr lang="en-CA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No measures to address or reduce instances of firearm-related injury or death, especially when related to mental health issues, domestic violence, or suicide.</a:t>
            </a:r>
            <a:endParaRPr lang="en-CA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ZA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9350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32080" y="121919"/>
            <a:ext cx="6510021" cy="659955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Picture Placeholder 20">
            <a:extLst>
              <a:ext uri="{FF2B5EF4-FFF2-40B4-BE49-F238E27FC236}">
                <a16:creationId xmlns="" xmlns:a16="http://schemas.microsoft.com/office/drawing/2014/main" id="{F4941105-96AE-42F4-A7DC-B53030B8531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83"/>
          <a:stretch/>
        </p:blipFill>
        <p:spPr>
          <a:xfrm>
            <a:off x="6642099" y="-31575"/>
            <a:ext cx="4311961" cy="6753050"/>
          </a:xfrm>
        </p:spPr>
      </p:pic>
      <p:sp>
        <p:nvSpPr>
          <p:cNvPr id="25" name="Rectangle 24" title="Primary Overlay Graphic">
            <a:extLst>
              <a:ext uri="{FF2B5EF4-FFF2-40B4-BE49-F238E27FC236}">
                <a16:creationId xmlns="" xmlns:a16="http://schemas.microsoft.com/office/drawing/2014/main" id="{856BDBEA-2EB9-46A6-9498-C171B6423C9B}"/>
              </a:ext>
            </a:extLst>
          </p:cNvPr>
          <p:cNvSpPr/>
          <p:nvPr/>
        </p:nvSpPr>
        <p:spPr bwMode="ltGray">
          <a:xfrm rot="5400000">
            <a:off x="7083581" y="-441479"/>
            <a:ext cx="3429000" cy="4311960"/>
          </a:xfrm>
          <a:prstGeom prst="rect">
            <a:avLst/>
          </a:prstGeom>
          <a:solidFill>
            <a:schemeClr val="accent1">
              <a:lumMod val="5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17" name="Rectangle 16" title="Overlay Graphic">
            <a:extLst>
              <a:ext uri="{FF2B5EF4-FFF2-40B4-BE49-F238E27FC236}">
                <a16:creationId xmlns="" xmlns:a16="http://schemas.microsoft.com/office/drawing/2014/main" id="{C2754AEE-CBBA-41D9-960E-3119BC1B8D1B}"/>
              </a:ext>
            </a:extLst>
          </p:cNvPr>
          <p:cNvSpPr/>
          <p:nvPr/>
        </p:nvSpPr>
        <p:spPr bwMode="invGray">
          <a:xfrm rot="5400000">
            <a:off x="7151841" y="2911954"/>
            <a:ext cx="3292475" cy="431196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3" name="Title 2">
            <a:extLst>
              <a:ext uri="{FF2B5EF4-FFF2-40B4-BE49-F238E27FC236}">
                <a16:creationId xmlns="" xmlns:a16="http://schemas.microsoft.com/office/drawing/2014/main" id="{87C2AC9A-0FD0-4DA8-99B4-C440A1D15DA4}"/>
              </a:ext>
            </a:extLst>
          </p:cNvPr>
          <p:cNvSpPr>
            <a:spLocks noGrp="1"/>
          </p:cNvSpPr>
          <p:nvPr>
            <p:ph type="ctrTitle"/>
          </p:nvPr>
        </p:nvSpPr>
        <p:spPr bwMode="black">
          <a:xfrm>
            <a:off x="6735845" y="3587261"/>
            <a:ext cx="4218216" cy="1092307"/>
          </a:xfrm>
        </p:spPr>
        <p:txBody>
          <a:bodyPr/>
          <a:lstStyle/>
          <a:p>
            <a:r>
              <a:rPr lang="en-ZA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PUBLIC RESPONSE TO BILL C-71</a:t>
            </a:r>
            <a:endParaRPr lang="en-ZA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ubtitle 3">
            <a:extLst>
              <a:ext uri="{FF2B5EF4-FFF2-40B4-BE49-F238E27FC236}">
                <a16:creationId xmlns="" xmlns:a16="http://schemas.microsoft.com/office/drawing/2014/main" id="{F28FED25-4DDC-4D72-A54E-3E227B420317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black">
          <a:xfrm>
            <a:off x="6990357" y="4914172"/>
            <a:ext cx="3863221" cy="1800000"/>
          </a:xfrm>
        </p:spPr>
        <p:txBody>
          <a:bodyPr/>
          <a:lstStyle/>
          <a:p>
            <a:r>
              <a:rPr lang="en-Z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Law-Abiding Firearms Owners Oppose the Liberal Firearms Bill</a:t>
            </a:r>
            <a:endParaRPr lang="en-ZA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1064240" y="5831840"/>
            <a:ext cx="1056640" cy="528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4" name="TextBox 23"/>
          <p:cNvSpPr txBox="1"/>
          <p:nvPr/>
        </p:nvSpPr>
        <p:spPr>
          <a:xfrm>
            <a:off x="328930" y="1483360"/>
            <a:ext cx="611632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ZA" sz="2000" b="1" dirty="0">
                <a:latin typeface="Arial" panose="020B0604020202020204" pitchFamily="34" charset="0"/>
                <a:cs typeface="Arial" panose="020B0604020202020204" pitchFamily="34" charset="0"/>
              </a:rPr>
              <a:t>97% </a:t>
            </a:r>
            <a:r>
              <a:rPr lang="en-ZA" sz="2000" dirty="0">
                <a:latin typeface="Arial" panose="020B0604020202020204" pitchFamily="34" charset="0"/>
                <a:cs typeface="Arial" panose="020B0604020202020204" pitchFamily="34" charset="0"/>
              </a:rPr>
              <a:t>of firearms owners believe C-71 focuses </a:t>
            </a:r>
            <a:r>
              <a:rPr lang="en-ZA" sz="2000" b="1" dirty="0">
                <a:latin typeface="Arial" panose="020B0604020202020204" pitchFamily="34" charset="0"/>
                <a:cs typeface="Arial" panose="020B0604020202020204" pitchFamily="34" charset="0"/>
              </a:rPr>
              <a:t>too much </a:t>
            </a:r>
            <a:r>
              <a:rPr lang="en-ZA" sz="2000" dirty="0">
                <a:latin typeface="Arial" panose="020B0604020202020204" pitchFamily="34" charset="0"/>
                <a:cs typeface="Arial" panose="020B0604020202020204" pitchFamily="34" charset="0"/>
              </a:rPr>
              <a:t> on law-abiding firearms owners </a:t>
            </a:r>
            <a:r>
              <a:rPr lang="en-ZA" sz="2000" b="1" dirty="0">
                <a:latin typeface="Arial" panose="020B0604020202020204" pitchFamily="34" charset="0"/>
                <a:cs typeface="Arial" panose="020B0604020202020204" pitchFamily="34" charset="0"/>
              </a:rPr>
              <a:t>without increasing</a:t>
            </a:r>
            <a:r>
              <a:rPr lang="en-ZA" sz="2000" dirty="0">
                <a:latin typeface="Arial" panose="020B0604020202020204" pitchFamily="34" charset="0"/>
                <a:cs typeface="Arial" panose="020B0604020202020204" pitchFamily="34" charset="0"/>
              </a:rPr>
              <a:t>  public </a:t>
            </a:r>
            <a:r>
              <a:rPr lang="en-Z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safety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ZA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Z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More than </a:t>
            </a:r>
            <a:r>
              <a:rPr lang="en-ZA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85,000 Canadians  </a:t>
            </a:r>
            <a:r>
              <a:rPr lang="en-Z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signed e-petition 1608 calling on the Liberal government to scrap Bill C-71</a:t>
            </a:r>
          </a:p>
          <a:p>
            <a:endParaRPr lang="en-ZA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ZA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Tens of Thousands of Canadians </a:t>
            </a:r>
            <a:r>
              <a:rPr lang="en-Z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contacted the Public Safety Minister and the rest of the Liberal Government </a:t>
            </a:r>
            <a:r>
              <a:rPr lang="en-ZA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expressing their concerns </a:t>
            </a:r>
            <a:r>
              <a:rPr lang="en-Z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with Bill C-71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ZA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CA" sz="2000" dirty="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8458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803" r="1"/>
          <a:stretch/>
        </p:blipFill>
        <p:spPr>
          <a:xfrm>
            <a:off x="6642099" y="1300"/>
            <a:ext cx="4311959" cy="6891308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32080" y="121920"/>
            <a:ext cx="6510021" cy="659955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5" name="Rectangle 24" title="Primary Overlay Graphic">
            <a:extLst>
              <a:ext uri="{FF2B5EF4-FFF2-40B4-BE49-F238E27FC236}">
                <a16:creationId xmlns="" xmlns:a16="http://schemas.microsoft.com/office/drawing/2014/main" id="{856BDBEA-2EB9-46A6-9498-C171B6423C9B}"/>
              </a:ext>
            </a:extLst>
          </p:cNvPr>
          <p:cNvSpPr/>
          <p:nvPr/>
        </p:nvSpPr>
        <p:spPr bwMode="ltGray">
          <a:xfrm rot="5400000">
            <a:off x="5352099" y="1291299"/>
            <a:ext cx="6891957" cy="4311960"/>
          </a:xfrm>
          <a:prstGeom prst="rect">
            <a:avLst/>
          </a:prstGeom>
          <a:solidFill>
            <a:schemeClr val="accent1">
              <a:lumMod val="5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17" name="Rectangle 16" title="Overlay Graphic">
            <a:extLst>
              <a:ext uri="{FF2B5EF4-FFF2-40B4-BE49-F238E27FC236}">
                <a16:creationId xmlns="" xmlns:a16="http://schemas.microsoft.com/office/drawing/2014/main" id="{C2754AEE-CBBA-41D9-960E-3119BC1B8D1B}"/>
              </a:ext>
            </a:extLst>
          </p:cNvPr>
          <p:cNvSpPr/>
          <p:nvPr/>
        </p:nvSpPr>
        <p:spPr bwMode="invGray">
          <a:xfrm rot="5400000">
            <a:off x="7151842" y="2919257"/>
            <a:ext cx="3292475" cy="431196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3" name="Title 2">
            <a:extLst>
              <a:ext uri="{FF2B5EF4-FFF2-40B4-BE49-F238E27FC236}">
                <a16:creationId xmlns="" xmlns:a16="http://schemas.microsoft.com/office/drawing/2014/main" id="{87C2AC9A-0FD0-4DA8-99B4-C440A1D15DA4}"/>
              </a:ext>
            </a:extLst>
          </p:cNvPr>
          <p:cNvSpPr>
            <a:spLocks noGrp="1"/>
          </p:cNvSpPr>
          <p:nvPr>
            <p:ph type="ctrTitle"/>
          </p:nvPr>
        </p:nvSpPr>
        <p:spPr bwMode="black">
          <a:xfrm>
            <a:off x="6478731" y="3592102"/>
            <a:ext cx="4284439" cy="967972"/>
          </a:xfrm>
        </p:spPr>
        <p:txBody>
          <a:bodyPr/>
          <a:lstStyle/>
          <a:p>
            <a:r>
              <a:rPr lang="en-ZA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CONSERVATIVE PLAN FOR FIREARMS</a:t>
            </a:r>
            <a:endParaRPr lang="en-ZA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ubtitle 3">
            <a:extLst>
              <a:ext uri="{FF2B5EF4-FFF2-40B4-BE49-F238E27FC236}">
                <a16:creationId xmlns="" xmlns:a16="http://schemas.microsoft.com/office/drawing/2014/main" id="{F28FED25-4DDC-4D72-A54E-3E227B420317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black">
          <a:xfrm>
            <a:off x="6866468" y="4693163"/>
            <a:ext cx="3863221" cy="1800000"/>
          </a:xfrm>
        </p:spPr>
        <p:txBody>
          <a:bodyPr/>
          <a:lstStyle/>
          <a:p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Common-Sense Solutions That </a:t>
            </a:r>
          </a:p>
          <a:p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Ensure Public Safety While </a:t>
            </a:r>
          </a:p>
          <a:p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Respecting Law-Abiding</a:t>
            </a:r>
          </a:p>
          <a:p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Firearms Owners</a:t>
            </a:r>
          </a:p>
          <a:p>
            <a:endParaRPr lang="en-ZA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1064240" y="5831840"/>
            <a:ext cx="1056640" cy="528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4" name="TextBox 23"/>
          <p:cNvSpPr txBox="1"/>
          <p:nvPr/>
        </p:nvSpPr>
        <p:spPr>
          <a:xfrm>
            <a:off x="328930" y="913178"/>
            <a:ext cx="611632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Z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Canada’s Conservatives voted </a:t>
            </a:r>
            <a:r>
              <a:rPr lang="en-ZA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unanimously</a:t>
            </a:r>
            <a:r>
              <a:rPr lang="en-Z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against Bill C-71 at Third Reading</a:t>
            </a:r>
            <a:endParaRPr lang="en-ZA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ZA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ZA" sz="20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ZA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ZA" sz="2000" dirty="0">
                <a:latin typeface="Arial" panose="020B0604020202020204" pitchFamily="34" charset="0"/>
                <a:cs typeface="Arial" panose="020B0604020202020204" pitchFamily="34" charset="0"/>
              </a:rPr>
              <a:t>Conservative Government will</a:t>
            </a:r>
            <a:r>
              <a:rPr lang="en-ZA" sz="2000" b="1" dirty="0">
                <a:latin typeface="Arial" panose="020B0604020202020204" pitchFamily="34" charset="0"/>
                <a:cs typeface="Arial" panose="020B0604020202020204" pitchFamily="34" charset="0"/>
              </a:rPr>
              <a:t> repeal and replace </a:t>
            </a:r>
            <a:r>
              <a:rPr lang="en-ZA" sz="2000" dirty="0">
                <a:latin typeface="Arial" panose="020B0604020202020204" pitchFamily="34" charset="0"/>
                <a:cs typeface="Arial" panose="020B0604020202020204" pitchFamily="34" charset="0"/>
              </a:rPr>
              <a:t>Bill C-71 with common-sense legislation that </a:t>
            </a:r>
            <a:r>
              <a:rPr lang="en-ZA" sz="2000" b="1" dirty="0">
                <a:latin typeface="Arial" panose="020B0604020202020204" pitchFamily="34" charset="0"/>
                <a:cs typeface="Arial" panose="020B0604020202020204" pitchFamily="34" charset="0"/>
              </a:rPr>
              <a:t>targets criminals</a:t>
            </a:r>
            <a:r>
              <a:rPr lang="en-ZA" sz="2000" dirty="0">
                <a:latin typeface="Arial" panose="020B0604020202020204" pitchFamily="34" charset="0"/>
                <a:cs typeface="Arial" panose="020B0604020202020204" pitchFamily="34" charset="0"/>
              </a:rPr>
              <a:t>, actually </a:t>
            </a:r>
            <a:r>
              <a:rPr lang="en-ZA" sz="2000" b="1" dirty="0">
                <a:latin typeface="Arial" panose="020B0604020202020204" pitchFamily="34" charset="0"/>
                <a:cs typeface="Arial" panose="020B0604020202020204" pitchFamily="34" charset="0"/>
              </a:rPr>
              <a:t>protects the public</a:t>
            </a:r>
            <a:r>
              <a:rPr lang="en-ZA" sz="2000" dirty="0">
                <a:latin typeface="Arial" panose="020B0604020202020204" pitchFamily="34" charset="0"/>
                <a:cs typeface="Arial" panose="020B0604020202020204" pitchFamily="34" charset="0"/>
              </a:rPr>
              <a:t>, and </a:t>
            </a:r>
            <a:r>
              <a:rPr lang="en-ZA" sz="2000" b="1" dirty="0">
                <a:latin typeface="Arial" panose="020B0604020202020204" pitchFamily="34" charset="0"/>
                <a:cs typeface="Arial" panose="020B0604020202020204" pitchFamily="34" charset="0"/>
              </a:rPr>
              <a:t>respects law-abiding firearms owners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ZA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Z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This Conservative legislation will </a:t>
            </a:r>
            <a:r>
              <a:rPr lang="en-ZA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target gangs and organized crime</a:t>
            </a:r>
            <a:r>
              <a:rPr lang="en-Z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ZA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crack down on firearms trafficking</a:t>
            </a:r>
            <a:r>
              <a:rPr lang="en-Z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and </a:t>
            </a:r>
            <a:r>
              <a:rPr lang="en-ZA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increase law enforcement resources </a:t>
            </a:r>
            <a:r>
              <a:rPr lang="en-Z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to ensure that Canadians are safe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ZA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Z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Canada’s Conservatives understand that law-abiding firearms owners are </a:t>
            </a:r>
            <a:r>
              <a:rPr lang="en-ZA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not the problem</a:t>
            </a:r>
            <a:endParaRPr lang="en-ZA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ZA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ZA" sz="2000" dirty="0" smtClean="0">
              <a:latin typeface="Franklin Gothic Book" panose="020B0503020102020204" pitchFamily="34" charset="0"/>
            </a:endParaRPr>
          </a:p>
          <a:p>
            <a:endParaRPr lang="en-ZA" sz="2000" dirty="0" smtClean="0">
              <a:latin typeface="Franklin Gothic Book" panose="020B05030201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ZA" sz="2000" dirty="0">
              <a:latin typeface="Franklin Gothic Book" panose="020B0503020102020204" pitchFamily="34" charset="0"/>
            </a:endParaRPr>
          </a:p>
          <a:p>
            <a:endParaRPr lang="en-CA" sz="2000" dirty="0">
              <a:latin typeface="Franklin Gothic Book" panose="020B0503020102020204" pitchFamily="34" charset="0"/>
            </a:endParaRPr>
          </a:p>
        </p:txBody>
      </p:sp>
      <p:sp>
        <p:nvSpPr>
          <p:cNvPr id="19" name="Rectangle 18" title="Overlay Graphic">
            <a:extLst>
              <a:ext uri="{FF2B5EF4-FFF2-40B4-BE49-F238E27FC236}">
                <a16:creationId xmlns="" xmlns:a16="http://schemas.microsoft.com/office/drawing/2014/main" id="{817B6E89-6474-4AB4-90D5-2C2FB4120F12}"/>
              </a:ext>
            </a:extLst>
          </p:cNvPr>
          <p:cNvSpPr/>
          <p:nvPr/>
        </p:nvSpPr>
        <p:spPr bwMode="ltGray">
          <a:xfrm flipV="1">
            <a:off x="6642101" y="6721474"/>
            <a:ext cx="4311959" cy="161289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499265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2">
            <a:extLst>
              <a:ext uri="{FF2B5EF4-FFF2-40B4-BE49-F238E27FC236}">
                <a16:creationId xmlns="" xmlns:a16="http://schemas.microsoft.com/office/drawing/2014/main" id="{0DED61FF-98D7-468C-A710-A0E65FFCFDD7}"/>
              </a:ext>
            </a:extLst>
          </p:cNvPr>
          <p:cNvSpPr txBox="1">
            <a:spLocks/>
          </p:cNvSpPr>
          <p:nvPr/>
        </p:nvSpPr>
        <p:spPr>
          <a:xfrm>
            <a:off x="451678" y="421440"/>
            <a:ext cx="10143235" cy="43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spc="-15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NEXT </a:t>
            </a:r>
            <a:r>
              <a:rPr lang="en-ZA" dirty="0" smtClean="0">
                <a:latin typeface="Arial" panose="020B0604020202020204" pitchFamily="34" charset="0"/>
                <a:cs typeface="Arial" panose="020B0604020202020204" pitchFamily="34" charset="0"/>
              </a:rPr>
              <a:t>STEPS</a:t>
            </a:r>
            <a:endParaRPr lang="en-Z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 title="Overlay Graphic">
            <a:extLst>
              <a:ext uri="{FF2B5EF4-FFF2-40B4-BE49-F238E27FC236}">
                <a16:creationId xmlns="" xmlns:a16="http://schemas.microsoft.com/office/drawing/2014/main" id="{817B6E89-6474-4AB4-90D5-2C2FB4120F12}"/>
              </a:ext>
            </a:extLst>
          </p:cNvPr>
          <p:cNvSpPr/>
          <p:nvPr/>
        </p:nvSpPr>
        <p:spPr bwMode="ltGray">
          <a:xfrm>
            <a:off x="451678" y="853440"/>
            <a:ext cx="11740322" cy="137795"/>
          </a:xfrm>
          <a:prstGeom prst="rect">
            <a:avLst/>
          </a:prstGeom>
          <a:solidFill>
            <a:schemeClr val="accent1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7"/>
          </p:nvPr>
        </p:nvSpPr>
        <p:spPr>
          <a:xfrm>
            <a:off x="477520" y="1076580"/>
            <a:ext cx="10144125" cy="252000"/>
          </a:xfrm>
        </p:spPr>
        <p:txBody>
          <a:bodyPr/>
          <a:lstStyle/>
          <a:p>
            <a:r>
              <a:rPr lang="en-CA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YOU CAN DO &amp; WHY IT’S IMPORTANT TO KEEP UP THE PRESSURE</a:t>
            </a:r>
            <a:endParaRPr lang="en-CA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1064240" y="5831840"/>
            <a:ext cx="1056640" cy="528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3" name="TextBox 12"/>
          <p:cNvSpPr txBox="1"/>
          <p:nvPr/>
        </p:nvSpPr>
        <p:spPr>
          <a:xfrm>
            <a:off x="346554" y="1963173"/>
            <a:ext cx="103534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ZA" sz="2000" dirty="0">
                <a:latin typeface="Arial" panose="020B0604020202020204" pitchFamily="34" charset="0"/>
                <a:cs typeface="Arial" panose="020B0604020202020204" pitchFamily="34" charset="0"/>
              </a:rPr>
              <a:t>Having passed from the House of Commons, Bill C-71 is now before the </a:t>
            </a:r>
            <a:r>
              <a:rPr lang="en-Z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Senate. Concerned </a:t>
            </a:r>
            <a:r>
              <a:rPr lang="en-ZA" sz="2000" dirty="0">
                <a:latin typeface="Arial" panose="020B0604020202020204" pitchFamily="34" charset="0"/>
                <a:cs typeface="Arial" panose="020B0604020202020204" pitchFamily="34" charset="0"/>
              </a:rPr>
              <a:t>firearms owners should contact individual Senators – especially </a:t>
            </a:r>
            <a:r>
              <a:rPr lang="en-Z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the majority ‘Independent</a:t>
            </a:r>
            <a:r>
              <a:rPr lang="en-ZA" sz="2000" dirty="0">
                <a:latin typeface="Arial" panose="020B0604020202020204" pitchFamily="34" charset="0"/>
                <a:cs typeface="Arial" panose="020B0604020202020204" pitchFamily="34" charset="0"/>
              </a:rPr>
              <a:t>’ Senators and pressure them to oppose Bill </a:t>
            </a:r>
            <a:r>
              <a:rPr lang="en-Z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C-71</a:t>
            </a:r>
            <a:endParaRPr lang="en-ZA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10758" y="1563063"/>
            <a:ext cx="103534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PRESSURE SENATORS</a:t>
            </a:r>
            <a:endParaRPr lang="en-ZA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46554" y="3537602"/>
            <a:ext cx="1035348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Z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The Liberal Government has suggested that they may introduce a sweeping handgun or ‘assault rifle’ ban in the near future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Z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Further legislation similar to Bill C-71 will continue to </a:t>
            </a:r>
            <a:r>
              <a:rPr lang="en-C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target </a:t>
            </a:r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law-abiding firearms owners instead of gang members and other criminals who use guns to commit </a:t>
            </a:r>
            <a:r>
              <a:rPr lang="en-C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violence</a:t>
            </a:r>
            <a:endParaRPr lang="en-ZA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10758" y="3137492"/>
            <a:ext cx="103534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OPPOSE  OUTRAGEOUS LIBERAL FIREARMS POLICIES  </a:t>
            </a:r>
            <a:endParaRPr lang="en-ZA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46554" y="5461168"/>
            <a:ext cx="103534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Z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Continue to contact Liberal Members of Parliament and Public Safety Minister Ralph Goodale to express your displeasure and your issues will Bill C-71</a:t>
            </a:r>
            <a:endParaRPr lang="en-ZA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10758" y="5061058"/>
            <a:ext cx="103534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MAKE SURE YOUR VOICE IS HEARD</a:t>
            </a:r>
            <a:endParaRPr lang="en-ZA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640053"/>
      </p:ext>
    </p:extLst>
  </p:cSld>
  <p:clrMapOvr>
    <a:masterClrMapping/>
  </p:clrMapOvr>
</p:sld>
</file>

<file path=ppt/theme/theme1.xml><?xml version="1.0" encoding="utf-8"?>
<a:theme xmlns:a="http://schemas.openxmlformats.org/drawingml/2006/main" name="TF89652269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Corbel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>
          <a:solidFill>
            <a:schemeClr val="accent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="" xmlns:thm15="http://schemas.microsoft.com/office/thememl/2012/main" name="Healthcare Pitch Deck_SB - v8.potx" id="{09150694-2D10-47FB-9499-835637889593}" vid="{C9B4AEDE-1B81-453E-91DD-2B942C10F46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TF89652269</Template>
  <TotalTime>0</TotalTime>
  <Words>792</Words>
  <Application>Microsoft Office PowerPoint</Application>
  <PresentationFormat>Custom</PresentationFormat>
  <Paragraphs>95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0" baseType="lpstr">
      <vt:lpstr>TF89652269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PUBLIC RESPONSE TO BILL C-71</vt:lpstr>
      <vt:lpstr>CONSERVATIVE PLAN FOR FIREARMS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2018-10-09T15:39:42Z</dcterms:created>
  <dcterms:modified xsi:type="dcterms:W3CDTF">2018-10-30T18:01:38Z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42aa342-8706-4288-bd11-ebb85995028c_Enabled">
    <vt:lpwstr>True</vt:lpwstr>
  </property>
  <property fmtid="{D5CDD505-2E9C-101B-9397-08002B2CF9AE}" pid="3" name="MSIP_Label_f42aa342-8706-4288-bd11-ebb85995028c_SiteId">
    <vt:lpwstr>72f988bf-86f1-41af-91ab-2d7cd011db47</vt:lpwstr>
  </property>
  <property fmtid="{D5CDD505-2E9C-101B-9397-08002B2CF9AE}" pid="4" name="MSIP_Label_f42aa342-8706-4288-bd11-ebb85995028c_Owner">
    <vt:lpwstr>v-abdarl@microsoft.com</vt:lpwstr>
  </property>
  <property fmtid="{D5CDD505-2E9C-101B-9397-08002B2CF9AE}" pid="5" name="MSIP_Label_f42aa342-8706-4288-bd11-ebb85995028c_SetDate">
    <vt:lpwstr>2018-08-01T18:30:10.3119981Z</vt:lpwstr>
  </property>
  <property fmtid="{D5CDD505-2E9C-101B-9397-08002B2CF9AE}" pid="6" name="MSIP_Label_f42aa342-8706-4288-bd11-ebb85995028c_Name">
    <vt:lpwstr>General</vt:lpwstr>
  </property>
  <property fmtid="{D5CDD505-2E9C-101B-9397-08002B2CF9AE}" pid="7" name="MSIP_Label_f42aa342-8706-4288-bd11-ebb85995028c_Application">
    <vt:lpwstr>Microsoft Azure Information Protection</vt:lpwstr>
  </property>
  <property fmtid="{D5CDD505-2E9C-101B-9397-08002B2CF9AE}" pid="8" name="MSIP_Label_f42aa342-8706-4288-bd11-ebb85995028c_Extended_MSFT_Method">
    <vt:lpwstr>Automatic</vt:lpwstr>
  </property>
  <property fmtid="{D5CDD505-2E9C-101B-9397-08002B2CF9AE}" pid="9" name="Sensitivity">
    <vt:lpwstr>General</vt:lpwstr>
  </property>
</Properties>
</file>