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  <p:sldId id="264" r:id="rId6"/>
    <p:sldId id="266" r:id="rId7"/>
    <p:sldId id="261" r:id="rId8"/>
    <p:sldId id="267" r:id="rId9"/>
    <p:sldId id="268" r:id="rId10"/>
    <p:sldId id="269" r:id="rId11"/>
    <p:sldId id="270" r:id="rId12"/>
    <p:sldId id="277" r:id="rId13"/>
    <p:sldId id="276" r:id="rId14"/>
    <p:sldId id="274" r:id="rId15"/>
    <p:sldId id="271" r:id="rId16"/>
    <p:sldId id="273" r:id="rId17"/>
    <p:sldId id="272" r:id="rId18"/>
    <p:sldId id="278" r:id="rId19"/>
    <p:sldId id="279" r:id="rId20"/>
    <p:sldId id="280" r:id="rId21"/>
    <p:sldId id="28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2C195A-3FE6-4F58-B8B2-8B28B1D5F9F3}" v="20" dt="2024-11-14T21:03:58.8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216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ndagopal, Radha" userId="358a4269-6dae-40c5-9529-01df06b56951" providerId="ADAL" clId="{A22C195A-3FE6-4F58-B8B2-8B28B1D5F9F3}"/>
    <pc:docChg chg="undo custSel addSld modSld">
      <pc:chgData name="Nandagopal, Radha" userId="358a4269-6dae-40c5-9529-01df06b56951" providerId="ADAL" clId="{A22C195A-3FE6-4F58-B8B2-8B28B1D5F9F3}" dt="2024-11-14T21:06:05.655" v="154" actId="20577"/>
      <pc:docMkLst>
        <pc:docMk/>
      </pc:docMkLst>
      <pc:sldChg chg="modSp mod">
        <pc:chgData name="Nandagopal, Radha" userId="358a4269-6dae-40c5-9529-01df06b56951" providerId="ADAL" clId="{A22C195A-3FE6-4F58-B8B2-8B28B1D5F9F3}" dt="2024-11-14T20:59:16.647" v="110" actId="20577"/>
        <pc:sldMkLst>
          <pc:docMk/>
          <pc:sldMk cId="3521239876" sldId="256"/>
        </pc:sldMkLst>
        <pc:spChg chg="mod">
          <ac:chgData name="Nandagopal, Radha" userId="358a4269-6dae-40c5-9529-01df06b56951" providerId="ADAL" clId="{A22C195A-3FE6-4F58-B8B2-8B28B1D5F9F3}" dt="2024-11-14T20:59:16.647" v="110" actId="20577"/>
          <ac:spMkLst>
            <pc:docMk/>
            <pc:sldMk cId="3521239876" sldId="256"/>
            <ac:spMk id="3" creationId="{E07525FE-A74E-3DA0-2D2D-029AF0A15E1F}"/>
          </ac:spMkLst>
        </pc:spChg>
      </pc:sldChg>
      <pc:sldChg chg="modSp">
        <pc:chgData name="Nandagopal, Radha" userId="358a4269-6dae-40c5-9529-01df06b56951" providerId="ADAL" clId="{A22C195A-3FE6-4F58-B8B2-8B28B1D5F9F3}" dt="2024-11-14T21:02:39.296" v="111" actId="2711"/>
        <pc:sldMkLst>
          <pc:docMk/>
          <pc:sldMk cId="4222283785" sldId="274"/>
        </pc:sldMkLst>
        <pc:graphicFrameChg chg="mod">
          <ac:chgData name="Nandagopal, Radha" userId="358a4269-6dae-40c5-9529-01df06b56951" providerId="ADAL" clId="{A22C195A-3FE6-4F58-B8B2-8B28B1D5F9F3}" dt="2024-11-14T21:02:39.296" v="111" actId="2711"/>
          <ac:graphicFrameMkLst>
            <pc:docMk/>
            <pc:sldMk cId="4222283785" sldId="274"/>
            <ac:graphicFrameMk id="5" creationId="{6361006F-8FBE-6B66-5375-DAD615F036FC}"/>
          </ac:graphicFrameMkLst>
        </pc:graphicFrameChg>
      </pc:sldChg>
      <pc:sldChg chg="modSp">
        <pc:chgData name="Nandagopal, Radha" userId="358a4269-6dae-40c5-9529-01df06b56951" providerId="ADAL" clId="{A22C195A-3FE6-4F58-B8B2-8B28B1D5F9F3}" dt="2024-11-14T21:03:58.872" v="129" actId="20577"/>
        <pc:sldMkLst>
          <pc:docMk/>
          <pc:sldMk cId="992031206" sldId="278"/>
        </pc:sldMkLst>
        <pc:graphicFrameChg chg="mod">
          <ac:chgData name="Nandagopal, Radha" userId="358a4269-6dae-40c5-9529-01df06b56951" providerId="ADAL" clId="{A22C195A-3FE6-4F58-B8B2-8B28B1D5F9F3}" dt="2024-11-14T21:03:58.872" v="129" actId="20577"/>
          <ac:graphicFrameMkLst>
            <pc:docMk/>
            <pc:sldMk cId="992031206" sldId="278"/>
            <ac:graphicFrameMk id="5" creationId="{46D258F4-D1C5-64FB-A686-6842C1C129E4}"/>
          </ac:graphicFrameMkLst>
        </pc:graphicFrameChg>
      </pc:sldChg>
      <pc:sldChg chg="modSp mod">
        <pc:chgData name="Nandagopal, Radha" userId="358a4269-6dae-40c5-9529-01df06b56951" providerId="ADAL" clId="{A22C195A-3FE6-4F58-B8B2-8B28B1D5F9F3}" dt="2024-11-14T21:06:05.655" v="154" actId="20577"/>
        <pc:sldMkLst>
          <pc:docMk/>
          <pc:sldMk cId="2076561273" sldId="279"/>
        </pc:sldMkLst>
        <pc:spChg chg="mod">
          <ac:chgData name="Nandagopal, Radha" userId="358a4269-6dae-40c5-9529-01df06b56951" providerId="ADAL" clId="{A22C195A-3FE6-4F58-B8B2-8B28B1D5F9F3}" dt="2024-11-14T21:06:05.655" v="154" actId="20577"/>
          <ac:spMkLst>
            <pc:docMk/>
            <pc:sldMk cId="2076561273" sldId="279"/>
            <ac:spMk id="2" creationId="{E072E0A5-81B3-6170-54C3-7682BA0CE0F9}"/>
          </ac:spMkLst>
        </pc:spChg>
        <pc:spChg chg="mod">
          <ac:chgData name="Nandagopal, Radha" userId="358a4269-6dae-40c5-9529-01df06b56951" providerId="ADAL" clId="{A22C195A-3FE6-4F58-B8B2-8B28B1D5F9F3}" dt="2024-11-14T21:05:56.336" v="139" actId="20577"/>
          <ac:spMkLst>
            <pc:docMk/>
            <pc:sldMk cId="2076561273" sldId="279"/>
            <ac:spMk id="3" creationId="{FCCE0FD8-A38E-1F7E-99E4-8F245A91A3EF}"/>
          </ac:spMkLst>
        </pc:spChg>
      </pc:sldChg>
      <pc:sldChg chg="addSp delSp modSp new mod setBg">
        <pc:chgData name="Nandagopal, Radha" userId="358a4269-6dae-40c5-9529-01df06b56951" providerId="ADAL" clId="{A22C195A-3FE6-4F58-B8B2-8B28B1D5F9F3}" dt="2024-11-14T01:31:24.027" v="30" actId="113"/>
        <pc:sldMkLst>
          <pc:docMk/>
          <pc:sldMk cId="3290134733" sldId="281"/>
        </pc:sldMkLst>
        <pc:spChg chg="mod">
          <ac:chgData name="Nandagopal, Radha" userId="358a4269-6dae-40c5-9529-01df06b56951" providerId="ADAL" clId="{A22C195A-3FE6-4F58-B8B2-8B28B1D5F9F3}" dt="2024-11-14T01:31:24.027" v="30" actId="113"/>
          <ac:spMkLst>
            <pc:docMk/>
            <pc:sldMk cId="3290134733" sldId="281"/>
            <ac:spMk id="2" creationId="{D55AA513-1754-DCF5-A006-8F4573B9FA4D}"/>
          </ac:spMkLst>
        </pc:spChg>
        <pc:spChg chg="del">
          <ac:chgData name="Nandagopal, Radha" userId="358a4269-6dae-40c5-9529-01df06b56951" providerId="ADAL" clId="{A22C195A-3FE6-4F58-B8B2-8B28B1D5F9F3}" dt="2024-11-14T01:30:54.746" v="25" actId="931"/>
          <ac:spMkLst>
            <pc:docMk/>
            <pc:sldMk cId="3290134733" sldId="281"/>
            <ac:spMk id="3" creationId="{F923184E-9E11-08AB-25CA-E8D7C04B5710}"/>
          </ac:spMkLst>
        </pc:spChg>
        <pc:spChg chg="add del">
          <ac:chgData name="Nandagopal, Radha" userId="358a4269-6dae-40c5-9529-01df06b56951" providerId="ADAL" clId="{A22C195A-3FE6-4F58-B8B2-8B28B1D5F9F3}" dt="2024-11-14T01:31:12.941" v="27" actId="26606"/>
          <ac:spMkLst>
            <pc:docMk/>
            <pc:sldMk cId="3290134733" sldId="281"/>
            <ac:spMk id="10" creationId="{49306479-8C4D-4E4A-A330-DFC80A8A01BE}"/>
          </ac:spMkLst>
        </pc:spChg>
        <pc:spChg chg="add del">
          <ac:chgData name="Nandagopal, Radha" userId="358a4269-6dae-40c5-9529-01df06b56951" providerId="ADAL" clId="{A22C195A-3FE6-4F58-B8B2-8B28B1D5F9F3}" dt="2024-11-14T01:31:12.941" v="27" actId="26606"/>
          <ac:spMkLst>
            <pc:docMk/>
            <pc:sldMk cId="3290134733" sldId="281"/>
            <ac:spMk id="12" creationId="{9B45BA4C-9B54-4496-821F-9E0985CA984D}"/>
          </ac:spMkLst>
        </pc:spChg>
        <pc:spChg chg="add del">
          <ac:chgData name="Nandagopal, Radha" userId="358a4269-6dae-40c5-9529-01df06b56951" providerId="ADAL" clId="{A22C195A-3FE6-4F58-B8B2-8B28B1D5F9F3}" dt="2024-11-14T01:31:12.941" v="27" actId="26606"/>
          <ac:spMkLst>
            <pc:docMk/>
            <pc:sldMk cId="3290134733" sldId="281"/>
            <ac:spMk id="14" creationId="{85E1BB9D-FAFF-4C3E-9E44-13F8FBABCD62}"/>
          </ac:spMkLst>
        </pc:spChg>
        <pc:spChg chg="add del">
          <ac:chgData name="Nandagopal, Radha" userId="358a4269-6dae-40c5-9529-01df06b56951" providerId="ADAL" clId="{A22C195A-3FE6-4F58-B8B2-8B28B1D5F9F3}" dt="2024-11-14T01:31:12.941" v="27" actId="26606"/>
          <ac:spMkLst>
            <pc:docMk/>
            <pc:sldMk cId="3290134733" sldId="281"/>
            <ac:spMk id="16" creationId="{A8DDC302-DBEC-4742-B54B-5E9AAFE96961}"/>
          </ac:spMkLst>
        </pc:spChg>
        <pc:picChg chg="add mod">
          <ac:chgData name="Nandagopal, Radha" userId="358a4269-6dae-40c5-9529-01df06b56951" providerId="ADAL" clId="{A22C195A-3FE6-4F58-B8B2-8B28B1D5F9F3}" dt="2024-11-14T01:31:12.941" v="27" actId="26606"/>
          <ac:picMkLst>
            <pc:docMk/>
            <pc:sldMk cId="3290134733" sldId="281"/>
            <ac:picMk id="5" creationId="{FAAC7DFF-5A88-3BC5-082D-97A8A87748C5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A4169E-8D5A-48D0-A082-D876664130A4}" type="doc">
      <dgm:prSet loTypeId="urn:microsoft.com/office/officeart/2005/8/layout/hierarchy1" loCatId="hierarchy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E334916-3CC6-45D6-B97C-B89F372ABD15}">
      <dgm:prSet/>
      <dgm:spPr/>
      <dgm:t>
        <a:bodyPr/>
        <a:lstStyle/>
        <a:p>
          <a:r>
            <a:rPr lang="en-US" b="0" i="0" dirty="0"/>
            <a:t>50% of all lifetime mental illnesses begin at age 14 </a:t>
          </a:r>
        </a:p>
        <a:p>
          <a:r>
            <a:rPr lang="en-US" b="0" i="0" dirty="0"/>
            <a:t>(National Alliance on Mental Illness) </a:t>
          </a:r>
          <a:endParaRPr lang="en-US" dirty="0"/>
        </a:p>
      </dgm:t>
    </dgm:pt>
    <dgm:pt modelId="{A3179DCA-7E90-41D4-8415-C369FAFC471E}" type="parTrans" cxnId="{8BEFDAB3-5851-4DC6-92CA-3768AC0D8044}">
      <dgm:prSet/>
      <dgm:spPr/>
      <dgm:t>
        <a:bodyPr/>
        <a:lstStyle/>
        <a:p>
          <a:endParaRPr lang="en-US"/>
        </a:p>
      </dgm:t>
    </dgm:pt>
    <dgm:pt modelId="{9EB24931-695F-4440-A454-20B8679E4359}" type="sibTrans" cxnId="{8BEFDAB3-5851-4DC6-92CA-3768AC0D8044}">
      <dgm:prSet/>
      <dgm:spPr/>
      <dgm:t>
        <a:bodyPr/>
        <a:lstStyle/>
        <a:p>
          <a:endParaRPr lang="en-US"/>
        </a:p>
      </dgm:t>
    </dgm:pt>
    <dgm:pt modelId="{A5750770-0B56-4527-9766-FB4346682CFF}">
      <dgm:prSet/>
      <dgm:spPr/>
      <dgm:t>
        <a:bodyPr/>
        <a:lstStyle/>
        <a:p>
          <a:r>
            <a:rPr lang="en-US" b="0" i="0" dirty="0"/>
            <a:t>42% of teens experience persistent feelings of sadness or hopelessness</a:t>
          </a:r>
        </a:p>
        <a:p>
          <a:r>
            <a:rPr lang="en-US" b="0" i="0" dirty="0"/>
            <a:t> (Centers for Disease Control and Prevention) </a:t>
          </a:r>
          <a:endParaRPr lang="en-US" dirty="0"/>
        </a:p>
      </dgm:t>
    </dgm:pt>
    <dgm:pt modelId="{79BA4AF9-09DF-450E-BB93-279366B47BDF}" type="parTrans" cxnId="{0B1911F0-F3D7-4830-B2EE-5570F86369F6}">
      <dgm:prSet/>
      <dgm:spPr/>
      <dgm:t>
        <a:bodyPr/>
        <a:lstStyle/>
        <a:p>
          <a:endParaRPr lang="en-US"/>
        </a:p>
      </dgm:t>
    </dgm:pt>
    <dgm:pt modelId="{5B9717E3-DCED-430C-A1BF-122C832C73C9}" type="sibTrans" cxnId="{0B1911F0-F3D7-4830-B2EE-5570F86369F6}">
      <dgm:prSet/>
      <dgm:spPr/>
      <dgm:t>
        <a:bodyPr/>
        <a:lstStyle/>
        <a:p>
          <a:endParaRPr lang="en-US"/>
        </a:p>
      </dgm:t>
    </dgm:pt>
    <dgm:pt modelId="{54A0F15C-D42D-412F-BDBC-D69FC366A382}">
      <dgm:prSet/>
      <dgm:spPr/>
      <dgm:t>
        <a:bodyPr/>
        <a:lstStyle/>
        <a:p>
          <a:r>
            <a:rPr lang="en-US" b="0" i="0" dirty="0"/>
            <a:t>22% of teens have seriously considered attempting suicide</a:t>
          </a:r>
        </a:p>
        <a:p>
          <a:r>
            <a:rPr lang="en-US" b="0" i="0" dirty="0"/>
            <a:t> (American Psychological Association)</a:t>
          </a:r>
          <a:endParaRPr lang="en-US" dirty="0"/>
        </a:p>
      </dgm:t>
    </dgm:pt>
    <dgm:pt modelId="{925425B1-BDA9-41A4-AAFD-08573D632F0C}" type="parTrans" cxnId="{E614B6B5-BB25-4024-9ADE-70584F2747F8}">
      <dgm:prSet/>
      <dgm:spPr/>
      <dgm:t>
        <a:bodyPr/>
        <a:lstStyle/>
        <a:p>
          <a:endParaRPr lang="en-US"/>
        </a:p>
      </dgm:t>
    </dgm:pt>
    <dgm:pt modelId="{36886728-0ED8-4398-AD30-3871851F8373}" type="sibTrans" cxnId="{E614B6B5-BB25-4024-9ADE-70584F2747F8}">
      <dgm:prSet/>
      <dgm:spPr/>
      <dgm:t>
        <a:bodyPr/>
        <a:lstStyle/>
        <a:p>
          <a:endParaRPr lang="en-US"/>
        </a:p>
      </dgm:t>
    </dgm:pt>
    <dgm:pt modelId="{0E9C06F8-C733-4E04-AFCD-73CA7331E7D0}">
      <dgm:prSet/>
      <dgm:spPr/>
      <dgm:t>
        <a:bodyPr/>
        <a:lstStyle/>
        <a:p>
          <a:r>
            <a:rPr lang="en-US" b="0" i="0" dirty="0">
              <a:solidFill>
                <a:srgbClr val="2C2C2C"/>
              </a:solidFill>
              <a:effectLst/>
              <a:latin typeface="+mn-lt"/>
            </a:rPr>
            <a:t>Suicide is the second-leading cause of death for teens and young adults, ages 10-34 </a:t>
          </a:r>
        </a:p>
        <a:p>
          <a:r>
            <a:rPr lang="en-US" b="0" i="0" dirty="0">
              <a:solidFill>
                <a:srgbClr val="2C2C2C"/>
              </a:solidFill>
              <a:effectLst/>
              <a:latin typeface="+mn-lt"/>
            </a:rPr>
            <a:t>(</a:t>
          </a:r>
          <a:r>
            <a:rPr lang="en-US" b="0" i="0" u="none" dirty="0">
              <a:solidFill>
                <a:schemeClr val="tx1"/>
              </a:solidFill>
              <a:effectLst/>
              <a:latin typeface="+mn-lt"/>
            </a:rPr>
            <a:t>Centers for Disease Control and Prevention</a:t>
          </a:r>
          <a:r>
            <a:rPr lang="en-US" b="0" i="0" dirty="0">
              <a:solidFill>
                <a:srgbClr val="2C2C2C"/>
              </a:solidFill>
              <a:effectLst/>
              <a:latin typeface="+mn-lt"/>
            </a:rPr>
            <a:t>)</a:t>
          </a:r>
          <a:endParaRPr lang="en-US" dirty="0">
            <a:latin typeface="+mn-lt"/>
          </a:endParaRPr>
        </a:p>
      </dgm:t>
    </dgm:pt>
    <dgm:pt modelId="{2C025AA6-78D2-4128-B650-8B774AFE1027}" type="parTrans" cxnId="{C8889429-472B-412E-8249-DCFC89A06349}">
      <dgm:prSet/>
      <dgm:spPr/>
      <dgm:t>
        <a:bodyPr/>
        <a:lstStyle/>
        <a:p>
          <a:endParaRPr lang="en-US"/>
        </a:p>
      </dgm:t>
    </dgm:pt>
    <dgm:pt modelId="{41FF96B9-713F-491A-BB1F-00917C1DDA53}" type="sibTrans" cxnId="{C8889429-472B-412E-8249-DCFC89A06349}">
      <dgm:prSet/>
      <dgm:spPr/>
      <dgm:t>
        <a:bodyPr/>
        <a:lstStyle/>
        <a:p>
          <a:endParaRPr lang="en-US"/>
        </a:p>
      </dgm:t>
    </dgm:pt>
    <dgm:pt modelId="{AB1C7AAB-0224-495D-9067-EFCAB09FC23E}" type="pres">
      <dgm:prSet presAssocID="{CDA4169E-8D5A-48D0-A082-D876664130A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AFE352D-985C-4C0A-85AA-594420691FCA}" type="pres">
      <dgm:prSet presAssocID="{8E334916-3CC6-45D6-B97C-B89F372ABD15}" presName="hierRoot1" presStyleCnt="0"/>
      <dgm:spPr/>
    </dgm:pt>
    <dgm:pt modelId="{EB989771-7A26-40A9-B359-AF26B28A2D98}" type="pres">
      <dgm:prSet presAssocID="{8E334916-3CC6-45D6-B97C-B89F372ABD15}" presName="composite" presStyleCnt="0"/>
      <dgm:spPr/>
    </dgm:pt>
    <dgm:pt modelId="{74F690E4-A947-4F1B-9D49-2E7AAD6434B2}" type="pres">
      <dgm:prSet presAssocID="{8E334916-3CC6-45D6-B97C-B89F372ABD15}" presName="background" presStyleLbl="node0" presStyleIdx="0" presStyleCnt="4"/>
      <dgm:spPr/>
    </dgm:pt>
    <dgm:pt modelId="{A0491029-E2BA-46EC-9729-93EAC60D31C0}" type="pres">
      <dgm:prSet presAssocID="{8E334916-3CC6-45D6-B97C-B89F372ABD15}" presName="text" presStyleLbl="fgAcc0" presStyleIdx="0" presStyleCnt="4">
        <dgm:presLayoutVars>
          <dgm:chPref val="3"/>
        </dgm:presLayoutVars>
      </dgm:prSet>
      <dgm:spPr/>
    </dgm:pt>
    <dgm:pt modelId="{0955327D-685C-4BEB-900D-9BE525E05125}" type="pres">
      <dgm:prSet presAssocID="{8E334916-3CC6-45D6-B97C-B89F372ABD15}" presName="hierChild2" presStyleCnt="0"/>
      <dgm:spPr/>
    </dgm:pt>
    <dgm:pt modelId="{720CF43E-520C-405E-927A-4F6391545A0E}" type="pres">
      <dgm:prSet presAssocID="{A5750770-0B56-4527-9766-FB4346682CFF}" presName="hierRoot1" presStyleCnt="0"/>
      <dgm:spPr/>
    </dgm:pt>
    <dgm:pt modelId="{C350386A-8F93-4976-9319-D79EBF8E7DE9}" type="pres">
      <dgm:prSet presAssocID="{A5750770-0B56-4527-9766-FB4346682CFF}" presName="composite" presStyleCnt="0"/>
      <dgm:spPr/>
    </dgm:pt>
    <dgm:pt modelId="{418F286A-6AD3-4314-9692-F5FAF941F630}" type="pres">
      <dgm:prSet presAssocID="{A5750770-0B56-4527-9766-FB4346682CFF}" presName="background" presStyleLbl="node0" presStyleIdx="1" presStyleCnt="4"/>
      <dgm:spPr/>
    </dgm:pt>
    <dgm:pt modelId="{A2003E7E-E1BE-45AC-BEF2-EAE4DA01265F}" type="pres">
      <dgm:prSet presAssocID="{A5750770-0B56-4527-9766-FB4346682CFF}" presName="text" presStyleLbl="fgAcc0" presStyleIdx="1" presStyleCnt="4">
        <dgm:presLayoutVars>
          <dgm:chPref val="3"/>
        </dgm:presLayoutVars>
      </dgm:prSet>
      <dgm:spPr/>
    </dgm:pt>
    <dgm:pt modelId="{1AB7D02B-8B19-4DB7-8922-4AA63DB7D2BB}" type="pres">
      <dgm:prSet presAssocID="{A5750770-0B56-4527-9766-FB4346682CFF}" presName="hierChild2" presStyleCnt="0"/>
      <dgm:spPr/>
    </dgm:pt>
    <dgm:pt modelId="{AB65F9B0-A469-4E01-A17C-8D85DA7CC07D}" type="pres">
      <dgm:prSet presAssocID="{54A0F15C-D42D-412F-BDBC-D69FC366A382}" presName="hierRoot1" presStyleCnt="0"/>
      <dgm:spPr/>
    </dgm:pt>
    <dgm:pt modelId="{22F53874-660F-4E14-84B1-4C5C47819EC0}" type="pres">
      <dgm:prSet presAssocID="{54A0F15C-D42D-412F-BDBC-D69FC366A382}" presName="composite" presStyleCnt="0"/>
      <dgm:spPr/>
    </dgm:pt>
    <dgm:pt modelId="{1E52FFB1-067E-4090-AFDE-D8DC6BF2F6DE}" type="pres">
      <dgm:prSet presAssocID="{54A0F15C-D42D-412F-BDBC-D69FC366A382}" presName="background" presStyleLbl="node0" presStyleIdx="2" presStyleCnt="4"/>
      <dgm:spPr/>
    </dgm:pt>
    <dgm:pt modelId="{6DEB3E99-8284-43AA-8A65-2786CFD9C165}" type="pres">
      <dgm:prSet presAssocID="{54A0F15C-D42D-412F-BDBC-D69FC366A382}" presName="text" presStyleLbl="fgAcc0" presStyleIdx="2" presStyleCnt="4">
        <dgm:presLayoutVars>
          <dgm:chPref val="3"/>
        </dgm:presLayoutVars>
      </dgm:prSet>
      <dgm:spPr/>
    </dgm:pt>
    <dgm:pt modelId="{7F7D483A-7646-43A2-9847-BB5FE79FAE67}" type="pres">
      <dgm:prSet presAssocID="{54A0F15C-D42D-412F-BDBC-D69FC366A382}" presName="hierChild2" presStyleCnt="0"/>
      <dgm:spPr/>
    </dgm:pt>
    <dgm:pt modelId="{37AFE92C-69CE-4820-9B62-A155F1457166}" type="pres">
      <dgm:prSet presAssocID="{0E9C06F8-C733-4E04-AFCD-73CA7331E7D0}" presName="hierRoot1" presStyleCnt="0"/>
      <dgm:spPr/>
    </dgm:pt>
    <dgm:pt modelId="{6734AAA8-C6EC-4AB2-9316-409F817DA23A}" type="pres">
      <dgm:prSet presAssocID="{0E9C06F8-C733-4E04-AFCD-73CA7331E7D0}" presName="composite" presStyleCnt="0"/>
      <dgm:spPr/>
    </dgm:pt>
    <dgm:pt modelId="{BB6BECAA-246E-4EC2-9780-11FAA4AC1927}" type="pres">
      <dgm:prSet presAssocID="{0E9C06F8-C733-4E04-AFCD-73CA7331E7D0}" presName="background" presStyleLbl="node0" presStyleIdx="3" presStyleCnt="4"/>
      <dgm:spPr/>
    </dgm:pt>
    <dgm:pt modelId="{FFF7AA19-19AB-4348-BEAA-245807F69626}" type="pres">
      <dgm:prSet presAssocID="{0E9C06F8-C733-4E04-AFCD-73CA7331E7D0}" presName="text" presStyleLbl="fgAcc0" presStyleIdx="3" presStyleCnt="4">
        <dgm:presLayoutVars>
          <dgm:chPref val="3"/>
        </dgm:presLayoutVars>
      </dgm:prSet>
      <dgm:spPr/>
    </dgm:pt>
    <dgm:pt modelId="{82CA1FAE-75EF-45C1-B50D-39EBCE6779E8}" type="pres">
      <dgm:prSet presAssocID="{0E9C06F8-C733-4E04-AFCD-73CA7331E7D0}" presName="hierChild2" presStyleCnt="0"/>
      <dgm:spPr/>
    </dgm:pt>
  </dgm:ptLst>
  <dgm:cxnLst>
    <dgm:cxn modelId="{8EAFBD1F-43F7-43B5-B109-49C41A13BC69}" type="presOf" srcId="{A5750770-0B56-4527-9766-FB4346682CFF}" destId="{A2003E7E-E1BE-45AC-BEF2-EAE4DA01265F}" srcOrd="0" destOrd="0" presId="urn:microsoft.com/office/officeart/2005/8/layout/hierarchy1"/>
    <dgm:cxn modelId="{C8889429-472B-412E-8249-DCFC89A06349}" srcId="{CDA4169E-8D5A-48D0-A082-D876664130A4}" destId="{0E9C06F8-C733-4E04-AFCD-73CA7331E7D0}" srcOrd="3" destOrd="0" parTransId="{2C025AA6-78D2-4128-B650-8B774AFE1027}" sibTransId="{41FF96B9-713F-491A-BB1F-00917C1DDA53}"/>
    <dgm:cxn modelId="{63EBDD5D-9654-4C40-838E-5C5EEC5921B3}" type="presOf" srcId="{54A0F15C-D42D-412F-BDBC-D69FC366A382}" destId="{6DEB3E99-8284-43AA-8A65-2786CFD9C165}" srcOrd="0" destOrd="0" presId="urn:microsoft.com/office/officeart/2005/8/layout/hierarchy1"/>
    <dgm:cxn modelId="{29E82F48-5E56-435E-9C85-DC507665F6BC}" type="presOf" srcId="{CDA4169E-8D5A-48D0-A082-D876664130A4}" destId="{AB1C7AAB-0224-495D-9067-EFCAB09FC23E}" srcOrd="0" destOrd="0" presId="urn:microsoft.com/office/officeart/2005/8/layout/hierarchy1"/>
    <dgm:cxn modelId="{8BEFDAB3-5851-4DC6-92CA-3768AC0D8044}" srcId="{CDA4169E-8D5A-48D0-A082-D876664130A4}" destId="{8E334916-3CC6-45D6-B97C-B89F372ABD15}" srcOrd="0" destOrd="0" parTransId="{A3179DCA-7E90-41D4-8415-C369FAFC471E}" sibTransId="{9EB24931-695F-4440-A454-20B8679E4359}"/>
    <dgm:cxn modelId="{E614B6B5-BB25-4024-9ADE-70584F2747F8}" srcId="{CDA4169E-8D5A-48D0-A082-D876664130A4}" destId="{54A0F15C-D42D-412F-BDBC-D69FC366A382}" srcOrd="2" destOrd="0" parTransId="{925425B1-BDA9-41A4-AAFD-08573D632F0C}" sibTransId="{36886728-0ED8-4398-AD30-3871851F8373}"/>
    <dgm:cxn modelId="{A96970D3-9B04-4C3E-9B2A-8907CA145DF6}" type="presOf" srcId="{0E9C06F8-C733-4E04-AFCD-73CA7331E7D0}" destId="{FFF7AA19-19AB-4348-BEAA-245807F69626}" srcOrd="0" destOrd="0" presId="urn:microsoft.com/office/officeart/2005/8/layout/hierarchy1"/>
    <dgm:cxn modelId="{926E42EF-8CE1-49BE-B62C-92D62466DEC3}" type="presOf" srcId="{8E334916-3CC6-45D6-B97C-B89F372ABD15}" destId="{A0491029-E2BA-46EC-9729-93EAC60D31C0}" srcOrd="0" destOrd="0" presId="urn:microsoft.com/office/officeart/2005/8/layout/hierarchy1"/>
    <dgm:cxn modelId="{0B1911F0-F3D7-4830-B2EE-5570F86369F6}" srcId="{CDA4169E-8D5A-48D0-A082-D876664130A4}" destId="{A5750770-0B56-4527-9766-FB4346682CFF}" srcOrd="1" destOrd="0" parTransId="{79BA4AF9-09DF-450E-BB93-279366B47BDF}" sibTransId="{5B9717E3-DCED-430C-A1BF-122C832C73C9}"/>
    <dgm:cxn modelId="{97BF5B83-1348-4569-AC33-CF5C7E8A829A}" type="presParOf" srcId="{AB1C7AAB-0224-495D-9067-EFCAB09FC23E}" destId="{8AFE352D-985C-4C0A-85AA-594420691FCA}" srcOrd="0" destOrd="0" presId="urn:microsoft.com/office/officeart/2005/8/layout/hierarchy1"/>
    <dgm:cxn modelId="{A61FA36A-0EE9-43B2-A5D9-B8CD44039965}" type="presParOf" srcId="{8AFE352D-985C-4C0A-85AA-594420691FCA}" destId="{EB989771-7A26-40A9-B359-AF26B28A2D98}" srcOrd="0" destOrd="0" presId="urn:microsoft.com/office/officeart/2005/8/layout/hierarchy1"/>
    <dgm:cxn modelId="{DEF6E2BA-3E7A-44AC-88BB-6DF55DFB5E5A}" type="presParOf" srcId="{EB989771-7A26-40A9-B359-AF26B28A2D98}" destId="{74F690E4-A947-4F1B-9D49-2E7AAD6434B2}" srcOrd="0" destOrd="0" presId="urn:microsoft.com/office/officeart/2005/8/layout/hierarchy1"/>
    <dgm:cxn modelId="{EBB0BAC1-B4A6-42C8-B8A7-DFEBDFBF9F9E}" type="presParOf" srcId="{EB989771-7A26-40A9-B359-AF26B28A2D98}" destId="{A0491029-E2BA-46EC-9729-93EAC60D31C0}" srcOrd="1" destOrd="0" presId="urn:microsoft.com/office/officeart/2005/8/layout/hierarchy1"/>
    <dgm:cxn modelId="{96990E53-7645-44D4-A843-843AD7D54B23}" type="presParOf" srcId="{8AFE352D-985C-4C0A-85AA-594420691FCA}" destId="{0955327D-685C-4BEB-900D-9BE525E05125}" srcOrd="1" destOrd="0" presId="urn:microsoft.com/office/officeart/2005/8/layout/hierarchy1"/>
    <dgm:cxn modelId="{22C38662-3EDC-455B-8331-73BE9045FA10}" type="presParOf" srcId="{AB1C7AAB-0224-495D-9067-EFCAB09FC23E}" destId="{720CF43E-520C-405E-927A-4F6391545A0E}" srcOrd="1" destOrd="0" presId="urn:microsoft.com/office/officeart/2005/8/layout/hierarchy1"/>
    <dgm:cxn modelId="{C3A0C395-5573-41C6-A64E-FAA1EC9D48C1}" type="presParOf" srcId="{720CF43E-520C-405E-927A-4F6391545A0E}" destId="{C350386A-8F93-4976-9319-D79EBF8E7DE9}" srcOrd="0" destOrd="0" presId="urn:microsoft.com/office/officeart/2005/8/layout/hierarchy1"/>
    <dgm:cxn modelId="{13CB47F4-DB01-4CD1-BF3E-AE63E01462C2}" type="presParOf" srcId="{C350386A-8F93-4976-9319-D79EBF8E7DE9}" destId="{418F286A-6AD3-4314-9692-F5FAF941F630}" srcOrd="0" destOrd="0" presId="urn:microsoft.com/office/officeart/2005/8/layout/hierarchy1"/>
    <dgm:cxn modelId="{8D7E4218-5931-4D74-B3C1-B6F785A2EC13}" type="presParOf" srcId="{C350386A-8F93-4976-9319-D79EBF8E7DE9}" destId="{A2003E7E-E1BE-45AC-BEF2-EAE4DA01265F}" srcOrd="1" destOrd="0" presId="urn:microsoft.com/office/officeart/2005/8/layout/hierarchy1"/>
    <dgm:cxn modelId="{E109B522-0660-4339-A44A-93BFF612B178}" type="presParOf" srcId="{720CF43E-520C-405E-927A-4F6391545A0E}" destId="{1AB7D02B-8B19-4DB7-8922-4AA63DB7D2BB}" srcOrd="1" destOrd="0" presId="urn:microsoft.com/office/officeart/2005/8/layout/hierarchy1"/>
    <dgm:cxn modelId="{E7F71508-61D6-49FA-8257-109EA4F78364}" type="presParOf" srcId="{AB1C7AAB-0224-495D-9067-EFCAB09FC23E}" destId="{AB65F9B0-A469-4E01-A17C-8D85DA7CC07D}" srcOrd="2" destOrd="0" presId="urn:microsoft.com/office/officeart/2005/8/layout/hierarchy1"/>
    <dgm:cxn modelId="{8C5398A5-6301-40F1-ADD8-7F1E1C9B5334}" type="presParOf" srcId="{AB65F9B0-A469-4E01-A17C-8D85DA7CC07D}" destId="{22F53874-660F-4E14-84B1-4C5C47819EC0}" srcOrd="0" destOrd="0" presId="urn:microsoft.com/office/officeart/2005/8/layout/hierarchy1"/>
    <dgm:cxn modelId="{5A82164C-871B-4B69-8D1C-DA641A2F67C9}" type="presParOf" srcId="{22F53874-660F-4E14-84B1-4C5C47819EC0}" destId="{1E52FFB1-067E-4090-AFDE-D8DC6BF2F6DE}" srcOrd="0" destOrd="0" presId="urn:microsoft.com/office/officeart/2005/8/layout/hierarchy1"/>
    <dgm:cxn modelId="{53737E23-ACDB-4FE2-A4D4-6188C3DBDD1B}" type="presParOf" srcId="{22F53874-660F-4E14-84B1-4C5C47819EC0}" destId="{6DEB3E99-8284-43AA-8A65-2786CFD9C165}" srcOrd="1" destOrd="0" presId="urn:microsoft.com/office/officeart/2005/8/layout/hierarchy1"/>
    <dgm:cxn modelId="{B8B2350F-C2B1-4DA0-953B-4C59BD113BB1}" type="presParOf" srcId="{AB65F9B0-A469-4E01-A17C-8D85DA7CC07D}" destId="{7F7D483A-7646-43A2-9847-BB5FE79FAE67}" srcOrd="1" destOrd="0" presId="urn:microsoft.com/office/officeart/2005/8/layout/hierarchy1"/>
    <dgm:cxn modelId="{C77D079B-ADC5-4D75-A9CD-2E3951DD1E6D}" type="presParOf" srcId="{AB1C7AAB-0224-495D-9067-EFCAB09FC23E}" destId="{37AFE92C-69CE-4820-9B62-A155F1457166}" srcOrd="3" destOrd="0" presId="urn:microsoft.com/office/officeart/2005/8/layout/hierarchy1"/>
    <dgm:cxn modelId="{F10C921A-3FDD-47A2-BDB5-6735EC14A478}" type="presParOf" srcId="{37AFE92C-69CE-4820-9B62-A155F1457166}" destId="{6734AAA8-C6EC-4AB2-9316-409F817DA23A}" srcOrd="0" destOrd="0" presId="urn:microsoft.com/office/officeart/2005/8/layout/hierarchy1"/>
    <dgm:cxn modelId="{BF74FAFF-FAB5-4EE4-B546-EE1C282EC336}" type="presParOf" srcId="{6734AAA8-C6EC-4AB2-9316-409F817DA23A}" destId="{BB6BECAA-246E-4EC2-9780-11FAA4AC1927}" srcOrd="0" destOrd="0" presId="urn:microsoft.com/office/officeart/2005/8/layout/hierarchy1"/>
    <dgm:cxn modelId="{697BE4A3-23B2-49F6-8826-05EF871503E6}" type="presParOf" srcId="{6734AAA8-C6EC-4AB2-9316-409F817DA23A}" destId="{FFF7AA19-19AB-4348-BEAA-245807F69626}" srcOrd="1" destOrd="0" presId="urn:microsoft.com/office/officeart/2005/8/layout/hierarchy1"/>
    <dgm:cxn modelId="{C0A1C244-00D4-4320-A38C-67EAEAEA30C1}" type="presParOf" srcId="{37AFE92C-69CE-4820-9B62-A155F1457166}" destId="{82CA1FAE-75EF-45C1-B50D-39EBCE6779E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A9E5E3-7319-4F5B-B4D8-DFAFC9D9D36D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D977429-D3E2-4C9F-B2AC-7FFD0CC9E53B}">
      <dgm:prSet/>
      <dgm:spPr/>
      <dgm:t>
        <a:bodyPr/>
        <a:lstStyle/>
        <a:p>
          <a:r>
            <a:rPr lang="en-US" dirty="0"/>
            <a:t>Many families do not want or can’t access mental health care</a:t>
          </a:r>
        </a:p>
      </dgm:t>
    </dgm:pt>
    <dgm:pt modelId="{7AA1A827-2AE8-422E-8370-CB26B90DFBBF}" type="parTrans" cxnId="{046B33B2-8AAD-4AF4-9406-9AE150F8C56F}">
      <dgm:prSet/>
      <dgm:spPr/>
      <dgm:t>
        <a:bodyPr/>
        <a:lstStyle/>
        <a:p>
          <a:endParaRPr lang="en-US"/>
        </a:p>
      </dgm:t>
    </dgm:pt>
    <dgm:pt modelId="{DEED840A-D648-490A-AE22-E03BE6B62DE8}" type="sibTrans" cxnId="{046B33B2-8AAD-4AF4-9406-9AE150F8C56F}">
      <dgm:prSet/>
      <dgm:spPr/>
      <dgm:t>
        <a:bodyPr/>
        <a:lstStyle/>
        <a:p>
          <a:endParaRPr lang="en-US"/>
        </a:p>
      </dgm:t>
    </dgm:pt>
    <dgm:pt modelId="{B7C2EB76-946F-41F9-85AD-4E12875E5415}">
      <dgm:prSet/>
      <dgm:spPr/>
      <dgm:t>
        <a:bodyPr/>
        <a:lstStyle/>
        <a:p>
          <a:r>
            <a:rPr lang="en-US"/>
            <a:t>Stigma</a:t>
          </a:r>
        </a:p>
      </dgm:t>
    </dgm:pt>
    <dgm:pt modelId="{26087C9F-C47C-4EC0-BD59-FECEFF740027}" type="parTrans" cxnId="{19DBEDF7-8A2F-4D99-BE13-C7E097D29ED4}">
      <dgm:prSet/>
      <dgm:spPr/>
      <dgm:t>
        <a:bodyPr/>
        <a:lstStyle/>
        <a:p>
          <a:endParaRPr lang="en-US"/>
        </a:p>
      </dgm:t>
    </dgm:pt>
    <dgm:pt modelId="{EA80E35B-79EF-4F37-A722-FC8A27158E90}" type="sibTrans" cxnId="{19DBEDF7-8A2F-4D99-BE13-C7E097D29ED4}">
      <dgm:prSet/>
      <dgm:spPr/>
      <dgm:t>
        <a:bodyPr/>
        <a:lstStyle/>
        <a:p>
          <a:endParaRPr lang="en-US"/>
        </a:p>
      </dgm:t>
    </dgm:pt>
    <dgm:pt modelId="{CD2AA4AD-48B1-4D1F-A7C1-18CCCA08EBBE}">
      <dgm:prSet/>
      <dgm:spPr/>
      <dgm:t>
        <a:bodyPr/>
        <a:lstStyle/>
        <a:p>
          <a:r>
            <a:rPr lang="en-US"/>
            <a:t>Social/structural barriers – transportation, finances, time</a:t>
          </a:r>
        </a:p>
      </dgm:t>
    </dgm:pt>
    <dgm:pt modelId="{F855B51D-813A-4C52-A584-4BD044B43127}" type="parTrans" cxnId="{22977E6D-E8F2-4605-AE5F-DDA63C215821}">
      <dgm:prSet/>
      <dgm:spPr/>
      <dgm:t>
        <a:bodyPr/>
        <a:lstStyle/>
        <a:p>
          <a:endParaRPr lang="en-US"/>
        </a:p>
      </dgm:t>
    </dgm:pt>
    <dgm:pt modelId="{D4762C17-FA76-4268-B6E8-ADE372BF6820}" type="sibTrans" cxnId="{22977E6D-E8F2-4605-AE5F-DDA63C215821}">
      <dgm:prSet/>
      <dgm:spPr/>
      <dgm:t>
        <a:bodyPr/>
        <a:lstStyle/>
        <a:p>
          <a:endParaRPr lang="en-US"/>
        </a:p>
      </dgm:t>
    </dgm:pt>
    <dgm:pt modelId="{D3C6C0E4-CA82-4255-A3D4-5AE31CFBA6DE}" type="pres">
      <dgm:prSet presAssocID="{5BA9E5E3-7319-4F5B-B4D8-DFAFC9D9D36D}" presName="linear" presStyleCnt="0">
        <dgm:presLayoutVars>
          <dgm:animLvl val="lvl"/>
          <dgm:resizeHandles val="exact"/>
        </dgm:presLayoutVars>
      </dgm:prSet>
      <dgm:spPr/>
    </dgm:pt>
    <dgm:pt modelId="{63DF8AAA-742F-4E29-A404-D921713F9DBB}" type="pres">
      <dgm:prSet presAssocID="{AD977429-D3E2-4C9F-B2AC-7FFD0CC9E53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5E57E25-4E73-452F-8230-7258AFA8B9E2}" type="pres">
      <dgm:prSet presAssocID="{DEED840A-D648-490A-AE22-E03BE6B62DE8}" presName="spacer" presStyleCnt="0"/>
      <dgm:spPr/>
    </dgm:pt>
    <dgm:pt modelId="{9FF64497-BFBD-49BB-992B-05BA2190DDA1}" type="pres">
      <dgm:prSet presAssocID="{B7C2EB76-946F-41F9-85AD-4E12875E541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D0E54C0-FE4E-457E-87A3-D933EE8257E3}" type="pres">
      <dgm:prSet presAssocID="{EA80E35B-79EF-4F37-A722-FC8A27158E90}" presName="spacer" presStyleCnt="0"/>
      <dgm:spPr/>
    </dgm:pt>
    <dgm:pt modelId="{B5629F52-AB3B-4A75-9A94-F157E2E58E13}" type="pres">
      <dgm:prSet presAssocID="{CD2AA4AD-48B1-4D1F-A7C1-18CCCA08EBB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2977E6D-E8F2-4605-AE5F-DDA63C215821}" srcId="{5BA9E5E3-7319-4F5B-B4D8-DFAFC9D9D36D}" destId="{CD2AA4AD-48B1-4D1F-A7C1-18CCCA08EBBE}" srcOrd="2" destOrd="0" parTransId="{F855B51D-813A-4C52-A584-4BD044B43127}" sibTransId="{D4762C17-FA76-4268-B6E8-ADE372BF6820}"/>
    <dgm:cxn modelId="{FC833973-7955-44F6-BC1B-B5C1718E97A5}" type="presOf" srcId="{B7C2EB76-946F-41F9-85AD-4E12875E5415}" destId="{9FF64497-BFBD-49BB-992B-05BA2190DDA1}" srcOrd="0" destOrd="0" presId="urn:microsoft.com/office/officeart/2005/8/layout/vList2"/>
    <dgm:cxn modelId="{7AEBC5A0-BFB4-4CC2-8E31-377A3B19F22E}" type="presOf" srcId="{AD977429-D3E2-4C9F-B2AC-7FFD0CC9E53B}" destId="{63DF8AAA-742F-4E29-A404-D921713F9DBB}" srcOrd="0" destOrd="0" presId="urn:microsoft.com/office/officeart/2005/8/layout/vList2"/>
    <dgm:cxn modelId="{B79688AF-158F-4496-834C-2154C81DC125}" type="presOf" srcId="{5BA9E5E3-7319-4F5B-B4D8-DFAFC9D9D36D}" destId="{D3C6C0E4-CA82-4255-A3D4-5AE31CFBA6DE}" srcOrd="0" destOrd="0" presId="urn:microsoft.com/office/officeart/2005/8/layout/vList2"/>
    <dgm:cxn modelId="{046B33B2-8AAD-4AF4-9406-9AE150F8C56F}" srcId="{5BA9E5E3-7319-4F5B-B4D8-DFAFC9D9D36D}" destId="{AD977429-D3E2-4C9F-B2AC-7FFD0CC9E53B}" srcOrd="0" destOrd="0" parTransId="{7AA1A827-2AE8-422E-8370-CB26B90DFBBF}" sibTransId="{DEED840A-D648-490A-AE22-E03BE6B62DE8}"/>
    <dgm:cxn modelId="{7B3B2EBB-91ED-42C3-89FE-B6679D6294AF}" type="presOf" srcId="{CD2AA4AD-48B1-4D1F-A7C1-18CCCA08EBBE}" destId="{B5629F52-AB3B-4A75-9A94-F157E2E58E13}" srcOrd="0" destOrd="0" presId="urn:microsoft.com/office/officeart/2005/8/layout/vList2"/>
    <dgm:cxn modelId="{19DBEDF7-8A2F-4D99-BE13-C7E097D29ED4}" srcId="{5BA9E5E3-7319-4F5B-B4D8-DFAFC9D9D36D}" destId="{B7C2EB76-946F-41F9-85AD-4E12875E5415}" srcOrd="1" destOrd="0" parTransId="{26087C9F-C47C-4EC0-BD59-FECEFF740027}" sibTransId="{EA80E35B-79EF-4F37-A722-FC8A27158E90}"/>
    <dgm:cxn modelId="{DF8E1A6D-41E6-433C-A0CE-A53A6A79049D}" type="presParOf" srcId="{D3C6C0E4-CA82-4255-A3D4-5AE31CFBA6DE}" destId="{63DF8AAA-742F-4E29-A404-D921713F9DBB}" srcOrd="0" destOrd="0" presId="urn:microsoft.com/office/officeart/2005/8/layout/vList2"/>
    <dgm:cxn modelId="{F3BEF651-56BE-42CF-A529-18EB25E71FA1}" type="presParOf" srcId="{D3C6C0E4-CA82-4255-A3D4-5AE31CFBA6DE}" destId="{25E57E25-4E73-452F-8230-7258AFA8B9E2}" srcOrd="1" destOrd="0" presId="urn:microsoft.com/office/officeart/2005/8/layout/vList2"/>
    <dgm:cxn modelId="{77B660D6-9EC7-406C-94A0-229C5B490AFC}" type="presParOf" srcId="{D3C6C0E4-CA82-4255-A3D4-5AE31CFBA6DE}" destId="{9FF64497-BFBD-49BB-992B-05BA2190DDA1}" srcOrd="2" destOrd="0" presId="urn:microsoft.com/office/officeart/2005/8/layout/vList2"/>
    <dgm:cxn modelId="{9F956E55-F61F-4400-A052-387972853684}" type="presParOf" srcId="{D3C6C0E4-CA82-4255-A3D4-5AE31CFBA6DE}" destId="{7D0E54C0-FE4E-457E-87A3-D933EE8257E3}" srcOrd="3" destOrd="0" presId="urn:microsoft.com/office/officeart/2005/8/layout/vList2"/>
    <dgm:cxn modelId="{D92647F6-0F67-4D84-8DB0-E78627B46829}" type="presParOf" srcId="{D3C6C0E4-CA82-4255-A3D4-5AE31CFBA6DE}" destId="{B5629F52-AB3B-4A75-9A94-F157E2E58E1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F690E4-A947-4F1B-9D49-2E7AAD6434B2}">
      <dsp:nvSpPr>
        <dsp:cNvPr id="0" name=""/>
        <dsp:cNvSpPr/>
      </dsp:nvSpPr>
      <dsp:spPr>
        <a:xfrm>
          <a:off x="3125" y="442955"/>
          <a:ext cx="2231529" cy="14170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0491029-E2BA-46EC-9729-93EAC60D31C0}">
      <dsp:nvSpPr>
        <dsp:cNvPr id="0" name=""/>
        <dsp:cNvSpPr/>
      </dsp:nvSpPr>
      <dsp:spPr>
        <a:xfrm>
          <a:off x="251073" y="678505"/>
          <a:ext cx="2231529" cy="14170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 dirty="0"/>
            <a:t>50% of all lifetime mental illnesses begin at age 14 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 dirty="0"/>
            <a:t>(National Alliance on Mental Illness) </a:t>
          </a:r>
          <a:endParaRPr lang="en-US" sz="1300" kern="1200" dirty="0"/>
        </a:p>
      </dsp:txBody>
      <dsp:txXfrm>
        <a:off x="292576" y="720008"/>
        <a:ext cx="2148523" cy="1334015"/>
      </dsp:txXfrm>
    </dsp:sp>
    <dsp:sp modelId="{418F286A-6AD3-4314-9692-F5FAF941F630}">
      <dsp:nvSpPr>
        <dsp:cNvPr id="0" name=""/>
        <dsp:cNvSpPr/>
      </dsp:nvSpPr>
      <dsp:spPr>
        <a:xfrm>
          <a:off x="2730550" y="442955"/>
          <a:ext cx="2231529" cy="14170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2003E7E-E1BE-45AC-BEF2-EAE4DA01265F}">
      <dsp:nvSpPr>
        <dsp:cNvPr id="0" name=""/>
        <dsp:cNvSpPr/>
      </dsp:nvSpPr>
      <dsp:spPr>
        <a:xfrm>
          <a:off x="2978498" y="678505"/>
          <a:ext cx="2231529" cy="14170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 dirty="0"/>
            <a:t>42% of teens experience persistent feelings of sadness or hopelessness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 dirty="0"/>
            <a:t> (Centers for Disease Control and Prevention) </a:t>
          </a:r>
          <a:endParaRPr lang="en-US" sz="1300" kern="1200" dirty="0"/>
        </a:p>
      </dsp:txBody>
      <dsp:txXfrm>
        <a:off x="3020001" y="720008"/>
        <a:ext cx="2148523" cy="1334015"/>
      </dsp:txXfrm>
    </dsp:sp>
    <dsp:sp modelId="{1E52FFB1-067E-4090-AFDE-D8DC6BF2F6DE}">
      <dsp:nvSpPr>
        <dsp:cNvPr id="0" name=""/>
        <dsp:cNvSpPr/>
      </dsp:nvSpPr>
      <dsp:spPr>
        <a:xfrm>
          <a:off x="5457975" y="442955"/>
          <a:ext cx="2231529" cy="14170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DEB3E99-8284-43AA-8A65-2786CFD9C165}">
      <dsp:nvSpPr>
        <dsp:cNvPr id="0" name=""/>
        <dsp:cNvSpPr/>
      </dsp:nvSpPr>
      <dsp:spPr>
        <a:xfrm>
          <a:off x="5705923" y="678505"/>
          <a:ext cx="2231529" cy="14170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 dirty="0"/>
            <a:t>22% of teens have seriously considered attempting suicide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 dirty="0"/>
            <a:t> (American Psychological Association)</a:t>
          </a:r>
          <a:endParaRPr lang="en-US" sz="1300" kern="1200" dirty="0"/>
        </a:p>
      </dsp:txBody>
      <dsp:txXfrm>
        <a:off x="5747426" y="720008"/>
        <a:ext cx="2148523" cy="1334015"/>
      </dsp:txXfrm>
    </dsp:sp>
    <dsp:sp modelId="{BB6BECAA-246E-4EC2-9780-11FAA4AC1927}">
      <dsp:nvSpPr>
        <dsp:cNvPr id="0" name=""/>
        <dsp:cNvSpPr/>
      </dsp:nvSpPr>
      <dsp:spPr>
        <a:xfrm>
          <a:off x="8185401" y="442955"/>
          <a:ext cx="2231529" cy="14170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FF7AA19-19AB-4348-BEAA-245807F69626}">
      <dsp:nvSpPr>
        <dsp:cNvPr id="0" name=""/>
        <dsp:cNvSpPr/>
      </dsp:nvSpPr>
      <dsp:spPr>
        <a:xfrm>
          <a:off x="8433348" y="678505"/>
          <a:ext cx="2231529" cy="14170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 dirty="0">
              <a:solidFill>
                <a:srgbClr val="2C2C2C"/>
              </a:solidFill>
              <a:effectLst/>
              <a:latin typeface="+mn-lt"/>
            </a:rPr>
            <a:t>Suicide is the second-leading cause of death for teens and young adults, ages 10-34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 dirty="0">
              <a:solidFill>
                <a:srgbClr val="2C2C2C"/>
              </a:solidFill>
              <a:effectLst/>
              <a:latin typeface="+mn-lt"/>
            </a:rPr>
            <a:t>(</a:t>
          </a:r>
          <a:r>
            <a:rPr lang="en-US" sz="1300" b="0" i="0" u="none" kern="1200" dirty="0">
              <a:solidFill>
                <a:schemeClr val="tx1"/>
              </a:solidFill>
              <a:effectLst/>
              <a:latin typeface="+mn-lt"/>
            </a:rPr>
            <a:t>Centers for Disease Control and Prevention</a:t>
          </a:r>
          <a:r>
            <a:rPr lang="en-US" sz="1300" b="0" i="0" kern="1200" dirty="0">
              <a:solidFill>
                <a:srgbClr val="2C2C2C"/>
              </a:solidFill>
              <a:effectLst/>
              <a:latin typeface="+mn-lt"/>
            </a:rPr>
            <a:t>)</a:t>
          </a:r>
          <a:endParaRPr lang="en-US" sz="1300" kern="1200" dirty="0">
            <a:latin typeface="+mn-lt"/>
          </a:endParaRPr>
        </a:p>
      </dsp:txBody>
      <dsp:txXfrm>
        <a:off x="8474851" y="720008"/>
        <a:ext cx="2148523" cy="13340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DF8AAA-742F-4E29-A404-D921713F9DBB}">
      <dsp:nvSpPr>
        <dsp:cNvPr id="0" name=""/>
        <dsp:cNvSpPr/>
      </dsp:nvSpPr>
      <dsp:spPr>
        <a:xfrm>
          <a:off x="0" y="729475"/>
          <a:ext cx="5980170" cy="12331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Many families do not want or can’t access mental health care</a:t>
          </a:r>
        </a:p>
      </dsp:txBody>
      <dsp:txXfrm>
        <a:off x="60199" y="789674"/>
        <a:ext cx="5859772" cy="1112781"/>
      </dsp:txXfrm>
    </dsp:sp>
    <dsp:sp modelId="{9FF64497-BFBD-49BB-992B-05BA2190DDA1}">
      <dsp:nvSpPr>
        <dsp:cNvPr id="0" name=""/>
        <dsp:cNvSpPr/>
      </dsp:nvSpPr>
      <dsp:spPr>
        <a:xfrm>
          <a:off x="0" y="2051935"/>
          <a:ext cx="5980170" cy="12331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Stigma</a:t>
          </a:r>
        </a:p>
      </dsp:txBody>
      <dsp:txXfrm>
        <a:off x="60199" y="2112134"/>
        <a:ext cx="5859772" cy="1112781"/>
      </dsp:txXfrm>
    </dsp:sp>
    <dsp:sp modelId="{B5629F52-AB3B-4A75-9A94-F157E2E58E13}">
      <dsp:nvSpPr>
        <dsp:cNvPr id="0" name=""/>
        <dsp:cNvSpPr/>
      </dsp:nvSpPr>
      <dsp:spPr>
        <a:xfrm>
          <a:off x="0" y="3374395"/>
          <a:ext cx="5980170" cy="123317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Social/structural barriers – transportation, finances, time</a:t>
          </a:r>
        </a:p>
      </dsp:txBody>
      <dsp:txXfrm>
        <a:off x="60199" y="3434594"/>
        <a:ext cx="5859772" cy="11127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9EA1E-98C4-4A2E-AAC3-800E357DC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04" y="1517904"/>
            <a:ext cx="9144000" cy="279806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6B1FA-5AE6-4D57-B37B-4AA021600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7904" y="4572000"/>
            <a:ext cx="9144000" cy="152704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49B66-DBC3-45EE-A6E1-DE10A6C1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11/14/2024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085F0-1967-4B4F-9824-58E9F2E0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AEDEE5-31B5-4868-8C16-47FF43E2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E8AD696-51F3-129A-6454-2551AD3F7C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9450" y="190500"/>
            <a:ext cx="11811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601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9454-6F74-46A8-B299-4AF451BFB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55CA9-A0BD-4609-9307-BAF987B26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E4293-851E-4FA2-BFF2-B646A423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907F5-F26D-4A91-8D70-AB54F8B4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CBD8-D942-449E-A2B8-358CD136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397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50897-0C2E-420B-9A38-A8D5C1D72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50317" y="1517904"/>
            <a:ext cx="2220731" cy="454678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B2173-32A5-4677-A08F-DAB8FD430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17904" y="1517904"/>
            <a:ext cx="6562553" cy="45467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B124D-B801-4A6A-9DAF-EBC1B98F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AF8DF-2544-45A5-B62B-BB7948FCC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C232D-131E-4BE6-8E2E-BAF5A3084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64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CE36D-6B7B-4D5E-831E-34A4286D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60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4572000"/>
            <a:ext cx="9144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F006A-7EEE-4DB0-8F92-D34C0D46C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3F2ED-2B0E-44A9-8603-286CA063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D801C-6B4E-40B6-9D6E-558192264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907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46AA-9418-4C3E-901B-8E280612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97482-2CA6-4707-976E-6FD4B57BF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17904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09652-DD12-479C-B639-9452CBA8C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792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EC7A6-AFB1-4989-A0B4-B422D5B2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11/14/2024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2117C-B497-4647-A66B-1887750F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8C7AF-5092-416B-B61C-F41D3C57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690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0CDE0-3FEB-42A0-8BCC-7DADE7D4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5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78B8B-E9A3-44BE-85A6-3E316659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7904" y="3644987"/>
            <a:ext cx="4334256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F1BCA-A435-4779-A6FE-15207141F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792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9B1923-9749-49E3-88FA-75C326E67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6792" y="3644987"/>
            <a:ext cx="4334256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A70F0-5AFA-4C5A-812B-220C6A38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AF721-83FE-4B57-B910-C395D23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A5893-52F1-44A1-AE8E-CF094DB4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9D22302-83E3-4E22-93DF-1E5D463B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188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85A6-A4E6-4160-BE43-8146A989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24A80-0792-4B3B-BB5A-8B2BD910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6116E-7A6D-485F-9FA2-25F94D4F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9ADCC-C5F2-4D90-B153-93DF5585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0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883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F683-796D-458C-9B32-A385D604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1F0BD-641B-4148-BCB3-2704218C8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952" y="1517904"/>
            <a:ext cx="5330952" cy="45811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8C843-B846-4456-9720-71B7D4FF4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A3A03-31BD-4E7E-879A-A1C718497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39078-7D38-4851-A363-B6BC179A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FF25E-A25D-47AA-94EB-580A74F01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90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83B4-9B31-4F73-9767-16363652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CFC30-8163-47A0-A97F-3F2C3A3BE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49240" y="764032"/>
            <a:ext cx="6089904" cy="53309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F1B390-0C23-466E-987C-26420A5F0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9CA7C-B9D0-4A72-8061-1E02AA15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EFC84-C9FE-4BFA-9B4E-4516A136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1A469-3EFC-4F94-8482-378582E1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31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2971800"/>
            <a:ext cx="9144000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5672" y="6400800"/>
            <a:ext cx="1865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11/14/2024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400800"/>
            <a:ext cx="6099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48" y="64008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306479-8C4D-4E4A-A330-DFC80A8A01BE}"/>
              </a:ext>
            </a:extLst>
          </p:cNvPr>
          <p:cNvSpPr/>
          <p:nvPr/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852823D-380F-DBD0-1DD1-00E685C1C6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6150878"/>
            <a:ext cx="772375" cy="64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02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2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5000"/>
        </a:lnSpc>
        <a:spcBef>
          <a:spcPts val="900"/>
        </a:spcBef>
        <a:buClr>
          <a:schemeClr val="accent5"/>
        </a:buClr>
        <a:buFont typeface="Avenir Next LT Pro" panose="020B0504020202020204" pitchFamily="34" charset="0"/>
        <a:buChar char="+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0" algn="l" defTabSz="914400" rtl="0" eaLnBrk="1" latinLnBrk="0" hangingPunct="1">
        <a:lnSpc>
          <a:spcPct val="105000"/>
        </a:lnSpc>
        <a:spcBef>
          <a:spcPts val="900"/>
        </a:spcBef>
        <a:buFont typeface="Arial" panose="020B0604020202020204" pitchFamily="34" charset="0"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40080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05000"/>
        </a:lnSpc>
        <a:spcBef>
          <a:spcPts val="600"/>
        </a:spcBef>
        <a:buFontTx/>
        <a:buNone/>
        <a:defRPr sz="1800" i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86968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xfuel.com/en/search?q=unhappy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45BA4C-9B54-4496-821F-9E0985CA9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3F8EA7-D85F-01CC-1E34-E58D622E00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7980" y="1030406"/>
            <a:ext cx="5068121" cy="3506879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US" dirty="0"/>
              <a:t>Fostering Resilience: A Conversation about Youth Mental Health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7525FE-A74E-3DA0-2D2D-029AF0A15E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47980" y="4691564"/>
            <a:ext cx="5068121" cy="1136029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en-US" dirty="0"/>
              <a:t>Radha Nandagopal, MD FAAP</a:t>
            </a:r>
          </a:p>
          <a:p>
            <a:pPr algn="l"/>
            <a:r>
              <a:rPr lang="en-US" dirty="0"/>
              <a:t>Pediatric Endocrinologist</a:t>
            </a:r>
          </a:p>
          <a:p>
            <a:pPr algn="l"/>
            <a:r>
              <a:rPr lang="en-US" dirty="0"/>
              <a:t>Associate Dean for Faculty Affairs and Continuing Professional Development</a:t>
            </a:r>
          </a:p>
          <a:p>
            <a:pPr algn="l"/>
            <a:r>
              <a:rPr lang="en-US" dirty="0"/>
              <a:t>Washington State University Elson S. Floyd College of Medicine</a:t>
            </a:r>
          </a:p>
          <a:p>
            <a:pPr algn="l"/>
            <a:endParaRPr lang="en-US" dirty="0"/>
          </a:p>
        </p:txBody>
      </p:sp>
      <p:pic>
        <p:nvPicPr>
          <p:cNvPr id="12" name="Picture 11" descr="Jigsaw puzzles in plastic figures">
            <a:extLst>
              <a:ext uri="{FF2B5EF4-FFF2-40B4-BE49-F238E27FC236}">
                <a16:creationId xmlns:a16="http://schemas.microsoft.com/office/drawing/2014/main" id="{D07986DF-E6FB-95D7-1DE8-F9D43A1C0F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797" r="20629"/>
          <a:stretch/>
        </p:blipFill>
        <p:spPr>
          <a:xfrm>
            <a:off x="20" y="10"/>
            <a:ext cx="5404493" cy="685799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03727B5-87B0-021A-AF0F-74D542F27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084" y="257407"/>
            <a:ext cx="11811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239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6D88F8B7-FAC3-FB9F-64DB-4D46CFEFF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0"/>
            <a:ext cx="11763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512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ACEDC033-8DAA-4024-87F5-57430053A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2" name="Freeform: Shape 9231">
            <a:extLst>
              <a:ext uri="{FF2B5EF4-FFF2-40B4-BE49-F238E27FC236}">
                <a16:creationId xmlns:a16="http://schemas.microsoft.com/office/drawing/2014/main" id="{D584A691-C497-4066-927B-46560195E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9227" name="Rectangle 9226">
            <a:extLst>
              <a:ext uri="{FF2B5EF4-FFF2-40B4-BE49-F238E27FC236}">
                <a16:creationId xmlns:a16="http://schemas.microsoft.com/office/drawing/2014/main" id="{619A6F3B-F0D9-4CB0-B8A1-B84B57852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5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DC9B5034-B82F-FCF0-FA70-FB4FFA409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1385" y="167271"/>
            <a:ext cx="8309227" cy="619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940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45BA4C-9B54-4496-821F-9E0985CA9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E1BB9D-FAFF-4C3E-9E44-13F8FBABC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7C897C6-901F-410E-B2AC-162ED94B0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0"/>
            <a:ext cx="10668000" cy="5334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536512-25D6-0359-814B-B9B0DE098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27980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/>
              <a:t>How can we help kids?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DF013-A20A-4CCC-408C-554339632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7904" y="4479368"/>
            <a:ext cx="9144000" cy="121513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Genes + Environment = Disease</a:t>
            </a:r>
          </a:p>
        </p:txBody>
      </p:sp>
    </p:spTree>
    <p:extLst>
      <p:ext uri="{BB962C8B-B14F-4D97-AF65-F5344CB8AC3E}">
        <p14:creationId xmlns:p14="http://schemas.microsoft.com/office/powerpoint/2010/main" val="175990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Freeform: Shape 13318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3321" name="Rectangle 13320">
            <a:extLst>
              <a:ext uri="{FF2B5EF4-FFF2-40B4-BE49-F238E27FC236}">
                <a16:creationId xmlns:a16="http://schemas.microsoft.com/office/drawing/2014/main" id="{ACEDC033-8DAA-4024-87F5-57430053A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23" name="Freeform: Shape 13322">
            <a:extLst>
              <a:ext uri="{FF2B5EF4-FFF2-40B4-BE49-F238E27FC236}">
                <a16:creationId xmlns:a16="http://schemas.microsoft.com/office/drawing/2014/main" id="{D584A691-C497-4066-927B-46560195E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3325" name="Rectangle 13324">
            <a:extLst>
              <a:ext uri="{FF2B5EF4-FFF2-40B4-BE49-F238E27FC236}">
                <a16:creationId xmlns:a16="http://schemas.microsoft.com/office/drawing/2014/main" id="{85142CA2-DBFB-4161-ABDF-E87C86881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757238"/>
            <a:ext cx="12192002" cy="6100762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314" name="Picture 2" descr="Images of PET scans showing normal brain activity (right) and reduced brain activity due to depression (left) &#10;">
            <a:extLst>
              <a:ext uri="{FF2B5EF4-FFF2-40B4-BE49-F238E27FC236}">
                <a16:creationId xmlns:a16="http://schemas.microsoft.com/office/drawing/2014/main" id="{EAAE05D3-80A4-1EC4-326A-F1B9A7ACE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9375" y="1401556"/>
            <a:ext cx="7200544" cy="469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292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B272257-593A-402F-88FA-F1DECD9E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2000"/>
            <a:ext cx="12192000" cy="6096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979899-FD81-E567-C903-5A679520A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1517903"/>
            <a:ext cx="10668002" cy="1345115"/>
          </a:xfrm>
        </p:spPr>
        <p:txBody>
          <a:bodyPr>
            <a:normAutofit/>
          </a:bodyPr>
          <a:lstStyle/>
          <a:p>
            <a:r>
              <a:rPr lang="en-US" dirty="0"/>
              <a:t>Important Stats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361006F-8FBE-6B66-5375-DAD615F036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8938783"/>
              </p:ext>
            </p:extLst>
          </p:nvPr>
        </p:nvGraphicFramePr>
        <p:xfrm>
          <a:off x="761999" y="3043450"/>
          <a:ext cx="10668004" cy="2538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2283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140F560C-50B4-1DBE-00C6-5145ADBAC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9938"/>
            <a:ext cx="12192000" cy="531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863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0" name="Rectangle 12299">
            <a:extLst>
              <a:ext uri="{FF2B5EF4-FFF2-40B4-BE49-F238E27FC236}">
                <a16:creationId xmlns:a16="http://schemas.microsoft.com/office/drawing/2014/main" id="{675AF5A1-4884-4FBA-B1BB-80A2939EA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9524"/>
            <a:ext cx="12192000" cy="6867524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2302" name="Rectangle 12301">
            <a:extLst>
              <a:ext uri="{FF2B5EF4-FFF2-40B4-BE49-F238E27FC236}">
                <a16:creationId xmlns:a16="http://schemas.microsoft.com/office/drawing/2014/main" id="{5A8C16DA-E452-4500-B803-5D451BB09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1999" y="757238"/>
            <a:ext cx="10668000" cy="5334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62C38265-7C6A-1FBC-1D4F-F934759E8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76"/>
          <a:stretch/>
        </p:blipFill>
        <p:spPr bwMode="auto">
          <a:xfrm>
            <a:off x="761999" y="743803"/>
            <a:ext cx="10668000" cy="534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056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7" name="Rectangle 11276">
            <a:extLst>
              <a:ext uri="{FF2B5EF4-FFF2-40B4-BE49-F238E27FC236}">
                <a16:creationId xmlns:a16="http://schemas.microsoft.com/office/drawing/2014/main" id="{BC4A0336-662C-41C3-8DC8-3104A1694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699953E3-30A3-B70B-9167-520800857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5423" y="758952"/>
            <a:ext cx="5621154" cy="534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065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8C66-EE6C-6FF9-8054-5CECE3CCA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79915"/>
            <a:ext cx="3908996" cy="53370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And what about convincing kids and families to access care?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6D258F4-D1C5-64FB-A686-6842C1C129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7860577"/>
              </p:ext>
            </p:extLst>
          </p:nvPr>
        </p:nvGraphicFramePr>
        <p:xfrm>
          <a:off x="5416298" y="758951"/>
          <a:ext cx="5980170" cy="5337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2031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099048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EF37EE88-E359-4E69-A072-9959A84E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30001" cy="6168789"/>
          </a:xfrm>
          <a:custGeom>
            <a:avLst/>
            <a:gdLst>
              <a:gd name="connsiteX0" fmla="*/ 0 w 11430001"/>
              <a:gd name="connsiteY0" fmla="*/ 0 h 6168789"/>
              <a:gd name="connsiteX1" fmla="*/ 5334002 w 11430001"/>
              <a:gd name="connsiteY1" fmla="*/ 0 h 6168789"/>
              <a:gd name="connsiteX2" fmla="*/ 5334002 w 11430001"/>
              <a:gd name="connsiteY2" fmla="*/ 771523 h 6168789"/>
              <a:gd name="connsiteX3" fmla="*/ 11430001 w 11430001"/>
              <a:gd name="connsiteY3" fmla="*/ 771523 h 6168789"/>
              <a:gd name="connsiteX4" fmla="*/ 11430001 w 11430001"/>
              <a:gd name="connsiteY4" fmla="*/ 6168789 h 6168789"/>
              <a:gd name="connsiteX5" fmla="*/ 0 w 11430001"/>
              <a:gd name="connsiteY5" fmla="*/ 6168789 h 616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30001" h="6168789">
                <a:moveTo>
                  <a:pt x="0" y="0"/>
                </a:moveTo>
                <a:lnTo>
                  <a:pt x="5334002" y="0"/>
                </a:lnTo>
                <a:lnTo>
                  <a:pt x="5334002" y="771523"/>
                </a:lnTo>
                <a:lnTo>
                  <a:pt x="11430001" y="771523"/>
                </a:lnTo>
                <a:lnTo>
                  <a:pt x="11430001" y="6168789"/>
                </a:lnTo>
                <a:lnTo>
                  <a:pt x="0" y="6168789"/>
                </a:lnTo>
                <a:close/>
              </a:path>
            </a:pathLst>
          </a:cu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72E0A5-81B3-6170-54C3-7682BA0CE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517650"/>
            <a:ext cx="4565650" cy="1344613"/>
          </a:xfrm>
        </p:spPr>
        <p:txBody>
          <a:bodyPr>
            <a:normAutofit/>
          </a:bodyPr>
          <a:lstStyle/>
          <a:p>
            <a:r>
              <a:rPr lang="en-US" sz="2600" dirty="0"/>
              <a:t>Spoon Theory: A helpful conversation with patients (and families) </a:t>
            </a:r>
          </a:p>
        </p:txBody>
      </p:sp>
      <p:pic>
        <p:nvPicPr>
          <p:cNvPr id="8" name="Picture 7" descr="Wooden spoons of various shapes and sizes laid on wood table">
            <a:extLst>
              <a:ext uri="{FF2B5EF4-FFF2-40B4-BE49-F238E27FC236}">
                <a16:creationId xmlns:a16="http://schemas.microsoft.com/office/drawing/2014/main" id="{BEF323BE-4E43-9B40-0633-A35CACF0C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5" r="11007" b="-2"/>
          <a:stretch/>
        </p:blipFill>
        <p:spPr>
          <a:xfrm>
            <a:off x="20" y="758953"/>
            <a:ext cx="5333979" cy="533585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E0FD8-A38E-1F7E-99E4-8F245A91A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8" y="2970213"/>
            <a:ext cx="4565651" cy="3125787"/>
          </a:xfrm>
        </p:spPr>
        <p:txBody>
          <a:bodyPr>
            <a:normAutofit/>
          </a:bodyPr>
          <a:lstStyle/>
          <a:p>
            <a:pPr marL="0" marR="0">
              <a:lnSpc>
                <a:spcPct val="95000"/>
              </a:lnSpc>
            </a:pPr>
            <a:r>
              <a:rPr lang="en-US" sz="2400" dirty="0">
                <a:latin typeface="Calibri" panose="020F0502020204030204" pitchFamily="34" charset="0"/>
              </a:rPr>
              <a:t>I</a:t>
            </a:r>
            <a:r>
              <a:rPr lang="en-US" sz="2400" dirty="0">
                <a:effectLst/>
                <a:latin typeface="Calibri" panose="020F0502020204030204" pitchFamily="34" charset="0"/>
              </a:rPr>
              <a:t>magine you start your day with 100 spoons, but if you have depression you might start with 30 spoons</a:t>
            </a:r>
          </a:p>
          <a:p>
            <a:pPr marL="0" marR="0">
              <a:lnSpc>
                <a:spcPct val="95000"/>
              </a:lnSpc>
            </a:pPr>
            <a:r>
              <a:rPr lang="en-US" sz="2400" dirty="0">
                <a:effectLst/>
                <a:latin typeface="Calibri" panose="020F0502020204030204" pitchFamily="34" charset="0"/>
              </a:rPr>
              <a:t>What if once a week therapy gave you 40 spoons back? What would that be like?</a:t>
            </a:r>
          </a:p>
          <a:p>
            <a:pPr>
              <a:lnSpc>
                <a:spcPct val="95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76561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50D45-7810-738D-614D-26C83E36D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5B114-5648-7BA2-3FE3-F3A59E1FE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3606859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C84039B-8CF9-47CD-8F02-B1DBD5E75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One in a crowd">
            <a:extLst>
              <a:ext uri="{FF2B5EF4-FFF2-40B4-BE49-F238E27FC236}">
                <a16:creationId xmlns:a16="http://schemas.microsoft.com/office/drawing/2014/main" id="{AC6DFB6F-EF31-8BED-F7C5-CEAB501A67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/>
        </p:blipFill>
        <p:spPr>
          <a:xfrm>
            <a:off x="20" y="10"/>
            <a:ext cx="12191977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8D8C7A8-9E05-4465-8B1B-577C9F1DB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779221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8600A1-3901-8DE1-AAA3-DC62D7F1E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47059"/>
            <a:ext cx="5989320" cy="276290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Back to J…how can we help him?</a:t>
            </a:r>
          </a:p>
        </p:txBody>
      </p:sp>
    </p:spTree>
    <p:extLst>
      <p:ext uri="{BB962C8B-B14F-4D97-AF65-F5344CB8AC3E}">
        <p14:creationId xmlns:p14="http://schemas.microsoft.com/office/powerpoint/2010/main" val="285254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AA513-1754-DCF5-A006-8F4573B9F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 </a:t>
            </a:r>
            <a:br>
              <a:rPr lang="en-US" dirty="0"/>
            </a:br>
            <a:r>
              <a:rPr lang="en-US" b="1" i="1" dirty="0"/>
              <a:t>radha@wsu.edu</a:t>
            </a:r>
          </a:p>
        </p:txBody>
      </p:sp>
      <p:pic>
        <p:nvPicPr>
          <p:cNvPr id="5" name="Content Placeholder 4" descr="Waves of water in the ocean">
            <a:extLst>
              <a:ext uri="{FF2B5EF4-FFF2-40B4-BE49-F238E27FC236}">
                <a16:creationId xmlns:a16="http://schemas.microsoft.com/office/drawing/2014/main" id="{FAAC7DFF-5A88-3BC5-082D-97A8A87748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119" y="2971800"/>
            <a:ext cx="4691062" cy="3127375"/>
          </a:xfrm>
        </p:spPr>
      </p:pic>
    </p:spTree>
    <p:extLst>
      <p:ext uri="{BB962C8B-B14F-4D97-AF65-F5344CB8AC3E}">
        <p14:creationId xmlns:p14="http://schemas.microsoft.com/office/powerpoint/2010/main" val="3290134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EC502BD-3766-4D83-94CC-391A4CD4E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gnifying glass and question mark">
            <a:extLst>
              <a:ext uri="{FF2B5EF4-FFF2-40B4-BE49-F238E27FC236}">
                <a16:creationId xmlns:a16="http://schemas.microsoft.com/office/drawing/2014/main" id="{7639AB9C-9BC2-D142-76CF-A89FC8CCBF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" y="10"/>
            <a:ext cx="12191977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867CC89-052A-4B89-A1FF-972E522C6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771390-AC6C-D190-6089-17E5A7C56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651624"/>
            <a:ext cx="10668000" cy="177501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Why me and why this topic?</a:t>
            </a:r>
          </a:p>
        </p:txBody>
      </p:sp>
    </p:spTree>
    <p:extLst>
      <p:ext uri="{BB962C8B-B14F-4D97-AF65-F5344CB8AC3E}">
        <p14:creationId xmlns:p14="http://schemas.microsoft.com/office/powerpoint/2010/main" val="2840112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75AF5A1-4884-4FBA-B1BB-80A2939EA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9524"/>
            <a:ext cx="12192000" cy="6867524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5A8C16DA-E452-4500-B803-5D451BB09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1999" y="757238"/>
            <a:ext cx="10668000" cy="5334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Content Placeholder 14" descr="A person sitting on the ground&#10;&#10;Description automatically generated">
            <a:extLst>
              <a:ext uri="{FF2B5EF4-FFF2-40B4-BE49-F238E27FC236}">
                <a16:creationId xmlns:a16="http://schemas.microsoft.com/office/drawing/2014/main" id="{47665BAD-B8A0-B22E-D581-74D348FA5E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3037" b="10001"/>
          <a:stretch/>
        </p:blipFill>
        <p:spPr>
          <a:xfrm>
            <a:off x="761999" y="743803"/>
            <a:ext cx="10668000" cy="534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39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CEDC033-8DAA-4024-87F5-57430053A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584A691-C497-4066-927B-46560195E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19A6F3B-F0D9-4CB0-B8A1-B84B57852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1" y="0"/>
            <a:ext cx="6095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609B8BF-ED72-A6D0-A26F-2AA7F2652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464" y="1948356"/>
            <a:ext cx="10051831" cy="359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76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BC4A0336-662C-41C3-8DC8-3104A1694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572571A-7A7B-6BB7-3B96-23CCC442C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8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89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C84039B-8CF9-47CD-8F02-B1DBD5E75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urple pawn and a rolling dice">
            <a:extLst>
              <a:ext uri="{FF2B5EF4-FFF2-40B4-BE49-F238E27FC236}">
                <a16:creationId xmlns:a16="http://schemas.microsoft.com/office/drawing/2014/main" id="{05C6825F-E1B9-9B65-702A-BEBEFCE800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361" b="4370"/>
          <a:stretch/>
        </p:blipFill>
        <p:spPr>
          <a:xfrm>
            <a:off x="20" y="10"/>
            <a:ext cx="12191977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8D8C7A8-9E05-4465-8B1B-577C9F1DB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779221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F8887C-955B-E7E2-6F3A-D3BE53E6B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47059"/>
            <a:ext cx="5989320" cy="276290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Why do ACEs matter?</a:t>
            </a:r>
          </a:p>
        </p:txBody>
      </p:sp>
    </p:spTree>
    <p:extLst>
      <p:ext uri="{BB962C8B-B14F-4D97-AF65-F5344CB8AC3E}">
        <p14:creationId xmlns:p14="http://schemas.microsoft.com/office/powerpoint/2010/main" val="3026677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7" name="Rectangle 6156">
            <a:extLst>
              <a:ext uri="{FF2B5EF4-FFF2-40B4-BE49-F238E27FC236}">
                <a16:creationId xmlns:a16="http://schemas.microsoft.com/office/drawing/2014/main" id="{BC4A0336-662C-41C3-8DC8-3104A1694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D3F2DA6E-D532-17BC-0FF2-F8AA3064C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5668" y="758952"/>
            <a:ext cx="7940663" cy="534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07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8" name="Rectangle 7187">
            <a:extLst>
              <a:ext uri="{FF2B5EF4-FFF2-40B4-BE49-F238E27FC236}">
                <a16:creationId xmlns:a16="http://schemas.microsoft.com/office/drawing/2014/main" id="{ACEDC033-8DAA-4024-87F5-57430053A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90" name="Freeform: Shape 7189">
            <a:extLst>
              <a:ext uri="{FF2B5EF4-FFF2-40B4-BE49-F238E27FC236}">
                <a16:creationId xmlns:a16="http://schemas.microsoft.com/office/drawing/2014/main" id="{D584A691-C497-4066-927B-46560195E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7192" name="Rectangle 7191">
            <a:extLst>
              <a:ext uri="{FF2B5EF4-FFF2-40B4-BE49-F238E27FC236}">
                <a16:creationId xmlns:a16="http://schemas.microsoft.com/office/drawing/2014/main" id="{619A6F3B-F0D9-4CB0-B8A1-B84B57852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5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2AAD13C-BFFB-C6A8-0EC9-A14522678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9625" y="1390330"/>
            <a:ext cx="9325901" cy="470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459824"/>
      </p:ext>
    </p:extLst>
  </p:cSld>
  <p:clrMapOvr>
    <a:masterClrMapping/>
  </p:clrMapOvr>
</p:sld>
</file>

<file path=ppt/theme/theme1.xml><?xml version="1.0" encoding="utf-8"?>
<a:theme xmlns:a="http://schemas.openxmlformats.org/drawingml/2006/main" name="PrismaticVTI">
  <a:themeElements>
    <a:clrScheme name="AnalogousFromLightSeedLeftStep">
      <a:dk1>
        <a:srgbClr val="000000"/>
      </a:dk1>
      <a:lt1>
        <a:srgbClr val="FFFFFF"/>
      </a:lt1>
      <a:dk2>
        <a:srgbClr val="1B2F2C"/>
      </a:dk2>
      <a:lt2>
        <a:srgbClr val="F0F0F3"/>
      </a:lt2>
      <a:accent1>
        <a:srgbClr val="A7A259"/>
      </a:accent1>
      <a:accent2>
        <a:srgbClr val="D99147"/>
      </a:accent2>
      <a:accent3>
        <a:srgbClr val="E38379"/>
      </a:accent3>
      <a:accent4>
        <a:srgbClr val="DD5C85"/>
      </a:accent4>
      <a:accent5>
        <a:srgbClr val="E379C8"/>
      </a:accent5>
      <a:accent6>
        <a:srgbClr val="C95CDD"/>
      </a:accent6>
      <a:hlink>
        <a:srgbClr val="6C71B0"/>
      </a:hlink>
      <a:folHlink>
        <a:srgbClr val="7F7F7F"/>
      </a:folHlink>
    </a:clrScheme>
    <a:fontScheme name="Custom 166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smaticVTI" id="{DA44D624-A564-4DE8-8446-0CD5C485C979}" vid="{8B2B1550-B69C-4156-BAEC-B2E559F94BD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7387</TotalTime>
  <Words>240</Words>
  <Application>Microsoft Office PowerPoint</Application>
  <PresentationFormat>Widescreen</PresentationFormat>
  <Paragraphs>29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Aharoni</vt:lpstr>
      <vt:lpstr>Arial</vt:lpstr>
      <vt:lpstr>Avenir Next LT Pro</vt:lpstr>
      <vt:lpstr>Calibri</vt:lpstr>
      <vt:lpstr>PrismaticVTI</vt:lpstr>
      <vt:lpstr>Fostering Resilience: A Conversation about Youth Mental Health</vt:lpstr>
      <vt:lpstr>Disclosures</vt:lpstr>
      <vt:lpstr>Why me and why this topic?</vt:lpstr>
      <vt:lpstr>PowerPoint Presentation</vt:lpstr>
      <vt:lpstr>PowerPoint Presentation</vt:lpstr>
      <vt:lpstr>PowerPoint Presentation</vt:lpstr>
      <vt:lpstr>Why do ACEs matter?</vt:lpstr>
      <vt:lpstr>PowerPoint Presentation</vt:lpstr>
      <vt:lpstr>PowerPoint Presentation</vt:lpstr>
      <vt:lpstr>PowerPoint Presentation</vt:lpstr>
      <vt:lpstr>PowerPoint Presentation</vt:lpstr>
      <vt:lpstr>How can we help kids?</vt:lpstr>
      <vt:lpstr>PowerPoint Presentation</vt:lpstr>
      <vt:lpstr>Important Stats</vt:lpstr>
      <vt:lpstr>PowerPoint Presentation</vt:lpstr>
      <vt:lpstr>PowerPoint Presentation</vt:lpstr>
      <vt:lpstr>PowerPoint Presentation</vt:lpstr>
      <vt:lpstr>And what about convincing kids and families to access care?</vt:lpstr>
      <vt:lpstr>Spoon Theory: A helpful conversation with patients (and families) </vt:lpstr>
      <vt:lpstr>Back to J…how can we help him?</vt:lpstr>
      <vt:lpstr>Thank you!  radha@wsu.edu</vt:lpstr>
    </vt:vector>
  </TitlesOfParts>
  <Company>Washington State University Health Sciences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Nandagopal, Radha</dc:creator>
  <cp:lastModifiedBy>Nandagopal, Radha</cp:lastModifiedBy>
  <cp:revision>1</cp:revision>
  <dcterms:created xsi:type="dcterms:W3CDTF">2024-11-08T22:30:47Z</dcterms:created>
  <dcterms:modified xsi:type="dcterms:W3CDTF">2024-11-14T21:06:14Z</dcterms:modified>
</cp:coreProperties>
</file>