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79" r:id="rId4"/>
    <p:sldId id="283" r:id="rId5"/>
    <p:sldId id="257" r:id="rId6"/>
    <p:sldId id="258" r:id="rId7"/>
    <p:sldId id="259" r:id="rId8"/>
    <p:sldId id="271" r:id="rId9"/>
    <p:sldId id="272" r:id="rId10"/>
    <p:sldId id="273" r:id="rId11"/>
    <p:sldId id="281" r:id="rId12"/>
    <p:sldId id="274" r:id="rId13"/>
    <p:sldId id="275" r:id="rId14"/>
    <p:sldId id="265" r:id="rId15"/>
    <p:sldId id="269" r:id="rId16"/>
    <p:sldId id="276" r:id="rId17"/>
    <p:sldId id="266" r:id="rId18"/>
    <p:sldId id="268" r:id="rId19"/>
    <p:sldId id="277" r:id="rId20"/>
    <p:sldId id="282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BCFC-030C-4E83-8DAD-209373AEF6F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EEF-142F-4A89-A9BB-5F0C18C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BCFC-030C-4E83-8DAD-209373AEF6F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EEF-142F-4A89-A9BB-5F0C18C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2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BCFC-030C-4E83-8DAD-209373AEF6F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EEF-142F-4A89-A9BB-5F0C18C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BCFC-030C-4E83-8DAD-209373AEF6F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EEF-142F-4A89-A9BB-5F0C18C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5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BCFC-030C-4E83-8DAD-209373AEF6F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EEF-142F-4A89-A9BB-5F0C18C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8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BCFC-030C-4E83-8DAD-209373AEF6F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EEF-142F-4A89-A9BB-5F0C18C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4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BCFC-030C-4E83-8DAD-209373AEF6F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EEF-142F-4A89-A9BB-5F0C18C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9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BCFC-030C-4E83-8DAD-209373AEF6F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EEF-142F-4A89-A9BB-5F0C18C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BCFC-030C-4E83-8DAD-209373AEF6F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EEF-142F-4A89-A9BB-5F0C18C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7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BCFC-030C-4E83-8DAD-209373AEF6F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EEF-142F-4A89-A9BB-5F0C18C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2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BCFC-030C-4E83-8DAD-209373AEF6F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EEF-142F-4A89-A9BB-5F0C18C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3BCFC-030C-4E83-8DAD-209373AEF6F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3AEEF-142F-4A89-A9BB-5F0C18CD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6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D326-D65C-4AC1-A8A8-24F990F39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6797"/>
            <a:ext cx="9144000" cy="2387600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Home Economics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ACF Entries</a:t>
            </a:r>
          </a:p>
        </p:txBody>
      </p:sp>
    </p:spTree>
    <p:extLst>
      <p:ext uri="{BB962C8B-B14F-4D97-AF65-F5344CB8AC3E}">
        <p14:creationId xmlns:p14="http://schemas.microsoft.com/office/powerpoint/2010/main" val="131589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27C8-8EE0-460A-A2C9-2F3F483D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84" y="268300"/>
            <a:ext cx="7886700" cy="787813"/>
          </a:xfrm>
        </p:spPr>
        <p:txBody>
          <a:bodyPr/>
          <a:lstStyle/>
          <a:p>
            <a:r>
              <a:rPr lang="en-US" b="1" dirty="0"/>
              <a:t>Cards &amp; Item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EA75C-19CD-4615-9155-EE65554ECBBD}"/>
              </a:ext>
            </a:extLst>
          </p:cNvPr>
          <p:cNvSpPr txBox="1"/>
          <p:nvPr/>
        </p:nvSpPr>
        <p:spPr>
          <a:xfrm>
            <a:off x="238370" y="837580"/>
            <a:ext cx="504773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Age of Exhibitor</a:t>
            </a:r>
          </a:p>
          <a:p>
            <a:r>
              <a:rPr lang="en-US" dirty="0"/>
              <a:t>2. Division (Ex. Baked Foods)</a:t>
            </a:r>
          </a:p>
          <a:p>
            <a:r>
              <a:rPr lang="en-US" dirty="0"/>
              <a:t>3. Class Letter and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Example: Write A1</a:t>
            </a:r>
          </a:p>
          <a:p>
            <a:r>
              <a:rPr lang="en-US" dirty="0"/>
              <a:t>4. Description of Item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Example: Constructed Blouse – Blue Short Sleeve</a:t>
            </a:r>
          </a:p>
          <a:p>
            <a:r>
              <a:rPr lang="en-US" dirty="0"/>
              <a:t>5. Tag Number (Red Ovals)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Example: Place the Corresponding Tag number in this block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Each Item must have a Tag – each tag has a corresponding 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Securely attach the tag to your item. (Tied or Pinned)</a:t>
            </a:r>
          </a:p>
          <a:p>
            <a:endParaRPr lang="en-US" b="1" dirty="0"/>
          </a:p>
          <a:p>
            <a:r>
              <a:rPr lang="en-US" dirty="0"/>
              <a:t>6. List all items under this category together on this card. You need a separate card per Division.</a:t>
            </a:r>
          </a:p>
          <a:p>
            <a:endParaRPr lang="en-US" dirty="0"/>
          </a:p>
          <a:p>
            <a:r>
              <a:rPr lang="en-US" b="1" dirty="0"/>
              <a:t>7. Cards must be signed by both a parent and Exhibitors.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F7720-9F22-AA1D-4E74-550AA7F0F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936" y="746072"/>
            <a:ext cx="3238882" cy="486893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C0634B3-5F83-47FD-8690-DE9A299DB287}"/>
              </a:ext>
            </a:extLst>
          </p:cNvPr>
          <p:cNvSpPr/>
          <p:nvPr/>
        </p:nvSpPr>
        <p:spPr>
          <a:xfrm>
            <a:off x="5366889" y="1085271"/>
            <a:ext cx="799386" cy="3180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274C70-89BC-3D9F-1C49-EBFADA3AC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970" y="2230134"/>
            <a:ext cx="3655132" cy="208864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1E628F3-C80C-42CC-A181-0E9F50795E68}"/>
              </a:ext>
            </a:extLst>
          </p:cNvPr>
          <p:cNvSpPr/>
          <p:nvPr/>
        </p:nvSpPr>
        <p:spPr>
          <a:xfrm>
            <a:off x="11244716" y="2259736"/>
            <a:ext cx="799386" cy="3180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6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71CE-2816-4105-9058-FFCF9A50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for Entry Tags!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3E66-DD0D-4177-AD78-F8835F924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47852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Exhibitor number is required for Open Adult and Extension Education</a:t>
            </a:r>
          </a:p>
          <a:p>
            <a:r>
              <a:rPr lang="en-US" dirty="0"/>
              <a:t>Exhibitor numbers are available at the Fair office</a:t>
            </a:r>
          </a:p>
          <a:p>
            <a:r>
              <a:rPr lang="en-US" dirty="0"/>
              <a:t>Exhibitor numbers are NOT required for Youth Categories</a:t>
            </a:r>
          </a:p>
          <a:p>
            <a:r>
              <a:rPr lang="en-US" dirty="0"/>
              <a:t>Division Ex: Clothing and Needlework – Category A</a:t>
            </a:r>
          </a:p>
          <a:p>
            <a:r>
              <a:rPr lang="en-US" dirty="0"/>
              <a:t>Class Ex: A1</a:t>
            </a:r>
          </a:p>
          <a:p>
            <a:r>
              <a:rPr lang="en-US" dirty="0"/>
              <a:t>Description of Article Ex: Constructed Blouse</a:t>
            </a:r>
          </a:p>
          <a:p>
            <a:r>
              <a:rPr lang="en-US" dirty="0"/>
              <a:t>Exhibitor: Name of Exhibitor</a:t>
            </a:r>
          </a:p>
          <a:p>
            <a:r>
              <a:rPr lang="en-US" dirty="0"/>
              <a:t>School or Club: Ex: 4H/FFA Chapter, EEA or leave blank for Open Adult</a:t>
            </a:r>
          </a:p>
        </p:txBody>
      </p:sp>
    </p:spTree>
    <p:extLst>
      <p:ext uri="{BB962C8B-B14F-4D97-AF65-F5344CB8AC3E}">
        <p14:creationId xmlns:p14="http://schemas.microsoft.com/office/powerpoint/2010/main" val="36887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7A20-8CFF-4C56-A894-F5B8B97B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04" y="406697"/>
            <a:ext cx="7886700" cy="748057"/>
          </a:xfrm>
        </p:spPr>
        <p:txBody>
          <a:bodyPr/>
          <a:lstStyle/>
          <a:p>
            <a:r>
              <a:rPr lang="en-US" b="1" dirty="0"/>
              <a:t>Procedure to Check In Entries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E4BC-C0AA-4721-8B65-9EC462979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204" y="1341919"/>
            <a:ext cx="11295248" cy="5150954"/>
          </a:xfrm>
        </p:spPr>
        <p:txBody>
          <a:bodyPr>
            <a:normAutofit/>
          </a:bodyPr>
          <a:lstStyle/>
          <a:p>
            <a:r>
              <a:rPr lang="en-US" dirty="0"/>
              <a:t>It is requested to have Cards and Tags filled out before arrival</a:t>
            </a:r>
          </a:p>
          <a:p>
            <a:r>
              <a:rPr lang="en-US" dirty="0"/>
              <a:t>Items will be accepted in the Expo Building IAW the Schedule</a:t>
            </a:r>
          </a:p>
          <a:p>
            <a:r>
              <a:rPr lang="en-US" dirty="0"/>
              <a:t>Take your items to the Payment Table</a:t>
            </a:r>
          </a:p>
          <a:p>
            <a:r>
              <a:rPr lang="en-US" dirty="0"/>
              <a:t>Present your Large Cards to the Clerk</a:t>
            </a:r>
          </a:p>
          <a:p>
            <a:pPr lvl="1"/>
            <a:r>
              <a:rPr lang="en-US" dirty="0"/>
              <a:t>Items are $3.00 each </a:t>
            </a:r>
          </a:p>
          <a:p>
            <a:pPr lvl="1"/>
            <a:r>
              <a:rPr lang="en-US" dirty="0"/>
              <a:t>The clerk will mark each of your large cards PAID</a:t>
            </a:r>
          </a:p>
          <a:p>
            <a:r>
              <a:rPr lang="en-US" dirty="0"/>
              <a:t>Take items to your Corresponding Division</a:t>
            </a:r>
          </a:p>
          <a:p>
            <a:pPr marL="0" indent="0">
              <a:buNone/>
            </a:pPr>
            <a:r>
              <a:rPr lang="en-US" sz="1600" dirty="0"/>
              <a:t>	(4H/FFA Junior, 4H/FFA/FCCLA/TAFE Senior, Open Youth, Extension Education, Open Adult)</a:t>
            </a:r>
          </a:p>
          <a:p>
            <a:r>
              <a:rPr lang="en-US" dirty="0"/>
              <a:t>A Volunteer will check off your items and place them in the location of that specific category</a:t>
            </a:r>
          </a:p>
          <a:p>
            <a:r>
              <a:rPr lang="en-US" dirty="0"/>
              <a:t>You are done! Now to wait for Judging to be Completed!</a:t>
            </a:r>
          </a:p>
        </p:txBody>
      </p:sp>
    </p:spTree>
    <p:extLst>
      <p:ext uri="{BB962C8B-B14F-4D97-AF65-F5344CB8AC3E}">
        <p14:creationId xmlns:p14="http://schemas.microsoft.com/office/powerpoint/2010/main" val="400564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7A20-8CFF-4C56-A894-F5B8B97B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74" y="366963"/>
            <a:ext cx="7886700" cy="748057"/>
          </a:xfrm>
        </p:spPr>
        <p:txBody>
          <a:bodyPr/>
          <a:lstStyle/>
          <a:p>
            <a:r>
              <a:rPr lang="en-US" b="1" dirty="0"/>
              <a:t>Procedure to Check Out Entries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E4BC-C0AA-4721-8B65-9EC462979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219" y="1115020"/>
            <a:ext cx="10501138" cy="51509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Items will be released IAW the Schedule</a:t>
            </a:r>
          </a:p>
          <a:p>
            <a:r>
              <a:rPr lang="en-US" dirty="0"/>
              <a:t>Items removed prior to the Schedule will forfeit prize money.</a:t>
            </a:r>
          </a:p>
          <a:p>
            <a:r>
              <a:rPr lang="en-US" dirty="0"/>
              <a:t>Prize money will be available IAW the Schedule</a:t>
            </a:r>
          </a:p>
          <a:p>
            <a:pPr lvl="1"/>
            <a:r>
              <a:rPr lang="en-US" dirty="0"/>
              <a:t>Any prize money not claimed by Nov 1 will be forfeited</a:t>
            </a:r>
          </a:p>
          <a:p>
            <a:r>
              <a:rPr lang="en-US" dirty="0"/>
              <a:t>Locate your items per category </a:t>
            </a:r>
          </a:p>
          <a:p>
            <a:r>
              <a:rPr lang="en-US" dirty="0"/>
              <a:t>Volunteers may have combined categories, ask a Volunteer</a:t>
            </a:r>
          </a:p>
          <a:p>
            <a:r>
              <a:rPr lang="en-US" dirty="0"/>
              <a:t>A Volunteer will check off your items and release them to you.</a:t>
            </a:r>
          </a:p>
          <a:p>
            <a:r>
              <a:rPr lang="en-US" dirty="0"/>
              <a:t>If you win Grand or Reserve Champion. Please take pictures for the paper and Award Recognition.</a:t>
            </a:r>
          </a:p>
          <a:p>
            <a:r>
              <a:rPr lang="en-US" dirty="0"/>
              <a:t>If you received High Point Honors please take pictures and pick up your trophy.</a:t>
            </a:r>
          </a:p>
          <a:p>
            <a:r>
              <a:rPr lang="en-US" dirty="0"/>
              <a:t>You are done! </a:t>
            </a:r>
          </a:p>
        </p:txBody>
      </p:sp>
    </p:spTree>
    <p:extLst>
      <p:ext uri="{BB962C8B-B14F-4D97-AF65-F5344CB8AC3E}">
        <p14:creationId xmlns:p14="http://schemas.microsoft.com/office/powerpoint/2010/main" val="516022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6958B-476B-4E3A-99D3-FDDDAEE12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14976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/>
              <a:t>Flower Show</a:t>
            </a:r>
          </a:p>
          <a:p>
            <a:pPr marL="0" indent="0" algn="ctr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7268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8944-9994-422F-B5FF-4810A8F5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Flower Show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834AFB7-22D0-1E79-66E5-3783A10EB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388" y="1690688"/>
            <a:ext cx="6415156" cy="435133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A56F41-786D-378A-1169-49FF8FF5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172" y="1784854"/>
            <a:ext cx="2724530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0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DF763-321C-4CCC-898F-2909279A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Flower Show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EB9BF-C5E7-4ED2-B0B2-A5E6F4333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975"/>
            <a:ext cx="9201150" cy="5127899"/>
          </a:xfrm>
        </p:spPr>
        <p:txBody>
          <a:bodyPr>
            <a:normAutofit/>
          </a:bodyPr>
          <a:lstStyle/>
          <a:p>
            <a:r>
              <a:rPr lang="en-US" dirty="0"/>
              <a:t>This is a separate show. No Exhibitor Number Required</a:t>
            </a:r>
          </a:p>
          <a:p>
            <a:r>
              <a:rPr lang="en-US" b="1" dirty="0"/>
              <a:t>Group I </a:t>
            </a:r>
            <a:r>
              <a:rPr lang="en-US" dirty="0"/>
              <a:t>– Any adult citizen of Austin County and not an owner of a nursery or floral shop.</a:t>
            </a:r>
          </a:p>
          <a:p>
            <a:r>
              <a:rPr lang="en-US" b="1" dirty="0"/>
              <a:t>Group II </a:t>
            </a:r>
            <a:r>
              <a:rPr lang="en-US" dirty="0"/>
              <a:t>– Students of Austin County that are not part of 4H, FFA, FCCLA/TAFE.</a:t>
            </a:r>
          </a:p>
          <a:p>
            <a:r>
              <a:rPr lang="en-US" b="1" dirty="0"/>
              <a:t>Group III </a:t>
            </a:r>
            <a:r>
              <a:rPr lang="en-US" dirty="0"/>
              <a:t>– Any commercial owners of a nursery, floral shop, or floral designer who perform their duties in a professional capacity.</a:t>
            </a:r>
          </a:p>
          <a:p>
            <a:r>
              <a:rPr lang="en-US" dirty="0"/>
              <a:t>Please see specific rules in the Home Economics Catalog </a:t>
            </a:r>
          </a:p>
          <a:p>
            <a:r>
              <a:rPr lang="en-US" dirty="0"/>
              <a:t>Please see pages 47-50 in the Home Economics Catalog</a:t>
            </a:r>
          </a:p>
        </p:txBody>
      </p:sp>
    </p:spTree>
    <p:extLst>
      <p:ext uri="{BB962C8B-B14F-4D97-AF65-F5344CB8AC3E}">
        <p14:creationId xmlns:p14="http://schemas.microsoft.com/office/powerpoint/2010/main" val="201623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6958B-476B-4E3A-99D3-FDDDAEE12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149765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/>
              <a:t>Fine Arts Department</a:t>
            </a:r>
          </a:p>
          <a:p>
            <a:pPr marL="0" indent="0" algn="ctr">
              <a:buNone/>
            </a:pPr>
            <a:r>
              <a:rPr lang="en-US" sz="6600" dirty="0"/>
              <a:t>School &amp; Open</a:t>
            </a:r>
          </a:p>
        </p:txBody>
      </p:sp>
    </p:spTree>
    <p:extLst>
      <p:ext uri="{BB962C8B-B14F-4D97-AF65-F5344CB8AC3E}">
        <p14:creationId xmlns:p14="http://schemas.microsoft.com/office/powerpoint/2010/main" val="859400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BAB4-B837-49D0-8F7B-E1075B867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Arts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308A8-19A4-44A6-9264-5DBAB1AAC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867" y="1894841"/>
            <a:ext cx="4894103" cy="444790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72E27C-93C8-7405-3158-C7200CB1E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5182" y="1894841"/>
            <a:ext cx="4626422" cy="4351338"/>
          </a:xfrm>
        </p:spPr>
      </p:pic>
    </p:spTree>
    <p:extLst>
      <p:ext uri="{BB962C8B-B14F-4D97-AF65-F5344CB8AC3E}">
        <p14:creationId xmlns:p14="http://schemas.microsoft.com/office/powerpoint/2010/main" val="2410416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ED21-1CD0-4F18-A1A7-AD816FB8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55291"/>
          </a:xfrm>
        </p:spPr>
        <p:txBody>
          <a:bodyPr>
            <a:normAutofit fontScale="90000"/>
          </a:bodyPr>
          <a:lstStyle/>
          <a:p>
            <a:r>
              <a:rPr lang="en-US" dirty="0"/>
              <a:t>School &amp; Open Fine Arts Dept.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AF9B6-2DB8-42A7-B4B7-8286CE916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020418"/>
            <a:ext cx="11304104" cy="5472457"/>
          </a:xfrm>
        </p:spPr>
        <p:txBody>
          <a:bodyPr/>
          <a:lstStyle/>
          <a:p>
            <a:r>
              <a:rPr lang="en-US" dirty="0"/>
              <a:t>All artwork submitted must have been made since the previous fair.</a:t>
            </a:r>
          </a:p>
          <a:p>
            <a:r>
              <a:rPr lang="en-US" dirty="0"/>
              <a:t>Only one (1) piece of artwork per person will be accepted.</a:t>
            </a:r>
          </a:p>
          <a:p>
            <a:r>
              <a:rPr lang="en-US" dirty="0"/>
              <a:t>All exhibits in this department must be labeled, giving name, address, school, exhibitor division and email address.</a:t>
            </a:r>
          </a:p>
          <a:p>
            <a:r>
              <a:rPr lang="en-US" dirty="0"/>
              <a:t>Exhibitor divisions are:</a:t>
            </a:r>
          </a:p>
          <a:p>
            <a:pPr lvl="1"/>
            <a:r>
              <a:rPr lang="en-US" dirty="0"/>
              <a:t>Open: Adult (non-professional), high school, junior high and youth</a:t>
            </a:r>
          </a:p>
          <a:p>
            <a:pPr lvl="1"/>
            <a:r>
              <a:rPr lang="en-US" dirty="0"/>
              <a:t>School Art: High school, Junior high and Elementary</a:t>
            </a:r>
          </a:p>
        </p:txBody>
      </p:sp>
    </p:spTree>
    <p:extLst>
      <p:ext uri="{BB962C8B-B14F-4D97-AF65-F5344CB8AC3E}">
        <p14:creationId xmlns:p14="http://schemas.microsoft.com/office/powerpoint/2010/main" val="73125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4CFF-41E8-41F2-88B0-5515DBD9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03B97-5A5B-4856-8FB6-F478C063D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 to Catalog</a:t>
            </a:r>
          </a:p>
          <a:p>
            <a:r>
              <a:rPr lang="en-US" dirty="0"/>
              <a:t>Directions to How to fill out entry cards/tags</a:t>
            </a:r>
          </a:p>
          <a:p>
            <a:r>
              <a:rPr lang="en-US" dirty="0"/>
              <a:t>What you need to fill out</a:t>
            </a:r>
          </a:p>
          <a:p>
            <a:r>
              <a:rPr lang="en-US" dirty="0"/>
              <a:t>Youth Division</a:t>
            </a:r>
          </a:p>
          <a:p>
            <a:r>
              <a:rPr lang="en-US" dirty="0"/>
              <a:t>Adult Division</a:t>
            </a:r>
          </a:p>
          <a:p>
            <a:r>
              <a:rPr lang="en-US" dirty="0"/>
              <a:t>Flower Show</a:t>
            </a:r>
          </a:p>
          <a:p>
            <a:r>
              <a:rPr lang="en-US" dirty="0"/>
              <a:t>Fine Arts Department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63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1D81-3C01-149E-3171-3462EDA07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Supreme &amp; Country Auction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6996-CF0F-4989-07D4-D3382225E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Details for the Youth Supreme &amp; Country Auction can be found in the Home Economics Catalog per contest.</a:t>
            </a:r>
          </a:p>
          <a:p>
            <a:r>
              <a:rPr lang="en-US" dirty="0"/>
              <a:t>Please note that Ag Mechanics rules are located in the Fair Catalog</a:t>
            </a:r>
          </a:p>
          <a:p>
            <a:r>
              <a:rPr lang="en-US" dirty="0"/>
              <a:t>The Youth Supreme &amp; Country Auction will be held on the second Saturday of the fair. See official schedule for details.</a:t>
            </a:r>
          </a:p>
        </p:txBody>
      </p:sp>
    </p:spTree>
    <p:extLst>
      <p:ext uri="{BB962C8B-B14F-4D97-AF65-F5344CB8AC3E}">
        <p14:creationId xmlns:p14="http://schemas.microsoft.com/office/powerpoint/2010/main" val="1941762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F5C0-39FD-473E-8378-778DFC82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B7696-44C8-47D7-986C-78AF6069A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Home Economics Committee and Department Chairs take great pride and care working with your entries!</a:t>
            </a:r>
          </a:p>
          <a:p>
            <a:pPr marL="0" indent="0" algn="ctr">
              <a:buNone/>
            </a:pPr>
            <a:r>
              <a:rPr lang="en-US" dirty="0"/>
              <a:t>If you have any questions, please see the Department Chair of your specific department.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We appreciate your support, your time and your efforts!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 for participating in the Austin County Fair Home Economics Department!</a:t>
            </a:r>
          </a:p>
        </p:txBody>
      </p:sp>
    </p:spTree>
    <p:extLst>
      <p:ext uri="{BB962C8B-B14F-4D97-AF65-F5344CB8AC3E}">
        <p14:creationId xmlns:p14="http://schemas.microsoft.com/office/powerpoint/2010/main" val="230203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D326-D65C-4AC1-A8A8-24F990F39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008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Home Economics Catalog</a:t>
            </a:r>
            <a:br>
              <a:rPr lang="en-US" dirty="0"/>
            </a:br>
            <a:r>
              <a:rPr lang="en-US" dirty="0"/>
              <a:t>can be found at </a:t>
            </a:r>
            <a:br>
              <a:rPr lang="en-US" dirty="0"/>
            </a:b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>https://austincountyfair.com/home-economics</a:t>
            </a:r>
            <a:b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103F2-E2C2-400E-A34D-6C4F627F7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78" y="2917689"/>
            <a:ext cx="11569148" cy="2663686"/>
          </a:xfrm>
        </p:spPr>
        <p:txBody>
          <a:bodyPr>
            <a:normAutofit/>
          </a:bodyPr>
          <a:lstStyle/>
          <a:p>
            <a:r>
              <a:rPr lang="en-US" sz="3200" dirty="0"/>
              <a:t>Hard Copy Catalogs available at the Fair Office</a:t>
            </a:r>
          </a:p>
          <a:p>
            <a:r>
              <a:rPr lang="en-US" sz="3000" b="1" dirty="0"/>
              <a:t>Check In Items – Monday, 4 pm to 6:45 pm/Tuesday, 9 am to 11:45 am</a:t>
            </a:r>
          </a:p>
          <a:p>
            <a:r>
              <a:rPr lang="en-US" sz="3200" b="1" dirty="0"/>
              <a:t>Judging – Tuesday Noon until Complete</a:t>
            </a:r>
          </a:p>
          <a:p>
            <a:r>
              <a:rPr lang="en-US" sz="3200" b="1" dirty="0"/>
              <a:t>Removal/Pick up Items – Sunday, 11 am to 2 pm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BA419650-9627-4F5C-B34F-F39355BAF9B8}"/>
              </a:ext>
            </a:extLst>
          </p:cNvPr>
          <p:cNvSpPr/>
          <p:nvPr/>
        </p:nvSpPr>
        <p:spPr>
          <a:xfrm>
            <a:off x="768626" y="1276625"/>
            <a:ext cx="927652" cy="1219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F9FC761-779B-4CDD-B5CC-A9A2710CB211}"/>
              </a:ext>
            </a:extLst>
          </p:cNvPr>
          <p:cNvSpPr/>
          <p:nvPr/>
        </p:nvSpPr>
        <p:spPr>
          <a:xfrm>
            <a:off x="10336696" y="1669707"/>
            <a:ext cx="927652" cy="1219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2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21C3-13B0-C382-76EB-306E6716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Economics Age Divisions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99FE9-B486-833B-D6C3-B2502491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2" y="1825625"/>
            <a:ext cx="11221278" cy="4351338"/>
          </a:xfrm>
        </p:spPr>
        <p:txBody>
          <a:bodyPr/>
          <a:lstStyle/>
          <a:p>
            <a:pPr lvl="1"/>
            <a:r>
              <a:rPr lang="en-US" sz="4000" b="1" dirty="0"/>
              <a:t>4H/FFA Junior – Green – 3</a:t>
            </a:r>
            <a:r>
              <a:rPr lang="en-US" sz="4000" b="1" baseline="30000" dirty="0"/>
              <a:t>rd</a:t>
            </a:r>
            <a:r>
              <a:rPr lang="en-US" sz="4000" b="1" dirty="0"/>
              <a:t> to 8</a:t>
            </a:r>
            <a:r>
              <a:rPr lang="en-US" sz="4000" b="1" baseline="30000" dirty="0"/>
              <a:t>th</a:t>
            </a:r>
            <a:r>
              <a:rPr lang="en-US" sz="4000" b="1" dirty="0"/>
              <a:t> grade</a:t>
            </a:r>
          </a:p>
          <a:p>
            <a:pPr lvl="1"/>
            <a:r>
              <a:rPr lang="en-US" sz="4000" b="1" dirty="0"/>
              <a:t>4H/FFA/FCCLA Senior – Pink – 9</a:t>
            </a:r>
            <a:r>
              <a:rPr lang="en-US" sz="4000" b="1" baseline="30000" dirty="0"/>
              <a:t>th</a:t>
            </a:r>
            <a:r>
              <a:rPr lang="en-US" sz="4000" b="1" dirty="0"/>
              <a:t> to 12</a:t>
            </a:r>
            <a:r>
              <a:rPr lang="en-US" sz="4000" b="1" baseline="30000" dirty="0"/>
              <a:t>th</a:t>
            </a:r>
            <a:r>
              <a:rPr lang="en-US" sz="4000" b="1" dirty="0"/>
              <a:t> grade</a:t>
            </a:r>
          </a:p>
          <a:p>
            <a:pPr lvl="1"/>
            <a:r>
              <a:rPr lang="en-US" sz="4000" b="1" dirty="0"/>
              <a:t>Open Youth –Yellow (Any Austin </a:t>
            </a:r>
            <a:r>
              <a:rPr lang="en-US" sz="4000" b="1" dirty="0" err="1"/>
              <a:t>Cty</a:t>
            </a:r>
            <a:r>
              <a:rPr lang="en-US" sz="4000" b="1" dirty="0"/>
              <a:t> Resident)</a:t>
            </a:r>
          </a:p>
          <a:p>
            <a:pPr lvl="1"/>
            <a:r>
              <a:rPr lang="en-US" sz="4000" b="1" dirty="0"/>
              <a:t>Extension Education – Light Blue – Member TEEA</a:t>
            </a:r>
          </a:p>
          <a:p>
            <a:pPr lvl="1"/>
            <a:r>
              <a:rPr lang="en-US" sz="4000" b="1" dirty="0"/>
              <a:t>Open Adult – Lilac (Any Austin </a:t>
            </a:r>
            <a:r>
              <a:rPr lang="en-US" sz="4000" b="1" dirty="0" err="1"/>
              <a:t>Cty</a:t>
            </a:r>
            <a:r>
              <a:rPr lang="en-US" sz="4000" b="1" dirty="0"/>
              <a:t> Resident)</a:t>
            </a:r>
          </a:p>
          <a:p>
            <a:pPr lvl="1"/>
            <a:r>
              <a:rPr lang="en-US" sz="4000" b="1" dirty="0"/>
              <a:t>Fine Arts – Coral</a:t>
            </a:r>
          </a:p>
          <a:p>
            <a:pPr lvl="1"/>
            <a:r>
              <a:rPr lang="en-US" sz="4000" b="1" dirty="0"/>
              <a:t>Flower Show - Blue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0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ED11-A1BB-4851-A2E6-F0FC6025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fill out the Entry Forms!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0FCC6-ECD6-41FA-80B1-538156199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2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/>
              <a:t>Determine which category you are in</a:t>
            </a:r>
          </a:p>
          <a:p>
            <a:r>
              <a:rPr lang="en-US" dirty="0"/>
              <a:t>Youth (Pages 10-26 in the Home Economics Catalog)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4H/FFA Junior </a:t>
            </a:r>
            <a:r>
              <a:rPr lang="en-US" dirty="0"/>
              <a:t>- 4H/FFA member Grades 3 thru 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4H/FFA/FCCLA Senior- </a:t>
            </a:r>
            <a:r>
              <a:rPr lang="en-US" dirty="0"/>
              <a:t>4H/FFA/FCCLA member Grades 9 thru 12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Open Youth </a:t>
            </a:r>
            <a:r>
              <a:rPr lang="en-US" dirty="0"/>
              <a:t>– Enrolled in Austin County School Grade K thru 12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Adult (Pages 27-42 in the Home Economics Catalog)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Extension </a:t>
            </a:r>
            <a:r>
              <a:rPr lang="en-US" dirty="0"/>
              <a:t>– Active member of Austin County Extension Education Club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Open Adult </a:t>
            </a:r>
            <a:r>
              <a:rPr lang="en-US" dirty="0"/>
              <a:t>– Any adult who resides in Austin County</a:t>
            </a:r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2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E98F-A453-4A10-BBC7-01A6106E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Section: Color Coded Cards &amp;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F91E7-8076-4420-B119-7F2BC2A5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Forms are Color coded based on Section</a:t>
            </a:r>
          </a:p>
          <a:p>
            <a:pPr lvl="1"/>
            <a:r>
              <a:rPr lang="en-US" b="1" dirty="0"/>
              <a:t>4H/FFA Junior – Green</a:t>
            </a:r>
          </a:p>
          <a:p>
            <a:pPr lvl="1"/>
            <a:r>
              <a:rPr lang="en-US" b="1" dirty="0"/>
              <a:t>4H/FFA/FCCLA Senior – Pink</a:t>
            </a:r>
          </a:p>
          <a:p>
            <a:pPr lvl="1"/>
            <a:r>
              <a:rPr lang="en-US" b="1" dirty="0"/>
              <a:t>Open Youth –Yellow</a:t>
            </a:r>
          </a:p>
          <a:p>
            <a:pPr lvl="1"/>
            <a:r>
              <a:rPr lang="en-US" b="1" dirty="0"/>
              <a:t>Extension Education – Blue</a:t>
            </a:r>
          </a:p>
          <a:p>
            <a:pPr lvl="1"/>
            <a:r>
              <a:rPr lang="en-US" b="1" dirty="0"/>
              <a:t>Open Adult - Lilac</a:t>
            </a:r>
          </a:p>
          <a:p>
            <a:pPr lvl="1"/>
            <a:r>
              <a:rPr lang="en-US" b="1" dirty="0"/>
              <a:t>Flower Show - Blue</a:t>
            </a:r>
          </a:p>
          <a:p>
            <a:pPr lvl="1"/>
            <a:r>
              <a:rPr lang="en-US" b="1" dirty="0"/>
              <a:t>Fine Art – Coral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3600" b="1" dirty="0"/>
              <a:t>Forms are available at the Fair Office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E412779-BCE8-7649-BB91-1899E385DFA9}"/>
              </a:ext>
            </a:extLst>
          </p:cNvPr>
          <p:cNvSpPr/>
          <p:nvPr/>
        </p:nvSpPr>
        <p:spPr>
          <a:xfrm>
            <a:off x="7209183" y="1558787"/>
            <a:ext cx="3869634" cy="37404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B74AD-A520-FB4A-2071-70551BB93DA5}"/>
              </a:ext>
            </a:extLst>
          </p:cNvPr>
          <p:cNvSpPr txBox="1"/>
          <p:nvPr/>
        </p:nvSpPr>
        <p:spPr>
          <a:xfrm>
            <a:off x="7992924" y="3027979"/>
            <a:ext cx="2302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New Colors for </a:t>
            </a:r>
          </a:p>
          <a:p>
            <a:pPr algn="ctr"/>
            <a:r>
              <a:rPr lang="en-US" sz="2800" b="1" dirty="0"/>
              <a:t>Divisions!</a:t>
            </a:r>
          </a:p>
        </p:txBody>
      </p:sp>
    </p:spTree>
    <p:extLst>
      <p:ext uri="{BB962C8B-B14F-4D97-AF65-F5344CB8AC3E}">
        <p14:creationId xmlns:p14="http://schemas.microsoft.com/office/powerpoint/2010/main" val="10830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61B1-BD67-4768-B52E-EC4D22DF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A8727-A364-4323-8A45-24BBAB1C6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7" y="1690688"/>
            <a:ext cx="957985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3. Large Entry Card Per Division, Item Tags &amp; Fair Catalog</a:t>
            </a:r>
          </a:p>
          <a:p>
            <a:r>
              <a:rPr lang="en-US" dirty="0"/>
              <a:t>Fair Catalog is available Online</a:t>
            </a:r>
          </a:p>
          <a:p>
            <a:r>
              <a:rPr lang="en-US" dirty="0"/>
              <a:t>Large Entry card for each category you enter</a:t>
            </a:r>
          </a:p>
          <a:p>
            <a:pPr lvl="1"/>
            <a:r>
              <a:rPr lang="en-US" dirty="0"/>
              <a:t>Top of each card states Corresponding Category</a:t>
            </a:r>
          </a:p>
          <a:p>
            <a:r>
              <a:rPr lang="en-US" dirty="0"/>
              <a:t>Corresponding Item tag for each item in the Division</a:t>
            </a:r>
          </a:p>
          <a:p>
            <a:pPr lvl="1"/>
            <a:r>
              <a:rPr lang="en-US" dirty="0"/>
              <a:t>Example of How many of each needed:</a:t>
            </a:r>
          </a:p>
          <a:p>
            <a:pPr lvl="2"/>
            <a:r>
              <a:rPr lang="en-US" dirty="0"/>
              <a:t>Plan to Enter Flowers, Baked Good, &amp; Canned Foods</a:t>
            </a:r>
          </a:p>
          <a:p>
            <a:pPr lvl="3"/>
            <a:r>
              <a:rPr lang="en-US" dirty="0"/>
              <a:t>You will need three Large Entry Cards (3 Divisions)</a:t>
            </a:r>
          </a:p>
          <a:p>
            <a:pPr lvl="2"/>
            <a:r>
              <a:rPr lang="en-US" dirty="0"/>
              <a:t>I will enter 3 Flowers, 4 Baked Goods and 5 Canned Goods</a:t>
            </a:r>
          </a:p>
          <a:p>
            <a:pPr lvl="3"/>
            <a:r>
              <a:rPr lang="en-US" dirty="0"/>
              <a:t>You will need 12 small Item Tags (Total of 12 Entries)</a:t>
            </a:r>
          </a:p>
          <a:p>
            <a:pPr marL="1371600" lvl="3" indent="0">
              <a:buNone/>
            </a:pPr>
            <a:r>
              <a:rPr lang="en-US" dirty="0"/>
              <a:t>*If entering cakes, pies or breads please take an additional tag for each item</a:t>
            </a:r>
          </a:p>
        </p:txBody>
      </p:sp>
    </p:spTree>
    <p:extLst>
      <p:ext uri="{BB962C8B-B14F-4D97-AF65-F5344CB8AC3E}">
        <p14:creationId xmlns:p14="http://schemas.microsoft.com/office/powerpoint/2010/main" val="352468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1466-A8BB-4F0F-A315-E8A2BD2E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383279"/>
            <a:ext cx="7751234" cy="62878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Instructions to Fill Out Large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660FC-6981-4389-AD40-DB1376920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1253331"/>
            <a:ext cx="6805083" cy="2924774"/>
          </a:xfrm>
        </p:spPr>
        <p:txBody>
          <a:bodyPr/>
          <a:lstStyle/>
          <a:p>
            <a:r>
              <a:rPr lang="en-US" dirty="0"/>
              <a:t>Last Name/First Name</a:t>
            </a:r>
          </a:p>
          <a:p>
            <a:r>
              <a:rPr lang="en-US" dirty="0"/>
              <a:t>Address/City</a:t>
            </a:r>
          </a:p>
          <a:p>
            <a:r>
              <a:rPr lang="en-US" dirty="0"/>
              <a:t>Cell Phone – Daytime cell phone number</a:t>
            </a:r>
          </a:p>
          <a:p>
            <a:r>
              <a:rPr lang="en-US" dirty="0"/>
              <a:t>Club, Chapter, Home School</a:t>
            </a:r>
          </a:p>
          <a:p>
            <a:r>
              <a:rPr lang="en-US" dirty="0"/>
              <a:t>Division – Choose one Division per Card</a:t>
            </a:r>
          </a:p>
          <a:p>
            <a:pPr lvl="1"/>
            <a:r>
              <a:rPr lang="en-US" dirty="0"/>
              <a:t>Example Clothing and Needlework – Category A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73D6EC-7B18-9B5A-886A-77008E32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850" y="1253331"/>
            <a:ext cx="4947283" cy="1897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A7AE3-E0F5-6FA0-25A9-B5FDE1AE5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38" y="4178105"/>
            <a:ext cx="3516224" cy="25924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59647F-3FC8-177D-1634-823B21D12CCD}"/>
              </a:ext>
            </a:extLst>
          </p:cNvPr>
          <p:cNvSpPr txBox="1"/>
          <p:nvPr/>
        </p:nvSpPr>
        <p:spPr>
          <a:xfrm>
            <a:off x="4838912" y="4951120"/>
            <a:ext cx="588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need one Large Card per Division!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0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1466-A8BB-4F0F-A315-E8A2BD2E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059" y="436155"/>
            <a:ext cx="7886700" cy="770835"/>
          </a:xfrm>
        </p:spPr>
        <p:txBody>
          <a:bodyPr/>
          <a:lstStyle/>
          <a:p>
            <a:r>
              <a:rPr lang="en-US" b="1" dirty="0"/>
              <a:t>Refer to Home Economics Catalog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660FC-6981-4389-AD40-DB1376920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030" y="1232452"/>
            <a:ext cx="10292569" cy="5260421"/>
          </a:xfrm>
        </p:spPr>
        <p:txBody>
          <a:bodyPr/>
          <a:lstStyle/>
          <a:p>
            <a:r>
              <a:rPr lang="en-US" dirty="0"/>
              <a:t>Example: You have Constructed a Blouse</a:t>
            </a:r>
          </a:p>
          <a:p>
            <a:r>
              <a:rPr lang="en-US" dirty="0"/>
              <a:t>A Constructed Blouse goes in Category A - Clothing and Needlework – Class A1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527EB-3A27-4967-81D5-E39B46D75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083" y="2618547"/>
            <a:ext cx="6823835" cy="31051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92B1372-144B-4F38-ADB4-96777CD266BB}"/>
              </a:ext>
            </a:extLst>
          </p:cNvPr>
          <p:cNvSpPr/>
          <p:nvPr/>
        </p:nvSpPr>
        <p:spPr>
          <a:xfrm>
            <a:off x="3352800" y="3551583"/>
            <a:ext cx="1338470" cy="1987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4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16058</TotalTime>
  <Words>1240</Words>
  <Application>Microsoft Office PowerPoint</Application>
  <PresentationFormat>Widescreen</PresentationFormat>
  <Paragraphs>152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Courier New</vt:lpstr>
      <vt:lpstr>Wingdings</vt:lpstr>
      <vt:lpstr>Office Theme</vt:lpstr>
      <vt:lpstr>Home Economics ACF Entries</vt:lpstr>
      <vt:lpstr>Table of Contents</vt:lpstr>
      <vt:lpstr>Home Economics Catalog can be found at  https://austincountyfair.com/home-economics </vt:lpstr>
      <vt:lpstr>Home Economics Age Divisions</vt:lpstr>
      <vt:lpstr>How to fill out the Entry Forms!</vt:lpstr>
      <vt:lpstr>Section: Color Coded Cards &amp; Tags</vt:lpstr>
      <vt:lpstr>What do you need?</vt:lpstr>
      <vt:lpstr>Instructions to Fill Out Large Cards</vt:lpstr>
      <vt:lpstr>Refer to Home Economics Catalog</vt:lpstr>
      <vt:lpstr>Cards &amp; Item Tags</vt:lpstr>
      <vt:lpstr>Notes for Entry Tags!</vt:lpstr>
      <vt:lpstr>Procedure to Check In Entries</vt:lpstr>
      <vt:lpstr>Procedure to Check Out Entries</vt:lpstr>
      <vt:lpstr>PowerPoint Presentation</vt:lpstr>
      <vt:lpstr>Flower Show</vt:lpstr>
      <vt:lpstr>Flower Show</vt:lpstr>
      <vt:lpstr>PowerPoint Presentation</vt:lpstr>
      <vt:lpstr>Fine Arts Department</vt:lpstr>
      <vt:lpstr>School &amp; Open Fine Arts Dept.</vt:lpstr>
      <vt:lpstr>Youth Supreme &amp; Country Auction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Guerrero</dc:creator>
  <cp:lastModifiedBy>Austin County Fair</cp:lastModifiedBy>
  <cp:revision>29</cp:revision>
  <dcterms:created xsi:type="dcterms:W3CDTF">2021-04-15T15:14:52Z</dcterms:created>
  <dcterms:modified xsi:type="dcterms:W3CDTF">2025-03-27T02:19:51Z</dcterms:modified>
</cp:coreProperties>
</file>