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1" r:id="rId4"/>
    <p:sldId id="262" r:id="rId5"/>
    <p:sldId id="258" r:id="rId6"/>
    <p:sldId id="263" r:id="rId7"/>
    <p:sldId id="264" r:id="rId8"/>
    <p:sldId id="265" r:id="rId9"/>
    <p:sldId id="266" r:id="rId10"/>
    <p:sldId id="259" r:id="rId11"/>
    <p:sldId id="267" r:id="rId12"/>
    <p:sldId id="268" r:id="rId13"/>
    <p:sldId id="270" r:id="rId14"/>
    <p:sldId id="271" r:id="rId15"/>
    <p:sldId id="272" r:id="rId16"/>
    <p:sldId id="260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097"/>
    <p:restoredTop sz="94658"/>
  </p:normalViewPr>
  <p:slideViewPr>
    <p:cSldViewPr snapToGrid="0">
      <p:cViewPr varScale="1">
        <p:scale>
          <a:sx n="70" d="100"/>
          <a:sy n="70" d="100"/>
        </p:scale>
        <p:origin x="72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F0016-D682-3E58-4047-AC8762470D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CF0581-8A78-2D5A-AC7B-5F0DB9B601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ABCE97-17F7-2614-B636-9E624AB8D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E49745-6731-7A6D-E13F-3BCD75625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2F863E-09A6-2FAE-19C6-9380D5DF7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703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33442-3C43-4D72-016D-598509B26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03BD0-F723-7678-7C03-450D31930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DCD723-8CCD-F17F-04EA-1B8A46668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C6FE31-6860-41B4-3238-E15D41A11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52855-1246-A19A-79D7-3C7D40EF6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073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590E8-F916-58EE-B9E1-BC168751A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56C753-EBAD-7A80-5059-EBB09A108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83D00B-06D7-D428-09AA-A961671D0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0EE87D-0777-BD2F-A574-23ACF62E2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A03CE5-CAF1-E62B-D7AB-BC21FE6E8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615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02A06-1B93-7709-FEFA-B3CBB6260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A1E98-A2EC-A40D-F23F-0C9216DA46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1B5270-0643-29FB-E01D-97E35B61EA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B6B168-A41F-1925-B4A2-65EAE46BC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21B4B2-AC5A-230B-2F13-E19555D3B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D8AE9B-8845-7FEE-66FB-831729397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523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F8FAA-E1D7-2FA3-AC5D-C291D15BE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1F838D-936D-C8E9-CC18-77EA026C11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D78CC5-1294-C339-8156-952A087F95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D929B5-7885-FB8A-C250-F040909DEE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2BC2DD-06F0-70DF-FDD1-D4D1BEA386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EDA49E-4A14-5B46-1D04-CEFB55DFD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E503E1-81A4-4951-75A9-3AE6CC6A0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AA8692-85DB-3530-B351-1F8B2451D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993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A3A7F-F5B1-6132-DAC9-2032A0096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5320C3-8CB6-BD95-53B5-279F1EFFD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069C2-30DD-EE32-BCB6-6AC13EE63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93395-BACB-2112-5C8D-5F22BA706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605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5BECA8-0AA1-D1D5-63F2-69BA81A39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DB12D3-CB2D-936B-D38D-0262A364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FEE85-1861-DA58-C7B1-048B37C89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27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86B38-847C-544D-D997-D64070209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9A1D0-E88D-1992-E33B-762E7360E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74C2E-7ABC-B44C-F98B-2C3908B6B7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576684-3AB9-9DAA-61E1-8A55B54D2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63C313-656A-40D1-050C-115F37CF5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568F49-C873-1B5D-AF8F-4AD42967E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92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F5C07-1121-6147-E48D-C735A9A80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C89647-88B6-D789-AE90-DA429DD5CE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42902-8F48-70FB-C7B3-03E1638839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027DFA-CABD-8503-558F-1136A8E70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1C914E-F796-DC3A-9E32-C02C57716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5A26B9-FA5B-DBF0-9D1E-F58804CFA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035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DED1E-AFED-F40B-86AF-533CF5A35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5E49A9-758B-489D-930C-E9CEDF456B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25FA7-3454-5656-E5D8-766613703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D87AB-B732-9E24-8033-ACD03109C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78B640-15AC-4076-25B6-1ABF643D3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622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09BE31-8664-C3EE-2042-AB750F34A8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BAC28D-8D5F-7E80-AF61-292695EF72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3628E0-EB7C-CF26-757F-08F4EF21A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34DCA-59F5-AC86-18CC-A29A80058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87AAD2-DB74-C0F8-A09B-B1FBC27C8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563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C4A930-9B19-EC76-818E-8FDB65AC0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6A9563-97D0-9646-C5E1-F4657A295B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403A54-16F1-89E4-A9FC-80EE4D563D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9DD4AF-AD67-B44E-A425-55ADB75B8B17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C872E-F587-A865-1199-785E53AE07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CF1D6-9A55-D089-645C-58CD122432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89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59533-0272-32F4-0ADC-0DF37E8DED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Session Three: Studying the Psalms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482F7C-73D6-0288-1655-C5CB1C76E2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St. Albert</a:t>
            </a:r>
          </a:p>
          <a:p>
            <a:r>
              <a:rPr lang="en-US" dirty="0"/>
              <a:t>24 September 2026</a:t>
            </a:r>
          </a:p>
          <a:p>
            <a:r>
              <a:rPr lang="en-US" dirty="0"/>
              <a:t>Fr. Jan Michael Joncas</a:t>
            </a:r>
          </a:p>
        </p:txBody>
      </p:sp>
    </p:spTree>
    <p:extLst>
      <p:ext uri="{BB962C8B-B14F-4D97-AF65-F5344CB8AC3E}">
        <p14:creationId xmlns:p14="http://schemas.microsoft.com/office/powerpoint/2010/main" val="2555030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61742-81A9-EC3E-D06A-87BFD974D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Hymns of Praise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68BCE-453A-CCF8-3E86-2F45D58A94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Claus Westermann designates this </a:t>
            </a:r>
            <a:r>
              <a:rPr lang="en-US" i="1" dirty="0" err="1"/>
              <a:t>Gattung</a:t>
            </a:r>
            <a:r>
              <a:rPr lang="en-US" dirty="0"/>
              <a:t> as “descriptive praise”</a:t>
            </a:r>
          </a:p>
          <a:p>
            <a:pPr lvl="1"/>
            <a:r>
              <a:rPr lang="en-US" dirty="0"/>
              <a:t>Praise of YHWH Creator (</a:t>
            </a:r>
            <a:r>
              <a:rPr lang="en-US" dirty="0" err="1"/>
              <a:t>Pss</a:t>
            </a:r>
            <a:r>
              <a:rPr lang="en-US" dirty="0"/>
              <a:t> 8 19A, 33, 104, [136])</a:t>
            </a:r>
          </a:p>
          <a:p>
            <a:pPr lvl="1"/>
            <a:r>
              <a:rPr lang="en-US" dirty="0"/>
              <a:t>Hymns of YHWH Melek (</a:t>
            </a:r>
            <a:r>
              <a:rPr lang="en-US" dirty="0" err="1"/>
              <a:t>Pss</a:t>
            </a:r>
            <a:r>
              <a:rPr lang="en-US" dirty="0"/>
              <a:t> 47, 93, 96, 97, 98, 99)</a:t>
            </a:r>
          </a:p>
          <a:p>
            <a:pPr lvl="1"/>
            <a:r>
              <a:rPr lang="en-US" dirty="0"/>
              <a:t>Harvest Songs [?] (</a:t>
            </a:r>
            <a:r>
              <a:rPr lang="en-US" dirty="0" err="1"/>
              <a:t>Pss</a:t>
            </a:r>
            <a:r>
              <a:rPr lang="en-US" dirty="0"/>
              <a:t> 65, [145])</a:t>
            </a:r>
          </a:p>
          <a:p>
            <a:pPr lvl="1"/>
            <a:r>
              <a:rPr lang="en-US" dirty="0"/>
              <a:t>Historical Praise (</a:t>
            </a:r>
            <a:r>
              <a:rPr lang="en-US" dirty="0" err="1"/>
              <a:t>Pss</a:t>
            </a:r>
            <a:r>
              <a:rPr lang="en-US" dirty="0"/>
              <a:t> 105, [106], 114, 135, [136])</a:t>
            </a:r>
          </a:p>
          <a:p>
            <a:pPr lvl="1"/>
            <a:r>
              <a:rPr lang="en-US" dirty="0"/>
              <a:t>Entrance Hymns (</a:t>
            </a:r>
            <a:r>
              <a:rPr lang="en-US" dirty="0" err="1"/>
              <a:t>Pss</a:t>
            </a:r>
            <a:r>
              <a:rPr lang="en-US" dirty="0"/>
              <a:t> 24, 95, 100)</a:t>
            </a:r>
          </a:p>
        </p:txBody>
      </p:sp>
    </p:spTree>
    <p:extLst>
      <p:ext uri="{BB962C8B-B14F-4D97-AF65-F5344CB8AC3E}">
        <p14:creationId xmlns:p14="http://schemas.microsoft.com/office/powerpoint/2010/main" val="4268642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838FC-DD2A-3F13-0213-6833ACEE2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 of a Hymn of Praise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90446-6BB2-2D4F-CD76-2D15BBE940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Call to Praise, Wonder, Acclaim (addressed to various categories of vegetation, animals, humans)</a:t>
            </a:r>
          </a:p>
          <a:p>
            <a:r>
              <a:rPr lang="en-US" dirty="0"/>
              <a:t>Body (usually introduced by “</a:t>
            </a:r>
            <a:r>
              <a:rPr lang="en-US" i="1" dirty="0"/>
              <a:t>ki</a:t>
            </a:r>
            <a:r>
              <a:rPr lang="en-US" dirty="0"/>
              <a:t>”)</a:t>
            </a:r>
          </a:p>
          <a:p>
            <a:r>
              <a:rPr lang="en-US" dirty="0"/>
              <a:t>Restatement of Call to Praise, Wonder, Acclaim</a:t>
            </a:r>
          </a:p>
        </p:txBody>
      </p:sp>
    </p:spTree>
    <p:extLst>
      <p:ext uri="{BB962C8B-B14F-4D97-AF65-F5344CB8AC3E}">
        <p14:creationId xmlns:p14="http://schemas.microsoft.com/office/powerpoint/2010/main" val="2386467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2BE8F-6EAA-5331-173C-F3C953642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a Hymn of Praise: </a:t>
            </a:r>
            <a:br>
              <a:rPr lang="en-US" dirty="0"/>
            </a:br>
            <a:r>
              <a:rPr lang="en-US" dirty="0"/>
              <a:t>Psalm 117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1DC58D-EEBD-738A-9E50-9783E53C4A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1a. Praise (</a:t>
            </a:r>
            <a:r>
              <a:rPr lang="en-US" altLang="en-US" i="1" dirty="0" err="1"/>
              <a:t>hall</a:t>
            </a:r>
            <a:r>
              <a:rPr lang="en-US" altLang="en-US" i="1" baseline="30000" dirty="0" err="1"/>
              <a:t>e</a:t>
            </a:r>
            <a:r>
              <a:rPr lang="en-US" altLang="en-US" i="1" dirty="0" err="1"/>
              <a:t>l</a:t>
            </a:r>
            <a:r>
              <a:rPr lang="en-US" altLang="en-US" i="1" dirty="0" err="1">
                <a:cs typeface="Arial" panose="020B0604020202020204" pitchFamily="34" charset="0"/>
              </a:rPr>
              <a:t>û</a:t>
            </a:r>
            <a:r>
              <a:rPr lang="en-US" altLang="en-US" i="1" dirty="0">
                <a:cs typeface="Arial" panose="020B0604020202020204" pitchFamily="34" charset="0"/>
              </a:rPr>
              <a:t> ‘et-</a:t>
            </a:r>
            <a:r>
              <a:rPr lang="en-US" altLang="en-US" dirty="0">
                <a:cs typeface="Arial" panose="020B0604020202020204" pitchFamily="34" charset="0"/>
              </a:rPr>
              <a:t>)</a:t>
            </a:r>
            <a:r>
              <a:rPr lang="en-US" altLang="en-US" dirty="0"/>
              <a:t> YHWH, all (</a:t>
            </a:r>
            <a:r>
              <a:rPr lang="en-US" altLang="en-US" i="1" dirty="0" err="1"/>
              <a:t>kāl</a:t>
            </a:r>
            <a:r>
              <a:rPr lang="en-US" altLang="en-US" dirty="0"/>
              <a:t>) peoples (</a:t>
            </a:r>
            <a:r>
              <a:rPr lang="en-US" altLang="en-US" i="1" dirty="0" err="1"/>
              <a:t>gōyim</a:t>
            </a:r>
            <a:r>
              <a:rPr lang="en-US" altLang="en-US" dirty="0"/>
              <a:t>)!</a:t>
            </a:r>
          </a:p>
          <a:p>
            <a:r>
              <a:rPr lang="en-US" altLang="en-US" dirty="0"/>
              <a:t>1b. Adore him (</a:t>
            </a:r>
            <a:r>
              <a:rPr lang="en-US" altLang="en-US" i="1" dirty="0" err="1"/>
              <a:t>shab</a:t>
            </a:r>
            <a:r>
              <a:rPr lang="en-US" altLang="en-US" i="1" baseline="30000" dirty="0" err="1"/>
              <a:t>e</a:t>
            </a:r>
            <a:r>
              <a:rPr lang="en-US" altLang="en-US" i="1" dirty="0" err="1"/>
              <a:t>h</a:t>
            </a:r>
            <a:r>
              <a:rPr lang="en-US" altLang="en-US" i="1" dirty="0" err="1">
                <a:cs typeface="Arial" panose="020B0604020202020204" pitchFamily="34" charset="0"/>
              </a:rPr>
              <a:t>ūhū</a:t>
            </a:r>
            <a:r>
              <a:rPr lang="en-US" altLang="en-US" dirty="0">
                <a:cs typeface="Arial" panose="020B0604020202020204" pitchFamily="34" charset="0"/>
              </a:rPr>
              <a:t>)</a:t>
            </a:r>
            <a:r>
              <a:rPr lang="en-US" altLang="en-US" dirty="0"/>
              <a:t>, all (</a:t>
            </a:r>
            <a:r>
              <a:rPr lang="en-US" altLang="en-US" dirty="0" err="1"/>
              <a:t>kāl</a:t>
            </a:r>
            <a:r>
              <a:rPr lang="en-US" altLang="en-US" dirty="0"/>
              <a:t>) nations (</a:t>
            </a:r>
            <a:r>
              <a:rPr lang="en-US" altLang="en-US" i="1" dirty="0"/>
              <a:t>’</a:t>
            </a:r>
            <a:r>
              <a:rPr lang="en-US" altLang="en-US" i="1" dirty="0" err="1"/>
              <a:t>umm</a:t>
            </a:r>
            <a:r>
              <a:rPr lang="en-US" altLang="en-US" i="1" dirty="0" err="1">
                <a:cs typeface="Arial" panose="020B0604020202020204" pitchFamily="34" charset="0"/>
              </a:rPr>
              <a:t>î</a:t>
            </a:r>
            <a:r>
              <a:rPr lang="en-US" altLang="en-US" i="1" dirty="0" err="1"/>
              <a:t>m</a:t>
            </a:r>
            <a:r>
              <a:rPr lang="en-US" altLang="en-US" dirty="0"/>
              <a:t>)!</a:t>
            </a:r>
          </a:p>
          <a:p>
            <a:r>
              <a:rPr lang="en-US" altLang="en-US" dirty="0"/>
              <a:t>2a. For (</a:t>
            </a:r>
            <a:r>
              <a:rPr lang="en-US" altLang="en-US" i="1" dirty="0" err="1"/>
              <a:t>k</a:t>
            </a:r>
            <a:r>
              <a:rPr lang="en-US" altLang="en-US" i="1" dirty="0" err="1">
                <a:cs typeface="Arial" panose="020B0604020202020204" pitchFamily="34" charset="0"/>
              </a:rPr>
              <a:t>î</a:t>
            </a:r>
            <a:r>
              <a:rPr lang="en-US" altLang="en-US" dirty="0"/>
              <a:t>) mighty (</a:t>
            </a:r>
            <a:r>
              <a:rPr lang="en-US" altLang="en-US" i="1" dirty="0" err="1"/>
              <a:t>gābar</a:t>
            </a:r>
            <a:r>
              <a:rPr lang="en-US" altLang="en-US" dirty="0"/>
              <a:t>) toward us </a:t>
            </a:r>
            <a:r>
              <a:rPr lang="en-US" altLang="en-US" i="1" dirty="0"/>
              <a:t>(‘</a:t>
            </a:r>
            <a:r>
              <a:rPr lang="en-US" altLang="en-US" i="1" dirty="0" err="1"/>
              <a:t>ālênū</a:t>
            </a:r>
            <a:r>
              <a:rPr lang="en-US" altLang="en-US" dirty="0"/>
              <a:t>) [is] his loving-kindness (</a:t>
            </a:r>
            <a:r>
              <a:rPr lang="en-US" altLang="en-US" i="1" dirty="0" err="1"/>
              <a:t>hasdō</a:t>
            </a:r>
            <a:r>
              <a:rPr lang="en-US" altLang="en-US" dirty="0"/>
              <a:t> [from </a:t>
            </a:r>
            <a:r>
              <a:rPr lang="en-US" altLang="en-US" i="1" dirty="0"/>
              <a:t>hesed</a:t>
            </a:r>
            <a:r>
              <a:rPr lang="en-US" altLang="en-US" dirty="0"/>
              <a:t>),</a:t>
            </a:r>
          </a:p>
          <a:p>
            <a:r>
              <a:rPr lang="en-US" altLang="en-US" dirty="0"/>
              <a:t>2b. And the faithfulness (</a:t>
            </a:r>
            <a:r>
              <a:rPr lang="en-US" altLang="en-US" i="1" dirty="0"/>
              <a:t>we</a:t>
            </a:r>
            <a:r>
              <a:rPr lang="en-US" altLang="en-US" dirty="0"/>
              <a:t> </a:t>
            </a:r>
            <a:r>
              <a:rPr lang="en-US" altLang="en-US" i="1" dirty="0"/>
              <a:t>’</a:t>
            </a:r>
            <a:r>
              <a:rPr lang="en-US" altLang="en-US" i="1" dirty="0" err="1"/>
              <a:t>emeth</a:t>
            </a:r>
            <a:r>
              <a:rPr lang="en-US" altLang="en-US" dirty="0"/>
              <a:t>) of YHWH [is] forever (</a:t>
            </a:r>
            <a:r>
              <a:rPr lang="en-US" altLang="en-US" i="1" dirty="0"/>
              <a:t>le ‘</a:t>
            </a:r>
            <a:r>
              <a:rPr lang="en-US" altLang="en-US" i="1" dirty="0" err="1">
                <a:cs typeface="Arial" panose="020B0604020202020204" pitchFamily="34" charset="0"/>
              </a:rPr>
              <a:t>ôllām</a:t>
            </a:r>
            <a:r>
              <a:rPr lang="en-US" altLang="en-US" dirty="0">
                <a:cs typeface="Arial" panose="020B0604020202020204" pitchFamily="34" charset="0"/>
              </a:rPr>
              <a:t>)</a:t>
            </a:r>
            <a:r>
              <a:rPr lang="en-US" altLang="en-US" dirty="0"/>
              <a:t>.</a:t>
            </a:r>
          </a:p>
          <a:p>
            <a:r>
              <a:rPr lang="en-US" altLang="en-US" dirty="0"/>
              <a:t>2c. Hallelujah!  (</a:t>
            </a:r>
            <a:r>
              <a:rPr lang="en-US" altLang="en-US" i="1" dirty="0" err="1"/>
              <a:t>hallel</a:t>
            </a:r>
            <a:r>
              <a:rPr lang="en-US" altLang="en-US" i="1" dirty="0" err="1">
                <a:cs typeface="Arial" panose="020B0604020202020204" pitchFamily="34" charset="0"/>
              </a:rPr>
              <a:t>û</a:t>
            </a:r>
            <a:r>
              <a:rPr lang="en-US" altLang="en-US" i="1" dirty="0">
                <a:cs typeface="Arial" panose="020B0604020202020204" pitchFamily="34" charset="0"/>
              </a:rPr>
              <a:t> </a:t>
            </a:r>
            <a:r>
              <a:rPr lang="en-US" altLang="en-US" i="1" dirty="0" err="1">
                <a:cs typeface="Arial" panose="020B0604020202020204" pitchFamily="34" charset="0"/>
              </a:rPr>
              <a:t>Yāh</a:t>
            </a:r>
            <a:r>
              <a:rPr lang="en-US" altLang="en-US" dirty="0"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21063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97D1F-5B85-9057-4B28-5F0CBEF1F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Songs of Thanksgiving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16222-642B-D2F7-583E-4378364518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Westermann designates this “narrative praise” (</a:t>
            </a:r>
            <a:r>
              <a:rPr lang="en-US" altLang="en-US" i="1" dirty="0" err="1"/>
              <a:t>t</a:t>
            </a:r>
            <a:r>
              <a:rPr lang="en-US" altLang="en-US" i="1" dirty="0" err="1">
                <a:cs typeface="Arial" panose="020B0604020202020204" pitchFamily="34" charset="0"/>
              </a:rPr>
              <a:t>ōdāh</a:t>
            </a:r>
            <a:r>
              <a:rPr lang="en-US" altLang="en-US" dirty="0">
                <a:cs typeface="Arial" panose="020B0604020202020204" pitchFamily="34" charset="0"/>
              </a:rPr>
              <a:t>) </a:t>
            </a:r>
            <a:endParaRPr lang="en-US" altLang="en-US" dirty="0"/>
          </a:p>
          <a:p>
            <a:r>
              <a:rPr lang="en-US" altLang="en-US" dirty="0"/>
              <a:t>Accompanied sacrifice </a:t>
            </a:r>
            <a:r>
              <a:rPr lang="en-US" altLang="en-US" dirty="0">
                <a:cs typeface="Arial" panose="020B0604020202020204" pitchFamily="34" charset="0"/>
              </a:rPr>
              <a:t>in Temple or other cultic sites </a:t>
            </a:r>
          </a:p>
          <a:p>
            <a:r>
              <a:rPr lang="en-US" altLang="en-US" dirty="0">
                <a:cs typeface="Arial" panose="020B0604020202020204" pitchFamily="34" charset="0"/>
              </a:rPr>
              <a:t>Expressed thanks to God for the deliverance of the individual from distress:</a:t>
            </a:r>
          </a:p>
          <a:p>
            <a:pPr lvl="1"/>
            <a:r>
              <a:rPr lang="en-US" altLang="en-US" dirty="0">
                <a:cs typeface="Arial" panose="020B0604020202020204" pitchFamily="34" charset="0"/>
              </a:rPr>
              <a:t>Physical (sickness/impending death)</a:t>
            </a:r>
          </a:p>
          <a:p>
            <a:pPr lvl="1"/>
            <a:r>
              <a:rPr lang="en-US" altLang="en-US" dirty="0">
                <a:cs typeface="Arial" panose="020B0604020202020204" pitchFamily="34" charset="0"/>
              </a:rPr>
              <a:t>Social (unjust attacks/vindication before elders)</a:t>
            </a:r>
          </a:p>
          <a:p>
            <a:pPr lvl="1"/>
            <a:r>
              <a:rPr lang="en-US" altLang="en-US" dirty="0">
                <a:cs typeface="Arial" panose="020B0604020202020204" pitchFamily="34" charset="0"/>
              </a:rPr>
              <a:t>Broken relationship with God</a:t>
            </a:r>
          </a:p>
        </p:txBody>
      </p:sp>
    </p:spTree>
    <p:extLst>
      <p:ext uri="{BB962C8B-B14F-4D97-AF65-F5344CB8AC3E}">
        <p14:creationId xmlns:p14="http://schemas.microsoft.com/office/powerpoint/2010/main" val="1618579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CB074-18A4-5242-6688-B269F4E28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 of Songs of Thanksgiving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B2B48-07DF-3C04-2D37-3FEFE1359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Combines hymn-form and supplication-form</a:t>
            </a:r>
          </a:p>
          <a:p>
            <a:r>
              <a:rPr lang="en-US" altLang="en-US" dirty="0"/>
              <a:t>Introduction: addressed to God or the community who witnesses the thanksgiving offering</a:t>
            </a:r>
          </a:p>
          <a:p>
            <a:r>
              <a:rPr lang="en-US" altLang="en-US" dirty="0"/>
              <a:t>Body: narrative of dangers, attacks, persecution, confession of faults, expressions of weakness or innocence</a:t>
            </a:r>
          </a:p>
          <a:p>
            <a:r>
              <a:rPr lang="en-US" altLang="en-US" dirty="0"/>
              <a:t>Conclusion: God’s saving intervention and psalmist’s confidence toward the future</a:t>
            </a:r>
          </a:p>
        </p:txBody>
      </p:sp>
    </p:spTree>
    <p:extLst>
      <p:ext uri="{BB962C8B-B14F-4D97-AF65-F5344CB8AC3E}">
        <p14:creationId xmlns:p14="http://schemas.microsoft.com/office/powerpoint/2010/main" val="3013052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A8155-C69F-136D-E139-A517846E7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a Song of Thanksgiving: </a:t>
            </a:r>
            <a:br>
              <a:rPr lang="en-US" dirty="0"/>
            </a:br>
            <a:r>
              <a:rPr lang="en-US" dirty="0"/>
              <a:t>Psalm 138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43FEE5-3EA7-3A45-21FC-C01096C11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1 I thank you, LORD, with all my heart;</a:t>
            </a:r>
          </a:p>
          <a:p>
            <a:r>
              <a:rPr lang="en-US" dirty="0"/>
              <a:t>you have heard the words of my mouth.</a:t>
            </a:r>
          </a:p>
          <a:p>
            <a:r>
              <a:rPr lang="en-US" dirty="0"/>
              <a:t>In the presence of the angels I praise you.</a:t>
            </a:r>
          </a:p>
          <a:p>
            <a:r>
              <a:rPr lang="en-US" dirty="0"/>
              <a:t>2 I bow down toward your holy temple.</a:t>
            </a:r>
          </a:p>
          <a:p>
            <a:endParaRPr lang="en-US" dirty="0"/>
          </a:p>
          <a:p>
            <a:r>
              <a:rPr lang="en-US" dirty="0"/>
              <a:t>I give thanks to your name</a:t>
            </a:r>
          </a:p>
          <a:p>
            <a:r>
              <a:rPr lang="en-US" dirty="0"/>
              <a:t>for your merciful love and your faithfulness.</a:t>
            </a:r>
          </a:p>
          <a:p>
            <a:r>
              <a:rPr lang="en-US" dirty="0"/>
              <a:t>For you have exalted over all </a:t>
            </a:r>
          </a:p>
          <a:p>
            <a:r>
              <a:rPr lang="en-US" dirty="0"/>
              <a:t>your name and your promise.</a:t>
            </a:r>
          </a:p>
          <a:p>
            <a:r>
              <a:rPr lang="en-US" dirty="0"/>
              <a:t>3 On the day I called, you answered me.</a:t>
            </a:r>
          </a:p>
          <a:p>
            <a:r>
              <a:rPr lang="en-US" dirty="0"/>
              <a:t>You increased the strength of my soul </a:t>
            </a:r>
          </a:p>
        </p:txBody>
      </p:sp>
    </p:spTree>
    <p:extLst>
      <p:ext uri="{BB962C8B-B14F-4D97-AF65-F5344CB8AC3E}">
        <p14:creationId xmlns:p14="http://schemas.microsoft.com/office/powerpoint/2010/main" val="1117610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0EE2E-EF60-67EF-D60D-5F6C03CDA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29CF0-2053-1AB2-2A9B-C6CC2C67EC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4 All earth’s king shall thank you, O LORD.</a:t>
            </a:r>
          </a:p>
          <a:p>
            <a:r>
              <a:rPr lang="en-US" dirty="0"/>
              <a:t>when they hear the words of your mouth.</a:t>
            </a:r>
          </a:p>
          <a:p>
            <a:r>
              <a:rPr lang="en-US" dirty="0"/>
              <a:t>5 They shall sing of the ways of the LORD,</a:t>
            </a:r>
          </a:p>
          <a:p>
            <a:r>
              <a:rPr lang="en-US" dirty="0"/>
              <a:t>“How great is the glory of the LORD!”</a:t>
            </a:r>
          </a:p>
          <a:p>
            <a:endParaRPr lang="en-US" dirty="0"/>
          </a:p>
          <a:p>
            <a:r>
              <a:rPr lang="en-US" dirty="0"/>
              <a:t>6 The LORD is high, yet he looks on the lowly,</a:t>
            </a:r>
          </a:p>
          <a:p>
            <a:r>
              <a:rPr lang="en-US" dirty="0"/>
              <a:t>and the haughty he knows from afar.</a:t>
            </a:r>
          </a:p>
          <a:p>
            <a:r>
              <a:rPr lang="en-US" dirty="0"/>
              <a:t>7 You give me life though I walk amid affliction;</a:t>
            </a:r>
          </a:p>
          <a:p>
            <a:r>
              <a:rPr lang="en-US" dirty="0"/>
              <a:t>You stretch out your hand against the anger of my foes.</a:t>
            </a:r>
          </a:p>
        </p:txBody>
      </p:sp>
    </p:spTree>
    <p:extLst>
      <p:ext uri="{BB962C8B-B14F-4D97-AF65-F5344CB8AC3E}">
        <p14:creationId xmlns:p14="http://schemas.microsoft.com/office/powerpoint/2010/main" val="1475487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6C027-C9F4-8847-7EF3-A2F9DD2E9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184FE-1B41-C665-8704-94FFCB394A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your right hand you save me;</a:t>
            </a:r>
          </a:p>
          <a:p>
            <a:r>
              <a:rPr lang="en-US" dirty="0"/>
              <a:t>8 the LORD will accomplish this for me.</a:t>
            </a:r>
          </a:p>
          <a:p>
            <a:r>
              <a:rPr lang="en-US" dirty="0"/>
              <a:t>O LORD, your merciful love is eternal</a:t>
            </a:r>
          </a:p>
          <a:p>
            <a:r>
              <a:rPr lang="en-US" dirty="0"/>
              <a:t>discard not the work of your hands.</a:t>
            </a:r>
          </a:p>
        </p:txBody>
      </p:sp>
    </p:spTree>
    <p:extLst>
      <p:ext uri="{BB962C8B-B14F-4D97-AF65-F5344CB8AC3E}">
        <p14:creationId xmlns:p14="http://schemas.microsoft.com/office/powerpoint/2010/main" val="917023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1BB70-7EB5-BE75-20AD-3E2D9837B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Individual Laments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BC278-CCFD-94EB-FE47-D8F31E8A19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Claus Westermann designates this </a:t>
            </a:r>
            <a:r>
              <a:rPr lang="en-US" i="1" dirty="0" err="1"/>
              <a:t>Gattung</a:t>
            </a:r>
            <a:r>
              <a:rPr lang="en-US" dirty="0"/>
              <a:t> as “prayer/supplication psalms”</a:t>
            </a:r>
          </a:p>
          <a:p>
            <a:r>
              <a:rPr lang="en-US" dirty="0"/>
              <a:t>Themes include:</a:t>
            </a:r>
          </a:p>
          <a:p>
            <a:pPr lvl="1"/>
            <a:r>
              <a:rPr lang="en-US" altLang="en-US" dirty="0"/>
              <a:t>Prayer Songs of a Sick Person (</a:t>
            </a:r>
            <a:r>
              <a:rPr lang="en-US" altLang="en-US" dirty="0" err="1"/>
              <a:t>Pss</a:t>
            </a:r>
            <a:r>
              <a:rPr lang="en-US" altLang="en-US" dirty="0"/>
              <a:t> 38, 41, 88; 30, 39, 69, 102, 103; 6, 13, [31], 32, [35], [71], 77, 91)</a:t>
            </a:r>
          </a:p>
          <a:p>
            <a:pPr lvl="1"/>
            <a:r>
              <a:rPr lang="en-US" altLang="en-US" dirty="0"/>
              <a:t>Prayer Songs of the Accused and Persecuted (</a:t>
            </a:r>
            <a:r>
              <a:rPr lang="en-US" altLang="en-US" dirty="0" err="1"/>
              <a:t>Pss</a:t>
            </a:r>
            <a:r>
              <a:rPr lang="en-US" altLang="en-US" dirty="0"/>
              <a:t> 3, 4, 5, 7, 11, 17, 26, 27, 57, 63)</a:t>
            </a:r>
          </a:p>
          <a:p>
            <a:pPr lvl="1"/>
            <a:r>
              <a:rPr lang="en-US" altLang="en-US" dirty="0"/>
              <a:t>Prayer Songs of a Sinner (</a:t>
            </a:r>
            <a:r>
              <a:rPr lang="en-US" altLang="en-US" dirty="0" err="1"/>
              <a:t>Pss</a:t>
            </a:r>
            <a:r>
              <a:rPr lang="en-US" altLang="en-US" dirty="0"/>
              <a:t> 51, 130)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77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836D0-B063-8B66-7D21-0D3F2BC3D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 of Supplication/Prayer Psalms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1FE179-008A-2614-44D8-557559BF5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Introduction</a:t>
            </a:r>
          </a:p>
          <a:p>
            <a:pPr lvl="1"/>
            <a:r>
              <a:rPr lang="en-US" altLang="en-US" dirty="0"/>
              <a:t>a) invocation of YHWH in first words</a:t>
            </a:r>
          </a:p>
          <a:p>
            <a:pPr lvl="1"/>
            <a:r>
              <a:rPr lang="en-US" altLang="en-US" dirty="0"/>
              <a:t>b) cry for help (imperative)</a:t>
            </a:r>
          </a:p>
          <a:p>
            <a:pPr lvl="1"/>
            <a:r>
              <a:rPr lang="en-US" altLang="en-US" dirty="0"/>
              <a:t>c) invocation repeated with illustrations and comparisons</a:t>
            </a:r>
          </a:p>
          <a:p>
            <a:pPr lvl="1"/>
            <a:r>
              <a:rPr lang="en-US" altLang="en-US" dirty="0"/>
              <a:t>d) self-description of petitioner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618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D92B4-51E8-D682-0C18-45B7FA951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753806-74D8-54BA-14DA-79631653DE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b="1" dirty="0"/>
              <a:t>Body</a:t>
            </a:r>
          </a:p>
          <a:p>
            <a:pPr lvl="1"/>
            <a:r>
              <a:rPr lang="en-US" altLang="en-US" dirty="0"/>
              <a:t>a) declaration to pour out one’s </a:t>
            </a:r>
            <a:r>
              <a:rPr lang="en-US" altLang="en-US" i="1" dirty="0"/>
              <a:t>nephesh</a:t>
            </a:r>
          </a:p>
          <a:p>
            <a:pPr lvl="1"/>
            <a:r>
              <a:rPr lang="en-US" altLang="en-US" dirty="0"/>
              <a:t>b) narrative of distress: sickness, indictment, persecution by enemies, being abandoned to forces of destruction, being forsaken by God, guilt</a:t>
            </a:r>
          </a:p>
          <a:p>
            <a:pPr lvl="1"/>
            <a:r>
              <a:rPr lang="en-US" altLang="en-US" dirty="0"/>
              <a:t>c) questions: “Why?”, “How long?”</a:t>
            </a:r>
          </a:p>
          <a:p>
            <a:pPr lvl="1"/>
            <a:r>
              <a:rPr lang="en-US" altLang="en-US" dirty="0"/>
              <a:t>d) plea made in immediate connection to the description of distress</a:t>
            </a:r>
          </a:p>
          <a:p>
            <a:pPr lvl="1"/>
            <a:r>
              <a:rPr lang="en-US" altLang="en-US" dirty="0"/>
              <a:t>e) when the plea involves turning back or overcoming enemies, it may take the form of maledictions or curses</a:t>
            </a:r>
          </a:p>
          <a:p>
            <a:pPr lvl="1"/>
            <a:r>
              <a:rPr lang="en-US" altLang="en-US" dirty="0"/>
              <a:t>f) inducements presented for YHWH’s intervention: YHWH’s honor, the righteousness of the petitioner (declarations of innocence)</a:t>
            </a:r>
          </a:p>
          <a:p>
            <a:pPr lvl="1"/>
            <a:endParaRPr lang="en-US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649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24836-64B2-3AF2-E8C9-E86BFF58D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1E2EA-B7A6-70A6-79B3-CDB456CEBA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 </a:t>
            </a:r>
            <a:r>
              <a:rPr lang="en-US" altLang="en-US" b="1" dirty="0"/>
              <a:t>Closing</a:t>
            </a:r>
          </a:p>
          <a:p>
            <a:pPr lvl="1"/>
            <a:r>
              <a:rPr lang="en-US" altLang="en-US" dirty="0"/>
              <a:t>vow</a:t>
            </a:r>
          </a:p>
          <a:p>
            <a:pPr lvl="1"/>
            <a:r>
              <a:rPr lang="en-US" altLang="en-US" dirty="0"/>
              <a:t>looking forward to YHWH’s intervention (</a:t>
            </a:r>
            <a:r>
              <a:rPr lang="en-US" altLang="en-US" dirty="0" err="1"/>
              <a:t>todah</a:t>
            </a:r>
            <a:r>
              <a:rPr lang="en-US" alt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050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2E98D-7A45-F00F-94A3-777DBE08B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an Individual Lament:</a:t>
            </a:r>
            <a:br>
              <a:rPr lang="en-US" dirty="0"/>
            </a:br>
            <a:r>
              <a:rPr lang="en-US" dirty="0"/>
              <a:t>Psalm 130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2F3A2C-8888-1B41-D57F-7002A21369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1 Out of the depths I cry to you, O LORD;</a:t>
            </a:r>
          </a:p>
          <a:p>
            <a:r>
              <a:rPr lang="en-US" dirty="0"/>
              <a:t>2 Lord, hear my voice!</a:t>
            </a:r>
          </a:p>
          <a:p>
            <a:r>
              <a:rPr lang="en-US" dirty="0"/>
              <a:t>O let your ears be attentive</a:t>
            </a:r>
          </a:p>
          <a:p>
            <a:r>
              <a:rPr lang="en-US" dirty="0"/>
              <a:t>to the sound of my pleadings.</a:t>
            </a:r>
          </a:p>
          <a:p>
            <a:endParaRPr lang="en-US" dirty="0"/>
          </a:p>
          <a:p>
            <a:r>
              <a:rPr lang="en-US" dirty="0"/>
              <a:t>3 If you, O LORD, should mark iniquities,</a:t>
            </a:r>
          </a:p>
          <a:p>
            <a:r>
              <a:rPr lang="en-US" dirty="0"/>
              <a:t>Lord, who could stand?</a:t>
            </a:r>
          </a:p>
          <a:p>
            <a:r>
              <a:rPr lang="en-US" dirty="0"/>
              <a:t>4 But with you is found forgiveness</a:t>
            </a:r>
          </a:p>
          <a:p>
            <a:r>
              <a:rPr lang="en-US" dirty="0"/>
              <a:t>that you may be revered.</a:t>
            </a:r>
          </a:p>
        </p:txBody>
      </p:sp>
    </p:spTree>
    <p:extLst>
      <p:ext uri="{BB962C8B-B14F-4D97-AF65-F5344CB8AC3E}">
        <p14:creationId xmlns:p14="http://schemas.microsoft.com/office/powerpoint/2010/main" val="34646004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DA5BD-A791-2576-8AED-1BC83005E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A747B-F5C4-64B3-13FE-29FE21393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5811838"/>
          </a:xfrm>
        </p:spPr>
        <p:txBody>
          <a:bodyPr>
            <a:normAutofit/>
          </a:bodyPr>
          <a:lstStyle/>
          <a:p>
            <a:r>
              <a:rPr lang="en-US" dirty="0"/>
              <a:t>5 I long for you, O LORD,</a:t>
            </a:r>
          </a:p>
          <a:p>
            <a:r>
              <a:rPr lang="en-US" dirty="0"/>
              <a:t>my soul longs for his word.</a:t>
            </a:r>
          </a:p>
          <a:p>
            <a:r>
              <a:rPr lang="en-US" dirty="0"/>
              <a:t>6 My soul awaits the Lord</a:t>
            </a:r>
          </a:p>
          <a:p>
            <a:r>
              <a:rPr lang="en-US" dirty="0"/>
              <a:t>more than watchmen for daybreak.</a:t>
            </a:r>
          </a:p>
          <a:p>
            <a:endParaRPr lang="en-US" dirty="0"/>
          </a:p>
          <a:p>
            <a:r>
              <a:rPr lang="en-US" dirty="0"/>
              <a:t>More than watchmen for daybreak,</a:t>
            </a:r>
          </a:p>
          <a:p>
            <a:r>
              <a:rPr lang="en-US" dirty="0"/>
              <a:t>7 let Israel hope for the LORD.</a:t>
            </a:r>
          </a:p>
          <a:p>
            <a:r>
              <a:rPr lang="en-US" dirty="0"/>
              <a:t>For with the LORD there is mercy,</a:t>
            </a:r>
          </a:p>
          <a:p>
            <a:r>
              <a:rPr lang="en-US" dirty="0"/>
              <a:t>In him is plentiful redemption.</a:t>
            </a:r>
          </a:p>
          <a:p>
            <a:r>
              <a:rPr lang="en-US" dirty="0"/>
              <a:t>8 It is he who will redeem Israel</a:t>
            </a:r>
          </a:p>
          <a:p>
            <a:r>
              <a:rPr lang="en-US" dirty="0"/>
              <a:t>From all its iniquities.</a:t>
            </a:r>
          </a:p>
        </p:txBody>
      </p:sp>
    </p:spTree>
    <p:extLst>
      <p:ext uri="{BB962C8B-B14F-4D97-AF65-F5344CB8AC3E}">
        <p14:creationId xmlns:p14="http://schemas.microsoft.com/office/powerpoint/2010/main" val="3492308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AA9A1-8D23-13E5-712A-B7C3C11C7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a Communal Lament: </a:t>
            </a:r>
            <a:br>
              <a:rPr lang="en-US" dirty="0"/>
            </a:br>
            <a:r>
              <a:rPr lang="en-US" dirty="0"/>
              <a:t>Psalm 137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8F390-F1A1-F7F1-E33C-777D6EA49D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 By the </a:t>
            </a:r>
            <a:r>
              <a:rPr lang="en-US" b="1" dirty="0"/>
              <a:t>riv</a:t>
            </a:r>
            <a:r>
              <a:rPr lang="en-US" dirty="0"/>
              <a:t>ers of </a:t>
            </a:r>
            <a:r>
              <a:rPr lang="en-US" b="1" dirty="0"/>
              <a:t>Ba</a:t>
            </a:r>
            <a:r>
              <a:rPr lang="en-US" dirty="0"/>
              <a:t>bylon,</a:t>
            </a:r>
          </a:p>
          <a:p>
            <a:r>
              <a:rPr lang="en-US" b="1" dirty="0"/>
              <a:t>there</a:t>
            </a:r>
            <a:r>
              <a:rPr lang="en-US" dirty="0"/>
              <a:t> we sat and </a:t>
            </a:r>
            <a:r>
              <a:rPr lang="en-US" b="1" dirty="0"/>
              <a:t>wept</a:t>
            </a:r>
            <a:r>
              <a:rPr lang="en-US" dirty="0"/>
              <a:t>,</a:t>
            </a:r>
          </a:p>
          <a:p>
            <a:r>
              <a:rPr lang="en-US" dirty="0"/>
              <a:t>re</a:t>
            </a:r>
            <a:r>
              <a:rPr lang="en-US" b="1" dirty="0"/>
              <a:t>mem</a:t>
            </a:r>
            <a:r>
              <a:rPr lang="en-US" dirty="0"/>
              <a:t>bering </a:t>
            </a:r>
            <a:r>
              <a:rPr lang="en-US" b="1" dirty="0"/>
              <a:t>Zi</a:t>
            </a:r>
            <a:r>
              <a:rPr lang="en-US" dirty="0"/>
              <a:t>on;</a:t>
            </a:r>
          </a:p>
          <a:p>
            <a:r>
              <a:rPr lang="en-US" dirty="0"/>
              <a:t>2 on the </a:t>
            </a:r>
            <a:r>
              <a:rPr lang="en-US" b="1" dirty="0"/>
              <a:t>pop</a:t>
            </a:r>
            <a:r>
              <a:rPr lang="en-US" dirty="0"/>
              <a:t>lars that </a:t>
            </a:r>
            <a:r>
              <a:rPr lang="en-US" b="1" dirty="0"/>
              <a:t>grew</a:t>
            </a:r>
            <a:r>
              <a:rPr lang="en-US" dirty="0"/>
              <a:t> there</a:t>
            </a:r>
          </a:p>
          <a:p>
            <a:r>
              <a:rPr lang="en-US" dirty="0"/>
              <a:t>we </a:t>
            </a:r>
            <a:r>
              <a:rPr lang="en-US" b="1" dirty="0"/>
              <a:t>hung</a:t>
            </a:r>
            <a:r>
              <a:rPr lang="en-US" dirty="0"/>
              <a:t> up our </a:t>
            </a:r>
            <a:r>
              <a:rPr lang="en-US" b="1" dirty="0"/>
              <a:t>harps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31638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49DAF-5401-34A6-5F27-DC5AD5385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B19F23-9604-9B09-DFD8-D277785F5E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5811837"/>
          </a:xfrm>
        </p:spPr>
        <p:txBody>
          <a:bodyPr>
            <a:normAutofit/>
          </a:bodyPr>
          <a:lstStyle/>
          <a:p>
            <a:r>
              <a:rPr lang="en-US" dirty="0"/>
              <a:t>3 For it was </a:t>
            </a:r>
            <a:r>
              <a:rPr lang="en-US" b="1" dirty="0"/>
              <a:t>there</a:t>
            </a:r>
            <a:r>
              <a:rPr lang="en-US" dirty="0"/>
              <a:t> that they </a:t>
            </a:r>
            <a:r>
              <a:rPr lang="en-US" b="1" dirty="0"/>
              <a:t>ask</a:t>
            </a:r>
            <a:r>
              <a:rPr lang="en-US" dirty="0"/>
              <a:t>ed us,</a:t>
            </a:r>
          </a:p>
          <a:p>
            <a:r>
              <a:rPr lang="en-US" dirty="0"/>
              <a:t>our </a:t>
            </a:r>
            <a:r>
              <a:rPr lang="en-US" b="1" dirty="0"/>
              <a:t>cap</a:t>
            </a:r>
            <a:r>
              <a:rPr lang="en-US" dirty="0"/>
              <a:t>tors, for </a:t>
            </a:r>
            <a:r>
              <a:rPr lang="en-US" b="1" dirty="0"/>
              <a:t>songs</a:t>
            </a:r>
            <a:r>
              <a:rPr lang="en-US" dirty="0"/>
              <a:t>,</a:t>
            </a:r>
          </a:p>
          <a:p>
            <a:r>
              <a:rPr lang="en-US" dirty="0"/>
              <a:t>our op</a:t>
            </a:r>
            <a:r>
              <a:rPr lang="en-US" b="1" dirty="0"/>
              <a:t>press</a:t>
            </a:r>
            <a:r>
              <a:rPr lang="en-US" dirty="0"/>
              <a:t>ors, for </a:t>
            </a:r>
            <a:r>
              <a:rPr lang="en-US" b="1" dirty="0"/>
              <a:t>joy</a:t>
            </a:r>
            <a:r>
              <a:rPr lang="en-US" dirty="0"/>
              <a:t>.</a:t>
            </a:r>
          </a:p>
          <a:p>
            <a:r>
              <a:rPr lang="en-US" dirty="0"/>
              <a:t>“</a:t>
            </a:r>
            <a:r>
              <a:rPr lang="en-US" b="1" dirty="0"/>
              <a:t>Sing </a:t>
            </a:r>
            <a:r>
              <a:rPr lang="en-US" dirty="0"/>
              <a:t>to us,” they </a:t>
            </a:r>
            <a:r>
              <a:rPr lang="en-US" b="1" dirty="0"/>
              <a:t>said</a:t>
            </a:r>
            <a:r>
              <a:rPr lang="en-US" dirty="0"/>
              <a:t>,</a:t>
            </a:r>
          </a:p>
          <a:p>
            <a:r>
              <a:rPr lang="en-US" dirty="0"/>
              <a:t>“one of </a:t>
            </a:r>
            <a:r>
              <a:rPr lang="en-US" b="1" dirty="0"/>
              <a:t>Zi</a:t>
            </a:r>
            <a:r>
              <a:rPr lang="en-US" dirty="0"/>
              <a:t>on’s </a:t>
            </a:r>
            <a:r>
              <a:rPr lang="en-US" b="1" dirty="0"/>
              <a:t>songs</a:t>
            </a:r>
            <a:r>
              <a:rPr lang="en-US" dirty="0"/>
              <a:t>.”</a:t>
            </a:r>
          </a:p>
          <a:p>
            <a:endParaRPr lang="en-US" dirty="0"/>
          </a:p>
          <a:p>
            <a:r>
              <a:rPr lang="en-US" dirty="0"/>
              <a:t>4 O </a:t>
            </a:r>
            <a:r>
              <a:rPr lang="en-US" b="1" dirty="0"/>
              <a:t>how</a:t>
            </a:r>
            <a:r>
              <a:rPr lang="en-US" dirty="0"/>
              <a:t> could we </a:t>
            </a:r>
            <a:r>
              <a:rPr lang="en-US" b="1" dirty="0"/>
              <a:t>sing</a:t>
            </a:r>
          </a:p>
          <a:p>
            <a:r>
              <a:rPr lang="en-US" dirty="0"/>
              <a:t>the </a:t>
            </a:r>
            <a:r>
              <a:rPr lang="en-US" b="1" dirty="0"/>
              <a:t>song</a:t>
            </a:r>
            <a:r>
              <a:rPr lang="en-US" dirty="0"/>
              <a:t> of the LORD</a:t>
            </a:r>
          </a:p>
          <a:p>
            <a:r>
              <a:rPr lang="en-US" dirty="0"/>
              <a:t>on </a:t>
            </a:r>
            <a:r>
              <a:rPr lang="en-US" b="1" dirty="0"/>
              <a:t>for</a:t>
            </a:r>
            <a:r>
              <a:rPr lang="en-US" dirty="0"/>
              <a:t>eign </a:t>
            </a:r>
            <a:r>
              <a:rPr lang="en-US" b="1" dirty="0"/>
              <a:t>soi</a:t>
            </a:r>
            <a:r>
              <a:rPr lang="en-US" dirty="0"/>
              <a:t>l?</a:t>
            </a:r>
          </a:p>
          <a:p>
            <a:r>
              <a:rPr lang="en-US" dirty="0"/>
              <a:t>5 If I for</a:t>
            </a:r>
            <a:r>
              <a:rPr lang="en-US" b="1" dirty="0"/>
              <a:t>get</a:t>
            </a:r>
            <a:r>
              <a:rPr lang="en-US" dirty="0"/>
              <a:t> you, Je</a:t>
            </a:r>
            <a:r>
              <a:rPr lang="en-US" b="1" dirty="0"/>
              <a:t>ru</a:t>
            </a:r>
            <a:r>
              <a:rPr lang="en-US" dirty="0"/>
              <a:t>salem,</a:t>
            </a:r>
          </a:p>
          <a:p>
            <a:r>
              <a:rPr lang="en-US" dirty="0"/>
              <a:t>let my </a:t>
            </a:r>
            <a:r>
              <a:rPr lang="en-US" b="1" dirty="0"/>
              <a:t>right</a:t>
            </a:r>
            <a:r>
              <a:rPr lang="en-US" dirty="0"/>
              <a:t> hand </a:t>
            </a:r>
            <a:r>
              <a:rPr lang="en-US" b="1" dirty="0"/>
              <a:t>with</a:t>
            </a:r>
            <a:r>
              <a:rPr lang="en-US" dirty="0"/>
              <a:t>er!</a:t>
            </a:r>
          </a:p>
        </p:txBody>
      </p:sp>
    </p:spTree>
    <p:extLst>
      <p:ext uri="{BB962C8B-B14F-4D97-AF65-F5344CB8AC3E}">
        <p14:creationId xmlns:p14="http://schemas.microsoft.com/office/powerpoint/2010/main" val="21610244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542A7-C191-8BC9-A013-BDC099410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8CFB6-22BD-6A5E-7D48-DC106A281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5126"/>
            <a:ext cx="10515600" cy="5811838"/>
          </a:xfrm>
        </p:spPr>
        <p:txBody>
          <a:bodyPr>
            <a:normAutofit/>
          </a:bodyPr>
          <a:lstStyle/>
          <a:p>
            <a:r>
              <a:rPr lang="en-US" dirty="0"/>
              <a:t>6 O </a:t>
            </a:r>
            <a:r>
              <a:rPr lang="en-US" b="1" dirty="0"/>
              <a:t>let</a:t>
            </a:r>
            <a:r>
              <a:rPr lang="en-US" dirty="0"/>
              <a:t> my </a:t>
            </a:r>
            <a:r>
              <a:rPr lang="en-US" b="1" dirty="0"/>
              <a:t>tongue</a:t>
            </a:r>
            <a:r>
              <a:rPr lang="en-US" dirty="0"/>
              <a:t> cleave</a:t>
            </a:r>
          </a:p>
          <a:p>
            <a:r>
              <a:rPr lang="en-US" dirty="0"/>
              <a:t> </a:t>
            </a:r>
            <a:r>
              <a:rPr lang="en-US" b="1" dirty="0"/>
              <a:t>fast</a:t>
            </a:r>
            <a:r>
              <a:rPr lang="en-US" dirty="0"/>
              <a:t> to my </a:t>
            </a:r>
            <a:r>
              <a:rPr lang="en-US" b="1" dirty="0"/>
              <a:t>pa</a:t>
            </a:r>
            <a:r>
              <a:rPr lang="en-US" dirty="0"/>
              <a:t>late</a:t>
            </a:r>
          </a:p>
          <a:p>
            <a:r>
              <a:rPr lang="en-US" dirty="0"/>
              <a:t>if I re</a:t>
            </a:r>
            <a:r>
              <a:rPr lang="en-US" b="1" dirty="0"/>
              <a:t>mem</a:t>
            </a:r>
            <a:r>
              <a:rPr lang="en-US" dirty="0"/>
              <a:t>ber you </a:t>
            </a:r>
            <a:r>
              <a:rPr lang="en-US" b="1" dirty="0"/>
              <a:t>no</a:t>
            </a:r>
            <a:r>
              <a:rPr lang="en-US" dirty="0"/>
              <a:t>t,</a:t>
            </a:r>
          </a:p>
          <a:p>
            <a:r>
              <a:rPr lang="en-US" dirty="0"/>
              <a:t>if I </a:t>
            </a:r>
            <a:r>
              <a:rPr lang="en-US" b="1" dirty="0"/>
              <a:t>prize</a:t>
            </a:r>
            <a:r>
              <a:rPr lang="en-US" dirty="0"/>
              <a:t> not Je</a:t>
            </a:r>
            <a:r>
              <a:rPr lang="en-US" b="1" dirty="0"/>
              <a:t>ru</a:t>
            </a:r>
            <a:r>
              <a:rPr lang="en-US" dirty="0"/>
              <a:t>salem, </a:t>
            </a:r>
          </a:p>
          <a:p>
            <a:r>
              <a:rPr lang="en-US" dirty="0"/>
              <a:t>the </a:t>
            </a:r>
            <a:r>
              <a:rPr lang="en-US" b="1" dirty="0"/>
              <a:t>first</a:t>
            </a:r>
            <a:r>
              <a:rPr lang="en-US" dirty="0"/>
              <a:t> of my </a:t>
            </a:r>
            <a:r>
              <a:rPr lang="en-US" b="1" dirty="0"/>
              <a:t>joys</a:t>
            </a:r>
            <a:r>
              <a:rPr lang="en-US" dirty="0"/>
              <a:t>!</a:t>
            </a:r>
          </a:p>
          <a:p>
            <a:endParaRPr lang="en-US" dirty="0"/>
          </a:p>
          <a:p>
            <a:r>
              <a:rPr lang="en-US" dirty="0"/>
              <a:t>7 Re</a:t>
            </a:r>
            <a:r>
              <a:rPr lang="en-US" b="1" dirty="0"/>
              <a:t>mem</a:t>
            </a:r>
            <a:r>
              <a:rPr lang="en-US" dirty="0"/>
              <a:t>ber, O </a:t>
            </a:r>
            <a:r>
              <a:rPr lang="en-US" b="1" dirty="0"/>
              <a:t>LORD</a:t>
            </a:r>
            <a:r>
              <a:rPr lang="en-US" dirty="0"/>
              <a:t>,</a:t>
            </a:r>
          </a:p>
          <a:p>
            <a:r>
              <a:rPr lang="en-US" dirty="0"/>
              <a:t>against the </a:t>
            </a:r>
            <a:r>
              <a:rPr lang="en-US" b="1" dirty="0"/>
              <a:t>chil</a:t>
            </a:r>
            <a:r>
              <a:rPr lang="en-US" dirty="0"/>
              <a:t>dren of </a:t>
            </a:r>
            <a:r>
              <a:rPr lang="en-US" b="1" dirty="0"/>
              <a:t>E</a:t>
            </a:r>
            <a:r>
              <a:rPr lang="en-US" dirty="0"/>
              <a:t>dom</a:t>
            </a:r>
          </a:p>
          <a:p>
            <a:r>
              <a:rPr lang="en-US" dirty="0"/>
              <a:t>the </a:t>
            </a:r>
            <a:r>
              <a:rPr lang="en-US" b="1" dirty="0"/>
              <a:t>day</a:t>
            </a:r>
            <a:r>
              <a:rPr lang="en-US" dirty="0"/>
              <a:t> of Je</a:t>
            </a:r>
            <a:r>
              <a:rPr lang="en-US" b="1" dirty="0"/>
              <a:t>ru</a:t>
            </a:r>
            <a:r>
              <a:rPr lang="en-US" dirty="0"/>
              <a:t>salem,</a:t>
            </a:r>
          </a:p>
          <a:p>
            <a:r>
              <a:rPr lang="en-US" dirty="0"/>
              <a:t>when they </a:t>
            </a:r>
            <a:r>
              <a:rPr lang="en-US" b="1" dirty="0"/>
              <a:t>said</a:t>
            </a:r>
            <a:r>
              <a:rPr lang="en-US" dirty="0"/>
              <a:t>, “Tear it </a:t>
            </a:r>
            <a:r>
              <a:rPr lang="en-US" b="1" dirty="0"/>
              <a:t>down</a:t>
            </a:r>
            <a:r>
              <a:rPr lang="en-US" dirty="0"/>
              <a:t>!</a:t>
            </a:r>
          </a:p>
          <a:p>
            <a:r>
              <a:rPr lang="en-US" dirty="0"/>
              <a:t>Tear it </a:t>
            </a:r>
            <a:r>
              <a:rPr lang="en-US" b="1" dirty="0"/>
              <a:t>down</a:t>
            </a:r>
            <a:r>
              <a:rPr lang="en-US" dirty="0"/>
              <a:t> to its foun</a:t>
            </a:r>
            <a:r>
              <a:rPr lang="en-US" b="1" dirty="0"/>
              <a:t>da</a:t>
            </a:r>
            <a:r>
              <a:rPr lang="en-US" dirty="0"/>
              <a:t>tions!”</a:t>
            </a:r>
          </a:p>
        </p:txBody>
      </p:sp>
    </p:spTree>
    <p:extLst>
      <p:ext uri="{BB962C8B-B14F-4D97-AF65-F5344CB8AC3E}">
        <p14:creationId xmlns:p14="http://schemas.microsoft.com/office/powerpoint/2010/main" val="9798151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E69B6-3024-1347-2A12-E4A7FCA93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4B382-7709-6E44-465D-492B3CC74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1199"/>
            <a:ext cx="10515600" cy="4195763"/>
          </a:xfrm>
        </p:spPr>
        <p:txBody>
          <a:bodyPr/>
          <a:lstStyle/>
          <a:p>
            <a:r>
              <a:rPr lang="en-US" dirty="0"/>
              <a:t>8 O </a:t>
            </a:r>
            <a:r>
              <a:rPr lang="en-US" b="1" dirty="0"/>
              <a:t>daugh</a:t>
            </a:r>
            <a:r>
              <a:rPr lang="en-US" dirty="0"/>
              <a:t>ter Baby</a:t>
            </a:r>
            <a:r>
              <a:rPr lang="en-US" b="1" dirty="0"/>
              <a:t>lon</a:t>
            </a:r>
            <a:r>
              <a:rPr lang="en-US" dirty="0"/>
              <a:t>, destroyer,</a:t>
            </a:r>
          </a:p>
          <a:p>
            <a:r>
              <a:rPr lang="en-US" b="1" dirty="0"/>
              <a:t>bless</a:t>
            </a:r>
            <a:r>
              <a:rPr lang="en-US" dirty="0"/>
              <a:t>ed who re</a:t>
            </a:r>
            <a:r>
              <a:rPr lang="en-US" b="1" dirty="0"/>
              <a:t>pays</a:t>
            </a:r>
            <a:r>
              <a:rPr lang="en-US" dirty="0"/>
              <a:t> you the </a:t>
            </a:r>
          </a:p>
          <a:p>
            <a:r>
              <a:rPr lang="en-US" b="1" dirty="0"/>
              <a:t>pay</a:t>
            </a:r>
            <a:r>
              <a:rPr lang="en-US" dirty="0"/>
              <a:t>ment paid to </a:t>
            </a:r>
            <a:r>
              <a:rPr lang="en-US" b="1" dirty="0"/>
              <a:t>us</a:t>
            </a:r>
            <a:r>
              <a:rPr lang="en-US" dirty="0"/>
              <a:t>!</a:t>
            </a:r>
          </a:p>
          <a:p>
            <a:r>
              <a:rPr lang="en-US" dirty="0"/>
              <a:t>9 </a:t>
            </a:r>
            <a:r>
              <a:rPr lang="en-US" b="1" dirty="0"/>
              <a:t>Bles</a:t>
            </a:r>
            <a:r>
              <a:rPr lang="en-US" dirty="0"/>
              <a:t>sed who grasps and </a:t>
            </a:r>
            <a:r>
              <a:rPr lang="en-US" b="1" dirty="0"/>
              <a:t>sha</a:t>
            </a:r>
            <a:r>
              <a:rPr lang="en-US" dirty="0"/>
              <a:t>tters </a:t>
            </a:r>
          </a:p>
          <a:p>
            <a:r>
              <a:rPr lang="en-US" dirty="0"/>
              <a:t>your </a:t>
            </a:r>
            <a:r>
              <a:rPr lang="en-US" b="1" dirty="0"/>
              <a:t>chil</a:t>
            </a:r>
            <a:r>
              <a:rPr lang="en-US" dirty="0"/>
              <a:t>dren on the </a:t>
            </a:r>
            <a:r>
              <a:rPr lang="en-US" b="1" dirty="0"/>
              <a:t>rock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4054677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1139</Words>
  <Application>Microsoft Office PowerPoint</Application>
  <PresentationFormat>Widescreen</PresentationFormat>
  <Paragraphs>134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Aptos</vt:lpstr>
      <vt:lpstr>Aptos Display</vt:lpstr>
      <vt:lpstr>Arial</vt:lpstr>
      <vt:lpstr>Office Theme</vt:lpstr>
      <vt:lpstr>Session Three: Studying the Psalms</vt:lpstr>
      <vt:lpstr>Hymns of Praise</vt:lpstr>
      <vt:lpstr>Form of a Hymn of Praise</vt:lpstr>
      <vt:lpstr>Example of a Hymn of Praise:  Psalm 117</vt:lpstr>
      <vt:lpstr>Songs of Thanksgiving</vt:lpstr>
      <vt:lpstr>Form of Songs of Thanksgiving</vt:lpstr>
      <vt:lpstr>Example of a Song of Thanksgiving:  Psalm 138</vt:lpstr>
      <vt:lpstr>PowerPoint Presentation</vt:lpstr>
      <vt:lpstr>PowerPoint Presentation</vt:lpstr>
      <vt:lpstr>Individual Laments</vt:lpstr>
      <vt:lpstr>Form of Supplication/Prayer Psalms</vt:lpstr>
      <vt:lpstr>PowerPoint Presentation</vt:lpstr>
      <vt:lpstr>PowerPoint Presentation</vt:lpstr>
      <vt:lpstr>Example of an Individual Lament: Psalm 130</vt:lpstr>
      <vt:lpstr>PowerPoint Presentation</vt:lpstr>
      <vt:lpstr>Example of a Communal Lament:  Psalm 137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Joncas, J. M.</dc:creator>
  <cp:lastModifiedBy>Marge Virnig</cp:lastModifiedBy>
  <cp:revision>9</cp:revision>
  <dcterms:created xsi:type="dcterms:W3CDTF">2026-08-29T16:43:26Z</dcterms:created>
  <dcterms:modified xsi:type="dcterms:W3CDTF">2026-09-19T18:54:55Z</dcterms:modified>
</cp:coreProperties>
</file>