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3829" r:id="rId4"/>
  </p:sldMasterIdLst>
  <p:notesMasterIdLst>
    <p:notesMasterId r:id="rId15"/>
  </p:notesMasterIdLst>
  <p:handoutMasterIdLst>
    <p:handoutMasterId r:id="rId16"/>
  </p:handoutMasterIdLst>
  <p:sldIdLst>
    <p:sldId id="958" r:id="rId5"/>
    <p:sldId id="882" r:id="rId6"/>
    <p:sldId id="1088" r:id="rId7"/>
    <p:sldId id="1092" r:id="rId8"/>
    <p:sldId id="1096" r:id="rId9"/>
    <p:sldId id="1094" r:id="rId10"/>
    <p:sldId id="1087" r:id="rId11"/>
    <p:sldId id="1097" r:id="rId12"/>
    <p:sldId id="1090" r:id="rId13"/>
    <p:sldId id="960" r:id="rId14"/>
  </p:sldIdLst>
  <p:sldSz cx="12192000" cy="6858000"/>
  <p:notesSz cx="6799263" cy="9929813"/>
  <p:defaultTextStyle>
    <a:defPPr>
      <a:defRPr lang="ja-JP"/>
    </a:defPPr>
    <a:lvl1pPr marL="0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14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28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42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456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570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684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798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13" algn="l" defTabSz="914228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2F4BA839-033F-419D-9E08-5AE3146C958D}">
          <p14:sldIdLst>
            <p14:sldId id="958"/>
            <p14:sldId id="882"/>
            <p14:sldId id="1088"/>
            <p14:sldId id="1092"/>
            <p14:sldId id="1096"/>
            <p14:sldId id="1094"/>
            <p14:sldId id="1087"/>
            <p14:sldId id="1097"/>
            <p14:sldId id="1090"/>
            <p14:sldId id="96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D2"/>
    <a:srgbClr val="E61E1E"/>
    <a:srgbClr val="FA9628"/>
    <a:srgbClr val="50BEBE"/>
    <a:srgbClr val="644080"/>
    <a:srgbClr val="916E0F"/>
    <a:srgbClr val="505054"/>
    <a:srgbClr val="265C80"/>
    <a:srgbClr val="007580"/>
    <a:srgbClr val="B94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濃色スタイル 1 - アクセント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7CE84F3-28C3-443E-9E96-99CF82512B78}" styleName="濃色スタイル 1 - アクセント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929F9F4-4A8F-4326-A1B4-22849713DDAB}" styleName="濃色スタイル 1 - アクセント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7" autoAdjust="0"/>
    <p:restoredTop sz="90930" autoAdjust="0"/>
  </p:normalViewPr>
  <p:slideViewPr>
    <p:cSldViewPr snapToGrid="0">
      <p:cViewPr varScale="1">
        <p:scale>
          <a:sx n="101" d="100"/>
          <a:sy n="101" d="100"/>
        </p:scale>
        <p:origin x="1026" y="108"/>
      </p:cViewPr>
      <p:guideLst/>
    </p:cSldViewPr>
  </p:slideViewPr>
  <p:outlineViewPr>
    <p:cViewPr>
      <p:scale>
        <a:sx n="33" d="100"/>
        <a:sy n="33" d="100"/>
      </p:scale>
      <p:origin x="0" y="-2118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0" d="100"/>
          <a:sy n="50" d="100"/>
        </p:scale>
        <p:origin x="289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B3149-E8DE-4273-B7FB-EDFEB61AC35F}" type="datetimeFigureOut">
              <a:rPr kumimoji="1" lang="ja-JP" altLang="en-US" smtClean="0"/>
              <a:t>2020/2/5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9EE7E6-CB3C-464D-9B0F-2338681C7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210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6548A-C6CF-4C6A-8E66-898AA5274F21}" type="datetimeFigureOut">
              <a:rPr kumimoji="1" lang="ja-JP" altLang="en-US" smtClean="0"/>
              <a:t>2020/2/5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7576B-81D0-4568-B3CF-C3F7AD81B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215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14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28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42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456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570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684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798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13" algn="l" defTabSz="91422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7576B-81D0-4568-B3CF-C3F7AD81B6EA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2307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7576B-81D0-4568-B3CF-C3F7AD81B6EA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823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4713" cy="33512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7576B-81D0-4568-B3CF-C3F7AD81B6E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472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7576B-81D0-4568-B3CF-C3F7AD81B6E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778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7576B-81D0-4568-B3CF-C3F7AD81B6E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363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7576B-81D0-4568-B3CF-C3F7AD81B6E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93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7576B-81D0-4568-B3CF-C3F7AD81B6E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116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7576B-81D0-4568-B3CF-C3F7AD81B6E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07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7576B-81D0-4568-B3CF-C3F7AD81B6EA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0594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7576B-81D0-4568-B3CF-C3F7AD81B6EA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665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2 for the Cl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C12984B8-45EB-C543-A7DF-0A8EA7C2BE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2400" y="0"/>
            <a:ext cx="4063998" cy="6857996"/>
          </a:xfrm>
          <a:prstGeom prst="rect">
            <a:avLst/>
          </a:prstGeom>
        </p:spPr>
      </p:pic>
      <p:sp>
        <p:nvSpPr>
          <p:cNvPr id="10" name="テキスト プレースホルダー 2"/>
          <p:cNvSpPr>
            <a:spLocks noGrp="1"/>
          </p:cNvSpPr>
          <p:nvPr>
            <p:ph type="body" sz="quarter" idx="17" hasCustomPrompt="1"/>
          </p:nvPr>
        </p:nvSpPr>
        <p:spPr>
          <a:xfrm>
            <a:off x="479424" y="463761"/>
            <a:ext cx="7432459" cy="407859"/>
          </a:xfrm>
          <a:prstGeom prst="rect">
            <a:avLst/>
          </a:prstGeom>
        </p:spPr>
        <p:txBody>
          <a:bodyPr lIns="0" anchor="t" anchorCtr="0"/>
          <a:lstStyle>
            <a:lvl1pPr>
              <a:defRPr sz="2000" b="0">
                <a:latin typeface="+mj-lt"/>
                <a:ea typeface="Toshiba Sans CN Regular" panose="020B0500000000000000" pitchFamily="34" charset="-128"/>
              </a:defRPr>
            </a:lvl1pPr>
          </a:lstStyle>
          <a:p>
            <a:pPr lvl="0"/>
            <a:r>
              <a:rPr kumimoji="1" lang="en-US" altLang="ja-JP" dirty="0" smtClean="0"/>
              <a:t>To ABCDE</a:t>
            </a:r>
            <a:endParaRPr kumimoji="1" lang="ja-JP" altLang="en-US" dirty="0" smtClean="0"/>
          </a:p>
        </p:txBody>
      </p:sp>
      <p:sp>
        <p:nvSpPr>
          <p:cNvPr id="12" name="テキスト プレースホルダー 33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0" y="5721341"/>
            <a:ext cx="6096000" cy="1118659"/>
          </a:xfrm>
          <a:prstGeom prst="rect">
            <a:avLst/>
          </a:prstGeom>
        </p:spPr>
        <p:txBody>
          <a:bodyPr wrap="square" lIns="468000" tIns="0" rIns="0" bIns="864000" anchor="t" anchorCtr="0">
            <a:noAutofit/>
          </a:bodyPr>
          <a:lstStyle>
            <a:lvl1pPr marL="0"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charset="0"/>
              <a:buNone/>
              <a:defRPr sz="1600">
                <a:latin typeface="+mn-lt"/>
                <a:ea typeface="Toshiba Sans CN Medium" panose="020B0600000000000000" pitchFamily="34" charset="-128"/>
                <a:cs typeface="Meiryo UI" panose="020B0604030504040204" pitchFamily="50" charset="-128"/>
              </a:defRPr>
            </a:lvl1pPr>
            <a:lvl2pPr marL="0"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600"/>
            </a:lvl2pPr>
            <a:lvl3pPr marL="0" indent="0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b="1"/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/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/>
            </a:lvl5pPr>
          </a:lstStyle>
          <a:p>
            <a:pPr lvl="0"/>
            <a:r>
              <a:rPr kumimoji="1" lang="en-US" altLang="ja-JP" dirty="0" smtClean="0"/>
              <a:t>Master text</a:t>
            </a:r>
            <a:endParaRPr kumimoji="1" lang="ja-JP" altLang="en-US" dirty="0" smtClean="0"/>
          </a:p>
        </p:txBody>
      </p:sp>
      <p:sp>
        <p:nvSpPr>
          <p:cNvPr id="15" name="テキスト プレースホルダー 24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0" y="2615165"/>
            <a:ext cx="9695330" cy="365577"/>
          </a:xfrm>
          <a:prstGeom prst="rect">
            <a:avLst/>
          </a:prstGeom>
        </p:spPr>
        <p:txBody>
          <a:bodyPr vert="horz" wrap="square" lIns="468000" tIns="0" rIns="108000" bIns="0" rtlCol="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defRPr lang="ja-JP" altLang="en-US" sz="2400" smtClean="0">
                <a:latin typeface="+mj-lt"/>
                <a:ea typeface="+mn-ea"/>
                <a:cs typeface="Toshiba Sans" panose="020B0503030403020204" pitchFamily="34" charset="0"/>
              </a:defRPr>
            </a:lvl1pPr>
            <a:lvl2pPr>
              <a:defRPr lang="ja-JP" altLang="en-US" smtClean="0"/>
            </a:lvl2pPr>
            <a:lvl3pPr>
              <a:defRPr lang="ja-JP" altLang="en-US" smtClean="0"/>
            </a:lvl3pPr>
            <a:lvl4pPr>
              <a:defRPr lang="ja-JP" altLang="en-US" smtClean="0"/>
            </a:lvl4pPr>
            <a:lvl5pPr>
              <a:defRPr lang="ja-JP" altLang="en-US"/>
            </a:lvl5pPr>
          </a:lstStyle>
          <a:p>
            <a:r>
              <a:rPr lang="en-US" altLang="ja-JP" dirty="0" smtClean="0"/>
              <a:t>Format for master</a:t>
            </a:r>
            <a:endParaRPr lang="ja-JP" altLang="en-US" dirty="0"/>
          </a:p>
        </p:txBody>
      </p:sp>
      <p:sp>
        <p:nvSpPr>
          <p:cNvPr id="18" name="タイトル 4"/>
          <p:cNvSpPr>
            <a:spLocks noGrp="1"/>
          </p:cNvSpPr>
          <p:nvPr>
            <p:ph type="title" hasCustomPrompt="1"/>
          </p:nvPr>
        </p:nvSpPr>
        <p:spPr>
          <a:xfrm>
            <a:off x="-1" y="3024000"/>
            <a:ext cx="9695329" cy="540000"/>
          </a:xfrm>
          <a:prstGeom prst="rect">
            <a:avLst/>
          </a:prstGeom>
        </p:spPr>
        <p:txBody>
          <a:bodyPr vert="horz" wrap="square" lIns="468000" tIns="0" rIns="0" bIns="0" rtlCol="0" anchor="t" anchorCtr="0">
            <a:noAutofit/>
          </a:bodyPr>
          <a:lstStyle>
            <a:lvl1pPr marL="0">
              <a:lnSpc>
                <a:spcPct val="90000"/>
              </a:lnSpc>
              <a:defRPr lang="ja-JP" altLang="en-US" sz="3600" b="1" smtClean="0">
                <a:latin typeface="+mj-lt"/>
                <a:ea typeface="+mj-ea"/>
                <a:cs typeface="Toshiba Sans Medium" panose="020B0603030403020204" pitchFamily="34" charset="0"/>
              </a:defRPr>
            </a:lvl1pPr>
          </a:lstStyle>
          <a:p>
            <a:pPr marL="10658" lvl="0" indent="0" defTabSz="914228">
              <a:lnSpc>
                <a:spcPct val="100000"/>
              </a:lnSpc>
              <a:spcBef>
                <a:spcPts val="0"/>
              </a:spcBef>
              <a:buFont typeface="Wingdings" charset="2"/>
              <a:tabLst>
                <a:tab pos="3929013" algn="l"/>
              </a:tabLst>
            </a:pPr>
            <a:r>
              <a:rPr lang="en-US" altLang="ja-JP" dirty="0" smtClean="0"/>
              <a:t>Format for master title </a:t>
            </a:r>
            <a:endParaRPr kumimoji="1" lang="ja-JP" altLang="en-US" dirty="0"/>
          </a:p>
        </p:txBody>
      </p:sp>
      <p:sp>
        <p:nvSpPr>
          <p:cNvPr id="9" name="フッター プレースホルダー 3"/>
          <p:cNvSpPr txBox="1">
            <a:spLocks/>
          </p:cNvSpPr>
          <p:nvPr userDrawn="1"/>
        </p:nvSpPr>
        <p:spPr bwMode="auto">
          <a:xfrm>
            <a:off x="9818880" y="6557529"/>
            <a:ext cx="1816203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© 2020 Toshiba International Corporation </a:t>
            </a:r>
            <a:endParaRPr kumimoji="0" lang="ja-JP" altLang="ja-JP" sz="800" kern="1200" dirty="0" smtClean="0">
              <a:solidFill>
                <a:srgbClr val="000000"/>
              </a:solidFill>
              <a:effectLst/>
              <a:latin typeface="+mn-ea"/>
              <a:ea typeface="+mn-ea"/>
              <a:cs typeface="Segoe UI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72" y="4962599"/>
            <a:ext cx="1921844" cy="49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581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3"/>
          <p:cNvSpPr>
            <a:spLocks noGrp="1"/>
          </p:cNvSpPr>
          <p:nvPr>
            <p:ph type="title" hasCustomPrompt="1"/>
          </p:nvPr>
        </p:nvSpPr>
        <p:spPr>
          <a:xfrm>
            <a:off x="0" y="3022592"/>
            <a:ext cx="12191999" cy="523141"/>
          </a:xfrm>
          <a:prstGeom prst="rect">
            <a:avLst/>
          </a:prstGeom>
        </p:spPr>
        <p:txBody>
          <a:bodyPr lIns="468000" rIns="468000" anchor="ctr" anchorCtr="1"/>
          <a:lstStyle>
            <a:lvl1pPr marL="10658" marR="0" indent="-171450" algn="ctr" defTabSz="9142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>
                <a:tab pos="1610933" algn="l"/>
              </a:tabLst>
              <a:defRPr kumimoji="1" lang="ja-JP" altLang="en-US" sz="4000" b="0" kern="1200">
                <a:solidFill>
                  <a:schemeClr val="tx1"/>
                </a:solidFill>
                <a:latin typeface="+mn-lt"/>
                <a:ea typeface="Toshiba Sans CN Medium" panose="020B0600000000000000" pitchFamily="34" charset="-128"/>
                <a:cs typeface="+mn-cs"/>
              </a:defRPr>
            </a:lvl1pPr>
          </a:lstStyle>
          <a:p>
            <a:pPr marL="10658" marR="0" lvl="0" indent="-171450" algn="l" defTabSz="9142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>
                <a:tab pos="1610933" algn="l"/>
              </a:tabLst>
              <a:defRPr/>
            </a:pPr>
            <a:r>
              <a:rPr lang="en-US" altLang="ja-JP" dirty="0" smtClean="0"/>
              <a:t>Format for master</a:t>
            </a:r>
            <a:endParaRPr kumimoji="1" lang="ja-JP" altLang="en-US" dirty="0" smtClean="0"/>
          </a:p>
        </p:txBody>
      </p:sp>
      <p:sp>
        <p:nvSpPr>
          <p:cNvPr id="9" name="スライド番号プレースホルダー 2"/>
          <p:cNvSpPr txBox="1">
            <a:spLocks/>
          </p:cNvSpPr>
          <p:nvPr userDrawn="1"/>
        </p:nvSpPr>
        <p:spPr>
          <a:xfrm>
            <a:off x="11638340" y="6430902"/>
            <a:ext cx="416981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ja-JP"/>
            </a:defPPr>
            <a:lvl1pPr marL="0" algn="r" defTabSz="914228" rtl="0" eaLnBrk="1" latinLnBrk="0" hangingPunct="1">
              <a:defRPr kumimoji="0" lang="ja-JP" altLang="en-US" sz="1100" kern="1200" smtClean="0">
                <a:solidFill>
                  <a:srgbClr val="000000"/>
                </a:solidFill>
                <a:latin typeface="+mj-lt"/>
                <a:ea typeface="Meiryo UI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>
              <a:tabLst>
                <a:tab pos="568218" algn="ctr"/>
                <a:tab pos="857089" algn="l"/>
                <a:tab pos="1088820" algn="l"/>
              </a:tabLst>
            </a:pPr>
            <a:fld id="{C0A530F1-D8C6-4A93-9917-2C1FE34DC798}" type="slidenum">
              <a:rPr lang="en-US" altLang="ja-JP" smtClean="0">
                <a:latin typeface="+mn-ea"/>
                <a:ea typeface="+mn-ea"/>
              </a:rPr>
              <a:pPr eaLnBrk="0" hangingPunct="0">
                <a:tabLst>
                  <a:tab pos="568218" algn="ctr"/>
                  <a:tab pos="857089" algn="l"/>
                  <a:tab pos="1088820" algn="l"/>
                </a:tabLst>
              </a:pPr>
              <a:t>‹#›</a:t>
            </a:fld>
            <a:endParaRPr lang="en-US" altLang="ja-JP" dirty="0">
              <a:latin typeface="+mn-ea"/>
              <a:ea typeface="+mn-ea"/>
            </a:endParaRPr>
          </a:p>
        </p:txBody>
      </p:sp>
      <p:sp>
        <p:nvSpPr>
          <p:cNvPr id="6" name="フッター プレースホルダー 3"/>
          <p:cNvSpPr txBox="1">
            <a:spLocks/>
          </p:cNvSpPr>
          <p:nvPr userDrawn="1"/>
        </p:nvSpPr>
        <p:spPr bwMode="auto">
          <a:xfrm>
            <a:off x="9818880" y="6557529"/>
            <a:ext cx="1816203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© 2018 Toshiba International Corporation </a:t>
            </a:r>
            <a:endParaRPr kumimoji="0" lang="ja-JP" altLang="ja-JP" sz="800" kern="1200" dirty="0" smtClean="0">
              <a:solidFill>
                <a:srgbClr val="000000"/>
              </a:solidFill>
              <a:effectLst/>
              <a:latin typeface="+mn-ea"/>
              <a:ea typeface="+mn-ea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17144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BAF3C49A-560E-874A-8A71-FC5A9AB459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60000" y="0"/>
            <a:ext cx="2032000" cy="6858000"/>
          </a:xfrm>
          <a:prstGeom prst="rect">
            <a:avLst/>
          </a:prstGeom>
        </p:spPr>
      </p:pic>
      <p:sp>
        <p:nvSpPr>
          <p:cNvPr id="19" name="テキスト プレースホルダー 15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1320800" y="1259189"/>
            <a:ext cx="8605864" cy="627851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>
            <a:lvl1pPr marL="10658" indent="0" defTabSz="914228">
              <a:lnSpc>
                <a:spcPct val="100000"/>
              </a:lnSpc>
              <a:spcBef>
                <a:spcPts val="0"/>
              </a:spcBef>
              <a:tabLst>
                <a:tab pos="1610933" algn="l"/>
              </a:tabLst>
              <a:defRPr lang="ja-JP" altLang="en-US" sz="3200" dirty="0" smtClean="0">
                <a:latin typeface="+mn-lt"/>
                <a:ea typeface="Toshiba Sans CN Regular" panose="020B0500000000000000" pitchFamily="34" charset="-128"/>
                <a:cs typeface="Toshiba Sans" panose="020B0503030403020204" pitchFamily="34" charset="0"/>
              </a:defRPr>
            </a:lvl1pPr>
          </a:lstStyle>
          <a:p>
            <a:pPr marL="10658" lvl="0" defTabSz="914228">
              <a:tabLst>
                <a:tab pos="1610933" algn="l"/>
              </a:tabLst>
            </a:pPr>
            <a:r>
              <a:rPr lang="en-US" altLang="ja-JP" dirty="0" smtClean="0"/>
              <a:t>Format for master text</a:t>
            </a:r>
            <a:endParaRPr kumimoji="1" lang="ja-JP" altLang="en-US" dirty="0" smtClean="0"/>
          </a:p>
        </p:txBody>
      </p:sp>
      <p:sp>
        <p:nvSpPr>
          <p:cNvPr id="29" name="タイトル 1"/>
          <p:cNvSpPr>
            <a:spLocks noGrp="1"/>
          </p:cNvSpPr>
          <p:nvPr>
            <p:ph type="title" hasCustomPrompt="1"/>
          </p:nvPr>
        </p:nvSpPr>
        <p:spPr>
          <a:xfrm>
            <a:off x="463659" y="409459"/>
            <a:ext cx="9315477" cy="39600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ja-JP" altLang="en-US" sz="2400" b="1" smtClean="0">
                <a:solidFill>
                  <a:schemeClr val="tx1"/>
                </a:solidFill>
                <a:latin typeface="+mn-lt"/>
                <a:ea typeface="Toshiba Sans CN Regular" panose="020B0500000000000000" pitchFamily="34" charset="-128"/>
                <a:cs typeface="Toshiba Sans Medium" panose="020B0603030403020204" pitchFamily="34" charset="0"/>
              </a:defRPr>
            </a:lvl1pPr>
          </a:lstStyle>
          <a:p>
            <a:pPr lvl="0"/>
            <a:r>
              <a:rPr lang="en-US" altLang="ja-JP" dirty="0" smtClean="0"/>
              <a:t>Format for master text</a:t>
            </a:r>
            <a:endParaRPr kumimoji="1" lang="ja-JP" altLang="en-US" dirty="0" smtClean="0"/>
          </a:p>
        </p:txBody>
      </p:sp>
      <p:sp>
        <p:nvSpPr>
          <p:cNvPr id="30" name="テキスト プレースホルダー 13"/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494519" y="1171537"/>
            <a:ext cx="709613" cy="738664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marL="0" indent="0" algn="l" defTabSz="914228">
              <a:lnSpc>
                <a:spcPct val="100000"/>
              </a:lnSpc>
              <a:spcBef>
                <a:spcPts val="0"/>
              </a:spcBef>
              <a:defRPr lang="ja-JP" altLang="en-US" sz="4000" dirty="0" smtClean="0">
                <a:solidFill>
                  <a:schemeClr val="accent1"/>
                </a:solidFill>
                <a:latin typeface="+mn-ea"/>
                <a:ea typeface="+mn-ea"/>
                <a:cs typeface="Toshiba Sans Light" panose="020B0403030403020204" pitchFamily="34" charset="0"/>
              </a:defRPr>
            </a:lvl1pPr>
          </a:lstStyle>
          <a:p>
            <a:pPr marL="10658" lvl="0" defTabSz="914228"/>
            <a:r>
              <a:rPr kumimoji="1" lang="en-US" altLang="ja-JP" dirty="0" smtClean="0"/>
              <a:t>00</a:t>
            </a:r>
            <a:endParaRPr kumimoji="1" lang="ja-JP" altLang="en-US" dirty="0" smtClean="0"/>
          </a:p>
        </p:txBody>
      </p:sp>
      <p:sp>
        <p:nvSpPr>
          <p:cNvPr id="31" name="テキスト プレースホルダー 15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320800" y="2324689"/>
            <a:ext cx="8605864" cy="627851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>
            <a:lvl1pPr marL="10658" indent="0" defTabSz="914228">
              <a:lnSpc>
                <a:spcPct val="100000"/>
              </a:lnSpc>
              <a:spcBef>
                <a:spcPts val="0"/>
              </a:spcBef>
              <a:tabLst>
                <a:tab pos="1610933" algn="l"/>
              </a:tabLst>
              <a:defRPr lang="ja-JP" altLang="en-US" sz="3200" dirty="0" smtClean="0">
                <a:latin typeface="+mn-lt"/>
                <a:ea typeface="Toshiba Sans CN Regular" panose="020B0500000000000000" pitchFamily="34" charset="-128"/>
                <a:cs typeface="Toshiba Sans" panose="020B0503030403020204" pitchFamily="34" charset="0"/>
              </a:defRPr>
            </a:lvl1pPr>
          </a:lstStyle>
          <a:p>
            <a:pPr marL="10658" lvl="0" defTabSz="914228">
              <a:tabLst>
                <a:tab pos="1610933" algn="l"/>
              </a:tabLst>
            </a:pPr>
            <a:r>
              <a:rPr lang="en-US" altLang="ja-JP" dirty="0" smtClean="0"/>
              <a:t>Format for master text</a:t>
            </a:r>
            <a:endParaRPr kumimoji="1" lang="ja-JP" altLang="en-US" dirty="0" smtClean="0"/>
          </a:p>
        </p:txBody>
      </p:sp>
      <p:sp>
        <p:nvSpPr>
          <p:cNvPr id="32" name="テキスト プレースホルダー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94519" y="2235449"/>
            <a:ext cx="709613" cy="738664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marL="0" indent="0" algn="l" defTabSz="914228">
              <a:lnSpc>
                <a:spcPct val="100000"/>
              </a:lnSpc>
              <a:spcBef>
                <a:spcPts val="0"/>
              </a:spcBef>
              <a:defRPr lang="ja-JP" altLang="en-US" sz="4000" dirty="0" smtClean="0">
                <a:solidFill>
                  <a:schemeClr val="accent1"/>
                </a:solidFill>
                <a:latin typeface="+mn-ea"/>
                <a:ea typeface="+mn-ea"/>
                <a:cs typeface="Toshiba Sans Light" panose="020B0403030403020204" pitchFamily="34" charset="0"/>
              </a:defRPr>
            </a:lvl1pPr>
          </a:lstStyle>
          <a:p>
            <a:pPr marL="10658" lvl="0" defTabSz="914228"/>
            <a:r>
              <a:rPr kumimoji="1" lang="en-US" altLang="ja-JP" dirty="0" smtClean="0"/>
              <a:t>00</a:t>
            </a:r>
            <a:endParaRPr kumimoji="1" lang="ja-JP" altLang="en-US" dirty="0" smtClean="0"/>
          </a:p>
        </p:txBody>
      </p:sp>
      <p:sp>
        <p:nvSpPr>
          <p:cNvPr id="33" name="テキスト プレースホルダー 15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1320800" y="3390189"/>
            <a:ext cx="8605864" cy="627851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>
            <a:lvl1pPr marL="10658" indent="0" defTabSz="914228">
              <a:lnSpc>
                <a:spcPct val="100000"/>
              </a:lnSpc>
              <a:spcBef>
                <a:spcPts val="0"/>
              </a:spcBef>
              <a:tabLst>
                <a:tab pos="1610933" algn="l"/>
              </a:tabLst>
              <a:defRPr lang="ja-JP" altLang="en-US" sz="3200" dirty="0" smtClean="0">
                <a:latin typeface="+mn-lt"/>
                <a:ea typeface="Toshiba Sans CN Regular" panose="020B0500000000000000" pitchFamily="34" charset="-128"/>
                <a:cs typeface="Toshiba Sans" panose="020B0503030403020204" pitchFamily="34" charset="0"/>
              </a:defRPr>
            </a:lvl1pPr>
          </a:lstStyle>
          <a:p>
            <a:pPr marL="10658" lvl="0" defTabSz="914228">
              <a:tabLst>
                <a:tab pos="1610933" algn="l"/>
              </a:tabLst>
            </a:pPr>
            <a:r>
              <a:rPr lang="en-US" altLang="ja-JP" dirty="0" smtClean="0"/>
              <a:t>Format for master text</a:t>
            </a:r>
            <a:endParaRPr kumimoji="1" lang="ja-JP" altLang="en-US" dirty="0" smtClean="0"/>
          </a:p>
        </p:txBody>
      </p:sp>
      <p:sp>
        <p:nvSpPr>
          <p:cNvPr id="34" name="テキスト プレースホルダー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494519" y="3299361"/>
            <a:ext cx="709613" cy="738664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marL="0" indent="0" algn="l" defTabSz="914228">
              <a:lnSpc>
                <a:spcPct val="100000"/>
              </a:lnSpc>
              <a:spcBef>
                <a:spcPts val="0"/>
              </a:spcBef>
              <a:defRPr lang="ja-JP" altLang="en-US" sz="4000" dirty="0" smtClean="0">
                <a:solidFill>
                  <a:schemeClr val="accent1"/>
                </a:solidFill>
                <a:latin typeface="+mn-ea"/>
                <a:ea typeface="+mn-ea"/>
                <a:cs typeface="Toshiba Sans Light" panose="020B0403030403020204" pitchFamily="34" charset="0"/>
              </a:defRPr>
            </a:lvl1pPr>
          </a:lstStyle>
          <a:p>
            <a:pPr marL="10658" lvl="0" defTabSz="914228"/>
            <a:r>
              <a:rPr kumimoji="1" lang="en-US" altLang="ja-JP" dirty="0" smtClean="0"/>
              <a:t>00</a:t>
            </a:r>
            <a:endParaRPr kumimoji="1" lang="ja-JP" altLang="en-US" dirty="0" smtClean="0"/>
          </a:p>
        </p:txBody>
      </p:sp>
      <p:sp>
        <p:nvSpPr>
          <p:cNvPr id="35" name="テキスト プレースホルダー 15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1320800" y="4455689"/>
            <a:ext cx="8605864" cy="627851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>
            <a:lvl1pPr marL="10658" indent="0" defTabSz="914228">
              <a:lnSpc>
                <a:spcPct val="100000"/>
              </a:lnSpc>
              <a:spcBef>
                <a:spcPts val="0"/>
              </a:spcBef>
              <a:tabLst>
                <a:tab pos="1610933" algn="l"/>
              </a:tabLst>
              <a:defRPr lang="ja-JP" altLang="en-US" sz="3200" dirty="0" smtClean="0">
                <a:latin typeface="+mn-lt"/>
                <a:ea typeface="Toshiba Sans CN Regular" panose="020B0500000000000000" pitchFamily="34" charset="-128"/>
                <a:cs typeface="Toshiba Sans" panose="020B0503030403020204" pitchFamily="34" charset="0"/>
              </a:defRPr>
            </a:lvl1pPr>
          </a:lstStyle>
          <a:p>
            <a:pPr marL="10658" lvl="0" defTabSz="914228">
              <a:tabLst>
                <a:tab pos="1610933" algn="l"/>
              </a:tabLst>
            </a:pPr>
            <a:r>
              <a:rPr lang="en-US" altLang="ja-JP" dirty="0" smtClean="0"/>
              <a:t>Format for master text</a:t>
            </a:r>
            <a:endParaRPr kumimoji="1" lang="ja-JP" altLang="en-US" dirty="0" smtClean="0"/>
          </a:p>
        </p:txBody>
      </p:sp>
      <p:sp>
        <p:nvSpPr>
          <p:cNvPr id="37" name="テキスト プレースホルダー 13"/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494519" y="4363273"/>
            <a:ext cx="709613" cy="738664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marL="0" indent="0" algn="l" defTabSz="914228">
              <a:lnSpc>
                <a:spcPct val="100000"/>
              </a:lnSpc>
              <a:spcBef>
                <a:spcPts val="0"/>
              </a:spcBef>
              <a:defRPr lang="ja-JP" altLang="en-US" sz="4000" dirty="0" smtClean="0">
                <a:solidFill>
                  <a:schemeClr val="accent1"/>
                </a:solidFill>
                <a:latin typeface="+mn-ea"/>
                <a:ea typeface="+mn-ea"/>
                <a:cs typeface="Toshiba Sans Light" panose="020B0403030403020204" pitchFamily="34" charset="0"/>
              </a:defRPr>
            </a:lvl1pPr>
          </a:lstStyle>
          <a:p>
            <a:pPr marL="10658" lvl="0" defTabSz="914228"/>
            <a:r>
              <a:rPr kumimoji="1" lang="en-US" altLang="ja-JP" dirty="0" smtClean="0"/>
              <a:t>00</a:t>
            </a:r>
            <a:endParaRPr kumimoji="1" lang="ja-JP" altLang="en-US" dirty="0" smtClean="0"/>
          </a:p>
        </p:txBody>
      </p:sp>
      <p:sp>
        <p:nvSpPr>
          <p:cNvPr id="38" name="テキスト プレースホルダー 15"/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1320800" y="5521188"/>
            <a:ext cx="8605864" cy="627851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>
            <a:lvl1pPr marL="10658" indent="0" defTabSz="914228">
              <a:lnSpc>
                <a:spcPct val="100000"/>
              </a:lnSpc>
              <a:spcBef>
                <a:spcPts val="0"/>
              </a:spcBef>
              <a:tabLst>
                <a:tab pos="1610933" algn="l"/>
              </a:tabLst>
              <a:defRPr lang="ja-JP" altLang="en-US" sz="3200" dirty="0" smtClean="0">
                <a:latin typeface="+mn-lt"/>
                <a:ea typeface="Toshiba Sans CN Regular" panose="020B0500000000000000" pitchFamily="34" charset="-128"/>
                <a:cs typeface="Toshiba Sans" panose="020B0503030403020204" pitchFamily="34" charset="0"/>
              </a:defRPr>
            </a:lvl1pPr>
          </a:lstStyle>
          <a:p>
            <a:pPr marL="10658" lvl="0" defTabSz="914228">
              <a:tabLst>
                <a:tab pos="1610933" algn="l"/>
              </a:tabLst>
            </a:pPr>
            <a:r>
              <a:rPr lang="en-US" altLang="ja-JP" dirty="0" smtClean="0"/>
              <a:t>Format for master text</a:t>
            </a:r>
            <a:endParaRPr kumimoji="1" lang="ja-JP" altLang="en-US" dirty="0" smtClean="0"/>
          </a:p>
        </p:txBody>
      </p:sp>
      <p:sp>
        <p:nvSpPr>
          <p:cNvPr id="39" name="テキスト プレースホルダー 13"/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494519" y="5427186"/>
            <a:ext cx="709613" cy="738664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marL="0" indent="0" algn="l" defTabSz="914228">
              <a:lnSpc>
                <a:spcPct val="100000"/>
              </a:lnSpc>
              <a:spcBef>
                <a:spcPts val="0"/>
              </a:spcBef>
              <a:defRPr lang="ja-JP" altLang="en-US" sz="4000" dirty="0" smtClean="0">
                <a:solidFill>
                  <a:schemeClr val="accent1"/>
                </a:solidFill>
                <a:latin typeface="+mn-ea"/>
                <a:ea typeface="+mn-ea"/>
                <a:cs typeface="Toshiba Sans Light" panose="020B0403030403020204" pitchFamily="34" charset="0"/>
              </a:defRPr>
            </a:lvl1pPr>
          </a:lstStyle>
          <a:p>
            <a:pPr marL="10658" lvl="0" defTabSz="914228"/>
            <a:r>
              <a:rPr kumimoji="1" lang="en-US" altLang="ja-JP" dirty="0" smtClean="0"/>
              <a:t>00</a:t>
            </a:r>
            <a:endParaRPr kumimoji="1" lang="ja-JP" altLang="en-US" dirty="0" smtClean="0"/>
          </a:p>
        </p:txBody>
      </p:sp>
      <p:sp>
        <p:nvSpPr>
          <p:cNvPr id="15" name="フッター プレースホルダー 3"/>
          <p:cNvSpPr txBox="1">
            <a:spLocks/>
          </p:cNvSpPr>
          <p:nvPr userDrawn="1"/>
        </p:nvSpPr>
        <p:spPr bwMode="auto">
          <a:xfrm>
            <a:off x="9818880" y="6557529"/>
            <a:ext cx="1816203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© 2020 Toshiba International Corporation </a:t>
            </a:r>
            <a:endParaRPr kumimoji="0" lang="ja-JP" altLang="ja-JP" sz="800" kern="1200" dirty="0" smtClean="0">
              <a:solidFill>
                <a:srgbClr val="000000"/>
              </a:solidFill>
              <a:effectLst/>
              <a:latin typeface="+mn-ea"/>
              <a:ea typeface="+mn-ea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130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0793" y="0"/>
            <a:ext cx="4061207" cy="6848475"/>
          </a:xfrm>
          <a:prstGeom prst="rect">
            <a:avLst/>
          </a:prstGeom>
        </p:spPr>
      </p:pic>
      <p:sp>
        <p:nvSpPr>
          <p:cNvPr id="10" name="テキスト プレースホルダー 6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-1"/>
            <a:ext cx="3302000" cy="2921095"/>
          </a:xfrm>
          <a:prstGeom prst="rect">
            <a:avLst/>
          </a:prstGeom>
        </p:spPr>
        <p:txBody>
          <a:bodyPr vert="horz" wrap="none" lIns="468000" tIns="0" rIns="0" bIns="0" rtlCol="0" anchor="b" anchorCtr="0">
            <a:noAutofit/>
          </a:bodyPr>
          <a:lstStyle>
            <a:lvl1pPr>
              <a:defRPr lang="ja-JP" altLang="en-US" sz="12252" dirty="0" smtClean="0">
                <a:solidFill>
                  <a:schemeClr val="accent1"/>
                </a:solidFill>
                <a:latin typeface="+mn-ea"/>
                <a:ea typeface="+mn-ea"/>
                <a:cs typeface="Toshiba Sans Light" panose="020B0403030403020204" pitchFamily="34" charset="0"/>
              </a:defRPr>
            </a:lvl1pPr>
          </a:lstStyle>
          <a:p>
            <a:pPr marL="10658" lvl="0" defTabSz="914228"/>
            <a:r>
              <a:rPr kumimoji="1" lang="en-US" altLang="ja-JP" dirty="0" smtClean="0"/>
              <a:t>00</a:t>
            </a:r>
            <a:endParaRPr kumimoji="1" lang="ja-JP" altLang="en-US" dirty="0" smtClean="0"/>
          </a:p>
        </p:txBody>
      </p:sp>
      <p:sp>
        <p:nvSpPr>
          <p:cNvPr id="11" name="テキスト プレースホルダー 3"/>
          <p:cNvSpPr>
            <a:spLocks noGrp="1"/>
          </p:cNvSpPr>
          <p:nvPr>
            <p:ph type="body" sz="quarter" idx="11" hasCustomPrompt="1"/>
          </p:nvPr>
        </p:nvSpPr>
        <p:spPr>
          <a:xfrm>
            <a:off x="491649" y="3672107"/>
            <a:ext cx="7451634" cy="390525"/>
          </a:xfrm>
          <a:prstGeom prst="rect">
            <a:avLst/>
          </a:prstGeom>
        </p:spPr>
        <p:txBody>
          <a:bodyPr lIns="0"/>
          <a:lstStyle>
            <a:lvl1pPr marL="10658" defTabSz="914228">
              <a:lnSpc>
                <a:spcPct val="150000"/>
              </a:lnSpc>
              <a:spcBef>
                <a:spcPts val="0"/>
              </a:spcBef>
              <a:buFont typeface="Wingdings" charset="2"/>
              <a:buNone/>
              <a:tabLst>
                <a:tab pos="3929013" algn="l"/>
              </a:tabLst>
              <a:defRPr sz="1800">
                <a:latin typeface="+mj-lt"/>
                <a:ea typeface="Toshiba Sans CN Regular" panose="020B0500000000000000" pitchFamily="34" charset="-128"/>
              </a:defRPr>
            </a:lvl1pPr>
          </a:lstStyle>
          <a:p>
            <a:pPr marL="10658" defTabSz="914228">
              <a:lnSpc>
                <a:spcPct val="100000"/>
              </a:lnSpc>
              <a:spcBef>
                <a:spcPts val="0"/>
              </a:spcBef>
              <a:buFont typeface="Wingdings" charset="2"/>
              <a:buNone/>
              <a:tabLst>
                <a:tab pos="3929013" algn="l"/>
              </a:tabLst>
            </a:pPr>
            <a:r>
              <a:rPr lang="en-US" altLang="ja-JP" sz="2000" dirty="0" smtClean="0"/>
              <a:t>Format for master title</a:t>
            </a:r>
            <a:endParaRPr lang="en-US" altLang="ja-JP" sz="2000" dirty="0"/>
          </a:p>
        </p:txBody>
      </p:sp>
      <p:sp>
        <p:nvSpPr>
          <p:cNvPr id="14" name="タイトル 4"/>
          <p:cNvSpPr>
            <a:spLocks noGrp="1"/>
          </p:cNvSpPr>
          <p:nvPr>
            <p:ph type="title" hasCustomPrompt="1"/>
          </p:nvPr>
        </p:nvSpPr>
        <p:spPr>
          <a:xfrm>
            <a:off x="491649" y="3052000"/>
            <a:ext cx="7462854" cy="540000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ja-JP" altLang="en-US" sz="3200" b="0" smtClean="0">
                <a:latin typeface="+mj-lt"/>
                <a:ea typeface="Toshiba Sans CN Regular" panose="020B0500000000000000" pitchFamily="34" charset="-128"/>
                <a:cs typeface="Toshiba Sans" panose="020B0503030403020204" pitchFamily="34" charset="0"/>
              </a:defRPr>
            </a:lvl1pPr>
          </a:lstStyle>
          <a:p>
            <a:pPr marL="10658" lvl="0" indent="0" defTabSz="914228">
              <a:lnSpc>
                <a:spcPct val="100000"/>
              </a:lnSpc>
              <a:spcBef>
                <a:spcPts val="0"/>
              </a:spcBef>
              <a:buFont typeface="Wingdings" charset="2"/>
              <a:tabLst>
                <a:tab pos="3929013" algn="l"/>
              </a:tabLst>
            </a:pPr>
            <a:r>
              <a:rPr lang="en-US" altLang="ja-JP" dirty="0" smtClean="0"/>
              <a:t>Format for master title</a:t>
            </a:r>
            <a:endParaRPr kumimoji="1" lang="ja-JP" altLang="en-US" dirty="0"/>
          </a:p>
        </p:txBody>
      </p:sp>
      <p:sp>
        <p:nvSpPr>
          <p:cNvPr id="12" name="スライド番号プレースホルダー 2"/>
          <p:cNvSpPr txBox="1">
            <a:spLocks/>
          </p:cNvSpPr>
          <p:nvPr userDrawn="1"/>
        </p:nvSpPr>
        <p:spPr>
          <a:xfrm>
            <a:off x="11638340" y="6430902"/>
            <a:ext cx="416981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ja-JP"/>
            </a:defPPr>
            <a:lvl1pPr marL="0" algn="r" defTabSz="914228" rtl="0" eaLnBrk="1" latinLnBrk="0" hangingPunct="1">
              <a:defRPr kumimoji="0" lang="ja-JP" altLang="en-US" sz="1100" kern="1200" smtClean="0">
                <a:solidFill>
                  <a:srgbClr val="000000"/>
                </a:solidFill>
                <a:latin typeface="+mj-lt"/>
                <a:ea typeface="Meiryo UI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>
              <a:tabLst>
                <a:tab pos="568218" algn="ctr"/>
                <a:tab pos="857089" algn="l"/>
                <a:tab pos="1088820" algn="l"/>
              </a:tabLst>
            </a:pPr>
            <a:fld id="{C0A530F1-D8C6-4A93-9917-2C1FE34DC798}" type="slidenum">
              <a:rPr lang="en-US" altLang="ja-JP" smtClean="0">
                <a:latin typeface="+mn-ea"/>
                <a:ea typeface="+mn-ea"/>
              </a:rPr>
              <a:pPr eaLnBrk="0" hangingPunct="0">
                <a:tabLst>
                  <a:tab pos="568218" algn="ctr"/>
                  <a:tab pos="857089" algn="l"/>
                  <a:tab pos="1088820" algn="l"/>
                </a:tabLst>
              </a:pPr>
              <a:t>‹#›</a:t>
            </a:fld>
            <a:endParaRPr lang="en-US" altLang="ja-JP" dirty="0">
              <a:latin typeface="+mn-ea"/>
              <a:ea typeface="+mn-ea"/>
            </a:endParaRPr>
          </a:p>
        </p:txBody>
      </p:sp>
      <p:sp>
        <p:nvSpPr>
          <p:cNvPr id="8" name="フッター プレースホルダー 3"/>
          <p:cNvSpPr txBox="1">
            <a:spLocks/>
          </p:cNvSpPr>
          <p:nvPr userDrawn="1"/>
        </p:nvSpPr>
        <p:spPr bwMode="auto">
          <a:xfrm>
            <a:off x="9818880" y="6557529"/>
            <a:ext cx="1816203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© 2020 Toshiba International Corporation </a:t>
            </a:r>
            <a:endParaRPr kumimoji="0" lang="ja-JP" altLang="ja-JP" sz="800" kern="1200" dirty="0" smtClean="0">
              <a:solidFill>
                <a:srgbClr val="000000"/>
              </a:solidFill>
              <a:effectLst/>
              <a:latin typeface="+mn-ea"/>
              <a:ea typeface="+mn-ea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135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80440"/>
          </a:xfrm>
          <a:prstGeom prst="rect">
            <a:avLst/>
          </a:prstGeom>
        </p:spPr>
      </p:pic>
      <p:sp>
        <p:nvSpPr>
          <p:cNvPr id="15" name="テキスト プレースホルダー 5"/>
          <p:cNvSpPr>
            <a:spLocks noGrp="1"/>
          </p:cNvSpPr>
          <p:nvPr>
            <p:ph type="body" sz="quarter" idx="20" hasCustomPrompt="1"/>
          </p:nvPr>
        </p:nvSpPr>
        <p:spPr>
          <a:xfrm>
            <a:off x="0" y="770913"/>
            <a:ext cx="12192000" cy="7944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468000" tIns="180000" rIns="468000" bIns="180000" anchor="ctr" anchorCtr="0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defRPr b="1">
                <a:solidFill>
                  <a:schemeClr val="bg1"/>
                </a:solidFill>
                <a:latin typeface="+mj-lt"/>
                <a:ea typeface="Toshiba Sans CN Medium" panose="020B0600000000000000" pitchFamily="34" charset="-128"/>
              </a:defRPr>
            </a:lvl1pPr>
          </a:lstStyle>
          <a:p>
            <a:r>
              <a:rPr lang="en-US" altLang="ja-JP" dirty="0" smtClean="0"/>
              <a:t>Format for master text</a:t>
            </a:r>
            <a:endParaRPr kumimoji="1" lang="ja-JP" altLang="en-US" dirty="0"/>
          </a:p>
        </p:txBody>
      </p:sp>
      <p:sp>
        <p:nvSpPr>
          <p:cNvPr id="19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483766" y="1810367"/>
            <a:ext cx="11228809" cy="468000"/>
          </a:xfrm>
          <a:prstGeom prst="rect">
            <a:avLst/>
          </a:prstGeom>
        </p:spPr>
        <p:txBody>
          <a:bodyPr lIns="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defRPr>
                <a:latin typeface="+mn-lt"/>
                <a:ea typeface="Toshiba Sans CN Regular" panose="020B0500000000000000" pitchFamily="34" charset="-128"/>
              </a:defRPr>
            </a:lvl1pPr>
          </a:lstStyle>
          <a:p>
            <a:r>
              <a:rPr lang="en-US" altLang="ja-JP" dirty="0" smtClean="0"/>
              <a:t>Format for master</a:t>
            </a:r>
            <a:endParaRPr kumimoji="1" lang="ja-JP" altLang="en-US" dirty="0"/>
          </a:p>
        </p:txBody>
      </p:sp>
      <p:sp>
        <p:nvSpPr>
          <p:cNvPr id="13" name="タイトル 3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1445765" cy="749165"/>
          </a:xfrm>
          <a:prstGeom prst="rect">
            <a:avLst/>
          </a:prstGeom>
        </p:spPr>
        <p:txBody>
          <a:bodyPr lIns="468000" rIns="0" anchor="b" anchorCtr="0"/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Wingdings" charset="2"/>
              <a:buNone/>
              <a:defRPr kumimoji="1" lang="ja-JP" altLang="en-US" sz="2600" b="1" kern="1200" dirty="0">
                <a:solidFill>
                  <a:schemeClr val="tx1"/>
                </a:solidFill>
                <a:latin typeface="+mj-lt"/>
                <a:ea typeface="Toshiba Sans CN Medium" panose="020B0600000000000000" pitchFamily="34" charset="-128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" charset="2"/>
              <a:buNone/>
            </a:pPr>
            <a:r>
              <a:rPr lang="en-US" altLang="ja-JP" dirty="0" smtClean="0"/>
              <a:t>Format for master title</a:t>
            </a:r>
          </a:p>
        </p:txBody>
      </p:sp>
      <p:sp>
        <p:nvSpPr>
          <p:cNvPr id="8" name="スライド番号プレースホルダー 2"/>
          <p:cNvSpPr txBox="1">
            <a:spLocks/>
          </p:cNvSpPr>
          <p:nvPr userDrawn="1"/>
        </p:nvSpPr>
        <p:spPr>
          <a:xfrm>
            <a:off x="11638340" y="6430902"/>
            <a:ext cx="416981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ja-JP"/>
            </a:defPPr>
            <a:lvl1pPr marL="0" algn="r" defTabSz="914228" rtl="0" eaLnBrk="1" latinLnBrk="0" hangingPunct="1">
              <a:defRPr kumimoji="0" lang="ja-JP" altLang="en-US" sz="1100" kern="1200" smtClean="0">
                <a:solidFill>
                  <a:srgbClr val="000000"/>
                </a:solidFill>
                <a:latin typeface="+mj-lt"/>
                <a:ea typeface="Meiryo UI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>
              <a:tabLst>
                <a:tab pos="568218" algn="ctr"/>
                <a:tab pos="857089" algn="l"/>
                <a:tab pos="1088820" algn="l"/>
              </a:tabLst>
            </a:pPr>
            <a:fld id="{C0A530F1-D8C6-4A93-9917-2C1FE34DC798}" type="slidenum">
              <a:rPr lang="en-US" altLang="ja-JP" smtClean="0">
                <a:latin typeface="+mn-ea"/>
                <a:ea typeface="+mn-ea"/>
              </a:rPr>
              <a:pPr eaLnBrk="0" hangingPunct="0">
                <a:tabLst>
                  <a:tab pos="568218" algn="ctr"/>
                  <a:tab pos="857089" algn="l"/>
                  <a:tab pos="1088820" algn="l"/>
                </a:tabLst>
              </a:pPr>
              <a:t>‹#›</a:t>
            </a:fld>
            <a:endParaRPr lang="en-US" altLang="ja-JP" dirty="0">
              <a:latin typeface="+mn-ea"/>
              <a:ea typeface="+mn-ea"/>
            </a:endParaRPr>
          </a:p>
        </p:txBody>
      </p:sp>
      <p:sp>
        <p:nvSpPr>
          <p:cNvPr id="9" name="フッター プレースホルダー 3"/>
          <p:cNvSpPr txBox="1">
            <a:spLocks/>
          </p:cNvSpPr>
          <p:nvPr userDrawn="1"/>
        </p:nvSpPr>
        <p:spPr bwMode="auto">
          <a:xfrm>
            <a:off x="9818880" y="6557529"/>
            <a:ext cx="1816203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© 2020 Toshiba International Corporation </a:t>
            </a:r>
            <a:endParaRPr kumimoji="0" lang="ja-JP" altLang="ja-JP" sz="800" kern="1200" dirty="0" smtClean="0">
              <a:solidFill>
                <a:srgbClr val="000000"/>
              </a:solidFill>
              <a:effectLst/>
              <a:latin typeface="+mn-ea"/>
              <a:ea typeface="+mn-ea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50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80440"/>
          </a:xfrm>
          <a:prstGeom prst="rect">
            <a:avLst/>
          </a:prstGeom>
        </p:spPr>
      </p:pic>
      <p:sp>
        <p:nvSpPr>
          <p:cNvPr id="19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491648" y="1078959"/>
            <a:ext cx="11297874" cy="468000"/>
          </a:xfrm>
          <a:prstGeom prst="rect">
            <a:avLst/>
          </a:prstGeom>
        </p:spPr>
        <p:txBody>
          <a:bodyPr lIns="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defRPr>
                <a:latin typeface="+mn-lt"/>
                <a:ea typeface="Toshiba Sans CN Medium" panose="020B0600000000000000" pitchFamily="34" charset="-128"/>
              </a:defRPr>
            </a:lvl1pPr>
          </a:lstStyle>
          <a:p>
            <a:r>
              <a:rPr lang="en-US" altLang="ja-JP" dirty="0" smtClean="0"/>
              <a:t>Format for master</a:t>
            </a:r>
            <a:endParaRPr kumimoji="1" lang="ja-JP" altLang="en-US" dirty="0"/>
          </a:p>
        </p:txBody>
      </p:sp>
      <p:sp>
        <p:nvSpPr>
          <p:cNvPr id="20" name="テキスト プレースホルダー 5"/>
          <p:cNvSpPr>
            <a:spLocks noGrp="1"/>
          </p:cNvSpPr>
          <p:nvPr>
            <p:ph type="body" sz="quarter" idx="22" hasCustomPrompt="1"/>
          </p:nvPr>
        </p:nvSpPr>
        <p:spPr>
          <a:xfrm>
            <a:off x="0" y="5659133"/>
            <a:ext cx="12192000" cy="7513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468000" tIns="180000" rIns="468000" bIns="180000" anchor="b" anchorCtr="0">
            <a:sp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defRPr b="1">
                <a:solidFill>
                  <a:schemeClr val="bg1"/>
                </a:solidFill>
                <a:latin typeface="+mj-lt"/>
                <a:ea typeface="Toshiba Sans CN Medium" panose="020B0600000000000000" pitchFamily="34" charset="-128"/>
              </a:defRPr>
            </a:lvl1pPr>
          </a:lstStyle>
          <a:p>
            <a:r>
              <a:rPr lang="en-US" altLang="ja-JP" dirty="0" smtClean="0"/>
              <a:t>Format for master text</a:t>
            </a:r>
            <a:endParaRPr kumimoji="1" lang="ja-JP" altLang="en-US" dirty="0"/>
          </a:p>
        </p:txBody>
      </p:sp>
      <p:sp>
        <p:nvSpPr>
          <p:cNvPr id="8" name="タイトル 3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1445765" cy="749165"/>
          </a:xfrm>
          <a:prstGeom prst="rect">
            <a:avLst/>
          </a:prstGeom>
        </p:spPr>
        <p:txBody>
          <a:bodyPr lIns="468000" rIns="0" anchor="b" anchorCtr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" charset="2"/>
              <a:buNone/>
              <a:defRPr kumimoji="1" lang="ja-JP" altLang="en-US" sz="2600" b="1" kern="1200" dirty="0">
                <a:solidFill>
                  <a:schemeClr val="tx1"/>
                </a:solidFill>
                <a:latin typeface="+mj-lt"/>
                <a:ea typeface="Toshiba Sans CN Medium" panose="020B0600000000000000" pitchFamily="34" charset="-128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" charset="2"/>
              <a:buNone/>
            </a:pPr>
            <a:r>
              <a:rPr lang="en-US" altLang="ja-JP" dirty="0" smtClean="0"/>
              <a:t>Format for master title</a:t>
            </a:r>
          </a:p>
        </p:txBody>
      </p:sp>
      <p:sp>
        <p:nvSpPr>
          <p:cNvPr id="9" name="スライド番号プレースホルダー 2"/>
          <p:cNvSpPr txBox="1">
            <a:spLocks/>
          </p:cNvSpPr>
          <p:nvPr userDrawn="1"/>
        </p:nvSpPr>
        <p:spPr>
          <a:xfrm>
            <a:off x="11638340" y="6430902"/>
            <a:ext cx="416981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ja-JP"/>
            </a:defPPr>
            <a:lvl1pPr marL="0" algn="r" defTabSz="914228" rtl="0" eaLnBrk="1" latinLnBrk="0" hangingPunct="1">
              <a:defRPr kumimoji="0" lang="ja-JP" altLang="en-US" sz="1100" kern="1200" smtClean="0">
                <a:solidFill>
                  <a:srgbClr val="000000"/>
                </a:solidFill>
                <a:latin typeface="+mj-lt"/>
                <a:ea typeface="Meiryo UI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>
              <a:tabLst>
                <a:tab pos="568218" algn="ctr"/>
                <a:tab pos="857089" algn="l"/>
                <a:tab pos="1088820" algn="l"/>
              </a:tabLst>
            </a:pPr>
            <a:fld id="{C0A530F1-D8C6-4A93-9917-2C1FE34DC798}" type="slidenum">
              <a:rPr lang="en-US" altLang="ja-JP" smtClean="0">
                <a:latin typeface="+mn-ea"/>
                <a:ea typeface="+mn-ea"/>
              </a:rPr>
              <a:pPr eaLnBrk="0" hangingPunct="0">
                <a:tabLst>
                  <a:tab pos="568218" algn="ctr"/>
                  <a:tab pos="857089" algn="l"/>
                  <a:tab pos="1088820" algn="l"/>
                </a:tabLst>
              </a:pPr>
              <a:t>‹#›</a:t>
            </a:fld>
            <a:endParaRPr lang="en-US" altLang="ja-JP" dirty="0">
              <a:latin typeface="+mn-ea"/>
              <a:ea typeface="+mn-ea"/>
            </a:endParaRPr>
          </a:p>
        </p:txBody>
      </p:sp>
      <p:sp>
        <p:nvSpPr>
          <p:cNvPr id="12" name="フッター プレースホルダー 3"/>
          <p:cNvSpPr txBox="1">
            <a:spLocks/>
          </p:cNvSpPr>
          <p:nvPr userDrawn="1"/>
        </p:nvSpPr>
        <p:spPr bwMode="auto">
          <a:xfrm>
            <a:off x="9818880" y="6557529"/>
            <a:ext cx="1816203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© 2020 Toshiba International Corporation </a:t>
            </a:r>
            <a:endParaRPr kumimoji="0" lang="ja-JP" altLang="ja-JP" sz="800" kern="1200" dirty="0" smtClean="0">
              <a:solidFill>
                <a:srgbClr val="000000"/>
              </a:solidFill>
              <a:effectLst/>
              <a:latin typeface="+mn-ea"/>
              <a:ea typeface="+mn-ea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405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80440"/>
          </a:xfrm>
          <a:prstGeom prst="rect">
            <a:avLst/>
          </a:prstGeom>
        </p:spPr>
      </p:pic>
      <p:sp>
        <p:nvSpPr>
          <p:cNvPr id="14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491648" y="1078959"/>
            <a:ext cx="11297874" cy="468000"/>
          </a:xfrm>
          <a:prstGeom prst="rect">
            <a:avLst/>
          </a:prstGeom>
        </p:spPr>
        <p:txBody>
          <a:bodyPr lIns="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defRPr>
                <a:latin typeface="+mn-lt"/>
                <a:ea typeface="Toshiba Sans CN Medium" panose="020B0600000000000000" pitchFamily="34" charset="-128"/>
              </a:defRPr>
            </a:lvl1pPr>
          </a:lstStyle>
          <a:p>
            <a:r>
              <a:rPr lang="en-US" altLang="ja-JP" dirty="0" smtClean="0"/>
              <a:t>Format for master</a:t>
            </a:r>
            <a:endParaRPr kumimoji="1" lang="ja-JP" altLang="en-US" dirty="0"/>
          </a:p>
        </p:txBody>
      </p:sp>
      <p:sp>
        <p:nvSpPr>
          <p:cNvPr id="7" name="タイトル 3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1445765" cy="749165"/>
          </a:xfrm>
          <a:prstGeom prst="rect">
            <a:avLst/>
          </a:prstGeom>
        </p:spPr>
        <p:txBody>
          <a:bodyPr lIns="468000" rIns="0" anchor="b" anchorCtr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" charset="2"/>
              <a:buNone/>
              <a:defRPr kumimoji="1" lang="ja-JP" altLang="en-US" sz="2600" b="1" kern="1200" dirty="0">
                <a:solidFill>
                  <a:schemeClr val="tx1"/>
                </a:solidFill>
                <a:latin typeface="+mj-lt"/>
                <a:ea typeface="Toshiba Sans CN Medium" panose="020B0600000000000000" pitchFamily="34" charset="-128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" charset="2"/>
              <a:buNone/>
            </a:pPr>
            <a:r>
              <a:rPr lang="en-US" altLang="ja-JP" dirty="0" smtClean="0"/>
              <a:t>Format for master title</a:t>
            </a:r>
          </a:p>
        </p:txBody>
      </p:sp>
      <p:sp>
        <p:nvSpPr>
          <p:cNvPr id="10" name="スライド番号プレースホルダー 2"/>
          <p:cNvSpPr txBox="1">
            <a:spLocks/>
          </p:cNvSpPr>
          <p:nvPr userDrawn="1"/>
        </p:nvSpPr>
        <p:spPr>
          <a:xfrm>
            <a:off x="11638340" y="6430902"/>
            <a:ext cx="416981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ja-JP"/>
            </a:defPPr>
            <a:lvl1pPr marL="0" algn="r" defTabSz="914228" rtl="0" eaLnBrk="1" latinLnBrk="0" hangingPunct="1">
              <a:defRPr kumimoji="0" lang="ja-JP" altLang="en-US" sz="1100" kern="1200" smtClean="0">
                <a:solidFill>
                  <a:srgbClr val="000000"/>
                </a:solidFill>
                <a:latin typeface="+mj-lt"/>
                <a:ea typeface="Meiryo UI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>
              <a:tabLst>
                <a:tab pos="568218" algn="ctr"/>
                <a:tab pos="857089" algn="l"/>
                <a:tab pos="1088820" algn="l"/>
              </a:tabLst>
            </a:pPr>
            <a:fld id="{C0A530F1-D8C6-4A93-9917-2C1FE34DC798}" type="slidenum">
              <a:rPr lang="en-US" altLang="ja-JP" smtClean="0">
                <a:latin typeface="+mn-ea"/>
                <a:ea typeface="+mn-ea"/>
              </a:rPr>
              <a:pPr eaLnBrk="0" hangingPunct="0">
                <a:tabLst>
                  <a:tab pos="568218" algn="ctr"/>
                  <a:tab pos="857089" algn="l"/>
                  <a:tab pos="1088820" algn="l"/>
                </a:tabLst>
              </a:pPr>
              <a:t>‹#›</a:t>
            </a:fld>
            <a:endParaRPr lang="en-US" altLang="ja-JP" dirty="0">
              <a:latin typeface="+mn-ea"/>
              <a:ea typeface="+mn-ea"/>
            </a:endParaRPr>
          </a:p>
        </p:txBody>
      </p:sp>
      <p:sp>
        <p:nvSpPr>
          <p:cNvPr id="9" name="フッター プレースホルダー 3"/>
          <p:cNvSpPr txBox="1">
            <a:spLocks/>
          </p:cNvSpPr>
          <p:nvPr userDrawn="1"/>
        </p:nvSpPr>
        <p:spPr bwMode="auto">
          <a:xfrm>
            <a:off x="9818880" y="6557529"/>
            <a:ext cx="1816203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© 2020 Toshiba International Corporation </a:t>
            </a:r>
            <a:endParaRPr kumimoji="0" lang="ja-JP" altLang="ja-JP" sz="800" kern="1200" dirty="0" smtClean="0">
              <a:solidFill>
                <a:srgbClr val="000000"/>
              </a:solidFill>
              <a:effectLst/>
              <a:latin typeface="+mn-ea"/>
              <a:ea typeface="+mn-ea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155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80440"/>
          </a:xfrm>
          <a:prstGeom prst="rect">
            <a:avLst/>
          </a:prstGeom>
        </p:spPr>
      </p:pic>
      <p:sp>
        <p:nvSpPr>
          <p:cNvPr id="19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471082" y="1041840"/>
            <a:ext cx="11244263" cy="5367314"/>
          </a:xfrm>
          <a:prstGeom prst="rect">
            <a:avLst/>
          </a:prstGeom>
        </p:spPr>
        <p:txBody>
          <a:bodyPr lIns="0" rIns="0"/>
          <a:lstStyle>
            <a:lvl1pPr marL="0" indent="-216000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Font typeface="Arial" panose="020B0604020202020204" pitchFamily="34" charset="0"/>
              <a:buChar char="•"/>
              <a:defRPr sz="2800">
                <a:latin typeface="+mn-lt"/>
              </a:defRPr>
            </a:lvl1pPr>
            <a:lvl2pPr marL="792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 sz="2400">
                <a:latin typeface="+mn-lt"/>
              </a:defRPr>
            </a:lvl2pPr>
            <a:lvl3pPr marL="14400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defRPr>
                <a:latin typeface="+mn-lt"/>
              </a:defRPr>
            </a:lvl3pPr>
            <a:lvl4pPr marL="1268550" indent="0">
              <a:buNone/>
              <a:defRPr/>
            </a:lvl4pPr>
            <a:lvl5pPr marL="1628550" indent="0">
              <a:buNone/>
              <a:defRPr/>
            </a:lvl5pPr>
            <a:lvl6pPr marL="1714500" indent="0">
              <a:buNone/>
              <a:defRPr/>
            </a:lvl6pPr>
          </a:lstStyle>
          <a:p>
            <a:r>
              <a:rPr lang="en-US" altLang="ja-JP" dirty="0" smtClean="0"/>
              <a:t>Format for master text</a:t>
            </a:r>
            <a:endParaRPr kumimoji="1" lang="ja-JP" altLang="en-US" dirty="0" smtClean="0"/>
          </a:p>
          <a:p>
            <a:pPr lvl="1"/>
            <a:r>
              <a:rPr lang="en-US" altLang="ja-JP" dirty="0" smtClean="0"/>
              <a:t>Format for master title</a:t>
            </a:r>
            <a:endParaRPr kumimoji="1" lang="ja-JP" altLang="en-US" dirty="0" smtClean="0"/>
          </a:p>
          <a:p>
            <a:pPr lvl="2"/>
            <a:r>
              <a:rPr lang="en-US" altLang="ja-JP" dirty="0" smtClean="0"/>
              <a:t>Format for master title</a:t>
            </a:r>
            <a:endParaRPr kumimoji="1" lang="ja-JP" altLang="en-US" dirty="0" smtClean="0"/>
          </a:p>
          <a:p>
            <a:endParaRPr kumimoji="1" lang="ja-JP" altLang="en-US" dirty="0" smtClean="0"/>
          </a:p>
        </p:txBody>
      </p:sp>
      <p:sp>
        <p:nvSpPr>
          <p:cNvPr id="8" name="タイトル 3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11445765" cy="749165"/>
          </a:xfrm>
          <a:prstGeom prst="rect">
            <a:avLst/>
          </a:prstGeom>
        </p:spPr>
        <p:txBody>
          <a:bodyPr lIns="468000" rIns="0" anchor="b" anchorCtr="0"/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Wingdings" charset="2"/>
              <a:buNone/>
              <a:defRPr kumimoji="1" lang="ja-JP" altLang="en-US" sz="2600" b="1" kern="1200" dirty="0">
                <a:solidFill>
                  <a:schemeClr val="tx1"/>
                </a:solidFill>
                <a:latin typeface="+mj-lt"/>
                <a:ea typeface="Toshiba Sans CN Medium" panose="020B0600000000000000" pitchFamily="34" charset="-128"/>
                <a:cs typeface="+mn-cs"/>
              </a:defRPr>
            </a:lvl1pPr>
          </a:lstStyle>
          <a:p>
            <a:pPr marL="171450" lvl="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" charset="2"/>
              <a:buNone/>
            </a:pPr>
            <a:r>
              <a:rPr lang="en-US" altLang="ja-JP" dirty="0" smtClean="0"/>
              <a:t>Format for master title</a:t>
            </a:r>
          </a:p>
        </p:txBody>
      </p:sp>
      <p:sp>
        <p:nvSpPr>
          <p:cNvPr id="7" name="スライド番号プレースホルダー 2"/>
          <p:cNvSpPr txBox="1">
            <a:spLocks/>
          </p:cNvSpPr>
          <p:nvPr userDrawn="1"/>
        </p:nvSpPr>
        <p:spPr>
          <a:xfrm>
            <a:off x="11638340" y="6430902"/>
            <a:ext cx="416981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ja-JP"/>
            </a:defPPr>
            <a:lvl1pPr marL="0" algn="r" defTabSz="914228" rtl="0" eaLnBrk="1" latinLnBrk="0" hangingPunct="1">
              <a:defRPr kumimoji="0" lang="ja-JP" altLang="en-US" sz="1100" kern="1200" smtClean="0">
                <a:solidFill>
                  <a:srgbClr val="000000"/>
                </a:solidFill>
                <a:latin typeface="+mj-lt"/>
                <a:ea typeface="Meiryo UI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>
              <a:tabLst>
                <a:tab pos="568218" algn="ctr"/>
                <a:tab pos="857089" algn="l"/>
                <a:tab pos="1088820" algn="l"/>
              </a:tabLst>
            </a:pPr>
            <a:fld id="{C0A530F1-D8C6-4A93-9917-2C1FE34DC798}" type="slidenum">
              <a:rPr lang="en-US" altLang="ja-JP" smtClean="0">
                <a:latin typeface="+mn-ea"/>
                <a:ea typeface="+mn-ea"/>
              </a:rPr>
              <a:pPr eaLnBrk="0" hangingPunct="0">
                <a:tabLst>
                  <a:tab pos="568218" algn="ctr"/>
                  <a:tab pos="857089" algn="l"/>
                  <a:tab pos="1088820" algn="l"/>
                </a:tabLst>
              </a:pPr>
              <a:t>‹#›</a:t>
            </a:fld>
            <a:endParaRPr lang="en-US" altLang="ja-JP" dirty="0">
              <a:latin typeface="+mn-ea"/>
              <a:ea typeface="+mn-ea"/>
            </a:endParaRPr>
          </a:p>
        </p:txBody>
      </p:sp>
      <p:sp>
        <p:nvSpPr>
          <p:cNvPr id="9" name="フッター プレースホルダー 3"/>
          <p:cNvSpPr txBox="1">
            <a:spLocks/>
          </p:cNvSpPr>
          <p:nvPr userDrawn="1"/>
        </p:nvSpPr>
        <p:spPr bwMode="auto">
          <a:xfrm>
            <a:off x="9818880" y="6557529"/>
            <a:ext cx="1816203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© 2020 </a:t>
            </a:r>
            <a:r>
              <a:rPr kumimoji="0" lang="en-US" altLang="ja-JP" sz="800" kern="120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Toshiba International Corporation </a:t>
            </a:r>
            <a:endParaRPr kumimoji="0" lang="ja-JP" altLang="ja-JP" sz="800" kern="1200" dirty="0" smtClean="0">
              <a:solidFill>
                <a:srgbClr val="000000"/>
              </a:solidFill>
              <a:effectLst/>
              <a:latin typeface="+mn-ea"/>
              <a:ea typeface="+mn-ea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097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2"/>
          <p:cNvSpPr txBox="1">
            <a:spLocks/>
          </p:cNvSpPr>
          <p:nvPr userDrawn="1"/>
        </p:nvSpPr>
        <p:spPr>
          <a:xfrm>
            <a:off x="11638340" y="6430902"/>
            <a:ext cx="416981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ja-JP"/>
            </a:defPPr>
            <a:lvl1pPr marL="0" algn="r" defTabSz="914228" rtl="0" eaLnBrk="1" latinLnBrk="0" hangingPunct="1">
              <a:defRPr kumimoji="0" lang="ja-JP" altLang="en-US" sz="1100" kern="1200" smtClean="0">
                <a:solidFill>
                  <a:srgbClr val="000000"/>
                </a:solidFill>
                <a:latin typeface="+mj-lt"/>
                <a:ea typeface="Meiryo UI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>
              <a:tabLst>
                <a:tab pos="568218" algn="ctr"/>
                <a:tab pos="857089" algn="l"/>
                <a:tab pos="1088820" algn="l"/>
              </a:tabLst>
            </a:pPr>
            <a:fld id="{C0A530F1-D8C6-4A93-9917-2C1FE34DC798}" type="slidenum">
              <a:rPr lang="en-US" altLang="ja-JP" smtClean="0">
                <a:latin typeface="+mn-ea"/>
                <a:ea typeface="+mn-ea"/>
              </a:rPr>
              <a:pPr eaLnBrk="0" hangingPunct="0">
                <a:tabLst>
                  <a:tab pos="568218" algn="ctr"/>
                  <a:tab pos="857089" algn="l"/>
                  <a:tab pos="1088820" algn="l"/>
                </a:tabLst>
              </a:pPr>
              <a:t>‹#›</a:t>
            </a:fld>
            <a:endParaRPr lang="en-US" altLang="ja-JP" dirty="0">
              <a:latin typeface="+mn-ea"/>
              <a:ea typeface="+mn-ea"/>
            </a:endParaRPr>
          </a:p>
        </p:txBody>
      </p:sp>
      <p:sp>
        <p:nvSpPr>
          <p:cNvPr id="6" name="フッター プレースホルダー 3"/>
          <p:cNvSpPr txBox="1">
            <a:spLocks/>
          </p:cNvSpPr>
          <p:nvPr userDrawn="1"/>
        </p:nvSpPr>
        <p:spPr bwMode="auto">
          <a:xfrm>
            <a:off x="9818880" y="6557529"/>
            <a:ext cx="1816203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© 2018 Toshiba International Corporation </a:t>
            </a:r>
            <a:endParaRPr kumimoji="0" lang="ja-JP" altLang="ja-JP" sz="800" kern="1200" dirty="0" smtClean="0">
              <a:solidFill>
                <a:srgbClr val="000000"/>
              </a:solidFill>
              <a:effectLst/>
              <a:latin typeface="+mn-ea"/>
              <a:ea typeface="+mn-ea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531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0793" y="0"/>
            <a:ext cx="4061207" cy="6848475"/>
          </a:xfrm>
          <a:prstGeom prst="rect">
            <a:avLst/>
          </a:prstGeom>
        </p:spPr>
      </p:pic>
      <p:sp>
        <p:nvSpPr>
          <p:cNvPr id="8" name="タイトル 3"/>
          <p:cNvSpPr>
            <a:spLocks noGrp="1"/>
          </p:cNvSpPr>
          <p:nvPr>
            <p:ph type="title" hasCustomPrompt="1"/>
          </p:nvPr>
        </p:nvSpPr>
        <p:spPr>
          <a:xfrm>
            <a:off x="1" y="3022592"/>
            <a:ext cx="7535916" cy="523141"/>
          </a:xfrm>
          <a:prstGeom prst="rect">
            <a:avLst/>
          </a:prstGeom>
        </p:spPr>
        <p:txBody>
          <a:bodyPr lIns="468000" anchor="ctr" anchorCtr="0"/>
          <a:lstStyle>
            <a:lvl1pPr marL="10658" marR="0" indent="-171450" algn="l" defTabSz="9142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>
                <a:tab pos="1610933" algn="l"/>
              </a:tabLst>
              <a:defRPr kumimoji="1" lang="ja-JP" altLang="en-US" sz="3200" b="0" kern="1200">
                <a:solidFill>
                  <a:schemeClr val="tx1"/>
                </a:solidFill>
                <a:latin typeface="+mj-lt"/>
                <a:ea typeface="Toshiba Sans CN Medium" panose="020B0600000000000000" pitchFamily="34" charset="-128"/>
                <a:cs typeface="+mn-cs"/>
              </a:defRPr>
            </a:lvl1pPr>
          </a:lstStyle>
          <a:p>
            <a:pPr marL="10658" marR="0" lvl="0" indent="-171450" algn="l" defTabSz="91422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None/>
              <a:tabLst>
                <a:tab pos="1610933" algn="l"/>
              </a:tabLst>
              <a:defRPr/>
            </a:pPr>
            <a:r>
              <a:rPr lang="en-US" altLang="ja-JP" dirty="0" smtClean="0"/>
              <a:t>Format for master</a:t>
            </a:r>
            <a:endParaRPr kumimoji="1" lang="ja-JP" altLang="en-US" dirty="0" smtClean="0"/>
          </a:p>
        </p:txBody>
      </p:sp>
      <p:sp>
        <p:nvSpPr>
          <p:cNvPr id="15" name="スライド番号プレースホルダー 2"/>
          <p:cNvSpPr txBox="1">
            <a:spLocks/>
          </p:cNvSpPr>
          <p:nvPr userDrawn="1"/>
        </p:nvSpPr>
        <p:spPr>
          <a:xfrm>
            <a:off x="11638340" y="6430902"/>
            <a:ext cx="416981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ja-JP"/>
            </a:defPPr>
            <a:lvl1pPr marL="0" algn="r" defTabSz="914228" rtl="0" eaLnBrk="1" latinLnBrk="0" hangingPunct="1">
              <a:defRPr kumimoji="0" lang="ja-JP" altLang="en-US" sz="1100" kern="1200" smtClean="0">
                <a:solidFill>
                  <a:srgbClr val="000000"/>
                </a:solidFill>
                <a:latin typeface="+mj-lt"/>
                <a:ea typeface="Meiryo UI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>
              <a:tabLst>
                <a:tab pos="568218" algn="ctr"/>
                <a:tab pos="857089" algn="l"/>
                <a:tab pos="1088820" algn="l"/>
              </a:tabLst>
            </a:pPr>
            <a:fld id="{C0A530F1-D8C6-4A93-9917-2C1FE34DC798}" type="slidenum">
              <a:rPr lang="en-US" altLang="ja-JP" smtClean="0">
                <a:latin typeface="+mn-ea"/>
                <a:ea typeface="+mn-ea"/>
              </a:rPr>
              <a:pPr eaLnBrk="0" hangingPunct="0">
                <a:tabLst>
                  <a:tab pos="568218" algn="ctr"/>
                  <a:tab pos="857089" algn="l"/>
                  <a:tab pos="1088820" algn="l"/>
                </a:tabLst>
              </a:pPr>
              <a:t>‹#›</a:t>
            </a:fld>
            <a:endParaRPr lang="en-US" altLang="ja-JP" dirty="0">
              <a:latin typeface="+mn-ea"/>
              <a:ea typeface="+mn-ea"/>
            </a:endParaRPr>
          </a:p>
        </p:txBody>
      </p:sp>
      <p:sp>
        <p:nvSpPr>
          <p:cNvPr id="7" name="フッター プレースホルダー 3"/>
          <p:cNvSpPr txBox="1">
            <a:spLocks/>
          </p:cNvSpPr>
          <p:nvPr userDrawn="1"/>
        </p:nvSpPr>
        <p:spPr bwMode="auto">
          <a:xfrm>
            <a:off x="9818880" y="6557529"/>
            <a:ext cx="1816203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defPPr>
              <a:defRPr lang="ja-JP"/>
            </a:defPPr>
            <a:lvl1pPr marL="0" algn="l" defTabSz="914228" rtl="0" eaLnBrk="1" latinLnBrk="0" hangingPunct="1">
              <a:defRPr kumimoji="0" lang="en-US" altLang="ja-JP" sz="1100" kern="1200" smtClean="0">
                <a:solidFill>
                  <a:srgbClr val="000000"/>
                </a:solidFill>
                <a:latin typeface="Segoe UI"/>
                <a:ea typeface="Segoe UI" pitchFamily="34" charset="0"/>
                <a:cs typeface="Segoe UI" pitchFamily="34" charset="0"/>
              </a:defRPr>
            </a:lvl1pPr>
            <a:lvl2pPr marL="45711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2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42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56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70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684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798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13" algn="l" defTabSz="914228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0" lang="en-US" altLang="ja-JP" sz="800" kern="1200" dirty="0" smtClean="0">
                <a:solidFill>
                  <a:srgbClr val="000000"/>
                </a:solidFill>
                <a:effectLst/>
                <a:latin typeface="+mn-ea"/>
                <a:ea typeface="+mn-ea"/>
                <a:cs typeface="Segoe UI" pitchFamily="34" charset="0"/>
              </a:rPr>
              <a:t>© 2018 Toshiba International Corporation </a:t>
            </a:r>
            <a:endParaRPr kumimoji="0" lang="ja-JP" altLang="ja-JP" sz="800" kern="1200" dirty="0" smtClean="0">
              <a:solidFill>
                <a:srgbClr val="000000"/>
              </a:solidFill>
              <a:effectLst/>
              <a:latin typeface="+mn-ea"/>
              <a:ea typeface="+mn-ea"/>
              <a:cs typeface="Segoe U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72" y="470137"/>
            <a:ext cx="1921844" cy="49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939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5634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6" r:id="rId2"/>
    <p:sldLayoutId id="2147483849" r:id="rId3"/>
    <p:sldLayoutId id="2147483848" r:id="rId4"/>
    <p:sldLayoutId id="2147483837" r:id="rId5"/>
    <p:sldLayoutId id="2147483834" r:id="rId6"/>
    <p:sldLayoutId id="2147483850" r:id="rId7"/>
    <p:sldLayoutId id="2147483851" r:id="rId8"/>
    <p:sldLayoutId id="2147483845" r:id="rId9"/>
    <p:sldLayoutId id="2147483844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lang="ja-JP" altLang="en-US" sz="2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" charset="2"/>
        <a:buNone/>
        <a:defRPr kumimoji="1" lang="ja-JP" altLang="en-US" sz="28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lang="ja-JP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lang="ja-JP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lang="ja-JP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lang="ja-JP" altLang="en-US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5ACBF0"/>
          </p15:clr>
        </p15:guide>
        <p15:guide id="1" pos="3840" userDrawn="1">
          <p15:clr>
            <a:srgbClr val="5ACBF0"/>
          </p15:clr>
        </p15:guide>
        <p15:guide id="4" orient="horz" pos="4042" userDrawn="1">
          <p15:clr>
            <a:srgbClr val="5ACBF0"/>
          </p15:clr>
        </p15:guide>
        <p15:guide id="5" orient="horz" pos="459" userDrawn="1">
          <p15:clr>
            <a:srgbClr val="5ACBF0"/>
          </p15:clr>
        </p15:guide>
        <p15:guide id="8" pos="7378" userDrawn="1">
          <p15:clr>
            <a:srgbClr val="5ACBF0"/>
          </p15:clr>
        </p15:guide>
        <p15:guide id="9" pos="302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プレースホルダー 1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en-US" altLang="ja-JP" sz="2000" b="1" dirty="0" smtClean="0">
                <a:latin typeface="+mn-ea"/>
                <a:ea typeface="+mn-ea"/>
              </a:rPr>
              <a:t>Michael Alcantara</a:t>
            </a:r>
          </a:p>
          <a:p>
            <a:pPr>
              <a:spcAft>
                <a:spcPts val="0"/>
              </a:spcAft>
            </a:pPr>
            <a:r>
              <a:rPr lang="en-US" altLang="ja-JP" dirty="0" smtClean="0">
                <a:latin typeface="+mn-ea"/>
                <a:ea typeface="+mn-ea"/>
              </a:rPr>
              <a:t>Senior Applications Engineer</a:t>
            </a:r>
          </a:p>
          <a:p>
            <a:pPr>
              <a:spcAft>
                <a:spcPts val="0"/>
              </a:spcAft>
            </a:pPr>
            <a:r>
              <a:rPr lang="en-US" altLang="ja-JP" dirty="0" smtClean="0">
                <a:latin typeface="+mn-ea"/>
                <a:ea typeface="+mn-ea"/>
              </a:rPr>
              <a:t>Toshiba International </a:t>
            </a:r>
            <a:r>
              <a:rPr lang="en-US" altLang="ja-JP" dirty="0">
                <a:latin typeface="+mn-ea"/>
                <a:ea typeface="+mn-ea"/>
              </a:rPr>
              <a:t>Corporation</a:t>
            </a:r>
            <a:endParaRPr lang="en-US" altLang="ja-JP" dirty="0">
              <a:solidFill>
                <a:schemeClr val="bg1">
                  <a:lumMod val="50000"/>
                </a:schemeClr>
              </a:solidFill>
              <a:latin typeface="+mn-ea"/>
              <a:ea typeface="+mn-ea"/>
            </a:endParaRPr>
          </a:p>
          <a:p>
            <a:pPr lvl="0">
              <a:spcAft>
                <a:spcPts val="0"/>
              </a:spcAft>
            </a:pPr>
            <a:r>
              <a:rPr lang="en-US" altLang="ja-JP" dirty="0" smtClean="0">
                <a:latin typeface="+mn-ea"/>
              </a:rPr>
              <a:t>2020.02.06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ja-JP" dirty="0" smtClean="0"/>
              <a:t>Easy Ways To Reduce Your Carbon Footprint: An Alternative Solution</a:t>
            </a:r>
            <a:br>
              <a:rPr lang="en-US" altLang="ja-JP" dirty="0" smtClean="0"/>
            </a:br>
            <a:r>
              <a:rPr lang="en-US" altLang="ja-JP" sz="2400" b="0" dirty="0" smtClean="0"/>
              <a:t>2020 Gas/Electric Conference</a:t>
            </a:r>
            <a:endParaRPr kumimoji="1" lang="ja-JP" altLang="en-US" sz="2400" b="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8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Toshiba Sans" panose="020B0503030403020204" pitchFamily="34" charset="0"/>
              </a:rPr>
              <a:t>Thank </a:t>
            </a:r>
            <a:r>
              <a:rPr lang="en-US" altLang="ja-JP" dirty="0" smtClean="0">
                <a:ea typeface="Toshiba Sans" panose="020B0503030403020204" pitchFamily="34" charset="0"/>
              </a:rPr>
              <a:t>you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269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プレースホルダー 29"/>
          <p:cNvSpPr>
            <a:spLocks noGrp="1"/>
          </p:cNvSpPr>
          <p:nvPr>
            <p:ph type="body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Introduction to a VFD</a:t>
            </a:r>
            <a:endParaRPr lang="en-US" altLang="ja-JP" sz="800" dirty="0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kumimoji="1" lang="en-US" altLang="ja-JP" dirty="0" smtClean="0"/>
              <a:t>01</a:t>
            </a:r>
            <a:endParaRPr kumimoji="1" lang="ja-JP" altLang="en-US" dirty="0"/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sz="quarter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Synchronous Transfer (Sync-</a:t>
            </a:r>
            <a:r>
              <a:rPr lang="en-US" altLang="ja-JP" dirty="0" err="1"/>
              <a:t>Xfer</a:t>
            </a:r>
            <a:r>
              <a:rPr lang="en-US" altLang="ja-JP" dirty="0"/>
              <a:t>)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4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02</a:t>
            </a:r>
            <a:endParaRPr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5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 altLang="ja-JP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6"/>
          </p:nvPr>
        </p:nvSpPr>
        <p:spPr>
          <a:prstGeom prst="rect">
            <a:avLst/>
          </a:prstGeom>
        </p:spPr>
        <p:txBody>
          <a:bodyPr/>
          <a:lstStyle/>
          <a:p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7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 altLang="ja-JP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8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Overview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413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Toshiba Sans Medium" panose="020B0603030403020204" pitchFamily="34" charset="0"/>
              </a:rPr>
              <a:t>What Is A VFD?</a:t>
            </a:r>
            <a:endParaRPr kumimoji="1" lang="ja-JP" altLang="en-US" dirty="0"/>
          </a:p>
        </p:txBody>
      </p:sp>
      <p:pic>
        <p:nvPicPr>
          <p:cNvPr id="1026" name="Picture 2" descr="https://www.toshiba.com/tic/product_images/medium-voltage-adjustable-speed-drives/t300mv2-standard-duty-general-purpose/_ASR076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671"/>
          <a:stretch/>
        </p:blipFill>
        <p:spPr bwMode="auto">
          <a:xfrm>
            <a:off x="8934372" y="1404084"/>
            <a:ext cx="2682844" cy="3914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501173" y="936084"/>
            <a:ext cx="8061802" cy="468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Variable Frequency Drive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Used in Electro-Mechanical Drive Systems to Control the Speed of AC Motors By Varying Input Frequency &amp; Voltage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Reduces Inrush Current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17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Toshiba Sans Medium" panose="020B0603030403020204" pitchFamily="34" charset="0"/>
              </a:rPr>
              <a:t>VFD BTU/</a:t>
            </a:r>
            <a:r>
              <a:rPr lang="en-US" altLang="ja-JP" dirty="0" err="1" smtClean="0">
                <a:ea typeface="Toshiba Sans Medium" panose="020B0603030403020204" pitchFamily="34" charset="0"/>
              </a:rPr>
              <a:t>Hr</a:t>
            </a:r>
            <a:r>
              <a:rPr lang="en-US" altLang="ja-JP" dirty="0" smtClean="0">
                <a:ea typeface="Toshiba Sans Medium" panose="020B0603030403020204" pitchFamily="34" charset="0"/>
              </a:rPr>
              <a:t> Losses</a:t>
            </a:r>
            <a:endParaRPr kumimoji="1"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971924" y="1078959"/>
            <a:ext cx="7817597" cy="46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www.toshiba.com/tic/product_images/medium-voltage-adjustable-speed-drives/t300mv2-standard-duty-general-purpose/_ASR076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76" y="1546959"/>
            <a:ext cx="2730500" cy="409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903130"/>
              </p:ext>
            </p:extLst>
          </p:nvPr>
        </p:nvGraphicFramePr>
        <p:xfrm>
          <a:off x="6175375" y="1003010"/>
          <a:ext cx="4302125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00">
                  <a:extLst>
                    <a:ext uri="{9D8B030D-6E8A-4147-A177-3AD203B41FA5}">
                      <a16:colId xmlns:a16="http://schemas.microsoft.com/office/drawing/2014/main" val="1692184732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1918980969"/>
                    </a:ext>
                  </a:extLst>
                </a:gridCol>
                <a:gridCol w="1019175">
                  <a:extLst>
                    <a:ext uri="{9D8B030D-6E8A-4147-A177-3AD203B41FA5}">
                      <a16:colId xmlns:a16="http://schemas.microsoft.com/office/drawing/2014/main" val="2994688779"/>
                    </a:ext>
                  </a:extLst>
                </a:gridCol>
                <a:gridCol w="1171575">
                  <a:extLst>
                    <a:ext uri="{9D8B030D-6E8A-4147-A177-3AD203B41FA5}">
                      <a16:colId xmlns:a16="http://schemas.microsoft.com/office/drawing/2014/main" val="1590206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Voltage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VFD</a:t>
                      </a:r>
                      <a:r>
                        <a:rPr lang="en-US" sz="1800" baseline="0" dirty="0" smtClean="0">
                          <a:latin typeface="+mn-lt"/>
                        </a:rPr>
                        <a:t> HP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+mn-lt"/>
                        </a:rPr>
                        <a:t>kW Losses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BTU/</a:t>
                      </a:r>
                      <a:r>
                        <a:rPr lang="en-US" sz="1800" dirty="0" err="1" smtClean="0">
                          <a:latin typeface="+mn-lt"/>
                        </a:rPr>
                        <a:t>Hr</a:t>
                      </a:r>
                      <a:r>
                        <a:rPr lang="en-US" sz="1800" baseline="0" dirty="0" smtClean="0">
                          <a:latin typeface="+mn-lt"/>
                        </a:rPr>
                        <a:t> Losses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6718210"/>
                  </a:ext>
                </a:extLst>
              </a:tr>
              <a:tr h="0">
                <a:tc rowSpan="16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4160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92,871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32472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1250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116,059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7494243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1500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40.8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139,366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482526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1750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47.6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162,554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993465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2000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185,742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541410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2250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208,930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2273068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2500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232,237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392547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3000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81.6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278,613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43760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3500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325,108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393397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4000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108.8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371,484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004372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4500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417,979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233892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5000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136.0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464,355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926288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5500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149.6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510,850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37049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6000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163.2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557,226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416646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7000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650,096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568393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8000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217.6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742,967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2032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162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Toshiba Sans Medium" panose="020B0603030403020204" pitchFamily="34" charset="0"/>
              </a:rPr>
              <a:t>5000HP VFD</a:t>
            </a:r>
            <a:endParaRPr kumimoji="1" lang="ja-JP" altLang="en-US" dirty="0"/>
          </a:p>
        </p:txBody>
      </p:sp>
      <p:pic>
        <p:nvPicPr>
          <p:cNvPr id="1026" name="Picture 2" descr="https://www.toshiba.com/tic/product_images/medium-voltage-adjustable-speed-drives/t300mv2-standard-duty-general-purpose/_ASR076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7"/>
          <a:stretch/>
        </p:blipFill>
        <p:spPr bwMode="auto">
          <a:xfrm>
            <a:off x="660401" y="1546959"/>
            <a:ext cx="2730500" cy="4015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3524250" y="1819275"/>
            <a:ext cx="0" cy="3451959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48024" y="3144539"/>
            <a:ext cx="838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104”H</a:t>
            </a:r>
            <a:endParaRPr lang="en-US" b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60401" y="5019675"/>
            <a:ext cx="434974" cy="49530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525" y="5193268"/>
            <a:ext cx="920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49.5”D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333500" y="5337909"/>
            <a:ext cx="1866899" cy="243741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025651" y="5514975"/>
            <a:ext cx="923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222”W</a:t>
            </a:r>
            <a:endParaRPr lang="en-US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948127"/>
              </p:ext>
            </p:extLst>
          </p:nvPr>
        </p:nvGraphicFramePr>
        <p:xfrm>
          <a:off x="4426695" y="2066925"/>
          <a:ext cx="7286627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6502">
                  <a:extLst>
                    <a:ext uri="{9D8B030D-6E8A-4147-A177-3AD203B41FA5}">
                      <a16:colId xmlns:a16="http://schemas.microsoft.com/office/drawing/2014/main" val="959791943"/>
                    </a:ext>
                  </a:extLst>
                </a:gridCol>
                <a:gridCol w="2288428">
                  <a:extLst>
                    <a:ext uri="{9D8B030D-6E8A-4147-A177-3AD203B41FA5}">
                      <a16:colId xmlns:a16="http://schemas.microsoft.com/office/drawing/2014/main" val="3776169195"/>
                    </a:ext>
                  </a:extLst>
                </a:gridCol>
                <a:gridCol w="2521697">
                  <a:extLst>
                    <a:ext uri="{9D8B030D-6E8A-4147-A177-3AD203B41FA5}">
                      <a16:colId xmlns:a16="http://schemas.microsoft.com/office/drawing/2014/main" val="788478109"/>
                    </a:ext>
                  </a:extLst>
                </a:gridCol>
              </a:tblGrid>
              <a:tr h="360094">
                <a:tc>
                  <a:txBody>
                    <a:bodyPr/>
                    <a:lstStyle/>
                    <a:p>
                      <a:pPr algn="ctr"/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1 Motor VFD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4 Motor VFDs</a:t>
                      </a:r>
                      <a:endParaRPr lang="en-US" sz="2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8845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kW</a:t>
                      </a:r>
                      <a:r>
                        <a:rPr lang="en-US" sz="2600" baseline="0" dirty="0" smtClean="0"/>
                        <a:t> Losses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136.0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544.0</a:t>
                      </a:r>
                      <a:endParaRPr lang="en-US" sz="2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3319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BTU/</a:t>
                      </a:r>
                      <a:r>
                        <a:rPr lang="en-US" sz="2600" dirty="0" err="1" smtClean="0"/>
                        <a:t>Hr</a:t>
                      </a:r>
                      <a:r>
                        <a:rPr lang="en-US" sz="2600" baseline="0" dirty="0" smtClean="0"/>
                        <a:t> Losses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464,355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1,857,420</a:t>
                      </a:r>
                      <a:endParaRPr lang="en-US" sz="2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6658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HVAC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39 Tons 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155 Tons </a:t>
                      </a:r>
                      <a:endParaRPr lang="en-US" sz="2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1398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Dimensions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104”H x 222”W x 49.5”D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104”H x </a:t>
                      </a:r>
                      <a:r>
                        <a:rPr lang="en-US" sz="2600" b="1" dirty="0" smtClean="0">
                          <a:solidFill>
                            <a:srgbClr val="FF0000"/>
                          </a:solidFill>
                        </a:rPr>
                        <a:t>888</a:t>
                      </a:r>
                      <a:r>
                        <a:rPr lang="en-US" sz="2600" dirty="0" smtClean="0"/>
                        <a:t>”W x 49.5”D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6693436"/>
                  </a:ext>
                </a:extLst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35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Toshiba Sans Medium" panose="020B0603030403020204" pitchFamily="34" charset="0"/>
              </a:rPr>
              <a:t>What Is Sync-</a:t>
            </a:r>
            <a:r>
              <a:rPr lang="en-US" altLang="ja-JP" dirty="0" err="1" smtClean="0">
                <a:ea typeface="Toshiba Sans Medium" panose="020B0603030403020204" pitchFamily="34" charset="0"/>
              </a:rPr>
              <a:t>Xfer</a:t>
            </a:r>
            <a:r>
              <a:rPr lang="en-US" altLang="ja-JP" dirty="0" smtClean="0">
                <a:ea typeface="Toshiba Sans Medium" panose="020B0603030403020204" pitchFamily="34" charset="0"/>
              </a:rPr>
              <a:t>?</a:t>
            </a:r>
            <a:endParaRPr kumimoji="1"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38150" y="1078959"/>
            <a:ext cx="11503771" cy="468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Motor Operating in Variable Speed Mode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VFD Synchronizes with Utility Supply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Transfer Motor Operating on VFD to Utility Supply for Fixed Speed Operation (</a:t>
            </a:r>
            <a:r>
              <a:rPr lang="en-US" b="1" dirty="0" smtClean="0">
                <a:solidFill>
                  <a:srgbClr val="0064D2"/>
                </a:solidFill>
              </a:rPr>
              <a:t>Transfer</a:t>
            </a:r>
            <a:r>
              <a:rPr lang="en-US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Motor Operating on Utility Supply on Fixed Speed Operation Can Be Captured by VFD to Operate on Variable Speed Mode (</a:t>
            </a:r>
            <a:r>
              <a:rPr lang="en-US" b="1" dirty="0" smtClean="0">
                <a:solidFill>
                  <a:srgbClr val="0064D2"/>
                </a:solidFill>
              </a:rPr>
              <a:t>Capture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36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Toshiba Sans Medium" panose="020B0603030403020204" pitchFamily="34" charset="0"/>
              </a:rPr>
              <a:t>5000HP VFD / Sync-</a:t>
            </a:r>
            <a:r>
              <a:rPr lang="en-US" altLang="ja-JP" dirty="0" err="1" smtClean="0">
                <a:ea typeface="Toshiba Sans Medium" panose="020B0603030403020204" pitchFamily="34" charset="0"/>
              </a:rPr>
              <a:t>Xfer</a:t>
            </a:r>
            <a:r>
              <a:rPr lang="en-US" altLang="ja-JP" dirty="0" smtClean="0">
                <a:ea typeface="Toshiba Sans Medium" panose="020B0603030403020204" pitchFamily="34" charset="0"/>
              </a:rPr>
              <a:t> MCC Alternative </a:t>
            </a:r>
            <a:endParaRPr kumimoji="1" lang="ja-JP" altLang="en-US" dirty="0"/>
          </a:p>
        </p:txBody>
      </p:sp>
      <p:pic>
        <p:nvPicPr>
          <p:cNvPr id="1026" name="Picture 2" descr="https://www.toshiba.com/tic/product_images/medium-voltage-adjustable-speed-drives/t300mv2-standard-duty-general-purpose/_ASR076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1" y="1404084"/>
            <a:ext cx="2730500" cy="409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501173" y="936084"/>
            <a:ext cx="11297874" cy="468000"/>
          </a:xfrm>
        </p:spPr>
        <p:txBody>
          <a:bodyPr/>
          <a:lstStyle/>
          <a:p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628775" y="5372395"/>
            <a:ext cx="0" cy="5712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7287" y="1305220"/>
            <a:ext cx="6143625" cy="4067175"/>
          </a:xfrm>
          <a:prstGeom prst="rect">
            <a:avLst/>
          </a:prstGeom>
        </p:spPr>
      </p:pic>
      <p:cxnSp>
        <p:nvCxnSpPr>
          <p:cNvPr id="24" name="Straight Connector 23"/>
          <p:cNvCxnSpPr/>
          <p:nvPr/>
        </p:nvCxnSpPr>
        <p:spPr>
          <a:xfrm>
            <a:off x="1609725" y="5934075"/>
            <a:ext cx="37814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5372100" y="4886325"/>
            <a:ext cx="0" cy="10572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057900" y="936084"/>
            <a:ext cx="0" cy="7688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838450" y="936084"/>
            <a:ext cx="3219450" cy="190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2857500" y="926559"/>
            <a:ext cx="0" cy="7784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6436886" y="5787212"/>
            <a:ext cx="585542" cy="638175"/>
          </a:xfrm>
          <a:prstGeom prst="ellipse">
            <a:avLst/>
          </a:prstGeom>
          <a:noFill/>
          <a:ln w="38100">
            <a:solidFill>
              <a:srgbClr val="0064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6489273" y="5829300"/>
            <a:ext cx="4807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M</a:t>
            </a:r>
            <a:endParaRPr lang="en-US" sz="3000" b="1" dirty="0"/>
          </a:p>
        </p:txBody>
      </p:sp>
      <p:sp>
        <p:nvSpPr>
          <p:cNvPr id="37" name="Oval 36"/>
          <p:cNvSpPr/>
          <p:nvPr/>
        </p:nvSpPr>
        <p:spPr>
          <a:xfrm>
            <a:off x="7470836" y="5787212"/>
            <a:ext cx="585542" cy="638175"/>
          </a:xfrm>
          <a:prstGeom prst="ellipse">
            <a:avLst/>
          </a:prstGeom>
          <a:noFill/>
          <a:ln w="38100">
            <a:solidFill>
              <a:srgbClr val="0064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dirty="0" smtClean="0"/>
          </a:p>
        </p:txBody>
      </p:sp>
      <p:sp>
        <p:nvSpPr>
          <p:cNvPr id="38" name="TextBox 37"/>
          <p:cNvSpPr txBox="1"/>
          <p:nvPr/>
        </p:nvSpPr>
        <p:spPr>
          <a:xfrm>
            <a:off x="7523223" y="5829300"/>
            <a:ext cx="4807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M</a:t>
            </a:r>
            <a:endParaRPr lang="en-US" sz="3000" b="1" dirty="0"/>
          </a:p>
        </p:txBody>
      </p:sp>
      <p:sp>
        <p:nvSpPr>
          <p:cNvPr id="39" name="Oval 38"/>
          <p:cNvSpPr/>
          <p:nvPr/>
        </p:nvSpPr>
        <p:spPr>
          <a:xfrm>
            <a:off x="8582270" y="5787212"/>
            <a:ext cx="585542" cy="638175"/>
          </a:xfrm>
          <a:prstGeom prst="ellipse">
            <a:avLst/>
          </a:prstGeom>
          <a:noFill/>
          <a:ln w="38100">
            <a:solidFill>
              <a:srgbClr val="0064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8634657" y="5829300"/>
            <a:ext cx="4807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M</a:t>
            </a:r>
            <a:endParaRPr lang="en-US" sz="3000" b="1" dirty="0"/>
          </a:p>
        </p:txBody>
      </p:sp>
      <p:sp>
        <p:nvSpPr>
          <p:cNvPr id="41" name="Oval 40"/>
          <p:cNvSpPr/>
          <p:nvPr/>
        </p:nvSpPr>
        <p:spPr>
          <a:xfrm>
            <a:off x="9704482" y="5787212"/>
            <a:ext cx="585542" cy="638175"/>
          </a:xfrm>
          <a:prstGeom prst="ellipse">
            <a:avLst/>
          </a:prstGeom>
          <a:noFill/>
          <a:ln w="38100">
            <a:solidFill>
              <a:srgbClr val="0064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9756869" y="5829300"/>
            <a:ext cx="4807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M</a:t>
            </a:r>
            <a:endParaRPr lang="en-US" sz="3000" b="1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724650" y="4986071"/>
            <a:ext cx="0" cy="7554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7791450" y="5067300"/>
            <a:ext cx="0" cy="67423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8877300" y="5153025"/>
            <a:ext cx="0" cy="5971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9972675" y="5238750"/>
            <a:ext cx="0" cy="50278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36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Toshiba Sans Medium" panose="020B0603030403020204" pitchFamily="34" charset="0"/>
              </a:rPr>
              <a:t>5000HP VFD / Sync-</a:t>
            </a:r>
            <a:r>
              <a:rPr lang="en-US" altLang="ja-JP" dirty="0" err="1" smtClean="0">
                <a:ea typeface="Toshiba Sans Medium" panose="020B0603030403020204" pitchFamily="34" charset="0"/>
              </a:rPr>
              <a:t>Xfer</a:t>
            </a:r>
            <a:r>
              <a:rPr lang="en-US" altLang="ja-JP" dirty="0" smtClean="0">
                <a:ea typeface="Toshiba Sans Medium" panose="020B0603030403020204" pitchFamily="34" charset="0"/>
              </a:rPr>
              <a:t> MCC Alternative</a:t>
            </a:r>
            <a:endParaRPr kumimoji="1" lang="ja-JP" altLang="en-US" dirty="0"/>
          </a:p>
        </p:txBody>
      </p:sp>
      <p:pic>
        <p:nvPicPr>
          <p:cNvPr id="1026" name="Picture 2" descr="https://www.toshiba.com/tic/product_images/medium-voltage-adjustable-speed-drives/t300mv2-standard-duty-general-purpose/_ASR076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671"/>
          <a:stretch/>
        </p:blipFill>
        <p:spPr bwMode="auto">
          <a:xfrm>
            <a:off x="2962276" y="1057255"/>
            <a:ext cx="1729820" cy="2524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501173" y="936084"/>
            <a:ext cx="11297874" cy="46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0662" y="936084"/>
            <a:ext cx="4100513" cy="2714603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762419"/>
              </p:ext>
            </p:extLst>
          </p:nvPr>
        </p:nvGraphicFramePr>
        <p:xfrm>
          <a:off x="1453544" y="4143333"/>
          <a:ext cx="9393131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2381">
                  <a:extLst>
                    <a:ext uri="{9D8B030D-6E8A-4147-A177-3AD203B41FA5}">
                      <a16:colId xmlns:a16="http://schemas.microsoft.com/office/drawing/2014/main" val="95979194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776169195"/>
                    </a:ext>
                  </a:extLst>
                </a:gridCol>
                <a:gridCol w="3795550">
                  <a:extLst>
                    <a:ext uri="{9D8B030D-6E8A-4147-A177-3AD203B41FA5}">
                      <a16:colId xmlns:a16="http://schemas.microsoft.com/office/drawing/2014/main" val="788478109"/>
                    </a:ext>
                  </a:extLst>
                </a:gridCol>
              </a:tblGrid>
              <a:tr h="360094">
                <a:tc>
                  <a:txBody>
                    <a:bodyPr/>
                    <a:lstStyle/>
                    <a:p>
                      <a:pPr algn="ctr"/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4 Motor VFDs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4 Motor VFD</a:t>
                      </a:r>
                      <a:r>
                        <a:rPr lang="en-US" sz="2600" baseline="0" dirty="0" smtClean="0"/>
                        <a:t> w/Sync-</a:t>
                      </a:r>
                      <a:r>
                        <a:rPr lang="en-US" sz="2600" baseline="0" dirty="0" err="1" smtClean="0"/>
                        <a:t>Xfer</a:t>
                      </a:r>
                      <a:endParaRPr lang="en-US" sz="2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8845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kW</a:t>
                      </a:r>
                      <a:r>
                        <a:rPr lang="en-US" sz="2600" baseline="0" dirty="0" smtClean="0"/>
                        <a:t> Losses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544.0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FF0000"/>
                          </a:solidFill>
                        </a:rPr>
                        <a:t>140.15</a:t>
                      </a:r>
                      <a:endParaRPr lang="en-US" sz="2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3319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HVAC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155 Tons 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smtClean="0">
                          <a:solidFill>
                            <a:srgbClr val="FF0000"/>
                          </a:solidFill>
                        </a:rPr>
                        <a:t>40 Tons </a:t>
                      </a:r>
                      <a:endParaRPr lang="en-US" sz="2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1398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smtClean="0"/>
                        <a:t>Dimensions</a:t>
                      </a:r>
                      <a:endParaRPr lang="en-US" sz="2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104”H x </a:t>
                      </a:r>
                      <a:r>
                        <a:rPr lang="en-US" sz="2600" b="0" dirty="0" smtClean="0">
                          <a:solidFill>
                            <a:schemeClr val="tx1"/>
                          </a:solidFill>
                        </a:rPr>
                        <a:t>888</a:t>
                      </a:r>
                      <a:r>
                        <a:rPr lang="en-US" sz="2600" dirty="0" smtClean="0"/>
                        <a:t>”W x 49.5”D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smtClean="0"/>
                        <a:t>104”H x </a:t>
                      </a:r>
                      <a:r>
                        <a:rPr lang="en-US" sz="2600" b="1" dirty="0" smtClean="0">
                          <a:solidFill>
                            <a:srgbClr val="FF0000"/>
                          </a:solidFill>
                        </a:rPr>
                        <a:t>231</a:t>
                      </a:r>
                      <a:r>
                        <a:rPr lang="en-US" sz="2600" dirty="0" smtClean="0"/>
                        <a:t> x </a:t>
                      </a:r>
                      <a:r>
                        <a:rPr lang="en-US" sz="2600" b="1" dirty="0" smtClean="0">
                          <a:solidFill>
                            <a:srgbClr val="FF0000"/>
                          </a:solidFill>
                        </a:rPr>
                        <a:t>44</a:t>
                      </a:r>
                      <a:r>
                        <a:rPr lang="en-US" sz="2600" dirty="0" smtClean="0"/>
                        <a:t>”D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6693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17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Toshiba Sans Medium" panose="020B0603030403020204" pitchFamily="34" charset="0"/>
              </a:rPr>
              <a:t>Sync-</a:t>
            </a:r>
            <a:r>
              <a:rPr lang="en-US" altLang="ja-JP" dirty="0" err="1" smtClean="0">
                <a:ea typeface="Toshiba Sans Medium" panose="020B0603030403020204" pitchFamily="34" charset="0"/>
              </a:rPr>
              <a:t>Xfer</a:t>
            </a:r>
            <a:r>
              <a:rPr lang="en-US" altLang="ja-JP" dirty="0" smtClean="0">
                <a:ea typeface="Toshiba Sans Medium" panose="020B0603030403020204" pitchFamily="34" charset="0"/>
              </a:rPr>
              <a:t> Advantages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501173" y="936084"/>
            <a:ext cx="11297874" cy="468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64D2"/>
                </a:solidFill>
              </a:rPr>
              <a:t>Reduced</a:t>
            </a:r>
            <a:r>
              <a:rPr lang="en-US" dirty="0"/>
              <a:t> Building </a:t>
            </a:r>
            <a:r>
              <a:rPr lang="en-US" dirty="0" smtClean="0"/>
              <a:t>Size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64D2"/>
                </a:solidFill>
              </a:rPr>
              <a:t>Reduced</a:t>
            </a:r>
            <a:r>
              <a:rPr lang="en-US" dirty="0" smtClean="0"/>
              <a:t> Heat Loss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64D2"/>
                </a:solidFill>
              </a:rPr>
              <a:t>Reduced</a:t>
            </a:r>
            <a:r>
              <a:rPr lang="en-US" dirty="0" smtClean="0"/>
              <a:t> HVAC Requirements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64D2"/>
                </a:solidFill>
              </a:rPr>
              <a:t>Less</a:t>
            </a:r>
            <a:r>
              <a:rPr lang="en-US" dirty="0" smtClean="0"/>
              <a:t> Carbon Footprint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Make Before Break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No Catching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64D2"/>
                </a:solidFill>
              </a:rPr>
              <a:t>Reduced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64D2"/>
                </a:solidFill>
              </a:rPr>
              <a:t>Total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64D2"/>
                </a:solidFill>
              </a:rPr>
              <a:t>System Cost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0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テーマ1">
  <a:themeElements>
    <a:clrScheme name="brand">
      <a:dk1>
        <a:srgbClr val="000000"/>
      </a:dk1>
      <a:lt1>
        <a:srgbClr val="FFFFFF"/>
      </a:lt1>
      <a:dk2>
        <a:srgbClr val="7F7F7F"/>
      </a:dk2>
      <a:lt2>
        <a:srgbClr val="E5E5E5"/>
      </a:lt2>
      <a:accent1>
        <a:srgbClr val="0064D2"/>
      </a:accent1>
      <a:accent2>
        <a:srgbClr val="64AFE1"/>
      </a:accent2>
      <a:accent3>
        <a:srgbClr val="A0A0A5"/>
      </a:accent3>
      <a:accent4>
        <a:srgbClr val="644080"/>
      </a:accent4>
      <a:accent5>
        <a:srgbClr val="CECED0"/>
      </a:accent5>
      <a:accent6>
        <a:srgbClr val="FA9628"/>
      </a:accent6>
      <a:hlink>
        <a:srgbClr val="E61E1E"/>
      </a:hlink>
      <a:folHlink>
        <a:srgbClr val="FA9628"/>
      </a:folHlink>
    </a:clrScheme>
    <a:fontScheme name="Toshiba Sans">
      <a:majorFont>
        <a:latin typeface="Toshiba Sans"/>
        <a:ea typeface="Toshiba Sans"/>
        <a:cs typeface=""/>
      </a:majorFont>
      <a:minorFont>
        <a:latin typeface="Toshiba Sans"/>
        <a:ea typeface="Toshiba San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180824_PPT_Template_16x9_EN.pptx" id="{90B39043-A2BF-497E-A5E5-E0B3911DBB51}" vid="{B042C13B-432E-401A-8DAF-F5537FB4CC7B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F9377CAEF62E4D82E469912523C004" ma:contentTypeVersion="2" ma:contentTypeDescription="Create a new document." ma:contentTypeScope="" ma:versionID="e0ed86085e743b7f77ecdfe1151b806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974dde21ae013b49d80e624f28541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D65929-3EC8-439C-8AFB-5B11979B19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6210F27-7CD9-40C7-AE44-586EBA7DB31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3CF6500-CB86-4107-B2D4-43C0316F78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180924_PPT_Template_16x9_EN</Template>
  <TotalTime>0</TotalTime>
  <Words>286</Words>
  <Application>Microsoft Office PowerPoint</Application>
  <PresentationFormat>Widescreen</PresentationFormat>
  <Paragraphs>130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ＭＳ Ｐゴシック</vt:lpstr>
      <vt:lpstr>Toshiba Sans CN Regular</vt:lpstr>
      <vt:lpstr>Arial</vt:lpstr>
      <vt:lpstr>Calibri</vt:lpstr>
      <vt:lpstr>Meiryo UI</vt:lpstr>
      <vt:lpstr>Segoe UI</vt:lpstr>
      <vt:lpstr>Toshiba Sans</vt:lpstr>
      <vt:lpstr>Toshiba Sans CN Medium</vt:lpstr>
      <vt:lpstr>Toshiba Sans Light</vt:lpstr>
      <vt:lpstr>Toshiba Sans Medium</vt:lpstr>
      <vt:lpstr>Wingdings</vt:lpstr>
      <vt:lpstr>テーマ1</vt:lpstr>
      <vt:lpstr>Easy Ways To Reduce Your Carbon Footprint: An Alternative Solution 2020 Gas/Electric Conference</vt:lpstr>
      <vt:lpstr>Overview</vt:lpstr>
      <vt:lpstr>What Is A VFD?</vt:lpstr>
      <vt:lpstr>VFD BTU/Hr Losses</vt:lpstr>
      <vt:lpstr>5000HP VFD</vt:lpstr>
      <vt:lpstr>What Is Sync-Xfer?</vt:lpstr>
      <vt:lpstr>5000HP VFD / Sync-Xfer MCC Alternative </vt:lpstr>
      <vt:lpstr>5000HP VFD / Sync-Xfer MCC Alternative</vt:lpstr>
      <vt:lpstr>Sync-Xfer Advantages</vt:lpstr>
      <vt:lpstr>Thank you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2018-08-24T12:57:06Z</dcterms:created>
  <dcterms:modified xsi:type="dcterms:W3CDTF">2020-02-05T22:59:53Z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0x0101002CF9377CAEF62E4D82E469912523C004</vt:lpwstr>
  </property>
</Properties>
</file>