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5"/>
  </p:notesMasterIdLst>
  <p:handoutMasterIdLst>
    <p:handoutMasterId r:id="rId16"/>
  </p:handoutMasterIdLst>
  <p:sldIdLst>
    <p:sldId id="461" r:id="rId2"/>
    <p:sldId id="462" r:id="rId3"/>
    <p:sldId id="463" r:id="rId4"/>
    <p:sldId id="464" r:id="rId5"/>
    <p:sldId id="465" r:id="rId6"/>
    <p:sldId id="469" r:id="rId7"/>
    <p:sldId id="470" r:id="rId8"/>
    <p:sldId id="473" r:id="rId9"/>
    <p:sldId id="472" r:id="rId10"/>
    <p:sldId id="474" r:id="rId11"/>
    <p:sldId id="466" r:id="rId12"/>
    <p:sldId id="467" r:id="rId13"/>
    <p:sldId id="445" r:id="rId14"/>
  </p:sldIdLst>
  <p:sldSz cx="12192000" cy="6858000"/>
  <p:notesSz cx="7315200" cy="9601200"/>
  <p:custDataLst>
    <p:tags r:id="rId17"/>
  </p:custDataLst>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0" userDrawn="1">
          <p15:clr>
            <a:srgbClr val="A4A3A4"/>
          </p15:clr>
        </p15:guide>
        <p15:guide id="11" orient="horz" pos="2047" userDrawn="1">
          <p15:clr>
            <a:srgbClr val="A4A3A4"/>
          </p15:clr>
        </p15:guide>
        <p15:guide id="12" orient="horz" pos="1440" userDrawn="1">
          <p15:clr>
            <a:srgbClr val="A4A3A4"/>
          </p15:clr>
        </p15:guide>
        <p15:guide id="13" orient="horz" pos="2568" userDrawn="1">
          <p15:clr>
            <a:srgbClr val="A4A3A4"/>
          </p15:clr>
        </p15:guide>
        <p15:guide id="14" orient="horz" pos="3370" userDrawn="1">
          <p15:clr>
            <a:srgbClr val="A4A3A4"/>
          </p15:clr>
        </p15:guide>
        <p15:guide id="15" orient="horz" pos="3589" userDrawn="1">
          <p15:clr>
            <a:srgbClr val="A4A3A4"/>
          </p15:clr>
        </p15:guide>
        <p15:guide id="16" pos="4224" userDrawn="1">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nder Kuur, Cindy K" initials="CV" lastIdx="7" clrIdx="0">
    <p:extLst>
      <p:ext uri="{19B8F6BF-5375-455C-9EA6-DF929625EA0E}">
        <p15:presenceInfo xmlns:p15="http://schemas.microsoft.com/office/powerpoint/2012/main" userId="Vander Kuur, Cindy K" providerId="None"/>
      </p:ext>
    </p:extLst>
  </p:cmAuthor>
  <p:cmAuthor id="2" name="Estes, Kelly" initials="KE" lastIdx="1" clrIdx="1">
    <p:extLst>
      <p:ext uri="{19B8F6BF-5375-455C-9EA6-DF929625EA0E}">
        <p15:presenceInfo xmlns:p15="http://schemas.microsoft.com/office/powerpoint/2012/main" userId="Estes, Kelly" providerId="None"/>
      </p:ext>
    </p:extLst>
  </p:cmAuthor>
  <p:cmAuthor id="3" name="Murphy, Christie" initials="CM" lastIdx="9" clrIdx="2">
    <p:extLst>
      <p:ext uri="{19B8F6BF-5375-455C-9EA6-DF929625EA0E}">
        <p15:presenceInfo xmlns:p15="http://schemas.microsoft.com/office/powerpoint/2012/main" userId="Murphy, Christie" providerId="None"/>
      </p:ext>
    </p:extLst>
  </p:cmAuthor>
  <p:cmAuthor id="4" name="Lin, Martin" initials="LM" lastIdx="10" clrIdx="3">
    <p:extLst>
      <p:ext uri="{19B8F6BF-5375-455C-9EA6-DF929625EA0E}">
        <p15:presenceInfo xmlns:p15="http://schemas.microsoft.com/office/powerpoint/2012/main" userId="S::marlin@deloitte.com::9047da9f-9bd1-40fa-9b7a-5407a381745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CD00"/>
    <a:srgbClr val="ED8B00"/>
    <a:srgbClr val="DB291C"/>
    <a:srgbClr val="FF9900"/>
    <a:srgbClr val="C00000"/>
    <a:srgbClr val="3C8A2E"/>
    <a:srgbClr val="DCDCDC"/>
    <a:srgbClr val="B4B4B4"/>
    <a:srgbClr val="5757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38" autoAdjust="0"/>
    <p:restoredTop sz="94799" autoAdjust="0"/>
  </p:normalViewPr>
  <p:slideViewPr>
    <p:cSldViewPr snapToGrid="0" showGuides="1">
      <p:cViewPr varScale="1">
        <p:scale>
          <a:sx n="78" d="100"/>
          <a:sy n="78" d="100"/>
        </p:scale>
        <p:origin x="96" y="804"/>
      </p:cViewPr>
      <p:guideLst>
        <p:guide/>
        <p:guide orient="horz" pos="2047"/>
        <p:guide orient="horz" pos="1440"/>
        <p:guide orient="horz" pos="2568"/>
        <p:guide orient="horz" pos="3370"/>
        <p:guide orient="horz" pos="3589"/>
        <p:guide pos="4224"/>
      </p:guideLst>
    </p:cSldViewPr>
  </p:slideViewPr>
  <p:outlineViewPr>
    <p:cViewPr>
      <p:scale>
        <a:sx n="33" d="100"/>
        <a:sy n="33" d="100"/>
      </p:scale>
      <p:origin x="0" y="-59190"/>
    </p:cViewPr>
  </p:outlineViewPr>
  <p:notesTextViewPr>
    <p:cViewPr>
      <p:scale>
        <a:sx n="100" d="100"/>
        <a:sy n="100" d="100"/>
      </p:scale>
      <p:origin x="0" y="0"/>
    </p:cViewPr>
  </p:notesTextViewPr>
  <p:sorterViewPr>
    <p:cViewPr>
      <p:scale>
        <a:sx n="38" d="100"/>
        <a:sy n="38" d="100"/>
      </p:scale>
      <p:origin x="0" y="0"/>
    </p:cViewPr>
  </p:sorterViewPr>
  <p:notesViewPr>
    <p:cSldViewPr snapToGrid="0" showGuides="1">
      <p:cViewPr varScale="1">
        <p:scale>
          <a:sx n="82" d="100"/>
          <a:sy n="82" d="100"/>
        </p:scale>
        <p:origin x="3756" y="9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
            <a:ext cx="3170138" cy="479539"/>
          </a:xfrm>
          <a:prstGeom prst="rect">
            <a:avLst/>
          </a:prstGeom>
        </p:spPr>
        <p:txBody>
          <a:bodyPr vert="horz" lIns="90913" tIns="45457" rIns="90913" bIns="45457" rtlCol="0"/>
          <a:lstStyle>
            <a:lvl1pPr algn="l">
              <a:defRPr sz="1100"/>
            </a:lvl1pPr>
          </a:lstStyle>
          <a:p>
            <a:endParaRPr lang="en-US" dirty="0">
              <a:latin typeface="Arial" panose="020B0604020202020204" pitchFamily="34" charset="0"/>
            </a:endParaRPr>
          </a:p>
        </p:txBody>
      </p:sp>
      <p:sp>
        <p:nvSpPr>
          <p:cNvPr id="3" name="Date Placeholder 2"/>
          <p:cNvSpPr>
            <a:spLocks noGrp="1"/>
          </p:cNvSpPr>
          <p:nvPr>
            <p:ph type="dt" sz="quarter" idx="1"/>
          </p:nvPr>
        </p:nvSpPr>
        <p:spPr>
          <a:xfrm>
            <a:off x="4143427" y="1"/>
            <a:ext cx="3170138" cy="479539"/>
          </a:xfrm>
          <a:prstGeom prst="rect">
            <a:avLst/>
          </a:prstGeom>
        </p:spPr>
        <p:txBody>
          <a:bodyPr vert="horz" lIns="90913" tIns="45457" rIns="90913" bIns="45457" rtlCol="0"/>
          <a:lstStyle>
            <a:lvl1pPr algn="r">
              <a:defRPr sz="1100"/>
            </a:lvl1pPr>
          </a:lstStyle>
          <a:p>
            <a:fld id="{B4AD245C-091B-44E2-BFB0-BD94217887F7}" type="datetimeFigureOut">
              <a:rPr lang="en-US" smtClean="0">
                <a:latin typeface="Arial" panose="020B0604020202020204" pitchFamily="34" charset="0"/>
              </a:rPr>
              <a:t>2/4/2020</a:t>
            </a:fld>
            <a:endParaRPr lang="en-US" dirty="0">
              <a:latin typeface="Arial" panose="020B0604020202020204" pitchFamily="34" charset="0"/>
            </a:endParaRPr>
          </a:p>
        </p:txBody>
      </p:sp>
      <p:sp>
        <p:nvSpPr>
          <p:cNvPr id="4" name="Footer Placeholder 3"/>
          <p:cNvSpPr>
            <a:spLocks noGrp="1"/>
          </p:cNvSpPr>
          <p:nvPr>
            <p:ph type="ftr" sz="quarter" idx="2"/>
          </p:nvPr>
        </p:nvSpPr>
        <p:spPr>
          <a:xfrm>
            <a:off x="4" y="9120173"/>
            <a:ext cx="3170138" cy="479539"/>
          </a:xfrm>
          <a:prstGeom prst="rect">
            <a:avLst/>
          </a:prstGeom>
        </p:spPr>
        <p:txBody>
          <a:bodyPr vert="horz" lIns="90913" tIns="45457" rIns="90913" bIns="45457" rtlCol="0" anchor="b"/>
          <a:lstStyle>
            <a:lvl1pPr algn="l">
              <a:defRPr sz="1100"/>
            </a:lvl1pPr>
          </a:lstStyle>
          <a:p>
            <a:endParaRPr lang="en-US" dirty="0">
              <a:latin typeface="Arial" panose="020B0604020202020204" pitchFamily="34" charset="0"/>
            </a:endParaRPr>
          </a:p>
        </p:txBody>
      </p:sp>
      <p:sp>
        <p:nvSpPr>
          <p:cNvPr id="5" name="Slide Number Placeholder 4"/>
          <p:cNvSpPr>
            <a:spLocks noGrp="1"/>
          </p:cNvSpPr>
          <p:nvPr>
            <p:ph type="sldNum" sz="quarter" idx="3"/>
          </p:nvPr>
        </p:nvSpPr>
        <p:spPr>
          <a:xfrm>
            <a:off x="4143427" y="9120173"/>
            <a:ext cx="3170138" cy="479539"/>
          </a:xfrm>
          <a:prstGeom prst="rect">
            <a:avLst/>
          </a:prstGeom>
        </p:spPr>
        <p:txBody>
          <a:bodyPr vert="horz" lIns="90913" tIns="45457" rIns="90913" bIns="45457" rtlCol="0" anchor="b"/>
          <a:lstStyle>
            <a:lvl1pPr algn="r">
              <a:defRPr sz="1100"/>
            </a:lvl1pPr>
          </a:lstStyle>
          <a:p>
            <a:fld id="{9A913F39-CFF6-40F1-84D1-700840B41EAB}"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19548131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8478" tIns="49238" rIns="98478" bIns="49238"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4143589" y="1"/>
            <a:ext cx="3169920" cy="480060"/>
          </a:xfrm>
          <a:prstGeom prst="rect">
            <a:avLst/>
          </a:prstGeom>
        </p:spPr>
        <p:txBody>
          <a:bodyPr vert="horz" lIns="98478" tIns="49238" rIns="98478" bIns="49238" rtlCol="0"/>
          <a:lstStyle>
            <a:lvl1pPr algn="r">
              <a:defRPr sz="1200">
                <a:latin typeface="Arial" panose="020B0604020202020204" pitchFamily="34" charset="0"/>
              </a:defRPr>
            </a:lvl1pPr>
          </a:lstStyle>
          <a:p>
            <a:fld id="{0BA5BBE4-AEA3-489A-A28E-0C2FAF2506E3}" type="datetimeFigureOut">
              <a:rPr lang="en-US" smtClean="0"/>
              <a:pPr/>
              <a:t>2/4/2020</a:t>
            </a:fld>
            <a:endParaRPr lang="en-US" dirty="0"/>
          </a:p>
        </p:txBody>
      </p:sp>
      <p:sp>
        <p:nvSpPr>
          <p:cNvPr id="4" name="Slide Image Placeholder 3"/>
          <p:cNvSpPr>
            <a:spLocks noGrp="1" noRot="1" noChangeAspect="1"/>
          </p:cNvSpPr>
          <p:nvPr>
            <p:ph type="sldImg" idx="2"/>
          </p:nvPr>
        </p:nvSpPr>
        <p:spPr>
          <a:xfrm>
            <a:off x="458788" y="720725"/>
            <a:ext cx="6397625" cy="3598863"/>
          </a:xfrm>
          <a:prstGeom prst="rect">
            <a:avLst/>
          </a:prstGeom>
          <a:noFill/>
          <a:ln w="12700">
            <a:solidFill>
              <a:prstClr val="black"/>
            </a:solidFill>
          </a:ln>
        </p:spPr>
        <p:txBody>
          <a:bodyPr vert="horz" lIns="98478" tIns="49238" rIns="98478" bIns="49238" rtlCol="0" anchor="ctr"/>
          <a:lstStyle/>
          <a:p>
            <a:endParaRPr lang="en-GB" dirty="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8478" tIns="49238" rIns="98478" bIns="4923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119475"/>
            <a:ext cx="3169920" cy="480060"/>
          </a:xfrm>
          <a:prstGeom prst="rect">
            <a:avLst/>
          </a:prstGeom>
        </p:spPr>
        <p:txBody>
          <a:bodyPr vert="horz" lIns="98478" tIns="49238" rIns="98478" bIns="49238"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4143589" y="9119475"/>
            <a:ext cx="3169920" cy="480060"/>
          </a:xfrm>
          <a:prstGeom prst="rect">
            <a:avLst/>
          </a:prstGeom>
        </p:spPr>
        <p:txBody>
          <a:bodyPr vert="horz" lIns="98478" tIns="49238" rIns="98478" bIns="49238" rtlCol="0" anchor="b"/>
          <a:lstStyle>
            <a:lvl1pPr algn="r">
              <a:defRPr sz="1200">
                <a:latin typeface="Arial" panose="020B0604020202020204" pitchFamily="34" charset="0"/>
              </a:defRPr>
            </a:lvl1pPr>
          </a:lstStyle>
          <a:p>
            <a:fld id="{C0F4A2C8-6C88-4E71-83EE-698B9D4FE22F}" type="slidenum">
              <a:rPr lang="en-US" smtClean="0"/>
              <a:pPr/>
              <a:t>‹#›</a:t>
            </a:fld>
            <a:endParaRPr lang="en-US" dirty="0"/>
          </a:p>
        </p:txBody>
      </p:sp>
    </p:spTree>
    <p:extLst>
      <p:ext uri="{BB962C8B-B14F-4D97-AF65-F5344CB8AC3E}">
        <p14:creationId xmlns:p14="http://schemas.microsoft.com/office/powerpoint/2010/main" val="1904730299"/>
      </p:ext>
    </p:extLst>
  </p:cSld>
  <p:clrMap bg1="lt1" tx1="dk1" bg2="lt2" tx2="dk2" accent1="accent1" accent2="accent2" accent3="accent3" accent4="accent4" accent5="accent5" accent6="accent6" hlink="hlink" folHlink="folHlink"/>
  <p:hf hdr="0" ftr="0" dt="0"/>
  <p:notesStyle>
    <a:lvl1pPr marL="0" algn="l" defTabSz="1219170" rtl="0" eaLnBrk="1" latinLnBrk="0" hangingPunct="1">
      <a:defRPr sz="1600" kern="1200">
        <a:solidFill>
          <a:schemeClr val="tx1"/>
        </a:solidFill>
        <a:latin typeface="Arial" panose="020B0604020202020204" pitchFamily="34" charset="0"/>
        <a:ea typeface="+mn-ea"/>
        <a:cs typeface="+mn-cs"/>
      </a:defRPr>
    </a:lvl1pPr>
    <a:lvl2pPr marL="609585" algn="l" defTabSz="1219170" rtl="0" eaLnBrk="1" latinLnBrk="0" hangingPunct="1">
      <a:defRPr sz="1600" kern="1200">
        <a:solidFill>
          <a:schemeClr val="tx1"/>
        </a:solidFill>
        <a:latin typeface="Arial" panose="020B0604020202020204" pitchFamily="34" charset="0"/>
        <a:ea typeface="+mn-ea"/>
        <a:cs typeface="+mn-cs"/>
      </a:defRPr>
    </a:lvl2pPr>
    <a:lvl3pPr marL="1219170" algn="l" defTabSz="1219170" rtl="0" eaLnBrk="1" latinLnBrk="0" hangingPunct="1">
      <a:defRPr sz="1600" kern="1200">
        <a:solidFill>
          <a:schemeClr val="tx1"/>
        </a:solidFill>
        <a:latin typeface="Arial" panose="020B0604020202020204" pitchFamily="34" charset="0"/>
        <a:ea typeface="+mn-ea"/>
        <a:cs typeface="+mn-cs"/>
      </a:defRPr>
    </a:lvl3pPr>
    <a:lvl4pPr marL="1828754" algn="l" defTabSz="1219170" rtl="0" eaLnBrk="1" latinLnBrk="0" hangingPunct="1">
      <a:defRPr sz="1600" kern="1200">
        <a:solidFill>
          <a:schemeClr val="tx1"/>
        </a:solidFill>
        <a:latin typeface="Arial" panose="020B0604020202020204" pitchFamily="34" charset="0"/>
        <a:ea typeface="+mn-ea"/>
        <a:cs typeface="+mn-cs"/>
      </a:defRPr>
    </a:lvl4pPr>
    <a:lvl5pPr marL="2438339" algn="l" defTabSz="1219170" rtl="0" eaLnBrk="1" latinLnBrk="0" hangingPunct="1">
      <a:defRPr sz="1600" kern="1200">
        <a:solidFill>
          <a:schemeClr val="tx1"/>
        </a:solidFill>
        <a:latin typeface="Arial" panose="020B0604020202020204" pitchFamily="34"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2</a:t>
            </a:fld>
            <a:endParaRPr lang="en-US" dirty="0"/>
          </a:p>
        </p:txBody>
      </p:sp>
    </p:spTree>
    <p:extLst>
      <p:ext uri="{BB962C8B-B14F-4D97-AF65-F5344CB8AC3E}">
        <p14:creationId xmlns:p14="http://schemas.microsoft.com/office/powerpoint/2010/main" val="1444461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3</a:t>
            </a:fld>
            <a:endParaRPr lang="en-US" dirty="0"/>
          </a:p>
        </p:txBody>
      </p:sp>
    </p:spTree>
    <p:extLst>
      <p:ext uri="{BB962C8B-B14F-4D97-AF65-F5344CB8AC3E}">
        <p14:creationId xmlns:p14="http://schemas.microsoft.com/office/powerpoint/2010/main" val="1351715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7</a:t>
            </a:fld>
            <a:endParaRPr lang="en-US" dirty="0"/>
          </a:p>
        </p:txBody>
      </p:sp>
    </p:spTree>
    <p:extLst>
      <p:ext uri="{BB962C8B-B14F-4D97-AF65-F5344CB8AC3E}">
        <p14:creationId xmlns:p14="http://schemas.microsoft.com/office/powerpoint/2010/main" val="39151262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hyperlink" Target="http://www.deloitte.com/us/about" TargetMode="External"/><Relationship Id="rId2" Type="http://schemas.openxmlformats.org/officeDocument/2006/relationships/hyperlink" Target="http://www.deloitte.com/about" TargetMode="External"/><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bg bwMode="gray">
      <p:bgPr>
        <a:solidFill>
          <a:srgbClr val="00000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3342206" y="465481"/>
            <a:ext cx="5507588" cy="5507588"/>
          </a:xfrm>
          <a:prstGeom prst="rect">
            <a:avLst/>
          </a:prstGeom>
        </p:spPr>
      </p:pic>
      <p:grpSp>
        <p:nvGrpSpPr>
          <p:cNvPr id="17" name="Group 16"/>
          <p:cNvGrpSpPr>
            <a:grpSpLocks noChangeAspect="1"/>
          </p:cNvGrpSpPr>
          <p:nvPr userDrawn="1"/>
        </p:nvGrpSpPr>
        <p:grpSpPr>
          <a:xfrm>
            <a:off x="469900" y="457761"/>
            <a:ext cx="1998000" cy="374400"/>
            <a:chOff x="398463" y="404813"/>
            <a:chExt cx="1627187" cy="307976"/>
          </a:xfrm>
          <a:solidFill>
            <a:schemeClr val="tx1"/>
          </a:solidFill>
        </p:grpSpPr>
        <p:sp>
          <p:nvSpPr>
            <p:cNvPr id="18"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0"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1" name="Rectangle 7"/>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2"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3" name="Rectangle 9"/>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4" name="Rectangle 10"/>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5"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6"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7"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8"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
        <p:nvSpPr>
          <p:cNvPr id="3" name="Subtitle 2"/>
          <p:cNvSpPr>
            <a:spLocks noGrp="1"/>
          </p:cNvSpPr>
          <p:nvPr>
            <p:ph type="subTitle" idx="1" hasCustomPrompt="1"/>
          </p:nvPr>
        </p:nvSpPr>
        <p:spPr bwMode="gray">
          <a:xfrm>
            <a:off x="475327" y="5845180"/>
            <a:ext cx="5594348" cy="505645"/>
          </a:xfrm>
          <a:prstGeom prst="rect">
            <a:avLst/>
          </a:prstGeom>
        </p:spPr>
        <p:txBody>
          <a:bodyPr lIns="0" tIns="0" rIns="0" bIns="0" anchor="b" anchorCtr="0">
            <a:noAutofit/>
          </a:bodyPr>
          <a:lstStyle>
            <a:lvl1pPr marL="0" indent="0" algn="l">
              <a:lnSpc>
                <a:spcPct val="100000"/>
              </a:lnSpc>
              <a:spcAft>
                <a:spcPts val="0"/>
              </a:spcAft>
              <a:buNone/>
              <a:defRPr sz="1800" b="1">
                <a:solidFill>
                  <a:schemeClr val="bg1"/>
                </a:solidFill>
              </a:defRPr>
            </a:lvl1pPr>
            <a:lvl2pPr marL="0" indent="0" algn="l">
              <a:buNone/>
              <a:defRPr sz="1600" b="0">
                <a:solidFill>
                  <a:schemeClr val="bg1"/>
                </a:solidFill>
              </a:defRPr>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dirty="0"/>
              <a:t>Click to edit Master title style</a:t>
            </a:r>
          </a:p>
          <a:p>
            <a:pPr lvl="1"/>
            <a:r>
              <a:rPr lang="en-US" noProof="0" dirty="0"/>
              <a:t>Click to edit Master subtitle style</a:t>
            </a:r>
          </a:p>
        </p:txBody>
      </p:sp>
      <p:sp>
        <p:nvSpPr>
          <p:cNvPr id="5" name="Text Placeholder 4"/>
          <p:cNvSpPr>
            <a:spLocks noGrp="1"/>
          </p:cNvSpPr>
          <p:nvPr>
            <p:ph type="body" sz="quarter" idx="10"/>
          </p:nvPr>
        </p:nvSpPr>
        <p:spPr>
          <a:xfrm>
            <a:off x="475325" y="6362699"/>
            <a:ext cx="5594349" cy="298451"/>
          </a:xfrm>
          <a:prstGeom prst="rect">
            <a:avLst/>
          </a:prstGeom>
        </p:spPr>
        <p:txBody>
          <a:bodyPr>
            <a:noAutofit/>
          </a:bodyPr>
          <a:lstStyle>
            <a:lvl1pPr>
              <a:spcAft>
                <a:spcPts val="0"/>
              </a:spcAft>
              <a:defRPr sz="105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dirty="0"/>
              <a:t>Click to edit Master text styles</a:t>
            </a:r>
          </a:p>
        </p:txBody>
      </p:sp>
    </p:spTree>
    <p:extLst>
      <p:ext uri="{BB962C8B-B14F-4D97-AF65-F5344CB8AC3E}">
        <p14:creationId xmlns:p14="http://schemas.microsoft.com/office/powerpoint/2010/main" val="2783079461"/>
      </p:ext>
    </p:extLst>
  </p:cSld>
  <p:clrMapOvr>
    <a:masterClrMapping/>
  </p:clrMapOvr>
  <p:transition>
    <p:fade/>
  </p:transition>
  <p:extLst mod="1">
    <p:ext uri="{DCECCB84-F9BA-43D5-87BE-67443E8EF086}">
      <p15:sldGuideLst xmlns:p15="http://schemas.microsoft.com/office/powerpoint/2012/main">
        <p15:guide id="1" orient="horz" pos="408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8" name="Text Placeholder 18"/>
          <p:cNvSpPr>
            <a:spLocks noGrp="1"/>
          </p:cNvSpPr>
          <p:nvPr>
            <p:ph idx="1"/>
          </p:nvPr>
        </p:nvSpPr>
        <p:spPr>
          <a:xfrm>
            <a:off x="469900" y="1665818"/>
            <a:ext cx="11252200" cy="4633383"/>
          </a:xfrm>
          <a:prstGeom prst="rect">
            <a:avLst/>
          </a:prstGeom>
        </p:spPr>
        <p:txBody>
          <a:bodyPr vert="horz" lIns="0" tIns="0" rIns="0" bIns="0" rtlCol="0">
            <a:noAutofit/>
          </a:bodyPr>
          <a:lstStyle>
            <a:lvl1pPr marL="0" indent="0" algn="l">
              <a:buFontTx/>
              <a:buNone/>
              <a:defRPr/>
            </a:lvl1pPr>
            <a:lvl2pPr marL="127000" indent="-127000" algn="l">
              <a:buClrTx/>
              <a:buSzPct val="100000"/>
              <a:buFont typeface="Arial" panose="020B0604020202020204" pitchFamily="34" charset="0"/>
              <a:buChar char="•"/>
              <a:defRPr/>
            </a:lvl2pPr>
            <a:lvl3pPr marL="279400" indent="-127000" algn="l">
              <a:buClrTx/>
              <a:buSzPct val="100000"/>
              <a:buFont typeface="Arial" panose="020B0604020202020204" pitchFamily="34" charset="0"/>
              <a:buChar char="−"/>
              <a:defRPr/>
            </a:lvl3pPr>
            <a:lvl4pPr marL="431800" indent="-127000" algn="l">
              <a:buClrTx/>
              <a:buSzPct val="100000"/>
              <a:buFont typeface="Arial" panose="020B0604020202020204" pitchFamily="34" charset="0"/>
              <a:buChar char="◦"/>
              <a:defRPr/>
            </a:lvl4pPr>
            <a:lvl5pPr marL="584200" indent="-127000" algn="l">
              <a:buClrTx/>
              <a:buSzPct val="100000"/>
              <a:buFont typeface="Arial" panose="020B0604020202020204" pitchFamily="34" charset="0"/>
              <a:buChar cha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327264712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title &amp; 1 column - large">
    <p:spTree>
      <p:nvGrpSpPr>
        <p:cNvPr id="1" name=""/>
        <p:cNvGrpSpPr/>
        <p:nvPr/>
      </p:nvGrpSpPr>
      <p:grpSpPr>
        <a:xfrm>
          <a:off x="0" y="0"/>
          <a:ext cx="0" cy="0"/>
          <a:chOff x="0" y="0"/>
          <a:chExt cx="0" cy="0"/>
        </a:xfrm>
      </p:grpSpPr>
      <p:sp>
        <p:nvSpPr>
          <p:cNvPr id="8" name="Text Placeholder 18"/>
          <p:cNvSpPr>
            <a:spLocks noGrp="1"/>
          </p:cNvSpPr>
          <p:nvPr>
            <p:ph idx="1"/>
          </p:nvPr>
        </p:nvSpPr>
        <p:spPr>
          <a:xfrm>
            <a:off x="469900" y="1676402"/>
            <a:ext cx="11252200" cy="4622799"/>
          </a:xfrm>
          <a:prstGeom prst="rect">
            <a:avLst/>
          </a:prstGeom>
        </p:spPr>
        <p:txBody>
          <a:bodyPr vert="horz" lIns="0" tIns="0" rIns="0" bIns="0" rtlCol="0">
            <a:noAutofit/>
          </a:bodyPr>
          <a:lstStyle>
            <a:lvl1pPr>
              <a:defRPr sz="1600"/>
            </a:lvl1pPr>
            <a:lvl2pPr>
              <a:defRPr sz="1600"/>
            </a:lvl2pPr>
            <a:lvl3pPr>
              <a:defRPr sz="1600"/>
            </a:lvl3pPr>
            <a:lvl4pPr>
              <a:defRPr sz="1600"/>
            </a:lvl4pPr>
            <a:lvl5pPr>
              <a:defRPr sz="1600"/>
            </a:lvl5pPr>
            <a:lvl6pPr>
              <a:defRPr sz="2133"/>
            </a:lvl6pPr>
            <a:lvl7pPr>
              <a:defRPr sz="2133"/>
            </a:lvl7pPr>
            <a:lvl8pPr>
              <a:defRPr sz="2133"/>
            </a:lvl8pPr>
            <a:lvl9pPr>
              <a:defRPr sz="2133"/>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6"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41277893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mp;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468000" y="2054581"/>
            <a:ext cx="11252200" cy="3928209"/>
          </a:xfrm>
          <a:prstGeom prst="rect">
            <a:avLst/>
          </a:prstGeom>
        </p:spPr>
        <p:txBody>
          <a:bodyPr/>
          <a:lstStyle/>
          <a:p>
            <a:r>
              <a:rPr lang="en-US" noProof="0" dirty="0"/>
              <a:t>Click icon to add chart</a:t>
            </a:r>
          </a:p>
        </p:txBody>
      </p:sp>
      <p:sp>
        <p:nvSpPr>
          <p:cNvPr id="18" name="Text Placeholder 8"/>
          <p:cNvSpPr>
            <a:spLocks noGrp="1"/>
          </p:cNvSpPr>
          <p:nvPr>
            <p:ph type="body" sz="quarter" idx="18"/>
          </p:nvPr>
        </p:nvSpPr>
        <p:spPr>
          <a:xfrm>
            <a:off x="468000" y="1659816"/>
            <a:ext cx="11252200" cy="357187"/>
          </a:xfrm>
        </p:spPr>
        <p:txBody>
          <a:bodyPr/>
          <a:lstStyle/>
          <a:p>
            <a:pPr lvl="0"/>
            <a:r>
              <a:rPr lang="en-US" noProof="0"/>
              <a:t>Click to edit Master text styles</a:t>
            </a:r>
          </a:p>
        </p:txBody>
      </p:sp>
      <p:sp>
        <p:nvSpPr>
          <p:cNvPr id="7"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8"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182970294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468000" y="2051999"/>
            <a:ext cx="3600000" cy="3930791"/>
          </a:xfrm>
          <a:prstGeom prst="rect">
            <a:avLst/>
          </a:prstGeom>
        </p:spPr>
        <p:txBody>
          <a:bodyPr/>
          <a:lstStyle/>
          <a:p>
            <a:r>
              <a:rPr lang="en-US" noProof="0" dirty="0"/>
              <a:t>Click icon to add chart</a:t>
            </a:r>
          </a:p>
        </p:txBody>
      </p:sp>
      <p:sp>
        <p:nvSpPr>
          <p:cNvPr id="18" name="Text Placeholder 8"/>
          <p:cNvSpPr>
            <a:spLocks noGrp="1"/>
          </p:cNvSpPr>
          <p:nvPr>
            <p:ph type="body" sz="quarter" idx="18"/>
          </p:nvPr>
        </p:nvSpPr>
        <p:spPr>
          <a:xfrm>
            <a:off x="468000" y="1665289"/>
            <a:ext cx="3600000" cy="392112"/>
          </a:xfrm>
        </p:spPr>
        <p:txBody>
          <a:bodyPr/>
          <a:lstStyle/>
          <a:p>
            <a:pPr lvl="0"/>
            <a:r>
              <a:rPr lang="en-US" noProof="0"/>
              <a:t>Click to edit Master text styles</a:t>
            </a:r>
          </a:p>
        </p:txBody>
      </p:sp>
      <p:sp>
        <p:nvSpPr>
          <p:cNvPr id="7" name="Chart Placeholder 3"/>
          <p:cNvSpPr>
            <a:spLocks noGrp="1"/>
          </p:cNvSpPr>
          <p:nvPr>
            <p:ph type="chart" sz="quarter" idx="19"/>
          </p:nvPr>
        </p:nvSpPr>
        <p:spPr>
          <a:xfrm>
            <a:off x="4296000" y="2051998"/>
            <a:ext cx="3600000" cy="3930791"/>
          </a:xfrm>
          <a:prstGeom prst="rect">
            <a:avLst/>
          </a:prstGeom>
        </p:spPr>
        <p:txBody>
          <a:bodyPr/>
          <a:lstStyle/>
          <a:p>
            <a:r>
              <a:rPr lang="en-US" noProof="0" dirty="0"/>
              <a:t>Click icon to add chart</a:t>
            </a:r>
          </a:p>
        </p:txBody>
      </p:sp>
      <p:sp>
        <p:nvSpPr>
          <p:cNvPr id="8" name="Text Placeholder 8"/>
          <p:cNvSpPr>
            <a:spLocks noGrp="1"/>
          </p:cNvSpPr>
          <p:nvPr>
            <p:ph type="body" sz="quarter" idx="20"/>
          </p:nvPr>
        </p:nvSpPr>
        <p:spPr>
          <a:xfrm>
            <a:off x="4296003" y="1665288"/>
            <a:ext cx="3600000" cy="392112"/>
          </a:xfrm>
        </p:spPr>
        <p:txBody>
          <a:bodyPr/>
          <a:lstStyle/>
          <a:p>
            <a:pPr lvl="0"/>
            <a:r>
              <a:rPr lang="en-US" noProof="0"/>
              <a:t>Click to edit Master text styles</a:t>
            </a:r>
          </a:p>
        </p:txBody>
      </p:sp>
      <p:sp>
        <p:nvSpPr>
          <p:cNvPr id="9" name="Chart Placeholder 3"/>
          <p:cNvSpPr>
            <a:spLocks noGrp="1"/>
          </p:cNvSpPr>
          <p:nvPr>
            <p:ph type="chart" sz="quarter" idx="21"/>
          </p:nvPr>
        </p:nvSpPr>
        <p:spPr>
          <a:xfrm>
            <a:off x="8086960" y="2051999"/>
            <a:ext cx="3600000" cy="3930791"/>
          </a:xfrm>
          <a:prstGeom prst="rect">
            <a:avLst/>
          </a:prstGeom>
        </p:spPr>
        <p:txBody>
          <a:bodyPr/>
          <a:lstStyle/>
          <a:p>
            <a:r>
              <a:rPr lang="en-US" noProof="0" dirty="0"/>
              <a:t>Click icon to add chart</a:t>
            </a:r>
          </a:p>
        </p:txBody>
      </p:sp>
      <p:sp>
        <p:nvSpPr>
          <p:cNvPr id="10" name="Text Placeholder 8"/>
          <p:cNvSpPr>
            <a:spLocks noGrp="1"/>
          </p:cNvSpPr>
          <p:nvPr>
            <p:ph type="body" sz="quarter" idx="22"/>
          </p:nvPr>
        </p:nvSpPr>
        <p:spPr>
          <a:xfrm>
            <a:off x="8086959" y="1659145"/>
            <a:ext cx="3600000" cy="398256"/>
          </a:xfrm>
        </p:spPr>
        <p:txBody>
          <a:bodyPr/>
          <a:lstStyle/>
          <a:p>
            <a:pPr lvl="0"/>
            <a:r>
              <a:rPr lang="en-US" noProof="0"/>
              <a:t>Click to edit Master text styles</a:t>
            </a:r>
          </a:p>
        </p:txBody>
      </p:sp>
      <p:sp>
        <p:nvSpPr>
          <p:cNvPr id="13"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469900" y="402586"/>
            <a:ext cx="11252200" cy="334101"/>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221508164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ns of text">
    <p:spTree>
      <p:nvGrpSpPr>
        <p:cNvPr id="1" name=""/>
        <p:cNvGrpSpPr/>
        <p:nvPr/>
      </p:nvGrpSpPr>
      <p:grpSpPr>
        <a:xfrm>
          <a:off x="0" y="0"/>
          <a:ext cx="0" cy="0"/>
          <a:chOff x="0" y="0"/>
          <a:chExt cx="0" cy="0"/>
        </a:xfrm>
      </p:grpSpPr>
      <p:sp>
        <p:nvSpPr>
          <p:cNvPr id="13" name="Content Placeholder 3"/>
          <p:cNvSpPr>
            <a:spLocks noGrp="1"/>
          </p:cNvSpPr>
          <p:nvPr>
            <p:ph sz="quarter" idx="10"/>
          </p:nvPr>
        </p:nvSpPr>
        <p:spPr>
          <a:xfrm>
            <a:off x="468000" y="1665288"/>
            <a:ext cx="5328000" cy="4622507"/>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5" name="Content Placeholder 3"/>
          <p:cNvSpPr>
            <a:spLocks noGrp="1"/>
          </p:cNvSpPr>
          <p:nvPr>
            <p:ph sz="quarter" idx="20"/>
          </p:nvPr>
        </p:nvSpPr>
        <p:spPr>
          <a:xfrm>
            <a:off x="6394100" y="1656000"/>
            <a:ext cx="5328000" cy="4631795"/>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7"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184289120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olumn content">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469900" y="1665289"/>
            <a:ext cx="4431857" cy="4633913"/>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Content Placeholder 3"/>
          <p:cNvSpPr>
            <a:spLocks noGrp="1"/>
          </p:cNvSpPr>
          <p:nvPr>
            <p:ph sz="quarter" idx="16"/>
          </p:nvPr>
        </p:nvSpPr>
        <p:spPr>
          <a:xfrm>
            <a:off x="5482100" y="1700213"/>
            <a:ext cx="6240000" cy="4598989"/>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1"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189027477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ns - large">
    <p:spTree>
      <p:nvGrpSpPr>
        <p:cNvPr id="1" name=""/>
        <p:cNvGrpSpPr/>
        <p:nvPr/>
      </p:nvGrpSpPr>
      <p:grpSpPr>
        <a:xfrm>
          <a:off x="0" y="0"/>
          <a:ext cx="0" cy="0"/>
          <a:chOff x="0" y="0"/>
          <a:chExt cx="0" cy="0"/>
        </a:xfrm>
      </p:grpSpPr>
      <p:sp>
        <p:nvSpPr>
          <p:cNvPr id="11" name="Content Placeholder 3"/>
          <p:cNvSpPr>
            <a:spLocks noGrp="1"/>
          </p:cNvSpPr>
          <p:nvPr>
            <p:ph sz="quarter" idx="10"/>
          </p:nvPr>
        </p:nvSpPr>
        <p:spPr>
          <a:xfrm>
            <a:off x="469900" y="1665288"/>
            <a:ext cx="5328000" cy="4633912"/>
          </a:xfrm>
          <a:prstGeom prst="rect">
            <a:avLst/>
          </a:prstGeom>
        </p:spPr>
        <p:txBody>
          <a:bodyPr>
            <a:noAutofit/>
          </a:bodyPr>
          <a:lstStyle>
            <a:lvl1pPr>
              <a:tabLst>
                <a:tab pos="6705432" algn="r"/>
              </a:tabLst>
              <a:defRPr sz="1600"/>
            </a:lvl1pPr>
            <a:lvl2pPr>
              <a:tabLst>
                <a:tab pos="6705432" algn="r"/>
              </a:tabLst>
              <a:defRPr sz="1600"/>
            </a:lvl2pPr>
            <a:lvl3pPr>
              <a:tabLst>
                <a:tab pos="6705432" algn="r"/>
              </a:tabLst>
              <a:defRPr sz="1600"/>
            </a:lvl3pPr>
            <a:lvl4pPr>
              <a:tabLst>
                <a:tab pos="6705432" algn="r"/>
              </a:tabLst>
              <a:defRPr sz="1600"/>
            </a:lvl4pPr>
            <a:lvl5pPr>
              <a:tabLst>
                <a:tab pos="6705432" algn="r"/>
              </a:tabLst>
              <a:defRPr sz="1000" baseline="0"/>
            </a:lvl5pPr>
            <a:lvl6pPr>
              <a:defRPr sz="2133"/>
            </a:lvl6pPr>
            <a:lvl7pPr>
              <a:defRPr sz="2133"/>
            </a:lvl7pPr>
            <a:lvl8pPr>
              <a:defRPr sz="2133"/>
            </a:lvl8pPr>
            <a:lvl9pPr>
              <a:defRPr sz="2133"/>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Content Placeholder 3"/>
          <p:cNvSpPr>
            <a:spLocks noGrp="1"/>
          </p:cNvSpPr>
          <p:nvPr>
            <p:ph sz="quarter" idx="20"/>
          </p:nvPr>
        </p:nvSpPr>
        <p:spPr>
          <a:xfrm>
            <a:off x="6394100" y="1665288"/>
            <a:ext cx="5328000" cy="4633912"/>
          </a:xfrm>
          <a:prstGeom prst="rect">
            <a:avLst/>
          </a:prstGeom>
        </p:spPr>
        <p:txBody>
          <a:bodyPr>
            <a:noAutofit/>
          </a:bodyPr>
          <a:lstStyle>
            <a:lvl1pPr>
              <a:tabLst>
                <a:tab pos="6705432" algn="r"/>
              </a:tabLst>
              <a:defRPr sz="1600"/>
            </a:lvl1pPr>
            <a:lvl2pPr>
              <a:tabLst>
                <a:tab pos="6705432" algn="r"/>
              </a:tabLst>
              <a:defRPr sz="1600"/>
            </a:lvl2pPr>
            <a:lvl3pPr>
              <a:tabLst>
                <a:tab pos="6705432" algn="r"/>
              </a:tabLst>
              <a:defRPr sz="1600"/>
            </a:lvl3pPr>
            <a:lvl4pPr>
              <a:tabLst>
                <a:tab pos="6705432" algn="r"/>
              </a:tabLst>
              <a:defRPr sz="1600"/>
            </a:lvl4pPr>
            <a:lvl5pPr>
              <a:tabLst>
                <a:tab pos="6705432" algn="r"/>
              </a:tabLst>
              <a:defRPr sz="1000" baseline="0"/>
            </a:lvl5pPr>
            <a:lvl6pPr>
              <a:defRPr sz="2133"/>
            </a:lvl6pPr>
            <a:lvl7pPr>
              <a:defRPr sz="2133"/>
            </a:lvl7pPr>
            <a:lvl8pPr>
              <a:defRPr sz="2133"/>
            </a:lvl8pPr>
            <a:lvl9pPr>
              <a:defRPr sz="2133"/>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9"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1031036312"/>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469900" y="1665288"/>
            <a:ext cx="5480400" cy="4317502"/>
          </a:xfrm>
          <a:prstGeom prst="rect">
            <a:avLst/>
          </a:prstGeom>
        </p:spPr>
        <p:txBody>
          <a:bodyPr>
            <a:noAutofit/>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 name="Chart Placeholder 2"/>
          <p:cNvSpPr>
            <a:spLocks noGrp="1"/>
          </p:cNvSpPr>
          <p:nvPr>
            <p:ph type="chart" sz="quarter" idx="21"/>
          </p:nvPr>
        </p:nvSpPr>
        <p:spPr>
          <a:xfrm>
            <a:off x="6239584" y="2125013"/>
            <a:ext cx="5482516" cy="3857777"/>
          </a:xfrm>
        </p:spPr>
        <p:txBody>
          <a:bodyPr>
            <a:noAutofit/>
          </a:bodyPr>
          <a:lstStyle/>
          <a:p>
            <a:r>
              <a:rPr lang="en-US" noProof="0" dirty="0"/>
              <a:t>Click icon to add chart</a:t>
            </a:r>
          </a:p>
        </p:txBody>
      </p:sp>
      <p:sp>
        <p:nvSpPr>
          <p:cNvPr id="6" name="Text Placeholder 5"/>
          <p:cNvSpPr>
            <a:spLocks noGrp="1"/>
          </p:cNvSpPr>
          <p:nvPr>
            <p:ph type="body" sz="quarter" idx="22"/>
          </p:nvPr>
        </p:nvSpPr>
        <p:spPr>
          <a:xfrm>
            <a:off x="6239584" y="1655763"/>
            <a:ext cx="5482516" cy="420687"/>
          </a:xfrm>
        </p:spPr>
        <p:txBody>
          <a:bodyPr>
            <a:noAutofit/>
          </a:bodyPr>
          <a:lstStyle/>
          <a:p>
            <a:pPr lvl="0"/>
            <a:r>
              <a:rPr lang="en-US" noProof="0"/>
              <a:t>Click to edit Master text styles</a:t>
            </a:r>
          </a:p>
        </p:txBody>
      </p:sp>
      <p:sp>
        <p:nvSpPr>
          <p:cNvPr id="12"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217946623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6239584" y="2125013"/>
            <a:ext cx="5482516" cy="3857777"/>
          </a:xfrm>
        </p:spPr>
        <p:txBody>
          <a:bodyPr>
            <a:noAutofit/>
          </a:bodyPr>
          <a:lstStyle/>
          <a:p>
            <a:r>
              <a:rPr lang="en-US" noProof="0" dirty="0"/>
              <a:t>Click icon to add chart</a:t>
            </a:r>
          </a:p>
        </p:txBody>
      </p:sp>
      <p:sp>
        <p:nvSpPr>
          <p:cNvPr id="6" name="Text Placeholder 5"/>
          <p:cNvSpPr>
            <a:spLocks noGrp="1"/>
          </p:cNvSpPr>
          <p:nvPr>
            <p:ph type="body" sz="quarter" idx="22"/>
          </p:nvPr>
        </p:nvSpPr>
        <p:spPr>
          <a:xfrm>
            <a:off x="6239585" y="1654028"/>
            <a:ext cx="5482516" cy="420687"/>
          </a:xfrm>
        </p:spPr>
        <p:txBody>
          <a:bodyPr>
            <a:noAutofit/>
          </a:bodyPr>
          <a:lstStyle/>
          <a:p>
            <a:pPr lvl="0"/>
            <a:r>
              <a:rPr lang="en-US" noProof="0"/>
              <a:t>Click to edit Master text styles</a:t>
            </a:r>
          </a:p>
        </p:txBody>
      </p:sp>
      <p:sp>
        <p:nvSpPr>
          <p:cNvPr id="9" name="Chart Placeholder 2"/>
          <p:cNvSpPr>
            <a:spLocks noGrp="1"/>
          </p:cNvSpPr>
          <p:nvPr>
            <p:ph type="chart" sz="quarter" idx="24"/>
          </p:nvPr>
        </p:nvSpPr>
        <p:spPr>
          <a:xfrm>
            <a:off x="469900" y="2125013"/>
            <a:ext cx="5482517" cy="3857777"/>
          </a:xfrm>
        </p:spPr>
        <p:txBody>
          <a:bodyPr>
            <a:noAutofit/>
          </a:bodyPr>
          <a:lstStyle/>
          <a:p>
            <a:r>
              <a:rPr lang="en-US" noProof="0" dirty="0"/>
              <a:t>Click icon to add chart</a:t>
            </a:r>
          </a:p>
        </p:txBody>
      </p:sp>
      <p:sp>
        <p:nvSpPr>
          <p:cNvPr id="12" name="Text Placeholder 5"/>
          <p:cNvSpPr>
            <a:spLocks noGrp="1"/>
          </p:cNvSpPr>
          <p:nvPr>
            <p:ph type="body" sz="quarter" idx="25"/>
          </p:nvPr>
        </p:nvSpPr>
        <p:spPr>
          <a:xfrm>
            <a:off x="469898" y="1665288"/>
            <a:ext cx="5482517" cy="409427"/>
          </a:xfrm>
        </p:spPr>
        <p:txBody>
          <a:bodyPr>
            <a:noAutofit/>
          </a:bodyPr>
          <a:lstStyle/>
          <a:p>
            <a:pPr lvl="0"/>
            <a:r>
              <a:rPr lang="en-US" noProof="0"/>
              <a:t>Click to edit Master text styles</a:t>
            </a:r>
          </a:p>
        </p:txBody>
      </p:sp>
      <p:sp>
        <p:nvSpPr>
          <p:cNvPr id="16"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7"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120028567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content with quote ">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7455116" y="1626099"/>
            <a:ext cx="4266983" cy="4673101"/>
          </a:xfrm>
          <a:prstGeom prst="rect">
            <a:avLst/>
          </a:prstGeom>
        </p:spPr>
        <p:txBody>
          <a:bodyPr>
            <a:noAutofit/>
          </a:bodyPr>
          <a:lstStyle>
            <a:lvl1pPr>
              <a:tabLst>
                <a:tab pos="6705432" algn="r"/>
              </a:tabLst>
              <a:defRPr sz="2400">
                <a:solidFill>
                  <a:schemeClr val="accent3"/>
                </a:solidFill>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Click to edit Master text styles</a:t>
            </a:r>
          </a:p>
        </p:txBody>
      </p:sp>
      <p:sp>
        <p:nvSpPr>
          <p:cNvPr id="8" name="Content Placeholder 3"/>
          <p:cNvSpPr>
            <a:spLocks noGrp="1"/>
          </p:cNvSpPr>
          <p:nvPr>
            <p:ph sz="quarter" idx="16"/>
          </p:nvPr>
        </p:nvSpPr>
        <p:spPr>
          <a:xfrm>
            <a:off x="469900" y="1665288"/>
            <a:ext cx="6660866" cy="4633913"/>
          </a:xfrm>
          <a:prstGeom prst="rect">
            <a:avLst/>
          </a:prstGeom>
        </p:spPr>
        <p:txBody>
          <a:bodyPr>
            <a:noAutofit/>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1"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98019857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4210150" y="1530450"/>
            <a:ext cx="3780000" cy="3780000"/>
          </a:xfrm>
          <a:prstGeom prst="ellipse">
            <a:avLst/>
          </a:prstGeom>
          <a:ln w="25400">
            <a:solidFill>
              <a:schemeClr val="accent1"/>
            </a:solidFill>
          </a:ln>
        </p:spPr>
        <p:txBody>
          <a:bodyPr lIns="108000" tIns="108000" rIns="108000" bIns="108000" anchor="ctr" anchorCtr="0">
            <a:normAutofit/>
          </a:bodyPr>
          <a:lstStyle>
            <a:lvl1pPr algn="ctr">
              <a:lnSpc>
                <a:spcPts val="3800"/>
              </a:lnSpc>
              <a:defRPr sz="3200" b="0">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Subtitle 2"/>
          <p:cNvSpPr>
            <a:spLocks noGrp="1"/>
          </p:cNvSpPr>
          <p:nvPr>
            <p:ph type="subTitle" idx="1"/>
          </p:nvPr>
        </p:nvSpPr>
        <p:spPr bwMode="gray">
          <a:xfrm>
            <a:off x="475200" y="5845180"/>
            <a:ext cx="5592011" cy="505645"/>
          </a:xfrm>
          <a:prstGeom prst="rect">
            <a:avLst/>
          </a:prstGeom>
        </p:spPr>
        <p:txBody>
          <a:bodyPr lIns="0" tIns="0" rIns="0" bIns="0" anchor="b" anchorCtr="0">
            <a:noAutofit/>
          </a:bodyPr>
          <a:lstStyle>
            <a:lvl1pPr marL="0" indent="0" algn="l">
              <a:lnSpc>
                <a:spcPct val="100000"/>
              </a:lnSpc>
              <a:spcAft>
                <a:spcPts val="0"/>
              </a:spcAft>
              <a:buNone/>
              <a:defRPr sz="1600">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dirty="0"/>
              <a:t>Click to edit Master subtitle style</a:t>
            </a:r>
          </a:p>
        </p:txBody>
      </p:sp>
      <p:sp>
        <p:nvSpPr>
          <p:cNvPr id="5" name="Text Placeholder 4"/>
          <p:cNvSpPr>
            <a:spLocks noGrp="1"/>
          </p:cNvSpPr>
          <p:nvPr>
            <p:ph type="body" sz="quarter" idx="10"/>
          </p:nvPr>
        </p:nvSpPr>
        <p:spPr>
          <a:xfrm>
            <a:off x="475200" y="6362699"/>
            <a:ext cx="5594349" cy="298451"/>
          </a:xfrm>
          <a:prstGeom prst="rect">
            <a:avLst/>
          </a:prstGeom>
        </p:spPr>
        <p:txBody>
          <a:bodyPr/>
          <a:lstStyle>
            <a:lvl1pPr>
              <a:spcAft>
                <a:spcPts val="0"/>
              </a:spcAft>
              <a:defRPr sz="105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6" name="Group 15"/>
          <p:cNvGrpSpPr>
            <a:grpSpLocks noChangeAspect="1"/>
          </p:cNvGrpSpPr>
          <p:nvPr userDrawn="1"/>
        </p:nvGrpSpPr>
        <p:grpSpPr>
          <a:xfrm>
            <a:off x="469900" y="457761"/>
            <a:ext cx="1998000" cy="374400"/>
            <a:chOff x="398463" y="404813"/>
            <a:chExt cx="1627187" cy="307976"/>
          </a:xfrm>
          <a:solidFill>
            <a:schemeClr val="tx1"/>
          </a:solidFill>
        </p:grpSpPr>
        <p:sp>
          <p:nvSpPr>
            <p:cNvPr id="17"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8"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9" name="Rectangle 7"/>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0"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1" name="Rectangle 9"/>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3" name="Rectangle 10"/>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4"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5"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6"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7"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Tree>
    <p:extLst>
      <p:ext uri="{BB962C8B-B14F-4D97-AF65-F5344CB8AC3E}">
        <p14:creationId xmlns:p14="http://schemas.microsoft.com/office/powerpoint/2010/main" val="1212220219"/>
      </p:ext>
    </p:extLst>
  </p:cSld>
  <p:clrMapOvr>
    <a:overrideClrMapping bg1="lt1" tx1="dk1" bg2="lt2" tx2="dk2" accent1="accent1" accent2="accent2" accent3="accent3" accent4="accent4" accent5="accent5" accent6="accent6" hlink="hlink" folHlink="folHlink"/>
  </p:clrMapOvr>
  <p:transition>
    <p:fade/>
  </p:transition>
  <p:extLst mod="1">
    <p:ext uri="{DCECCB84-F9BA-43D5-87BE-67443E8EF086}">
      <p15:sldGuideLst xmlns:p15="http://schemas.microsoft.com/office/powerpoint/2012/main">
        <p15:guide id="1" orient="horz" pos="408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rofile">
    <p:spTree>
      <p:nvGrpSpPr>
        <p:cNvPr id="1" name=""/>
        <p:cNvGrpSpPr/>
        <p:nvPr/>
      </p:nvGrpSpPr>
      <p:grpSpPr>
        <a:xfrm>
          <a:off x="0" y="0"/>
          <a:ext cx="0" cy="0"/>
          <a:chOff x="0" y="0"/>
          <a:chExt cx="0" cy="0"/>
        </a:xfrm>
      </p:grpSpPr>
      <p:sp>
        <p:nvSpPr>
          <p:cNvPr id="4" name="Picture Placeholder 6"/>
          <p:cNvSpPr>
            <a:spLocks noGrp="1"/>
          </p:cNvSpPr>
          <p:nvPr>
            <p:ph type="pic" sz="quarter" idx="13"/>
          </p:nvPr>
        </p:nvSpPr>
        <p:spPr>
          <a:xfrm>
            <a:off x="488742" y="1700213"/>
            <a:ext cx="2664000" cy="1260000"/>
          </a:xfrm>
        </p:spPr>
        <p:txBody>
          <a:bodyPr lIns="0" tIns="0" rIns="0" bIns="0">
            <a:noAutofit/>
          </a:bodyPr>
          <a:lstStyle/>
          <a:p>
            <a:r>
              <a:rPr lang="en-US" noProof="0" dirty="0"/>
              <a:t>Click icon to add picture</a:t>
            </a:r>
          </a:p>
        </p:txBody>
      </p:sp>
      <p:sp>
        <p:nvSpPr>
          <p:cNvPr id="5" name="Picture Placeholder 6"/>
          <p:cNvSpPr>
            <a:spLocks noGrp="1"/>
          </p:cNvSpPr>
          <p:nvPr>
            <p:ph type="pic" sz="quarter" idx="14"/>
          </p:nvPr>
        </p:nvSpPr>
        <p:spPr>
          <a:xfrm>
            <a:off x="3341040" y="1700212"/>
            <a:ext cx="2664000" cy="1260000"/>
          </a:xfrm>
        </p:spPr>
        <p:txBody>
          <a:bodyPr lIns="0" tIns="0" rIns="0" bIns="0">
            <a:noAutofit/>
          </a:bodyPr>
          <a:lstStyle/>
          <a:p>
            <a:r>
              <a:rPr lang="en-US" noProof="0" dirty="0"/>
              <a:t>Click icon to add picture</a:t>
            </a:r>
          </a:p>
        </p:txBody>
      </p:sp>
      <p:sp>
        <p:nvSpPr>
          <p:cNvPr id="6" name="Picture Placeholder 6"/>
          <p:cNvSpPr>
            <a:spLocks noGrp="1"/>
          </p:cNvSpPr>
          <p:nvPr>
            <p:ph type="pic" sz="quarter" idx="15"/>
          </p:nvPr>
        </p:nvSpPr>
        <p:spPr>
          <a:xfrm>
            <a:off x="6193338" y="1700212"/>
            <a:ext cx="2664000" cy="1260000"/>
          </a:xfrm>
        </p:spPr>
        <p:txBody>
          <a:bodyPr lIns="0" tIns="0" rIns="0" bIns="0">
            <a:noAutofit/>
          </a:bodyPr>
          <a:lstStyle/>
          <a:p>
            <a:r>
              <a:rPr lang="en-US" noProof="0" dirty="0"/>
              <a:t>Click icon to add picture</a:t>
            </a:r>
          </a:p>
        </p:txBody>
      </p:sp>
      <p:sp>
        <p:nvSpPr>
          <p:cNvPr id="7" name="Picture Placeholder 6"/>
          <p:cNvSpPr>
            <a:spLocks noGrp="1"/>
          </p:cNvSpPr>
          <p:nvPr>
            <p:ph type="pic" sz="quarter" idx="16"/>
          </p:nvPr>
        </p:nvSpPr>
        <p:spPr>
          <a:xfrm>
            <a:off x="9045636" y="1700212"/>
            <a:ext cx="2664000" cy="1260000"/>
          </a:xfrm>
        </p:spPr>
        <p:txBody>
          <a:bodyPr lIns="0" tIns="0" rIns="0" bIns="0">
            <a:noAutofit/>
          </a:bodyPr>
          <a:lstStyle/>
          <a:p>
            <a:r>
              <a:rPr lang="en-US" noProof="0" dirty="0"/>
              <a:t>Click icon to add picture</a:t>
            </a:r>
          </a:p>
        </p:txBody>
      </p:sp>
      <p:sp>
        <p:nvSpPr>
          <p:cNvPr id="9" name="Text Placeholder 8"/>
          <p:cNvSpPr>
            <a:spLocks noGrp="1"/>
          </p:cNvSpPr>
          <p:nvPr>
            <p:ph type="body" sz="quarter" idx="17"/>
          </p:nvPr>
        </p:nvSpPr>
        <p:spPr>
          <a:xfrm>
            <a:off x="482363" y="3076573"/>
            <a:ext cx="2640000" cy="3222628"/>
          </a:xfrm>
        </p:spPr>
        <p:txBody>
          <a:bodyPr/>
          <a:lstStyle>
            <a:lvl1pPr marL="0" indent="0">
              <a:defRPr b="1">
                <a:solidFill>
                  <a:schemeClr val="tx1"/>
                </a:solidFill>
              </a:defRPr>
            </a:lvl1pPr>
            <a:lvl2pPr marL="127000" indent="-127000" algn="l">
              <a:spcAft>
                <a:spcPts val="0"/>
              </a:spcAft>
              <a:buClrTx/>
              <a:buSzPct val="100000"/>
              <a:buFont typeface="Arial" panose="020B0604020202020204" pitchFamily="34" charset="0"/>
              <a:buChar char="•"/>
              <a:defRPr>
                <a:solidFill>
                  <a:schemeClr val="tx1"/>
                </a:solidFill>
              </a:defRPr>
            </a:lvl2pPr>
            <a:lvl3pPr marL="279400" indent="-127000" algn="l">
              <a:spcAft>
                <a:spcPts val="0"/>
              </a:spcAft>
              <a:buClrTx/>
              <a:buSzPct val="100000"/>
              <a:buFont typeface="Arial" panose="020B0604020202020204" pitchFamily="34" charset="0"/>
              <a:buChar char="−"/>
              <a:defRPr>
                <a:solidFill>
                  <a:schemeClr val="tx1"/>
                </a:solidFill>
              </a:defRPr>
            </a:lvl3pPr>
            <a:lvl4pPr marL="431800" indent="-127000" algn="l">
              <a:spcAft>
                <a:spcPts val="0"/>
              </a:spcAft>
              <a:buClrTx/>
              <a:buSzPct val="100000"/>
              <a:buFont typeface="Arial" panose="020B0604020202020204" pitchFamily="34" charset="0"/>
              <a:buChar char="◦"/>
              <a:defRPr>
                <a:solidFill>
                  <a:schemeClr val="tx1"/>
                </a:solidFill>
              </a:defRPr>
            </a:lvl4pPr>
            <a:lvl5pPr marL="584200" indent="-127000" algn="l">
              <a:spcAft>
                <a:spcPts val="0"/>
              </a:spcAft>
              <a:buClrTx/>
              <a:buSzPct val="100000"/>
              <a:buFont typeface="Arial" panose="020B0604020202020204" pitchFamily="34" charset="0"/>
              <a:buChar char="−"/>
              <a:defRPr baseline="0">
                <a:solidFill>
                  <a:schemeClr val="tx1"/>
                </a:solidFill>
              </a:defRPr>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Text Placeholder 8"/>
          <p:cNvSpPr>
            <a:spLocks noGrp="1"/>
          </p:cNvSpPr>
          <p:nvPr>
            <p:ph type="body" sz="quarter" idx="18"/>
          </p:nvPr>
        </p:nvSpPr>
        <p:spPr>
          <a:xfrm>
            <a:off x="6207211" y="3079742"/>
            <a:ext cx="2640000" cy="3222628"/>
          </a:xfrm>
        </p:spPr>
        <p:txBody>
          <a:bodyPr/>
          <a:lstStyle>
            <a:lvl1pPr marL="0" indent="0">
              <a:defRPr b="1">
                <a:solidFill>
                  <a:schemeClr val="tx1"/>
                </a:solidFill>
              </a:defRPr>
            </a:lvl1pPr>
            <a:lvl2pPr marL="127000" indent="-127000" algn="l">
              <a:spcAft>
                <a:spcPts val="0"/>
              </a:spcAft>
              <a:buClrTx/>
              <a:buSzPct val="100000"/>
              <a:buFont typeface="Arial" panose="020B0604020202020204" pitchFamily="34" charset="0"/>
              <a:buChar char="•"/>
              <a:defRPr>
                <a:solidFill>
                  <a:schemeClr val="tx1"/>
                </a:solidFill>
              </a:defRPr>
            </a:lvl2pPr>
            <a:lvl3pPr marL="279400" indent="-127000" algn="l">
              <a:spcAft>
                <a:spcPts val="0"/>
              </a:spcAft>
              <a:buClrTx/>
              <a:buSzPct val="100000"/>
              <a:buFont typeface="Arial" panose="020B0604020202020204" pitchFamily="34" charset="0"/>
              <a:buChar char="−"/>
              <a:defRPr>
                <a:solidFill>
                  <a:schemeClr val="tx1"/>
                </a:solidFill>
              </a:defRPr>
            </a:lvl3pPr>
            <a:lvl4pPr marL="431800" indent="-127000" algn="l">
              <a:spcAft>
                <a:spcPts val="0"/>
              </a:spcAft>
              <a:buClrTx/>
              <a:buSzPct val="100000"/>
              <a:buFont typeface="Arial" panose="020B0604020202020204" pitchFamily="34" charset="0"/>
              <a:buChar char="◦"/>
              <a:defRPr>
                <a:solidFill>
                  <a:schemeClr val="tx1"/>
                </a:solidFill>
              </a:defRPr>
            </a:lvl4pPr>
            <a:lvl5pPr marL="584200" indent="-127000" algn="l">
              <a:spcAft>
                <a:spcPts val="0"/>
              </a:spcAft>
              <a:buClrTx/>
              <a:buSzPct val="100000"/>
              <a:buFont typeface="Arial" panose="020B0604020202020204" pitchFamily="34" charset="0"/>
              <a:buChar char="−"/>
              <a:defRPr baseline="0">
                <a:solidFill>
                  <a:schemeClr val="tx1"/>
                </a:solidFill>
              </a:defRPr>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Text Placeholder 8"/>
          <p:cNvSpPr>
            <a:spLocks noGrp="1"/>
          </p:cNvSpPr>
          <p:nvPr>
            <p:ph type="body" sz="quarter" idx="19"/>
          </p:nvPr>
        </p:nvSpPr>
        <p:spPr>
          <a:xfrm>
            <a:off x="3344787" y="3076573"/>
            <a:ext cx="2640000" cy="3222628"/>
          </a:xfrm>
        </p:spPr>
        <p:txBody>
          <a:bodyPr/>
          <a:lstStyle>
            <a:lvl1pPr marL="0" indent="0">
              <a:defRPr b="1">
                <a:solidFill>
                  <a:schemeClr val="tx1"/>
                </a:solidFill>
              </a:defRPr>
            </a:lvl1pPr>
            <a:lvl2pPr marL="127000" indent="-127000" algn="l">
              <a:spcAft>
                <a:spcPts val="0"/>
              </a:spcAft>
              <a:buClrTx/>
              <a:buSzPct val="100000"/>
              <a:buFont typeface="Arial" panose="020B0604020202020204" pitchFamily="34" charset="0"/>
              <a:buChar char="•"/>
              <a:defRPr>
                <a:solidFill>
                  <a:schemeClr val="tx1"/>
                </a:solidFill>
              </a:defRPr>
            </a:lvl2pPr>
            <a:lvl3pPr marL="279400" indent="-127000" algn="l">
              <a:spcAft>
                <a:spcPts val="0"/>
              </a:spcAft>
              <a:buClrTx/>
              <a:buSzPct val="100000"/>
              <a:buFont typeface="Arial" panose="020B0604020202020204" pitchFamily="34" charset="0"/>
              <a:buChar char="−"/>
              <a:defRPr>
                <a:solidFill>
                  <a:schemeClr val="tx1"/>
                </a:solidFill>
              </a:defRPr>
            </a:lvl3pPr>
            <a:lvl4pPr marL="431800" indent="-127000" algn="l">
              <a:spcAft>
                <a:spcPts val="0"/>
              </a:spcAft>
              <a:buClrTx/>
              <a:buSzPct val="100000"/>
              <a:buFont typeface="Arial" panose="020B0604020202020204" pitchFamily="34" charset="0"/>
              <a:buChar char="◦"/>
              <a:defRPr>
                <a:solidFill>
                  <a:schemeClr val="tx1"/>
                </a:solidFill>
              </a:defRPr>
            </a:lvl4pPr>
            <a:lvl5pPr marL="584200" indent="-127000" algn="l">
              <a:spcAft>
                <a:spcPts val="0"/>
              </a:spcAft>
              <a:buClrTx/>
              <a:buSzPct val="100000"/>
              <a:buFont typeface="Arial" panose="020B0604020202020204" pitchFamily="34" charset="0"/>
              <a:buChar char="−"/>
              <a:defRPr baseline="0">
                <a:solidFill>
                  <a:schemeClr val="tx1"/>
                </a:solidFill>
              </a:defRPr>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2" name="Text Placeholder 8"/>
          <p:cNvSpPr>
            <a:spLocks noGrp="1"/>
          </p:cNvSpPr>
          <p:nvPr>
            <p:ph type="body" sz="quarter" idx="20"/>
          </p:nvPr>
        </p:nvSpPr>
        <p:spPr>
          <a:xfrm>
            <a:off x="9069636" y="3079742"/>
            <a:ext cx="2640000" cy="3222628"/>
          </a:xfrm>
        </p:spPr>
        <p:txBody>
          <a:bodyPr/>
          <a:lstStyle>
            <a:lvl1pPr marL="0" indent="0">
              <a:defRPr b="1">
                <a:solidFill>
                  <a:schemeClr val="tx1"/>
                </a:solidFill>
              </a:defRPr>
            </a:lvl1pPr>
            <a:lvl2pPr marL="127000" indent="-127000" algn="l">
              <a:spcAft>
                <a:spcPts val="0"/>
              </a:spcAft>
              <a:buClrTx/>
              <a:buSzPct val="100000"/>
              <a:buFont typeface="Arial" panose="020B0604020202020204" pitchFamily="34" charset="0"/>
              <a:buChar char="•"/>
              <a:defRPr>
                <a:solidFill>
                  <a:schemeClr val="tx1"/>
                </a:solidFill>
              </a:defRPr>
            </a:lvl2pPr>
            <a:lvl3pPr marL="279400" indent="-127000" algn="l">
              <a:spcAft>
                <a:spcPts val="0"/>
              </a:spcAft>
              <a:buClrTx/>
              <a:buSzPct val="100000"/>
              <a:buFont typeface="Arial" panose="020B0604020202020204" pitchFamily="34" charset="0"/>
              <a:buChar char="−"/>
              <a:defRPr>
                <a:solidFill>
                  <a:schemeClr val="tx1"/>
                </a:solidFill>
              </a:defRPr>
            </a:lvl3pPr>
            <a:lvl4pPr marL="431800" indent="-127000" algn="l">
              <a:spcAft>
                <a:spcPts val="0"/>
              </a:spcAft>
              <a:buClrTx/>
              <a:buSzPct val="100000"/>
              <a:buFont typeface="Arial" panose="020B0604020202020204" pitchFamily="34" charset="0"/>
              <a:buChar char="◦"/>
              <a:defRPr>
                <a:solidFill>
                  <a:schemeClr val="tx1"/>
                </a:solidFill>
              </a:defRPr>
            </a:lvl4pPr>
            <a:lvl5pPr marL="584200" indent="-127000" algn="l">
              <a:spcAft>
                <a:spcPts val="0"/>
              </a:spcAft>
              <a:buClrTx/>
              <a:buSzPct val="100000"/>
              <a:buFont typeface="Arial" panose="020B0604020202020204" pitchFamily="34" charset="0"/>
              <a:buChar char="−"/>
              <a:defRPr baseline="0">
                <a:solidFill>
                  <a:schemeClr val="tx1"/>
                </a:solidFill>
              </a:defRPr>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4" name="Text Placeholder 8"/>
          <p:cNvSpPr>
            <a:spLocks noGrp="1"/>
          </p:cNvSpPr>
          <p:nvPr>
            <p:ph type="body" sz="quarter" idx="21"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5"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3930325268"/>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profile 2">
    <p:spTree>
      <p:nvGrpSpPr>
        <p:cNvPr id="1" name=""/>
        <p:cNvGrpSpPr/>
        <p:nvPr/>
      </p:nvGrpSpPr>
      <p:grpSpPr>
        <a:xfrm>
          <a:off x="0" y="0"/>
          <a:ext cx="0" cy="0"/>
          <a:chOff x="0" y="0"/>
          <a:chExt cx="0" cy="0"/>
        </a:xfrm>
      </p:grpSpPr>
      <p:sp>
        <p:nvSpPr>
          <p:cNvPr id="4" name="Rectangle 3"/>
          <p:cNvSpPr/>
          <p:nvPr userDrawn="1"/>
        </p:nvSpPr>
        <p:spPr>
          <a:xfrm>
            <a:off x="476780" y="170386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5" name="Rectangle 4"/>
          <p:cNvSpPr/>
          <p:nvPr userDrawn="1"/>
        </p:nvSpPr>
        <p:spPr>
          <a:xfrm>
            <a:off x="6184900" y="170386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6" name="Rectangle 5"/>
          <p:cNvSpPr/>
          <p:nvPr userDrawn="1"/>
        </p:nvSpPr>
        <p:spPr>
          <a:xfrm>
            <a:off x="469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7" name="Rectangle 6"/>
          <p:cNvSpPr/>
          <p:nvPr userDrawn="1"/>
        </p:nvSpPr>
        <p:spPr>
          <a:xfrm>
            <a:off x="6184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8" name="Picture Placeholder 11"/>
          <p:cNvSpPr>
            <a:spLocks noGrp="1"/>
          </p:cNvSpPr>
          <p:nvPr>
            <p:ph type="pic" sz="quarter" idx="25"/>
          </p:nvPr>
        </p:nvSpPr>
        <p:spPr>
          <a:xfrm>
            <a:off x="476780" y="1880213"/>
            <a:ext cx="2116800" cy="1591200"/>
          </a:xfrm>
        </p:spPr>
        <p:txBody>
          <a:bodyPr/>
          <a:lstStyle>
            <a:lvl1pPr algn="ctr">
              <a:defRPr/>
            </a:lvl1pPr>
          </a:lstStyle>
          <a:p>
            <a:r>
              <a:rPr lang="en-US" noProof="0" dirty="0"/>
              <a:t>Click icon to add picture</a:t>
            </a:r>
          </a:p>
        </p:txBody>
      </p:sp>
      <p:sp>
        <p:nvSpPr>
          <p:cNvPr id="9" name="Picture Placeholder 11"/>
          <p:cNvSpPr>
            <a:spLocks noGrp="1"/>
          </p:cNvSpPr>
          <p:nvPr>
            <p:ph type="pic" sz="quarter" idx="27"/>
          </p:nvPr>
        </p:nvSpPr>
        <p:spPr>
          <a:xfrm>
            <a:off x="6204097" y="1880212"/>
            <a:ext cx="2116800" cy="1591200"/>
          </a:xfrm>
        </p:spPr>
        <p:txBody>
          <a:bodyPr/>
          <a:lstStyle>
            <a:lvl1pPr algn="ctr">
              <a:defRPr/>
            </a:lvl1pPr>
          </a:lstStyle>
          <a:p>
            <a:r>
              <a:rPr lang="en-US" noProof="0" dirty="0"/>
              <a:t>Click icon to add picture</a:t>
            </a:r>
          </a:p>
        </p:txBody>
      </p:sp>
      <p:sp>
        <p:nvSpPr>
          <p:cNvPr id="10" name="Picture Placeholder 11"/>
          <p:cNvSpPr>
            <a:spLocks noGrp="1"/>
          </p:cNvSpPr>
          <p:nvPr>
            <p:ph type="pic" sz="quarter" idx="29"/>
          </p:nvPr>
        </p:nvSpPr>
        <p:spPr>
          <a:xfrm>
            <a:off x="481779" y="4256211"/>
            <a:ext cx="2116800" cy="1591200"/>
          </a:xfrm>
        </p:spPr>
        <p:txBody>
          <a:bodyPr/>
          <a:lstStyle>
            <a:lvl1pPr algn="ctr">
              <a:defRPr/>
            </a:lvl1pPr>
          </a:lstStyle>
          <a:p>
            <a:r>
              <a:rPr lang="en-US" noProof="0" dirty="0"/>
              <a:t>Click icon to add picture</a:t>
            </a:r>
          </a:p>
        </p:txBody>
      </p:sp>
      <p:sp>
        <p:nvSpPr>
          <p:cNvPr id="11" name="Picture Placeholder 11"/>
          <p:cNvSpPr>
            <a:spLocks noGrp="1"/>
          </p:cNvSpPr>
          <p:nvPr>
            <p:ph type="pic" sz="quarter" idx="31"/>
          </p:nvPr>
        </p:nvSpPr>
        <p:spPr>
          <a:xfrm>
            <a:off x="6204097" y="4256211"/>
            <a:ext cx="2116800" cy="1591200"/>
          </a:xfrm>
        </p:spPr>
        <p:txBody>
          <a:bodyPr/>
          <a:lstStyle>
            <a:lvl1pPr algn="ctr">
              <a:defRPr/>
            </a:lvl1pPr>
          </a:lstStyle>
          <a:p>
            <a:r>
              <a:rPr lang="en-US" noProof="0" dirty="0"/>
              <a:t>Click icon to add picture</a:t>
            </a:r>
          </a:p>
        </p:txBody>
      </p:sp>
      <p:sp>
        <p:nvSpPr>
          <p:cNvPr id="13" name="Text Placeholder 12"/>
          <p:cNvSpPr>
            <a:spLocks noGrp="1"/>
          </p:cNvSpPr>
          <p:nvPr>
            <p:ph type="body" sz="quarter" idx="32"/>
          </p:nvPr>
        </p:nvSpPr>
        <p:spPr>
          <a:xfrm>
            <a:off x="2840780" y="1880213"/>
            <a:ext cx="3172800" cy="1944000"/>
          </a:xfrm>
        </p:spPr>
        <p:txBody>
          <a:bodyPr/>
          <a:lstStyle>
            <a:lvl1pPr marL="0" indent="0" algn="l">
              <a:spcAft>
                <a:spcPts val="0"/>
              </a:spcAft>
              <a:buFontTx/>
              <a:buNone/>
              <a:defRPr b="1"/>
            </a:lvl1pPr>
            <a:lvl2pPr marL="127000" indent="-12700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4" name="Text Placeholder 12"/>
          <p:cNvSpPr>
            <a:spLocks noGrp="1"/>
          </p:cNvSpPr>
          <p:nvPr>
            <p:ph type="body" sz="quarter" idx="33"/>
          </p:nvPr>
        </p:nvSpPr>
        <p:spPr>
          <a:xfrm>
            <a:off x="8550676" y="1880213"/>
            <a:ext cx="3171024" cy="1944000"/>
          </a:xfrm>
        </p:spPr>
        <p:txBody>
          <a:bodyPr/>
          <a:lstStyle>
            <a:lvl1pPr marL="0" indent="0" algn="l">
              <a:spcAft>
                <a:spcPts val="0"/>
              </a:spcAft>
              <a:buFontTx/>
              <a:buNone/>
              <a:defRPr b="1"/>
            </a:lvl1pPr>
            <a:lvl2pPr marL="127000" indent="-12700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5" name="Text Placeholder 12"/>
          <p:cNvSpPr>
            <a:spLocks noGrp="1"/>
          </p:cNvSpPr>
          <p:nvPr>
            <p:ph type="body" sz="quarter" idx="34"/>
          </p:nvPr>
        </p:nvSpPr>
        <p:spPr>
          <a:xfrm>
            <a:off x="2802551" y="4256213"/>
            <a:ext cx="3172800" cy="1944000"/>
          </a:xfrm>
        </p:spPr>
        <p:txBody>
          <a:bodyPr/>
          <a:lstStyle>
            <a:lvl1pPr marL="0" indent="0" algn="l">
              <a:spcAft>
                <a:spcPts val="0"/>
              </a:spcAft>
              <a:buFontTx/>
              <a:buNone/>
              <a:defRPr b="1"/>
            </a:lvl1pPr>
            <a:lvl2pPr marL="127000" indent="-12700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6" name="Text Placeholder 12"/>
          <p:cNvSpPr>
            <a:spLocks noGrp="1"/>
          </p:cNvSpPr>
          <p:nvPr>
            <p:ph type="body" sz="quarter" idx="35"/>
          </p:nvPr>
        </p:nvSpPr>
        <p:spPr>
          <a:xfrm>
            <a:off x="8548900" y="4256212"/>
            <a:ext cx="3172800" cy="1944000"/>
          </a:xfrm>
        </p:spPr>
        <p:txBody>
          <a:bodyPr/>
          <a:lstStyle>
            <a:lvl1pPr marL="0" indent="0" algn="l">
              <a:spcAft>
                <a:spcPts val="0"/>
              </a:spcAft>
              <a:buFontTx/>
              <a:buNone/>
              <a:defRPr b="1"/>
            </a:lvl1pPr>
            <a:lvl2pPr marL="127000" indent="-12700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8"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9"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3705043249"/>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picture and text">
    <p:spTree>
      <p:nvGrpSpPr>
        <p:cNvPr id="1" name=""/>
        <p:cNvGrpSpPr/>
        <p:nvPr/>
      </p:nvGrpSpPr>
      <p:grpSpPr>
        <a:xfrm>
          <a:off x="0" y="0"/>
          <a:ext cx="0" cy="0"/>
          <a:chOff x="0" y="0"/>
          <a:chExt cx="0" cy="0"/>
        </a:xfrm>
      </p:grpSpPr>
      <p:sp>
        <p:nvSpPr>
          <p:cNvPr id="4" name="Picture Placeholder 7"/>
          <p:cNvSpPr>
            <a:spLocks noGrp="1"/>
          </p:cNvSpPr>
          <p:nvPr>
            <p:ph type="pic" sz="quarter" idx="13"/>
          </p:nvPr>
        </p:nvSpPr>
        <p:spPr>
          <a:xfrm>
            <a:off x="478609" y="1700213"/>
            <a:ext cx="3639312" cy="2052830"/>
          </a:xfrm>
        </p:spPr>
        <p:txBody>
          <a:bodyPr/>
          <a:lstStyle/>
          <a:p>
            <a:r>
              <a:rPr lang="en-US" noProof="0" dirty="0"/>
              <a:t>Click icon to add picture</a:t>
            </a:r>
          </a:p>
        </p:txBody>
      </p:sp>
      <p:sp>
        <p:nvSpPr>
          <p:cNvPr id="5" name="Picture Placeholder 7"/>
          <p:cNvSpPr>
            <a:spLocks noGrp="1"/>
          </p:cNvSpPr>
          <p:nvPr>
            <p:ph type="pic" sz="quarter" idx="14"/>
          </p:nvPr>
        </p:nvSpPr>
        <p:spPr>
          <a:xfrm>
            <a:off x="8082784" y="1700213"/>
            <a:ext cx="3639316" cy="2059099"/>
          </a:xfrm>
        </p:spPr>
        <p:txBody>
          <a:bodyPr/>
          <a:lstStyle/>
          <a:p>
            <a:r>
              <a:rPr lang="en-US" noProof="0" dirty="0"/>
              <a:t>Click icon to add picture</a:t>
            </a:r>
          </a:p>
        </p:txBody>
      </p:sp>
      <p:sp>
        <p:nvSpPr>
          <p:cNvPr id="6" name="Picture Placeholder 7"/>
          <p:cNvSpPr>
            <a:spLocks noGrp="1"/>
          </p:cNvSpPr>
          <p:nvPr>
            <p:ph type="pic" sz="quarter" idx="15"/>
          </p:nvPr>
        </p:nvSpPr>
        <p:spPr>
          <a:xfrm>
            <a:off x="4284188" y="1700212"/>
            <a:ext cx="3636962" cy="2057767"/>
          </a:xfrm>
        </p:spPr>
        <p:txBody>
          <a:bodyPr/>
          <a:lstStyle/>
          <a:p>
            <a:r>
              <a:rPr lang="en-US" noProof="0" dirty="0"/>
              <a:t>Click icon to add picture</a:t>
            </a:r>
          </a:p>
        </p:txBody>
      </p:sp>
      <p:sp>
        <p:nvSpPr>
          <p:cNvPr id="9" name="Text Placeholder 18"/>
          <p:cNvSpPr>
            <a:spLocks noGrp="1"/>
          </p:cNvSpPr>
          <p:nvPr>
            <p:ph idx="1" hasCustomPrompt="1"/>
          </p:nvPr>
        </p:nvSpPr>
        <p:spPr>
          <a:xfrm>
            <a:off x="478609" y="3832225"/>
            <a:ext cx="3639312" cy="2181440"/>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Text Placeholder 18"/>
          <p:cNvSpPr>
            <a:spLocks noGrp="1"/>
          </p:cNvSpPr>
          <p:nvPr>
            <p:ph idx="16" hasCustomPrompt="1"/>
          </p:nvPr>
        </p:nvSpPr>
        <p:spPr>
          <a:xfrm>
            <a:off x="4278313" y="3832224"/>
            <a:ext cx="3636962" cy="2186686"/>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 name="Text Placeholder 18"/>
          <p:cNvSpPr>
            <a:spLocks noGrp="1"/>
          </p:cNvSpPr>
          <p:nvPr>
            <p:ph idx="17" hasCustomPrompt="1"/>
          </p:nvPr>
        </p:nvSpPr>
        <p:spPr>
          <a:xfrm>
            <a:off x="8082784" y="3832224"/>
            <a:ext cx="3639316" cy="2188101"/>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1" name="Text Placeholder 8"/>
          <p:cNvSpPr>
            <a:spLocks noGrp="1"/>
          </p:cNvSpPr>
          <p:nvPr>
            <p:ph type="body" sz="quarter" idx="18"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2"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3395560946"/>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4"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5"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428195933"/>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alifications 2 x 1">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1" name="Title Placeholder 1"/>
          <p:cNvSpPr>
            <a:spLocks noGrp="1"/>
          </p:cNvSpPr>
          <p:nvPr>
            <p:ph type="title"/>
          </p:nvPr>
        </p:nvSpPr>
        <p:spPr>
          <a:xfrm>
            <a:off x="469900" y="402586"/>
            <a:ext cx="11252200" cy="334101"/>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14" name="Text Placeholder 8"/>
          <p:cNvSpPr>
            <a:spLocks noGrp="1"/>
          </p:cNvSpPr>
          <p:nvPr>
            <p:ph type="body" sz="quarter" idx="17"/>
          </p:nvPr>
        </p:nvSpPr>
        <p:spPr>
          <a:xfrm>
            <a:off x="469899" y="1857892"/>
            <a:ext cx="5544000" cy="1695451"/>
          </a:xfrm>
        </p:spPr>
        <p:txBody>
          <a:bodyPr/>
          <a:lstStyle>
            <a:lvl1pPr marL="0" indent="0" algn="l">
              <a:spcAft>
                <a:spcPts val="1333"/>
              </a:spcAft>
              <a:buFontTx/>
              <a:buNone/>
              <a:defRPr b="1">
                <a:solidFill>
                  <a:schemeClr val="tx1"/>
                </a:solidFill>
              </a:defRPr>
            </a:lvl1pPr>
            <a:lvl2pPr marL="127000" indent="-127000" algn="l">
              <a:spcAft>
                <a:spcPts val="1333"/>
              </a:spcAft>
              <a:buClrTx/>
              <a:buSzPct val="100000"/>
              <a:buFont typeface="Arial" panose="020B0604020202020204" pitchFamily="34" charset="0"/>
              <a:buChar char="•"/>
              <a:defRPr>
                <a:solidFill>
                  <a:schemeClr val="tx1"/>
                </a:solidFill>
              </a:defRPr>
            </a:lvl2pPr>
            <a:lvl3pPr marL="279400" indent="-127000" algn="l">
              <a:spcAft>
                <a:spcPts val="1333"/>
              </a:spcAft>
              <a:buClrTx/>
              <a:buSzPct val="100000"/>
              <a:buFont typeface="Arial" panose="020B0604020202020204" pitchFamily="34" charset="0"/>
              <a:buChar char="−"/>
              <a:defRPr>
                <a:solidFill>
                  <a:schemeClr val="tx1"/>
                </a:solidFill>
              </a:defRPr>
            </a:lvl3pPr>
            <a:lvl4pPr marL="431800" indent="-127000" algn="l">
              <a:spcAft>
                <a:spcPts val="1333"/>
              </a:spcAft>
              <a:buClrTx/>
              <a:buSzPct val="100000"/>
              <a:buFont typeface="Arial" panose="020B0604020202020204" pitchFamily="34" charset="0"/>
              <a:buChar char="◦"/>
              <a:defRPr>
                <a:solidFill>
                  <a:schemeClr val="tx1"/>
                </a:solidFill>
              </a:defRPr>
            </a:lvl4pPr>
            <a:lvl5pPr marL="584200" indent="-127000" algn="l">
              <a:spcAft>
                <a:spcPts val="1333"/>
              </a:spcAft>
              <a:buClrTx/>
              <a:buSzPct val="100000"/>
              <a:buFont typeface="Arial" panose="020B0604020202020204" pitchFamily="34" charset="0"/>
              <a:buChar char="−"/>
              <a:defRPr baseline="0">
                <a:solidFill>
                  <a:schemeClr val="tx1"/>
                </a:solidFill>
              </a:defRPr>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5" name="Text Placeholder 8"/>
          <p:cNvSpPr>
            <a:spLocks noGrp="1"/>
          </p:cNvSpPr>
          <p:nvPr>
            <p:ph type="body" sz="quarter" idx="21"/>
          </p:nvPr>
        </p:nvSpPr>
        <p:spPr>
          <a:xfrm>
            <a:off x="6177462" y="1857892"/>
            <a:ext cx="5544000" cy="1695451"/>
          </a:xfrm>
        </p:spPr>
        <p:txBody>
          <a:bodyPr/>
          <a:lstStyle>
            <a:lvl1pPr marL="0" indent="0" algn="l">
              <a:spcAft>
                <a:spcPts val="1333"/>
              </a:spcAft>
              <a:buFontTx/>
              <a:buNone/>
              <a:defRPr b="1">
                <a:solidFill>
                  <a:schemeClr val="tx1"/>
                </a:solidFill>
              </a:defRPr>
            </a:lvl1pPr>
            <a:lvl2pPr marL="127000" indent="-127000" algn="l">
              <a:spcAft>
                <a:spcPts val="1333"/>
              </a:spcAft>
              <a:buClrTx/>
              <a:buSzPct val="100000"/>
              <a:buFont typeface="Arial" panose="020B0604020202020204" pitchFamily="34" charset="0"/>
              <a:buChar char="•"/>
              <a:defRPr>
                <a:solidFill>
                  <a:schemeClr val="tx1"/>
                </a:solidFill>
              </a:defRPr>
            </a:lvl2pPr>
            <a:lvl3pPr marL="279400" indent="-127000" algn="l">
              <a:spcAft>
                <a:spcPts val="1333"/>
              </a:spcAft>
              <a:buClrTx/>
              <a:buSzPct val="100000"/>
              <a:buFont typeface="Arial" panose="020B0604020202020204" pitchFamily="34" charset="0"/>
              <a:buChar char="−"/>
              <a:defRPr>
                <a:solidFill>
                  <a:schemeClr val="tx1"/>
                </a:solidFill>
              </a:defRPr>
            </a:lvl3pPr>
            <a:lvl4pPr marL="431800" indent="-127000" algn="l">
              <a:spcAft>
                <a:spcPts val="1333"/>
              </a:spcAft>
              <a:buClrTx/>
              <a:buSzPct val="100000"/>
              <a:buFont typeface="Arial" panose="020B0604020202020204" pitchFamily="34" charset="0"/>
              <a:buChar char="◦"/>
              <a:defRPr>
                <a:solidFill>
                  <a:schemeClr val="tx1"/>
                </a:solidFill>
              </a:defRPr>
            </a:lvl4pPr>
            <a:lvl5pPr marL="584200" indent="-127000" algn="l">
              <a:spcAft>
                <a:spcPts val="1333"/>
              </a:spcAft>
              <a:buClrTx/>
              <a:buSzPct val="100000"/>
              <a:buFont typeface="Arial" panose="020B0604020202020204" pitchFamily="34" charset="0"/>
              <a:buChar char="−"/>
              <a:defRPr baseline="0">
                <a:solidFill>
                  <a:schemeClr val="tx1"/>
                </a:solidFill>
              </a:defRPr>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7" name="Rectangle 16"/>
          <p:cNvSpPr/>
          <p:nvPr userDrawn="1"/>
        </p:nvSpPr>
        <p:spPr>
          <a:xfrm>
            <a:off x="469899"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333"/>
              </a:spcAft>
            </a:pPr>
            <a:endParaRPr lang="en-US" sz="1467" noProof="0" dirty="0">
              <a:solidFill>
                <a:schemeClr val="bg1"/>
              </a:solidFill>
            </a:endParaRPr>
          </a:p>
        </p:txBody>
      </p:sp>
      <p:sp>
        <p:nvSpPr>
          <p:cNvPr id="18" name="Rectangle 17"/>
          <p:cNvSpPr/>
          <p:nvPr userDrawn="1"/>
        </p:nvSpPr>
        <p:spPr>
          <a:xfrm>
            <a:off x="6167796"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333"/>
              </a:spcAft>
            </a:pPr>
            <a:endParaRPr lang="en-US" sz="1467" noProof="0" dirty="0">
              <a:solidFill>
                <a:schemeClr val="bg1"/>
              </a:solidFill>
            </a:endParaRPr>
          </a:p>
        </p:txBody>
      </p:sp>
      <p:sp>
        <p:nvSpPr>
          <p:cNvPr id="19" name="Picture Placeholder 29"/>
          <p:cNvSpPr>
            <a:spLocks noGrp="1"/>
          </p:cNvSpPr>
          <p:nvPr>
            <p:ph type="pic" sz="quarter" idx="20" hasCustomPrompt="1"/>
          </p:nvPr>
        </p:nvSpPr>
        <p:spPr>
          <a:xfrm>
            <a:off x="10467635" y="1857892"/>
            <a:ext cx="1244161" cy="549275"/>
          </a:xfrm>
        </p:spPr>
        <p:txBody>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dirty="0">
                <a:solidFill>
                  <a:schemeClr val="bg1"/>
                </a:solidFill>
              </a:rPr>
              <a:t>Co-brand</a:t>
            </a:r>
            <a:br>
              <a:rPr lang="en-US" sz="1600" noProof="0" dirty="0">
                <a:solidFill>
                  <a:schemeClr val="bg1"/>
                </a:solidFill>
              </a:rPr>
            </a:br>
            <a:r>
              <a:rPr lang="en-US" sz="1600" noProof="0" dirty="0">
                <a:solidFill>
                  <a:schemeClr val="bg1"/>
                </a:solidFill>
              </a:rPr>
              <a:t>Logo</a:t>
            </a:r>
          </a:p>
          <a:p>
            <a:endParaRPr lang="en-US" noProof="0" dirty="0"/>
          </a:p>
        </p:txBody>
      </p:sp>
      <p:sp>
        <p:nvSpPr>
          <p:cNvPr id="20" name="Picture Placeholder 29"/>
          <p:cNvSpPr>
            <a:spLocks noGrp="1"/>
          </p:cNvSpPr>
          <p:nvPr>
            <p:ph type="pic" sz="quarter" idx="19" hasCustomPrompt="1"/>
          </p:nvPr>
        </p:nvSpPr>
        <p:spPr>
          <a:xfrm>
            <a:off x="4734795" y="1863917"/>
            <a:ext cx="1244906" cy="549275"/>
          </a:xfrm>
        </p:spPr>
        <p:txBody>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dirty="0">
                <a:solidFill>
                  <a:schemeClr val="bg1"/>
                </a:solidFill>
              </a:rPr>
              <a:t>Co-brand</a:t>
            </a:r>
            <a:br>
              <a:rPr lang="en-US" sz="1600" noProof="0" dirty="0">
                <a:solidFill>
                  <a:schemeClr val="bg1"/>
                </a:solidFill>
              </a:rPr>
            </a:br>
            <a:r>
              <a:rPr lang="en-US" sz="1600" noProof="0" dirty="0">
                <a:solidFill>
                  <a:schemeClr val="bg1"/>
                </a:solidFill>
              </a:rPr>
              <a:t>Logo</a:t>
            </a:r>
          </a:p>
          <a:p>
            <a:endParaRPr lang="en-US" noProof="0" dirty="0"/>
          </a:p>
        </p:txBody>
      </p:sp>
    </p:spTree>
    <p:extLst>
      <p:ext uri="{BB962C8B-B14F-4D97-AF65-F5344CB8AC3E}">
        <p14:creationId xmlns:p14="http://schemas.microsoft.com/office/powerpoint/2010/main" val="4239408974"/>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469899" y="1857892"/>
            <a:ext cx="5544000" cy="1695451"/>
          </a:xfrm>
        </p:spPr>
        <p:txBody>
          <a:bodyPr>
            <a:noAutofit/>
          </a:bodyPr>
          <a:lstStyle>
            <a:lvl1pPr marL="0" indent="0">
              <a:spcAft>
                <a:spcPts val="1333"/>
              </a:spcAft>
              <a:defRPr b="1">
                <a:solidFill>
                  <a:schemeClr val="tx1"/>
                </a:solidFill>
              </a:defRPr>
            </a:lvl1pPr>
            <a:lvl2pPr marL="127000" indent="-127000" algn="l">
              <a:spcAft>
                <a:spcPts val="1333"/>
              </a:spcAft>
              <a:buClrTx/>
              <a:buSzPct val="100000"/>
              <a:buFont typeface="Arial" panose="020B0604020202020204" pitchFamily="34" charset="0"/>
              <a:buChar char="•"/>
              <a:defRPr>
                <a:solidFill>
                  <a:schemeClr val="tx1"/>
                </a:solidFill>
              </a:defRPr>
            </a:lvl2pPr>
            <a:lvl3pPr marL="279400" indent="-127000" algn="l">
              <a:spcAft>
                <a:spcPts val="1333"/>
              </a:spcAft>
              <a:buClrTx/>
              <a:buSzPct val="100000"/>
              <a:buFont typeface="Arial" panose="020B0604020202020204" pitchFamily="34" charset="0"/>
              <a:buChar char="−"/>
              <a:defRPr>
                <a:solidFill>
                  <a:schemeClr val="tx1"/>
                </a:solidFill>
              </a:defRPr>
            </a:lvl3pPr>
            <a:lvl4pPr marL="431800" indent="-127000" algn="l">
              <a:spcAft>
                <a:spcPts val="1333"/>
              </a:spcAft>
              <a:buClrTx/>
              <a:buSzPct val="100000"/>
              <a:buFont typeface="Arial" panose="020B0604020202020204" pitchFamily="34" charset="0"/>
              <a:buChar char="◦"/>
              <a:defRPr>
                <a:solidFill>
                  <a:schemeClr val="tx1"/>
                </a:solidFill>
              </a:defRPr>
            </a:lvl4pPr>
            <a:lvl5pPr marL="584200" indent="-127000" algn="l">
              <a:spcAft>
                <a:spcPts val="1333"/>
              </a:spcAft>
              <a:buClrTx/>
              <a:buSzPct val="100000"/>
              <a:buFont typeface="Arial" panose="020B0604020202020204" pitchFamily="34" charset="0"/>
              <a:buChar char="−"/>
              <a:defRPr baseline="0">
                <a:solidFill>
                  <a:schemeClr val="tx1"/>
                </a:solidFill>
              </a:defRPr>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8"/>
          <p:cNvSpPr>
            <a:spLocks noGrp="1"/>
          </p:cNvSpPr>
          <p:nvPr>
            <p:ph type="body" sz="quarter" idx="21"/>
          </p:nvPr>
        </p:nvSpPr>
        <p:spPr>
          <a:xfrm>
            <a:off x="6177462" y="1857892"/>
            <a:ext cx="5544000" cy="1695451"/>
          </a:xfrm>
        </p:spPr>
        <p:txBody>
          <a:bodyPr>
            <a:noAutofit/>
          </a:bodyPr>
          <a:lstStyle>
            <a:lvl1pPr marL="0" indent="0">
              <a:spcAft>
                <a:spcPts val="1333"/>
              </a:spcAft>
              <a:defRPr b="1">
                <a:solidFill>
                  <a:schemeClr val="tx1"/>
                </a:solidFill>
              </a:defRPr>
            </a:lvl1pPr>
            <a:lvl2pPr marL="127000" indent="-127000" algn="l">
              <a:spcAft>
                <a:spcPts val="1333"/>
              </a:spcAft>
              <a:buClrTx/>
              <a:buSzPct val="100000"/>
              <a:buFont typeface="Arial" panose="020B0604020202020204" pitchFamily="34" charset="0"/>
              <a:buChar char="•"/>
              <a:defRPr>
                <a:solidFill>
                  <a:schemeClr val="tx1"/>
                </a:solidFill>
              </a:defRPr>
            </a:lvl2pPr>
            <a:lvl3pPr marL="279400" indent="-127000" algn="l">
              <a:spcAft>
                <a:spcPts val="1333"/>
              </a:spcAft>
              <a:buClrTx/>
              <a:buSzPct val="100000"/>
              <a:buFont typeface="Arial" panose="020B0604020202020204" pitchFamily="34" charset="0"/>
              <a:buChar char="−"/>
              <a:defRPr>
                <a:solidFill>
                  <a:schemeClr val="tx1"/>
                </a:solidFill>
              </a:defRPr>
            </a:lvl3pPr>
            <a:lvl4pPr marL="431800" indent="-127000" algn="l">
              <a:spcAft>
                <a:spcPts val="1333"/>
              </a:spcAft>
              <a:buClrTx/>
              <a:buSzPct val="100000"/>
              <a:buFont typeface="Arial" panose="020B0604020202020204" pitchFamily="34" charset="0"/>
              <a:buChar char="◦"/>
              <a:defRPr>
                <a:solidFill>
                  <a:schemeClr val="tx1"/>
                </a:solidFill>
              </a:defRPr>
            </a:lvl4pPr>
            <a:lvl5pPr marL="584200" indent="-127000" algn="l">
              <a:spcAft>
                <a:spcPts val="1333"/>
              </a:spcAft>
              <a:buClrTx/>
              <a:buSzPct val="100000"/>
              <a:buFont typeface="Arial" panose="020B0604020202020204" pitchFamily="34" charset="0"/>
              <a:buChar char="−"/>
              <a:defRPr baseline="0">
                <a:solidFill>
                  <a:schemeClr val="tx1"/>
                </a:solidFill>
              </a:defRPr>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Rectangle 3"/>
          <p:cNvSpPr/>
          <p:nvPr userDrawn="1"/>
        </p:nvSpPr>
        <p:spPr>
          <a:xfrm>
            <a:off x="469899"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dirty="0">
              <a:solidFill>
                <a:schemeClr val="bg1"/>
              </a:solidFill>
            </a:endParaRPr>
          </a:p>
        </p:txBody>
      </p:sp>
      <p:sp>
        <p:nvSpPr>
          <p:cNvPr id="5" name="Rectangle 4"/>
          <p:cNvSpPr/>
          <p:nvPr userDrawn="1"/>
        </p:nvSpPr>
        <p:spPr>
          <a:xfrm>
            <a:off x="6167796"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dirty="0">
              <a:solidFill>
                <a:schemeClr val="bg1"/>
              </a:solidFill>
            </a:endParaRPr>
          </a:p>
        </p:txBody>
      </p:sp>
      <p:sp>
        <p:nvSpPr>
          <p:cNvPr id="7" name="Picture Placeholder 29"/>
          <p:cNvSpPr>
            <a:spLocks noGrp="1"/>
          </p:cNvSpPr>
          <p:nvPr>
            <p:ph type="pic" sz="quarter" idx="20" hasCustomPrompt="1"/>
          </p:nvPr>
        </p:nvSpPr>
        <p:spPr>
          <a:xfrm>
            <a:off x="10467635" y="1857892"/>
            <a:ext cx="1244161"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dirty="0">
                <a:solidFill>
                  <a:schemeClr val="bg1"/>
                </a:solidFill>
              </a:rPr>
              <a:t>Co-brand</a:t>
            </a:r>
            <a:br>
              <a:rPr lang="en-US" sz="1600" noProof="0" dirty="0">
                <a:solidFill>
                  <a:schemeClr val="bg1"/>
                </a:solidFill>
              </a:rPr>
            </a:br>
            <a:r>
              <a:rPr lang="en-US" sz="1600" noProof="0" dirty="0">
                <a:solidFill>
                  <a:schemeClr val="bg1"/>
                </a:solidFill>
              </a:rPr>
              <a:t>Logo</a:t>
            </a:r>
          </a:p>
          <a:p>
            <a:endParaRPr lang="en-US" noProof="0" dirty="0"/>
          </a:p>
        </p:txBody>
      </p:sp>
      <p:sp>
        <p:nvSpPr>
          <p:cNvPr id="10" name="Text Placeholder 8"/>
          <p:cNvSpPr>
            <a:spLocks noGrp="1"/>
          </p:cNvSpPr>
          <p:nvPr>
            <p:ph type="body" sz="quarter" idx="22"/>
          </p:nvPr>
        </p:nvSpPr>
        <p:spPr>
          <a:xfrm>
            <a:off x="469899" y="4249681"/>
            <a:ext cx="5544000" cy="1695451"/>
          </a:xfrm>
        </p:spPr>
        <p:txBody>
          <a:bodyPr>
            <a:noAutofit/>
          </a:bodyPr>
          <a:lstStyle>
            <a:lvl1pPr marL="0" indent="0">
              <a:spcAft>
                <a:spcPts val="1333"/>
              </a:spcAft>
              <a:defRPr b="1">
                <a:solidFill>
                  <a:schemeClr val="tx1"/>
                </a:solidFill>
              </a:defRPr>
            </a:lvl1pPr>
            <a:lvl2pPr marL="127000" indent="-127000" algn="l">
              <a:spcAft>
                <a:spcPts val="1333"/>
              </a:spcAft>
              <a:buClrTx/>
              <a:buSzPct val="100000"/>
              <a:buFont typeface="Arial" panose="020B0604020202020204" pitchFamily="34" charset="0"/>
              <a:buChar char="•"/>
              <a:defRPr>
                <a:solidFill>
                  <a:schemeClr val="tx1"/>
                </a:solidFill>
              </a:defRPr>
            </a:lvl2pPr>
            <a:lvl3pPr marL="279400" indent="-127000" algn="l">
              <a:spcAft>
                <a:spcPts val="1333"/>
              </a:spcAft>
              <a:buClrTx/>
              <a:buSzPct val="100000"/>
              <a:buFont typeface="Arial" panose="020B0604020202020204" pitchFamily="34" charset="0"/>
              <a:buChar char="−"/>
              <a:defRPr>
                <a:solidFill>
                  <a:schemeClr val="tx1"/>
                </a:solidFill>
              </a:defRPr>
            </a:lvl3pPr>
            <a:lvl4pPr marL="431800" indent="-127000" algn="l">
              <a:spcAft>
                <a:spcPts val="1333"/>
              </a:spcAft>
              <a:buClrTx/>
              <a:buSzPct val="100000"/>
              <a:buFont typeface="Arial" panose="020B0604020202020204" pitchFamily="34" charset="0"/>
              <a:buChar char="◦"/>
              <a:defRPr>
                <a:solidFill>
                  <a:schemeClr val="tx1"/>
                </a:solidFill>
              </a:defRPr>
            </a:lvl4pPr>
            <a:lvl5pPr marL="584200" indent="-127000" algn="l">
              <a:spcAft>
                <a:spcPts val="1333"/>
              </a:spcAft>
              <a:buClrTx/>
              <a:buSzPct val="100000"/>
              <a:buFont typeface="Arial" panose="020B0604020202020204" pitchFamily="34" charset="0"/>
              <a:buChar char="−"/>
              <a:defRPr baseline="0">
                <a:solidFill>
                  <a:schemeClr val="tx1"/>
                </a:solidFill>
              </a:defRPr>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Text Placeholder 8"/>
          <p:cNvSpPr>
            <a:spLocks noGrp="1"/>
          </p:cNvSpPr>
          <p:nvPr>
            <p:ph type="body" sz="quarter" idx="23"/>
          </p:nvPr>
        </p:nvSpPr>
        <p:spPr>
          <a:xfrm>
            <a:off x="6177460" y="4249681"/>
            <a:ext cx="5544000" cy="1695451"/>
          </a:xfrm>
        </p:spPr>
        <p:txBody>
          <a:bodyPr>
            <a:noAutofit/>
          </a:bodyPr>
          <a:lstStyle>
            <a:lvl1pPr marL="0" indent="0">
              <a:spcAft>
                <a:spcPts val="1333"/>
              </a:spcAft>
              <a:defRPr b="1">
                <a:solidFill>
                  <a:schemeClr val="tx1"/>
                </a:solidFill>
              </a:defRPr>
            </a:lvl1pPr>
            <a:lvl2pPr marL="127000" indent="-127000" algn="l">
              <a:spcAft>
                <a:spcPts val="1333"/>
              </a:spcAft>
              <a:buClrTx/>
              <a:buSzPct val="100000"/>
              <a:buFont typeface="Arial" panose="020B0604020202020204" pitchFamily="34" charset="0"/>
              <a:buChar char="•"/>
              <a:defRPr>
                <a:solidFill>
                  <a:schemeClr val="tx1"/>
                </a:solidFill>
              </a:defRPr>
            </a:lvl2pPr>
            <a:lvl3pPr marL="279400" indent="-127000" algn="l">
              <a:spcAft>
                <a:spcPts val="1333"/>
              </a:spcAft>
              <a:buClrTx/>
              <a:buSzPct val="100000"/>
              <a:buFont typeface="Arial" panose="020B0604020202020204" pitchFamily="34" charset="0"/>
              <a:buChar char="−"/>
              <a:defRPr>
                <a:solidFill>
                  <a:schemeClr val="tx1"/>
                </a:solidFill>
              </a:defRPr>
            </a:lvl3pPr>
            <a:lvl4pPr marL="431800" indent="-127000" algn="l">
              <a:spcAft>
                <a:spcPts val="1333"/>
              </a:spcAft>
              <a:buClrTx/>
              <a:buSzPct val="100000"/>
              <a:buFont typeface="Arial" panose="020B0604020202020204" pitchFamily="34" charset="0"/>
              <a:buChar char="◦"/>
              <a:defRPr>
                <a:solidFill>
                  <a:schemeClr val="tx1"/>
                </a:solidFill>
              </a:defRPr>
            </a:lvl4pPr>
            <a:lvl5pPr marL="584200" indent="-127000" algn="l">
              <a:spcAft>
                <a:spcPts val="1333"/>
              </a:spcAft>
              <a:buClrTx/>
              <a:buSzPct val="100000"/>
              <a:buFont typeface="Arial" panose="020B0604020202020204" pitchFamily="34" charset="0"/>
              <a:buChar char="−"/>
              <a:defRPr baseline="0">
                <a:solidFill>
                  <a:schemeClr val="tx1"/>
                </a:solidFill>
              </a:defRPr>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2" name="Rectangle 11"/>
          <p:cNvSpPr/>
          <p:nvPr userDrawn="1"/>
        </p:nvSpPr>
        <p:spPr>
          <a:xfrm>
            <a:off x="469899" y="4103519"/>
            <a:ext cx="5544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dirty="0">
              <a:solidFill>
                <a:schemeClr val="bg1"/>
              </a:solidFill>
            </a:endParaRPr>
          </a:p>
        </p:txBody>
      </p:sp>
      <p:sp>
        <p:nvSpPr>
          <p:cNvPr id="13" name="Rectangle 12"/>
          <p:cNvSpPr/>
          <p:nvPr userDrawn="1"/>
        </p:nvSpPr>
        <p:spPr>
          <a:xfrm>
            <a:off x="6167796" y="4103519"/>
            <a:ext cx="5544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dirty="0">
              <a:solidFill>
                <a:schemeClr val="bg1"/>
              </a:solidFill>
            </a:endParaRPr>
          </a:p>
        </p:txBody>
      </p:sp>
      <p:sp>
        <p:nvSpPr>
          <p:cNvPr id="14" name="Picture Placeholder 29"/>
          <p:cNvSpPr>
            <a:spLocks noGrp="1"/>
          </p:cNvSpPr>
          <p:nvPr>
            <p:ph type="pic" sz="quarter" idx="24" hasCustomPrompt="1"/>
          </p:nvPr>
        </p:nvSpPr>
        <p:spPr>
          <a:xfrm>
            <a:off x="4700436" y="4249683"/>
            <a:ext cx="1274916"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dirty="0">
                <a:solidFill>
                  <a:schemeClr val="bg1"/>
                </a:solidFill>
              </a:rPr>
              <a:t>Co-brand</a:t>
            </a:r>
            <a:br>
              <a:rPr lang="en-US" sz="1600" noProof="0" dirty="0">
                <a:solidFill>
                  <a:schemeClr val="bg1"/>
                </a:solidFill>
              </a:rPr>
            </a:br>
            <a:r>
              <a:rPr lang="en-US" sz="1600" noProof="0" dirty="0">
                <a:solidFill>
                  <a:schemeClr val="bg1"/>
                </a:solidFill>
              </a:rPr>
              <a:t>Logo</a:t>
            </a:r>
          </a:p>
          <a:p>
            <a:endParaRPr lang="en-US" noProof="0" dirty="0"/>
          </a:p>
        </p:txBody>
      </p:sp>
      <p:sp>
        <p:nvSpPr>
          <p:cNvPr id="15" name="Picture Placeholder 29"/>
          <p:cNvSpPr>
            <a:spLocks noGrp="1"/>
          </p:cNvSpPr>
          <p:nvPr>
            <p:ph type="pic" sz="quarter" idx="25" hasCustomPrompt="1"/>
          </p:nvPr>
        </p:nvSpPr>
        <p:spPr>
          <a:xfrm>
            <a:off x="10459036" y="4248209"/>
            <a:ext cx="1244160"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dirty="0">
                <a:solidFill>
                  <a:schemeClr val="bg1"/>
                </a:solidFill>
              </a:rPr>
              <a:t>Co-brand</a:t>
            </a:r>
            <a:br>
              <a:rPr lang="en-US" sz="1600" noProof="0" dirty="0">
                <a:solidFill>
                  <a:schemeClr val="bg1"/>
                </a:solidFill>
              </a:rPr>
            </a:br>
            <a:r>
              <a:rPr lang="en-US" sz="1600" noProof="0" dirty="0">
                <a:solidFill>
                  <a:schemeClr val="bg1"/>
                </a:solidFill>
              </a:rPr>
              <a:t>Logo</a:t>
            </a:r>
          </a:p>
          <a:p>
            <a:endParaRPr lang="en-US" noProof="0" dirty="0"/>
          </a:p>
        </p:txBody>
      </p:sp>
      <p:sp>
        <p:nvSpPr>
          <p:cNvPr id="17" name="Picture Placeholder 29"/>
          <p:cNvSpPr>
            <a:spLocks noGrp="1"/>
          </p:cNvSpPr>
          <p:nvPr>
            <p:ph type="pic" sz="quarter" idx="19" hasCustomPrompt="1"/>
          </p:nvPr>
        </p:nvSpPr>
        <p:spPr>
          <a:xfrm>
            <a:off x="4734795" y="1863917"/>
            <a:ext cx="1244906"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dirty="0">
                <a:solidFill>
                  <a:schemeClr val="bg1"/>
                </a:solidFill>
              </a:rPr>
              <a:t>Co-brand</a:t>
            </a:r>
            <a:br>
              <a:rPr lang="en-US" sz="1600" noProof="0" dirty="0">
                <a:solidFill>
                  <a:schemeClr val="bg1"/>
                </a:solidFill>
              </a:rPr>
            </a:br>
            <a:r>
              <a:rPr lang="en-US" sz="1600" noProof="0" dirty="0">
                <a:solidFill>
                  <a:schemeClr val="bg1"/>
                </a:solidFill>
              </a:rPr>
              <a:t>Logo</a:t>
            </a:r>
          </a:p>
          <a:p>
            <a:endParaRPr lang="en-US" noProof="0" dirty="0"/>
          </a:p>
        </p:txBody>
      </p:sp>
      <p:sp>
        <p:nvSpPr>
          <p:cNvPr id="18"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9"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3897561385"/>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column green line">
    <p:spTree>
      <p:nvGrpSpPr>
        <p:cNvPr id="1" name=""/>
        <p:cNvGrpSpPr/>
        <p:nvPr/>
      </p:nvGrpSpPr>
      <p:grpSpPr>
        <a:xfrm>
          <a:off x="0" y="0"/>
          <a:ext cx="0" cy="0"/>
          <a:chOff x="0" y="0"/>
          <a:chExt cx="0" cy="0"/>
        </a:xfrm>
      </p:grpSpPr>
      <p:sp>
        <p:nvSpPr>
          <p:cNvPr id="4" name="Rectangle 3"/>
          <p:cNvSpPr/>
          <p:nvPr userDrawn="1"/>
        </p:nvSpPr>
        <p:spPr>
          <a:xfrm>
            <a:off x="4278313" y="1705968"/>
            <a:ext cx="3636962"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5" name="Rectangle 4"/>
          <p:cNvSpPr/>
          <p:nvPr userDrawn="1"/>
        </p:nvSpPr>
        <p:spPr>
          <a:xfrm>
            <a:off x="469900" y="1705968"/>
            <a:ext cx="3627438"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6" name="Rectangle 5"/>
          <p:cNvSpPr/>
          <p:nvPr userDrawn="1"/>
        </p:nvSpPr>
        <p:spPr>
          <a:xfrm>
            <a:off x="8104176" y="1705968"/>
            <a:ext cx="3629025"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7" name="Text Placeholder 8"/>
          <p:cNvSpPr>
            <a:spLocks noGrp="1"/>
          </p:cNvSpPr>
          <p:nvPr>
            <p:ph type="body" sz="quarter" idx="17"/>
          </p:nvPr>
        </p:nvSpPr>
        <p:spPr>
          <a:xfrm>
            <a:off x="4278313" y="1851441"/>
            <a:ext cx="3630168" cy="3845755"/>
          </a:xfrm>
        </p:spPr>
        <p:txBody>
          <a:bodyPr/>
          <a:lstStyle>
            <a:lvl1pPr marL="0" indent="0" algn="l">
              <a:buFontTx/>
              <a:buNone/>
              <a:defRPr b="1">
                <a:solidFill>
                  <a:schemeClr val="tx1"/>
                </a:solidFill>
              </a:defRPr>
            </a:lvl1pPr>
            <a:lvl2pPr marL="127000" indent="-127000" algn="l">
              <a:spcAft>
                <a:spcPts val="1333"/>
              </a:spcAft>
              <a:buClrTx/>
              <a:buSzPct val="100000"/>
              <a:buFont typeface="Arial" panose="020B0604020202020204" pitchFamily="34" charset="0"/>
              <a:buChar char="•"/>
              <a:defRPr>
                <a:solidFill>
                  <a:schemeClr val="tx1"/>
                </a:solidFill>
              </a:defRPr>
            </a:lvl2pPr>
            <a:lvl3pPr marL="279400" indent="-127000" algn="l">
              <a:spcAft>
                <a:spcPts val="1333"/>
              </a:spcAft>
              <a:buClrTx/>
              <a:buSzPct val="100000"/>
              <a:buFont typeface="Arial" panose="020B0604020202020204" pitchFamily="34" charset="0"/>
              <a:buChar char="−"/>
              <a:defRPr>
                <a:solidFill>
                  <a:schemeClr val="tx1"/>
                </a:solidFill>
              </a:defRPr>
            </a:lvl3pPr>
            <a:lvl4pPr marL="431800" indent="-127000" algn="l">
              <a:spcAft>
                <a:spcPts val="1333"/>
              </a:spcAft>
              <a:buClrTx/>
              <a:buSzPct val="100000"/>
              <a:buFont typeface="Arial" panose="020B0604020202020204" pitchFamily="34" charset="0"/>
              <a:buChar char="◦"/>
              <a:defRPr>
                <a:solidFill>
                  <a:schemeClr val="tx1"/>
                </a:solidFill>
              </a:defRPr>
            </a:lvl4pPr>
            <a:lvl5pPr marL="584200" indent="-127000" algn="l">
              <a:spcAft>
                <a:spcPts val="1333"/>
              </a:spcAft>
              <a:buClrTx/>
              <a:buSzPct val="100000"/>
              <a:buFont typeface="Arial" panose="020B0604020202020204" pitchFamily="34" charset="0"/>
              <a:buChar char="−"/>
              <a:defRPr baseline="0">
                <a:solidFill>
                  <a:schemeClr val="tx1"/>
                </a:solidFill>
              </a:defRPr>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Text Placeholder 8"/>
          <p:cNvSpPr>
            <a:spLocks noGrp="1"/>
          </p:cNvSpPr>
          <p:nvPr>
            <p:ph type="body" sz="quarter" idx="18"/>
          </p:nvPr>
        </p:nvSpPr>
        <p:spPr>
          <a:xfrm>
            <a:off x="469900" y="1851441"/>
            <a:ext cx="3627438" cy="3845755"/>
          </a:xfrm>
        </p:spPr>
        <p:txBody>
          <a:bodyPr/>
          <a:lstStyle>
            <a:lvl1pPr marL="0" indent="0" algn="l">
              <a:buFontTx/>
              <a:buNone/>
              <a:defRPr b="1">
                <a:solidFill>
                  <a:schemeClr val="tx1"/>
                </a:solidFill>
              </a:defRPr>
            </a:lvl1pPr>
            <a:lvl2pPr marL="127000" indent="-127000" algn="l">
              <a:spcAft>
                <a:spcPts val="1333"/>
              </a:spcAft>
              <a:buClrTx/>
              <a:buSzPct val="100000"/>
              <a:buFont typeface="Arial" panose="020B0604020202020204" pitchFamily="34" charset="0"/>
              <a:buChar char="•"/>
              <a:defRPr>
                <a:solidFill>
                  <a:schemeClr val="tx1"/>
                </a:solidFill>
              </a:defRPr>
            </a:lvl2pPr>
            <a:lvl3pPr marL="279400" indent="-127000" algn="l">
              <a:spcAft>
                <a:spcPts val="1333"/>
              </a:spcAft>
              <a:buClrTx/>
              <a:buSzPct val="100000"/>
              <a:buFont typeface="Arial" panose="020B0604020202020204" pitchFamily="34" charset="0"/>
              <a:buChar char="−"/>
              <a:defRPr>
                <a:solidFill>
                  <a:schemeClr val="tx1"/>
                </a:solidFill>
              </a:defRPr>
            </a:lvl3pPr>
            <a:lvl4pPr marL="431800" indent="-127000" algn="l">
              <a:spcAft>
                <a:spcPts val="1333"/>
              </a:spcAft>
              <a:buClrTx/>
              <a:buSzPct val="100000"/>
              <a:buFont typeface="Arial" panose="020B0604020202020204" pitchFamily="34" charset="0"/>
              <a:buChar char="◦"/>
              <a:defRPr>
                <a:solidFill>
                  <a:schemeClr val="tx1"/>
                </a:solidFill>
              </a:defRPr>
            </a:lvl4pPr>
            <a:lvl5pPr marL="584200" indent="-127000" algn="l">
              <a:spcAft>
                <a:spcPts val="1333"/>
              </a:spcAft>
              <a:buClrTx/>
              <a:buSzPct val="100000"/>
              <a:buFont typeface="Arial" panose="020B0604020202020204" pitchFamily="34" charset="0"/>
              <a:buChar char="−"/>
              <a:defRPr baseline="0">
                <a:solidFill>
                  <a:schemeClr val="tx1"/>
                </a:solidFill>
              </a:defRPr>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8"/>
          <p:cNvSpPr>
            <a:spLocks noGrp="1"/>
          </p:cNvSpPr>
          <p:nvPr>
            <p:ph type="body" sz="quarter" idx="19"/>
          </p:nvPr>
        </p:nvSpPr>
        <p:spPr>
          <a:xfrm>
            <a:off x="8093075" y="1851441"/>
            <a:ext cx="3629025" cy="3845755"/>
          </a:xfrm>
        </p:spPr>
        <p:txBody>
          <a:bodyPr/>
          <a:lstStyle>
            <a:lvl1pPr marL="0" indent="0" algn="l">
              <a:buFontTx/>
              <a:buNone/>
              <a:defRPr b="1">
                <a:solidFill>
                  <a:schemeClr val="tx1"/>
                </a:solidFill>
              </a:defRPr>
            </a:lvl1pPr>
            <a:lvl2pPr marL="127000" indent="-127000" algn="l">
              <a:spcAft>
                <a:spcPts val="1333"/>
              </a:spcAft>
              <a:buClrTx/>
              <a:buSzPct val="100000"/>
              <a:buFont typeface="Arial" panose="020B0604020202020204" pitchFamily="34" charset="0"/>
              <a:buChar char="•"/>
              <a:defRPr>
                <a:solidFill>
                  <a:schemeClr val="tx1"/>
                </a:solidFill>
              </a:defRPr>
            </a:lvl2pPr>
            <a:lvl3pPr marL="279400" indent="-127000" algn="l">
              <a:spcAft>
                <a:spcPts val="1333"/>
              </a:spcAft>
              <a:buClrTx/>
              <a:buSzPct val="100000"/>
              <a:buFont typeface="Arial" panose="020B0604020202020204" pitchFamily="34" charset="0"/>
              <a:buChar char="−"/>
              <a:defRPr>
                <a:solidFill>
                  <a:schemeClr val="tx1"/>
                </a:solidFill>
              </a:defRPr>
            </a:lvl3pPr>
            <a:lvl4pPr marL="431800" indent="-127000" algn="l">
              <a:spcAft>
                <a:spcPts val="1333"/>
              </a:spcAft>
              <a:buClrTx/>
              <a:buSzPct val="100000"/>
              <a:buFont typeface="Arial" panose="020B0604020202020204" pitchFamily="34" charset="0"/>
              <a:buChar char="◦"/>
              <a:defRPr>
                <a:solidFill>
                  <a:schemeClr val="tx1"/>
                </a:solidFill>
              </a:defRPr>
            </a:lvl4pPr>
            <a:lvl5pPr marL="584200" indent="-127000" algn="l">
              <a:spcAft>
                <a:spcPts val="1333"/>
              </a:spcAft>
              <a:buClrTx/>
              <a:buSzPct val="100000"/>
              <a:buFont typeface="Arial" panose="020B0604020202020204" pitchFamily="34" charset="0"/>
              <a:buChar char="−"/>
              <a:defRPr baseline="0">
                <a:solidFill>
                  <a:schemeClr val="tx1"/>
                </a:solidFill>
              </a:defRPr>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2"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173586747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 column icon">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469900" y="2556000"/>
            <a:ext cx="2592000" cy="3394800"/>
          </a:xfrm>
        </p:spPr>
        <p:txBody>
          <a:bodyPr/>
          <a:lstStyle>
            <a:lvl1pPr marL="0" indent="0" algn="l">
              <a:buFontTx/>
              <a:buNone/>
              <a:defRPr b="0">
                <a:solidFill>
                  <a:schemeClr val="tx1"/>
                </a:solidFill>
              </a:defRPr>
            </a:lvl1pPr>
            <a:lvl2pPr marL="127000" indent="-127000" algn="l">
              <a:spcAft>
                <a:spcPts val="1333"/>
              </a:spcAft>
              <a:buClrTx/>
              <a:buSzPct val="100000"/>
              <a:buFont typeface="Arial" panose="020B0604020202020204" pitchFamily="34" charset="0"/>
              <a:buChar char="•"/>
              <a:defRPr>
                <a:solidFill>
                  <a:schemeClr val="tx1"/>
                </a:solidFill>
              </a:defRPr>
            </a:lvl2pPr>
            <a:lvl3pPr marL="279400" indent="-127000" algn="l">
              <a:spcAft>
                <a:spcPts val="1333"/>
              </a:spcAft>
              <a:buClrTx/>
              <a:buSzPct val="100000"/>
              <a:buFont typeface="Arial" panose="020B0604020202020204" pitchFamily="34" charset="0"/>
              <a:buChar char="−"/>
              <a:defRPr>
                <a:solidFill>
                  <a:schemeClr val="tx1"/>
                </a:solidFill>
              </a:defRPr>
            </a:lvl3pPr>
            <a:lvl4pPr marL="431800" indent="-127000" algn="l">
              <a:spcAft>
                <a:spcPts val="1333"/>
              </a:spcAft>
              <a:buClrTx/>
              <a:buSzPct val="100000"/>
              <a:buFont typeface="Arial" panose="020B0604020202020204" pitchFamily="34" charset="0"/>
              <a:buChar char="◦"/>
              <a:defRPr>
                <a:solidFill>
                  <a:schemeClr val="tx1"/>
                </a:solidFill>
              </a:defRPr>
            </a:lvl4pPr>
            <a:lvl5pPr marL="584200" indent="-127000" algn="l">
              <a:spcAft>
                <a:spcPts val="1333"/>
              </a:spcAft>
              <a:buClrTx/>
              <a:buSzPct val="100000"/>
              <a:buFont typeface="Arial" panose="020B0604020202020204" pitchFamily="34" charset="0"/>
              <a:buChar char="−"/>
              <a:defRPr baseline="0">
                <a:solidFill>
                  <a:schemeClr val="tx1"/>
                </a:solidFill>
              </a:defRPr>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ext Placeholder 8"/>
          <p:cNvSpPr>
            <a:spLocks noGrp="1"/>
          </p:cNvSpPr>
          <p:nvPr>
            <p:ph type="body" sz="quarter" idx="18"/>
          </p:nvPr>
        </p:nvSpPr>
        <p:spPr>
          <a:xfrm>
            <a:off x="9130100" y="2556000"/>
            <a:ext cx="2592000" cy="3394800"/>
          </a:xfrm>
        </p:spPr>
        <p:txBody>
          <a:bodyPr/>
          <a:lstStyle>
            <a:lvl1pPr marL="0" indent="0" algn="l">
              <a:buFontTx/>
              <a:buNone/>
              <a:defRPr b="0">
                <a:solidFill>
                  <a:schemeClr val="tx1"/>
                </a:solidFill>
              </a:defRPr>
            </a:lvl1pPr>
            <a:lvl2pPr marL="127000" indent="-127000" algn="l">
              <a:spcAft>
                <a:spcPts val="1333"/>
              </a:spcAft>
              <a:buClrTx/>
              <a:buSzPct val="100000"/>
              <a:buFont typeface="Arial" panose="020B0604020202020204" pitchFamily="34" charset="0"/>
              <a:buChar char="•"/>
              <a:defRPr>
                <a:solidFill>
                  <a:schemeClr val="tx1"/>
                </a:solidFill>
              </a:defRPr>
            </a:lvl2pPr>
            <a:lvl3pPr marL="279400" indent="-127000" algn="l">
              <a:spcAft>
                <a:spcPts val="1333"/>
              </a:spcAft>
              <a:buClrTx/>
              <a:buSzPct val="100000"/>
              <a:buFont typeface="Arial" panose="020B0604020202020204" pitchFamily="34" charset="0"/>
              <a:buChar char="−"/>
              <a:defRPr>
                <a:solidFill>
                  <a:schemeClr val="tx1"/>
                </a:solidFill>
              </a:defRPr>
            </a:lvl3pPr>
            <a:lvl4pPr marL="431800" indent="-127000" algn="l">
              <a:spcAft>
                <a:spcPts val="1333"/>
              </a:spcAft>
              <a:buClrTx/>
              <a:buSzPct val="100000"/>
              <a:buFont typeface="Arial" panose="020B0604020202020204" pitchFamily="34" charset="0"/>
              <a:buChar char="◦"/>
              <a:defRPr>
                <a:solidFill>
                  <a:schemeClr val="tx1"/>
                </a:solidFill>
              </a:defRPr>
            </a:lvl4pPr>
            <a:lvl5pPr marL="584200" indent="-127000" algn="l">
              <a:spcAft>
                <a:spcPts val="1333"/>
              </a:spcAft>
              <a:buClrTx/>
              <a:buSzPct val="100000"/>
              <a:buFont typeface="Arial" panose="020B0604020202020204" pitchFamily="34" charset="0"/>
              <a:buChar char="−"/>
              <a:defRPr baseline="0">
                <a:solidFill>
                  <a:schemeClr val="tx1"/>
                </a:solidFill>
              </a:defRPr>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Text Placeholder 8"/>
          <p:cNvSpPr>
            <a:spLocks noGrp="1"/>
          </p:cNvSpPr>
          <p:nvPr>
            <p:ph type="body" sz="quarter" idx="19"/>
          </p:nvPr>
        </p:nvSpPr>
        <p:spPr>
          <a:xfrm>
            <a:off x="3356633" y="2556000"/>
            <a:ext cx="2592000" cy="3394800"/>
          </a:xfrm>
        </p:spPr>
        <p:txBody>
          <a:bodyPr/>
          <a:lstStyle>
            <a:lvl1pPr marL="0" indent="0" algn="l">
              <a:buFontTx/>
              <a:buNone/>
              <a:defRPr b="0">
                <a:solidFill>
                  <a:schemeClr val="tx1"/>
                </a:solidFill>
              </a:defRPr>
            </a:lvl1pPr>
            <a:lvl2pPr marL="127000" indent="-127000" algn="l">
              <a:spcAft>
                <a:spcPts val="1333"/>
              </a:spcAft>
              <a:buClrTx/>
              <a:buSzPct val="100000"/>
              <a:buFont typeface="Arial" panose="020B0604020202020204" pitchFamily="34" charset="0"/>
              <a:buChar char="•"/>
              <a:defRPr>
                <a:solidFill>
                  <a:schemeClr val="tx1"/>
                </a:solidFill>
              </a:defRPr>
            </a:lvl2pPr>
            <a:lvl3pPr marL="279400" indent="-127000" algn="l">
              <a:spcAft>
                <a:spcPts val="1333"/>
              </a:spcAft>
              <a:buClrTx/>
              <a:buSzPct val="100000"/>
              <a:buFont typeface="Arial" panose="020B0604020202020204" pitchFamily="34" charset="0"/>
              <a:buChar char="−"/>
              <a:defRPr>
                <a:solidFill>
                  <a:schemeClr val="tx1"/>
                </a:solidFill>
              </a:defRPr>
            </a:lvl3pPr>
            <a:lvl4pPr marL="431800" indent="-127000" algn="l">
              <a:spcAft>
                <a:spcPts val="1333"/>
              </a:spcAft>
              <a:buClrTx/>
              <a:buSzPct val="100000"/>
              <a:buFont typeface="Arial" panose="020B0604020202020204" pitchFamily="34" charset="0"/>
              <a:buChar char="◦"/>
              <a:defRPr>
                <a:solidFill>
                  <a:schemeClr val="tx1"/>
                </a:solidFill>
              </a:defRPr>
            </a:lvl4pPr>
            <a:lvl5pPr marL="584200" indent="-127000" algn="l">
              <a:spcAft>
                <a:spcPts val="1333"/>
              </a:spcAft>
              <a:buClrTx/>
              <a:buSzPct val="100000"/>
              <a:buFont typeface="Arial" panose="020B0604020202020204" pitchFamily="34" charset="0"/>
              <a:buChar char="−"/>
              <a:defRPr baseline="0">
                <a:solidFill>
                  <a:schemeClr val="tx1"/>
                </a:solidFill>
              </a:defRPr>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7" name="Text Placeholder 8"/>
          <p:cNvSpPr>
            <a:spLocks noGrp="1"/>
          </p:cNvSpPr>
          <p:nvPr>
            <p:ph type="body" sz="quarter" idx="20"/>
          </p:nvPr>
        </p:nvSpPr>
        <p:spPr>
          <a:xfrm>
            <a:off x="6243366" y="2556000"/>
            <a:ext cx="2592000" cy="3394800"/>
          </a:xfrm>
        </p:spPr>
        <p:txBody>
          <a:bodyPr/>
          <a:lstStyle>
            <a:lvl1pPr marL="0" indent="0" algn="l">
              <a:buFontTx/>
              <a:buNone/>
              <a:defRPr b="0">
                <a:solidFill>
                  <a:schemeClr val="tx1"/>
                </a:solidFill>
              </a:defRPr>
            </a:lvl1pPr>
            <a:lvl2pPr marL="127000" indent="-127000" algn="l">
              <a:spcAft>
                <a:spcPts val="1333"/>
              </a:spcAft>
              <a:buClrTx/>
              <a:buSzPct val="100000"/>
              <a:buFont typeface="Arial" panose="020B0604020202020204" pitchFamily="34" charset="0"/>
              <a:buChar char="•"/>
              <a:defRPr>
                <a:solidFill>
                  <a:schemeClr val="tx1"/>
                </a:solidFill>
              </a:defRPr>
            </a:lvl2pPr>
            <a:lvl3pPr marL="279400" indent="-127000" algn="l">
              <a:spcAft>
                <a:spcPts val="1333"/>
              </a:spcAft>
              <a:buClrTx/>
              <a:buSzPct val="100000"/>
              <a:buFont typeface="Arial" panose="020B0604020202020204" pitchFamily="34" charset="0"/>
              <a:buChar char="−"/>
              <a:defRPr>
                <a:solidFill>
                  <a:schemeClr val="tx1"/>
                </a:solidFill>
              </a:defRPr>
            </a:lvl3pPr>
            <a:lvl4pPr marL="431800" indent="-127000" algn="l">
              <a:spcAft>
                <a:spcPts val="1333"/>
              </a:spcAft>
              <a:buClrTx/>
              <a:buSzPct val="100000"/>
              <a:buFont typeface="Arial" panose="020B0604020202020204" pitchFamily="34" charset="0"/>
              <a:buChar char="◦"/>
              <a:defRPr>
                <a:solidFill>
                  <a:schemeClr val="tx1"/>
                </a:solidFill>
              </a:defRPr>
            </a:lvl4pPr>
            <a:lvl5pPr marL="584200" indent="-127000" algn="l">
              <a:spcAft>
                <a:spcPts val="1333"/>
              </a:spcAft>
              <a:buClrTx/>
              <a:buSzPct val="100000"/>
              <a:buFont typeface="Arial" panose="020B0604020202020204" pitchFamily="34" charset="0"/>
              <a:buChar char="−"/>
              <a:defRPr baseline="0">
                <a:solidFill>
                  <a:schemeClr val="tx1"/>
                </a:solidFill>
              </a:defRPr>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0"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2912430734"/>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ubtitle, 1 column text with charts">
    <p:spTree>
      <p:nvGrpSpPr>
        <p:cNvPr id="1" name=""/>
        <p:cNvGrpSpPr/>
        <p:nvPr/>
      </p:nvGrpSpPr>
      <p:grpSpPr>
        <a:xfrm>
          <a:off x="0" y="0"/>
          <a:ext cx="0" cy="0"/>
          <a:chOff x="0" y="0"/>
          <a:chExt cx="0" cy="0"/>
        </a:xfrm>
      </p:grpSpPr>
      <p:sp>
        <p:nvSpPr>
          <p:cNvPr id="10" name="Text Placeholder 18"/>
          <p:cNvSpPr>
            <a:spLocks noGrp="1"/>
          </p:cNvSpPr>
          <p:nvPr>
            <p:ph idx="1"/>
          </p:nvPr>
        </p:nvSpPr>
        <p:spPr>
          <a:xfrm>
            <a:off x="467783" y="1665817"/>
            <a:ext cx="5537730" cy="4633383"/>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6"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4167089491"/>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324227870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4212000" y="1530000"/>
            <a:ext cx="3780000" cy="3780000"/>
          </a:xfrm>
          <a:prstGeom prst="ellipse">
            <a:avLst/>
          </a:prstGeom>
          <a:ln w="25400">
            <a:solidFill>
              <a:schemeClr val="accent1"/>
            </a:solidFill>
          </a:ln>
        </p:spPr>
        <p:txBody>
          <a:bodyPr lIns="108000" tIns="108000" rIns="108000" bIns="108000" anchor="ctr" anchorCtr="0">
            <a:normAutofit/>
          </a:bodyPr>
          <a:lstStyle>
            <a:lvl1pPr algn="ctr">
              <a:lnSpc>
                <a:spcPts val="3800"/>
              </a:lnSpc>
              <a:defRPr sz="3200" b="0">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Subtitle 2"/>
          <p:cNvSpPr>
            <a:spLocks noGrp="1"/>
          </p:cNvSpPr>
          <p:nvPr>
            <p:ph type="subTitle" idx="1"/>
          </p:nvPr>
        </p:nvSpPr>
        <p:spPr bwMode="gray">
          <a:xfrm>
            <a:off x="475327" y="5845180"/>
            <a:ext cx="5594348" cy="505645"/>
          </a:xfrm>
          <a:prstGeom prst="rect">
            <a:avLst/>
          </a:prstGeom>
        </p:spPr>
        <p:txBody>
          <a:bodyPr lIns="0" tIns="0" rIns="0" bIns="0" anchor="b" anchorCtr="0">
            <a:noAutofit/>
          </a:bodyPr>
          <a:lstStyle>
            <a:lvl1pPr marL="0" indent="0" algn="l">
              <a:lnSpc>
                <a:spcPct val="100000"/>
              </a:lnSpc>
              <a:spcAft>
                <a:spcPts val="0"/>
              </a:spcAft>
              <a:buNone/>
              <a:defRPr sz="1600">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a:t>Click to edit Master subtitle style</a:t>
            </a:r>
            <a:endParaRPr lang="en-US" noProof="0" dirty="0"/>
          </a:p>
        </p:txBody>
      </p:sp>
      <p:sp>
        <p:nvSpPr>
          <p:cNvPr id="5" name="Text Placeholder 4"/>
          <p:cNvSpPr>
            <a:spLocks noGrp="1"/>
          </p:cNvSpPr>
          <p:nvPr>
            <p:ph type="body" sz="quarter" idx="10"/>
          </p:nvPr>
        </p:nvSpPr>
        <p:spPr>
          <a:xfrm>
            <a:off x="475325" y="6362699"/>
            <a:ext cx="5594349" cy="298451"/>
          </a:xfrm>
          <a:prstGeom prst="rect">
            <a:avLst/>
          </a:prstGeom>
        </p:spPr>
        <p:txBody>
          <a:bodyPr>
            <a:noAutofit/>
          </a:bodyPr>
          <a:lstStyle>
            <a:lvl1pPr>
              <a:spcAft>
                <a:spcPts val="0"/>
              </a:spcAft>
              <a:defRPr sz="105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9" name="Group 18"/>
          <p:cNvGrpSpPr>
            <a:grpSpLocks noChangeAspect="1"/>
          </p:cNvGrpSpPr>
          <p:nvPr userDrawn="1"/>
        </p:nvGrpSpPr>
        <p:grpSpPr>
          <a:xfrm>
            <a:off x="469900" y="457761"/>
            <a:ext cx="1998000" cy="374400"/>
            <a:chOff x="398463" y="404813"/>
            <a:chExt cx="1627187" cy="307976"/>
          </a:xfrm>
          <a:solidFill>
            <a:schemeClr val="tx1"/>
          </a:solidFill>
        </p:grpSpPr>
        <p:sp>
          <p:nvSpPr>
            <p:cNvPr id="20"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1"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2" name="Rectangle 7"/>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3"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4" name="Rectangle 9"/>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5" name="Rectangle 10"/>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6"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7"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8"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9"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Tree>
    <p:extLst>
      <p:ext uri="{BB962C8B-B14F-4D97-AF65-F5344CB8AC3E}">
        <p14:creationId xmlns:p14="http://schemas.microsoft.com/office/powerpoint/2010/main" val="527611538"/>
      </p:ext>
    </p:extLst>
  </p:cSld>
  <p:clrMapOvr>
    <a:masterClrMapping/>
  </p:clrMapOvr>
  <p:transition>
    <p:fade/>
  </p:transition>
  <p:extLst mod="1">
    <p:ext uri="{DCECCB84-F9BA-43D5-87BE-67443E8EF086}">
      <p15:sldGuideLst xmlns:p15="http://schemas.microsoft.com/office/powerpoint/2012/main">
        <p15:guide id="1" orient="horz" pos="4088">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23936"/>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End slide">
    <p:spTree>
      <p:nvGrpSpPr>
        <p:cNvPr id="1" name=""/>
        <p:cNvGrpSpPr/>
        <p:nvPr/>
      </p:nvGrpSpPr>
      <p:grpSpPr>
        <a:xfrm>
          <a:off x="0" y="0"/>
          <a:ext cx="0" cy="0"/>
          <a:chOff x="0" y="0"/>
          <a:chExt cx="0" cy="0"/>
        </a:xfrm>
      </p:grpSpPr>
      <p:sp>
        <p:nvSpPr>
          <p:cNvPr id="6" name="Text Placeholder 5"/>
          <p:cNvSpPr>
            <a:spLocks noGrp="1"/>
          </p:cNvSpPr>
          <p:nvPr>
            <p:ph type="body" sz="quarter" idx="13" hasCustomPrompt="1"/>
          </p:nvPr>
        </p:nvSpPr>
        <p:spPr>
          <a:xfrm>
            <a:off x="475325" y="4102100"/>
            <a:ext cx="8555263" cy="2197101"/>
          </a:xfrm>
        </p:spPr>
        <p:txBody>
          <a:bodyPr anchor="b" anchorCtr="0">
            <a:noAutofit/>
          </a:bodyPr>
          <a:lstStyle>
            <a:lvl1pPr>
              <a:lnSpc>
                <a:spcPct val="100000"/>
              </a:lnSpc>
              <a:spcAft>
                <a:spcPts val="800"/>
              </a:spcAft>
              <a:defRPr sz="700"/>
            </a:lvl1pPr>
          </a:lstStyle>
          <a:p>
            <a:pPr>
              <a:lnSpc>
                <a:spcPts val="900"/>
              </a:lnSpc>
            </a:pPr>
            <a:r>
              <a:rPr lang="en-US" sz="600" dirty="0">
                <a:solidFill>
                  <a:schemeClr val="tx1"/>
                </a:solidFill>
              </a:rPr>
              <a:t>This publication contains general information only and is based on the experiences and research of Deloitte practitioners. Deloitte is not, by means of this publication, rendering business, financial, investment, or other professional advice or services. This publication is not a substitute for such professional advice or services, nor should it be used as a basis for any decision or action that may affect your business. Before making any decision or taking any action that may affect your business, you should consult a qualified professional advisor. Deloitte, its affiliates, and related entities shall not be responsible for any loss sustained by any person who relies on this publication.</a:t>
            </a:r>
          </a:p>
          <a:p>
            <a:pPr>
              <a:lnSpc>
                <a:spcPts val="900"/>
              </a:lnSpc>
            </a:pPr>
            <a:r>
              <a:rPr lang="en-US" sz="600" b="1" dirty="0">
                <a:solidFill>
                  <a:schemeClr val="tx1"/>
                </a:solidFill>
              </a:rPr>
              <a:t>About Deloitte</a:t>
            </a:r>
            <a:br>
              <a:rPr lang="en-US" sz="600" dirty="0">
                <a:solidFill>
                  <a:schemeClr val="tx1"/>
                </a:solidFill>
              </a:rPr>
            </a:br>
            <a:r>
              <a:rPr lang="en-US" sz="600" dirty="0" err="1">
                <a:solidFill>
                  <a:schemeClr val="tx1"/>
                </a:solidFill>
              </a:rPr>
              <a:t>Deloitte</a:t>
            </a:r>
            <a:r>
              <a:rPr lang="en-US" sz="600" dirty="0">
                <a:solidFill>
                  <a:schemeClr val="tx1"/>
                </a:solidFill>
              </a:rPr>
              <a:t> refers to one or more of Deloitte </a:t>
            </a:r>
            <a:r>
              <a:rPr lang="en-US" sz="600" noProof="1">
                <a:solidFill>
                  <a:schemeClr val="tx1"/>
                </a:solidFill>
              </a:rPr>
              <a:t>Touche</a:t>
            </a:r>
            <a:r>
              <a:rPr lang="en-US" sz="600" dirty="0">
                <a:solidFill>
                  <a:schemeClr val="tx1"/>
                </a:solidFill>
              </a:rPr>
              <a:t> Tohmatsu Limited, a UK private company limited by guarantee (“DTTL”), its network of member firms, and their related entities. DTTL and each of its member firms are legally separate and independent entities. DTTL (also referred to as “Deloitte Global”) does not provide services to clients. Please see </a:t>
            </a:r>
            <a:r>
              <a:rPr lang="en-US" sz="600" dirty="0">
                <a:solidFill>
                  <a:schemeClr val="tx1"/>
                </a:solidFill>
                <a:hlinkClick r:id="rId2"/>
              </a:rPr>
              <a:t>www.deloitte.com/about</a:t>
            </a:r>
            <a:r>
              <a:rPr lang="en-US" sz="600" dirty="0">
                <a:solidFill>
                  <a:schemeClr val="tx1"/>
                </a:solidFill>
              </a:rPr>
              <a:t> for a detailed description of DTTL and its member firms. Please see </a:t>
            </a:r>
            <a:r>
              <a:rPr lang="en-US" sz="600" dirty="0">
                <a:solidFill>
                  <a:schemeClr val="tx1"/>
                </a:solidFill>
                <a:hlinkClick r:id="rId3"/>
              </a:rPr>
              <a:t>www.deloitte.com/us/about</a:t>
            </a:r>
            <a:r>
              <a:rPr lang="en-US" sz="600" dirty="0">
                <a:solidFill>
                  <a:schemeClr val="tx1"/>
                </a:solidFill>
              </a:rPr>
              <a:t> for a detailed description of the legal structure of Deloitte LLP and its subsidiaries. Certain services may not be available to attest clients under the rules and regulations of public accounting.</a:t>
            </a:r>
            <a:br>
              <a:rPr lang="en-US" sz="600" dirty="0">
                <a:solidFill>
                  <a:schemeClr val="tx1"/>
                </a:solidFill>
              </a:rPr>
            </a:br>
            <a:br>
              <a:rPr lang="en-US" sz="600" dirty="0">
                <a:solidFill>
                  <a:schemeClr val="tx1"/>
                </a:solidFill>
              </a:rPr>
            </a:br>
            <a:r>
              <a:rPr lang="en-US" sz="600" dirty="0">
                <a:solidFill>
                  <a:schemeClr val="tx1"/>
                </a:solidFill>
              </a:rPr>
              <a:t>Copyright © 2020 Deloitte Development LLC. All rights reserved.</a:t>
            </a:r>
          </a:p>
        </p:txBody>
      </p:sp>
      <p:grpSp>
        <p:nvGrpSpPr>
          <p:cNvPr id="20" name="Group 19"/>
          <p:cNvGrpSpPr>
            <a:grpSpLocks noChangeAspect="1"/>
          </p:cNvGrpSpPr>
          <p:nvPr userDrawn="1"/>
        </p:nvGrpSpPr>
        <p:grpSpPr>
          <a:xfrm>
            <a:off x="475325" y="457200"/>
            <a:ext cx="1998000" cy="374400"/>
            <a:chOff x="398463" y="404813"/>
            <a:chExt cx="1627187" cy="307976"/>
          </a:xfrm>
          <a:solidFill>
            <a:schemeClr val="tx1"/>
          </a:solidFill>
        </p:grpSpPr>
        <p:sp>
          <p:nvSpPr>
            <p:cNvPr id="21"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2"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3"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4"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5"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6"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7"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8"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9"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0"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Tree>
    <p:extLst>
      <p:ext uri="{BB962C8B-B14F-4D97-AF65-F5344CB8AC3E}">
        <p14:creationId xmlns:p14="http://schemas.microsoft.com/office/powerpoint/2010/main" val="22977798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8B620BF-33DA-4ED3-9E14-41DB4B552527}"/>
              </a:ext>
            </a:extLst>
          </p:cNvPr>
          <p:cNvSpPr/>
          <p:nvPr userDrawn="1"/>
        </p:nvSpPr>
        <p:spPr>
          <a:xfrm>
            <a:off x="0" y="563563"/>
            <a:ext cx="309563" cy="844550"/>
          </a:xfrm>
          <a:prstGeom prst="rect">
            <a:avLst/>
          </a:prstGeom>
          <a:solidFill>
            <a:srgbClr val="0052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11" name="Straight Connector 10">
            <a:extLst>
              <a:ext uri="{FF2B5EF4-FFF2-40B4-BE49-F238E27FC236}">
                <a16:creationId xmlns:a16="http://schemas.microsoft.com/office/drawing/2014/main" id="{68821EBA-B022-444C-9749-FB7B481536DE}"/>
              </a:ext>
            </a:extLst>
          </p:cNvPr>
          <p:cNvCxnSpPr/>
          <p:nvPr userDrawn="1"/>
        </p:nvCxnSpPr>
        <p:spPr>
          <a:xfrm flipH="1">
            <a:off x="9113838" y="487363"/>
            <a:ext cx="3078162" cy="0"/>
          </a:xfrm>
          <a:prstGeom prst="line">
            <a:avLst/>
          </a:prstGeom>
          <a:ln w="12700">
            <a:solidFill>
              <a:srgbClr val="005281"/>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B1B217FA-3A01-411A-8906-13041174EB83}"/>
              </a:ext>
            </a:extLst>
          </p:cNvPr>
          <p:cNvSpPr>
            <a:spLocks noGrp="1"/>
          </p:cNvSpPr>
          <p:nvPr>
            <p:ph type="title"/>
          </p:nvPr>
        </p:nvSpPr>
        <p:spPr>
          <a:xfrm>
            <a:off x="495300" y="563564"/>
            <a:ext cx="8488857" cy="844550"/>
          </a:xfrm>
          <a:prstGeom prst="rect">
            <a:avLst/>
          </a:prstGeom>
        </p:spPr>
        <p:txBody>
          <a:bodyPr lIns="0" tIns="0" rIns="0" bIns="0" anchor="ctr" anchorCtr="0"/>
          <a:lstStyle>
            <a:lvl1pPr>
              <a:defRPr sz="3000" b="1" cap="all" baseline="0">
                <a:solidFill>
                  <a:srgbClr val="616265"/>
                </a:solidFill>
                <a:latin typeface="Myriad Pro" charset="0"/>
                <a:ea typeface="Myriad Pro" charset="0"/>
                <a:cs typeface="Myriad Pro" charset="0"/>
              </a:defRPr>
            </a:lvl1pPr>
          </a:lstStyle>
          <a:p>
            <a:r>
              <a:rPr lang="en-US"/>
              <a:t>Click to edit Master title style</a:t>
            </a:r>
            <a:endParaRPr lang="en-US" dirty="0"/>
          </a:p>
        </p:txBody>
      </p:sp>
      <p:sp>
        <p:nvSpPr>
          <p:cNvPr id="13" name="Text Placeholder 18">
            <a:extLst>
              <a:ext uri="{FF2B5EF4-FFF2-40B4-BE49-F238E27FC236}">
                <a16:creationId xmlns:a16="http://schemas.microsoft.com/office/drawing/2014/main" id="{4FE53662-AD76-486C-B672-882F386DDC31}"/>
              </a:ext>
            </a:extLst>
          </p:cNvPr>
          <p:cNvSpPr>
            <a:spLocks noGrp="1"/>
          </p:cNvSpPr>
          <p:nvPr>
            <p:ph type="body" sz="quarter" idx="15"/>
          </p:nvPr>
        </p:nvSpPr>
        <p:spPr>
          <a:xfrm>
            <a:off x="9036050" y="191984"/>
            <a:ext cx="2889250" cy="295696"/>
          </a:xfrm>
          <a:prstGeom prst="rect">
            <a:avLst/>
          </a:prstGeom>
        </p:spPr>
        <p:txBody>
          <a:bodyPr/>
          <a:lstStyle>
            <a:lvl1pPr marL="0" indent="0">
              <a:buNone/>
              <a:defRPr sz="1200" b="1" i="1" cap="all" spc="300" baseline="0">
                <a:solidFill>
                  <a:srgbClr val="005281"/>
                </a:solidFill>
                <a:latin typeface="Myriad Pro" charset="0"/>
                <a:ea typeface="Myriad Pro" charset="0"/>
                <a:cs typeface="Myriad Pro" charset="0"/>
              </a:defRPr>
            </a:lvl1pPr>
            <a:lvl2pPr marL="457200" indent="0">
              <a:buNone/>
              <a:defRPr/>
            </a:lvl2pPr>
            <a:lvl3pPr marL="914400" indent="0">
              <a:buNone/>
              <a:defRPr/>
            </a:lvl3pPr>
            <a:lvl4pPr marL="1371600" indent="0">
              <a:buNone/>
              <a:defRPr/>
            </a:lvl4pPr>
          </a:lstStyle>
          <a:p>
            <a:pPr lvl="0"/>
            <a:r>
              <a:rPr lang="en-US"/>
              <a:t>Click to edit Master text styles</a:t>
            </a:r>
          </a:p>
        </p:txBody>
      </p:sp>
      <p:sp>
        <p:nvSpPr>
          <p:cNvPr id="14" name="Content Placeholder 2">
            <a:extLst>
              <a:ext uri="{FF2B5EF4-FFF2-40B4-BE49-F238E27FC236}">
                <a16:creationId xmlns:a16="http://schemas.microsoft.com/office/drawing/2014/main" id="{8F992FB9-2D80-44AF-B2C3-56D7E0EC4C3E}"/>
              </a:ext>
            </a:extLst>
          </p:cNvPr>
          <p:cNvSpPr>
            <a:spLocks noGrp="1"/>
          </p:cNvSpPr>
          <p:nvPr>
            <p:ph idx="13"/>
          </p:nvPr>
        </p:nvSpPr>
        <p:spPr>
          <a:xfrm>
            <a:off x="495300" y="1981839"/>
            <a:ext cx="4606635" cy="518647"/>
          </a:xfrm>
          <a:prstGeom prst="rect">
            <a:avLst/>
          </a:prstGeom>
        </p:spPr>
        <p:txBody>
          <a:bodyPr lIns="0" tIns="0" rIns="0" bIns="0"/>
          <a:lstStyle>
            <a:lvl1pPr marL="0" indent="0">
              <a:buNone/>
              <a:defRPr sz="1800">
                <a:solidFill>
                  <a:schemeClr val="bg1"/>
                </a:solidFill>
                <a:latin typeface="Myriad Pro" charset="0"/>
                <a:ea typeface="Myriad Pro" charset="0"/>
                <a:cs typeface="Myriad Pro" charset="0"/>
              </a:defRPr>
            </a:lvl1pPr>
          </a:lstStyle>
          <a:p>
            <a:pPr lvl="0"/>
            <a:r>
              <a:rPr lang="en-US" dirty="0"/>
              <a:t>Click to edit Master text styles</a:t>
            </a:r>
          </a:p>
        </p:txBody>
      </p:sp>
    </p:spTree>
    <p:extLst>
      <p:ext uri="{BB962C8B-B14F-4D97-AF65-F5344CB8AC3E}">
        <p14:creationId xmlns:p14="http://schemas.microsoft.com/office/powerpoint/2010/main" val="1100400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0" name="Rectangle 9"/>
          <p:cNvSpPr/>
          <p:nvPr userDrawn="1"/>
        </p:nvSpPr>
        <p:spPr>
          <a:xfrm>
            <a:off x="0" y="563563"/>
            <a:ext cx="309563" cy="844550"/>
          </a:xfrm>
          <a:prstGeom prst="rect">
            <a:avLst/>
          </a:prstGeom>
          <a:solidFill>
            <a:srgbClr val="0052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12" name="Straight Connector 11"/>
          <p:cNvCxnSpPr/>
          <p:nvPr userDrawn="1"/>
        </p:nvCxnSpPr>
        <p:spPr>
          <a:xfrm flipH="1">
            <a:off x="9113838" y="487363"/>
            <a:ext cx="3078162" cy="0"/>
          </a:xfrm>
          <a:prstGeom prst="line">
            <a:avLst/>
          </a:prstGeom>
          <a:ln w="12700">
            <a:solidFill>
              <a:srgbClr val="00528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95300" y="563564"/>
            <a:ext cx="8488857" cy="844550"/>
          </a:xfrm>
          <a:prstGeom prst="rect">
            <a:avLst/>
          </a:prstGeom>
        </p:spPr>
        <p:txBody>
          <a:bodyPr lIns="0" tIns="0" rIns="0" bIns="0" anchor="ctr" anchorCtr="0"/>
          <a:lstStyle>
            <a:lvl1pPr>
              <a:defRPr sz="3000" b="1" cap="all" baseline="0">
                <a:solidFill>
                  <a:srgbClr val="616265"/>
                </a:solidFill>
                <a:latin typeface="Myriad Pro" charset="0"/>
                <a:ea typeface="Myriad Pro" charset="0"/>
                <a:cs typeface="Myriad Pro" charset="0"/>
              </a:defRPr>
            </a:lvl1pPr>
          </a:lstStyle>
          <a:p>
            <a:r>
              <a:rPr lang="en-US"/>
              <a:t>Click to edit Master title style</a:t>
            </a:r>
            <a:endParaRPr lang="en-US" dirty="0"/>
          </a:p>
        </p:txBody>
      </p:sp>
      <p:sp>
        <p:nvSpPr>
          <p:cNvPr id="3" name="Content Placeholder 2"/>
          <p:cNvSpPr>
            <a:spLocks noGrp="1"/>
          </p:cNvSpPr>
          <p:nvPr>
            <p:ph idx="1"/>
          </p:nvPr>
        </p:nvSpPr>
        <p:spPr>
          <a:xfrm>
            <a:off x="495300" y="2104561"/>
            <a:ext cx="4606635" cy="1909497"/>
          </a:xfrm>
          <a:prstGeom prst="rect">
            <a:avLst/>
          </a:prstGeom>
        </p:spPr>
        <p:txBody>
          <a:bodyPr lIns="0" tIns="0" rIns="0" bIns="0"/>
          <a:lstStyle>
            <a:lvl1pPr marL="180975" indent="-171450">
              <a:lnSpc>
                <a:spcPct val="150000"/>
              </a:lnSpc>
              <a:buClr>
                <a:srgbClr val="D06F00"/>
              </a:buClr>
              <a:buSzPct val="110000"/>
              <a:buFont typeface="Arial" charset="0"/>
              <a:buChar char="•"/>
              <a:tabLst/>
              <a:defRPr sz="1800">
                <a:solidFill>
                  <a:srgbClr val="616265"/>
                </a:solidFill>
                <a:latin typeface="Myriad Pro" charset="0"/>
                <a:ea typeface="Myriad Pro" charset="0"/>
                <a:cs typeface="Myriad Pro" charset="0"/>
              </a:defRPr>
            </a:lvl1pPr>
            <a:lvl2pPr marL="635000" indent="-171450">
              <a:buClr>
                <a:srgbClr val="616265"/>
              </a:buClr>
              <a:buFont typeface="Arial" charset="0"/>
              <a:buChar char="•"/>
              <a:tabLst/>
              <a:defRPr sz="1600">
                <a:solidFill>
                  <a:srgbClr val="616265"/>
                </a:solidFill>
                <a:latin typeface="Myriad Pro" charset="0"/>
                <a:ea typeface="Myriad Pro" charset="0"/>
                <a:cs typeface="Myriad Pro" charset="0"/>
              </a:defRPr>
            </a:lvl2pPr>
            <a:lvl3pPr marL="1087438" indent="-173038">
              <a:buClr>
                <a:srgbClr val="616265"/>
              </a:buClr>
              <a:buFont typeface=".AppleSystemUIFont" charset="-120"/>
              <a:buChar char="‑"/>
              <a:tabLst/>
              <a:defRPr sz="1400">
                <a:solidFill>
                  <a:srgbClr val="616265"/>
                </a:solidFill>
                <a:latin typeface="Myriad Pro" charset="0"/>
                <a:ea typeface="Myriad Pro" charset="0"/>
                <a:cs typeface="Myriad Pro" charset="0"/>
              </a:defRPr>
            </a:lvl3pPr>
            <a:lvl4pPr>
              <a:defRPr>
                <a:solidFill>
                  <a:srgbClr val="616265"/>
                </a:solidFill>
                <a:latin typeface="Myriad Pro" charset="0"/>
                <a:ea typeface="Myriad Pro" charset="0"/>
                <a:cs typeface="Myriad Pro" charset="0"/>
              </a:defRPr>
            </a:lvl4pPr>
            <a:lvl5pPr>
              <a:defRPr>
                <a:solidFill>
                  <a:srgbClr val="616265"/>
                </a:solidFill>
                <a:latin typeface="Myriad Pro" charset="0"/>
                <a:ea typeface="Myriad Pro" charset="0"/>
                <a:cs typeface="Myriad Pro" charset="0"/>
              </a:defRPr>
            </a:lvl5pPr>
          </a:lstStyle>
          <a:p>
            <a:pPr lvl="0"/>
            <a:r>
              <a:rPr lang="en-US" dirty="0"/>
              <a:t>Click to edit Master text styles</a:t>
            </a:r>
          </a:p>
          <a:p>
            <a:pPr lvl="1"/>
            <a:r>
              <a:rPr lang="en-US" dirty="0"/>
              <a:t>Second level</a:t>
            </a:r>
          </a:p>
          <a:p>
            <a:pPr lvl="2"/>
            <a:r>
              <a:rPr lang="en-US" dirty="0"/>
              <a:t>Third level</a:t>
            </a:r>
          </a:p>
        </p:txBody>
      </p:sp>
      <p:sp>
        <p:nvSpPr>
          <p:cNvPr id="13" name="Content Placeholder 2"/>
          <p:cNvSpPr>
            <a:spLocks noGrp="1"/>
          </p:cNvSpPr>
          <p:nvPr>
            <p:ph idx="13"/>
          </p:nvPr>
        </p:nvSpPr>
        <p:spPr>
          <a:xfrm>
            <a:off x="495301" y="1585914"/>
            <a:ext cx="4606635" cy="518647"/>
          </a:xfrm>
          <a:prstGeom prst="rect">
            <a:avLst/>
          </a:prstGeom>
        </p:spPr>
        <p:txBody>
          <a:bodyPr lIns="0" tIns="0" rIns="0" bIns="0"/>
          <a:lstStyle>
            <a:lvl1pPr marL="0" indent="0">
              <a:buNone/>
              <a:defRPr sz="1800">
                <a:solidFill>
                  <a:srgbClr val="616265"/>
                </a:solidFill>
                <a:latin typeface="Myriad Pro" charset="0"/>
                <a:ea typeface="Myriad Pro" charset="0"/>
                <a:cs typeface="Myriad Pro" charset="0"/>
              </a:defRPr>
            </a:lvl1pPr>
          </a:lstStyle>
          <a:p>
            <a:pPr lvl="0"/>
            <a:r>
              <a:rPr lang="en-US" dirty="0"/>
              <a:t>Click to edit Master text styles</a:t>
            </a:r>
          </a:p>
        </p:txBody>
      </p:sp>
      <p:sp>
        <p:nvSpPr>
          <p:cNvPr id="15" name="Picture Placeholder 14"/>
          <p:cNvSpPr>
            <a:spLocks noGrp="1"/>
          </p:cNvSpPr>
          <p:nvPr>
            <p:ph type="pic" sz="quarter" idx="14" hasCustomPrompt="1"/>
          </p:nvPr>
        </p:nvSpPr>
        <p:spPr>
          <a:xfrm>
            <a:off x="7772400" y="838200"/>
            <a:ext cx="4419600" cy="5339080"/>
          </a:xfrm>
          <a:prstGeom prst="rect">
            <a:avLst/>
          </a:prstGeom>
        </p:spPr>
        <p:txBody>
          <a:bodyPr lIns="0" tIns="0" rIns="0" bIns="0" anchor="ctr" anchorCtr="0"/>
          <a:lstStyle>
            <a:lvl1pPr marL="0" indent="0" algn="ctr">
              <a:buNone/>
              <a:defRPr sz="1800">
                <a:solidFill>
                  <a:srgbClr val="616265"/>
                </a:solidFill>
                <a:latin typeface="Myriad Pro" charset="0"/>
                <a:ea typeface="Myriad Pro" charset="0"/>
                <a:cs typeface="Myriad Pro" charset="0"/>
              </a:defRPr>
            </a:lvl1pPr>
          </a:lstStyle>
          <a:p>
            <a:pPr lvl="0"/>
            <a:r>
              <a:rPr lang="en-US" noProof="0" dirty="0"/>
              <a:t>DRAG &amp; DROP IN PICTURE</a:t>
            </a:r>
          </a:p>
        </p:txBody>
      </p:sp>
      <p:sp>
        <p:nvSpPr>
          <p:cNvPr id="19" name="Text Placeholder 18"/>
          <p:cNvSpPr>
            <a:spLocks noGrp="1"/>
          </p:cNvSpPr>
          <p:nvPr>
            <p:ph type="body" sz="quarter" idx="15"/>
          </p:nvPr>
        </p:nvSpPr>
        <p:spPr>
          <a:xfrm>
            <a:off x="9036050" y="191984"/>
            <a:ext cx="2889250" cy="295696"/>
          </a:xfrm>
          <a:prstGeom prst="rect">
            <a:avLst/>
          </a:prstGeom>
        </p:spPr>
        <p:txBody>
          <a:bodyPr/>
          <a:lstStyle>
            <a:lvl1pPr marL="0" indent="0">
              <a:buNone/>
              <a:defRPr sz="1200" b="1" i="1" cap="all" spc="300" baseline="0">
                <a:solidFill>
                  <a:srgbClr val="005281"/>
                </a:solidFill>
                <a:latin typeface="Myriad Pro" charset="0"/>
                <a:ea typeface="Myriad Pro" charset="0"/>
                <a:cs typeface="Myriad Pro" charset="0"/>
              </a:defRPr>
            </a:lvl1pPr>
            <a:lvl2pPr marL="457200" indent="0">
              <a:buNone/>
              <a:defRPr/>
            </a:lvl2pPr>
            <a:lvl3pPr marL="914400" indent="0">
              <a:buNone/>
              <a:defRPr/>
            </a:lvl3pPr>
            <a:lvl4pPr marL="1371600" indent="0">
              <a:buNone/>
              <a:defRPr/>
            </a:lvl4pPr>
          </a:lstStyle>
          <a:p>
            <a:pPr lvl="0"/>
            <a:r>
              <a:rPr lang="en-US" dirty="0"/>
              <a:t>Click to edit Master text styles</a:t>
            </a:r>
          </a:p>
        </p:txBody>
      </p:sp>
    </p:spTree>
    <p:extLst>
      <p:ext uri="{BB962C8B-B14F-4D97-AF65-F5344CB8AC3E}">
        <p14:creationId xmlns:p14="http://schemas.microsoft.com/office/powerpoint/2010/main" val="2425463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008">
          <p15:clr>
            <a:srgbClr val="FBAE40"/>
          </p15:clr>
        </p15:guide>
        <p15:guide id="2" pos="3840">
          <p15:clr>
            <a:srgbClr val="FBAE40"/>
          </p15:clr>
        </p15:guide>
        <p15:guide id="3" pos="312">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itle and Content (Text Only)">
    <p:spTree>
      <p:nvGrpSpPr>
        <p:cNvPr id="1" name=""/>
        <p:cNvGrpSpPr/>
        <p:nvPr/>
      </p:nvGrpSpPr>
      <p:grpSpPr>
        <a:xfrm>
          <a:off x="0" y="0"/>
          <a:ext cx="0" cy="0"/>
          <a:chOff x="0" y="0"/>
          <a:chExt cx="0" cy="0"/>
        </a:xfrm>
      </p:grpSpPr>
      <p:sp>
        <p:nvSpPr>
          <p:cNvPr id="9" name="Rectangle 8"/>
          <p:cNvSpPr/>
          <p:nvPr userDrawn="1"/>
        </p:nvSpPr>
        <p:spPr>
          <a:xfrm>
            <a:off x="0" y="563563"/>
            <a:ext cx="309563" cy="844550"/>
          </a:xfrm>
          <a:prstGeom prst="rect">
            <a:avLst/>
          </a:prstGeom>
          <a:solidFill>
            <a:srgbClr val="0052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11" name="Straight Connector 10"/>
          <p:cNvCxnSpPr/>
          <p:nvPr userDrawn="1"/>
        </p:nvCxnSpPr>
        <p:spPr>
          <a:xfrm flipH="1">
            <a:off x="9113838" y="487363"/>
            <a:ext cx="3078162" cy="0"/>
          </a:xfrm>
          <a:prstGeom prst="line">
            <a:avLst/>
          </a:prstGeom>
          <a:ln w="12700">
            <a:solidFill>
              <a:srgbClr val="00528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95300" y="563564"/>
            <a:ext cx="8488857" cy="844550"/>
          </a:xfrm>
          <a:prstGeom prst="rect">
            <a:avLst/>
          </a:prstGeom>
        </p:spPr>
        <p:txBody>
          <a:bodyPr lIns="0" tIns="0" rIns="0" bIns="0" anchor="ctr" anchorCtr="0"/>
          <a:lstStyle>
            <a:lvl1pPr>
              <a:defRPr sz="3000" b="1" cap="all" baseline="0">
                <a:solidFill>
                  <a:srgbClr val="616265"/>
                </a:solidFill>
                <a:latin typeface="Myriad Pro" charset="0"/>
                <a:ea typeface="Myriad Pro" charset="0"/>
                <a:cs typeface="Myriad Pro" charset="0"/>
              </a:defRPr>
            </a:lvl1pPr>
          </a:lstStyle>
          <a:p>
            <a:r>
              <a:rPr lang="en-US"/>
              <a:t>Click to edit Master title style</a:t>
            </a:r>
            <a:endParaRPr lang="en-US" dirty="0"/>
          </a:p>
        </p:txBody>
      </p:sp>
      <p:sp>
        <p:nvSpPr>
          <p:cNvPr id="3" name="Content Placeholder 2"/>
          <p:cNvSpPr>
            <a:spLocks noGrp="1"/>
          </p:cNvSpPr>
          <p:nvPr>
            <p:ph idx="1"/>
          </p:nvPr>
        </p:nvSpPr>
        <p:spPr>
          <a:xfrm>
            <a:off x="495300" y="2104561"/>
            <a:ext cx="4606635" cy="1909497"/>
          </a:xfrm>
          <a:prstGeom prst="rect">
            <a:avLst/>
          </a:prstGeom>
        </p:spPr>
        <p:txBody>
          <a:bodyPr lIns="0" tIns="0" rIns="0" bIns="0"/>
          <a:lstStyle>
            <a:lvl1pPr marL="180975" indent="-171450">
              <a:lnSpc>
                <a:spcPct val="150000"/>
              </a:lnSpc>
              <a:buClr>
                <a:srgbClr val="D06F00"/>
              </a:buClr>
              <a:buSzPct val="110000"/>
              <a:buFont typeface="Arial" charset="0"/>
              <a:buChar char="•"/>
              <a:tabLst/>
              <a:defRPr sz="1800">
                <a:solidFill>
                  <a:srgbClr val="616265"/>
                </a:solidFill>
                <a:latin typeface="Myriad Pro" charset="0"/>
                <a:ea typeface="Myriad Pro" charset="0"/>
                <a:cs typeface="Myriad Pro" charset="0"/>
              </a:defRPr>
            </a:lvl1pPr>
            <a:lvl2pPr marL="635000" indent="-171450">
              <a:buClr>
                <a:srgbClr val="616265"/>
              </a:buClr>
              <a:buFont typeface="Arial" charset="0"/>
              <a:buChar char="•"/>
              <a:tabLst/>
              <a:defRPr sz="1600">
                <a:solidFill>
                  <a:srgbClr val="616265"/>
                </a:solidFill>
                <a:latin typeface="Myriad Pro" charset="0"/>
                <a:ea typeface="Myriad Pro" charset="0"/>
                <a:cs typeface="Myriad Pro" charset="0"/>
              </a:defRPr>
            </a:lvl2pPr>
            <a:lvl3pPr marL="1087438" indent="-173038">
              <a:buClr>
                <a:srgbClr val="616265"/>
              </a:buClr>
              <a:buFont typeface=".AppleSystemUIFont" charset="-120"/>
              <a:buChar char="‑"/>
              <a:tabLst/>
              <a:defRPr sz="1400">
                <a:solidFill>
                  <a:srgbClr val="616265"/>
                </a:solidFill>
                <a:latin typeface="Myriad Pro" charset="0"/>
                <a:ea typeface="Myriad Pro" charset="0"/>
                <a:cs typeface="Myriad Pro" charset="0"/>
              </a:defRPr>
            </a:lvl3pPr>
            <a:lvl4pPr>
              <a:defRPr>
                <a:solidFill>
                  <a:srgbClr val="616265"/>
                </a:solidFill>
                <a:latin typeface="Myriad Pro" charset="0"/>
                <a:ea typeface="Myriad Pro" charset="0"/>
                <a:cs typeface="Myriad Pro" charset="0"/>
              </a:defRPr>
            </a:lvl4pPr>
            <a:lvl5pPr>
              <a:defRPr>
                <a:solidFill>
                  <a:srgbClr val="616265"/>
                </a:solidFill>
                <a:latin typeface="Myriad Pro" charset="0"/>
                <a:ea typeface="Myriad Pro" charset="0"/>
                <a:cs typeface="Myriad Pro" charset="0"/>
              </a:defRPr>
            </a:lvl5pPr>
          </a:lstStyle>
          <a:p>
            <a:pPr lvl="0"/>
            <a:r>
              <a:rPr lang="en-US" dirty="0"/>
              <a:t>Click to edit Master text styles</a:t>
            </a:r>
          </a:p>
          <a:p>
            <a:pPr lvl="1"/>
            <a:r>
              <a:rPr lang="en-US" dirty="0"/>
              <a:t>Second level</a:t>
            </a:r>
          </a:p>
          <a:p>
            <a:pPr lvl="2"/>
            <a:r>
              <a:rPr lang="en-US" dirty="0"/>
              <a:t>Third level</a:t>
            </a:r>
          </a:p>
        </p:txBody>
      </p:sp>
      <p:sp>
        <p:nvSpPr>
          <p:cNvPr id="13" name="Content Placeholder 2"/>
          <p:cNvSpPr>
            <a:spLocks noGrp="1"/>
          </p:cNvSpPr>
          <p:nvPr>
            <p:ph idx="13"/>
          </p:nvPr>
        </p:nvSpPr>
        <p:spPr>
          <a:xfrm>
            <a:off x="495301" y="1585914"/>
            <a:ext cx="4606635" cy="518647"/>
          </a:xfrm>
          <a:prstGeom prst="rect">
            <a:avLst/>
          </a:prstGeom>
        </p:spPr>
        <p:txBody>
          <a:bodyPr lIns="0" tIns="0" rIns="0" bIns="0"/>
          <a:lstStyle>
            <a:lvl1pPr marL="0" indent="0">
              <a:buNone/>
              <a:defRPr sz="1800">
                <a:solidFill>
                  <a:srgbClr val="616265"/>
                </a:solidFill>
                <a:latin typeface="Myriad Pro" charset="0"/>
                <a:ea typeface="Myriad Pro" charset="0"/>
                <a:cs typeface="Myriad Pro" charset="0"/>
              </a:defRPr>
            </a:lvl1pPr>
          </a:lstStyle>
          <a:p>
            <a:pPr lvl="0"/>
            <a:r>
              <a:rPr lang="en-US" dirty="0"/>
              <a:t>Click to edit Master text styles</a:t>
            </a:r>
          </a:p>
        </p:txBody>
      </p:sp>
      <p:sp>
        <p:nvSpPr>
          <p:cNvPr id="19" name="Text Placeholder 18"/>
          <p:cNvSpPr>
            <a:spLocks noGrp="1"/>
          </p:cNvSpPr>
          <p:nvPr>
            <p:ph type="body" sz="quarter" idx="15"/>
          </p:nvPr>
        </p:nvSpPr>
        <p:spPr>
          <a:xfrm>
            <a:off x="9036050" y="191984"/>
            <a:ext cx="2889250" cy="295696"/>
          </a:xfrm>
          <a:prstGeom prst="rect">
            <a:avLst/>
          </a:prstGeom>
        </p:spPr>
        <p:txBody>
          <a:bodyPr/>
          <a:lstStyle>
            <a:lvl1pPr marL="0" indent="0">
              <a:buNone/>
              <a:defRPr sz="1200" b="1" i="1" cap="all" spc="300" baseline="0">
                <a:solidFill>
                  <a:srgbClr val="005281"/>
                </a:solidFill>
                <a:latin typeface="Myriad Pro" charset="0"/>
                <a:ea typeface="Myriad Pro" charset="0"/>
                <a:cs typeface="Myriad Pro" charset="0"/>
              </a:defRPr>
            </a:lvl1pPr>
            <a:lvl2pPr marL="457200" indent="0">
              <a:buNone/>
              <a:defRPr/>
            </a:lvl2pPr>
            <a:lvl3pPr marL="914400" indent="0">
              <a:buNone/>
              <a:defRPr/>
            </a:lvl3pPr>
            <a:lvl4pPr marL="1371600" indent="0">
              <a:buNone/>
              <a:defRPr/>
            </a:lvl4pPr>
          </a:lstStyle>
          <a:p>
            <a:pPr lvl="0"/>
            <a:r>
              <a:rPr lang="en-US"/>
              <a:t>Click to edit Master text styles</a:t>
            </a:r>
          </a:p>
        </p:txBody>
      </p:sp>
    </p:spTree>
    <p:extLst>
      <p:ext uri="{BB962C8B-B14F-4D97-AF65-F5344CB8AC3E}">
        <p14:creationId xmlns:p14="http://schemas.microsoft.com/office/powerpoint/2010/main" val="120575674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312">
          <p15:clr>
            <a:srgbClr val="FBAE40"/>
          </p15:clr>
        </p15:guide>
        <p15:guide id="4" orient="horz" pos="100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0" y="1700213"/>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469899" y="3423545"/>
            <a:ext cx="10418235"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
        <p:nvSpPr>
          <p:cNvPr id="13" name="Copyright"/>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dirty="0">
                <a:solidFill>
                  <a:schemeClr val="bg1"/>
                </a:solidFill>
              </a:rPr>
              <a:t>Copyright © 2020 Deloitte Development LLC. All rights reserved.</a:t>
            </a:r>
          </a:p>
        </p:txBody>
      </p:sp>
      <p:sp>
        <p:nvSpPr>
          <p:cNvPr id="14" name="TextBox 13"/>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dirty="0">
              <a:solidFill>
                <a:schemeClr val="bg1"/>
              </a:solidFill>
            </a:endParaRPr>
          </a:p>
        </p:txBody>
      </p:sp>
      <p:sp>
        <p:nvSpPr>
          <p:cNvPr id="6" name="CaseCode"/>
          <p:cNvSpPr txBox="1"/>
          <p:nvPr userDrawn="1"/>
        </p:nvSpPr>
        <p:spPr>
          <a:xfrm>
            <a:off x="6514393" y="6476999"/>
            <a:ext cx="4896560" cy="100027"/>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2020 Gas/Electric Partnership Conference</a:t>
            </a:r>
          </a:p>
        </p:txBody>
      </p:sp>
    </p:spTree>
    <p:extLst>
      <p:ext uri="{BB962C8B-B14F-4D97-AF65-F5344CB8AC3E}">
        <p14:creationId xmlns:p14="http://schemas.microsoft.com/office/powerpoint/2010/main" val="2104574128"/>
      </p:ext>
    </p:extLst>
  </p:cSld>
  <p:clrMapOvr>
    <a:masterClrMapping/>
  </p:clrMapOvr>
  <p:transition>
    <p:fade/>
  </p:transition>
  <p:extLst mod="1">
    <p:ext uri="{DCECCB84-F9BA-43D5-87BE-67443E8EF086}">
      <p15:sldGuideLst xmlns:p15="http://schemas.microsoft.com/office/powerpoint/2012/main">
        <p15:guide id="1" orient="horz" pos="216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1" y="1705668"/>
            <a:ext cx="10418233" cy="1592403"/>
          </a:xfrm>
        </p:spPr>
        <p:txBody>
          <a:bodyPr anchor="b"/>
          <a:lstStyle>
            <a:lvl1pPr>
              <a:lnSpc>
                <a:spcPct val="95000"/>
              </a:lnSpc>
              <a:defRPr sz="3850"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469900" y="3429000"/>
            <a:ext cx="10541000" cy="1566532"/>
          </a:xfrm>
        </p:spPr>
        <p:txBody>
          <a:bodyPr lIns="0" tIns="0" rIns="0" bIns="0">
            <a:noAutofit/>
          </a:bodyPr>
          <a:lstStyle>
            <a:lvl1pPr marL="0" indent="0">
              <a:lnSpc>
                <a:spcPct val="95000"/>
              </a:lnSpc>
              <a:spcAft>
                <a:spcPts val="0"/>
              </a:spcAft>
              <a:buNone/>
              <a:defRPr sz="385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2879515099"/>
      </p:ext>
    </p:extLst>
  </p:cSld>
  <p:clrMapOvr>
    <a:masterClrMapping/>
  </p:clrMapOvr>
  <p:transition>
    <p:fade/>
  </p:transition>
  <p:extLst mod="1">
    <p:ext uri="{DCECCB84-F9BA-43D5-87BE-67443E8EF086}">
      <p15:sldGuideLst xmlns:p15="http://schemas.microsoft.com/office/powerpoint/2012/main">
        <p15:guide id="1" orient="horz" pos="216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ey statement white">
    <p:bg>
      <p:bgRef idx="1001">
        <a:schemeClr val="bg1"/>
      </p:bgRef>
    </p:bg>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469900" y="1590675"/>
            <a:ext cx="9029604" cy="4708525"/>
          </a:xfrm>
          <a:prstGeom prst="rect">
            <a:avLst/>
          </a:prstGeom>
        </p:spPr>
        <p:txBody>
          <a:bodyPr>
            <a:noAutofit/>
          </a:bodyPr>
          <a:lstStyle>
            <a:lvl1pPr>
              <a:spcBef>
                <a:spcPts val="4800"/>
              </a:spcBef>
              <a:defRPr sz="2800">
                <a:solidFill>
                  <a:schemeClr val="tx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2510221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69900" y="1665291"/>
            <a:ext cx="9348787" cy="4633910"/>
          </a:xfrm>
          <a:prstGeom prst="rect">
            <a:avLst/>
          </a:prstGeom>
        </p:spPr>
        <p:txBody>
          <a:bodyPr/>
          <a:lstStyle>
            <a:lvl1pPr>
              <a:tabLst>
                <a:tab pos="8972326" algn="r"/>
              </a:tabLst>
              <a:defRPr/>
            </a:lvl1pPr>
            <a:lvl2pPr>
              <a:tabLst>
                <a:tab pos="8972326" algn="r"/>
              </a:tabLst>
              <a:defRPr/>
            </a:lvl2pPr>
            <a:lvl3pPr>
              <a:tabLst>
                <a:tab pos="8972326" algn="r"/>
              </a:tabLst>
              <a:defRPr/>
            </a:lvl3pPr>
            <a:lvl4pPr>
              <a:tabLst>
                <a:tab pos="8972326" algn="r"/>
              </a:tabLst>
              <a:defRPr/>
            </a:lvl4pPr>
            <a:lvl5pPr>
              <a:tabLst>
                <a:tab pos="6705432" algn="r"/>
              </a:tabLst>
              <a:defRPr baseline="0"/>
            </a:lvl5pPr>
            <a:lvl6pPr>
              <a:tabLst>
                <a:tab pos="8972326" algn="r"/>
              </a:tabLst>
              <a:defRPr/>
            </a:lvl6pPr>
            <a:lvl7pPr>
              <a:tabLst>
                <a:tab pos="8972326" algn="r"/>
              </a:tabLst>
              <a:defRPr/>
            </a:lvl7pPr>
            <a:lvl8pPr>
              <a:tabLst>
                <a:tab pos="8972326" algn="r"/>
              </a:tabLst>
              <a:defRPr/>
            </a:lvl8pPr>
            <a:lvl9pPr>
              <a:tabLst>
                <a:tab pos="8972326" algn="r"/>
              </a:tabLs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6"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23651087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s with image">
    <p:spTree>
      <p:nvGrpSpPr>
        <p:cNvPr id="1" name=""/>
        <p:cNvGrpSpPr/>
        <p:nvPr/>
      </p:nvGrpSpPr>
      <p:grpSpPr>
        <a:xfrm>
          <a:off x="0" y="0"/>
          <a:ext cx="0" cy="0"/>
          <a:chOff x="0" y="0"/>
          <a:chExt cx="0" cy="0"/>
        </a:xfrm>
      </p:grpSpPr>
      <p:sp>
        <p:nvSpPr>
          <p:cNvPr id="5" name="Picture Placeholder 9"/>
          <p:cNvSpPr>
            <a:spLocks noGrp="1"/>
          </p:cNvSpPr>
          <p:nvPr>
            <p:ph type="pic" sz="quarter" idx="15"/>
          </p:nvPr>
        </p:nvSpPr>
        <p:spPr>
          <a:xfrm>
            <a:off x="5604867" y="1700213"/>
            <a:ext cx="6117233" cy="4598988"/>
          </a:xfrm>
        </p:spPr>
        <p:txBody>
          <a:bodyPr/>
          <a:lstStyle/>
          <a:p>
            <a:r>
              <a:rPr lang="en-US" noProof="0" dirty="0"/>
              <a:t>Click icon to add picture</a:t>
            </a:r>
          </a:p>
        </p:txBody>
      </p:sp>
      <p:sp>
        <p:nvSpPr>
          <p:cNvPr id="6" name="Content Placeholder 3"/>
          <p:cNvSpPr>
            <a:spLocks noGrp="1"/>
          </p:cNvSpPr>
          <p:nvPr>
            <p:ph sz="quarter" idx="10"/>
          </p:nvPr>
        </p:nvSpPr>
        <p:spPr>
          <a:xfrm>
            <a:off x="469900" y="1665290"/>
            <a:ext cx="4333663" cy="4633911"/>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9"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46397904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469900" y="1665290"/>
            <a:ext cx="11252200" cy="4633911"/>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388109111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vmlDrawing" Target="../drawings/vmlDrawing1.v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7"/>
            </p:custDataLst>
            <p:extLst>
              <p:ext uri="{D42A27DB-BD31-4B8C-83A1-F6EECF244321}">
                <p14:modId xmlns:p14="http://schemas.microsoft.com/office/powerpoint/2010/main" val="1616855049"/>
              </p:ext>
            </p:extLst>
          </p:nvPr>
        </p:nvGraphicFramePr>
        <p:xfrm>
          <a:off x="2119" y="1589"/>
          <a:ext cx="2116" cy="1587"/>
        </p:xfrm>
        <a:graphic>
          <a:graphicData uri="http://schemas.openxmlformats.org/presentationml/2006/ole">
            <mc:AlternateContent xmlns:mc="http://schemas.openxmlformats.org/markup-compatibility/2006">
              <mc:Choice xmlns:v="urn:schemas-microsoft-com:vml" Requires="v">
                <p:oleObj spid="_x0000_s1075" name="think-cell Slide" r:id="rId38" imgW="270" imgH="270" progId="TCLayout.ActiveDocument.1">
                  <p:embed/>
                </p:oleObj>
              </mc:Choice>
              <mc:Fallback>
                <p:oleObj name="think-cell Slide" r:id="rId38" imgW="270" imgH="270" progId="TCLayout.ActiveDocument.1">
                  <p:embed/>
                  <p:pic>
                    <p:nvPicPr>
                      <p:cNvPr id="4" name="Object 3" hidden="1"/>
                      <p:cNvPicPr/>
                      <p:nvPr/>
                    </p:nvPicPr>
                    <p:blipFill>
                      <a:blip r:embed="rId39"/>
                      <a:stretch>
                        <a:fillRect/>
                      </a:stretch>
                    </p:blipFill>
                    <p:spPr>
                      <a:xfrm>
                        <a:off x="2119" y="1589"/>
                        <a:ext cx="2116" cy="1587"/>
                      </a:xfrm>
                      <a:prstGeom prst="rect">
                        <a:avLst/>
                      </a:prstGeom>
                    </p:spPr>
                  </p:pic>
                </p:oleObj>
              </mc:Fallback>
            </mc:AlternateContent>
          </a:graphicData>
        </a:graphic>
      </p:graphicFrame>
      <p:sp>
        <p:nvSpPr>
          <p:cNvPr id="2" name="Title Placeholder 1"/>
          <p:cNvSpPr>
            <a:spLocks noGrp="1"/>
          </p:cNvSpPr>
          <p:nvPr>
            <p:ph type="title"/>
          </p:nvPr>
        </p:nvSpPr>
        <p:spPr bwMode="gray">
          <a:xfrm>
            <a:off x="469900" y="402586"/>
            <a:ext cx="11252200" cy="692151"/>
          </a:xfrm>
          <a:prstGeom prst="rect">
            <a:avLst/>
          </a:prstGeom>
        </p:spPr>
        <p:txBody>
          <a:bodyPr vert="horz" lIns="0" tIns="0" rIns="0" bIns="0" rtlCol="0" anchor="t" anchorCtr="0">
            <a:noAutofit/>
          </a:bodyPr>
          <a:lstStyle/>
          <a:p>
            <a:r>
              <a:rPr lang="en-US" noProof="0"/>
              <a:t>Click to edit Master title style</a:t>
            </a:r>
            <a:endParaRPr lang="en-US" noProof="0" dirty="0"/>
          </a:p>
        </p:txBody>
      </p:sp>
      <p:sp>
        <p:nvSpPr>
          <p:cNvPr id="19" name="Text Placeholder 18"/>
          <p:cNvSpPr>
            <a:spLocks noGrp="1"/>
          </p:cNvSpPr>
          <p:nvPr>
            <p:ph type="body" idx="1"/>
          </p:nvPr>
        </p:nvSpPr>
        <p:spPr>
          <a:xfrm>
            <a:off x="469900" y="1665290"/>
            <a:ext cx="11252200" cy="4633911"/>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1" name="Copyright"/>
          <p:cNvSpPr txBox="1"/>
          <p:nvPr userDrawn="1"/>
        </p:nvSpPr>
        <p:spPr>
          <a:xfrm>
            <a:off x="469900" y="6477000"/>
            <a:ext cx="5355167" cy="100027"/>
          </a:xfrm>
          <a:prstGeom prst="rect">
            <a:avLst/>
          </a:prstGeom>
          <a:noFill/>
        </p:spPr>
        <p:txBody>
          <a:bodyPr vert="horz" wrap="square" lIns="0" tIns="0" rIns="0" bIns="0" rtlCol="0" anchor="t">
            <a:noAutofit/>
          </a:bodyPr>
          <a:lstStyle/>
          <a:p>
            <a:pPr marL="0" indent="0" algn="l" defTabSz="1219170" rtl="0" eaLnBrk="1" latinLnBrk="0" hangingPunct="1">
              <a:spcBef>
                <a:spcPts val="800"/>
              </a:spcBef>
              <a:buSzPct val="100000"/>
              <a:buFont typeface="Arial"/>
              <a:buNone/>
            </a:pPr>
            <a:r>
              <a:rPr lang="en-US" sz="650" b="0" noProof="0" dirty="0">
                <a:solidFill>
                  <a:schemeClr val="tx1"/>
                </a:solidFill>
                <a:latin typeface="+mn-lt"/>
              </a:rPr>
              <a:t>Copyright © 2020 Deloitte Development LLC. All rights reserved.</a:t>
            </a:r>
          </a:p>
        </p:txBody>
      </p:sp>
      <p:sp>
        <p:nvSpPr>
          <p:cNvPr id="12" name="TextBox 11"/>
          <p:cNvSpPr txBox="1"/>
          <p:nvPr userDrawn="1"/>
        </p:nvSpPr>
        <p:spPr>
          <a:xfrm>
            <a:off x="11410953"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tx1"/>
                </a:solidFill>
              </a:rPr>
              <a:pPr marL="0" indent="0" algn="r">
                <a:spcBef>
                  <a:spcPts val="800"/>
                </a:spcBef>
                <a:buSzPct val="100000"/>
                <a:buFont typeface="Arial"/>
                <a:buNone/>
              </a:pPr>
              <a:t>‹#›</a:t>
            </a:fld>
            <a:endParaRPr lang="en-US" sz="650" noProof="0" dirty="0">
              <a:solidFill>
                <a:schemeClr val="tx1"/>
              </a:solidFill>
            </a:endParaRPr>
          </a:p>
        </p:txBody>
      </p:sp>
      <p:sp>
        <p:nvSpPr>
          <p:cNvPr id="7" name="CaseCode"/>
          <p:cNvSpPr txBox="1"/>
          <p:nvPr userDrawn="1"/>
        </p:nvSpPr>
        <p:spPr>
          <a:xfrm>
            <a:off x="6514393" y="6476999"/>
            <a:ext cx="4896560" cy="100027"/>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tx1"/>
                </a:solidFill>
              </a:rPr>
              <a:t>2020 Gas/Electric Partnership Conference</a:t>
            </a:r>
          </a:p>
        </p:txBody>
      </p:sp>
    </p:spTree>
  </p:cSld>
  <p:clrMap bg1="lt1" tx1="dk1" bg2="lt2" tx2="dk2" accent1="accent1" accent2="accent2" accent3="accent3" accent4="accent4" accent5="accent5" accent6="accent6" hlink="hlink" folHlink="folHlink"/>
  <p:sldLayoutIdLst>
    <p:sldLayoutId id="2147483702" r:id="rId1"/>
    <p:sldLayoutId id="2147483755" r:id="rId2"/>
    <p:sldLayoutId id="2147483756" r:id="rId3"/>
    <p:sldLayoutId id="2147483703" r:id="rId4"/>
    <p:sldLayoutId id="2147483713" r:id="rId5"/>
    <p:sldLayoutId id="2147483753" r:id="rId6"/>
    <p:sldLayoutId id="2147483679" r:id="rId7"/>
    <p:sldLayoutId id="2147483712" r:id="rId8"/>
    <p:sldLayoutId id="2147483678" r:id="rId9"/>
    <p:sldLayoutId id="2147483681" r:id="rId10"/>
    <p:sldLayoutId id="2147483735" r:id="rId11"/>
    <p:sldLayoutId id="2147483699" r:id="rId12"/>
    <p:sldLayoutId id="2147483714" r:id="rId13"/>
    <p:sldLayoutId id="2147483697" r:id="rId14"/>
    <p:sldLayoutId id="2147483718" r:id="rId15"/>
    <p:sldLayoutId id="2147483715" r:id="rId16"/>
    <p:sldLayoutId id="2147483716" r:id="rId17"/>
    <p:sldLayoutId id="2147483717" r:id="rId18"/>
    <p:sldLayoutId id="2147483728" r:id="rId19"/>
    <p:sldLayoutId id="2147483720" r:id="rId20"/>
    <p:sldLayoutId id="2147483721" r:id="rId21"/>
    <p:sldLayoutId id="2147483722" r:id="rId22"/>
    <p:sldLayoutId id="2147483695" r:id="rId23"/>
    <p:sldLayoutId id="2147483751" r:id="rId24"/>
    <p:sldLayoutId id="2147483724" r:id="rId25"/>
    <p:sldLayoutId id="2147483725" r:id="rId26"/>
    <p:sldLayoutId id="2147483726" r:id="rId27"/>
    <p:sldLayoutId id="2147483698" r:id="rId28"/>
    <p:sldLayoutId id="2147483752" r:id="rId29"/>
    <p:sldLayoutId id="2147483696" r:id="rId30"/>
    <p:sldLayoutId id="2147483757" r:id="rId31"/>
    <p:sldLayoutId id="2147483758" r:id="rId32"/>
    <p:sldLayoutId id="2147483759" r:id="rId33"/>
    <p:sldLayoutId id="2147483760" r:id="rId34"/>
  </p:sldLayoutIdLst>
  <p:transition>
    <p:fade/>
  </p:transition>
  <p:hf hdr="0" dt="0"/>
  <p:txStyles>
    <p:titleStyle>
      <a:lvl1pPr algn="l" defTabSz="1219170" rtl="0" eaLnBrk="1" latinLnBrk="0" hangingPunct="1">
        <a:spcBef>
          <a:spcPct val="0"/>
        </a:spcBef>
        <a:buNone/>
        <a:defRPr sz="2000" kern="1200">
          <a:solidFill>
            <a:schemeClr val="tx1"/>
          </a:solidFill>
          <a:latin typeface="+mj-lt"/>
          <a:ea typeface="+mj-ea"/>
          <a:cs typeface="+mj-cs"/>
        </a:defRPr>
      </a:lvl1pPr>
    </p:titleStyle>
    <p:bodyStyle>
      <a:lvl1pPr marL="0" indent="0" algn="l" defTabSz="1219170" rtl="0" eaLnBrk="1" latinLnBrk="0" hangingPunct="1">
        <a:spcBef>
          <a:spcPts val="0"/>
        </a:spcBef>
        <a:spcAft>
          <a:spcPts val="1333"/>
        </a:spcAft>
        <a:buSzPct val="100000"/>
        <a:buFontTx/>
        <a:buNone/>
        <a:defRPr sz="1200" b="0" kern="1200">
          <a:solidFill>
            <a:schemeClr val="tx1"/>
          </a:solidFill>
          <a:latin typeface="+mn-lt"/>
          <a:ea typeface="+mn-ea"/>
          <a:cs typeface="+mn-cs"/>
        </a:defRPr>
      </a:lvl1pPr>
      <a:lvl2pPr marL="127000" indent="-127000" algn="l" defTabSz="1219170" rtl="0" eaLnBrk="1" latinLnBrk="0" hangingPunct="1">
        <a:spcBef>
          <a:spcPts val="0"/>
        </a:spcBef>
        <a:spcAft>
          <a:spcPts val="1333"/>
        </a:spcAft>
        <a:buClrTx/>
        <a:buSzPct val="100000"/>
        <a:buFont typeface="Arial" panose="020B0604020202020204" pitchFamily="34" charset="0"/>
        <a:buChar char="•"/>
        <a:defRPr lang="en-US" sz="1200" b="0" kern="1200" dirty="0" smtClean="0">
          <a:solidFill>
            <a:schemeClr val="tx1"/>
          </a:solidFill>
          <a:latin typeface="+mn-lt"/>
          <a:ea typeface="+mn-ea"/>
          <a:cs typeface="+mn-cs"/>
        </a:defRPr>
      </a:lvl2pPr>
      <a:lvl3pPr marL="279400" indent="-127000"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31800" indent="-127000" algn="l" defTabSz="1219170" rtl="0" eaLnBrk="1" latinLnBrk="0" hangingPunct="1">
        <a:spcBef>
          <a:spcPts val="0"/>
        </a:spcBef>
        <a:spcAft>
          <a:spcPts val="1333"/>
        </a:spcAft>
        <a:buClrTx/>
        <a:buSzPct val="100000"/>
        <a:buFont typeface="Arial" panose="020B0604020202020204" pitchFamily="34" charset="0"/>
        <a:buChar char="◦"/>
        <a:defRPr lang="en-US" sz="1200" kern="1200" baseline="0" dirty="0" smtClean="0">
          <a:solidFill>
            <a:schemeClr val="tx1"/>
          </a:solidFill>
          <a:latin typeface="+mn-lt"/>
          <a:ea typeface="+mn-ea"/>
          <a:cs typeface="+mn-cs"/>
        </a:defRPr>
      </a:lvl4pPr>
      <a:lvl5pPr marL="584200" indent="-127000" algn="l" defTabSz="1064657" rtl="0" eaLnBrk="1" latinLnBrk="0" hangingPunct="1">
        <a:spcBef>
          <a:spcPts val="0"/>
        </a:spcBef>
        <a:spcAft>
          <a:spcPts val="1333"/>
        </a:spcAft>
        <a:buClrTx/>
        <a:buSzPct val="100000"/>
        <a:buFont typeface="Arial" panose="020B060402020202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098" userDrawn="1">
          <p15:clr>
            <a:srgbClr val="F26B43"/>
          </p15:clr>
        </p15:guide>
        <p15:guide id="2" orient="horz" pos="2160" userDrawn="1">
          <p15:clr>
            <a:srgbClr val="F26B43"/>
          </p15:clr>
        </p15:guide>
        <p15:guide id="3" orient="horz" pos="3968" userDrawn="1">
          <p15:clr>
            <a:srgbClr val="F26B43"/>
          </p15:clr>
        </p15:guide>
        <p15:guide id="4" pos="296" userDrawn="1">
          <p15:clr>
            <a:srgbClr val="F26B43"/>
          </p15:clr>
        </p15:guide>
        <p15:guide id="5" pos="7384" userDrawn="1">
          <p15:clr>
            <a:srgbClr val="F26B43"/>
          </p15:clr>
        </p15:guide>
        <p15:guide id="6" orient="horz" pos="1071" userDrawn="1">
          <p15:clr>
            <a:srgbClr val="F26B43"/>
          </p15:clr>
        </p15:guide>
        <p15:guide id="7" orient="horz" pos="245" userDrawn="1">
          <p15:clr>
            <a:srgbClr val="F26B43"/>
          </p15:clr>
        </p15:guide>
        <p15:guide id="8" orient="horz" pos="4081" userDrawn="1">
          <p15:clr>
            <a:srgbClr val="F26B43"/>
          </p15:clr>
        </p15:guide>
        <p15:guide id="10" pos="4986" userDrawn="1">
          <p15:clr>
            <a:srgbClr val="F26B43"/>
          </p15:clr>
        </p15:guide>
        <p15:guide id="12" pos="1382" userDrawn="1">
          <p15:clr>
            <a:srgbClr val="F26B43"/>
          </p15:clr>
        </p15:guide>
        <p15:guide id="13" pos="1496" userDrawn="1">
          <p15:clr>
            <a:srgbClr val="F26B43"/>
          </p15:clr>
        </p15:guide>
        <p15:guide id="14" pos="2581" userDrawn="1">
          <p15:clr>
            <a:srgbClr val="F26B43"/>
          </p15:clr>
        </p15:guide>
        <p15:guide id="15" pos="2695" userDrawn="1">
          <p15:clr>
            <a:srgbClr val="F26B43"/>
          </p15:clr>
        </p15:guide>
        <p15:guide id="16" pos="6185" userDrawn="1">
          <p15:clr>
            <a:srgbClr val="F26B43"/>
          </p15:clr>
        </p15:guide>
        <p15:guide id="17" pos="3783" userDrawn="1">
          <p15:clr>
            <a:srgbClr val="F26B43"/>
          </p15:clr>
        </p15:guide>
        <p15:guide id="18" pos="3896" userDrawn="1">
          <p15:clr>
            <a:srgbClr val="F26B43"/>
          </p15:clr>
        </p15:guide>
        <p15:guide id="19" pos="3840" userDrawn="1">
          <p15:clr>
            <a:srgbClr val="F26B43"/>
          </p15:clr>
        </p15:guide>
        <p15:guide id="20" pos="6299" userDrawn="1">
          <p15:clr>
            <a:srgbClr val="F26B43"/>
          </p15:clr>
        </p15:guide>
        <p15:guide id="21" orient="horz" pos="1049" userDrawn="1">
          <p15:clr>
            <a:srgbClr val="F26B43"/>
          </p15:clr>
        </p15:guide>
        <p15:guide id="22" orient="horz" pos="641" userDrawn="1">
          <p15:clr>
            <a:srgbClr val="F26B43"/>
          </p15:clr>
        </p15:guide>
        <p15:guide id="23" orient="horz" pos="28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eia.gov/beta/electricity/gridmonitor" TargetMode="External"/><Relationship Id="rId1" Type="http://schemas.openxmlformats.org/officeDocument/2006/relationships/slideLayout" Target="../slideLayouts/slideLayout10.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eia.gov/beta/electricity/gridmonitor" TargetMode="External"/><Relationship Id="rId1" Type="http://schemas.openxmlformats.org/officeDocument/2006/relationships/slideLayout" Target="../slideLayouts/slideLayout10.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hyperlink" Target="https://leginfo.legislature.ca.gov/faces/billNavClient.xhtml?bill_id=201720180SB100" TargetMode="External"/><Relationship Id="rId7" Type="http://schemas.openxmlformats.org/officeDocument/2006/relationships/image" Target="../media/image7.png"/><Relationship Id="rId2" Type="http://schemas.openxmlformats.org/officeDocument/2006/relationships/hyperlink" Target="https://s3.amazonaws.com/ncsolarcen-prod/wp-content/uploads/2019/07/RPS-CES-June2019.pptx" TargetMode="External"/><Relationship Id="rId1" Type="http://schemas.openxmlformats.org/officeDocument/2006/relationships/slideLayout" Target="../slideLayouts/slideLayout10.xml"/><Relationship Id="rId6" Type="http://schemas.openxmlformats.org/officeDocument/2006/relationships/hyperlink" Target="https://app.leg.wa.gov/billsummary?BillNumber=5116&amp;Year=2019&amp;initiative=" TargetMode="External"/><Relationship Id="rId5" Type="http://schemas.openxmlformats.org/officeDocument/2006/relationships/hyperlink" Target="https://www.leg.state.nv.us/App/NELIS/REL/80th2019/Bill/6651/Overview" TargetMode="External"/><Relationship Id="rId4" Type="http://schemas.openxmlformats.org/officeDocument/2006/relationships/hyperlink" Target="https://www.nmlegis.gov/Legislation/Legislation?Chamber=S&amp;LegType=B&amp;LegNo=489&amp;year=19"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eia.gov/beta/electricity/gridmonitor" TargetMode="External"/><Relationship Id="rId1" Type="http://schemas.openxmlformats.org/officeDocument/2006/relationships/slideLayout" Target="../slideLayouts/slideLayout10.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eia.gov/beta/electricity/gridmonitor" TargetMode="External"/><Relationship Id="rId1" Type="http://schemas.openxmlformats.org/officeDocument/2006/relationships/slideLayout" Target="../slideLayouts/slideLayout10.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9133009-4627-4DE9-A75B-916F2090499A}"/>
              </a:ext>
            </a:extLst>
          </p:cNvPr>
          <p:cNvPicPr>
            <a:picLocks noChangeAspect="1"/>
          </p:cNvPicPr>
          <p:nvPr/>
        </p:nvPicPr>
        <p:blipFill>
          <a:blip r:embed="rId2"/>
          <a:stretch>
            <a:fillRect/>
          </a:stretch>
        </p:blipFill>
        <p:spPr>
          <a:xfrm>
            <a:off x="2667000" y="0"/>
            <a:ext cx="6858000" cy="6858000"/>
          </a:xfrm>
          <a:prstGeom prst="rect">
            <a:avLst/>
          </a:prstGeom>
        </p:spPr>
      </p:pic>
      <p:sp>
        <p:nvSpPr>
          <p:cNvPr id="2" name="Title 1"/>
          <p:cNvSpPr>
            <a:spLocks noGrp="1"/>
          </p:cNvSpPr>
          <p:nvPr>
            <p:ph type="ctrTitle"/>
          </p:nvPr>
        </p:nvSpPr>
        <p:spPr>
          <a:xfrm>
            <a:off x="4210150" y="1196817"/>
            <a:ext cx="3780000" cy="3780000"/>
          </a:xfrm>
          <a:noFill/>
          <a:ln>
            <a:noFill/>
          </a:ln>
        </p:spPr>
        <p:txBody>
          <a:bodyPr>
            <a:noAutofit/>
          </a:bodyPr>
          <a:lstStyle/>
          <a:p>
            <a:r>
              <a:rPr lang="en-US" sz="2400" dirty="0">
                <a:solidFill>
                  <a:schemeClr val="bg1"/>
                </a:solidFill>
              </a:rPr>
              <a:t>Wind &amp; Solar Growth:</a:t>
            </a:r>
            <a:br>
              <a:rPr lang="en-US" sz="2400" dirty="0">
                <a:solidFill>
                  <a:schemeClr val="bg1"/>
                </a:solidFill>
              </a:rPr>
            </a:br>
            <a:r>
              <a:rPr lang="en-US" sz="2400" dirty="0">
                <a:solidFill>
                  <a:schemeClr val="bg1"/>
                </a:solidFill>
              </a:rPr>
              <a:t>Effects on Base Load &amp; Peaking Demand</a:t>
            </a:r>
          </a:p>
        </p:txBody>
      </p:sp>
      <p:sp>
        <p:nvSpPr>
          <p:cNvPr id="3" name="Subtitle 2"/>
          <p:cNvSpPr>
            <a:spLocks noGrp="1"/>
          </p:cNvSpPr>
          <p:nvPr>
            <p:ph type="subTitle" idx="1"/>
          </p:nvPr>
        </p:nvSpPr>
        <p:spPr>
          <a:xfrm>
            <a:off x="484927" y="5977096"/>
            <a:ext cx="7199923" cy="505645"/>
          </a:xfrm>
        </p:spPr>
        <p:txBody>
          <a:bodyPr/>
          <a:lstStyle/>
          <a:p>
            <a:endParaRPr lang="en-US" dirty="0">
              <a:solidFill>
                <a:schemeClr val="bg1"/>
              </a:solidFill>
            </a:endParaRPr>
          </a:p>
          <a:p>
            <a:r>
              <a:rPr lang="en-US" dirty="0"/>
              <a:t>Martin Lin</a:t>
            </a:r>
          </a:p>
          <a:p>
            <a:r>
              <a:rPr lang="en-US" dirty="0"/>
              <a:t>Specialist Leader, Deloitte Transactions and Business Analytics LLP</a:t>
            </a:r>
          </a:p>
          <a:p>
            <a:r>
              <a:rPr lang="en-US" dirty="0"/>
              <a:t>February 5, 2020</a:t>
            </a:r>
          </a:p>
        </p:txBody>
      </p:sp>
    </p:spTree>
    <p:extLst>
      <p:ext uri="{BB962C8B-B14F-4D97-AF65-F5344CB8AC3E}">
        <p14:creationId xmlns:p14="http://schemas.microsoft.com/office/powerpoint/2010/main" val="3413299074"/>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7F62933-4E54-4F71-A124-F6FAC2EFD9C5}"/>
              </a:ext>
            </a:extLst>
          </p:cNvPr>
          <p:cNvSpPr>
            <a:spLocks noGrp="1"/>
          </p:cNvSpPr>
          <p:nvPr>
            <p:ph type="body" sz="quarter" idx="13"/>
          </p:nvPr>
        </p:nvSpPr>
        <p:spPr/>
        <p:txBody>
          <a:bodyPr/>
          <a:lstStyle/>
          <a:p>
            <a:r>
              <a:rPr lang="en-US" dirty="0"/>
              <a:t>Electric Reliability Council of Texas (ERCOT) displays differences in generation profiles when compared to CAISO</a:t>
            </a:r>
          </a:p>
        </p:txBody>
      </p:sp>
      <p:sp>
        <p:nvSpPr>
          <p:cNvPr id="3" name="Title 2">
            <a:extLst>
              <a:ext uri="{FF2B5EF4-FFF2-40B4-BE49-F238E27FC236}">
                <a16:creationId xmlns:a16="http://schemas.microsoft.com/office/drawing/2014/main" id="{A476AC63-903F-42E5-B0A2-A88B4477D8C2}"/>
              </a:ext>
            </a:extLst>
          </p:cNvPr>
          <p:cNvSpPr>
            <a:spLocks noGrp="1"/>
          </p:cNvSpPr>
          <p:nvPr>
            <p:ph type="title"/>
          </p:nvPr>
        </p:nvSpPr>
        <p:spPr/>
        <p:txBody>
          <a:bodyPr/>
          <a:lstStyle/>
          <a:p>
            <a:r>
              <a:rPr lang="en-US" dirty="0"/>
              <a:t>Generation patterns can also differ by geography</a:t>
            </a:r>
          </a:p>
        </p:txBody>
      </p:sp>
      <p:sp>
        <p:nvSpPr>
          <p:cNvPr id="14" name="Content Placeholder 13">
            <a:extLst>
              <a:ext uri="{FF2B5EF4-FFF2-40B4-BE49-F238E27FC236}">
                <a16:creationId xmlns:a16="http://schemas.microsoft.com/office/drawing/2014/main" id="{2F1027A3-4603-46CD-8B70-E740404CB612}"/>
              </a:ext>
            </a:extLst>
          </p:cNvPr>
          <p:cNvSpPr>
            <a:spLocks noGrp="1"/>
          </p:cNvSpPr>
          <p:nvPr>
            <p:ph idx="1"/>
          </p:nvPr>
        </p:nvSpPr>
        <p:spPr>
          <a:xfrm>
            <a:off x="469900" y="1406174"/>
            <a:ext cx="11101211" cy="1662019"/>
          </a:xfrm>
        </p:spPr>
        <p:txBody>
          <a:bodyPr/>
          <a:lstStyle/>
          <a:p>
            <a:pPr>
              <a:spcAft>
                <a:spcPts val="300"/>
              </a:spcAft>
            </a:pPr>
            <a:r>
              <a:rPr lang="en-US" sz="1600" dirty="0"/>
              <a:t>Comparing the daily generation in ERCOT from March 16, 2019 to April 15, 2019 for wind, solar, and gas sources shows wide variation from day to day</a:t>
            </a:r>
          </a:p>
          <a:p>
            <a:pPr marL="171450" indent="-171450">
              <a:spcAft>
                <a:spcPts val="300"/>
              </a:spcAft>
              <a:buFont typeface="Arial" panose="020B0604020202020204" pitchFamily="34" charset="0"/>
              <a:buChar char="•"/>
            </a:pPr>
            <a:r>
              <a:rPr lang="en-US" sz="1600" dirty="0"/>
              <a:t>Wind varies widely and does not generally follow the load profile</a:t>
            </a:r>
          </a:p>
          <a:p>
            <a:pPr marL="171450" indent="-171450">
              <a:spcAft>
                <a:spcPts val="300"/>
              </a:spcAft>
              <a:buFont typeface="Arial" panose="020B0604020202020204" pitchFamily="34" charset="0"/>
              <a:buChar char="•"/>
            </a:pPr>
            <a:r>
              <a:rPr lang="en-US" sz="1600" dirty="0"/>
              <a:t>Solar capacity is relatively low in ERCOT, though growth is expected and should increase its influence</a:t>
            </a:r>
          </a:p>
          <a:p>
            <a:pPr marL="171450" indent="-171450">
              <a:spcAft>
                <a:spcPts val="300"/>
              </a:spcAft>
              <a:buFont typeface="Arial" panose="020B0604020202020204" pitchFamily="34" charset="0"/>
              <a:buChar char="•"/>
            </a:pPr>
            <a:r>
              <a:rPr lang="en-US" sz="1600" dirty="0"/>
              <a:t>Gas faces a range of generation levels resulting from wide wind variation relative to lower seasonal loads</a:t>
            </a:r>
          </a:p>
        </p:txBody>
      </p:sp>
      <p:sp>
        <p:nvSpPr>
          <p:cNvPr id="20" name="TextBox 19">
            <a:extLst>
              <a:ext uri="{FF2B5EF4-FFF2-40B4-BE49-F238E27FC236}">
                <a16:creationId xmlns:a16="http://schemas.microsoft.com/office/drawing/2014/main" id="{6A0CED5C-A49A-409B-9DEC-02F6DC9AE01D}"/>
              </a:ext>
            </a:extLst>
          </p:cNvPr>
          <p:cNvSpPr txBox="1"/>
          <p:nvPr/>
        </p:nvSpPr>
        <p:spPr>
          <a:xfrm>
            <a:off x="469900" y="6262774"/>
            <a:ext cx="11252200" cy="123111"/>
          </a:xfrm>
          <a:prstGeom prst="rect">
            <a:avLst/>
          </a:prstGeom>
          <a:noFill/>
        </p:spPr>
        <p:txBody>
          <a:bodyPr vert="horz" wrap="square" lIns="0" tIns="0" rIns="0" bIns="0" rtlCol="0">
            <a:spAutoFit/>
          </a:bodyPr>
          <a:lstStyle/>
          <a:p>
            <a:pPr>
              <a:spcBef>
                <a:spcPts val="200"/>
              </a:spcBef>
              <a:buSzPct val="100000"/>
            </a:pPr>
            <a:r>
              <a:rPr lang="en-US" sz="800" dirty="0"/>
              <a:t>Source:  Generation data from Energy Information Administration (EIA) Hourly Electric Grid Monitor (Beta), </a:t>
            </a:r>
            <a:r>
              <a:rPr lang="en-US" sz="800" dirty="0">
                <a:hlinkClick r:id="rId2"/>
              </a:rPr>
              <a:t>https://www.eia.gov/beta/electricity/gridmonitor</a:t>
            </a:r>
            <a:r>
              <a:rPr lang="en-US" sz="800" dirty="0"/>
              <a:t>, accessed January 30, 2020; charts compiled by Deloitte</a:t>
            </a:r>
          </a:p>
        </p:txBody>
      </p:sp>
      <p:pic>
        <p:nvPicPr>
          <p:cNvPr id="2" name="Picture 1">
            <a:extLst>
              <a:ext uri="{FF2B5EF4-FFF2-40B4-BE49-F238E27FC236}">
                <a16:creationId xmlns:a16="http://schemas.microsoft.com/office/drawing/2014/main" id="{E3C5CAB5-A39C-4D06-B83C-1FDD6D78B563}"/>
              </a:ext>
            </a:extLst>
          </p:cNvPr>
          <p:cNvPicPr>
            <a:picLocks noChangeAspect="1"/>
          </p:cNvPicPr>
          <p:nvPr/>
        </p:nvPicPr>
        <p:blipFill>
          <a:blip r:embed="rId3"/>
          <a:stretch>
            <a:fillRect/>
          </a:stretch>
        </p:blipFill>
        <p:spPr>
          <a:xfrm>
            <a:off x="4352393" y="3062532"/>
            <a:ext cx="3487214" cy="3188484"/>
          </a:xfrm>
          <a:prstGeom prst="rect">
            <a:avLst/>
          </a:prstGeom>
        </p:spPr>
      </p:pic>
      <p:pic>
        <p:nvPicPr>
          <p:cNvPr id="12" name="Picture 11">
            <a:extLst>
              <a:ext uri="{FF2B5EF4-FFF2-40B4-BE49-F238E27FC236}">
                <a16:creationId xmlns:a16="http://schemas.microsoft.com/office/drawing/2014/main" id="{5C9542D5-F5B9-40C8-8C75-2B9163D9435A}"/>
              </a:ext>
            </a:extLst>
          </p:cNvPr>
          <p:cNvPicPr>
            <a:picLocks noChangeAspect="1"/>
          </p:cNvPicPr>
          <p:nvPr/>
        </p:nvPicPr>
        <p:blipFill>
          <a:blip r:embed="rId4"/>
          <a:stretch>
            <a:fillRect/>
          </a:stretch>
        </p:blipFill>
        <p:spPr>
          <a:xfrm>
            <a:off x="469816" y="3068849"/>
            <a:ext cx="3487214" cy="3188484"/>
          </a:xfrm>
          <a:prstGeom prst="rect">
            <a:avLst/>
          </a:prstGeom>
        </p:spPr>
      </p:pic>
      <p:pic>
        <p:nvPicPr>
          <p:cNvPr id="4" name="Picture 3">
            <a:extLst>
              <a:ext uri="{FF2B5EF4-FFF2-40B4-BE49-F238E27FC236}">
                <a16:creationId xmlns:a16="http://schemas.microsoft.com/office/drawing/2014/main" id="{EAD32C43-5A0D-40EA-8B95-1940A506087F}"/>
              </a:ext>
            </a:extLst>
          </p:cNvPr>
          <p:cNvPicPr>
            <a:picLocks noChangeAspect="1"/>
          </p:cNvPicPr>
          <p:nvPr/>
        </p:nvPicPr>
        <p:blipFill>
          <a:blip r:embed="rId5"/>
          <a:stretch>
            <a:fillRect/>
          </a:stretch>
        </p:blipFill>
        <p:spPr>
          <a:xfrm>
            <a:off x="8234886" y="3068192"/>
            <a:ext cx="3487214" cy="3188484"/>
          </a:xfrm>
          <a:prstGeom prst="rect">
            <a:avLst/>
          </a:prstGeom>
        </p:spPr>
      </p:pic>
    </p:spTree>
    <p:extLst>
      <p:ext uri="{BB962C8B-B14F-4D97-AF65-F5344CB8AC3E}">
        <p14:creationId xmlns:p14="http://schemas.microsoft.com/office/powerpoint/2010/main" val="270842198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76AC63-903F-42E5-B0A2-A88B4477D8C2}"/>
              </a:ext>
            </a:extLst>
          </p:cNvPr>
          <p:cNvSpPr>
            <a:spLocks noGrp="1"/>
          </p:cNvSpPr>
          <p:nvPr>
            <p:ph type="title"/>
          </p:nvPr>
        </p:nvSpPr>
        <p:spPr/>
        <p:txBody>
          <a:bodyPr/>
          <a:lstStyle/>
          <a:p>
            <a:r>
              <a:rPr lang="en-US" dirty="0"/>
              <a:t>Generation and load duration curves suggest value of gas flexibility</a:t>
            </a:r>
          </a:p>
        </p:txBody>
      </p:sp>
      <p:sp>
        <p:nvSpPr>
          <p:cNvPr id="14" name="Content Placeholder 13">
            <a:extLst>
              <a:ext uri="{FF2B5EF4-FFF2-40B4-BE49-F238E27FC236}">
                <a16:creationId xmlns:a16="http://schemas.microsoft.com/office/drawing/2014/main" id="{2F1027A3-4603-46CD-8B70-E740404CB612}"/>
              </a:ext>
            </a:extLst>
          </p:cNvPr>
          <p:cNvSpPr>
            <a:spLocks noGrp="1"/>
          </p:cNvSpPr>
          <p:nvPr>
            <p:ph idx="1"/>
          </p:nvPr>
        </p:nvSpPr>
        <p:spPr>
          <a:xfrm>
            <a:off x="469900" y="1461185"/>
            <a:ext cx="11252200" cy="1186478"/>
          </a:xfrm>
        </p:spPr>
        <p:txBody>
          <a:bodyPr/>
          <a:lstStyle/>
          <a:p>
            <a:pPr marL="171450" indent="-171450">
              <a:spcAft>
                <a:spcPts val="600"/>
              </a:spcAft>
              <a:buFont typeface="Arial" panose="020B0604020202020204" pitchFamily="34" charset="0"/>
              <a:buChar char="•"/>
            </a:pPr>
            <a:r>
              <a:rPr lang="en-US" sz="1600" dirty="0"/>
              <a:t>Gas generation during high output periods are</a:t>
            </a:r>
            <a:r>
              <a:rPr lang="en-US" sz="1600" dirty="0">
                <a:solidFill>
                  <a:srgbClr val="FF0000"/>
                </a:solidFill>
              </a:rPr>
              <a:t> </a:t>
            </a:r>
            <a:r>
              <a:rPr lang="en-US" sz="1600" dirty="0"/>
              <a:t>well above baseload level during spring in CAISO</a:t>
            </a:r>
          </a:p>
          <a:p>
            <a:pPr marL="171450" indent="-171450">
              <a:spcAft>
                <a:spcPts val="600"/>
              </a:spcAft>
              <a:buFont typeface="Arial" panose="020B0604020202020204" pitchFamily="34" charset="0"/>
              <a:buChar char="•"/>
            </a:pPr>
            <a:r>
              <a:rPr lang="en-US" sz="1600" dirty="0"/>
              <a:t>Load duration curve shows gas generation levels vary widely across system net load levels</a:t>
            </a:r>
          </a:p>
          <a:p>
            <a:pPr marL="450850" lvl="2" indent="-171450">
              <a:spcAft>
                <a:spcPts val="600"/>
              </a:spcAft>
            </a:pPr>
            <a:r>
              <a:rPr lang="en-US" sz="1600" dirty="0"/>
              <a:t>High correlation of solar generation and load concentrate gas generations in mid- to low-load periods</a:t>
            </a:r>
          </a:p>
          <a:p>
            <a:pPr marL="171450" indent="-171450">
              <a:spcAft>
                <a:spcPts val="600"/>
              </a:spcAft>
              <a:buFont typeface="Arial" panose="020B0604020202020204" pitchFamily="34" charset="0"/>
              <a:buChar char="•"/>
            </a:pPr>
            <a:endParaRPr lang="en-US" sz="1600" dirty="0"/>
          </a:p>
        </p:txBody>
      </p:sp>
      <p:sp>
        <p:nvSpPr>
          <p:cNvPr id="20" name="TextBox 19">
            <a:extLst>
              <a:ext uri="{FF2B5EF4-FFF2-40B4-BE49-F238E27FC236}">
                <a16:creationId xmlns:a16="http://schemas.microsoft.com/office/drawing/2014/main" id="{6A0CED5C-A49A-409B-9DEC-02F6DC9AE01D}"/>
              </a:ext>
            </a:extLst>
          </p:cNvPr>
          <p:cNvSpPr txBox="1"/>
          <p:nvPr/>
        </p:nvSpPr>
        <p:spPr>
          <a:xfrm>
            <a:off x="469900" y="6159262"/>
            <a:ext cx="11252200" cy="123111"/>
          </a:xfrm>
          <a:prstGeom prst="rect">
            <a:avLst/>
          </a:prstGeom>
          <a:noFill/>
        </p:spPr>
        <p:txBody>
          <a:bodyPr vert="horz" wrap="square" lIns="0" tIns="0" rIns="0" bIns="0" rtlCol="0">
            <a:spAutoFit/>
          </a:bodyPr>
          <a:lstStyle/>
          <a:p>
            <a:pPr>
              <a:spcBef>
                <a:spcPts val="200"/>
              </a:spcBef>
              <a:buSzPct val="100000"/>
            </a:pPr>
            <a:r>
              <a:rPr lang="en-US" sz="800" dirty="0"/>
              <a:t>Source: Generation data from Energy Information Administration (EIA) Hourly Electric Grid Monitor (Beta), </a:t>
            </a:r>
            <a:r>
              <a:rPr lang="en-US" sz="800" dirty="0">
                <a:hlinkClick r:id="rId2"/>
              </a:rPr>
              <a:t>https://www.eia.gov/beta/electricity/gridmonitor</a:t>
            </a:r>
            <a:r>
              <a:rPr lang="en-US" sz="800" dirty="0"/>
              <a:t>, accessed January 30, 2020; charts compiled by Deloitte</a:t>
            </a:r>
          </a:p>
        </p:txBody>
      </p:sp>
      <p:pic>
        <p:nvPicPr>
          <p:cNvPr id="6" name="Picture 5">
            <a:extLst>
              <a:ext uri="{FF2B5EF4-FFF2-40B4-BE49-F238E27FC236}">
                <a16:creationId xmlns:a16="http://schemas.microsoft.com/office/drawing/2014/main" id="{43120F15-68C1-4275-B68C-3E365030F914}"/>
              </a:ext>
            </a:extLst>
          </p:cNvPr>
          <p:cNvPicPr>
            <a:picLocks noChangeAspect="1"/>
          </p:cNvPicPr>
          <p:nvPr/>
        </p:nvPicPr>
        <p:blipFill>
          <a:blip r:embed="rId3"/>
          <a:stretch>
            <a:fillRect/>
          </a:stretch>
        </p:blipFill>
        <p:spPr>
          <a:xfrm>
            <a:off x="469900" y="2638059"/>
            <a:ext cx="5572227" cy="3511600"/>
          </a:xfrm>
          <a:prstGeom prst="rect">
            <a:avLst/>
          </a:prstGeom>
        </p:spPr>
      </p:pic>
      <p:pic>
        <p:nvPicPr>
          <p:cNvPr id="8" name="Picture 7">
            <a:extLst>
              <a:ext uri="{FF2B5EF4-FFF2-40B4-BE49-F238E27FC236}">
                <a16:creationId xmlns:a16="http://schemas.microsoft.com/office/drawing/2014/main" id="{19441BCA-A6C2-4926-92EE-8EAC6652DFA7}"/>
              </a:ext>
            </a:extLst>
          </p:cNvPr>
          <p:cNvPicPr>
            <a:picLocks noChangeAspect="1"/>
          </p:cNvPicPr>
          <p:nvPr/>
        </p:nvPicPr>
        <p:blipFill>
          <a:blip r:embed="rId4"/>
          <a:stretch>
            <a:fillRect/>
          </a:stretch>
        </p:blipFill>
        <p:spPr>
          <a:xfrm>
            <a:off x="6149875" y="2647662"/>
            <a:ext cx="5572227" cy="3511600"/>
          </a:xfrm>
          <a:prstGeom prst="rect">
            <a:avLst/>
          </a:prstGeom>
        </p:spPr>
      </p:pic>
    </p:spTree>
    <p:extLst>
      <p:ext uri="{BB962C8B-B14F-4D97-AF65-F5344CB8AC3E}">
        <p14:creationId xmlns:p14="http://schemas.microsoft.com/office/powerpoint/2010/main" val="311690081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7F62933-4E54-4F71-A124-F6FAC2EFD9C5}"/>
              </a:ext>
            </a:extLst>
          </p:cNvPr>
          <p:cNvSpPr>
            <a:spLocks noGrp="1"/>
          </p:cNvSpPr>
          <p:nvPr>
            <p:ph type="body" sz="quarter" idx="13"/>
          </p:nvPr>
        </p:nvSpPr>
        <p:spPr/>
        <p:txBody>
          <a:bodyPr/>
          <a:lstStyle/>
          <a:p>
            <a:r>
              <a:rPr lang="en-US" dirty="0"/>
              <a:t>With the largest installed base of wind capacity of any state and relatively low cost natural gas, power prices have trended lower in Texas</a:t>
            </a:r>
          </a:p>
        </p:txBody>
      </p:sp>
      <p:sp>
        <p:nvSpPr>
          <p:cNvPr id="3" name="Title 2">
            <a:extLst>
              <a:ext uri="{FF2B5EF4-FFF2-40B4-BE49-F238E27FC236}">
                <a16:creationId xmlns:a16="http://schemas.microsoft.com/office/drawing/2014/main" id="{A476AC63-903F-42E5-B0A2-A88B4477D8C2}"/>
              </a:ext>
            </a:extLst>
          </p:cNvPr>
          <p:cNvSpPr>
            <a:spLocks noGrp="1"/>
          </p:cNvSpPr>
          <p:nvPr>
            <p:ph type="title"/>
          </p:nvPr>
        </p:nvSpPr>
        <p:spPr/>
        <p:txBody>
          <a:bodyPr/>
          <a:lstStyle/>
          <a:p>
            <a:r>
              <a:rPr lang="en-US" dirty="0"/>
              <a:t>Relatively low energy prices attributed to high penetration of wind generation in ERCOT</a:t>
            </a:r>
          </a:p>
        </p:txBody>
      </p:sp>
      <p:sp>
        <p:nvSpPr>
          <p:cNvPr id="14" name="Content Placeholder 13">
            <a:extLst>
              <a:ext uri="{FF2B5EF4-FFF2-40B4-BE49-F238E27FC236}">
                <a16:creationId xmlns:a16="http://schemas.microsoft.com/office/drawing/2014/main" id="{2F1027A3-4603-46CD-8B70-E740404CB612}"/>
              </a:ext>
            </a:extLst>
          </p:cNvPr>
          <p:cNvSpPr>
            <a:spLocks noGrp="1"/>
          </p:cNvSpPr>
          <p:nvPr>
            <p:ph idx="1"/>
          </p:nvPr>
        </p:nvSpPr>
        <p:spPr>
          <a:xfrm>
            <a:off x="6282267" y="1683278"/>
            <a:ext cx="5473700" cy="4203715"/>
          </a:xfrm>
        </p:spPr>
        <p:txBody>
          <a:bodyPr/>
          <a:lstStyle/>
          <a:p>
            <a:pPr marL="182880" lvl="1" indent="-182880">
              <a:lnSpc>
                <a:spcPts val="1700"/>
              </a:lnSpc>
              <a:spcAft>
                <a:spcPts val="600"/>
              </a:spcAft>
            </a:pPr>
            <a:r>
              <a:rPr lang="en-US" sz="1600" dirty="0"/>
              <a:t>In 2018, of the 8,760 hourly average real-time locational marginal prices (LMPs) for settlement point HB_BUSAVG:</a:t>
            </a:r>
          </a:p>
          <a:p>
            <a:pPr marL="487680" lvl="4" indent="-182880">
              <a:lnSpc>
                <a:spcPts val="1700"/>
              </a:lnSpc>
              <a:spcAft>
                <a:spcPts val="600"/>
              </a:spcAft>
            </a:pPr>
            <a:r>
              <a:rPr lang="en-US" sz="1600" dirty="0"/>
              <a:t>65% were at or below $25/MWh</a:t>
            </a:r>
          </a:p>
          <a:p>
            <a:pPr marL="487680" lvl="4" indent="-182880">
              <a:lnSpc>
                <a:spcPts val="1700"/>
              </a:lnSpc>
              <a:spcAft>
                <a:spcPts val="600"/>
              </a:spcAft>
            </a:pPr>
            <a:r>
              <a:rPr lang="en-US" sz="1600" dirty="0"/>
              <a:t>Less than 2% were above $100/MWh</a:t>
            </a:r>
          </a:p>
          <a:p>
            <a:pPr marL="182880" lvl="1" indent="-182880">
              <a:lnSpc>
                <a:spcPts val="1700"/>
              </a:lnSpc>
              <a:spcAft>
                <a:spcPts val="600"/>
              </a:spcAft>
            </a:pPr>
            <a:r>
              <a:rPr lang="en-US" sz="1600" dirty="0"/>
              <a:t>Many hours of high load were still served at relatively low energy prices.</a:t>
            </a:r>
          </a:p>
          <a:p>
            <a:pPr marL="182880" lvl="1" indent="-182880">
              <a:lnSpc>
                <a:spcPts val="1700"/>
              </a:lnSpc>
              <a:spcAft>
                <a:spcPts val="600"/>
              </a:spcAft>
            </a:pPr>
            <a:r>
              <a:rPr lang="en-US" sz="1600" dirty="0"/>
              <a:t>Many generator were uneconomic to operate with such low energy prices, and over 4 GW of coal capacity retired in 2018.</a:t>
            </a:r>
          </a:p>
          <a:p>
            <a:pPr marL="182880" lvl="1" indent="-182880">
              <a:lnSpc>
                <a:spcPts val="1700"/>
              </a:lnSpc>
              <a:spcAft>
                <a:spcPts val="600"/>
              </a:spcAft>
            </a:pPr>
            <a:r>
              <a:rPr lang="en-US" sz="1600" dirty="0"/>
              <a:t>Price spikes experienced in 2019 may lead the market to prices that are high enough to support baseload gas generation</a:t>
            </a:r>
          </a:p>
          <a:p>
            <a:pPr marL="335280" lvl="2" indent="-182880">
              <a:lnSpc>
                <a:spcPts val="1700"/>
              </a:lnSpc>
              <a:spcAft>
                <a:spcPts val="600"/>
              </a:spcAft>
            </a:pPr>
            <a:r>
              <a:rPr lang="en-US" sz="1600" dirty="0"/>
              <a:t>Expected increases in renewable generation may continue to limit power prices during most hours </a:t>
            </a:r>
          </a:p>
        </p:txBody>
      </p:sp>
      <p:sp>
        <p:nvSpPr>
          <p:cNvPr id="20" name="TextBox 19">
            <a:extLst>
              <a:ext uri="{FF2B5EF4-FFF2-40B4-BE49-F238E27FC236}">
                <a16:creationId xmlns:a16="http://schemas.microsoft.com/office/drawing/2014/main" id="{6A0CED5C-A49A-409B-9DEC-02F6DC9AE01D}"/>
              </a:ext>
            </a:extLst>
          </p:cNvPr>
          <p:cNvSpPr txBox="1"/>
          <p:nvPr/>
        </p:nvSpPr>
        <p:spPr>
          <a:xfrm>
            <a:off x="469900" y="6174988"/>
            <a:ext cx="11252200" cy="123111"/>
          </a:xfrm>
          <a:prstGeom prst="rect">
            <a:avLst/>
          </a:prstGeom>
          <a:noFill/>
        </p:spPr>
        <p:txBody>
          <a:bodyPr vert="horz" wrap="square" lIns="0" tIns="0" rIns="0" bIns="0" rtlCol="0">
            <a:spAutoFit/>
          </a:bodyPr>
          <a:lstStyle/>
          <a:p>
            <a:pPr>
              <a:spcBef>
                <a:spcPts val="200"/>
              </a:spcBef>
              <a:buSzPct val="100000"/>
            </a:pPr>
            <a:r>
              <a:rPr lang="en-US" sz="800" dirty="0"/>
              <a:t>Source:  Price and load data from ERCOT: Historical RTM Load Zone and Hub Prices report for 2018; 2018 ERCOT Hourly Load Data report;; charts compiled by Deloitte</a:t>
            </a:r>
          </a:p>
        </p:txBody>
      </p:sp>
      <p:pic>
        <p:nvPicPr>
          <p:cNvPr id="4" name="Picture 3">
            <a:extLst>
              <a:ext uri="{FF2B5EF4-FFF2-40B4-BE49-F238E27FC236}">
                <a16:creationId xmlns:a16="http://schemas.microsoft.com/office/drawing/2014/main" id="{B6DC6FE5-B612-44ED-B703-A1617A1DE700}"/>
              </a:ext>
            </a:extLst>
          </p:cNvPr>
          <p:cNvPicPr>
            <a:picLocks noChangeAspect="1"/>
          </p:cNvPicPr>
          <p:nvPr/>
        </p:nvPicPr>
        <p:blipFill>
          <a:blip r:embed="rId2"/>
          <a:stretch>
            <a:fillRect/>
          </a:stretch>
        </p:blipFill>
        <p:spPr>
          <a:xfrm>
            <a:off x="433264" y="1507929"/>
            <a:ext cx="5612227" cy="2153815"/>
          </a:xfrm>
          <a:prstGeom prst="rect">
            <a:avLst/>
          </a:prstGeom>
        </p:spPr>
      </p:pic>
      <p:pic>
        <p:nvPicPr>
          <p:cNvPr id="8" name="Picture 7">
            <a:extLst>
              <a:ext uri="{FF2B5EF4-FFF2-40B4-BE49-F238E27FC236}">
                <a16:creationId xmlns:a16="http://schemas.microsoft.com/office/drawing/2014/main" id="{8CA34786-1389-4C0A-A92C-6BEB71F1101B}"/>
              </a:ext>
            </a:extLst>
          </p:cNvPr>
          <p:cNvPicPr>
            <a:picLocks noChangeAspect="1"/>
          </p:cNvPicPr>
          <p:nvPr/>
        </p:nvPicPr>
        <p:blipFill>
          <a:blip r:embed="rId3"/>
          <a:stretch>
            <a:fillRect/>
          </a:stretch>
        </p:blipFill>
        <p:spPr>
          <a:xfrm>
            <a:off x="433264" y="3845772"/>
            <a:ext cx="5560034" cy="2139881"/>
          </a:xfrm>
          <a:prstGeom prst="rect">
            <a:avLst/>
          </a:prstGeom>
        </p:spPr>
      </p:pic>
    </p:spTree>
    <p:extLst>
      <p:ext uri="{BB962C8B-B14F-4D97-AF65-F5344CB8AC3E}">
        <p14:creationId xmlns:p14="http://schemas.microsoft.com/office/powerpoint/2010/main" val="289810350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SOC_Text2"/>
          <p:cNvSpPr txBox="1">
            <a:spLocks/>
          </p:cNvSpPr>
          <p:nvPr/>
        </p:nvSpPr>
        <p:spPr bwMode="gray">
          <a:xfrm>
            <a:off x="402094" y="5420059"/>
            <a:ext cx="7079737" cy="1136099"/>
          </a:xfrm>
          <a:prstGeom prst="rect">
            <a:avLst/>
          </a:prstGeom>
        </p:spPr>
        <p:txBody>
          <a:bodyPr lIns="0" rIns="0" anchor="b" anchorCtr="0">
            <a:noAutofit/>
          </a:bodyPr>
          <a:lstStyle>
            <a:lvl1pPr marL="0" indent="0" algn="l" defTabSz="914400" rtl="0" eaLnBrk="1" latinLnBrk="0" hangingPunct="1">
              <a:spcBef>
                <a:spcPts val="1200"/>
              </a:spcBef>
              <a:buFont typeface="Arial" pitchFamily="34" charset="0"/>
              <a:buNone/>
              <a:defRPr sz="1800" b="0" kern="1200">
                <a:solidFill>
                  <a:schemeClr val="tx2"/>
                </a:solidFill>
                <a:latin typeface="+mn-lt"/>
                <a:ea typeface="+mn-ea"/>
                <a:cs typeface="+mn-cs"/>
              </a:defRPr>
            </a:lvl1pPr>
            <a:lvl2pPr marL="266700" indent="-266700"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2pPr>
            <a:lvl3pPr marL="266700" indent="-266700" algn="l" defTabSz="914400" rtl="0" eaLnBrk="1" latinLnBrk="0" hangingPunct="1">
              <a:spcBef>
                <a:spcPts val="1200"/>
              </a:spcBef>
              <a:buFont typeface="Arial" pitchFamily="34" charset="0"/>
              <a:buChar char="•"/>
              <a:defRPr sz="1800" i="1" kern="1200">
                <a:solidFill>
                  <a:schemeClr val="tx2"/>
                </a:solidFill>
                <a:latin typeface="+mn-lt"/>
                <a:ea typeface="+mn-ea"/>
                <a:cs typeface="+mn-cs"/>
              </a:defRPr>
            </a:lvl3pPr>
            <a:lvl4pPr marL="539750" indent="-273050"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4pPr>
            <a:lvl5pPr marL="806450" indent="-266700" algn="l" defTabSz="914400" rtl="0" eaLnBrk="1" latinLnBrk="0" hangingPunct="1">
              <a:spcBef>
                <a:spcPts val="1200"/>
              </a:spcBef>
              <a:buSzPct val="60000"/>
              <a:buFont typeface="Courier New" panose="02070309020205020404" pitchFamily="49" charset="0"/>
              <a:buChar char="o"/>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900"/>
              </a:lnSpc>
            </a:pPr>
            <a:r>
              <a:rPr lang="en-US" sz="600" b="1" dirty="0">
                <a:solidFill>
                  <a:schemeClr val="tx1"/>
                </a:solidFill>
              </a:rPr>
              <a:t>About Deloitte</a:t>
            </a:r>
            <a:br>
              <a:rPr lang="en-US" sz="600" dirty="0">
                <a:solidFill>
                  <a:schemeClr val="tx1"/>
                </a:solidFill>
              </a:rPr>
            </a:br>
            <a:r>
              <a:rPr lang="en-US" sz="600" dirty="0">
                <a:solidFill>
                  <a:schemeClr val="tx1"/>
                </a:solidFill>
              </a:rPr>
              <a:t>Deloitte refers to one or more of Deloitte Touche Tohmatsu Limited, a UK private company limited by guarantee (“DTTL”), its network of member firms, and their related entities. DTTL and each of its member firms are legally separate and independent entities. DTTL (also referred to as “Deloitte Global”) does not provide services to clients. In the United States, Deloitte refers to one or more of the US member firms of DTTL, their related entities that operate using the “Deloitte” name in the United States and their respective affiliates. Certain services may not be available to attest clients under the rules and regulations of public accounting. Please see www.deloitte.com/about to learn more about our global network of member firms.</a:t>
            </a:r>
            <a:br>
              <a:rPr lang="en-US" sz="600" dirty="0">
                <a:solidFill>
                  <a:schemeClr val="tx1"/>
                </a:solidFill>
              </a:rPr>
            </a:br>
            <a:br>
              <a:rPr lang="en-US" sz="600" dirty="0">
                <a:solidFill>
                  <a:schemeClr val="tx1"/>
                </a:solidFill>
              </a:rPr>
            </a:br>
            <a:r>
              <a:rPr lang="en-US" sz="600" dirty="0">
                <a:solidFill>
                  <a:schemeClr val="tx1"/>
                </a:solidFill>
              </a:rPr>
              <a:t>Copyright © 2020 Deloitte Development LLC. All rights reserved.</a:t>
            </a:r>
          </a:p>
        </p:txBody>
      </p:sp>
      <p:sp>
        <p:nvSpPr>
          <p:cNvPr id="2" name="Rectangle 1">
            <a:extLst>
              <a:ext uri="{FF2B5EF4-FFF2-40B4-BE49-F238E27FC236}">
                <a16:creationId xmlns:a16="http://schemas.microsoft.com/office/drawing/2014/main" id="{AA24767D-ED1B-46C4-903B-8AD4F051C6DB}"/>
              </a:ext>
            </a:extLst>
          </p:cNvPr>
          <p:cNvSpPr/>
          <p:nvPr/>
        </p:nvSpPr>
        <p:spPr>
          <a:xfrm>
            <a:off x="402094" y="1704553"/>
            <a:ext cx="8236068" cy="1384995"/>
          </a:xfrm>
          <a:prstGeom prst="rect">
            <a:avLst/>
          </a:prstGeom>
        </p:spPr>
        <p:txBody>
          <a:bodyPr wrap="square">
            <a:spAutoFit/>
          </a:bodyPr>
          <a:lstStyle/>
          <a:p>
            <a:r>
              <a:rPr lang="en-US" sz="1200" dirty="0"/>
              <a:t>This presentation contains general information only and Deloitte is not, by means of this presentation, rendering accounting, business, financial, investment, legal, tax, or other professional advice or services. This presentation is not a substitute for such professional advice or services, nor should it be used as a basis for any decision or action that may affect your business. Before making any decision or taking any action that may affect your business, you should consult a qualified professional advisor.</a:t>
            </a:r>
          </a:p>
          <a:p>
            <a:endParaRPr lang="en-US" sz="1200" dirty="0"/>
          </a:p>
          <a:p>
            <a:r>
              <a:rPr lang="en-US" sz="1200" dirty="0"/>
              <a:t>Deloitte shall not be responsible for any loss sustained by any person who relies on this presentation.</a:t>
            </a:r>
          </a:p>
        </p:txBody>
      </p:sp>
    </p:spTree>
    <p:extLst>
      <p:ext uri="{BB962C8B-B14F-4D97-AF65-F5344CB8AC3E}">
        <p14:creationId xmlns:p14="http://schemas.microsoft.com/office/powerpoint/2010/main" val="4118547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sz="quarter" idx="10"/>
          </p:nvPr>
        </p:nvSpPr>
        <p:spPr/>
        <p:txBody>
          <a:bodyPr/>
          <a:lstStyle/>
          <a:p>
            <a:pPr marL="171450" indent="-171450">
              <a:buFont typeface="Arial" panose="020B0604020202020204" pitchFamily="34" charset="0"/>
              <a:buChar char="•"/>
            </a:pPr>
            <a:r>
              <a:rPr lang="en-US" sz="1600" noProof="0" dirty="0"/>
              <a:t>Continuation of major trends</a:t>
            </a:r>
          </a:p>
          <a:p>
            <a:pPr lvl="4"/>
            <a:r>
              <a:rPr lang="en-US" sz="1600" dirty="0"/>
              <a:t>Natural gas prices</a:t>
            </a:r>
          </a:p>
          <a:p>
            <a:pPr lvl="4"/>
            <a:r>
              <a:rPr lang="en-US" sz="1600" noProof="0" dirty="0"/>
              <a:t>Capacity additions and retirements</a:t>
            </a:r>
          </a:p>
          <a:p>
            <a:pPr lvl="4"/>
            <a:r>
              <a:rPr lang="en-US" sz="1600" noProof="0" dirty="0"/>
              <a:t>Renewable and clean energy targets</a:t>
            </a:r>
          </a:p>
          <a:p>
            <a:pPr lvl="1"/>
            <a:r>
              <a:rPr lang="en-US" sz="1600" dirty="0"/>
              <a:t>Generation profiles</a:t>
            </a:r>
          </a:p>
          <a:p>
            <a:pPr lvl="4"/>
            <a:r>
              <a:rPr lang="en-US" sz="1600" dirty="0"/>
              <a:t>Implications on gas generation from renewables</a:t>
            </a:r>
          </a:p>
          <a:p>
            <a:pPr lvl="1"/>
            <a:endParaRPr lang="en-US" sz="1600" noProof="0" dirty="0"/>
          </a:p>
        </p:txBody>
      </p:sp>
      <p:sp>
        <p:nvSpPr>
          <p:cNvPr id="15" name="Title 14"/>
          <p:cNvSpPr>
            <a:spLocks noGrp="1"/>
          </p:cNvSpPr>
          <p:nvPr>
            <p:ph type="title"/>
          </p:nvPr>
        </p:nvSpPr>
        <p:spPr/>
        <p:txBody>
          <a:bodyPr/>
          <a:lstStyle/>
          <a:p>
            <a:r>
              <a:rPr lang="en-US" noProof="0" dirty="0"/>
              <a:t>Contents</a:t>
            </a:r>
          </a:p>
        </p:txBody>
      </p:sp>
    </p:spTree>
    <p:extLst>
      <p:ext uri="{BB962C8B-B14F-4D97-AF65-F5344CB8AC3E}">
        <p14:creationId xmlns:p14="http://schemas.microsoft.com/office/powerpoint/2010/main" val="174317034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Continuation of major </a:t>
            </a:r>
            <a:r>
              <a:rPr lang="en-US" noProof="0" dirty="0"/>
              <a:t>trends</a:t>
            </a:r>
          </a:p>
        </p:txBody>
      </p:sp>
      <p:sp>
        <p:nvSpPr>
          <p:cNvPr id="3" name="Text Placeholder 2"/>
          <p:cNvSpPr>
            <a:spLocks noGrp="1"/>
          </p:cNvSpPr>
          <p:nvPr>
            <p:ph type="body" idx="1"/>
          </p:nvPr>
        </p:nvSpPr>
        <p:spPr/>
        <p:txBody>
          <a:bodyPr/>
          <a:lstStyle/>
          <a:p>
            <a:endParaRPr lang="en-US" noProof="0" dirty="0"/>
          </a:p>
          <a:p>
            <a:endParaRPr lang="en-US" noProof="0" dirty="0"/>
          </a:p>
        </p:txBody>
      </p:sp>
    </p:spTree>
    <p:extLst>
      <p:ext uri="{BB962C8B-B14F-4D97-AF65-F5344CB8AC3E}">
        <p14:creationId xmlns:p14="http://schemas.microsoft.com/office/powerpoint/2010/main" val="384202936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7F62933-4E54-4F71-A124-F6FAC2EFD9C5}"/>
              </a:ext>
            </a:extLst>
          </p:cNvPr>
          <p:cNvSpPr>
            <a:spLocks noGrp="1"/>
          </p:cNvSpPr>
          <p:nvPr>
            <p:ph type="body" sz="quarter" idx="13"/>
          </p:nvPr>
        </p:nvSpPr>
        <p:spPr/>
        <p:txBody>
          <a:bodyPr/>
          <a:lstStyle/>
          <a:p>
            <a:r>
              <a:rPr lang="en-US" dirty="0"/>
              <a:t>Prices continue the downward trend, though the pace has slowed</a:t>
            </a:r>
          </a:p>
        </p:txBody>
      </p:sp>
      <p:sp>
        <p:nvSpPr>
          <p:cNvPr id="3" name="Title 2">
            <a:extLst>
              <a:ext uri="{FF2B5EF4-FFF2-40B4-BE49-F238E27FC236}">
                <a16:creationId xmlns:a16="http://schemas.microsoft.com/office/drawing/2014/main" id="{A476AC63-903F-42E5-B0A2-A88B4477D8C2}"/>
              </a:ext>
            </a:extLst>
          </p:cNvPr>
          <p:cNvSpPr>
            <a:spLocks noGrp="1"/>
          </p:cNvSpPr>
          <p:nvPr>
            <p:ph type="title"/>
          </p:nvPr>
        </p:nvSpPr>
        <p:spPr/>
        <p:txBody>
          <a:bodyPr/>
          <a:lstStyle/>
          <a:p>
            <a:r>
              <a:rPr lang="en-US" dirty="0"/>
              <a:t>Natural gas demand has been growing, while production has been growing even more</a:t>
            </a:r>
          </a:p>
        </p:txBody>
      </p:sp>
      <p:sp>
        <p:nvSpPr>
          <p:cNvPr id="14" name="Content Placeholder 13">
            <a:extLst>
              <a:ext uri="{FF2B5EF4-FFF2-40B4-BE49-F238E27FC236}">
                <a16:creationId xmlns:a16="http://schemas.microsoft.com/office/drawing/2014/main" id="{2F1027A3-4603-46CD-8B70-E740404CB612}"/>
              </a:ext>
            </a:extLst>
          </p:cNvPr>
          <p:cNvSpPr>
            <a:spLocks noGrp="1"/>
          </p:cNvSpPr>
          <p:nvPr>
            <p:ph idx="1"/>
          </p:nvPr>
        </p:nvSpPr>
        <p:spPr>
          <a:xfrm>
            <a:off x="469899" y="1496186"/>
            <a:ext cx="4691702" cy="4027616"/>
          </a:xfrm>
        </p:spPr>
        <p:txBody>
          <a:bodyPr/>
          <a:lstStyle/>
          <a:p>
            <a:pPr>
              <a:spcAft>
                <a:spcPts val="600"/>
              </a:spcAft>
            </a:pPr>
            <a:r>
              <a:rPr lang="en-US" sz="1600" dirty="0"/>
              <a:t>The Energy Information Administration (EIA) reported average total dry gas production of 92 billion cubic feet per day (Bcf/d), an increase from reported</a:t>
            </a:r>
          </a:p>
          <a:p>
            <a:pPr lvl="1">
              <a:spcAft>
                <a:spcPts val="600"/>
              </a:spcAft>
            </a:pPr>
            <a:r>
              <a:rPr lang="en-US" sz="1600" dirty="0"/>
              <a:t>83 Bcf/d in 2018</a:t>
            </a:r>
          </a:p>
          <a:p>
            <a:pPr lvl="1">
              <a:spcAft>
                <a:spcPts val="600"/>
              </a:spcAft>
            </a:pPr>
            <a:r>
              <a:rPr lang="en-US" sz="1600" dirty="0"/>
              <a:t>75 Bcf/d in 2017</a:t>
            </a:r>
          </a:p>
          <a:p>
            <a:pPr>
              <a:spcAft>
                <a:spcPts val="600"/>
              </a:spcAft>
            </a:pPr>
            <a:r>
              <a:rPr lang="en-US" sz="1600" dirty="0"/>
              <a:t>The natural gas forward price curve has been in general decline for over a decade</a:t>
            </a:r>
          </a:p>
          <a:p>
            <a:pPr marL="171450" indent="-171450">
              <a:spcAft>
                <a:spcPts val="600"/>
              </a:spcAft>
              <a:buFont typeface="Arial" panose="020B0604020202020204" pitchFamily="34" charset="0"/>
              <a:buChar char="•"/>
            </a:pPr>
            <a:r>
              <a:rPr lang="en-US" sz="1600" dirty="0"/>
              <a:t>Comparing forward curves from late January for the past dozen years</a:t>
            </a:r>
          </a:p>
          <a:p>
            <a:pPr marL="450850" lvl="2" indent="-171450">
              <a:spcAft>
                <a:spcPts val="600"/>
              </a:spcAft>
            </a:pPr>
            <a:r>
              <a:rPr lang="en-US" sz="1600" dirty="0"/>
              <a:t>2020 forwards in 2019 are:</a:t>
            </a:r>
          </a:p>
          <a:p>
            <a:pPr marL="603250" lvl="3" indent="-171450">
              <a:spcAft>
                <a:spcPts val="600"/>
              </a:spcAft>
            </a:pPr>
            <a:r>
              <a:rPr lang="en-US" sz="1600" dirty="0"/>
              <a:t>Almost 75% lower than in 2009</a:t>
            </a:r>
          </a:p>
          <a:p>
            <a:pPr marL="603250" lvl="3" indent="-171450">
              <a:spcAft>
                <a:spcPts val="600"/>
              </a:spcAft>
            </a:pPr>
            <a:r>
              <a:rPr lang="en-US" sz="1600" dirty="0"/>
              <a:t>Almost 50% lower than in 2014</a:t>
            </a:r>
          </a:p>
          <a:p>
            <a:pPr marL="450850" lvl="2" indent="-171450">
              <a:spcAft>
                <a:spcPts val="600"/>
              </a:spcAft>
            </a:pPr>
            <a:r>
              <a:rPr lang="en-US" sz="1600" dirty="0"/>
              <a:t>Mild front-end backwardation seen in the last few years has essentially disappeared</a:t>
            </a:r>
          </a:p>
        </p:txBody>
      </p:sp>
      <p:sp>
        <p:nvSpPr>
          <p:cNvPr id="20" name="TextBox 19">
            <a:extLst>
              <a:ext uri="{FF2B5EF4-FFF2-40B4-BE49-F238E27FC236}">
                <a16:creationId xmlns:a16="http://schemas.microsoft.com/office/drawing/2014/main" id="{6A0CED5C-A49A-409B-9DEC-02F6DC9AE01D}"/>
              </a:ext>
            </a:extLst>
          </p:cNvPr>
          <p:cNvSpPr txBox="1"/>
          <p:nvPr/>
        </p:nvSpPr>
        <p:spPr>
          <a:xfrm>
            <a:off x="469899" y="6121312"/>
            <a:ext cx="11252200" cy="123111"/>
          </a:xfrm>
          <a:prstGeom prst="rect">
            <a:avLst/>
          </a:prstGeom>
          <a:noFill/>
        </p:spPr>
        <p:txBody>
          <a:bodyPr vert="horz" wrap="square" lIns="0" tIns="0" rIns="0" bIns="0" rtlCol="0">
            <a:spAutoFit/>
          </a:bodyPr>
          <a:lstStyle/>
          <a:p>
            <a:pPr>
              <a:spcBef>
                <a:spcPts val="200"/>
              </a:spcBef>
              <a:buSzPct val="100000"/>
            </a:pPr>
            <a:r>
              <a:rPr lang="en-US" sz="800" dirty="0"/>
              <a:t>Source:  Total Dry Gas Production from EIA Short-Term Energy Outlook (STEO), January 14, 2020; Henry Hub forward prices from S&amp;P Global Market Intelligence, accessed January 30, 2020; chart compiled by Deloitte</a:t>
            </a:r>
          </a:p>
        </p:txBody>
      </p:sp>
      <p:sp>
        <p:nvSpPr>
          <p:cNvPr id="4" name="TextBox 3">
            <a:extLst>
              <a:ext uri="{FF2B5EF4-FFF2-40B4-BE49-F238E27FC236}">
                <a16:creationId xmlns:a16="http://schemas.microsoft.com/office/drawing/2014/main" id="{57D74AA6-A947-410C-B46B-F32BD1BF3C94}"/>
              </a:ext>
            </a:extLst>
          </p:cNvPr>
          <p:cNvSpPr txBox="1"/>
          <p:nvPr/>
        </p:nvSpPr>
        <p:spPr>
          <a:xfrm>
            <a:off x="5805945" y="1446237"/>
            <a:ext cx="5546785" cy="518091"/>
          </a:xfrm>
          <a:prstGeom prst="rect">
            <a:avLst/>
          </a:prstGeom>
          <a:noFill/>
        </p:spPr>
        <p:txBody>
          <a:bodyPr vert="horz" wrap="square" lIns="0" tIns="0" rIns="0" bIns="0" rtlCol="0">
            <a:spAutoFit/>
          </a:bodyPr>
          <a:lstStyle/>
          <a:p>
            <a:pPr algn="ctr">
              <a:spcBef>
                <a:spcPts val="200"/>
              </a:spcBef>
              <a:buSzPct val="100000"/>
            </a:pPr>
            <a:r>
              <a:rPr lang="en-US" sz="1600" b="1" dirty="0">
                <a:solidFill>
                  <a:schemeClr val="tx1">
                    <a:lumMod val="50000"/>
                    <a:lumOff val="50000"/>
                  </a:schemeClr>
                </a:solidFill>
              </a:rPr>
              <a:t>Historical Henry Hub Forward Curves</a:t>
            </a:r>
          </a:p>
          <a:p>
            <a:pPr algn="ctr">
              <a:spcBef>
                <a:spcPts val="200"/>
              </a:spcBef>
              <a:buSzPct val="100000"/>
            </a:pPr>
            <a:r>
              <a:rPr lang="en-US" sz="1600" b="1" dirty="0">
                <a:solidFill>
                  <a:schemeClr val="tx1">
                    <a:lumMod val="50000"/>
                    <a:lumOff val="50000"/>
                  </a:schemeClr>
                </a:solidFill>
              </a:rPr>
              <a:t>Observed in Late January</a:t>
            </a:r>
          </a:p>
        </p:txBody>
      </p:sp>
      <p:pic>
        <p:nvPicPr>
          <p:cNvPr id="7" name="Picture 6">
            <a:extLst>
              <a:ext uri="{FF2B5EF4-FFF2-40B4-BE49-F238E27FC236}">
                <a16:creationId xmlns:a16="http://schemas.microsoft.com/office/drawing/2014/main" id="{C6A39D2C-3D6A-4BA0-90D3-64269D608AC4}"/>
              </a:ext>
            </a:extLst>
          </p:cNvPr>
          <p:cNvPicPr>
            <a:picLocks noChangeAspect="1"/>
          </p:cNvPicPr>
          <p:nvPr/>
        </p:nvPicPr>
        <p:blipFill>
          <a:blip r:embed="rId2"/>
          <a:stretch>
            <a:fillRect/>
          </a:stretch>
        </p:blipFill>
        <p:spPr>
          <a:xfrm>
            <a:off x="5436576" y="2067545"/>
            <a:ext cx="6285521" cy="3950550"/>
          </a:xfrm>
          <a:prstGeom prst="rect">
            <a:avLst/>
          </a:prstGeom>
        </p:spPr>
      </p:pic>
    </p:spTree>
    <p:extLst>
      <p:ext uri="{BB962C8B-B14F-4D97-AF65-F5344CB8AC3E}">
        <p14:creationId xmlns:p14="http://schemas.microsoft.com/office/powerpoint/2010/main" val="276166588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7F786E4-50D5-4A59-8C9A-E983C88AB793}"/>
              </a:ext>
            </a:extLst>
          </p:cNvPr>
          <p:cNvPicPr>
            <a:picLocks noChangeAspect="1"/>
          </p:cNvPicPr>
          <p:nvPr/>
        </p:nvPicPr>
        <p:blipFill>
          <a:blip r:embed="rId2"/>
          <a:stretch>
            <a:fillRect/>
          </a:stretch>
        </p:blipFill>
        <p:spPr>
          <a:xfrm>
            <a:off x="469900" y="1379615"/>
            <a:ext cx="11156647" cy="4639458"/>
          </a:xfrm>
          <a:prstGeom prst="rect">
            <a:avLst/>
          </a:prstGeom>
        </p:spPr>
      </p:pic>
      <p:sp>
        <p:nvSpPr>
          <p:cNvPr id="5" name="Text Placeholder 4">
            <a:extLst>
              <a:ext uri="{FF2B5EF4-FFF2-40B4-BE49-F238E27FC236}">
                <a16:creationId xmlns:a16="http://schemas.microsoft.com/office/drawing/2014/main" id="{D7F62933-4E54-4F71-A124-F6FAC2EFD9C5}"/>
              </a:ext>
            </a:extLst>
          </p:cNvPr>
          <p:cNvSpPr>
            <a:spLocks noGrp="1"/>
          </p:cNvSpPr>
          <p:nvPr>
            <p:ph type="body" sz="quarter" idx="13"/>
          </p:nvPr>
        </p:nvSpPr>
        <p:spPr>
          <a:xfrm>
            <a:off x="469900" y="736688"/>
            <a:ext cx="11252200" cy="757255"/>
          </a:xfrm>
        </p:spPr>
        <p:txBody>
          <a:bodyPr/>
          <a:lstStyle/>
          <a:p>
            <a:r>
              <a:rPr lang="en-US" dirty="0"/>
              <a:t>Nuclear and coal capacity have retired while new capacity shifted to primarily gas, wind, and solar</a:t>
            </a:r>
          </a:p>
        </p:txBody>
      </p:sp>
      <p:sp>
        <p:nvSpPr>
          <p:cNvPr id="3" name="Title 2">
            <a:extLst>
              <a:ext uri="{FF2B5EF4-FFF2-40B4-BE49-F238E27FC236}">
                <a16:creationId xmlns:a16="http://schemas.microsoft.com/office/drawing/2014/main" id="{A476AC63-903F-42E5-B0A2-A88B4477D8C2}"/>
              </a:ext>
            </a:extLst>
          </p:cNvPr>
          <p:cNvSpPr>
            <a:spLocks noGrp="1"/>
          </p:cNvSpPr>
          <p:nvPr>
            <p:ph type="title"/>
          </p:nvPr>
        </p:nvSpPr>
        <p:spPr/>
        <p:txBody>
          <a:bodyPr/>
          <a:lstStyle/>
          <a:p>
            <a:r>
              <a:rPr lang="en-US" dirty="0"/>
              <a:t>Changes to capacity have also been shifting </a:t>
            </a:r>
          </a:p>
        </p:txBody>
      </p:sp>
      <p:sp>
        <p:nvSpPr>
          <p:cNvPr id="20" name="TextBox 19">
            <a:extLst>
              <a:ext uri="{FF2B5EF4-FFF2-40B4-BE49-F238E27FC236}">
                <a16:creationId xmlns:a16="http://schemas.microsoft.com/office/drawing/2014/main" id="{6A0CED5C-A49A-409B-9DEC-02F6DC9AE01D}"/>
              </a:ext>
            </a:extLst>
          </p:cNvPr>
          <p:cNvSpPr txBox="1"/>
          <p:nvPr/>
        </p:nvSpPr>
        <p:spPr>
          <a:xfrm>
            <a:off x="469900" y="6262774"/>
            <a:ext cx="11252200" cy="123111"/>
          </a:xfrm>
          <a:prstGeom prst="rect">
            <a:avLst/>
          </a:prstGeom>
          <a:noFill/>
        </p:spPr>
        <p:txBody>
          <a:bodyPr vert="horz" wrap="square" lIns="0" tIns="0" rIns="0" bIns="0" rtlCol="0">
            <a:spAutoFit/>
          </a:bodyPr>
          <a:lstStyle/>
          <a:p>
            <a:pPr>
              <a:spcBef>
                <a:spcPts val="200"/>
              </a:spcBef>
              <a:buSzPct val="100000"/>
            </a:pPr>
            <a:r>
              <a:rPr lang="en-US" sz="800" dirty="0"/>
              <a:t>Source: :  S&amp;P Global Market Intelligence unit capacity data, accessed January 30, 2020; chart compiled by Deloitte</a:t>
            </a:r>
          </a:p>
        </p:txBody>
      </p:sp>
      <p:grpSp>
        <p:nvGrpSpPr>
          <p:cNvPr id="41" name="Group 40">
            <a:extLst>
              <a:ext uri="{FF2B5EF4-FFF2-40B4-BE49-F238E27FC236}">
                <a16:creationId xmlns:a16="http://schemas.microsoft.com/office/drawing/2014/main" id="{9043CBC2-A02C-4243-9167-89FEE10D15BF}"/>
              </a:ext>
            </a:extLst>
          </p:cNvPr>
          <p:cNvGrpSpPr/>
          <p:nvPr/>
        </p:nvGrpSpPr>
        <p:grpSpPr>
          <a:xfrm>
            <a:off x="9999703" y="1960660"/>
            <a:ext cx="1207356" cy="1272872"/>
            <a:chOff x="10010274" y="2001667"/>
            <a:chExt cx="1207356" cy="1272872"/>
          </a:xfrm>
        </p:grpSpPr>
        <p:sp>
          <p:nvSpPr>
            <p:cNvPr id="40" name="Rectangle 39">
              <a:extLst>
                <a:ext uri="{FF2B5EF4-FFF2-40B4-BE49-F238E27FC236}">
                  <a16:creationId xmlns:a16="http://schemas.microsoft.com/office/drawing/2014/main" id="{F78AF3F3-6971-441C-9E3F-BBE4394C3EBB}"/>
                </a:ext>
              </a:extLst>
            </p:cNvPr>
            <p:cNvSpPr/>
            <p:nvPr/>
          </p:nvSpPr>
          <p:spPr bwMode="gray">
            <a:xfrm>
              <a:off x="10010274" y="2001667"/>
              <a:ext cx="1178481" cy="1193920"/>
            </a:xfrm>
            <a:prstGeom prst="rect">
              <a:avLst/>
            </a:prstGeom>
            <a:solidFill>
              <a:schemeClr val="bg1"/>
            </a:solidFill>
            <a:ln w="19050" algn="ctr">
              <a:solidFill>
                <a:schemeClr val="bg1">
                  <a:lumMod val="85000"/>
                </a:schemeClr>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grpSp>
          <p:nvGrpSpPr>
            <p:cNvPr id="26" name="Group 25">
              <a:extLst>
                <a:ext uri="{FF2B5EF4-FFF2-40B4-BE49-F238E27FC236}">
                  <a16:creationId xmlns:a16="http://schemas.microsoft.com/office/drawing/2014/main" id="{08283F8B-05D8-49D3-AB0C-3A43183B3FFB}"/>
                </a:ext>
              </a:extLst>
            </p:cNvPr>
            <p:cNvGrpSpPr/>
            <p:nvPr/>
          </p:nvGrpSpPr>
          <p:grpSpPr>
            <a:xfrm>
              <a:off x="10184966" y="2315302"/>
              <a:ext cx="1032664" cy="959237"/>
              <a:chOff x="10059406" y="3930677"/>
              <a:chExt cx="1032664" cy="959237"/>
            </a:xfrm>
          </p:grpSpPr>
          <p:sp>
            <p:nvSpPr>
              <p:cNvPr id="8" name="TextBox 7">
                <a:extLst>
                  <a:ext uri="{FF2B5EF4-FFF2-40B4-BE49-F238E27FC236}">
                    <a16:creationId xmlns:a16="http://schemas.microsoft.com/office/drawing/2014/main" id="{AB391C88-5AEB-4700-B0B9-A6A47D3E27EB}"/>
                  </a:ext>
                </a:extLst>
              </p:cNvPr>
              <p:cNvSpPr txBox="1"/>
              <p:nvPr/>
            </p:nvSpPr>
            <p:spPr>
              <a:xfrm>
                <a:off x="10258819" y="3930677"/>
                <a:ext cx="833251" cy="959237"/>
              </a:xfrm>
              <a:prstGeom prst="rect">
                <a:avLst/>
              </a:prstGeom>
              <a:noFill/>
            </p:spPr>
            <p:txBody>
              <a:bodyPr vert="horz" wrap="square" lIns="0" tIns="0" rIns="0" bIns="0" rtlCol="0">
                <a:spAutoFit/>
              </a:bodyPr>
              <a:lstStyle/>
              <a:p>
                <a:pPr>
                  <a:spcBef>
                    <a:spcPts val="200"/>
                  </a:spcBef>
                  <a:buSzPct val="100000"/>
                </a:pPr>
                <a:r>
                  <a:rPr lang="en-US" sz="900" dirty="0">
                    <a:solidFill>
                      <a:schemeClr val="tx1">
                        <a:lumMod val="50000"/>
                        <a:lumOff val="50000"/>
                      </a:schemeClr>
                    </a:solidFill>
                  </a:rPr>
                  <a:t>N – Nuclear</a:t>
                </a:r>
              </a:p>
              <a:p>
                <a:pPr>
                  <a:spcBef>
                    <a:spcPts val="200"/>
                  </a:spcBef>
                  <a:buSzPct val="100000"/>
                </a:pPr>
                <a:r>
                  <a:rPr lang="en-US" sz="900" dirty="0">
                    <a:solidFill>
                      <a:schemeClr val="tx1">
                        <a:lumMod val="50000"/>
                        <a:lumOff val="50000"/>
                      </a:schemeClr>
                    </a:solidFill>
                  </a:rPr>
                  <a:t>C – Coal</a:t>
                </a:r>
              </a:p>
              <a:p>
                <a:pPr>
                  <a:spcBef>
                    <a:spcPts val="200"/>
                  </a:spcBef>
                  <a:buSzPct val="100000"/>
                </a:pPr>
                <a:r>
                  <a:rPr lang="en-US" sz="900" dirty="0">
                    <a:solidFill>
                      <a:schemeClr val="tx1">
                        <a:lumMod val="50000"/>
                        <a:lumOff val="50000"/>
                      </a:schemeClr>
                    </a:solidFill>
                  </a:rPr>
                  <a:t>G – Gas</a:t>
                </a:r>
              </a:p>
              <a:p>
                <a:pPr>
                  <a:spcBef>
                    <a:spcPts val="200"/>
                  </a:spcBef>
                  <a:buSzPct val="100000"/>
                </a:pPr>
                <a:r>
                  <a:rPr lang="en-US" sz="900" dirty="0">
                    <a:solidFill>
                      <a:schemeClr val="tx1">
                        <a:lumMod val="50000"/>
                        <a:lumOff val="50000"/>
                      </a:schemeClr>
                    </a:solidFill>
                  </a:rPr>
                  <a:t>W – Wind</a:t>
                </a:r>
              </a:p>
              <a:p>
                <a:pPr>
                  <a:spcBef>
                    <a:spcPts val="200"/>
                  </a:spcBef>
                  <a:buSzPct val="100000"/>
                </a:pPr>
                <a:r>
                  <a:rPr lang="en-US" sz="900" dirty="0">
                    <a:solidFill>
                      <a:schemeClr val="tx1">
                        <a:lumMod val="50000"/>
                        <a:lumOff val="50000"/>
                      </a:schemeClr>
                    </a:solidFill>
                  </a:rPr>
                  <a:t>S – Solar</a:t>
                </a:r>
              </a:p>
              <a:p>
                <a:pPr>
                  <a:spcBef>
                    <a:spcPts val="200"/>
                  </a:spcBef>
                  <a:buSzPct val="100000"/>
                </a:pPr>
                <a:endParaRPr lang="en-US" sz="900" dirty="0">
                  <a:solidFill>
                    <a:schemeClr val="tx1">
                      <a:lumMod val="50000"/>
                      <a:lumOff val="50000"/>
                    </a:schemeClr>
                  </a:solidFill>
                </a:endParaRPr>
              </a:p>
            </p:txBody>
          </p:sp>
          <p:sp>
            <p:nvSpPr>
              <p:cNvPr id="9" name="Rectangle 8">
                <a:extLst>
                  <a:ext uri="{FF2B5EF4-FFF2-40B4-BE49-F238E27FC236}">
                    <a16:creationId xmlns:a16="http://schemas.microsoft.com/office/drawing/2014/main" id="{3C4C69F5-8B85-44CA-8AEB-3FD0850C7300}"/>
                  </a:ext>
                </a:extLst>
              </p:cNvPr>
              <p:cNvSpPr>
                <a:spLocks noChangeAspect="1"/>
              </p:cNvSpPr>
              <p:nvPr/>
            </p:nvSpPr>
            <p:spPr bwMode="gray">
              <a:xfrm>
                <a:off x="10059406" y="3943883"/>
                <a:ext cx="109728" cy="109728"/>
              </a:xfrm>
              <a:prstGeom prst="rect">
                <a:avLst/>
              </a:prstGeom>
              <a:solidFill>
                <a:schemeClr val="accent1"/>
              </a:solidFill>
              <a:ln w="1270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13" name="Rectangle 12">
                <a:extLst>
                  <a:ext uri="{FF2B5EF4-FFF2-40B4-BE49-F238E27FC236}">
                    <a16:creationId xmlns:a16="http://schemas.microsoft.com/office/drawing/2014/main" id="{803F6338-C489-4366-A794-0EEBAD94652E}"/>
                  </a:ext>
                </a:extLst>
              </p:cNvPr>
              <p:cNvSpPr>
                <a:spLocks noChangeAspect="1"/>
              </p:cNvSpPr>
              <p:nvPr/>
            </p:nvSpPr>
            <p:spPr bwMode="gray">
              <a:xfrm>
                <a:off x="10059406" y="4107498"/>
                <a:ext cx="109728" cy="109728"/>
              </a:xfrm>
              <a:prstGeom prst="rect">
                <a:avLst/>
              </a:prstGeom>
              <a:solidFill>
                <a:schemeClr val="bg1">
                  <a:lumMod val="50000"/>
                </a:schemeClr>
              </a:solidFill>
              <a:ln w="1270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15" name="Rectangle 14">
                <a:extLst>
                  <a:ext uri="{FF2B5EF4-FFF2-40B4-BE49-F238E27FC236}">
                    <a16:creationId xmlns:a16="http://schemas.microsoft.com/office/drawing/2014/main" id="{2C475421-ADF6-4942-AC53-705B3ABE1565}"/>
                  </a:ext>
                </a:extLst>
              </p:cNvPr>
              <p:cNvSpPr>
                <a:spLocks noChangeAspect="1"/>
              </p:cNvSpPr>
              <p:nvPr/>
            </p:nvSpPr>
            <p:spPr bwMode="gray">
              <a:xfrm>
                <a:off x="10059406" y="4271113"/>
                <a:ext cx="109728" cy="109728"/>
              </a:xfrm>
              <a:prstGeom prst="rect">
                <a:avLst/>
              </a:prstGeom>
              <a:solidFill>
                <a:schemeClr val="accent4"/>
              </a:solidFill>
              <a:ln w="1270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16" name="Rectangle 15">
                <a:extLst>
                  <a:ext uri="{FF2B5EF4-FFF2-40B4-BE49-F238E27FC236}">
                    <a16:creationId xmlns:a16="http://schemas.microsoft.com/office/drawing/2014/main" id="{48E2D441-12D6-440C-96D0-E12CE1D05EE0}"/>
                  </a:ext>
                </a:extLst>
              </p:cNvPr>
              <p:cNvSpPr>
                <a:spLocks noChangeAspect="1"/>
              </p:cNvSpPr>
              <p:nvPr/>
            </p:nvSpPr>
            <p:spPr bwMode="gray">
              <a:xfrm>
                <a:off x="10059406" y="4434728"/>
                <a:ext cx="109728" cy="109728"/>
              </a:xfrm>
              <a:prstGeom prst="rect">
                <a:avLst/>
              </a:prstGeom>
              <a:solidFill>
                <a:schemeClr val="accent3"/>
              </a:solidFill>
              <a:ln w="1270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17" name="Rectangle 16">
                <a:extLst>
                  <a:ext uri="{FF2B5EF4-FFF2-40B4-BE49-F238E27FC236}">
                    <a16:creationId xmlns:a16="http://schemas.microsoft.com/office/drawing/2014/main" id="{814B16D3-6E79-46F2-8947-ACE536797E04}"/>
                  </a:ext>
                </a:extLst>
              </p:cNvPr>
              <p:cNvSpPr>
                <a:spLocks noChangeAspect="1"/>
              </p:cNvSpPr>
              <p:nvPr/>
            </p:nvSpPr>
            <p:spPr bwMode="gray">
              <a:xfrm>
                <a:off x="10059406" y="4598344"/>
                <a:ext cx="109728" cy="109728"/>
              </a:xfrm>
              <a:prstGeom prst="rect">
                <a:avLst/>
              </a:prstGeom>
              <a:solidFill>
                <a:srgbClr val="FFFF00"/>
              </a:solidFill>
              <a:ln w="1270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grpSp>
        <p:sp>
          <p:nvSpPr>
            <p:cNvPr id="32" name="TextBox 31">
              <a:extLst>
                <a:ext uri="{FF2B5EF4-FFF2-40B4-BE49-F238E27FC236}">
                  <a16:creationId xmlns:a16="http://schemas.microsoft.com/office/drawing/2014/main" id="{2CDB95E7-8D27-4AC5-8E17-2EB3BA199446}"/>
                </a:ext>
              </a:extLst>
            </p:cNvPr>
            <p:cNvSpPr txBox="1"/>
            <p:nvPr/>
          </p:nvSpPr>
          <p:spPr>
            <a:xfrm>
              <a:off x="10113817" y="2066900"/>
              <a:ext cx="958735" cy="138499"/>
            </a:xfrm>
            <a:prstGeom prst="rect">
              <a:avLst/>
            </a:prstGeom>
            <a:noFill/>
          </p:spPr>
          <p:txBody>
            <a:bodyPr vert="horz" wrap="square" lIns="0" tIns="0" rIns="0" bIns="0" rtlCol="0">
              <a:spAutoFit/>
            </a:bodyPr>
            <a:lstStyle/>
            <a:p>
              <a:pPr algn="ctr">
                <a:spcBef>
                  <a:spcPts val="200"/>
                </a:spcBef>
                <a:buSzPct val="100000"/>
              </a:pPr>
              <a:r>
                <a:rPr lang="en-US" sz="900" dirty="0">
                  <a:solidFill>
                    <a:schemeClr val="tx1">
                      <a:lumMod val="50000"/>
                      <a:lumOff val="50000"/>
                    </a:schemeClr>
                  </a:solidFill>
                </a:rPr>
                <a:t>Fuel Class</a:t>
              </a:r>
            </a:p>
          </p:txBody>
        </p:sp>
      </p:grpSp>
      <p:grpSp>
        <p:nvGrpSpPr>
          <p:cNvPr id="43" name="Group 42">
            <a:extLst>
              <a:ext uri="{FF2B5EF4-FFF2-40B4-BE49-F238E27FC236}">
                <a16:creationId xmlns:a16="http://schemas.microsoft.com/office/drawing/2014/main" id="{CDCF7423-A050-42D8-98A0-3A2436A7EDE5}"/>
              </a:ext>
            </a:extLst>
          </p:cNvPr>
          <p:cNvGrpSpPr/>
          <p:nvPr/>
        </p:nvGrpSpPr>
        <p:grpSpPr>
          <a:xfrm>
            <a:off x="9611711" y="4450637"/>
            <a:ext cx="1776606" cy="868703"/>
            <a:chOff x="9715078" y="4514248"/>
            <a:chExt cx="1776606" cy="868703"/>
          </a:xfrm>
        </p:grpSpPr>
        <p:sp>
          <p:nvSpPr>
            <p:cNvPr id="42" name="Rectangle 41">
              <a:extLst>
                <a:ext uri="{FF2B5EF4-FFF2-40B4-BE49-F238E27FC236}">
                  <a16:creationId xmlns:a16="http://schemas.microsoft.com/office/drawing/2014/main" id="{37DF5B4A-E507-4907-A91E-7CC9E0E44D10}"/>
                </a:ext>
              </a:extLst>
            </p:cNvPr>
            <p:cNvSpPr/>
            <p:nvPr/>
          </p:nvSpPr>
          <p:spPr bwMode="gray">
            <a:xfrm>
              <a:off x="9715078" y="4514248"/>
              <a:ext cx="1776606" cy="868703"/>
            </a:xfrm>
            <a:prstGeom prst="rect">
              <a:avLst/>
            </a:prstGeom>
            <a:solidFill>
              <a:schemeClr val="bg1"/>
            </a:solidFill>
            <a:ln w="19050" algn="ctr">
              <a:solidFill>
                <a:schemeClr val="bg1">
                  <a:lumMod val="85000"/>
                </a:schemeClr>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grpSp>
          <p:nvGrpSpPr>
            <p:cNvPr id="27" name="Group 26">
              <a:extLst>
                <a:ext uri="{FF2B5EF4-FFF2-40B4-BE49-F238E27FC236}">
                  <a16:creationId xmlns:a16="http://schemas.microsoft.com/office/drawing/2014/main" id="{C0294F9C-24D4-412D-882E-6FE8B596D302}"/>
                </a:ext>
              </a:extLst>
            </p:cNvPr>
            <p:cNvGrpSpPr/>
            <p:nvPr/>
          </p:nvGrpSpPr>
          <p:grpSpPr>
            <a:xfrm>
              <a:off x="9857523" y="4845077"/>
              <a:ext cx="1624536" cy="466794"/>
              <a:chOff x="9642463" y="1697606"/>
              <a:chExt cx="1624536" cy="466794"/>
            </a:xfrm>
          </p:grpSpPr>
          <p:sp>
            <p:nvSpPr>
              <p:cNvPr id="11" name="TextBox 10">
                <a:extLst>
                  <a:ext uri="{FF2B5EF4-FFF2-40B4-BE49-F238E27FC236}">
                    <a16:creationId xmlns:a16="http://schemas.microsoft.com/office/drawing/2014/main" id="{F1CDCE96-694E-4C99-AC16-975E1A68F5DB}"/>
                  </a:ext>
                </a:extLst>
              </p:cNvPr>
              <p:cNvSpPr txBox="1"/>
              <p:nvPr/>
            </p:nvSpPr>
            <p:spPr>
              <a:xfrm>
                <a:off x="9841877" y="1697606"/>
                <a:ext cx="1425122" cy="466794"/>
              </a:xfrm>
              <a:prstGeom prst="rect">
                <a:avLst/>
              </a:prstGeom>
              <a:noFill/>
            </p:spPr>
            <p:txBody>
              <a:bodyPr vert="horz" wrap="square" lIns="0" tIns="0" rIns="0" bIns="0" rtlCol="0">
                <a:spAutoFit/>
              </a:bodyPr>
              <a:lstStyle/>
              <a:p>
                <a:pPr>
                  <a:spcBef>
                    <a:spcPts val="200"/>
                  </a:spcBef>
                  <a:buSzPct val="100000"/>
                </a:pPr>
                <a:r>
                  <a:rPr lang="en-US" sz="900" dirty="0">
                    <a:solidFill>
                      <a:schemeClr val="tx1">
                        <a:lumMod val="50000"/>
                        <a:lumOff val="50000"/>
                      </a:schemeClr>
                    </a:solidFill>
                  </a:rPr>
                  <a:t>Completed</a:t>
                </a:r>
              </a:p>
              <a:p>
                <a:pPr>
                  <a:spcBef>
                    <a:spcPts val="200"/>
                  </a:spcBef>
                  <a:buSzPct val="100000"/>
                </a:pPr>
                <a:r>
                  <a:rPr lang="en-US" sz="900" dirty="0">
                    <a:solidFill>
                      <a:schemeClr val="tx1">
                        <a:lumMod val="50000"/>
                        <a:lumOff val="50000"/>
                      </a:schemeClr>
                    </a:solidFill>
                  </a:rPr>
                  <a:t>Under Construction</a:t>
                </a:r>
              </a:p>
              <a:p>
                <a:pPr>
                  <a:spcBef>
                    <a:spcPts val="200"/>
                  </a:spcBef>
                  <a:buSzPct val="100000"/>
                </a:pPr>
                <a:r>
                  <a:rPr lang="en-US" sz="900" dirty="0">
                    <a:solidFill>
                      <a:schemeClr val="tx1">
                        <a:lumMod val="50000"/>
                        <a:lumOff val="50000"/>
                      </a:schemeClr>
                    </a:solidFill>
                  </a:rPr>
                  <a:t>Advanced Development</a:t>
                </a:r>
              </a:p>
            </p:txBody>
          </p:sp>
          <p:grpSp>
            <p:nvGrpSpPr>
              <p:cNvPr id="25" name="Group 24">
                <a:extLst>
                  <a:ext uri="{FF2B5EF4-FFF2-40B4-BE49-F238E27FC236}">
                    <a16:creationId xmlns:a16="http://schemas.microsoft.com/office/drawing/2014/main" id="{FD144C58-8870-4A44-A51E-62C55BA4162F}"/>
                  </a:ext>
                </a:extLst>
              </p:cNvPr>
              <p:cNvGrpSpPr/>
              <p:nvPr/>
            </p:nvGrpSpPr>
            <p:grpSpPr>
              <a:xfrm>
                <a:off x="9642463" y="1711391"/>
                <a:ext cx="109728" cy="438407"/>
                <a:chOff x="9642463" y="1711391"/>
                <a:chExt cx="109728" cy="438407"/>
              </a:xfrm>
            </p:grpSpPr>
            <p:sp>
              <p:nvSpPr>
                <p:cNvPr id="18" name="Rectangle 17">
                  <a:extLst>
                    <a:ext uri="{FF2B5EF4-FFF2-40B4-BE49-F238E27FC236}">
                      <a16:creationId xmlns:a16="http://schemas.microsoft.com/office/drawing/2014/main" id="{F64397C3-0F92-4BF0-AF68-8470D46011BD}"/>
                    </a:ext>
                  </a:extLst>
                </p:cNvPr>
                <p:cNvSpPr>
                  <a:spLocks noChangeAspect="1"/>
                </p:cNvSpPr>
                <p:nvPr/>
              </p:nvSpPr>
              <p:spPr bwMode="gray">
                <a:xfrm>
                  <a:off x="9642463" y="1711391"/>
                  <a:ext cx="109728" cy="109728"/>
                </a:xfrm>
                <a:prstGeom prst="rect">
                  <a:avLst/>
                </a:prstGeom>
                <a:solidFill>
                  <a:schemeClr val="tx1"/>
                </a:solidFill>
                <a:ln w="1270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19" name="Rectangle 18">
                  <a:extLst>
                    <a:ext uri="{FF2B5EF4-FFF2-40B4-BE49-F238E27FC236}">
                      <a16:creationId xmlns:a16="http://schemas.microsoft.com/office/drawing/2014/main" id="{0DF78DC7-5DEB-4879-92FE-7EF7F19E65E3}"/>
                    </a:ext>
                  </a:extLst>
                </p:cNvPr>
                <p:cNvSpPr>
                  <a:spLocks noChangeAspect="1"/>
                </p:cNvSpPr>
                <p:nvPr/>
              </p:nvSpPr>
              <p:spPr bwMode="gray">
                <a:xfrm>
                  <a:off x="9642463" y="1875731"/>
                  <a:ext cx="109728" cy="109728"/>
                </a:xfrm>
                <a:prstGeom prst="rect">
                  <a:avLst/>
                </a:prstGeom>
                <a:pattFill prst="pct80">
                  <a:fgClr>
                    <a:schemeClr val="tx1"/>
                  </a:fgClr>
                  <a:bgClr>
                    <a:schemeClr val="bg1"/>
                  </a:bgClr>
                </a:pattFill>
                <a:ln w="1270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21" name="Rectangle 20">
                  <a:extLst>
                    <a:ext uri="{FF2B5EF4-FFF2-40B4-BE49-F238E27FC236}">
                      <a16:creationId xmlns:a16="http://schemas.microsoft.com/office/drawing/2014/main" id="{438B44D2-0E46-4E1F-ADBB-E20904760255}"/>
                    </a:ext>
                  </a:extLst>
                </p:cNvPr>
                <p:cNvSpPr>
                  <a:spLocks noChangeAspect="1"/>
                </p:cNvSpPr>
                <p:nvPr/>
              </p:nvSpPr>
              <p:spPr bwMode="gray">
                <a:xfrm>
                  <a:off x="9642463" y="2040070"/>
                  <a:ext cx="109728" cy="109728"/>
                </a:xfrm>
                <a:prstGeom prst="rect">
                  <a:avLst/>
                </a:prstGeom>
                <a:pattFill prst="wdUpDiag">
                  <a:fgClr>
                    <a:schemeClr val="tx1"/>
                  </a:fgClr>
                  <a:bgClr>
                    <a:schemeClr val="bg1"/>
                  </a:bgClr>
                </a:pattFill>
                <a:ln w="1270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grpSp>
        </p:grpSp>
        <p:sp>
          <p:nvSpPr>
            <p:cNvPr id="33" name="TextBox 32">
              <a:extLst>
                <a:ext uri="{FF2B5EF4-FFF2-40B4-BE49-F238E27FC236}">
                  <a16:creationId xmlns:a16="http://schemas.microsoft.com/office/drawing/2014/main" id="{A583165A-33E0-4570-AFFF-635806D8FCD3}"/>
                </a:ext>
              </a:extLst>
            </p:cNvPr>
            <p:cNvSpPr txBox="1"/>
            <p:nvPr/>
          </p:nvSpPr>
          <p:spPr>
            <a:xfrm>
              <a:off x="10113817" y="4590418"/>
              <a:ext cx="958735" cy="138499"/>
            </a:xfrm>
            <a:prstGeom prst="rect">
              <a:avLst/>
            </a:prstGeom>
            <a:noFill/>
          </p:spPr>
          <p:txBody>
            <a:bodyPr vert="horz" wrap="square" lIns="0" tIns="0" rIns="0" bIns="0" rtlCol="0">
              <a:spAutoFit/>
            </a:bodyPr>
            <a:lstStyle/>
            <a:p>
              <a:pPr algn="ctr">
                <a:spcBef>
                  <a:spcPts val="200"/>
                </a:spcBef>
                <a:buSzPct val="100000"/>
              </a:pPr>
              <a:r>
                <a:rPr lang="en-US" sz="900" dirty="0">
                  <a:solidFill>
                    <a:schemeClr val="tx1">
                      <a:lumMod val="50000"/>
                      <a:lumOff val="50000"/>
                    </a:schemeClr>
                  </a:solidFill>
                </a:rPr>
                <a:t>Project Status</a:t>
              </a:r>
            </a:p>
          </p:txBody>
        </p:sp>
      </p:grpSp>
    </p:spTree>
    <p:extLst>
      <p:ext uri="{BB962C8B-B14F-4D97-AF65-F5344CB8AC3E}">
        <p14:creationId xmlns:p14="http://schemas.microsoft.com/office/powerpoint/2010/main" val="358764810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7F62933-4E54-4F71-A124-F6FAC2EFD9C5}"/>
              </a:ext>
            </a:extLst>
          </p:cNvPr>
          <p:cNvSpPr>
            <a:spLocks noGrp="1"/>
          </p:cNvSpPr>
          <p:nvPr>
            <p:ph type="body" sz="quarter" idx="13"/>
          </p:nvPr>
        </p:nvSpPr>
        <p:spPr>
          <a:xfrm>
            <a:off x="469900" y="736688"/>
            <a:ext cx="11252200" cy="757255"/>
          </a:xfrm>
        </p:spPr>
        <p:txBody>
          <a:bodyPr/>
          <a:lstStyle/>
          <a:p>
            <a:r>
              <a:rPr lang="en-US" dirty="0"/>
              <a:t>Target levels have increased in several states as well</a:t>
            </a:r>
          </a:p>
        </p:txBody>
      </p:sp>
      <p:sp>
        <p:nvSpPr>
          <p:cNvPr id="3" name="Title 2">
            <a:extLst>
              <a:ext uri="{FF2B5EF4-FFF2-40B4-BE49-F238E27FC236}">
                <a16:creationId xmlns:a16="http://schemas.microsoft.com/office/drawing/2014/main" id="{A476AC63-903F-42E5-B0A2-A88B4477D8C2}"/>
              </a:ext>
            </a:extLst>
          </p:cNvPr>
          <p:cNvSpPr>
            <a:spLocks noGrp="1"/>
          </p:cNvSpPr>
          <p:nvPr>
            <p:ph type="title"/>
          </p:nvPr>
        </p:nvSpPr>
        <p:spPr/>
        <p:txBody>
          <a:bodyPr/>
          <a:lstStyle/>
          <a:p>
            <a:r>
              <a:rPr lang="en-US" dirty="0"/>
              <a:t>Renewable Portfolio standards have expanded to Clean Energy Standards</a:t>
            </a:r>
          </a:p>
        </p:txBody>
      </p:sp>
      <p:sp>
        <p:nvSpPr>
          <p:cNvPr id="14" name="Content Placeholder 13">
            <a:extLst>
              <a:ext uri="{FF2B5EF4-FFF2-40B4-BE49-F238E27FC236}">
                <a16:creationId xmlns:a16="http://schemas.microsoft.com/office/drawing/2014/main" id="{2F1027A3-4603-46CD-8B70-E740404CB612}"/>
              </a:ext>
            </a:extLst>
          </p:cNvPr>
          <p:cNvSpPr>
            <a:spLocks noGrp="1"/>
          </p:cNvSpPr>
          <p:nvPr>
            <p:ph idx="1"/>
          </p:nvPr>
        </p:nvSpPr>
        <p:spPr>
          <a:xfrm>
            <a:off x="469899" y="1437108"/>
            <a:ext cx="4843973" cy="4385722"/>
          </a:xfrm>
        </p:spPr>
        <p:txBody>
          <a:bodyPr/>
          <a:lstStyle/>
          <a:p>
            <a:pPr marL="171450" indent="-171450">
              <a:spcAft>
                <a:spcPts val="300"/>
              </a:spcAft>
              <a:buFont typeface="Arial" panose="020B0604020202020204" pitchFamily="34" charset="0"/>
              <a:buChar char="•"/>
            </a:pPr>
            <a:r>
              <a:rPr lang="en-US" sz="1600" dirty="0"/>
              <a:t>Besides Hawaii’s 100% renewable portfolio standard (RPS), several other states have adopted by law or are considering 100% clean energy standard (CES) or variations, including:</a:t>
            </a:r>
          </a:p>
          <a:p>
            <a:pPr marL="450850" lvl="2" indent="-171450">
              <a:spcAft>
                <a:spcPts val="300"/>
              </a:spcAft>
            </a:pPr>
            <a:r>
              <a:rPr lang="en-US" sz="1600" dirty="0"/>
              <a:t>California (SB100, September 10, 2018)</a:t>
            </a:r>
          </a:p>
          <a:p>
            <a:pPr marL="450850" lvl="2" indent="-171450">
              <a:spcAft>
                <a:spcPts val="300"/>
              </a:spcAft>
            </a:pPr>
            <a:r>
              <a:rPr lang="en-US" sz="1600" dirty="0"/>
              <a:t>New Mexico (SB489, March 22, 2019)</a:t>
            </a:r>
          </a:p>
          <a:p>
            <a:pPr marL="450850" lvl="2" indent="-171450">
              <a:spcAft>
                <a:spcPts val="300"/>
              </a:spcAft>
            </a:pPr>
            <a:r>
              <a:rPr lang="en-US" sz="1600" dirty="0"/>
              <a:t>Nevada (SB358, April 22, 2019)</a:t>
            </a:r>
          </a:p>
          <a:p>
            <a:pPr marL="450850" lvl="2" indent="-171450">
              <a:spcAft>
                <a:spcPts val="300"/>
              </a:spcAft>
            </a:pPr>
            <a:r>
              <a:rPr lang="en-US" sz="1600" dirty="0"/>
              <a:t>Washington (SB5116, May 7, 2019)</a:t>
            </a:r>
          </a:p>
          <a:p>
            <a:pPr marL="171450" indent="-171450">
              <a:spcAft>
                <a:spcPts val="300"/>
              </a:spcAft>
              <a:buFont typeface="Arial" panose="020B0604020202020204" pitchFamily="34" charset="0"/>
              <a:buChar char="•"/>
            </a:pPr>
            <a:r>
              <a:rPr lang="en-US" sz="1600" dirty="0"/>
              <a:t>Wind and solar resources have been expected to be the primary sources of qualifying energy, and the expectation remains going forward</a:t>
            </a:r>
          </a:p>
          <a:p>
            <a:pPr marL="171450" indent="-171450">
              <a:spcAft>
                <a:spcPts val="300"/>
              </a:spcAft>
              <a:buFont typeface="Arial" panose="020B0604020202020204" pitchFamily="34" charset="0"/>
              <a:buChar char="•"/>
            </a:pPr>
            <a:r>
              <a:rPr lang="en-US" sz="1600" dirty="0"/>
              <a:t>While federal tax credits are scheduled to phase out, RPS and CES are expected to provide continued incentives in some states</a:t>
            </a:r>
          </a:p>
          <a:p>
            <a:pPr marL="171450" indent="-171450">
              <a:spcAft>
                <a:spcPts val="300"/>
              </a:spcAft>
              <a:buFont typeface="Arial" panose="020B0604020202020204" pitchFamily="34" charset="0"/>
              <a:buChar char="•"/>
            </a:pPr>
            <a:endParaRPr lang="en-US" sz="1600" dirty="0"/>
          </a:p>
          <a:p>
            <a:pPr>
              <a:spcAft>
                <a:spcPts val="300"/>
              </a:spcAft>
            </a:pPr>
            <a:endParaRPr lang="en-US" sz="1600" dirty="0"/>
          </a:p>
        </p:txBody>
      </p:sp>
      <p:sp>
        <p:nvSpPr>
          <p:cNvPr id="20" name="TextBox 19">
            <a:extLst>
              <a:ext uri="{FF2B5EF4-FFF2-40B4-BE49-F238E27FC236}">
                <a16:creationId xmlns:a16="http://schemas.microsoft.com/office/drawing/2014/main" id="{6A0CED5C-A49A-409B-9DEC-02F6DC9AE01D}"/>
              </a:ext>
            </a:extLst>
          </p:cNvPr>
          <p:cNvSpPr txBox="1"/>
          <p:nvPr/>
        </p:nvSpPr>
        <p:spPr>
          <a:xfrm>
            <a:off x="469899" y="5974666"/>
            <a:ext cx="11252200" cy="492443"/>
          </a:xfrm>
          <a:prstGeom prst="rect">
            <a:avLst/>
          </a:prstGeom>
          <a:noFill/>
        </p:spPr>
        <p:txBody>
          <a:bodyPr vert="horz" wrap="square" lIns="0" tIns="0" rIns="0" bIns="0" rtlCol="0">
            <a:spAutoFit/>
          </a:bodyPr>
          <a:lstStyle/>
          <a:p>
            <a:pPr>
              <a:spcBef>
                <a:spcPts val="200"/>
              </a:spcBef>
              <a:buSzPct val="100000"/>
            </a:pPr>
            <a:r>
              <a:rPr lang="en-US" sz="800" dirty="0"/>
              <a:t>Source:  Renewable &amp; Clean Energy Standards graphic from DSIRE by N.C. Clean Energy Technology Center, funded by US Department of Energy, </a:t>
            </a:r>
            <a:r>
              <a:rPr lang="en-US" sz="800" dirty="0">
                <a:hlinkClick r:id="rId2"/>
              </a:rPr>
              <a:t>https://s3.amazonaws.com/ncsolarcen-prod/wp-content/uploads/2019/07/RPS-CES-June2019.pptx</a:t>
            </a:r>
            <a:r>
              <a:rPr lang="en-US" sz="800" dirty="0"/>
              <a:t>; California SB100, </a:t>
            </a:r>
            <a:r>
              <a:rPr lang="en-US" sz="800" dirty="0">
                <a:hlinkClick r:id="rId3"/>
              </a:rPr>
              <a:t>https://leginfo.legislature.ca.gov/faces/billNavClient.xhtml?bill_id=201720180SB100</a:t>
            </a:r>
            <a:r>
              <a:rPr lang="en-US" sz="800" dirty="0"/>
              <a:t>; New Mexico SB 489, </a:t>
            </a:r>
            <a:r>
              <a:rPr lang="en-US" sz="800" dirty="0">
                <a:hlinkClick r:id="rId4"/>
              </a:rPr>
              <a:t>https://www.nmlegis.gov/Legislation/Legislation?Chamber=S&amp;LegType=B&amp;LegNo=489&amp;year=19</a:t>
            </a:r>
            <a:r>
              <a:rPr lang="en-US" sz="800" dirty="0"/>
              <a:t>; Nevada SB358, </a:t>
            </a:r>
            <a:r>
              <a:rPr lang="en-US" sz="800" dirty="0">
                <a:hlinkClick r:id="rId5"/>
              </a:rPr>
              <a:t>https://www.leg.state.nv.us/App/NELIS/REL/80th2019/Bill/6651/Overview</a:t>
            </a:r>
            <a:r>
              <a:rPr lang="en-US" sz="800" dirty="0"/>
              <a:t>; Washington SB5116, </a:t>
            </a:r>
            <a:r>
              <a:rPr lang="en-US" sz="800" dirty="0">
                <a:hlinkClick r:id="rId6"/>
              </a:rPr>
              <a:t>https://app.leg.wa.gov/billsummary?BillNumber=5116&amp;Year=2019&amp;initiative=</a:t>
            </a:r>
            <a:endParaRPr lang="en-US" sz="800" dirty="0"/>
          </a:p>
        </p:txBody>
      </p:sp>
      <p:pic>
        <p:nvPicPr>
          <p:cNvPr id="6" name="Picture 5">
            <a:extLst>
              <a:ext uri="{FF2B5EF4-FFF2-40B4-BE49-F238E27FC236}">
                <a16:creationId xmlns:a16="http://schemas.microsoft.com/office/drawing/2014/main" id="{12FD6A10-4ADB-4E98-9528-4FF283350DAE}"/>
              </a:ext>
            </a:extLst>
          </p:cNvPr>
          <p:cNvPicPr>
            <a:picLocks noChangeAspect="1"/>
          </p:cNvPicPr>
          <p:nvPr/>
        </p:nvPicPr>
        <p:blipFill>
          <a:blip r:embed="rId7"/>
          <a:stretch>
            <a:fillRect/>
          </a:stretch>
        </p:blipFill>
        <p:spPr>
          <a:xfrm>
            <a:off x="5408763" y="1330516"/>
            <a:ext cx="6218446" cy="4492314"/>
          </a:xfrm>
          <a:prstGeom prst="rect">
            <a:avLst/>
          </a:prstGeom>
        </p:spPr>
      </p:pic>
    </p:spTree>
    <p:extLst>
      <p:ext uri="{BB962C8B-B14F-4D97-AF65-F5344CB8AC3E}">
        <p14:creationId xmlns:p14="http://schemas.microsoft.com/office/powerpoint/2010/main" val="37635962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Generation profiles</a:t>
            </a:r>
            <a:endParaRPr lang="en-US" noProof="0" dirty="0"/>
          </a:p>
        </p:txBody>
      </p:sp>
      <p:sp>
        <p:nvSpPr>
          <p:cNvPr id="3" name="Text Placeholder 2"/>
          <p:cNvSpPr>
            <a:spLocks noGrp="1"/>
          </p:cNvSpPr>
          <p:nvPr>
            <p:ph type="body" idx="1"/>
          </p:nvPr>
        </p:nvSpPr>
        <p:spPr/>
        <p:txBody>
          <a:bodyPr/>
          <a:lstStyle/>
          <a:p>
            <a:r>
              <a:rPr lang="en-US" dirty="0"/>
              <a:t>Renewables and gas generation</a:t>
            </a:r>
            <a:endParaRPr lang="en-US" noProof="0" dirty="0"/>
          </a:p>
        </p:txBody>
      </p:sp>
    </p:spTree>
    <p:extLst>
      <p:ext uri="{BB962C8B-B14F-4D97-AF65-F5344CB8AC3E}">
        <p14:creationId xmlns:p14="http://schemas.microsoft.com/office/powerpoint/2010/main" val="420599624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7F62933-4E54-4F71-A124-F6FAC2EFD9C5}"/>
              </a:ext>
            </a:extLst>
          </p:cNvPr>
          <p:cNvSpPr>
            <a:spLocks noGrp="1"/>
          </p:cNvSpPr>
          <p:nvPr>
            <p:ph type="body" sz="quarter" idx="13"/>
          </p:nvPr>
        </p:nvSpPr>
        <p:spPr/>
        <p:txBody>
          <a:bodyPr/>
          <a:lstStyle/>
          <a:p>
            <a:r>
              <a:rPr lang="en-US" dirty="0"/>
              <a:t>Renewable sources such as wind and solar typically have profiles that differ from the underlying system demand</a:t>
            </a:r>
          </a:p>
        </p:txBody>
      </p:sp>
      <p:sp>
        <p:nvSpPr>
          <p:cNvPr id="3" name="Title 2">
            <a:extLst>
              <a:ext uri="{FF2B5EF4-FFF2-40B4-BE49-F238E27FC236}">
                <a16:creationId xmlns:a16="http://schemas.microsoft.com/office/drawing/2014/main" id="{A476AC63-903F-42E5-B0A2-A88B4477D8C2}"/>
              </a:ext>
            </a:extLst>
          </p:cNvPr>
          <p:cNvSpPr>
            <a:spLocks noGrp="1"/>
          </p:cNvSpPr>
          <p:nvPr>
            <p:ph type="title"/>
          </p:nvPr>
        </p:nvSpPr>
        <p:spPr/>
        <p:txBody>
          <a:bodyPr/>
          <a:lstStyle/>
          <a:p>
            <a:r>
              <a:rPr lang="en-US" dirty="0"/>
              <a:t>Generation patterns can differ widely by technology</a:t>
            </a:r>
          </a:p>
        </p:txBody>
      </p:sp>
      <p:sp>
        <p:nvSpPr>
          <p:cNvPr id="14" name="Content Placeholder 13">
            <a:extLst>
              <a:ext uri="{FF2B5EF4-FFF2-40B4-BE49-F238E27FC236}">
                <a16:creationId xmlns:a16="http://schemas.microsoft.com/office/drawing/2014/main" id="{2F1027A3-4603-46CD-8B70-E740404CB612}"/>
              </a:ext>
            </a:extLst>
          </p:cNvPr>
          <p:cNvSpPr>
            <a:spLocks noGrp="1"/>
          </p:cNvSpPr>
          <p:nvPr>
            <p:ph idx="1"/>
          </p:nvPr>
        </p:nvSpPr>
        <p:spPr>
          <a:xfrm>
            <a:off x="469900" y="1406174"/>
            <a:ext cx="11101211" cy="1662019"/>
          </a:xfrm>
        </p:spPr>
        <p:txBody>
          <a:bodyPr/>
          <a:lstStyle/>
          <a:p>
            <a:pPr>
              <a:spcAft>
                <a:spcPts val="300"/>
              </a:spcAft>
            </a:pPr>
            <a:r>
              <a:rPr lang="en-US" sz="1600" dirty="0"/>
              <a:t>Comparing the daily generation in California Independent System Operator (CAISO) from March 16, 2019 to April 15, 2019 for wind, solar, and gas sources shows qualitatively different profiles</a:t>
            </a:r>
          </a:p>
          <a:p>
            <a:pPr marL="171450" indent="-171450">
              <a:spcAft>
                <a:spcPts val="300"/>
              </a:spcAft>
              <a:buFont typeface="Arial" panose="020B0604020202020204" pitchFamily="34" charset="0"/>
              <a:buChar char="•"/>
            </a:pPr>
            <a:r>
              <a:rPr lang="en-US" sz="1600" dirty="0"/>
              <a:t>Wind can be highly variable and does not generally follow the load profile</a:t>
            </a:r>
          </a:p>
          <a:p>
            <a:pPr marL="171450" indent="-171450">
              <a:spcAft>
                <a:spcPts val="300"/>
              </a:spcAft>
              <a:buFont typeface="Arial" panose="020B0604020202020204" pitchFamily="34" charset="0"/>
              <a:buChar char="•"/>
            </a:pPr>
            <a:r>
              <a:rPr lang="en-US" sz="1600" dirty="0"/>
              <a:t>Solar more closely aligns with load than wind, but solar often declines earlier in the day than demand</a:t>
            </a:r>
          </a:p>
          <a:p>
            <a:pPr marL="171450" indent="-171450">
              <a:spcAft>
                <a:spcPts val="300"/>
              </a:spcAft>
              <a:buFont typeface="Arial" panose="020B0604020202020204" pitchFamily="34" charset="0"/>
              <a:buChar char="•"/>
            </a:pPr>
            <a:r>
              <a:rPr lang="en-US" sz="1600" dirty="0"/>
              <a:t>Gas is frequently the marginal supply, balancing the system, and following the residual load</a:t>
            </a:r>
          </a:p>
        </p:txBody>
      </p:sp>
      <p:sp>
        <p:nvSpPr>
          <p:cNvPr id="20" name="TextBox 19">
            <a:extLst>
              <a:ext uri="{FF2B5EF4-FFF2-40B4-BE49-F238E27FC236}">
                <a16:creationId xmlns:a16="http://schemas.microsoft.com/office/drawing/2014/main" id="{6A0CED5C-A49A-409B-9DEC-02F6DC9AE01D}"/>
              </a:ext>
            </a:extLst>
          </p:cNvPr>
          <p:cNvSpPr txBox="1"/>
          <p:nvPr/>
        </p:nvSpPr>
        <p:spPr>
          <a:xfrm>
            <a:off x="469900" y="6262774"/>
            <a:ext cx="11252200" cy="123111"/>
          </a:xfrm>
          <a:prstGeom prst="rect">
            <a:avLst/>
          </a:prstGeom>
          <a:noFill/>
        </p:spPr>
        <p:txBody>
          <a:bodyPr vert="horz" wrap="square" lIns="0" tIns="0" rIns="0" bIns="0" rtlCol="0">
            <a:spAutoFit/>
          </a:bodyPr>
          <a:lstStyle/>
          <a:p>
            <a:pPr>
              <a:spcBef>
                <a:spcPts val="200"/>
              </a:spcBef>
              <a:buSzPct val="100000"/>
            </a:pPr>
            <a:r>
              <a:rPr lang="en-US" sz="800" dirty="0"/>
              <a:t>Source:  Generation data from Energy Information Administration (EIA) Hourly Electric Grid Monitor (Beta), </a:t>
            </a:r>
            <a:r>
              <a:rPr lang="en-US" sz="800" dirty="0">
                <a:hlinkClick r:id="rId2"/>
              </a:rPr>
              <a:t>https://www.eia.gov/beta/electricity/gridmonitor</a:t>
            </a:r>
            <a:r>
              <a:rPr lang="en-US" sz="800" dirty="0"/>
              <a:t>, accessed January 30, 2020; charts compiled by Deloitte</a:t>
            </a:r>
          </a:p>
        </p:txBody>
      </p:sp>
      <p:pic>
        <p:nvPicPr>
          <p:cNvPr id="7" name="Picture 6">
            <a:extLst>
              <a:ext uri="{FF2B5EF4-FFF2-40B4-BE49-F238E27FC236}">
                <a16:creationId xmlns:a16="http://schemas.microsoft.com/office/drawing/2014/main" id="{CCCE1D20-5D39-45FA-ABDD-0C2AA1595B43}"/>
              </a:ext>
            </a:extLst>
          </p:cNvPr>
          <p:cNvPicPr>
            <a:picLocks noChangeAspect="1"/>
          </p:cNvPicPr>
          <p:nvPr/>
        </p:nvPicPr>
        <p:blipFill>
          <a:blip r:embed="rId3"/>
          <a:stretch>
            <a:fillRect/>
          </a:stretch>
        </p:blipFill>
        <p:spPr>
          <a:xfrm>
            <a:off x="469816" y="3064166"/>
            <a:ext cx="3487214" cy="3188484"/>
          </a:xfrm>
          <a:prstGeom prst="rect">
            <a:avLst/>
          </a:prstGeom>
        </p:spPr>
      </p:pic>
      <p:pic>
        <p:nvPicPr>
          <p:cNvPr id="10" name="Picture 9">
            <a:extLst>
              <a:ext uri="{FF2B5EF4-FFF2-40B4-BE49-F238E27FC236}">
                <a16:creationId xmlns:a16="http://schemas.microsoft.com/office/drawing/2014/main" id="{403EFB74-9565-4487-8E2C-C76A227E19E3}"/>
              </a:ext>
            </a:extLst>
          </p:cNvPr>
          <p:cNvPicPr>
            <a:picLocks noChangeAspect="1"/>
          </p:cNvPicPr>
          <p:nvPr/>
        </p:nvPicPr>
        <p:blipFill>
          <a:blip r:embed="rId4"/>
          <a:stretch>
            <a:fillRect/>
          </a:stretch>
        </p:blipFill>
        <p:spPr>
          <a:xfrm>
            <a:off x="4352351" y="3064166"/>
            <a:ext cx="3487214" cy="3188484"/>
          </a:xfrm>
          <a:prstGeom prst="rect">
            <a:avLst/>
          </a:prstGeom>
        </p:spPr>
      </p:pic>
      <p:pic>
        <p:nvPicPr>
          <p:cNvPr id="11" name="Picture 10">
            <a:extLst>
              <a:ext uri="{FF2B5EF4-FFF2-40B4-BE49-F238E27FC236}">
                <a16:creationId xmlns:a16="http://schemas.microsoft.com/office/drawing/2014/main" id="{D8FD4AA5-419A-4470-828D-F04EBDD85A5C}"/>
              </a:ext>
            </a:extLst>
          </p:cNvPr>
          <p:cNvPicPr>
            <a:picLocks noChangeAspect="1"/>
          </p:cNvPicPr>
          <p:nvPr/>
        </p:nvPicPr>
        <p:blipFill>
          <a:blip r:embed="rId5"/>
          <a:stretch>
            <a:fillRect/>
          </a:stretch>
        </p:blipFill>
        <p:spPr>
          <a:xfrm>
            <a:off x="8234886" y="3064166"/>
            <a:ext cx="3487214" cy="3188484"/>
          </a:xfrm>
          <a:prstGeom prst="rect">
            <a:avLst/>
          </a:prstGeom>
        </p:spPr>
      </p:pic>
    </p:spTree>
    <p:extLst>
      <p:ext uri="{BB962C8B-B14F-4D97-AF65-F5344CB8AC3E}">
        <p14:creationId xmlns:p14="http://schemas.microsoft.com/office/powerpoint/2010/main" val="93486286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7F62933-4E54-4F71-A124-F6FAC2EFD9C5}"/>
              </a:ext>
            </a:extLst>
          </p:cNvPr>
          <p:cNvSpPr>
            <a:spLocks noGrp="1"/>
          </p:cNvSpPr>
          <p:nvPr>
            <p:ph type="body" sz="quarter" idx="13"/>
          </p:nvPr>
        </p:nvSpPr>
        <p:spPr>
          <a:xfrm>
            <a:off x="469900" y="736688"/>
            <a:ext cx="11252200" cy="757255"/>
          </a:xfrm>
        </p:spPr>
        <p:txBody>
          <a:bodyPr/>
          <a:lstStyle/>
          <a:p>
            <a:r>
              <a:rPr lang="en-US" dirty="0"/>
              <a:t>Renewable sources such as wind and solar typically have profiles that can change throughout the year while load also changes in magnitude and shape</a:t>
            </a:r>
          </a:p>
        </p:txBody>
      </p:sp>
      <p:sp>
        <p:nvSpPr>
          <p:cNvPr id="3" name="Title 2">
            <a:extLst>
              <a:ext uri="{FF2B5EF4-FFF2-40B4-BE49-F238E27FC236}">
                <a16:creationId xmlns:a16="http://schemas.microsoft.com/office/drawing/2014/main" id="{A476AC63-903F-42E5-B0A2-A88B4477D8C2}"/>
              </a:ext>
            </a:extLst>
          </p:cNvPr>
          <p:cNvSpPr>
            <a:spLocks noGrp="1"/>
          </p:cNvSpPr>
          <p:nvPr>
            <p:ph type="title"/>
          </p:nvPr>
        </p:nvSpPr>
        <p:spPr/>
        <p:txBody>
          <a:bodyPr/>
          <a:lstStyle/>
          <a:p>
            <a:r>
              <a:rPr lang="en-US" dirty="0"/>
              <a:t>Generation patterns can also differ by season</a:t>
            </a:r>
          </a:p>
        </p:txBody>
      </p:sp>
      <p:sp>
        <p:nvSpPr>
          <p:cNvPr id="14" name="Content Placeholder 13">
            <a:extLst>
              <a:ext uri="{FF2B5EF4-FFF2-40B4-BE49-F238E27FC236}">
                <a16:creationId xmlns:a16="http://schemas.microsoft.com/office/drawing/2014/main" id="{2F1027A3-4603-46CD-8B70-E740404CB612}"/>
              </a:ext>
            </a:extLst>
          </p:cNvPr>
          <p:cNvSpPr>
            <a:spLocks noGrp="1"/>
          </p:cNvSpPr>
          <p:nvPr>
            <p:ph idx="1"/>
          </p:nvPr>
        </p:nvSpPr>
        <p:spPr>
          <a:xfrm>
            <a:off x="469900" y="1406174"/>
            <a:ext cx="11101211" cy="1662019"/>
          </a:xfrm>
        </p:spPr>
        <p:txBody>
          <a:bodyPr/>
          <a:lstStyle/>
          <a:p>
            <a:pPr>
              <a:spcAft>
                <a:spcPts val="300"/>
              </a:spcAft>
            </a:pPr>
            <a:r>
              <a:rPr lang="en-US" sz="1600" dirty="0"/>
              <a:t>Comparing the daily generation in CAISO for August 2019 from wind, solar, and gas sources illustrates seasonal changes in profiles</a:t>
            </a:r>
          </a:p>
          <a:p>
            <a:pPr marL="171450" indent="-171450">
              <a:spcAft>
                <a:spcPts val="300"/>
              </a:spcAft>
              <a:buFont typeface="Arial" panose="020B0604020202020204" pitchFamily="34" charset="0"/>
              <a:buChar char="•"/>
            </a:pPr>
            <a:r>
              <a:rPr lang="en-US" sz="1600" dirty="0"/>
              <a:t>Wind is variable in summer but less so than in spring</a:t>
            </a:r>
          </a:p>
          <a:p>
            <a:pPr marL="171450" indent="-171450">
              <a:spcAft>
                <a:spcPts val="300"/>
              </a:spcAft>
              <a:buFont typeface="Arial" panose="020B0604020202020204" pitchFamily="34" charset="0"/>
              <a:buChar char="•"/>
            </a:pPr>
            <a:r>
              <a:rPr lang="en-US" sz="1600" dirty="0"/>
              <a:t>Solar is also less variable in summer than spring and declines while load is still peaking</a:t>
            </a:r>
          </a:p>
          <a:p>
            <a:pPr marL="171450" indent="-171450">
              <a:spcAft>
                <a:spcPts val="300"/>
              </a:spcAft>
              <a:buFont typeface="Arial" panose="020B0604020202020204" pitchFamily="34" charset="0"/>
              <a:buChar char="•"/>
            </a:pPr>
            <a:r>
              <a:rPr lang="en-US" sz="1600" dirty="0"/>
              <a:t>Gas faces a larger range due to higher overall load, though late-day ramp is less dramatic than in spring</a:t>
            </a:r>
          </a:p>
        </p:txBody>
      </p:sp>
      <p:sp>
        <p:nvSpPr>
          <p:cNvPr id="20" name="TextBox 19">
            <a:extLst>
              <a:ext uri="{FF2B5EF4-FFF2-40B4-BE49-F238E27FC236}">
                <a16:creationId xmlns:a16="http://schemas.microsoft.com/office/drawing/2014/main" id="{6A0CED5C-A49A-409B-9DEC-02F6DC9AE01D}"/>
              </a:ext>
            </a:extLst>
          </p:cNvPr>
          <p:cNvSpPr txBox="1"/>
          <p:nvPr/>
        </p:nvSpPr>
        <p:spPr>
          <a:xfrm>
            <a:off x="469900" y="6262774"/>
            <a:ext cx="11252200" cy="123111"/>
          </a:xfrm>
          <a:prstGeom prst="rect">
            <a:avLst/>
          </a:prstGeom>
          <a:noFill/>
        </p:spPr>
        <p:txBody>
          <a:bodyPr vert="horz" wrap="square" lIns="0" tIns="0" rIns="0" bIns="0" rtlCol="0">
            <a:spAutoFit/>
          </a:bodyPr>
          <a:lstStyle/>
          <a:p>
            <a:pPr>
              <a:spcBef>
                <a:spcPts val="200"/>
              </a:spcBef>
              <a:buSzPct val="100000"/>
            </a:pPr>
            <a:r>
              <a:rPr lang="en-US" sz="800" dirty="0"/>
              <a:t>Source:  Generation data from Energy Information Administration (EIA) Hourly Electric Grid Monitor (Beta), </a:t>
            </a:r>
            <a:r>
              <a:rPr lang="en-US" sz="800" dirty="0">
                <a:hlinkClick r:id="rId2"/>
              </a:rPr>
              <a:t>https://www.eia.gov/beta/electricity/gridmonitor</a:t>
            </a:r>
            <a:r>
              <a:rPr lang="en-US" sz="800" dirty="0"/>
              <a:t>, accessed January 30, 2020; charts compiled by Deloitte</a:t>
            </a:r>
          </a:p>
        </p:txBody>
      </p:sp>
      <p:pic>
        <p:nvPicPr>
          <p:cNvPr id="12" name="Picture 11">
            <a:extLst>
              <a:ext uri="{FF2B5EF4-FFF2-40B4-BE49-F238E27FC236}">
                <a16:creationId xmlns:a16="http://schemas.microsoft.com/office/drawing/2014/main" id="{1BF5BB9D-9881-4C06-8EE3-8B73E5338FD2}"/>
              </a:ext>
            </a:extLst>
          </p:cNvPr>
          <p:cNvPicPr>
            <a:picLocks noChangeAspect="1"/>
          </p:cNvPicPr>
          <p:nvPr/>
        </p:nvPicPr>
        <p:blipFill>
          <a:blip r:embed="rId3"/>
          <a:stretch>
            <a:fillRect/>
          </a:stretch>
        </p:blipFill>
        <p:spPr>
          <a:xfrm>
            <a:off x="4352351" y="3064057"/>
            <a:ext cx="3487214" cy="3188484"/>
          </a:xfrm>
          <a:prstGeom prst="rect">
            <a:avLst/>
          </a:prstGeom>
        </p:spPr>
      </p:pic>
      <p:pic>
        <p:nvPicPr>
          <p:cNvPr id="13" name="Picture 12">
            <a:extLst>
              <a:ext uri="{FF2B5EF4-FFF2-40B4-BE49-F238E27FC236}">
                <a16:creationId xmlns:a16="http://schemas.microsoft.com/office/drawing/2014/main" id="{61E95FE0-7857-4D07-8755-EA1183754D4F}"/>
              </a:ext>
            </a:extLst>
          </p:cNvPr>
          <p:cNvPicPr>
            <a:picLocks noChangeAspect="1"/>
          </p:cNvPicPr>
          <p:nvPr/>
        </p:nvPicPr>
        <p:blipFill>
          <a:blip r:embed="rId4"/>
          <a:stretch>
            <a:fillRect/>
          </a:stretch>
        </p:blipFill>
        <p:spPr>
          <a:xfrm>
            <a:off x="469816" y="3065800"/>
            <a:ext cx="3487214" cy="3188484"/>
          </a:xfrm>
          <a:prstGeom prst="rect">
            <a:avLst/>
          </a:prstGeom>
        </p:spPr>
      </p:pic>
      <p:pic>
        <p:nvPicPr>
          <p:cNvPr id="15" name="Picture 14">
            <a:extLst>
              <a:ext uri="{FF2B5EF4-FFF2-40B4-BE49-F238E27FC236}">
                <a16:creationId xmlns:a16="http://schemas.microsoft.com/office/drawing/2014/main" id="{FA642F15-5BBD-428F-81F9-E3369CF998D2}"/>
              </a:ext>
            </a:extLst>
          </p:cNvPr>
          <p:cNvPicPr>
            <a:picLocks noChangeAspect="1"/>
          </p:cNvPicPr>
          <p:nvPr/>
        </p:nvPicPr>
        <p:blipFill>
          <a:blip r:embed="rId5"/>
          <a:stretch>
            <a:fillRect/>
          </a:stretch>
        </p:blipFill>
        <p:spPr>
          <a:xfrm>
            <a:off x="8234802" y="3064276"/>
            <a:ext cx="3487214" cy="3188484"/>
          </a:xfrm>
          <a:prstGeom prst="rect">
            <a:avLst/>
          </a:prstGeom>
        </p:spPr>
      </p:pic>
    </p:spTree>
    <p:extLst>
      <p:ext uri="{BB962C8B-B14F-4D97-AF65-F5344CB8AC3E}">
        <p14:creationId xmlns:p14="http://schemas.microsoft.com/office/powerpoint/2010/main" val="544960712"/>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eloitte_US_Onscreen">
  <a:themeElements>
    <a:clrScheme name="Deloitte colors">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fontScheme name="Deloitte Powerpoint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vert="horz" wrap="square" lIns="0" tIns="0" rIns="0" bIns="0" rtlCol="0">
        <a:spAutoFit/>
      </a:bodyPr>
      <a:lstStyle>
        <a:defPPr>
          <a:spcBef>
            <a:spcPts val="200"/>
          </a:spcBef>
          <a:buSzPct val="100000"/>
          <a:defRPr sz="1200" dirty="0" smtClean="0"/>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Presentation5" id="{21219445-7334-4AA3-9246-0115222D80DA}" vid="{F469ED6C-1D06-4A16-8A79-F12014AA15C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1299</TotalTime>
  <Words>1416</Words>
  <Application>Microsoft Office PowerPoint</Application>
  <PresentationFormat>Widescreen</PresentationFormat>
  <Paragraphs>95</Paragraphs>
  <Slides>13</Slides>
  <Notes>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20" baseType="lpstr">
      <vt:lpstr>.AppleSystemUIFont</vt:lpstr>
      <vt:lpstr>Arial</vt:lpstr>
      <vt:lpstr>Myriad Pro</vt:lpstr>
      <vt:lpstr>Verdana</vt:lpstr>
      <vt:lpstr>Wingdings 2</vt:lpstr>
      <vt:lpstr>Deloitte_US_Onscreen</vt:lpstr>
      <vt:lpstr>think-cell Slide</vt:lpstr>
      <vt:lpstr>Wind &amp; Solar Growth: Effects on Base Load &amp; Peaking Demand</vt:lpstr>
      <vt:lpstr>Contents</vt:lpstr>
      <vt:lpstr>Continuation of major trends</vt:lpstr>
      <vt:lpstr>Natural gas demand has been growing, while production has been growing even more</vt:lpstr>
      <vt:lpstr>Changes to capacity have also been shifting </vt:lpstr>
      <vt:lpstr>Renewable Portfolio standards have expanded to Clean Energy Standards</vt:lpstr>
      <vt:lpstr>Generation profiles</vt:lpstr>
      <vt:lpstr>Generation patterns can differ widely by technology</vt:lpstr>
      <vt:lpstr>Generation patterns can also differ by season</vt:lpstr>
      <vt:lpstr>Generation patterns can also differ by geography</vt:lpstr>
      <vt:lpstr>Generation and load duration curves suggest value of gas flexibility</vt:lpstr>
      <vt:lpstr>Relatively low energy prices attributed to high penetration of wind generation in ERCOT</vt:lpstr>
      <vt:lpstr>PowerPoint Presentation</vt:lpstr>
    </vt:vector>
  </TitlesOfParts>
  <Company>Deloitte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Estes, Kelly</dc:creator>
  <cp:lastModifiedBy>Lin, Martin</cp:lastModifiedBy>
  <cp:revision>90</cp:revision>
  <cp:lastPrinted>2014-06-25T02:16:22Z</cp:lastPrinted>
  <dcterms:created xsi:type="dcterms:W3CDTF">2016-06-20T18:59:34Z</dcterms:created>
  <dcterms:modified xsi:type="dcterms:W3CDTF">2020-02-04T19:30:10Z</dcterms:modified>
</cp:coreProperties>
</file>