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46" r:id="rId5"/>
  </p:sldMasterIdLst>
  <p:notesMasterIdLst>
    <p:notesMasterId r:id="rId13"/>
  </p:notesMasterIdLst>
  <p:handoutMasterIdLst>
    <p:handoutMasterId r:id="rId14"/>
  </p:handoutMasterIdLst>
  <p:sldIdLst>
    <p:sldId id="1267" r:id="rId6"/>
    <p:sldId id="813" r:id="rId7"/>
    <p:sldId id="1274" r:id="rId8"/>
    <p:sldId id="1275" r:id="rId9"/>
    <p:sldId id="860" r:id="rId10"/>
    <p:sldId id="1272" r:id="rId11"/>
    <p:sldId id="1273" r:id="rId12"/>
  </p:sldIdLst>
  <p:sldSz cx="8669338" cy="4900613"/>
  <p:notesSz cx="6797675" cy="9926638"/>
  <p:defaultTextStyle>
    <a:defPPr>
      <a:defRPr lang="pt-BR"/>
    </a:defPPr>
    <a:lvl1pPr marL="0" algn="l" defTabSz="885139" rtl="0" eaLnBrk="1" latinLnBrk="0" hangingPunct="1">
      <a:defRPr sz="1700" kern="1200">
        <a:solidFill>
          <a:schemeClr val="tx1"/>
        </a:solidFill>
        <a:latin typeface="+mn-lt"/>
        <a:ea typeface="+mn-ea"/>
        <a:cs typeface="+mn-cs"/>
      </a:defRPr>
    </a:lvl1pPr>
    <a:lvl2pPr marL="442570" algn="l" defTabSz="885139" rtl="0" eaLnBrk="1" latinLnBrk="0" hangingPunct="1">
      <a:defRPr sz="1700" kern="1200">
        <a:solidFill>
          <a:schemeClr val="tx1"/>
        </a:solidFill>
        <a:latin typeface="+mn-lt"/>
        <a:ea typeface="+mn-ea"/>
        <a:cs typeface="+mn-cs"/>
      </a:defRPr>
    </a:lvl2pPr>
    <a:lvl3pPr marL="885139" algn="l" defTabSz="885139" rtl="0" eaLnBrk="1" latinLnBrk="0" hangingPunct="1">
      <a:defRPr sz="1700" kern="1200">
        <a:solidFill>
          <a:schemeClr val="tx1"/>
        </a:solidFill>
        <a:latin typeface="+mn-lt"/>
        <a:ea typeface="+mn-ea"/>
        <a:cs typeface="+mn-cs"/>
      </a:defRPr>
    </a:lvl3pPr>
    <a:lvl4pPr marL="1327709" algn="l" defTabSz="885139" rtl="0" eaLnBrk="1" latinLnBrk="0" hangingPunct="1">
      <a:defRPr sz="1700" kern="1200">
        <a:solidFill>
          <a:schemeClr val="tx1"/>
        </a:solidFill>
        <a:latin typeface="+mn-lt"/>
        <a:ea typeface="+mn-ea"/>
        <a:cs typeface="+mn-cs"/>
      </a:defRPr>
    </a:lvl4pPr>
    <a:lvl5pPr marL="1770278" algn="l" defTabSz="885139" rtl="0" eaLnBrk="1" latinLnBrk="0" hangingPunct="1">
      <a:defRPr sz="1700" kern="1200">
        <a:solidFill>
          <a:schemeClr val="tx1"/>
        </a:solidFill>
        <a:latin typeface="+mn-lt"/>
        <a:ea typeface="+mn-ea"/>
        <a:cs typeface="+mn-cs"/>
      </a:defRPr>
    </a:lvl5pPr>
    <a:lvl6pPr marL="2212848" algn="l" defTabSz="885139" rtl="0" eaLnBrk="1" latinLnBrk="0" hangingPunct="1">
      <a:defRPr sz="1700" kern="1200">
        <a:solidFill>
          <a:schemeClr val="tx1"/>
        </a:solidFill>
        <a:latin typeface="+mn-lt"/>
        <a:ea typeface="+mn-ea"/>
        <a:cs typeface="+mn-cs"/>
      </a:defRPr>
    </a:lvl6pPr>
    <a:lvl7pPr marL="2655418" algn="l" defTabSz="885139" rtl="0" eaLnBrk="1" latinLnBrk="0" hangingPunct="1">
      <a:defRPr sz="1700" kern="1200">
        <a:solidFill>
          <a:schemeClr val="tx1"/>
        </a:solidFill>
        <a:latin typeface="+mn-lt"/>
        <a:ea typeface="+mn-ea"/>
        <a:cs typeface="+mn-cs"/>
      </a:defRPr>
    </a:lvl7pPr>
    <a:lvl8pPr marL="3097987" algn="l" defTabSz="885139" rtl="0" eaLnBrk="1" latinLnBrk="0" hangingPunct="1">
      <a:defRPr sz="1700" kern="1200">
        <a:solidFill>
          <a:schemeClr val="tx1"/>
        </a:solidFill>
        <a:latin typeface="+mn-lt"/>
        <a:ea typeface="+mn-ea"/>
        <a:cs typeface="+mn-cs"/>
      </a:defRPr>
    </a:lvl8pPr>
    <a:lvl9pPr marL="3540557" algn="l" defTabSz="885139"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73" userDrawn="1">
          <p15:clr>
            <a:srgbClr val="A4A3A4"/>
          </p15:clr>
        </p15:guide>
        <p15:guide id="4" pos="258" userDrawn="1">
          <p15:clr>
            <a:srgbClr val="A4A3A4"/>
          </p15:clr>
        </p15:guide>
        <p15:guide id="5" orient="horz" pos="2972" userDrawn="1">
          <p15:clr>
            <a:srgbClr val="A4A3A4"/>
          </p15:clr>
        </p15:guide>
        <p15:guide id="6" pos="5225" userDrawn="1">
          <p15:clr>
            <a:srgbClr val="A4A3A4"/>
          </p15:clr>
        </p15:guide>
        <p15:guide id="7" orient="horz" pos="1544" userDrawn="1">
          <p15:clr>
            <a:srgbClr val="A4A3A4"/>
          </p15:clr>
        </p15:guide>
        <p15:guide id="8" pos="2730" userDrawn="1">
          <p15:clr>
            <a:srgbClr val="A4A3A4"/>
          </p15:clr>
        </p15:guide>
        <p15:guide id="10" pos="5452" userDrawn="1">
          <p15:clr>
            <a:srgbClr val="A4A3A4"/>
          </p15:clr>
        </p15:guide>
        <p15:guide id="11" pos="2935" userDrawn="1">
          <p15:clr>
            <a:srgbClr val="A4A3A4"/>
          </p15:clr>
        </p15:guide>
        <p15:guide id="12" orient="horz" pos="3086" userDrawn="1">
          <p15:clr>
            <a:srgbClr val="A4A3A4"/>
          </p15:clr>
        </p15:guide>
        <p15:guide id="13" pos="5361" userDrawn="1">
          <p15:clr>
            <a:srgbClr val="A4A3A4"/>
          </p15:clr>
        </p15:guide>
        <p15:guide id="14" orient="horz" pos="659"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C5B4"/>
    <a:srgbClr val="433A4D"/>
    <a:srgbClr val="1B0F2B"/>
    <a:srgbClr val="120024"/>
    <a:srgbClr val="229A8C"/>
    <a:srgbClr val="CFDDC5"/>
    <a:srgbClr val="E6E7E8"/>
    <a:srgbClr val="B6CCA7"/>
    <a:srgbClr val="230152"/>
    <a:srgbClr val="33C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Estilo E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472" y="48"/>
      </p:cViewPr>
      <p:guideLst>
        <p:guide orient="horz" pos="273"/>
        <p:guide pos="258"/>
        <p:guide orient="horz" pos="2972"/>
        <p:guide pos="5225"/>
        <p:guide orient="horz" pos="1544"/>
        <p:guide pos="2730"/>
        <p:guide pos="5452"/>
        <p:guide pos="2935"/>
        <p:guide orient="horz" pos="3086"/>
        <p:guide pos="5361"/>
        <p:guide orient="horz" pos="659"/>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31"/>
        <p:guide pos="2144"/>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2"/>
            <a:ext cx="2945659" cy="496331"/>
          </a:xfrm>
          <a:prstGeom prst="rect">
            <a:avLst/>
          </a:prstGeom>
        </p:spPr>
        <p:txBody>
          <a:bodyPr vert="horz" lIns="93166" tIns="46582" rIns="93166" bIns="46582" rtlCol="0"/>
          <a:lstStyle>
            <a:lvl1pPr algn="l">
              <a:defRPr sz="1200"/>
            </a:lvl1pPr>
          </a:lstStyle>
          <a:p>
            <a:endParaRPr lang="pt-BR"/>
          </a:p>
        </p:txBody>
      </p:sp>
      <p:sp>
        <p:nvSpPr>
          <p:cNvPr id="3" name="Espaço Reservado para Data 2"/>
          <p:cNvSpPr>
            <a:spLocks noGrp="1"/>
          </p:cNvSpPr>
          <p:nvPr>
            <p:ph type="dt" sz="quarter" idx="1"/>
          </p:nvPr>
        </p:nvSpPr>
        <p:spPr>
          <a:xfrm>
            <a:off x="3850444" y="2"/>
            <a:ext cx="2945659" cy="496331"/>
          </a:xfrm>
          <a:prstGeom prst="rect">
            <a:avLst/>
          </a:prstGeom>
        </p:spPr>
        <p:txBody>
          <a:bodyPr vert="horz" lIns="93166" tIns="46582" rIns="93166" bIns="46582" rtlCol="0"/>
          <a:lstStyle>
            <a:lvl1pPr algn="r">
              <a:defRPr sz="1200"/>
            </a:lvl1pPr>
          </a:lstStyle>
          <a:p>
            <a:fld id="{D15EE3E0-7E10-43B4-B761-543AE972F1DD}" type="datetimeFigureOut">
              <a:rPr lang="pt-BR" smtClean="0"/>
              <a:pPr/>
              <a:t>05/02/2020</a:t>
            </a:fld>
            <a:endParaRPr lang="pt-BR"/>
          </a:p>
        </p:txBody>
      </p:sp>
      <p:sp>
        <p:nvSpPr>
          <p:cNvPr id="4" name="Espaço Reservado para Rodapé 3"/>
          <p:cNvSpPr>
            <a:spLocks noGrp="1"/>
          </p:cNvSpPr>
          <p:nvPr>
            <p:ph type="ftr" sz="quarter" idx="2"/>
          </p:nvPr>
        </p:nvSpPr>
        <p:spPr>
          <a:xfrm>
            <a:off x="2" y="9428585"/>
            <a:ext cx="2945659" cy="496331"/>
          </a:xfrm>
          <a:prstGeom prst="rect">
            <a:avLst/>
          </a:prstGeom>
        </p:spPr>
        <p:txBody>
          <a:bodyPr vert="horz" lIns="93166" tIns="46582" rIns="93166" bIns="46582"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4" y="9428585"/>
            <a:ext cx="2945659" cy="496331"/>
          </a:xfrm>
          <a:prstGeom prst="rect">
            <a:avLst/>
          </a:prstGeom>
        </p:spPr>
        <p:txBody>
          <a:bodyPr vert="horz" lIns="93166" tIns="46582" rIns="93166" bIns="46582" rtlCol="0" anchor="b"/>
          <a:lstStyle>
            <a:lvl1pPr algn="r">
              <a:defRPr sz="1200"/>
            </a:lvl1pPr>
          </a:lstStyle>
          <a:p>
            <a:fld id="{196369CB-CEEE-4F16-9C46-3C71C1C14ACC}" type="slidenum">
              <a:rPr lang="pt-BR" smtClean="0"/>
              <a:pPr/>
              <a:t>‹#›</a:t>
            </a:fld>
            <a:endParaRPr lang="pt-BR"/>
          </a:p>
        </p:txBody>
      </p:sp>
    </p:spTree>
    <p:extLst>
      <p:ext uri="{BB962C8B-B14F-4D97-AF65-F5344CB8AC3E}">
        <p14:creationId xmlns:p14="http://schemas.microsoft.com/office/powerpoint/2010/main" val="29502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2"/>
            <a:ext cx="2945659" cy="496331"/>
          </a:xfrm>
          <a:prstGeom prst="rect">
            <a:avLst/>
          </a:prstGeom>
        </p:spPr>
        <p:txBody>
          <a:bodyPr vert="horz" lIns="93166" tIns="46582" rIns="93166" bIns="46582" rtlCol="0"/>
          <a:lstStyle>
            <a:lvl1pPr algn="l">
              <a:defRPr sz="1200"/>
            </a:lvl1pPr>
          </a:lstStyle>
          <a:p>
            <a:endParaRPr lang="pt-BR"/>
          </a:p>
        </p:txBody>
      </p:sp>
      <p:sp>
        <p:nvSpPr>
          <p:cNvPr id="3" name="Espaço Reservado para Data 2"/>
          <p:cNvSpPr>
            <a:spLocks noGrp="1"/>
          </p:cNvSpPr>
          <p:nvPr>
            <p:ph type="dt" idx="1"/>
          </p:nvPr>
        </p:nvSpPr>
        <p:spPr>
          <a:xfrm>
            <a:off x="3850444" y="2"/>
            <a:ext cx="2945659" cy="496331"/>
          </a:xfrm>
          <a:prstGeom prst="rect">
            <a:avLst/>
          </a:prstGeom>
        </p:spPr>
        <p:txBody>
          <a:bodyPr vert="horz" lIns="93166" tIns="46582" rIns="93166" bIns="46582" rtlCol="0"/>
          <a:lstStyle>
            <a:lvl1pPr algn="r">
              <a:defRPr sz="1200"/>
            </a:lvl1pPr>
          </a:lstStyle>
          <a:p>
            <a:fld id="{7A0691C9-88D0-4BAA-BA3E-586DA69E7792}" type="datetimeFigureOut">
              <a:rPr lang="pt-BR" smtClean="0"/>
              <a:pPr/>
              <a:t>05/02/2020</a:t>
            </a:fld>
            <a:endParaRPr lang="pt-BR"/>
          </a:p>
        </p:txBody>
      </p:sp>
      <p:sp>
        <p:nvSpPr>
          <p:cNvPr id="4" name="Espaço Reservado para Imagem de Slide 3"/>
          <p:cNvSpPr>
            <a:spLocks noGrp="1" noRot="1" noChangeAspect="1"/>
          </p:cNvSpPr>
          <p:nvPr>
            <p:ph type="sldImg" idx="2"/>
          </p:nvPr>
        </p:nvSpPr>
        <p:spPr>
          <a:xfrm>
            <a:off x="107950" y="744538"/>
            <a:ext cx="6581775" cy="3721100"/>
          </a:xfrm>
          <a:prstGeom prst="rect">
            <a:avLst/>
          </a:prstGeom>
          <a:noFill/>
          <a:ln w="12700">
            <a:solidFill>
              <a:prstClr val="black"/>
            </a:solidFill>
          </a:ln>
        </p:spPr>
        <p:txBody>
          <a:bodyPr vert="horz" lIns="93166" tIns="46582" rIns="93166" bIns="46582" rtlCol="0" anchor="ctr"/>
          <a:lstStyle/>
          <a:p>
            <a:endParaRPr lang="pt-BR"/>
          </a:p>
        </p:txBody>
      </p:sp>
      <p:sp>
        <p:nvSpPr>
          <p:cNvPr id="5" name="Espaço Reservado para Anotações 4"/>
          <p:cNvSpPr>
            <a:spLocks noGrp="1"/>
          </p:cNvSpPr>
          <p:nvPr>
            <p:ph type="body" sz="quarter" idx="3"/>
          </p:nvPr>
        </p:nvSpPr>
        <p:spPr>
          <a:xfrm>
            <a:off x="679768" y="4715154"/>
            <a:ext cx="5438140" cy="4466987"/>
          </a:xfrm>
          <a:prstGeom prst="rect">
            <a:avLst/>
          </a:prstGeom>
        </p:spPr>
        <p:txBody>
          <a:bodyPr vert="horz" lIns="93166" tIns="46582" rIns="93166" bIns="46582"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2" y="9428585"/>
            <a:ext cx="2945659" cy="496331"/>
          </a:xfrm>
          <a:prstGeom prst="rect">
            <a:avLst/>
          </a:prstGeom>
        </p:spPr>
        <p:txBody>
          <a:bodyPr vert="horz" lIns="93166" tIns="46582" rIns="93166" bIns="46582"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28585"/>
            <a:ext cx="2945659" cy="496331"/>
          </a:xfrm>
          <a:prstGeom prst="rect">
            <a:avLst/>
          </a:prstGeom>
        </p:spPr>
        <p:txBody>
          <a:bodyPr vert="horz" lIns="93166" tIns="46582" rIns="93166" bIns="46582" rtlCol="0" anchor="b"/>
          <a:lstStyle>
            <a:lvl1pPr algn="r">
              <a:defRPr sz="1200"/>
            </a:lvl1pPr>
          </a:lstStyle>
          <a:p>
            <a:fld id="{81BD0C07-BE64-4C23-B11A-39EF633DAC32}" type="slidenum">
              <a:rPr lang="pt-BR" smtClean="0"/>
              <a:pPr/>
              <a:t>‹#›</a:t>
            </a:fld>
            <a:endParaRPr lang="pt-BR"/>
          </a:p>
        </p:txBody>
      </p:sp>
    </p:spTree>
    <p:extLst>
      <p:ext uri="{BB962C8B-B14F-4D97-AF65-F5344CB8AC3E}">
        <p14:creationId xmlns:p14="http://schemas.microsoft.com/office/powerpoint/2010/main" val="1319662673"/>
      </p:ext>
    </p:extLst>
  </p:cSld>
  <p:clrMap bg1="lt1" tx1="dk1" bg2="lt2" tx2="dk2" accent1="accent1" accent2="accent2" accent3="accent3" accent4="accent4" accent5="accent5" accent6="accent6" hlink="hlink" folHlink="folHlink"/>
  <p:notesStyle>
    <a:lvl1pPr marL="0" algn="l" defTabSz="885139" rtl="0" eaLnBrk="1" latinLnBrk="0" hangingPunct="1">
      <a:defRPr sz="1200" kern="1200">
        <a:solidFill>
          <a:schemeClr val="tx1"/>
        </a:solidFill>
        <a:latin typeface="+mn-lt"/>
        <a:ea typeface="+mn-ea"/>
        <a:cs typeface="+mn-cs"/>
      </a:defRPr>
    </a:lvl1pPr>
    <a:lvl2pPr marL="442570" algn="l" defTabSz="885139" rtl="0" eaLnBrk="1" latinLnBrk="0" hangingPunct="1">
      <a:defRPr sz="1200" kern="1200">
        <a:solidFill>
          <a:schemeClr val="tx1"/>
        </a:solidFill>
        <a:latin typeface="+mn-lt"/>
        <a:ea typeface="+mn-ea"/>
        <a:cs typeface="+mn-cs"/>
      </a:defRPr>
    </a:lvl2pPr>
    <a:lvl3pPr marL="885139" algn="l" defTabSz="885139" rtl="0" eaLnBrk="1" latinLnBrk="0" hangingPunct="1">
      <a:defRPr sz="1200" kern="1200">
        <a:solidFill>
          <a:schemeClr val="tx1"/>
        </a:solidFill>
        <a:latin typeface="+mn-lt"/>
        <a:ea typeface="+mn-ea"/>
        <a:cs typeface="+mn-cs"/>
      </a:defRPr>
    </a:lvl3pPr>
    <a:lvl4pPr marL="1327709" algn="l" defTabSz="885139" rtl="0" eaLnBrk="1" latinLnBrk="0" hangingPunct="1">
      <a:defRPr sz="1200" kern="1200">
        <a:solidFill>
          <a:schemeClr val="tx1"/>
        </a:solidFill>
        <a:latin typeface="+mn-lt"/>
        <a:ea typeface="+mn-ea"/>
        <a:cs typeface="+mn-cs"/>
      </a:defRPr>
    </a:lvl4pPr>
    <a:lvl5pPr marL="1770278" algn="l" defTabSz="885139" rtl="0" eaLnBrk="1" latinLnBrk="0" hangingPunct="1">
      <a:defRPr sz="1200" kern="1200">
        <a:solidFill>
          <a:schemeClr val="tx1"/>
        </a:solidFill>
        <a:latin typeface="+mn-lt"/>
        <a:ea typeface="+mn-ea"/>
        <a:cs typeface="+mn-cs"/>
      </a:defRPr>
    </a:lvl5pPr>
    <a:lvl6pPr marL="2212848" algn="l" defTabSz="885139" rtl="0" eaLnBrk="1" latinLnBrk="0" hangingPunct="1">
      <a:defRPr sz="1200" kern="1200">
        <a:solidFill>
          <a:schemeClr val="tx1"/>
        </a:solidFill>
        <a:latin typeface="+mn-lt"/>
        <a:ea typeface="+mn-ea"/>
        <a:cs typeface="+mn-cs"/>
      </a:defRPr>
    </a:lvl6pPr>
    <a:lvl7pPr marL="2655418" algn="l" defTabSz="885139" rtl="0" eaLnBrk="1" latinLnBrk="0" hangingPunct="1">
      <a:defRPr sz="1200" kern="1200">
        <a:solidFill>
          <a:schemeClr val="tx1"/>
        </a:solidFill>
        <a:latin typeface="+mn-lt"/>
        <a:ea typeface="+mn-ea"/>
        <a:cs typeface="+mn-cs"/>
      </a:defRPr>
    </a:lvl7pPr>
    <a:lvl8pPr marL="3097987" algn="l" defTabSz="885139" rtl="0" eaLnBrk="1" latinLnBrk="0" hangingPunct="1">
      <a:defRPr sz="1200" kern="1200">
        <a:solidFill>
          <a:schemeClr val="tx1"/>
        </a:solidFill>
        <a:latin typeface="+mn-lt"/>
        <a:ea typeface="+mn-ea"/>
        <a:cs typeface="+mn-cs"/>
      </a:defRPr>
    </a:lvl8pPr>
    <a:lvl9pPr marL="3540557" algn="l" defTabSz="8851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DAE4BF1-E36A-4F08-B5CE-5AFF41323D43}" type="slidenum">
              <a:rPr lang="pt-BR" smtClean="0"/>
              <a:t>2</a:t>
            </a:fld>
            <a:endParaRPr lang="pt-BR" dirty="0"/>
          </a:p>
        </p:txBody>
      </p:sp>
    </p:spTree>
    <p:extLst>
      <p:ext uri="{BB962C8B-B14F-4D97-AF65-F5344CB8AC3E}">
        <p14:creationId xmlns:p14="http://schemas.microsoft.com/office/powerpoint/2010/main" val="310690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88132" y="952887"/>
            <a:ext cx="7111616" cy="3424769"/>
          </a:xfrm>
          <a:prstGeom prst="rect">
            <a:avLst/>
          </a:prstGeom>
        </p:spPr>
        <p:txBody>
          <a:bodyPr/>
          <a:lstStyle>
            <a:lvl1pPr>
              <a:buClr>
                <a:srgbClr val="A2D050"/>
              </a:buClr>
              <a:buSzPct val="150000"/>
              <a:buFont typeface="Arial" pitchFamily="34" charset="0"/>
              <a:buChar char="•"/>
              <a:defRPr>
                <a:solidFill>
                  <a:srgbClr val="26004C"/>
                </a:solidFill>
              </a:defRPr>
            </a:lvl1pPr>
            <a:lvl2pPr>
              <a:buClr>
                <a:srgbClr val="A2D050"/>
              </a:buClr>
              <a:buSzPct val="150000"/>
              <a:buFont typeface="Arial" pitchFamily="34" charset="0"/>
              <a:buChar char="•"/>
              <a:defRPr>
                <a:solidFill>
                  <a:srgbClr val="26004C"/>
                </a:solidFill>
              </a:defRPr>
            </a:lvl2pPr>
            <a:lvl3pPr>
              <a:buClr>
                <a:srgbClr val="A2D050"/>
              </a:buClr>
              <a:buSzPct val="150000"/>
              <a:buFont typeface="Arial" pitchFamily="34" charset="0"/>
              <a:buChar char="•"/>
              <a:defRPr>
                <a:solidFill>
                  <a:srgbClr val="26004C"/>
                </a:solidFill>
              </a:defRPr>
            </a:lvl3pPr>
            <a:lvl4pPr>
              <a:buClr>
                <a:srgbClr val="A2D050"/>
              </a:buClr>
              <a:buSzPct val="150000"/>
              <a:buFont typeface="Arial" pitchFamily="34" charset="0"/>
              <a:buChar char="•"/>
              <a:defRPr>
                <a:solidFill>
                  <a:srgbClr val="26004C"/>
                </a:solidFill>
              </a:defRPr>
            </a:lvl4pPr>
            <a:lvl5pPr>
              <a:buClr>
                <a:srgbClr val="A2D050"/>
              </a:buClr>
              <a:buSzPct val="150000"/>
              <a:buFont typeface="Arial" pitchFamily="34" charset="0"/>
              <a:buChar char="•"/>
              <a:defRPr>
                <a:solidFill>
                  <a:srgbClr val="26004C"/>
                </a:solidFill>
              </a:defRPr>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a:xfrm>
            <a:off x="7992072" y="136112"/>
            <a:ext cx="582448" cy="260913"/>
          </a:xfrm>
          <a:prstGeom prst="rect">
            <a:avLst/>
          </a:prstGeom>
        </p:spPr>
        <p:txBody>
          <a:bodyPr lIns="86841" tIns="43420" rIns="86841" bIns="43420"/>
          <a:lstStyle>
            <a:lvl1pPr algn="ctr">
              <a:defRPr sz="1300">
                <a:solidFill>
                  <a:srgbClr val="A2D050"/>
                </a:solidFill>
              </a:defRPr>
            </a:lvl1pPr>
          </a:lstStyle>
          <a:p>
            <a:fld id="{C3D53F29-9A36-42BE-96B9-4768FAB1EF4C}" type="slidenum">
              <a:rPr lang="pt-BR" smtClean="0"/>
              <a:pPr/>
              <a:t>‹#›</a:t>
            </a:fld>
            <a:endParaRPr lang="pt-BR" dirty="0"/>
          </a:p>
        </p:txBody>
      </p:sp>
      <p:sp>
        <p:nvSpPr>
          <p:cNvPr id="15" name="Título 1"/>
          <p:cNvSpPr>
            <a:spLocks noGrp="1"/>
          </p:cNvSpPr>
          <p:nvPr>
            <p:ph type="title" hasCustomPrompt="1"/>
          </p:nvPr>
        </p:nvSpPr>
        <p:spPr>
          <a:xfrm>
            <a:off x="588132" y="204177"/>
            <a:ext cx="7111616" cy="418959"/>
          </a:xfrm>
          <a:prstGeom prst="rect">
            <a:avLst/>
          </a:prstGeom>
        </p:spPr>
        <p:txBody>
          <a:bodyPr/>
          <a:lstStyle>
            <a:lvl1pPr>
              <a:defRPr b="1"/>
            </a:lvl1pPr>
          </a:lstStyle>
          <a:p>
            <a:r>
              <a:rPr lang="pt-BR" dirty="0"/>
              <a:t>Título do Slide</a:t>
            </a:r>
          </a:p>
        </p:txBody>
      </p:sp>
      <p:sp>
        <p:nvSpPr>
          <p:cNvPr id="17" name="Título 1"/>
          <p:cNvSpPr txBox="1">
            <a:spLocks/>
          </p:cNvSpPr>
          <p:nvPr userDrawn="1"/>
        </p:nvSpPr>
        <p:spPr>
          <a:xfrm>
            <a:off x="443274" y="4707406"/>
            <a:ext cx="1775022" cy="115440"/>
          </a:xfrm>
          <a:prstGeom prst="rect">
            <a:avLst/>
          </a:prstGeom>
        </p:spPr>
        <p:txBody>
          <a:bodyPr lIns="86841" tIns="43420" rIns="86841" bIns="43420" anchor="ctr"/>
          <a:lstStyle/>
          <a:p>
            <a:pPr marL="0" marR="0" lvl="0" indent="0" algn="l" defTabSz="868406" rtl="0" eaLnBrk="1" fontAlgn="auto" latinLnBrk="0" hangingPunct="1">
              <a:lnSpc>
                <a:spcPct val="100000"/>
              </a:lnSpc>
              <a:spcBef>
                <a:spcPct val="0"/>
              </a:spcBef>
              <a:spcAft>
                <a:spcPts val="0"/>
              </a:spcAft>
              <a:buClrTx/>
              <a:buSzTx/>
              <a:buFontTx/>
              <a:buNone/>
              <a:tabLst/>
              <a:defRPr/>
            </a:pPr>
            <a:endParaRPr kumimoji="0" lang="pt-BR" sz="1100" b="0" i="0" u="none" strike="noStrike" kern="1200" cap="none" spc="0" normalizeH="0" baseline="0" noProof="0" dirty="0">
              <a:ln>
                <a:noFill/>
              </a:ln>
              <a:solidFill>
                <a:schemeClr val="bg1"/>
              </a:solidFill>
              <a:effectLst/>
              <a:uLnTx/>
              <a:uFillTx/>
              <a:latin typeface="Trebuchet MS" pitchFamily="34" charset="0"/>
              <a:ea typeface="+mn-ea"/>
              <a:cs typeface="+mn-cs"/>
            </a:endParaRPr>
          </a:p>
          <a:p>
            <a:pPr marL="0" marR="0" lvl="0" indent="0" algn="l" defTabSz="868406" rtl="0" eaLnBrk="1" fontAlgn="auto" latinLnBrk="0" hangingPunct="1">
              <a:lnSpc>
                <a:spcPct val="100000"/>
              </a:lnSpc>
              <a:spcBef>
                <a:spcPct val="0"/>
              </a:spcBef>
              <a:spcAft>
                <a:spcPts val="0"/>
              </a:spcAft>
              <a:buClrTx/>
              <a:buSzTx/>
              <a:buFontTx/>
              <a:buNone/>
              <a:tabLst/>
              <a:defRPr/>
            </a:pPr>
            <a:endParaRPr kumimoji="0" lang="pt-BR" sz="1100" b="0" i="0" u="none" strike="noStrike" kern="1200" cap="none" spc="0" normalizeH="0" baseline="0" noProof="0" dirty="0">
              <a:ln>
                <a:noFill/>
              </a:ln>
              <a:solidFill>
                <a:schemeClr val="bg1"/>
              </a:solidFill>
              <a:effectLst/>
              <a:uLnTx/>
              <a:uFillTx/>
              <a:latin typeface="Trebuchet MS" pitchFamily="34" charset="0"/>
              <a:ea typeface="+mj-ea"/>
              <a:cs typeface="+mj-cs"/>
            </a:endParaRPr>
          </a:p>
        </p:txBody>
      </p:sp>
      <p:sp>
        <p:nvSpPr>
          <p:cNvPr id="22" name="Espaço Reservado para Texto 21"/>
          <p:cNvSpPr>
            <a:spLocks noGrp="1"/>
          </p:cNvSpPr>
          <p:nvPr>
            <p:ph type="body" sz="quarter" idx="13" hasCustomPrompt="1"/>
          </p:nvPr>
        </p:nvSpPr>
        <p:spPr>
          <a:xfrm>
            <a:off x="588132" y="544499"/>
            <a:ext cx="5282877" cy="340323"/>
          </a:xfrm>
          <a:prstGeom prst="rect">
            <a:avLst/>
          </a:prstGeom>
        </p:spPr>
        <p:txBody>
          <a:bodyPr/>
          <a:lstStyle>
            <a:lvl1pPr>
              <a:buNone/>
              <a:defRPr>
                <a:solidFill>
                  <a:schemeClr val="bg1">
                    <a:lumMod val="50000"/>
                  </a:schemeClr>
                </a:solidFill>
              </a:defRPr>
            </a:lvl1pPr>
            <a:lvl2pPr>
              <a:buNone/>
              <a:defRPr>
                <a:solidFill>
                  <a:schemeClr val="bg1">
                    <a:lumMod val="50000"/>
                  </a:schemeClr>
                </a:solidFill>
              </a:defRPr>
            </a:lvl2pPr>
            <a:lvl3pPr>
              <a:buNone/>
              <a:defRPr>
                <a:solidFill>
                  <a:schemeClr val="bg1">
                    <a:lumMod val="50000"/>
                  </a:schemeClr>
                </a:solidFill>
              </a:defRPr>
            </a:lvl3pPr>
            <a:lvl4pPr>
              <a:buNone/>
              <a:defRPr>
                <a:solidFill>
                  <a:schemeClr val="bg1">
                    <a:lumMod val="50000"/>
                  </a:schemeClr>
                </a:solidFill>
              </a:defRPr>
            </a:lvl4pPr>
            <a:lvl5pPr>
              <a:buNone/>
              <a:defRPr>
                <a:solidFill>
                  <a:schemeClr val="bg1">
                    <a:lumMod val="50000"/>
                  </a:schemeClr>
                </a:solidFill>
              </a:defRPr>
            </a:lvl5pPr>
          </a:lstStyle>
          <a:p>
            <a:pPr lvl="0"/>
            <a:r>
              <a:rPr lang="pt-BR" dirty="0"/>
              <a:t>Sub-Título do Slide – usar quando necessário</a:t>
            </a:r>
          </a:p>
        </p:txBody>
      </p:sp>
      <p:sp>
        <p:nvSpPr>
          <p:cNvPr id="2" name="Retângulo 1"/>
          <p:cNvSpPr/>
          <p:nvPr userDrawn="1"/>
        </p:nvSpPr>
        <p:spPr>
          <a:xfrm>
            <a:off x="0" y="96040"/>
            <a:ext cx="8669338" cy="4431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6841" tIns="43420" rIns="86841" bIns="43420" rtlCol="0" anchor="ctr"/>
          <a:lstStyle/>
          <a:p>
            <a:pPr algn="ctr"/>
            <a:endParaRPr lang="pt-BR" dirty="0"/>
          </a:p>
        </p:txBody>
      </p:sp>
    </p:spTree>
    <p:extLst>
      <p:ext uri="{BB962C8B-B14F-4D97-AF65-F5344CB8AC3E}">
        <p14:creationId xmlns:p14="http://schemas.microsoft.com/office/powerpoint/2010/main" val="1706734952"/>
      </p:ext>
    </p:extLst>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68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13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33467" y="196252"/>
            <a:ext cx="7802404" cy="816769"/>
          </a:xfrm>
        </p:spPr>
        <p:txBody>
          <a:bodyPr>
            <a:normAutofit/>
          </a:bodyPr>
          <a:lstStyle>
            <a:lvl1pPr>
              <a:defRPr sz="1800">
                <a:solidFill>
                  <a:srgbClr val="3D1F73"/>
                </a:solidFill>
                <a:latin typeface="Ubuntu" panose="020B0604020202020204" charset="0"/>
              </a:defRPr>
            </a:lvl1pPr>
          </a:lstStyle>
          <a:p>
            <a:r>
              <a:rPr lang="pt-BR" dirty="0"/>
              <a:t>Clique para editar o título mestre</a:t>
            </a:r>
          </a:p>
        </p:txBody>
      </p:sp>
      <p:sp>
        <p:nvSpPr>
          <p:cNvPr id="3" name="Espaço Reservado para Texto 2"/>
          <p:cNvSpPr>
            <a:spLocks noGrp="1"/>
          </p:cNvSpPr>
          <p:nvPr>
            <p:ph type="body" idx="1"/>
          </p:nvPr>
        </p:nvSpPr>
        <p:spPr>
          <a:xfrm>
            <a:off x="433468" y="1096966"/>
            <a:ext cx="3830463" cy="457163"/>
          </a:xfrm>
        </p:spPr>
        <p:txBody>
          <a:bodyPr anchor="b"/>
          <a:lstStyle>
            <a:lvl1pPr marL="0" indent="0">
              <a:buNone/>
              <a:defRPr sz="1600" b="1">
                <a:solidFill>
                  <a:schemeClr val="tx1">
                    <a:lumMod val="85000"/>
                    <a:lumOff val="15000"/>
                  </a:schemeClr>
                </a:solidFill>
                <a:latin typeface="Ubuntu"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33468" y="1554130"/>
            <a:ext cx="3830463" cy="2823525"/>
          </a:xfrm>
        </p:spPr>
        <p:txBody>
          <a:bodyPr/>
          <a:lstStyle>
            <a:lvl1pPr>
              <a:defRPr sz="1600">
                <a:solidFill>
                  <a:schemeClr val="tx1">
                    <a:lumMod val="85000"/>
                    <a:lumOff val="15000"/>
                  </a:schemeClr>
                </a:solidFill>
                <a:latin typeface="Ubuntu" panose="020B0604020202020204" charset="0"/>
              </a:defRPr>
            </a:lvl1pPr>
            <a:lvl2pPr>
              <a:defRPr sz="1400">
                <a:solidFill>
                  <a:schemeClr val="tx1">
                    <a:lumMod val="85000"/>
                    <a:lumOff val="15000"/>
                  </a:schemeClr>
                </a:solidFill>
                <a:latin typeface="Ubuntu" panose="020B0604020202020204" charset="0"/>
              </a:defRPr>
            </a:lvl2pPr>
            <a:lvl3pPr>
              <a:defRPr sz="1200">
                <a:solidFill>
                  <a:schemeClr val="tx1">
                    <a:lumMod val="85000"/>
                    <a:lumOff val="15000"/>
                  </a:schemeClr>
                </a:solidFill>
                <a:latin typeface="Ubuntu" panose="020B0604020202020204" charset="0"/>
              </a:defRPr>
            </a:lvl3pPr>
            <a:lvl4pPr>
              <a:defRPr sz="1100">
                <a:solidFill>
                  <a:schemeClr val="tx1">
                    <a:lumMod val="85000"/>
                    <a:lumOff val="15000"/>
                  </a:schemeClr>
                </a:solidFill>
                <a:latin typeface="Ubuntu" panose="020B0604020202020204" charset="0"/>
              </a:defRPr>
            </a:lvl4pPr>
            <a:lvl5pPr>
              <a:defRPr sz="1100">
                <a:solidFill>
                  <a:schemeClr val="tx1">
                    <a:lumMod val="85000"/>
                    <a:lumOff val="15000"/>
                  </a:schemeClr>
                </a:solidFill>
                <a:latin typeface="Ubuntu" panose="020B0604020202020204" charset="0"/>
              </a:defRPr>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403904" y="1096966"/>
            <a:ext cx="3831968" cy="457163"/>
          </a:xfrm>
        </p:spPr>
        <p:txBody>
          <a:bodyPr anchor="b"/>
          <a:lstStyle>
            <a:lvl1pPr marL="0" indent="0">
              <a:buNone/>
              <a:defRPr sz="1600" b="1">
                <a:solidFill>
                  <a:schemeClr val="tx1">
                    <a:lumMod val="85000"/>
                    <a:lumOff val="15000"/>
                  </a:schemeClr>
                </a:solidFill>
                <a:latin typeface="Ubuntu"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403904" y="1554130"/>
            <a:ext cx="3831968" cy="2823525"/>
          </a:xfrm>
        </p:spPr>
        <p:txBody>
          <a:bodyPr/>
          <a:lstStyle>
            <a:lvl1pPr>
              <a:defRPr sz="1600">
                <a:solidFill>
                  <a:schemeClr val="tx1">
                    <a:lumMod val="85000"/>
                    <a:lumOff val="15000"/>
                  </a:schemeClr>
                </a:solidFill>
                <a:latin typeface="Ubuntu" panose="020B0604020202020204" charset="0"/>
              </a:defRPr>
            </a:lvl1pPr>
            <a:lvl2pPr>
              <a:defRPr sz="1400">
                <a:solidFill>
                  <a:schemeClr val="tx1">
                    <a:lumMod val="85000"/>
                    <a:lumOff val="15000"/>
                  </a:schemeClr>
                </a:solidFill>
                <a:latin typeface="Ubuntu" panose="020B0604020202020204" charset="0"/>
              </a:defRPr>
            </a:lvl2pPr>
            <a:lvl3pPr>
              <a:defRPr sz="1200">
                <a:solidFill>
                  <a:schemeClr val="tx1">
                    <a:lumMod val="85000"/>
                    <a:lumOff val="15000"/>
                  </a:schemeClr>
                </a:solidFill>
                <a:latin typeface="Ubuntu" panose="020B0604020202020204" charset="0"/>
              </a:defRPr>
            </a:lvl3pPr>
            <a:lvl4pPr>
              <a:defRPr sz="1100">
                <a:solidFill>
                  <a:schemeClr val="tx1">
                    <a:lumMod val="85000"/>
                    <a:lumOff val="15000"/>
                  </a:schemeClr>
                </a:solidFill>
                <a:latin typeface="Ubuntu" panose="020B0604020202020204" charset="0"/>
              </a:defRPr>
            </a:lvl4pPr>
            <a:lvl5pPr>
              <a:defRPr sz="1100">
                <a:solidFill>
                  <a:schemeClr val="tx1">
                    <a:lumMod val="85000"/>
                    <a:lumOff val="15000"/>
                  </a:schemeClr>
                </a:solidFill>
                <a:latin typeface="Ubuntu" panose="020B0604020202020204" charset="0"/>
              </a:defRPr>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0" y="4684126"/>
            <a:ext cx="2022846" cy="208618"/>
          </a:xfrm>
          <a:prstGeom prst="rect">
            <a:avLst/>
          </a:prstGeom>
        </p:spPr>
        <p:txBody>
          <a:bodyPr/>
          <a:lstStyle>
            <a:lvl1pPr>
              <a:defRPr sz="1000">
                <a:solidFill>
                  <a:schemeClr val="tx1">
                    <a:lumMod val="85000"/>
                    <a:lumOff val="15000"/>
                  </a:schemeClr>
                </a:solidFill>
                <a:latin typeface="Myriad Pro Cond" panose="020B0506030403020204" pitchFamily="34" charset="0"/>
              </a:defRPr>
            </a:lvl1pPr>
          </a:lstStyle>
          <a:p>
            <a:fld id="{037B0A20-18A2-4E28-B299-93D1FCD1F7BF}" type="datetimeFigureOut">
              <a:rPr lang="pt-BR" smtClean="0"/>
              <a:pPr/>
              <a:t>05/02/2020</a:t>
            </a:fld>
            <a:endParaRPr lang="pt-BR" dirty="0"/>
          </a:p>
        </p:txBody>
      </p:sp>
      <p:sp>
        <p:nvSpPr>
          <p:cNvPr id="9" name="Espaço Reservado para Número de Slide 8"/>
          <p:cNvSpPr>
            <a:spLocks noGrp="1"/>
          </p:cNvSpPr>
          <p:nvPr>
            <p:ph type="sldNum" sz="quarter" idx="12"/>
          </p:nvPr>
        </p:nvSpPr>
        <p:spPr>
          <a:xfrm>
            <a:off x="6642951" y="4684126"/>
            <a:ext cx="2022846" cy="222812"/>
          </a:xfrm>
          <a:prstGeom prst="rect">
            <a:avLst/>
          </a:prstGeom>
        </p:spPr>
        <p:txBody>
          <a:bodyPr/>
          <a:lstStyle>
            <a:lvl1pPr algn="r">
              <a:defRPr sz="700">
                <a:solidFill>
                  <a:schemeClr val="tx1">
                    <a:lumMod val="85000"/>
                    <a:lumOff val="15000"/>
                  </a:schemeClr>
                </a:solidFill>
                <a:latin typeface="Ubuntu" panose="020B0604020202020204" charset="0"/>
              </a:defRPr>
            </a:lvl1pPr>
          </a:lstStyle>
          <a:p>
            <a:fld id="{77E07371-0819-4B81-9BCA-855B019B8D1F}" type="slidenum">
              <a:rPr lang="pt-BR" smtClean="0"/>
              <a:pPr/>
              <a:t>‹#›</a:t>
            </a:fld>
            <a:endParaRPr lang="pt-BR" dirty="0"/>
          </a:p>
        </p:txBody>
      </p:sp>
    </p:spTree>
    <p:extLst>
      <p:ext uri="{BB962C8B-B14F-4D97-AF65-F5344CB8AC3E}">
        <p14:creationId xmlns:p14="http://schemas.microsoft.com/office/powerpoint/2010/main" val="359634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lvl1pPr>
              <a:defRPr sz="1800">
                <a:solidFill>
                  <a:srgbClr val="7030A0"/>
                </a:solidFill>
                <a:latin typeface="Ubuntu" panose="020B0604020202020204" charset="0"/>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sz="1422">
                <a:solidFill>
                  <a:schemeClr val="tx1">
                    <a:lumMod val="85000"/>
                    <a:lumOff val="15000"/>
                  </a:schemeClr>
                </a:solidFill>
              </a:defRPr>
            </a:lvl1pPr>
            <a:lvl2pPr>
              <a:defRPr sz="1280">
                <a:solidFill>
                  <a:schemeClr val="tx1">
                    <a:lumMod val="85000"/>
                    <a:lumOff val="15000"/>
                  </a:schemeClr>
                </a:solidFill>
              </a:defRPr>
            </a:lvl2pPr>
            <a:lvl3pPr>
              <a:defRPr sz="1138">
                <a:solidFill>
                  <a:schemeClr val="tx1">
                    <a:lumMod val="85000"/>
                    <a:lumOff val="15000"/>
                  </a:schemeClr>
                </a:solidFill>
              </a:defRPr>
            </a:lvl3pPr>
            <a:lvl4pPr>
              <a:defRPr sz="996">
                <a:solidFill>
                  <a:schemeClr val="tx1">
                    <a:lumMod val="85000"/>
                    <a:lumOff val="15000"/>
                  </a:schemeClr>
                </a:solidFill>
              </a:defRPr>
            </a:lvl4pPr>
            <a:lvl5pPr>
              <a:defRPr sz="853">
                <a:solidFill>
                  <a:schemeClr val="tx1">
                    <a:lumMod val="85000"/>
                    <a:lumOff val="15000"/>
                  </a:schemeClr>
                </a:solidFill>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215633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40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9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754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8723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1530A86-5903-42C0-85AD-B2FE3A4E162F}"/>
              </a:ext>
            </a:extLst>
          </p:cNvPr>
          <p:cNvSpPr/>
          <p:nvPr userDrawn="1"/>
        </p:nvSpPr>
        <p:spPr>
          <a:xfrm>
            <a:off x="-396358" y="4845359"/>
            <a:ext cx="9540355" cy="69358"/>
          </a:xfrm>
          <a:prstGeom prst="rect">
            <a:avLst/>
          </a:prstGeom>
          <a:solidFill>
            <a:srgbClr val="2CC4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D46403D7-B501-40FD-8850-B90B62C6F0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6868" y="4610546"/>
            <a:ext cx="451356" cy="16118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884" r:id="rId2"/>
    <p:sldLayoutId id="2147483945" r:id="rId3"/>
  </p:sldLayoutIdLst>
  <p:transition spd="med">
    <p:fade/>
  </p:transition>
  <p:txStyles>
    <p:titleStyle>
      <a:lvl1pPr algn="l" defTabSz="885139" rtl="0" eaLnBrk="1" latinLnBrk="0" hangingPunct="1">
        <a:spcBef>
          <a:spcPct val="0"/>
        </a:spcBef>
        <a:buNone/>
        <a:defRPr sz="2300" kern="1200" baseline="0">
          <a:solidFill>
            <a:srgbClr val="320068"/>
          </a:solidFill>
          <a:latin typeface="Trebuchet MS" pitchFamily="34" charset="0"/>
          <a:ea typeface="+mj-ea"/>
          <a:cs typeface="+mj-cs"/>
        </a:defRPr>
      </a:lvl1pPr>
    </p:titleStyle>
    <p:bodyStyle>
      <a:lvl1pPr marL="331927" indent="-331927" algn="l" defTabSz="885139" rtl="0" eaLnBrk="1" latinLnBrk="0" hangingPunct="1">
        <a:spcBef>
          <a:spcPct val="20000"/>
        </a:spcBef>
        <a:buClr>
          <a:srgbClr val="A2D050"/>
        </a:buClr>
        <a:buSzPct val="150000"/>
        <a:buFont typeface="Arial" pitchFamily="34" charset="0"/>
        <a:buChar char="•"/>
        <a:defRPr sz="1500" kern="1200">
          <a:solidFill>
            <a:srgbClr val="26004C"/>
          </a:solidFill>
          <a:latin typeface="Trebuchet MS" pitchFamily="34" charset="0"/>
          <a:ea typeface="+mn-ea"/>
          <a:cs typeface="+mn-cs"/>
        </a:defRPr>
      </a:lvl1pPr>
      <a:lvl2pPr marL="719176" indent="-276606" algn="l" defTabSz="885139" rtl="0" eaLnBrk="1" latinLnBrk="0" hangingPunct="1">
        <a:spcBef>
          <a:spcPct val="20000"/>
        </a:spcBef>
        <a:buClr>
          <a:srgbClr val="A2D050"/>
        </a:buClr>
        <a:buSzPct val="150000"/>
        <a:buFont typeface="Arial" pitchFamily="34" charset="0"/>
        <a:buChar char="•"/>
        <a:defRPr sz="1500" kern="1200">
          <a:solidFill>
            <a:srgbClr val="26004C"/>
          </a:solidFill>
          <a:latin typeface="Trebuchet MS" pitchFamily="34" charset="0"/>
          <a:ea typeface="+mn-ea"/>
          <a:cs typeface="+mn-cs"/>
        </a:defRPr>
      </a:lvl2pPr>
      <a:lvl3pPr marL="1106424" indent="-221285" algn="l" defTabSz="885139" rtl="0" eaLnBrk="1" latinLnBrk="0" hangingPunct="1">
        <a:spcBef>
          <a:spcPct val="20000"/>
        </a:spcBef>
        <a:buClr>
          <a:srgbClr val="A2D050"/>
        </a:buClr>
        <a:buSzPct val="150000"/>
        <a:buFont typeface="Arial" pitchFamily="34" charset="0"/>
        <a:buChar char="•"/>
        <a:defRPr sz="1500" kern="1200">
          <a:solidFill>
            <a:srgbClr val="26004C"/>
          </a:solidFill>
          <a:latin typeface="Trebuchet MS" pitchFamily="34" charset="0"/>
          <a:ea typeface="+mn-ea"/>
          <a:cs typeface="+mn-cs"/>
        </a:defRPr>
      </a:lvl3pPr>
      <a:lvl4pPr marL="1548994" indent="-221285" algn="l" defTabSz="885139" rtl="0" eaLnBrk="1" latinLnBrk="0" hangingPunct="1">
        <a:spcBef>
          <a:spcPct val="20000"/>
        </a:spcBef>
        <a:buClr>
          <a:srgbClr val="A2D050"/>
        </a:buClr>
        <a:buSzPct val="150000"/>
        <a:buFont typeface="Arial" pitchFamily="34" charset="0"/>
        <a:buChar char="•"/>
        <a:defRPr sz="1500" kern="1200">
          <a:solidFill>
            <a:srgbClr val="26004C"/>
          </a:solidFill>
          <a:latin typeface="Trebuchet MS" pitchFamily="34" charset="0"/>
          <a:ea typeface="+mn-ea"/>
          <a:cs typeface="+mn-cs"/>
        </a:defRPr>
      </a:lvl4pPr>
      <a:lvl5pPr marL="1991563" indent="-221285" algn="l" defTabSz="885139" rtl="0" eaLnBrk="1" latinLnBrk="0" hangingPunct="1">
        <a:spcBef>
          <a:spcPct val="20000"/>
        </a:spcBef>
        <a:buClr>
          <a:srgbClr val="A2D050"/>
        </a:buClr>
        <a:buSzPct val="150000"/>
        <a:buFont typeface="Arial" pitchFamily="34" charset="0"/>
        <a:buChar char="•"/>
        <a:defRPr sz="1500" kern="1200">
          <a:solidFill>
            <a:srgbClr val="26004C"/>
          </a:solidFill>
          <a:latin typeface="Trebuchet MS" pitchFamily="34" charset="0"/>
          <a:ea typeface="+mn-ea"/>
          <a:cs typeface="+mn-cs"/>
        </a:defRPr>
      </a:lvl5pPr>
      <a:lvl6pPr marL="2434133" indent="-221285" algn="l" defTabSz="885139"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76702" indent="-221285" algn="l" defTabSz="885139"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19272" indent="-221285" algn="l" defTabSz="885139"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61842" indent="-221285" algn="l" defTabSz="885139"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pt-BR"/>
      </a:defPPr>
      <a:lvl1pPr marL="0" algn="l" defTabSz="885139" rtl="0" eaLnBrk="1" latinLnBrk="0" hangingPunct="1">
        <a:defRPr sz="1700" kern="1200">
          <a:solidFill>
            <a:schemeClr val="tx1"/>
          </a:solidFill>
          <a:latin typeface="+mn-lt"/>
          <a:ea typeface="+mn-ea"/>
          <a:cs typeface="+mn-cs"/>
        </a:defRPr>
      </a:lvl1pPr>
      <a:lvl2pPr marL="442570" algn="l" defTabSz="885139" rtl="0" eaLnBrk="1" latinLnBrk="0" hangingPunct="1">
        <a:defRPr sz="1700" kern="1200">
          <a:solidFill>
            <a:schemeClr val="tx1"/>
          </a:solidFill>
          <a:latin typeface="+mn-lt"/>
          <a:ea typeface="+mn-ea"/>
          <a:cs typeface="+mn-cs"/>
        </a:defRPr>
      </a:lvl2pPr>
      <a:lvl3pPr marL="885139" algn="l" defTabSz="885139" rtl="0" eaLnBrk="1" latinLnBrk="0" hangingPunct="1">
        <a:defRPr sz="1700" kern="1200">
          <a:solidFill>
            <a:schemeClr val="tx1"/>
          </a:solidFill>
          <a:latin typeface="+mn-lt"/>
          <a:ea typeface="+mn-ea"/>
          <a:cs typeface="+mn-cs"/>
        </a:defRPr>
      </a:lvl3pPr>
      <a:lvl4pPr marL="1327709" algn="l" defTabSz="885139" rtl="0" eaLnBrk="1" latinLnBrk="0" hangingPunct="1">
        <a:defRPr sz="1700" kern="1200">
          <a:solidFill>
            <a:schemeClr val="tx1"/>
          </a:solidFill>
          <a:latin typeface="+mn-lt"/>
          <a:ea typeface="+mn-ea"/>
          <a:cs typeface="+mn-cs"/>
        </a:defRPr>
      </a:lvl4pPr>
      <a:lvl5pPr marL="1770278" algn="l" defTabSz="885139" rtl="0" eaLnBrk="1" latinLnBrk="0" hangingPunct="1">
        <a:defRPr sz="1700" kern="1200">
          <a:solidFill>
            <a:schemeClr val="tx1"/>
          </a:solidFill>
          <a:latin typeface="+mn-lt"/>
          <a:ea typeface="+mn-ea"/>
          <a:cs typeface="+mn-cs"/>
        </a:defRPr>
      </a:lvl5pPr>
      <a:lvl6pPr marL="2212848" algn="l" defTabSz="885139" rtl="0" eaLnBrk="1" latinLnBrk="0" hangingPunct="1">
        <a:defRPr sz="1700" kern="1200">
          <a:solidFill>
            <a:schemeClr val="tx1"/>
          </a:solidFill>
          <a:latin typeface="+mn-lt"/>
          <a:ea typeface="+mn-ea"/>
          <a:cs typeface="+mn-cs"/>
        </a:defRPr>
      </a:lvl6pPr>
      <a:lvl7pPr marL="2655418" algn="l" defTabSz="885139" rtl="0" eaLnBrk="1" latinLnBrk="0" hangingPunct="1">
        <a:defRPr sz="1700" kern="1200">
          <a:solidFill>
            <a:schemeClr val="tx1"/>
          </a:solidFill>
          <a:latin typeface="+mn-lt"/>
          <a:ea typeface="+mn-ea"/>
          <a:cs typeface="+mn-cs"/>
        </a:defRPr>
      </a:lvl7pPr>
      <a:lvl8pPr marL="3097987" algn="l" defTabSz="885139" rtl="0" eaLnBrk="1" latinLnBrk="0" hangingPunct="1">
        <a:defRPr sz="1700" kern="1200">
          <a:solidFill>
            <a:schemeClr val="tx1"/>
          </a:solidFill>
          <a:latin typeface="+mn-lt"/>
          <a:ea typeface="+mn-ea"/>
          <a:cs typeface="+mn-cs"/>
        </a:defRPr>
      </a:lvl8pPr>
      <a:lvl9pPr marL="3540557" algn="l" defTabSz="885139"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tângulo 7"/>
          <p:cNvSpPr/>
          <p:nvPr userDrawn="1"/>
        </p:nvSpPr>
        <p:spPr>
          <a:xfrm>
            <a:off x="1335" y="4700556"/>
            <a:ext cx="8668004" cy="206110"/>
          </a:xfrm>
          <a:prstGeom prst="rect">
            <a:avLst/>
          </a:prstGeom>
          <a:solidFill>
            <a:srgbClr val="521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75000"/>
                  <a:lumOff val="25000"/>
                </a:schemeClr>
              </a:solidFill>
              <a:latin typeface="Museo Sans" panose="02000000000000000000" pitchFamily="2" charset="0"/>
            </a:endParaRPr>
          </a:p>
        </p:txBody>
      </p:sp>
      <p:sp>
        <p:nvSpPr>
          <p:cNvPr id="3" name="Espaço Reservado para Texto 2"/>
          <p:cNvSpPr>
            <a:spLocks noGrp="1"/>
          </p:cNvSpPr>
          <p:nvPr>
            <p:ph type="body" idx="1"/>
          </p:nvPr>
        </p:nvSpPr>
        <p:spPr>
          <a:xfrm>
            <a:off x="284219" y="750172"/>
            <a:ext cx="7093095" cy="2428150"/>
          </a:xfrm>
          <a:prstGeom prst="rect">
            <a:avLst/>
          </a:prstGeom>
        </p:spPr>
        <p:txBody>
          <a:bodyPr vert="horz" lIns="91440" tIns="45720" rIns="91440" bIns="45720" rtlCol="0">
            <a:normAutofit/>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2" name="Espaço Reservado para Título 1"/>
          <p:cNvSpPr>
            <a:spLocks noGrp="1"/>
          </p:cNvSpPr>
          <p:nvPr>
            <p:ph type="title"/>
          </p:nvPr>
        </p:nvSpPr>
        <p:spPr>
          <a:xfrm>
            <a:off x="284219" y="110047"/>
            <a:ext cx="7093095" cy="613212"/>
          </a:xfrm>
          <a:prstGeom prst="rect">
            <a:avLst/>
          </a:prstGeom>
        </p:spPr>
        <p:txBody>
          <a:bodyPr vert="horz" lIns="91440" tIns="45720" rIns="91440" bIns="45720" rtlCol="0" anchor="ctr">
            <a:normAutofit/>
          </a:bodyPr>
          <a:lstStyle/>
          <a:p>
            <a:r>
              <a:rPr lang="pt-BR" dirty="0"/>
              <a:t>Clique para editar o título mestre</a:t>
            </a:r>
          </a:p>
        </p:txBody>
      </p:sp>
      <p:pic>
        <p:nvPicPr>
          <p:cNvPr id="9" name="Imagem 8"/>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4132147" y="4727469"/>
            <a:ext cx="405045" cy="153107"/>
          </a:xfrm>
          <a:prstGeom prst="rect">
            <a:avLst/>
          </a:prstGeom>
        </p:spPr>
      </p:pic>
    </p:spTree>
    <p:extLst>
      <p:ext uri="{BB962C8B-B14F-4D97-AF65-F5344CB8AC3E}">
        <p14:creationId xmlns:p14="http://schemas.microsoft.com/office/powerpoint/2010/main" val="4256032580"/>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Lst>
  <p:txStyles>
    <p:titleStyle>
      <a:lvl1pPr algn="l" defTabSz="914400" rtl="0" eaLnBrk="1" latinLnBrk="0" hangingPunct="1">
        <a:spcBef>
          <a:spcPct val="0"/>
        </a:spcBef>
        <a:buNone/>
        <a:defRPr sz="1800" b="0" kern="1200">
          <a:solidFill>
            <a:srgbClr val="3D1F7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b="0" kern="1200">
          <a:solidFill>
            <a:schemeClr val="tx1">
              <a:lumMod val="85000"/>
              <a:lumOff val="15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b="0" kern="1200">
          <a:solidFill>
            <a:schemeClr val="tx1">
              <a:lumMod val="85000"/>
              <a:lumOff val="1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b="0" kern="1200">
          <a:solidFill>
            <a:schemeClr val="tx1">
              <a:lumMod val="85000"/>
              <a:lumOff val="15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800" b="0" kern="1200">
          <a:solidFill>
            <a:schemeClr val="tx1">
              <a:lumMod val="85000"/>
              <a:lumOff val="1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b="0" kern="1200">
          <a:solidFill>
            <a:schemeClr val="tx1">
              <a:lumMod val="85000"/>
              <a:lumOff val="1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ttps://www.coherentnews.com/wp-content/uploads/2018/03/Petrochemicals.jpg">
            <a:extLst>
              <a:ext uri="{FF2B5EF4-FFF2-40B4-BE49-F238E27FC236}">
                <a16:creationId xmlns:a16="http://schemas.microsoft.com/office/drawing/2014/main" id="{5A011813-6E80-4E9A-AD7F-731BF01AC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3254"/>
            <a:ext cx="8682317" cy="5783840"/>
          </a:xfrm>
          <a:prstGeom prst="rect">
            <a:avLst/>
          </a:prstGeom>
          <a:noFill/>
          <a:extLst>
            <a:ext uri="{909E8E84-426E-40DD-AFC4-6F175D3DCCD1}">
              <a14:hiddenFill xmlns:a14="http://schemas.microsoft.com/office/drawing/2010/main">
                <a:solidFill>
                  <a:srgbClr val="FFFFFF"/>
                </a:solidFill>
              </a14:hiddenFill>
            </a:ext>
          </a:extLst>
        </p:spPr>
      </p:pic>
      <p:sp>
        <p:nvSpPr>
          <p:cNvPr id="22" name="Retângulo 21">
            <a:extLst>
              <a:ext uri="{FF2B5EF4-FFF2-40B4-BE49-F238E27FC236}">
                <a16:creationId xmlns:a16="http://schemas.microsoft.com/office/drawing/2014/main" id="{B4906CCF-B2CF-4B68-B150-F69086011392}"/>
              </a:ext>
            </a:extLst>
          </p:cNvPr>
          <p:cNvSpPr/>
          <p:nvPr/>
        </p:nvSpPr>
        <p:spPr>
          <a:xfrm>
            <a:off x="0" y="-70434"/>
            <a:ext cx="3299554" cy="497227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25" name="Imagem 24">
            <a:extLst>
              <a:ext uri="{FF2B5EF4-FFF2-40B4-BE49-F238E27FC236}">
                <a16:creationId xmlns:a16="http://schemas.microsoft.com/office/drawing/2014/main" id="{697EA56D-E636-4D6F-BB50-6914A6891EC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5223" y="0"/>
            <a:ext cx="1254115" cy="474055"/>
          </a:xfrm>
          <a:prstGeom prst="rect">
            <a:avLst/>
          </a:prstGeom>
          <a:effectLst>
            <a:outerShdw blurRad="50800" dist="38100" dir="5400000" algn="t" rotWithShape="0">
              <a:prstClr val="black">
                <a:alpha val="40000"/>
              </a:prstClr>
            </a:outerShdw>
          </a:effectLst>
        </p:spPr>
      </p:pic>
      <p:sp>
        <p:nvSpPr>
          <p:cNvPr id="26" name="CaixaDeTexto 4">
            <a:extLst>
              <a:ext uri="{FF2B5EF4-FFF2-40B4-BE49-F238E27FC236}">
                <a16:creationId xmlns:a16="http://schemas.microsoft.com/office/drawing/2014/main" id="{858EBBED-6DCB-4AB3-88F0-CB99E17D9073}"/>
              </a:ext>
            </a:extLst>
          </p:cNvPr>
          <p:cNvSpPr txBox="1"/>
          <p:nvPr/>
        </p:nvSpPr>
        <p:spPr>
          <a:xfrm>
            <a:off x="211890" y="1275073"/>
            <a:ext cx="2697974" cy="1815882"/>
          </a:xfrm>
          <a:prstGeom prst="rect">
            <a:avLst/>
          </a:prstGeom>
          <a:noFill/>
          <a:effectLst/>
        </p:spPr>
        <p:txBody>
          <a:bodyPr wrap="square" rtlCol="0" anchor="b">
            <a:spAutoFit/>
          </a:bodyPr>
          <a:lstStyle/>
          <a:p>
            <a:pPr algn="ctr"/>
            <a:r>
              <a:rPr lang="en-US" sz="2800" dirty="0">
                <a:solidFill>
                  <a:schemeClr val="bg1"/>
                </a:solidFill>
              </a:rPr>
              <a:t>Predictive Maintenance for Rotating Equipment </a:t>
            </a:r>
            <a:endParaRPr lang="pt-BR" sz="2800" dirty="0">
              <a:solidFill>
                <a:schemeClr val="bg1"/>
              </a:solidFill>
              <a:latin typeface="+mj-lt"/>
            </a:endParaRPr>
          </a:p>
        </p:txBody>
      </p:sp>
      <p:sp>
        <p:nvSpPr>
          <p:cNvPr id="9" name="CaixaDeTexto 3">
            <a:extLst>
              <a:ext uri="{FF2B5EF4-FFF2-40B4-BE49-F238E27FC236}">
                <a16:creationId xmlns:a16="http://schemas.microsoft.com/office/drawing/2014/main" id="{3685DD6A-5C68-45BD-A1AC-1D08942B769C}"/>
              </a:ext>
            </a:extLst>
          </p:cNvPr>
          <p:cNvSpPr txBox="1"/>
          <p:nvPr/>
        </p:nvSpPr>
        <p:spPr>
          <a:xfrm>
            <a:off x="300790" y="4095457"/>
            <a:ext cx="1987036" cy="400110"/>
          </a:xfrm>
          <a:prstGeom prst="rect">
            <a:avLst/>
          </a:prstGeom>
          <a:noFill/>
          <a:effectLst/>
        </p:spPr>
        <p:txBody>
          <a:bodyPr wrap="square" rtlCol="0">
            <a:spAutoFit/>
          </a:bodyPr>
          <a:lstStyle/>
          <a:p>
            <a:endParaRPr lang="pt-BR" sz="2000" b="1" dirty="0">
              <a:solidFill>
                <a:schemeClr val="bg1"/>
              </a:solidFill>
              <a:latin typeface="Ubuntu" panose="020B0504030602030204" pitchFamily="34" charset="0"/>
            </a:endParaRPr>
          </a:p>
        </p:txBody>
      </p:sp>
    </p:spTree>
    <p:extLst>
      <p:ext uri="{BB962C8B-B14F-4D97-AF65-F5344CB8AC3E}">
        <p14:creationId xmlns:p14="http://schemas.microsoft.com/office/powerpoint/2010/main" val="63243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2"/>
          <p:cNvSpPr txBox="1"/>
          <p:nvPr/>
        </p:nvSpPr>
        <p:spPr>
          <a:xfrm>
            <a:off x="711889" y="1269910"/>
            <a:ext cx="7785865" cy="259942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105404" tIns="52702" rIns="105404" bIns="52702" rtlCol="0">
            <a:spAutoFit/>
          </a:bodyPr>
          <a:lstStyle>
            <a:defPPr>
              <a:defRPr lang="pt-B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dirty="0"/>
              <a:t>Predictive maintenance is a multi-step process of monitoring a specific set of variables for a machine or asset to determine its condition, forecast its future condition, and schedule maintenance in accordance with need instead of at model-based time intervals. </a:t>
            </a:r>
          </a:p>
          <a:p>
            <a:endParaRPr lang="en-US" dirty="0"/>
          </a:p>
          <a:p>
            <a:r>
              <a:rPr lang="en-US" dirty="0"/>
              <a:t>The process involves:</a:t>
            </a:r>
          </a:p>
          <a:p>
            <a:pPr marL="285750" indent="-285750">
              <a:buFont typeface="Arial" panose="020B0604020202020204" pitchFamily="34" charset="0"/>
              <a:buChar char="•"/>
            </a:pPr>
            <a:r>
              <a:rPr lang="en-US" dirty="0"/>
              <a:t>Monitoring equipment to collect data about its condition and performance</a:t>
            </a:r>
          </a:p>
          <a:p>
            <a:pPr marL="285750" indent="-285750">
              <a:buFont typeface="Arial" panose="020B0604020202020204" pitchFamily="34" charset="0"/>
              <a:buChar char="•"/>
            </a:pPr>
            <a:r>
              <a:rPr lang="en-US" dirty="0"/>
              <a:t>Analyzing the data to convert it into actionable information</a:t>
            </a:r>
          </a:p>
          <a:p>
            <a:pPr marL="285750" indent="-285750">
              <a:buFont typeface="Arial" panose="020B0604020202020204" pitchFamily="34" charset="0"/>
              <a:buChar char="•"/>
            </a:pPr>
            <a:r>
              <a:rPr lang="en-US" dirty="0"/>
              <a:t>Acting on the insights consistent with established policy</a:t>
            </a:r>
          </a:p>
        </p:txBody>
      </p:sp>
      <p:sp>
        <p:nvSpPr>
          <p:cNvPr id="6" name="Título 2"/>
          <p:cNvSpPr txBox="1">
            <a:spLocks/>
          </p:cNvSpPr>
          <p:nvPr/>
        </p:nvSpPr>
        <p:spPr>
          <a:xfrm>
            <a:off x="227069" y="317777"/>
            <a:ext cx="8055895" cy="439724"/>
          </a:xfrm>
          <a:prstGeom prst="rect">
            <a:avLst/>
          </a:prstGeom>
        </p:spPr>
        <p:txBody>
          <a:bodyPr lIns="91411" tIns="45706" rIns="91411" bIns="45706"/>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cs typeface="Arial"/>
              </a:rPr>
              <a:t>Introduction: </a:t>
            </a:r>
            <a:r>
              <a:rPr lang="en-US" sz="2400" b="1" dirty="0"/>
              <a:t>Predictive maintenance </a:t>
            </a:r>
            <a:endParaRPr lang="pt-BR" sz="2400" b="1" dirty="0"/>
          </a:p>
        </p:txBody>
      </p:sp>
    </p:spTree>
    <p:extLst>
      <p:ext uri="{BB962C8B-B14F-4D97-AF65-F5344CB8AC3E}">
        <p14:creationId xmlns:p14="http://schemas.microsoft.com/office/powerpoint/2010/main" val="19964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03104-8E7E-40D0-89F6-B16B774FA660}"/>
              </a:ext>
            </a:extLst>
          </p:cNvPr>
          <p:cNvSpPr/>
          <p:nvPr/>
        </p:nvSpPr>
        <p:spPr>
          <a:xfrm>
            <a:off x="239213" y="1128233"/>
            <a:ext cx="8038513" cy="3438634"/>
          </a:xfrm>
          <a:prstGeom prst="rect">
            <a:avLst/>
          </a:prstGeom>
        </p:spPr>
        <p:txBody>
          <a:bodyPr wrap="square">
            <a:spAutoFit/>
          </a:bodyPr>
          <a:lstStyle/>
          <a:p>
            <a:endParaRPr lang="en-US" dirty="0"/>
          </a:p>
          <a:p>
            <a:endParaRPr lang="en-US" dirty="0"/>
          </a:p>
          <a:p>
            <a:r>
              <a:rPr lang="en-US" dirty="0"/>
              <a:t>Over 20 years of progressive experience across a broad range of Engineering &amp; IT functions in the O&amp;G industry. Detailed knowledge of Asset Performance Management technologies for data capture, integration, visualization and analytics tied together for the explicit purpose of improving the reliability and availability of physical assets. Previously held positions with ExxonMobil, OSIsoft, Oceaneering, HP and AT&amp;T prior to joining Radix. </a:t>
            </a:r>
          </a:p>
          <a:p>
            <a:pPr fontAlgn="base"/>
            <a:r>
              <a:rPr lang="en-US" dirty="0"/>
              <a:t>Graduated with a BSc in Electrical /Electronics Engineering, BSc in Technology Management, and an MSc in Computer Information Systems. </a:t>
            </a:r>
          </a:p>
          <a:p>
            <a:endParaRPr lang="en-US" dirty="0"/>
          </a:p>
          <a:p>
            <a:r>
              <a:rPr lang="en-US" dirty="0"/>
              <a:t> </a:t>
            </a:r>
          </a:p>
          <a:p>
            <a:pPr marL="342900" marR="0" lvl="0" indent="-342900">
              <a:lnSpc>
                <a:spcPct val="150000"/>
              </a:lnSpc>
              <a:spcBef>
                <a:spcPts val="0"/>
              </a:spcBef>
              <a:spcAft>
                <a:spcPts val="600"/>
              </a:spcAft>
              <a:buFont typeface="Symbol" panose="05050102010706020507" pitchFamily="18" charset="2"/>
              <a:buChar char=""/>
            </a:pPr>
            <a:endParaRPr lang="en-US" sz="1000" dirty="0">
              <a:solidFill>
                <a:schemeClr val="tx1">
                  <a:lumMod val="65000"/>
                  <a:lumOff val="35000"/>
                </a:schemeClr>
              </a:solidFill>
              <a:latin typeface="Ubuntu" panose="020B0504030602030204" pitchFamily="34" charset="0"/>
              <a:cs typeface="Arial"/>
            </a:endParaRPr>
          </a:p>
        </p:txBody>
      </p:sp>
      <p:sp>
        <p:nvSpPr>
          <p:cNvPr id="5" name="Título 2">
            <a:extLst>
              <a:ext uri="{FF2B5EF4-FFF2-40B4-BE49-F238E27FC236}">
                <a16:creationId xmlns:a16="http://schemas.microsoft.com/office/drawing/2014/main" id="{25F17B04-A16E-4361-949F-20B290E47F83}"/>
              </a:ext>
            </a:extLst>
          </p:cNvPr>
          <p:cNvSpPr txBox="1">
            <a:spLocks/>
          </p:cNvSpPr>
          <p:nvPr/>
        </p:nvSpPr>
        <p:spPr>
          <a:xfrm>
            <a:off x="0" y="536308"/>
            <a:ext cx="8325925" cy="769978"/>
          </a:xfrm>
          <a:prstGeom prst="rect">
            <a:avLst/>
          </a:prstGeom>
        </p:spPr>
        <p:txBody>
          <a:bodyPr lIns="91411" tIns="45706" rIns="91411" bIns="45706"/>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Host: Itoro Meshioye </a:t>
            </a:r>
          </a:p>
          <a:p>
            <a:r>
              <a:rPr lang="en-US" sz="2400" b="1" dirty="0"/>
              <a:t> Radix Engineering &amp; Software</a:t>
            </a:r>
          </a:p>
        </p:txBody>
      </p:sp>
    </p:spTree>
    <p:extLst>
      <p:ext uri="{BB962C8B-B14F-4D97-AF65-F5344CB8AC3E}">
        <p14:creationId xmlns:p14="http://schemas.microsoft.com/office/powerpoint/2010/main" val="14213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03104-8E7E-40D0-89F6-B16B774FA660}"/>
              </a:ext>
            </a:extLst>
          </p:cNvPr>
          <p:cNvSpPr/>
          <p:nvPr/>
        </p:nvSpPr>
        <p:spPr>
          <a:xfrm>
            <a:off x="232339" y="1526993"/>
            <a:ext cx="8038513" cy="3961854"/>
          </a:xfrm>
          <a:prstGeom prst="rect">
            <a:avLst/>
          </a:prstGeom>
        </p:spPr>
        <p:txBody>
          <a:bodyPr wrap="square">
            <a:spAutoFit/>
          </a:bodyPr>
          <a:lstStyle/>
          <a:p>
            <a:r>
              <a:rPr lang="en-US" dirty="0"/>
              <a:t>Mike is a seasoned O&amp;G industry subject matter expert with over 28 years in the Natural Gas Industry:</a:t>
            </a:r>
          </a:p>
          <a:p>
            <a:r>
              <a:rPr lang="en-US" dirty="0"/>
              <a:t> </a:t>
            </a:r>
          </a:p>
          <a:p>
            <a:pPr marL="285750" indent="-285750">
              <a:buFont typeface="Arial" panose="020B0604020202020204" pitchFamily="34" charset="0"/>
              <a:buChar char="•"/>
            </a:pPr>
            <a:r>
              <a:rPr lang="en-US" dirty="0"/>
              <a:t>20 yrs.  Engine/Compressor Controls Design, Commissioning , Compressor Performance, Technical Support  and project Management- Gas Transmission</a:t>
            </a:r>
          </a:p>
          <a:p>
            <a:pPr marL="285750" indent="-285750">
              <a:buFont typeface="Arial" panose="020B0604020202020204" pitchFamily="34" charset="0"/>
              <a:buChar char="•"/>
            </a:pPr>
            <a:r>
              <a:rPr lang="en-US" dirty="0"/>
              <a:t>2.5 yrs. Facility and Project  Engineering (Cryogenic Gas processing)</a:t>
            </a:r>
          </a:p>
          <a:p>
            <a:pPr marL="285750" indent="-285750">
              <a:buFont typeface="Arial" panose="020B0604020202020204" pitchFamily="34" charset="0"/>
              <a:buChar char="•"/>
            </a:pPr>
            <a:r>
              <a:rPr lang="en-US" dirty="0"/>
              <a:t>5.5 yrs. Operational Data Analysis  ( Gathering, Processing, storage and Transmission)</a:t>
            </a:r>
          </a:p>
          <a:p>
            <a:r>
              <a:rPr lang="en-US" dirty="0"/>
              <a:t> </a:t>
            </a:r>
          </a:p>
          <a:p>
            <a:pPr fontAlgn="base"/>
            <a:r>
              <a:rPr lang="en-US" dirty="0"/>
              <a:t>He graduated with a B. Sc in Electrical and Electronics Engineering from the University of Wyoming</a:t>
            </a:r>
          </a:p>
          <a:p>
            <a:pPr fontAlgn="base"/>
            <a:endParaRPr lang="en-US" dirty="0"/>
          </a:p>
          <a:p>
            <a:pPr fontAlgn="base"/>
            <a:endParaRPr lang="en-US" dirty="0"/>
          </a:p>
          <a:p>
            <a:endParaRPr lang="en-US" dirty="0"/>
          </a:p>
          <a:p>
            <a:r>
              <a:rPr lang="en-US" dirty="0"/>
              <a:t> </a:t>
            </a:r>
          </a:p>
          <a:p>
            <a:pPr marL="342900" marR="0" lvl="0" indent="-342900" algn="just">
              <a:lnSpc>
                <a:spcPct val="150000"/>
              </a:lnSpc>
              <a:spcBef>
                <a:spcPts val="0"/>
              </a:spcBef>
              <a:spcAft>
                <a:spcPts val="600"/>
              </a:spcAft>
              <a:buFont typeface="Symbol" panose="05050102010706020507" pitchFamily="18" charset="2"/>
              <a:buChar char=""/>
            </a:pPr>
            <a:endParaRPr lang="en-US" sz="1000" dirty="0">
              <a:solidFill>
                <a:schemeClr val="tx1">
                  <a:lumMod val="65000"/>
                  <a:lumOff val="35000"/>
                </a:schemeClr>
              </a:solidFill>
              <a:latin typeface="Ubuntu" panose="020B0504030602030204" pitchFamily="34" charset="0"/>
              <a:cs typeface="Arial"/>
            </a:endParaRPr>
          </a:p>
        </p:txBody>
      </p:sp>
      <p:sp>
        <p:nvSpPr>
          <p:cNvPr id="5" name="Título 2">
            <a:extLst>
              <a:ext uri="{FF2B5EF4-FFF2-40B4-BE49-F238E27FC236}">
                <a16:creationId xmlns:a16="http://schemas.microsoft.com/office/drawing/2014/main" id="{25F17B04-A16E-4361-949F-20B290E47F83}"/>
              </a:ext>
            </a:extLst>
          </p:cNvPr>
          <p:cNvSpPr txBox="1">
            <a:spLocks/>
          </p:cNvSpPr>
          <p:nvPr/>
        </p:nvSpPr>
        <p:spPr>
          <a:xfrm>
            <a:off x="0" y="440055"/>
            <a:ext cx="8325925" cy="769978"/>
          </a:xfrm>
          <a:prstGeom prst="rect">
            <a:avLst/>
          </a:prstGeom>
        </p:spPr>
        <p:txBody>
          <a:bodyPr lIns="91411" tIns="45706" rIns="91411" bIns="45706"/>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Mike Teter </a:t>
            </a:r>
          </a:p>
          <a:p>
            <a:r>
              <a:rPr lang="en-US" sz="2400" b="1" dirty="0"/>
              <a:t> Sr Engineer at Williams Company</a:t>
            </a:r>
          </a:p>
        </p:txBody>
      </p:sp>
    </p:spTree>
    <p:extLst>
      <p:ext uri="{BB962C8B-B14F-4D97-AF65-F5344CB8AC3E}">
        <p14:creationId xmlns:p14="http://schemas.microsoft.com/office/powerpoint/2010/main" val="148453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03104-8E7E-40D0-89F6-B16B774FA660}"/>
              </a:ext>
            </a:extLst>
          </p:cNvPr>
          <p:cNvSpPr/>
          <p:nvPr/>
        </p:nvSpPr>
        <p:spPr>
          <a:xfrm>
            <a:off x="239213" y="1128233"/>
            <a:ext cx="8038513" cy="2915413"/>
          </a:xfrm>
          <a:prstGeom prst="rect">
            <a:avLst/>
          </a:prstGeom>
        </p:spPr>
        <p:txBody>
          <a:bodyPr wrap="square">
            <a:spAutoFit/>
          </a:bodyPr>
          <a:lstStyle/>
          <a:p>
            <a:endParaRPr lang="en-US" dirty="0"/>
          </a:p>
          <a:p>
            <a:endParaRPr lang="en-US" dirty="0"/>
          </a:p>
          <a:p>
            <a:r>
              <a:rPr lang="en-US" dirty="0"/>
              <a:t>Maria enjoys creating tools that allow organizations leverage information to make data-driven decisions, and see enormous potential in digital transformation. She has held engineering and project management positions in both upstream and midstream sectors of the energy industry. In her current role at TC Energy, she leads a team that integrates real-time data analytics, operational intelligence, and long-term performance indicators to transform decision-making within the reliability organization.  She graduated with a BSc in Mechanical Engineering from The University of Texas at Austin. </a:t>
            </a:r>
          </a:p>
          <a:p>
            <a:r>
              <a:rPr lang="en-US" dirty="0"/>
              <a:t> </a:t>
            </a:r>
          </a:p>
          <a:p>
            <a:pPr marL="342900" marR="0" lvl="0" indent="-342900">
              <a:lnSpc>
                <a:spcPct val="150000"/>
              </a:lnSpc>
              <a:spcBef>
                <a:spcPts val="0"/>
              </a:spcBef>
              <a:spcAft>
                <a:spcPts val="600"/>
              </a:spcAft>
              <a:buFont typeface="Symbol" panose="05050102010706020507" pitchFamily="18" charset="2"/>
              <a:buChar char=""/>
            </a:pPr>
            <a:endParaRPr lang="en-US" sz="1000" dirty="0">
              <a:solidFill>
                <a:schemeClr val="tx1">
                  <a:lumMod val="65000"/>
                  <a:lumOff val="35000"/>
                </a:schemeClr>
              </a:solidFill>
              <a:latin typeface="Ubuntu" panose="020B0504030602030204" pitchFamily="34" charset="0"/>
              <a:cs typeface="Arial"/>
            </a:endParaRPr>
          </a:p>
        </p:txBody>
      </p:sp>
      <p:sp>
        <p:nvSpPr>
          <p:cNvPr id="5" name="Título 2">
            <a:extLst>
              <a:ext uri="{FF2B5EF4-FFF2-40B4-BE49-F238E27FC236}">
                <a16:creationId xmlns:a16="http://schemas.microsoft.com/office/drawing/2014/main" id="{25F17B04-A16E-4361-949F-20B290E47F83}"/>
              </a:ext>
            </a:extLst>
          </p:cNvPr>
          <p:cNvSpPr txBox="1">
            <a:spLocks/>
          </p:cNvSpPr>
          <p:nvPr/>
        </p:nvSpPr>
        <p:spPr>
          <a:xfrm>
            <a:off x="194209" y="350677"/>
            <a:ext cx="8325925" cy="769978"/>
          </a:xfrm>
          <a:prstGeom prst="rect">
            <a:avLst/>
          </a:prstGeom>
        </p:spPr>
        <p:txBody>
          <a:bodyPr lIns="91411" tIns="45706" rIns="91411" bIns="45706"/>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Maria Sylte</a:t>
            </a:r>
          </a:p>
          <a:p>
            <a:r>
              <a:rPr lang="en-US" sz="2400" b="1" dirty="0"/>
              <a:t>Team Lead, Asset Excellence at TC Energy</a:t>
            </a:r>
          </a:p>
        </p:txBody>
      </p:sp>
    </p:spTree>
    <p:extLst>
      <p:ext uri="{BB962C8B-B14F-4D97-AF65-F5344CB8AC3E}">
        <p14:creationId xmlns:p14="http://schemas.microsoft.com/office/powerpoint/2010/main" val="154770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03104-8E7E-40D0-89F6-B16B774FA660}"/>
              </a:ext>
            </a:extLst>
          </p:cNvPr>
          <p:cNvSpPr/>
          <p:nvPr/>
        </p:nvSpPr>
        <p:spPr>
          <a:xfrm>
            <a:off x="239213" y="1128233"/>
            <a:ext cx="8038513" cy="2915413"/>
          </a:xfrm>
          <a:prstGeom prst="rect">
            <a:avLst/>
          </a:prstGeom>
        </p:spPr>
        <p:txBody>
          <a:bodyPr wrap="square">
            <a:spAutoFit/>
          </a:bodyPr>
          <a:lstStyle/>
          <a:p>
            <a:endParaRPr lang="en-US" dirty="0"/>
          </a:p>
          <a:p>
            <a:r>
              <a:rPr lang="en-US" dirty="0"/>
              <a:t>Steve has 36 years of industry experience, 30 of those working in Oil and Gas. Prior to joining Element, Steve worked for 8 years at BP Upstream as VP Reliability and Maintenance, and VP Continuous Improvement and Transformation. In addition to his time at BP, Steve worked 17 years at ExxonMobil alternating between site and central roles, was VP Technology, and Director of Reliability and Inspection, at the Hess HOVENSA refinery, and VP Asset Management at Peabody Energy. Steve started his career in the US Navy serving as an nuclear submarine officer.</a:t>
            </a:r>
          </a:p>
          <a:p>
            <a:r>
              <a:rPr lang="en-US" dirty="0"/>
              <a:t>He holds a B.S. in Mechanical Engineering from Auburn University and an M.B.A. from Pepperdine University. </a:t>
            </a:r>
          </a:p>
          <a:p>
            <a:pPr marL="342900" marR="0" lvl="0" indent="-342900">
              <a:lnSpc>
                <a:spcPct val="150000"/>
              </a:lnSpc>
              <a:spcBef>
                <a:spcPts val="0"/>
              </a:spcBef>
              <a:spcAft>
                <a:spcPts val="600"/>
              </a:spcAft>
              <a:buFont typeface="Symbol" panose="05050102010706020507" pitchFamily="18" charset="2"/>
              <a:buChar char=""/>
            </a:pPr>
            <a:endParaRPr lang="en-US" sz="1000" dirty="0">
              <a:solidFill>
                <a:schemeClr val="tx1">
                  <a:lumMod val="65000"/>
                  <a:lumOff val="35000"/>
                </a:schemeClr>
              </a:solidFill>
              <a:latin typeface="Ubuntu" panose="020B0504030602030204" pitchFamily="34" charset="0"/>
              <a:cs typeface="Arial"/>
            </a:endParaRPr>
          </a:p>
        </p:txBody>
      </p:sp>
      <p:sp>
        <p:nvSpPr>
          <p:cNvPr id="5" name="Título 2">
            <a:extLst>
              <a:ext uri="{FF2B5EF4-FFF2-40B4-BE49-F238E27FC236}">
                <a16:creationId xmlns:a16="http://schemas.microsoft.com/office/drawing/2014/main" id="{25F17B04-A16E-4361-949F-20B290E47F83}"/>
              </a:ext>
            </a:extLst>
          </p:cNvPr>
          <p:cNvSpPr txBox="1">
            <a:spLocks/>
          </p:cNvSpPr>
          <p:nvPr/>
        </p:nvSpPr>
        <p:spPr>
          <a:xfrm>
            <a:off x="171706" y="268175"/>
            <a:ext cx="8325925" cy="769978"/>
          </a:xfrm>
          <a:prstGeom prst="rect">
            <a:avLst/>
          </a:prstGeom>
        </p:spPr>
        <p:txBody>
          <a:bodyPr lIns="91411" tIns="45706" rIns="91411" bIns="45706"/>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Steve Beamer</a:t>
            </a:r>
          </a:p>
          <a:p>
            <a:r>
              <a:rPr lang="en-US" sz="2400" b="1" dirty="0"/>
              <a:t>VP of Customer Success &amp; Transformation at Element </a:t>
            </a:r>
          </a:p>
          <a:p>
            <a:endParaRPr lang="en-US" sz="2000" b="1" dirty="0"/>
          </a:p>
        </p:txBody>
      </p:sp>
    </p:spTree>
    <p:extLst>
      <p:ext uri="{BB962C8B-B14F-4D97-AF65-F5344CB8AC3E}">
        <p14:creationId xmlns:p14="http://schemas.microsoft.com/office/powerpoint/2010/main" val="345869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03104-8E7E-40D0-89F6-B16B774FA660}"/>
              </a:ext>
            </a:extLst>
          </p:cNvPr>
          <p:cNvSpPr/>
          <p:nvPr/>
        </p:nvSpPr>
        <p:spPr>
          <a:xfrm>
            <a:off x="239213" y="1496995"/>
            <a:ext cx="8038513" cy="3290581"/>
          </a:xfrm>
          <a:prstGeom prst="rect">
            <a:avLst/>
          </a:prstGeom>
        </p:spPr>
        <p:txBody>
          <a:bodyPr wrap="square">
            <a:spAutoFit/>
          </a:bodyPr>
          <a:lstStyle/>
          <a:p>
            <a:r>
              <a:rPr lang="en-US" dirty="0"/>
              <a:t>Kenneth has 20 years of sales and business development experience across multiple verticals, the last eight spent in the energy sector. He is a trusted advisor, relationship builder, and strategic thinker with a passion for helping companies in the energy and manufacturing industries achieve transformative business value through the adoption of emerging technologies. He previously held positions with Hortonworks, Bit Stew Systems and Weatherford.  He earned a Bachelor of Business Administration in Marketing from Texas A&amp;M.</a:t>
            </a:r>
            <a:endParaRPr lang="en-US" altLang="en-US" dirty="0"/>
          </a:p>
          <a:p>
            <a:endParaRPr lang="en-US" altLang="en-US" sz="1400" dirty="0"/>
          </a:p>
          <a:p>
            <a:endParaRPr lang="en-US" sz="1400" dirty="0"/>
          </a:p>
          <a:p>
            <a:r>
              <a:rPr lang="en-US" sz="1400" dirty="0"/>
              <a:t> </a:t>
            </a:r>
          </a:p>
          <a:p>
            <a:endParaRPr lang="en-US" sz="1400" dirty="0"/>
          </a:p>
          <a:p>
            <a:r>
              <a:rPr lang="en-US" sz="1400" dirty="0"/>
              <a:t> </a:t>
            </a:r>
          </a:p>
          <a:p>
            <a:pPr marL="342900" marR="0" lvl="0" indent="-342900">
              <a:lnSpc>
                <a:spcPct val="150000"/>
              </a:lnSpc>
              <a:spcBef>
                <a:spcPts val="0"/>
              </a:spcBef>
              <a:spcAft>
                <a:spcPts val="600"/>
              </a:spcAft>
              <a:buFont typeface="Symbol" panose="05050102010706020507" pitchFamily="18" charset="2"/>
              <a:buChar char=""/>
            </a:pPr>
            <a:endParaRPr lang="en-US" sz="1400" dirty="0"/>
          </a:p>
        </p:txBody>
      </p:sp>
      <p:sp>
        <p:nvSpPr>
          <p:cNvPr id="5" name="Título 2">
            <a:extLst>
              <a:ext uri="{FF2B5EF4-FFF2-40B4-BE49-F238E27FC236}">
                <a16:creationId xmlns:a16="http://schemas.microsoft.com/office/drawing/2014/main" id="{25F17B04-A16E-4361-949F-20B290E47F83}"/>
              </a:ext>
            </a:extLst>
          </p:cNvPr>
          <p:cNvSpPr txBox="1">
            <a:spLocks/>
          </p:cNvSpPr>
          <p:nvPr/>
        </p:nvSpPr>
        <p:spPr>
          <a:xfrm>
            <a:off x="-94994" y="354337"/>
            <a:ext cx="8325925" cy="769978"/>
          </a:xfrm>
          <a:prstGeom prst="rect">
            <a:avLst/>
          </a:prstGeom>
        </p:spPr>
        <p:txBody>
          <a:bodyPr lIns="91411" tIns="45706" rIns="91411" bIns="45706"/>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2400" b="1" dirty="0"/>
              <a:t>Kenneth Smith</a:t>
            </a:r>
          </a:p>
          <a:p>
            <a:pPr fontAlgn="b"/>
            <a:r>
              <a:rPr lang="en-US" sz="2400" b="1" dirty="0"/>
              <a:t> Account Executive at Seeq Corporation</a:t>
            </a:r>
          </a:p>
        </p:txBody>
      </p:sp>
      <p:sp>
        <p:nvSpPr>
          <p:cNvPr id="2" name="Rectangle 1">
            <a:extLst>
              <a:ext uri="{FF2B5EF4-FFF2-40B4-BE49-F238E27FC236}">
                <a16:creationId xmlns:a16="http://schemas.microsoft.com/office/drawing/2014/main" id="{C89E0DCD-E132-4024-95B8-58B5DEE1A01D}"/>
              </a:ext>
            </a:extLst>
          </p:cNvPr>
          <p:cNvSpPr>
            <a:spLocks noChangeArrowheads="1"/>
          </p:cNvSpPr>
          <p:nvPr/>
        </p:nvSpPr>
        <p:spPr bwMode="auto">
          <a:xfrm>
            <a:off x="0" y="-207749"/>
            <a:ext cx="65"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1" i="0" u="none" strike="noStrike" cap="none" normalizeH="0" baseline="0" dirty="0">
                <a:ln>
                  <a:noFill/>
                </a:ln>
                <a:solidFill>
                  <a:srgbClr val="006097"/>
                </a:solidFill>
                <a:effectLst/>
                <a:latin typeface="-apple-system"/>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234898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3E5D6D5CA113F419378CC5B2F58F14B" ma:contentTypeVersion="10" ma:contentTypeDescription="Crie um novo documento." ma:contentTypeScope="" ma:versionID="cbef601daac124def7de53db2c9790b9">
  <xsd:schema xmlns:xsd="http://www.w3.org/2001/XMLSchema" xmlns:xs="http://www.w3.org/2001/XMLSchema" xmlns:p="http://schemas.microsoft.com/office/2006/metadata/properties" xmlns:ns2="19d5e55c-bd82-40ad-9b57-00630e033a8a" xmlns:ns3="4681d3b5-616c-42d7-90c5-cfa14721a75f" targetNamespace="http://schemas.microsoft.com/office/2006/metadata/properties" ma:root="true" ma:fieldsID="f78415bd698fe9ebcb3a6ebfb33a2375" ns2:_="" ns3:_="">
    <xsd:import namespace="19d5e55c-bd82-40ad-9b57-00630e033a8a"/>
    <xsd:import namespace="4681d3b5-616c-42d7-90c5-cfa14721a7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d5e55c-bd82-40ad-9b57-00630e033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81d3b5-616c-42d7-90c5-cfa14721a75f"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1314E2-D9DA-49F1-A34C-F400DE21A777}">
  <ds:schemaRefs>
    <ds:schemaRef ds:uri="http://schemas.microsoft.com/sharepoint/v3/contenttype/forms"/>
  </ds:schemaRefs>
</ds:datastoreItem>
</file>

<file path=customXml/itemProps2.xml><?xml version="1.0" encoding="utf-8"?>
<ds:datastoreItem xmlns:ds="http://schemas.openxmlformats.org/officeDocument/2006/customXml" ds:itemID="{21CA0BB3-9AD4-45AC-B78F-B45E8C4040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d5e55c-bd82-40ad-9b57-00630e033a8a"/>
    <ds:schemaRef ds:uri="4681d3b5-616c-42d7-90c5-cfa14721a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E4C1E0-2A51-405A-BAF7-0C6DD86B1B23}">
  <ds:schemaRefs>
    <ds:schemaRef ds:uri="4681d3b5-616c-42d7-90c5-cfa14721a75f"/>
    <ds:schemaRef ds:uri="http://purl.org/dc/terms/"/>
    <ds:schemaRef ds:uri="http://schemas.microsoft.com/office/2006/documentManagement/types"/>
    <ds:schemaRef ds:uri="http://schemas.microsoft.com/office/infopath/2007/PartnerControls"/>
    <ds:schemaRef ds:uri="http://purl.org/dc/elements/1.1/"/>
    <ds:schemaRef ds:uri="19d5e55c-bd82-40ad-9b57-00630e033a8a"/>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837</TotalTime>
  <Words>499</Words>
  <Application>Microsoft Office PowerPoint</Application>
  <PresentationFormat>Custom</PresentationFormat>
  <Paragraphs>50</Paragraphs>
  <Slides>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-apple-system</vt:lpstr>
      <vt:lpstr>Arial</vt:lpstr>
      <vt:lpstr>Calibri</vt:lpstr>
      <vt:lpstr>Museo Sans</vt:lpstr>
      <vt:lpstr>Myriad Pro Cond</vt:lpstr>
      <vt:lpstr>Symbol</vt:lpstr>
      <vt:lpstr>Trebuchet MS</vt:lpstr>
      <vt:lpstr>Ubuntu</vt:lpstr>
      <vt:lpstr>Tema do Office</vt:lpstr>
      <vt:lpstr>1_Tema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Radix_Rafael</dc:creator>
  <cp:lastModifiedBy>Itoro Meshioye</cp:lastModifiedBy>
  <cp:revision>193</cp:revision>
  <dcterms:modified xsi:type="dcterms:W3CDTF">2020-02-06T11:12:00Z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0x01010003E5D6D5CA113F419378CC5B2F58F14B</vt:lpwstr>
  </property>
</Properties>
</file>