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tierrez, Arely (SEBMI)" userId="547ba68c-0420-4098-bf10-2fe6b3ca4c10" providerId="ADAL" clId="{DAC99E8C-7C51-42F1-B922-9800DF47782A}"/>
    <pc:docChg chg="modSld">
      <pc:chgData name="Gutierrez, Arely (SEBMI)" userId="547ba68c-0420-4098-bf10-2fe6b3ca4c10" providerId="ADAL" clId="{DAC99E8C-7C51-42F1-B922-9800DF47782A}" dt="2025-07-31T22:51:35.476" v="3" actId="20577"/>
      <pc:docMkLst>
        <pc:docMk/>
      </pc:docMkLst>
      <pc:sldChg chg="modSp mod">
        <pc:chgData name="Gutierrez, Arely (SEBMI)" userId="547ba68c-0420-4098-bf10-2fe6b3ca4c10" providerId="ADAL" clId="{DAC99E8C-7C51-42F1-B922-9800DF47782A}" dt="2025-07-31T22:51:35.476" v="3" actId="20577"/>
        <pc:sldMkLst>
          <pc:docMk/>
          <pc:sldMk cId="3715879183" sldId="256"/>
        </pc:sldMkLst>
        <pc:spChg chg="mod">
          <ac:chgData name="Gutierrez, Arely (SEBMI)" userId="547ba68c-0420-4098-bf10-2fe6b3ca4c10" providerId="ADAL" clId="{DAC99E8C-7C51-42F1-B922-9800DF47782A}" dt="2025-07-31T22:51:35.476" v="3" actId="20577"/>
          <ac:spMkLst>
            <pc:docMk/>
            <pc:sldMk cId="3715879183" sldId="256"/>
            <ac:spMk id="84" creationId="{CDB61E4A-4A4E-2889-3D62-D18D4B73E6AB}"/>
          </ac:spMkLst>
        </pc:spChg>
      </pc:sldChg>
    </pc:docChg>
  </pc:docChgLst>
  <pc:docChgLst>
    <pc:chgData name="Miguel Hernandez SEBMI" userId="48d77ae8-f8d8-4d8d-afbf-1d244d3c7622" providerId="ADAL" clId="{24BEFBA0-6805-452E-AF29-FC589C5007B6}"/>
    <pc:docChg chg="custSel modSld">
      <pc:chgData name="Miguel Hernandez SEBMI" userId="48d77ae8-f8d8-4d8d-afbf-1d244d3c7622" providerId="ADAL" clId="{24BEFBA0-6805-452E-AF29-FC589C5007B6}" dt="2024-03-22T23:47:26.453" v="16" actId="403"/>
      <pc:docMkLst>
        <pc:docMk/>
      </pc:docMkLst>
      <pc:sldChg chg="addSp delSp modSp mod setBg">
        <pc:chgData name="Miguel Hernandez SEBMI" userId="48d77ae8-f8d8-4d8d-afbf-1d244d3c7622" providerId="ADAL" clId="{24BEFBA0-6805-452E-AF29-FC589C5007B6}" dt="2024-03-22T23:47:26.453" v="16" actId="403"/>
        <pc:sldMkLst>
          <pc:docMk/>
          <pc:sldMk cId="3715879183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86574-A13E-900A-FB15-57A83440F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C5F142-2D1D-5F30-AA24-6388D9A32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E78088-A131-2727-3AC0-6455B64B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CB54-DB82-4DD1-8C5D-B2AAEEA7D697}" type="datetimeFigureOut">
              <a:rPr lang="es-MX" smtClean="0"/>
              <a:t>31/07/2025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C71500-4AF2-C439-6B13-93D1ABE1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07DD77-1979-782F-A9DE-DDC6FC3E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0E7-82FB-4DFA-B98A-2BC2D68757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2282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AB6DD-4596-C7B6-89F3-21172DEEC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DBF269-3799-D9B6-C8E9-EE7A5EBE7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CB22C3-F27A-1C84-BA7C-DE110905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CB54-DB82-4DD1-8C5D-B2AAEEA7D697}" type="datetimeFigureOut">
              <a:rPr lang="es-MX" smtClean="0"/>
              <a:t>31/07/2025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724853-9C59-E95D-BE16-EB917EBB7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14E9F5-546D-DBC3-640A-1578FBD12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0E7-82FB-4DFA-B98A-2BC2D68757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923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066F18-5CD5-A920-5B02-2F9D483A98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7E71F0-F017-C672-C445-0696E4FD9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CE5C0F-129A-D7A6-A1DE-0AEBFF38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CB54-DB82-4DD1-8C5D-B2AAEEA7D697}" type="datetimeFigureOut">
              <a:rPr lang="es-MX" smtClean="0"/>
              <a:t>31/07/2025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45A831-EDA5-7A67-CF46-1BA3960D5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3F76A5-558E-3250-5702-72BD36B76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0E7-82FB-4DFA-B98A-2BC2D68757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525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5D415B-3272-9DE7-7EFA-BBEC0D89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6B93D7-25E6-E0BE-D17D-0DA438E54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8A55D0-1484-2EB7-3B83-D1462D501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CB54-DB82-4DD1-8C5D-B2AAEEA7D697}" type="datetimeFigureOut">
              <a:rPr lang="es-MX" smtClean="0"/>
              <a:t>31/07/2025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562F2E-5AD8-2461-7A9F-D8235F803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DB5779-B3E6-E63C-8F9D-97B8899EB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0E7-82FB-4DFA-B98A-2BC2D68757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7278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5E690-BA1E-F0DE-FF43-61D4BD172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EBE16C-9E61-7F5E-722C-CC2C07F19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B48ADD-2139-9455-342E-04D3F4AEF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CB54-DB82-4DD1-8C5D-B2AAEEA7D697}" type="datetimeFigureOut">
              <a:rPr lang="es-MX" smtClean="0"/>
              <a:t>31/07/2025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70E066-5831-879A-B391-D73CD13C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50B36E-B63C-EBAA-33A4-FB51E780D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0E7-82FB-4DFA-B98A-2BC2D68757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391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2B6B8-5C03-AD93-A58B-0F77704E4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B88BB4-9FEE-4822-12F7-897FD22AE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284B35-F6DE-DD53-6932-4580F61D5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133327-2563-4310-6ADE-35509C85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CB54-DB82-4DD1-8C5D-B2AAEEA7D697}" type="datetimeFigureOut">
              <a:rPr lang="es-MX" smtClean="0"/>
              <a:t>31/07/2025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A029E-FA7A-C9AB-29A5-E89CDDE30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0C21EE-B396-4854-5449-9F0F32972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0E7-82FB-4DFA-B98A-2BC2D68757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8405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B55CD-0049-E829-5D61-4B493E224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CDAA9D-3C71-B4F6-E057-3EE884571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0DF557-1FC0-63F2-A215-E7CC06F2A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B31FE13-AAFF-19B4-27D7-262FDC1B4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269246-DDC0-4A01-AC8E-37A1E0C56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6B8213-4C29-66C8-33DE-BC6F7B5C4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CB54-DB82-4DD1-8C5D-B2AAEEA7D697}" type="datetimeFigureOut">
              <a:rPr lang="es-MX" smtClean="0"/>
              <a:t>31/07/2025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DFEA9C4-ED1F-ECDD-0D08-BAE25A20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CCB3864-D55A-8B3A-AE6E-13B3F7AE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0E7-82FB-4DFA-B98A-2BC2D68757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833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8772C-57C9-0226-8B16-C0BD05FE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789D9A-F9A1-9AFE-AB27-5991A7FB2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CB54-DB82-4DD1-8C5D-B2AAEEA7D697}" type="datetimeFigureOut">
              <a:rPr lang="es-MX" smtClean="0"/>
              <a:t>31/07/2025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918C2-6EA4-3712-8A00-AFB4CD42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AEB549F-563E-AF51-88B7-EF99F12EB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0E7-82FB-4DFA-B98A-2BC2D68757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961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2E57BD5-7CD3-3528-875E-2D990F90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CB54-DB82-4DD1-8C5D-B2AAEEA7D697}" type="datetimeFigureOut">
              <a:rPr lang="es-MX" smtClean="0"/>
              <a:t>31/07/2025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E5E55F-A602-9DB1-B7C4-052794B46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9B3442-022E-048D-753A-43B1C600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0E7-82FB-4DFA-B98A-2BC2D68757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78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9163-E43E-32BB-A0B8-DBDE73EFF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5210A7-B9D8-779B-456B-9662204D0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9F7CA3-0AC5-2E38-F2B7-66DF1F9B0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296ED4-A756-0D12-0656-E5726E185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CB54-DB82-4DD1-8C5D-B2AAEEA7D697}" type="datetimeFigureOut">
              <a:rPr lang="es-MX" smtClean="0"/>
              <a:t>31/07/2025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629C17-A1F0-D053-DC1E-13DFA41D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2BF0DA-467F-D113-1676-D76E0DE8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0E7-82FB-4DFA-B98A-2BC2D68757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454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18A64-82C5-5759-715D-A72337E18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AFEF09D-FBB4-3661-2403-D4C1F425C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8CA531-BD4C-876F-80AD-7A307E9F6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30302D-7ABB-6B9E-30C3-735E10F1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BCB54-DB82-4DD1-8C5D-B2AAEEA7D697}" type="datetimeFigureOut">
              <a:rPr lang="es-MX" smtClean="0"/>
              <a:t>31/07/2025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C4BB17-ED41-622C-A214-D86364A9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4531B6-56E6-29D4-BA51-AD5EF0BED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60E7-82FB-4DFA-B98A-2BC2D68757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766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1D4256B-B162-0657-ED7C-ECCFD96D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460EC6-B7BE-B146-DE1F-C99ADDE7E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EBF800-4711-E1D7-4D2F-2CCA863B3D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4BCB54-DB82-4DD1-8C5D-B2AAEEA7D697}" type="datetimeFigureOut">
              <a:rPr lang="es-MX" smtClean="0"/>
              <a:t>31/07/2025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9BD68E-F46D-ECD6-31AF-AA14578F2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A23876-8750-3C63-B690-960B49DB3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C060E7-82FB-4DFA-B98A-2BC2D68757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218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nva.com/design/DAGAEpRiyo0/VBd8wWQLMczZhVlP8AlQKQ/view?utm_content=DAGAEpRiyo0&amp;utm_campaign=designshare&amp;utm_medium=link&amp;utm_source=editor" TargetMode="External"/><Relationship Id="rId13" Type="http://schemas.openxmlformats.org/officeDocument/2006/relationships/image" Target="../media/image4.png"/><Relationship Id="rId18" Type="http://schemas.openxmlformats.org/officeDocument/2006/relationships/image" Target="../media/image9.jpeg"/><Relationship Id="rId3" Type="http://schemas.openxmlformats.org/officeDocument/2006/relationships/hyperlink" Target="https://www.canva.com/design/DAGAEu5hTjg/QI2mmw29RzxnDswoWLlnqQ/view?utm_content=DAGAEu5hTjg&amp;utm_campaign=designshare&amp;utm_medium=link&amp;utm_source=editor" TargetMode="External"/><Relationship Id="rId21" Type="http://schemas.openxmlformats.org/officeDocument/2006/relationships/image" Target="../media/image11.jpeg"/><Relationship Id="rId7" Type="http://schemas.openxmlformats.org/officeDocument/2006/relationships/hyperlink" Target="https://www.canva.com/design/DAF1kmh1O3w/tpFfaquq-HyhpVw9MJsckQ/watch?utm_content=DAF1kmh1O3w&amp;utm_campaign=designshare&amp;utm_medium=link&amp;utm_source=editor" TargetMode="External"/><Relationship Id="rId12" Type="http://schemas.openxmlformats.org/officeDocument/2006/relationships/image" Target="../media/image3.png"/><Relationship Id="rId17" Type="http://schemas.openxmlformats.org/officeDocument/2006/relationships/image" Target="../media/image8.JPG"/><Relationship Id="rId2" Type="http://schemas.openxmlformats.org/officeDocument/2006/relationships/hyperlink" Target="https://www.canva.com/design/DAGAEl9ooes/azHaAwNyHVwsTbjBr-PdWQ/view?utm_content=DAGAEl9ooes&amp;utm_campaign=designshare&amp;utm_medium=link&amp;utm_source=editor" TargetMode="External"/><Relationship Id="rId16" Type="http://schemas.openxmlformats.org/officeDocument/2006/relationships/image" Target="../media/image7.png"/><Relationship Id="rId20" Type="http://schemas.openxmlformats.org/officeDocument/2006/relationships/hyperlink" Target="https://www.canva.com/design/DAFcKnOkOsM/4jMk7Q783jeSCSQg51ORZQ/view?utm_content=DAFcKnOkOsM&amp;utm_campaign=designshare&amp;utm_medium=link&amp;utm_source=editor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anva.com/design/DAGAEwEHnxU/SxN9ltmufdLdjq00sgCXvQ/view?utm_content=DAGAEwEHnxU&amp;utm_campaign=designshare&amp;utm_medium=link&amp;utm_source=editor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www.canva.com/design/DAF8DMHZXWw/P4IBiMZV3biG0XbsshTIKQ/watch?utm_content=DAF8DMHZXWw&amp;utm_campaign=designshare&amp;utm_medium=link&amp;utm_source=editor" TargetMode="External"/><Relationship Id="rId15" Type="http://schemas.openxmlformats.org/officeDocument/2006/relationships/image" Target="../media/image6.jpg"/><Relationship Id="rId10" Type="http://schemas.openxmlformats.org/officeDocument/2006/relationships/image" Target="../media/image1.jpg"/><Relationship Id="rId19" Type="http://schemas.openxmlformats.org/officeDocument/2006/relationships/image" Target="../media/image10.jpg"/><Relationship Id="rId4" Type="http://schemas.openxmlformats.org/officeDocument/2006/relationships/hyperlink" Target="https://www.canva.com/design/DAGAFtvu0FA/qBfHMLPkmjHRYAwtdAEvxA/view?utm_content=DAGAFtvu0FA&amp;utm_campaign=designshare&amp;utm_medium=link&amp;utm_source=editor" TargetMode="External"/><Relationship Id="rId9" Type="http://schemas.openxmlformats.org/officeDocument/2006/relationships/hyperlink" Target="https://www.canva.com/design/DAFcKVCpfx0/8FfEhr1IEC2bBl9O340nRQ/view?utm_content=DAFcKVCpfx0&amp;utm_campaign=designshare&amp;utm_medium=link&amp;utm_source=editor" TargetMode="External"/><Relationship Id="rId14" Type="http://schemas.openxmlformats.org/officeDocument/2006/relationships/image" Target="../media/image5.png"/><Relationship Id="rId2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8722CB8D-2661-37DD-0CB8-AE8281B2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4206" y="2429856"/>
            <a:ext cx="1216402" cy="534988"/>
          </a:xfrm>
        </p:spPr>
        <p:txBody>
          <a:bodyPr>
            <a:noAutofit/>
          </a:bodyPr>
          <a:lstStyle/>
          <a:p>
            <a:r>
              <a:rPr lang="es-MX" sz="1600" dirty="0">
                <a:hlinkClick r:id="rId2"/>
              </a:rPr>
              <a:t>Ballrooms</a:t>
            </a:r>
            <a:endParaRPr lang="es-MX" sz="1600" dirty="0"/>
          </a:p>
        </p:txBody>
      </p:sp>
      <p:sp>
        <p:nvSpPr>
          <p:cNvPr id="11" name="Subtítulo 10">
            <a:extLst>
              <a:ext uri="{FF2B5EF4-FFF2-40B4-BE49-F238E27FC236}">
                <a16:creationId xmlns:a16="http://schemas.microsoft.com/office/drawing/2014/main" id="{0B73E33B-18F2-0A93-CA0D-91D26CC572C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807817" y="1391931"/>
            <a:ext cx="1384183" cy="534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400" dirty="0">
                <a:hlinkClick r:id="rId3"/>
              </a:rPr>
              <a:t>Bahía Mita Garden</a:t>
            </a:r>
            <a:endParaRPr lang="es-MX" sz="14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AF47FBB-EBCF-0092-BAF0-1E6AB5DBCC30}"/>
              </a:ext>
            </a:extLst>
          </p:cNvPr>
          <p:cNvSpPr txBox="1"/>
          <p:nvPr/>
        </p:nvSpPr>
        <p:spPr>
          <a:xfrm>
            <a:off x="4688901" y="6322920"/>
            <a:ext cx="1280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hlinkClick r:id="rId4"/>
              </a:rPr>
              <a:t>Coral </a:t>
            </a:r>
            <a:r>
              <a:rPr lang="es-MX" sz="1600" dirty="0">
                <a:hlinkClick r:id="rId4"/>
              </a:rPr>
              <a:t>Deck</a:t>
            </a:r>
            <a:endParaRPr lang="es-MX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54F469E-E707-BBAF-B062-F96B7AF54D17}"/>
              </a:ext>
            </a:extLst>
          </p:cNvPr>
          <p:cNvSpPr txBox="1"/>
          <p:nvPr/>
        </p:nvSpPr>
        <p:spPr>
          <a:xfrm>
            <a:off x="122425" y="2760724"/>
            <a:ext cx="1091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hlinkClick r:id="rId5"/>
              </a:rPr>
              <a:t>Sand Terrace</a:t>
            </a:r>
            <a:endParaRPr lang="es-MX" sz="1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5772618-46A9-1DF6-CF4B-076E5859967A}"/>
              </a:ext>
            </a:extLst>
          </p:cNvPr>
          <p:cNvSpPr txBox="1"/>
          <p:nvPr/>
        </p:nvSpPr>
        <p:spPr>
          <a:xfrm>
            <a:off x="79523" y="4223867"/>
            <a:ext cx="121505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hlinkClick r:id="rId6"/>
              </a:rPr>
              <a:t>Beach Garden  &amp; </a:t>
            </a:r>
            <a:r>
              <a:rPr lang="es-MX" sz="1400" dirty="0">
                <a:hlinkClick r:id="rId6"/>
              </a:rPr>
              <a:t>Wooden</a:t>
            </a:r>
            <a:r>
              <a:rPr lang="es-MX" sz="1200" dirty="0">
                <a:hlinkClick r:id="rId6"/>
              </a:rPr>
              <a:t> Deck</a:t>
            </a:r>
            <a:endParaRPr lang="es-MX" sz="12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017E861-E24C-06B2-D71A-63CD024877C6}"/>
              </a:ext>
            </a:extLst>
          </p:cNvPr>
          <p:cNvSpPr txBox="1"/>
          <p:nvPr/>
        </p:nvSpPr>
        <p:spPr>
          <a:xfrm>
            <a:off x="7246133" y="6322920"/>
            <a:ext cx="1384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>
                <a:hlinkClick r:id="rId7"/>
              </a:rPr>
              <a:t>Moon</a:t>
            </a:r>
            <a:r>
              <a:rPr lang="es-MX" dirty="0">
                <a:hlinkClick r:id="rId7"/>
              </a:rPr>
              <a:t> Deck</a:t>
            </a:r>
            <a:endParaRPr lang="es-MX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C6458EC-3615-BF90-0E04-12005D17D02B}"/>
              </a:ext>
            </a:extLst>
          </p:cNvPr>
          <p:cNvSpPr txBox="1"/>
          <p:nvPr/>
        </p:nvSpPr>
        <p:spPr>
          <a:xfrm>
            <a:off x="-71402" y="1250044"/>
            <a:ext cx="14791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hlinkClick r:id="rId8"/>
              </a:rPr>
              <a:t>Secrets Presidential Terrace</a:t>
            </a:r>
            <a:endParaRPr lang="es-MX" sz="1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F411635-67A9-750F-63CD-74FB5B6E8F40}"/>
              </a:ext>
            </a:extLst>
          </p:cNvPr>
          <p:cNvSpPr txBox="1"/>
          <p:nvPr/>
        </p:nvSpPr>
        <p:spPr>
          <a:xfrm>
            <a:off x="204878" y="5843301"/>
            <a:ext cx="9846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hlinkClick r:id="rId9"/>
              </a:rPr>
              <a:t>Dreams Presidential Terrace</a:t>
            </a:r>
            <a:endParaRPr lang="es-MX" sz="1400" dirty="0"/>
          </a:p>
        </p:txBody>
      </p:sp>
      <p:pic>
        <p:nvPicPr>
          <p:cNvPr id="21" name="Imagen 20" descr="Imagen que contiene pasto, verde&#10;&#10;Descripción generada automáticamente">
            <a:extLst>
              <a:ext uri="{FF2B5EF4-FFF2-40B4-BE49-F238E27FC236}">
                <a16:creationId xmlns:a16="http://schemas.microsoft.com/office/drawing/2014/main" id="{37D274DF-25F8-B384-EED0-992943A664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1" r="3923" b="34314"/>
          <a:stretch/>
        </p:blipFill>
        <p:spPr>
          <a:xfrm>
            <a:off x="1314922" y="873054"/>
            <a:ext cx="9246981" cy="4949504"/>
          </a:xfrm>
          <a:prstGeom prst="rect">
            <a:avLst/>
          </a:prstGeom>
        </p:spPr>
      </p:pic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B9180FE3-F471-2E44-14EE-CA23085299F2}"/>
              </a:ext>
            </a:extLst>
          </p:cNvPr>
          <p:cNvCxnSpPr>
            <a:cxnSpLocks/>
          </p:cNvCxnSpPr>
          <p:nvPr/>
        </p:nvCxnSpPr>
        <p:spPr>
          <a:xfrm flipH="1">
            <a:off x="8531604" y="1373416"/>
            <a:ext cx="2136249" cy="152917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Imagen 26" descr="Un campo verde&#10;&#10;Descripción generada automáticamente">
            <a:extLst>
              <a:ext uri="{FF2B5EF4-FFF2-40B4-BE49-F238E27FC236}">
                <a16:creationId xmlns:a16="http://schemas.microsoft.com/office/drawing/2014/main" id="{8775FC60-FF8A-4A16-A905-D6415E8D71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52" y="508620"/>
            <a:ext cx="1159992" cy="869994"/>
          </a:xfrm>
          <a:prstGeom prst="rect">
            <a:avLst/>
          </a:prstGeom>
        </p:spPr>
      </p:pic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F18EC6E6-652F-8DF2-F05C-B89836B8891A}"/>
              </a:ext>
            </a:extLst>
          </p:cNvPr>
          <p:cNvCxnSpPr>
            <a:cxnSpLocks/>
          </p:cNvCxnSpPr>
          <p:nvPr/>
        </p:nvCxnSpPr>
        <p:spPr>
          <a:xfrm flipH="1">
            <a:off x="8808440" y="2597891"/>
            <a:ext cx="1976859" cy="154062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1" name="Imagen 30" descr="Un puente sobre el pasto&#10;&#10;Descripción generada automáticamente">
            <a:extLst>
              <a:ext uri="{FF2B5EF4-FFF2-40B4-BE49-F238E27FC236}">
                <a16:creationId xmlns:a16="http://schemas.microsoft.com/office/drawing/2014/main" id="{7E415FB4-C9A7-A0B5-BAAE-E7239C09538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6" t="53456" r="-496" b="26483"/>
          <a:stretch/>
        </p:blipFill>
        <p:spPr>
          <a:xfrm>
            <a:off x="10743260" y="1798739"/>
            <a:ext cx="1121084" cy="780006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716CED3-1569-E2D4-E3BE-60F29F2966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476" y="5041691"/>
            <a:ext cx="1104225" cy="793710"/>
          </a:xfrm>
          <a:prstGeom prst="rect">
            <a:avLst/>
          </a:prstGeom>
        </p:spPr>
      </p:pic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4301B838-8DAF-6E42-5C9D-D85A300BD341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1268701" y="4011263"/>
            <a:ext cx="1709391" cy="142728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EEE68B45-0A66-E725-4034-89967C10F12A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1268701" y="3905536"/>
            <a:ext cx="2315408" cy="153301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3" name="Imagen 42" descr="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73E1A75E-3DCC-B2C0-0B4A-6C623CEEE9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0" y="411735"/>
            <a:ext cx="1159992" cy="842212"/>
          </a:xfrm>
          <a:prstGeom prst="rect">
            <a:avLst/>
          </a:prstGeom>
        </p:spPr>
      </p:pic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38A91BF4-103E-A9F8-8A5F-BF98D5E25ECF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1234162" y="832841"/>
            <a:ext cx="2918388" cy="121808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78149857-D003-AEEE-BCCD-2AFDEA854187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1234162" y="832841"/>
            <a:ext cx="2349947" cy="121808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9" name="Imagen 48" descr="Imagen que contiene Dibujo de ingeniería&#10;&#10;Descripción generada automáticamente">
            <a:extLst>
              <a:ext uri="{FF2B5EF4-FFF2-40B4-BE49-F238E27FC236}">
                <a16:creationId xmlns:a16="http://schemas.microsoft.com/office/drawing/2014/main" id="{95696B3E-97F0-1BA5-E757-211F050BF6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" y="3381654"/>
            <a:ext cx="1142956" cy="842213"/>
          </a:xfrm>
          <a:prstGeom prst="rect">
            <a:avLst/>
          </a:prstGeom>
        </p:spPr>
      </p:pic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5C1AE0CE-EB25-C225-70A5-CF70A7BFF0CE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1234162" y="3802761"/>
            <a:ext cx="1355829" cy="10277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6" name="Imagen 55" descr="Lago rodeado de árboles&#10;&#10;Descripción generada automáticamente">
            <a:extLst>
              <a:ext uri="{FF2B5EF4-FFF2-40B4-BE49-F238E27FC236}">
                <a16:creationId xmlns:a16="http://schemas.microsoft.com/office/drawing/2014/main" id="{507098FC-4A6A-C065-8D9B-8AA4F129EF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" y="2052480"/>
            <a:ext cx="1109635" cy="780006"/>
          </a:xfrm>
          <a:prstGeom prst="rect">
            <a:avLst/>
          </a:prstGeom>
        </p:spPr>
      </p:pic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65D812DB-ED77-F70B-22CF-D271BE87AFE2}"/>
              </a:ext>
            </a:extLst>
          </p:cNvPr>
          <p:cNvCxnSpPr>
            <a:cxnSpLocks/>
          </p:cNvCxnSpPr>
          <p:nvPr/>
        </p:nvCxnSpPr>
        <p:spPr>
          <a:xfrm>
            <a:off x="1195816" y="2454347"/>
            <a:ext cx="1394175" cy="69647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68442098-46FD-6643-A15C-78CD93FE6B31}"/>
              </a:ext>
            </a:extLst>
          </p:cNvPr>
          <p:cNvCxnSpPr>
            <a:cxnSpLocks/>
            <a:stCxn id="64" idx="0"/>
          </p:cNvCxnSpPr>
          <p:nvPr/>
        </p:nvCxnSpPr>
        <p:spPr>
          <a:xfrm flipV="1">
            <a:off x="6736360" y="3283944"/>
            <a:ext cx="0" cy="280058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4" name="Imagen 63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2A9FDDE2-F290-0652-BF74-DE41E90BEE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74" y="6084533"/>
            <a:ext cx="1027772" cy="717864"/>
          </a:xfrm>
          <a:prstGeom prst="rect">
            <a:avLst/>
          </a:prstGeom>
        </p:spPr>
      </p:pic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9DEC40E6-1636-F2E1-FF99-801E1EECC7C3}"/>
              </a:ext>
            </a:extLst>
          </p:cNvPr>
          <p:cNvCxnSpPr>
            <a:cxnSpLocks/>
            <a:stCxn id="71" idx="0"/>
          </p:cNvCxnSpPr>
          <p:nvPr/>
        </p:nvCxnSpPr>
        <p:spPr>
          <a:xfrm flipH="1" flipV="1">
            <a:off x="3618648" y="3347806"/>
            <a:ext cx="400083" cy="268210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1" name="Imagen 70" descr="Un jardín con agua&#10;&#10;Descripción generada automáticamente con confianza media">
            <a:extLst>
              <a:ext uri="{FF2B5EF4-FFF2-40B4-BE49-F238E27FC236}">
                <a16:creationId xmlns:a16="http://schemas.microsoft.com/office/drawing/2014/main" id="{82229D11-EE79-EF67-1BB1-0EFBDD5F0BC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5" r="5416" b="11278"/>
          <a:stretch/>
        </p:blipFill>
        <p:spPr>
          <a:xfrm>
            <a:off x="3440227" y="6029910"/>
            <a:ext cx="1157007" cy="774967"/>
          </a:xfrm>
          <a:prstGeom prst="rect">
            <a:avLst/>
          </a:prstGeom>
        </p:spPr>
      </p:pic>
      <p:cxnSp>
        <p:nvCxnSpPr>
          <p:cNvPr id="74" name="Conector recto de flecha 73">
            <a:extLst>
              <a:ext uri="{FF2B5EF4-FFF2-40B4-BE49-F238E27FC236}">
                <a16:creationId xmlns:a16="http://schemas.microsoft.com/office/drawing/2014/main" id="{D2DCD2F6-DBE6-BC3F-2E10-195AE8313855}"/>
              </a:ext>
            </a:extLst>
          </p:cNvPr>
          <p:cNvCxnSpPr>
            <a:cxnSpLocks/>
            <a:stCxn id="80" idx="1"/>
          </p:cNvCxnSpPr>
          <p:nvPr/>
        </p:nvCxnSpPr>
        <p:spPr>
          <a:xfrm flipH="1">
            <a:off x="9227890" y="5540281"/>
            <a:ext cx="1596316" cy="22488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0" name="Imagen 79" descr="Un jardín con plantas&#10;&#10;Descripción generada automáticamente con confianza media">
            <a:extLst>
              <a:ext uri="{FF2B5EF4-FFF2-40B4-BE49-F238E27FC236}">
                <a16:creationId xmlns:a16="http://schemas.microsoft.com/office/drawing/2014/main" id="{E25B2A5E-05DD-A2EC-C6CC-A3EFA3183ED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8" b="21892"/>
          <a:stretch/>
        </p:blipFill>
        <p:spPr>
          <a:xfrm>
            <a:off x="10824206" y="5105284"/>
            <a:ext cx="1068827" cy="869994"/>
          </a:xfrm>
          <a:prstGeom prst="rect">
            <a:avLst/>
          </a:prstGeom>
        </p:spPr>
      </p:pic>
      <p:sp>
        <p:nvSpPr>
          <p:cNvPr id="83" name="CuadroTexto 82">
            <a:extLst>
              <a:ext uri="{FF2B5EF4-FFF2-40B4-BE49-F238E27FC236}">
                <a16:creationId xmlns:a16="http://schemas.microsoft.com/office/drawing/2014/main" id="{35B700D7-1696-B6E5-6963-0A540CD25E42}"/>
              </a:ext>
            </a:extLst>
          </p:cNvPr>
          <p:cNvSpPr txBox="1"/>
          <p:nvPr/>
        </p:nvSpPr>
        <p:spPr>
          <a:xfrm>
            <a:off x="10824206" y="5958717"/>
            <a:ext cx="12164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>
                <a:hlinkClick r:id="rId20"/>
              </a:rPr>
              <a:t>The Nest</a:t>
            </a:r>
            <a:endParaRPr lang="es-MX" sz="1600" dirty="0"/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CDB61E4A-4A4E-2889-3D62-D18D4B73E6AB}"/>
              </a:ext>
            </a:extLst>
          </p:cNvPr>
          <p:cNvSpPr txBox="1"/>
          <p:nvPr/>
        </p:nvSpPr>
        <p:spPr>
          <a:xfrm>
            <a:off x="4384595" y="349469"/>
            <a:ext cx="2913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err="1">
                <a:latin typeface="Agency FB" panose="020B0503020202020204" pitchFamily="34" charset="0"/>
              </a:rPr>
              <a:t>Venues</a:t>
            </a:r>
            <a:r>
              <a:rPr lang="es-MX" sz="2800" dirty="0">
                <a:latin typeface="Agency FB" panose="020B0503020202020204" pitchFamily="34" charset="0"/>
              </a:rPr>
              <a:t> </a:t>
            </a:r>
            <a:r>
              <a:rPr lang="es-MX" sz="2800" dirty="0" err="1">
                <a:latin typeface="Agency FB" panose="020B0503020202020204" pitchFamily="34" charset="0"/>
              </a:rPr>
              <a:t>Locations</a:t>
            </a:r>
            <a:r>
              <a:rPr lang="es-MX" sz="2800" dirty="0"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87" name="Picture 7">
            <a:extLst>
              <a:ext uri="{FF2B5EF4-FFF2-40B4-BE49-F238E27FC236}">
                <a16:creationId xmlns:a16="http://schemas.microsoft.com/office/drawing/2014/main" id="{695226CA-0FA2-D3CB-8C84-4C79E0B4830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86" y="127852"/>
            <a:ext cx="1341465" cy="69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88668ED3-FFC6-3EAF-8848-0CDCC853D58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56" y="123616"/>
            <a:ext cx="1275386" cy="70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8791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25</Words>
  <Application>Microsoft Office PowerPoint</Application>
  <PresentationFormat>Panorámica</PresentationFormat>
  <Paragraphs>10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Agency FB</vt:lpstr>
      <vt:lpstr>Aptos</vt:lpstr>
      <vt:lpstr>Aptos Display</vt:lpstr>
      <vt:lpstr>Arial</vt:lpstr>
      <vt:lpstr>Tema de Office</vt:lpstr>
      <vt:lpstr>Ballrooms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Ballrooms</dc:title>
  <dc:creator>Miguel Hernandez SEBMI</dc:creator>
  <cp:lastModifiedBy>Gutierrez, Arely (SEBMI)</cp:lastModifiedBy>
  <cp:revision>2</cp:revision>
  <dcterms:created xsi:type="dcterms:W3CDTF">2024-03-20T16:56:12Z</dcterms:created>
  <dcterms:modified xsi:type="dcterms:W3CDTF">2025-07-31T22:51:45Z</dcterms:modified>
</cp:coreProperties>
</file>