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085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f52fa3cae8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f52fa3cae8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f52fa3cae8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f52fa3cae8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f52fa3cae8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f52fa3cae8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f52fa3cae8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f52fa3cae8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f52fa3cae8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f52fa3cae8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f52fa3cae8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f52fa3cae8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f52fa3cae8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f52fa3cae8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f52fa3cae8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3f52fa3cae8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f52fa3cae8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f52fa3cae8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f52fa3cae8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f52fa3cae8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f52fa3cae8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f52fa3cae8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f52fa3cae8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f52fa3cae8_0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f52fa3cae8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f52fa3cae8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f52fa3cae8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f52fa3cae8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f52fa3cae8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f52fa3cae8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f52fa3cae8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f52fa3cae8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f52fa3cae8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f52fa3cae8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f52fa3cae8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f52fa3cae8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f52fa3cae8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f52fa3cae8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f52fa3cae8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f52fa3cae8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f52fa3cae8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f52fa3cae8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f52fa3cae8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f52fa3cae8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f52fa3cae8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f52fa3cae8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f52fa3cae8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3f52fa3cae8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f52fa3cae8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f52fa3cae8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f52fa3cae8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f52fa3cae8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f52fa3cae8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f52fa3cae8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f52fa3cae8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f52fa3cae8_1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f52fa3cae8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f52fa3cae8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f52fa3cae8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f52fa3cae8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f52fa3ca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f52fa3ca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f52fa3cae8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f52fa3cae8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f52fa3cae8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f52fa3cae8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f52fa3cae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f52fa3cae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f52fa3cae8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f52fa3cae8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f52fa3cae8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f52fa3cae8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LT 1">
  <p:cSld name="BLANK_4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0000"/>
          </a:blip>
          <a:srcRect l="3134" t="16786" r="7835" b="8145"/>
          <a:stretch/>
        </p:blipFill>
        <p:spPr>
          <a:xfrm rot="10800000" flipH="1">
            <a:off x="0" y="-3474"/>
            <a:ext cx="9161550" cy="515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 rot="10800000" flipH="1">
            <a:off x="0" y="4676700"/>
            <a:ext cx="9149700" cy="46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28600" y="1738950"/>
            <a:ext cx="4402800" cy="25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rbanist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6658800" cy="141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19" name="Google Shape;19;p2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20;p2"/>
          <p:cNvSpPr txBox="1">
            <a:spLocks noGrp="1"/>
          </p:cNvSpPr>
          <p:nvPr>
            <p:ph type="subTitle" idx="5"/>
          </p:nvPr>
        </p:nvSpPr>
        <p:spPr>
          <a:xfrm>
            <a:off x="297075" y="4175900"/>
            <a:ext cx="1264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6"/>
          </p:nvPr>
        </p:nvSpPr>
        <p:spPr>
          <a:xfrm>
            <a:off x="1786375" y="4175900"/>
            <a:ext cx="1264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7"/>
          </p:nvPr>
        </p:nvSpPr>
        <p:spPr>
          <a:xfrm>
            <a:off x="228591" y="3454475"/>
            <a:ext cx="4659600" cy="252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8"/>
          </p:nvPr>
        </p:nvSpPr>
        <p:spPr>
          <a:xfrm>
            <a:off x="228591" y="3743050"/>
            <a:ext cx="4659600" cy="252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big title and body">
  <p:cSld name="BLANK_1_1_1_1_1_1_1_1_1_1_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1" descr="Oval black shapes against a shadowy background. "/>
          <p:cNvPicPr preferRelativeResize="0"/>
          <p:nvPr/>
        </p:nvPicPr>
        <p:blipFill rotWithShape="1">
          <a:blip r:embed="rId2">
            <a:alphaModFix/>
          </a:blip>
          <a:srcRect l="17241" t="35" r="25039" b="42245"/>
          <a:stretch/>
        </p:blipFill>
        <p:spPr>
          <a:xfrm>
            <a:off x="0" y="-289"/>
            <a:ext cx="9144000" cy="5144100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11"/>
          <p:cNvSpPr txBox="1">
            <a:spLocks noGrp="1"/>
          </p:cNvSpPr>
          <p:nvPr>
            <p:ph type="subTitle" idx="1"/>
          </p:nvPr>
        </p:nvSpPr>
        <p:spPr>
          <a:xfrm>
            <a:off x="4314775" y="3818375"/>
            <a:ext cx="4230600" cy="45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63" name="Google Shape;163;p11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64" name="Google Shape;164;p11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65" name="Google Shape;165;p11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66" name="Google Shape;166;p11"/>
          <p:cNvSpPr txBox="1">
            <a:spLocks noGrp="1"/>
          </p:cNvSpPr>
          <p:nvPr>
            <p:ph type="title"/>
          </p:nvPr>
        </p:nvSpPr>
        <p:spPr>
          <a:xfrm>
            <a:off x="228600" y="290448"/>
            <a:ext cx="3655800" cy="2407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167" name="Google Shape;167;p11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11"/>
          <p:cNvCxnSpPr/>
          <p:nvPr/>
        </p:nvCxnSpPr>
        <p:spPr>
          <a:xfrm>
            <a:off x="4159025" y="226100"/>
            <a:ext cx="0" cy="4457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11"/>
          <p:cNvCxnSpPr/>
          <p:nvPr/>
        </p:nvCxnSpPr>
        <p:spPr>
          <a:xfrm>
            <a:off x="228600" y="226100"/>
            <a:ext cx="8687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0" name="Google Shape;170;p11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ALT 2">
  <p:cSld name="BLANK_1_1_1_1_1_1_1_1_1_1_1_1_2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228600" y="1743625"/>
            <a:ext cx="4296600" cy="27090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4" name="Google Shape;174;p12"/>
          <p:cNvSpPr>
            <a:spLocks noGrp="1"/>
          </p:cNvSpPr>
          <p:nvPr>
            <p:ph type="pic" idx="2"/>
          </p:nvPr>
        </p:nvSpPr>
        <p:spPr>
          <a:xfrm>
            <a:off x="5342000" y="457200"/>
            <a:ext cx="3573300" cy="39954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75" name="Google Shape;175;p12"/>
          <p:cNvSpPr txBox="1">
            <a:spLocks noGrp="1"/>
          </p:cNvSpPr>
          <p:nvPr>
            <p:ph type="subTitle" idx="3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subTitle" idx="4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77" name="Google Shape;177;p12"/>
          <p:cNvSpPr txBox="1">
            <a:spLocks noGrp="1"/>
          </p:cNvSpPr>
          <p:nvPr>
            <p:ph type="subTitle" idx="5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78" name="Google Shape;178;p12"/>
          <p:cNvSpPr txBox="1">
            <a:spLocks noGrp="1"/>
          </p:cNvSpPr>
          <p:nvPr>
            <p:ph type="subTitle" idx="6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79" name="Google Shape;179;p12"/>
          <p:cNvSpPr txBox="1">
            <a:spLocks noGrp="1"/>
          </p:cNvSpPr>
          <p:nvPr>
            <p:ph type="title"/>
          </p:nvPr>
        </p:nvSpPr>
        <p:spPr>
          <a:xfrm>
            <a:off x="228600" y="613525"/>
            <a:ext cx="4296600" cy="116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cxnSp>
        <p:nvCxnSpPr>
          <p:cNvPr id="180" name="Google Shape;180;p12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12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2" name="Google Shape;182;p12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cards">
  <p:cSld name="CUSTOM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>
            <a:spLocks noGrp="1"/>
          </p:cNvSpPr>
          <p:nvPr>
            <p:ph type="title"/>
          </p:nvPr>
        </p:nvSpPr>
        <p:spPr>
          <a:xfrm>
            <a:off x="3386700" y="489887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3386700" y="690369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2"/>
          </p:nvPr>
        </p:nvSpPr>
        <p:spPr>
          <a:xfrm>
            <a:off x="3386700" y="1070875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3"/>
          </p:nvPr>
        </p:nvSpPr>
        <p:spPr>
          <a:xfrm>
            <a:off x="6307650" y="482616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4"/>
          </p:nvPr>
        </p:nvSpPr>
        <p:spPr>
          <a:xfrm>
            <a:off x="6307650" y="690369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5"/>
          </p:nvPr>
        </p:nvSpPr>
        <p:spPr>
          <a:xfrm>
            <a:off x="6307650" y="1070875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6"/>
          </p:nvPr>
        </p:nvSpPr>
        <p:spPr>
          <a:xfrm>
            <a:off x="233850" y="228600"/>
            <a:ext cx="21900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7"/>
          </p:nvPr>
        </p:nvSpPr>
        <p:spPr>
          <a:xfrm>
            <a:off x="3482800" y="4057204"/>
            <a:ext cx="1076100" cy="16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8"/>
          </p:nvPr>
        </p:nvSpPr>
        <p:spPr>
          <a:xfrm>
            <a:off x="6405300" y="4057079"/>
            <a:ext cx="1076100" cy="16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9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1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196" name="Google Shape;196;p13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7" name="Google Shape;197;p13"/>
          <p:cNvGrpSpPr/>
          <p:nvPr/>
        </p:nvGrpSpPr>
        <p:grpSpPr>
          <a:xfrm rot="-5400000">
            <a:off x="4794488" y="4206993"/>
            <a:ext cx="141588" cy="73485"/>
            <a:chOff x="498725" y="2069800"/>
            <a:chExt cx="205200" cy="106500"/>
          </a:xfrm>
        </p:grpSpPr>
        <p:cxnSp>
          <p:nvCxnSpPr>
            <p:cNvPr id="198" name="Google Shape;198;p13"/>
            <p:cNvCxnSpPr/>
            <p:nvPr/>
          </p:nvCxnSpPr>
          <p:spPr>
            <a:xfrm rot="-5400000" flipH="1">
              <a:off x="498725" y="2069800"/>
              <a:ext cx="103500" cy="1035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 rot="5400000">
              <a:off x="596825" y="2069200"/>
              <a:ext cx="106500" cy="1077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0" name="Google Shape;200;p13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1" name="Google Shape;201;p13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cards">
  <p:cSld name="CUSTOM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"/>
          <p:cNvSpPr txBox="1">
            <a:spLocks noGrp="1"/>
          </p:cNvSpPr>
          <p:nvPr>
            <p:ph type="title"/>
          </p:nvPr>
        </p:nvSpPr>
        <p:spPr>
          <a:xfrm>
            <a:off x="233850" y="228600"/>
            <a:ext cx="21900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207" name="Google Shape;207;p14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14"/>
          <p:cNvSpPr txBox="1">
            <a:spLocks noGrp="1"/>
          </p:cNvSpPr>
          <p:nvPr>
            <p:ph type="title" idx="4"/>
          </p:nvPr>
        </p:nvSpPr>
        <p:spPr>
          <a:xfrm>
            <a:off x="3379125" y="491100"/>
            <a:ext cx="14613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4"/>
          <p:cNvSpPr txBox="1">
            <a:spLocks noGrp="1"/>
          </p:cNvSpPr>
          <p:nvPr>
            <p:ph type="subTitle" idx="5"/>
          </p:nvPr>
        </p:nvSpPr>
        <p:spPr>
          <a:xfrm>
            <a:off x="3379125" y="691577"/>
            <a:ext cx="15495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10" name="Google Shape;210;p14"/>
          <p:cNvSpPr txBox="1">
            <a:spLocks noGrp="1"/>
          </p:cNvSpPr>
          <p:nvPr>
            <p:ph type="subTitle" idx="6"/>
          </p:nvPr>
        </p:nvSpPr>
        <p:spPr>
          <a:xfrm>
            <a:off x="3379123" y="1072077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title" idx="7"/>
          </p:nvPr>
        </p:nvSpPr>
        <p:spPr>
          <a:xfrm>
            <a:off x="6318039" y="491100"/>
            <a:ext cx="14613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subTitle" idx="8"/>
          </p:nvPr>
        </p:nvSpPr>
        <p:spPr>
          <a:xfrm>
            <a:off x="6318039" y="691577"/>
            <a:ext cx="15495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9"/>
          </p:nvPr>
        </p:nvSpPr>
        <p:spPr>
          <a:xfrm>
            <a:off x="6318036" y="1072077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 idx="13"/>
          </p:nvPr>
        </p:nvSpPr>
        <p:spPr>
          <a:xfrm>
            <a:off x="6318039" y="2655740"/>
            <a:ext cx="14613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subTitle" idx="14"/>
          </p:nvPr>
        </p:nvSpPr>
        <p:spPr>
          <a:xfrm>
            <a:off x="6318039" y="2856216"/>
            <a:ext cx="15495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subTitle" idx="15"/>
          </p:nvPr>
        </p:nvSpPr>
        <p:spPr>
          <a:xfrm>
            <a:off x="6318036" y="3236717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title" idx="16"/>
          </p:nvPr>
        </p:nvSpPr>
        <p:spPr>
          <a:xfrm>
            <a:off x="3379125" y="2655740"/>
            <a:ext cx="14613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4"/>
          <p:cNvSpPr txBox="1">
            <a:spLocks noGrp="1"/>
          </p:cNvSpPr>
          <p:nvPr>
            <p:ph type="subTitle" idx="17"/>
          </p:nvPr>
        </p:nvSpPr>
        <p:spPr>
          <a:xfrm>
            <a:off x="3379125" y="2856216"/>
            <a:ext cx="15495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19" name="Google Shape;219;p14"/>
          <p:cNvSpPr txBox="1">
            <a:spLocks noGrp="1"/>
          </p:cNvSpPr>
          <p:nvPr>
            <p:ph type="subTitle" idx="18"/>
          </p:nvPr>
        </p:nvSpPr>
        <p:spPr>
          <a:xfrm>
            <a:off x="3379123" y="3236717"/>
            <a:ext cx="2444700" cy="818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20" name="Google Shape;220;p14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1" name="Google Shape;221;p14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CUSTOM_7_1_1_1_1_1_1_1_1_1_1_1_1_1_1_1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5"/>
          <p:cNvPicPr preferRelativeResize="0"/>
          <p:nvPr/>
        </p:nvPicPr>
        <p:blipFill rotWithShape="1">
          <a:blip r:embed="rId2">
            <a:alphaModFix/>
          </a:blip>
          <a:srcRect r="15469" b="14588"/>
          <a:stretch/>
        </p:blipFill>
        <p:spPr>
          <a:xfrm flipH="1">
            <a:off x="4571999" y="2061075"/>
            <a:ext cx="4572001" cy="3082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15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5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4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title"/>
          </p:nvPr>
        </p:nvSpPr>
        <p:spPr>
          <a:xfrm>
            <a:off x="355225" y="1775475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5"/>
          </p:nvPr>
        </p:nvSpPr>
        <p:spPr>
          <a:xfrm>
            <a:off x="355225" y="2161825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body" idx="6"/>
          </p:nvPr>
        </p:nvSpPr>
        <p:spPr>
          <a:xfrm>
            <a:off x="355225" y="2465025"/>
            <a:ext cx="1826700" cy="47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5"/>
          <p:cNvSpPr txBox="1">
            <a:spLocks noGrp="1"/>
          </p:cNvSpPr>
          <p:nvPr>
            <p:ph type="title" idx="7"/>
          </p:nvPr>
        </p:nvSpPr>
        <p:spPr>
          <a:xfrm>
            <a:off x="2543875" y="1775475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subTitle" idx="8"/>
          </p:nvPr>
        </p:nvSpPr>
        <p:spPr>
          <a:xfrm>
            <a:off x="2543875" y="2161825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34" name="Google Shape;234;p15"/>
          <p:cNvSpPr txBox="1">
            <a:spLocks noGrp="1"/>
          </p:cNvSpPr>
          <p:nvPr>
            <p:ph type="body" idx="9"/>
          </p:nvPr>
        </p:nvSpPr>
        <p:spPr>
          <a:xfrm>
            <a:off x="2543875" y="2465025"/>
            <a:ext cx="1826700" cy="47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5"/>
          <p:cNvSpPr txBox="1">
            <a:spLocks noGrp="1"/>
          </p:cNvSpPr>
          <p:nvPr>
            <p:ph type="title" idx="13"/>
          </p:nvPr>
        </p:nvSpPr>
        <p:spPr>
          <a:xfrm>
            <a:off x="4745500" y="1775475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5"/>
          <p:cNvSpPr txBox="1">
            <a:spLocks noGrp="1"/>
          </p:cNvSpPr>
          <p:nvPr>
            <p:ph type="subTitle" idx="14"/>
          </p:nvPr>
        </p:nvSpPr>
        <p:spPr>
          <a:xfrm>
            <a:off x="4745500" y="2161825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body" idx="15"/>
          </p:nvPr>
        </p:nvSpPr>
        <p:spPr>
          <a:xfrm>
            <a:off x="4745400" y="2465025"/>
            <a:ext cx="1826700" cy="47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idx="16"/>
          </p:nvPr>
        </p:nvSpPr>
        <p:spPr>
          <a:xfrm>
            <a:off x="6942300" y="1775475"/>
            <a:ext cx="1862100" cy="2931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7"/>
          </p:nvPr>
        </p:nvSpPr>
        <p:spPr>
          <a:xfrm>
            <a:off x="6942300" y="2161825"/>
            <a:ext cx="1974600" cy="204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body" idx="18"/>
          </p:nvPr>
        </p:nvSpPr>
        <p:spPr>
          <a:xfrm>
            <a:off x="6942300" y="2465025"/>
            <a:ext cx="1791600" cy="47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title" idx="19"/>
          </p:nvPr>
        </p:nvSpPr>
        <p:spPr>
          <a:xfrm>
            <a:off x="228600" y="613525"/>
            <a:ext cx="3904500" cy="864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5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3" name="Google Shape;243;p15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ers">
  <p:cSld name="CUSTOM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246" name="Google Shape;246;p16"/>
          <p:cNvCxnSpPr/>
          <p:nvPr/>
        </p:nvCxnSpPr>
        <p:spPr>
          <a:xfrm>
            <a:off x="228450" y="2061025"/>
            <a:ext cx="8687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" name="Google Shape;247;p16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250" name="Google Shape;250;p16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" name="Google Shape;251;p16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58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9pPr>
          </a:lstStyle>
          <a:p>
            <a:endParaRPr/>
          </a:p>
        </p:txBody>
      </p:sp>
      <p:sp>
        <p:nvSpPr>
          <p:cNvPr id="252" name="Google Shape;252;p16"/>
          <p:cNvSpPr>
            <a:spLocks noGrp="1"/>
          </p:cNvSpPr>
          <p:nvPr>
            <p:ph type="pic" idx="5"/>
          </p:nvPr>
        </p:nvSpPr>
        <p:spPr>
          <a:xfrm>
            <a:off x="3795900" y="2682425"/>
            <a:ext cx="1458300" cy="14583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6"/>
          <p:cNvSpPr txBox="1">
            <a:spLocks noGrp="1"/>
          </p:cNvSpPr>
          <p:nvPr>
            <p:ph type="body" idx="6"/>
          </p:nvPr>
        </p:nvSpPr>
        <p:spPr>
          <a:xfrm>
            <a:off x="5871500" y="2468775"/>
            <a:ext cx="2864700" cy="676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●"/>
              <a:defRPr sz="1000">
                <a:solidFill>
                  <a:schemeClr val="dk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○"/>
              <a:defRPr sz="1000">
                <a:solidFill>
                  <a:schemeClr val="dk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■"/>
              <a:defRPr sz="1000">
                <a:solidFill>
                  <a:schemeClr val="dk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●"/>
              <a:defRPr sz="1000">
                <a:solidFill>
                  <a:schemeClr val="dk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○"/>
              <a:defRPr sz="1000">
                <a:solidFill>
                  <a:schemeClr val="dk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■"/>
              <a:defRPr sz="1000">
                <a:solidFill>
                  <a:schemeClr val="dk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●"/>
              <a:defRPr sz="1000">
                <a:solidFill>
                  <a:schemeClr val="dk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○"/>
              <a:defRPr sz="1000">
                <a:solidFill>
                  <a:schemeClr val="dk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body" idx="7"/>
          </p:nvPr>
        </p:nvSpPr>
        <p:spPr>
          <a:xfrm>
            <a:off x="5871500" y="3553025"/>
            <a:ext cx="2864700" cy="69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●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marL="914400" lvl="1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○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marL="1371600" lvl="2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■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marL="1828800" lvl="3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●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marL="2286000" lvl="4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○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marL="2743200" lvl="5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■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marL="3200400" lvl="6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●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marL="3657600" lvl="7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○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marL="4114800" lvl="8" indent="-30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3"/>
              </a:buClr>
              <a:buSzPts val="1200"/>
              <a:buFont typeface="Urbanist Medium"/>
              <a:buChar char="■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8"/>
          </p:nvPr>
        </p:nvSpPr>
        <p:spPr>
          <a:xfrm>
            <a:off x="238800" y="2720113"/>
            <a:ext cx="2824500" cy="145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7" name="Google Shape;257;p16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">
  <p:cSld name="CUSTOM_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60" name="Google Shape;260;p17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61" name="Google Shape;261;p17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262" name="Google Shape;262;p17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17"/>
          <p:cNvSpPr/>
          <p:nvPr/>
        </p:nvSpPr>
        <p:spPr>
          <a:xfrm>
            <a:off x="228600" y="1395962"/>
            <a:ext cx="2101200" cy="30540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2423700" y="1395962"/>
            <a:ext cx="3198600" cy="3054000"/>
          </a:xfrm>
          <a:prstGeom prst="roundRect">
            <a:avLst>
              <a:gd name="adj" fmla="val 674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5" name="Google Shape;265;p17"/>
          <p:cNvSpPr/>
          <p:nvPr/>
        </p:nvSpPr>
        <p:spPr>
          <a:xfrm>
            <a:off x="5716850" y="1395962"/>
            <a:ext cx="3198600" cy="1758300"/>
          </a:xfrm>
          <a:prstGeom prst="roundRect">
            <a:avLst>
              <a:gd name="adj" fmla="val 963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5716200" y="3231390"/>
            <a:ext cx="3198600" cy="1217400"/>
          </a:xfrm>
          <a:prstGeom prst="roundRect">
            <a:avLst>
              <a:gd name="adj" fmla="val 1360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7" name="Google Shape;267;p17"/>
          <p:cNvSpPr>
            <a:spLocks noGrp="1"/>
          </p:cNvSpPr>
          <p:nvPr>
            <p:ph type="pic" idx="4"/>
          </p:nvPr>
        </p:nvSpPr>
        <p:spPr>
          <a:xfrm>
            <a:off x="381950" y="993050"/>
            <a:ext cx="850500" cy="8505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7"/>
          <p:cNvSpPr txBox="1">
            <a:spLocks noGrp="1"/>
          </p:cNvSpPr>
          <p:nvPr>
            <p:ph type="subTitle" idx="5"/>
          </p:nvPr>
        </p:nvSpPr>
        <p:spPr>
          <a:xfrm>
            <a:off x="381950" y="2062875"/>
            <a:ext cx="1786500" cy="23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Urbanist"/>
              <a:buNone/>
              <a:defRPr sz="12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body" idx="6"/>
          </p:nvPr>
        </p:nvSpPr>
        <p:spPr>
          <a:xfrm>
            <a:off x="381950" y="2453500"/>
            <a:ext cx="1786500" cy="15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7"/>
          <p:cNvSpPr txBox="1">
            <a:spLocks noGrp="1"/>
          </p:cNvSpPr>
          <p:nvPr>
            <p:ph type="subTitle" idx="7"/>
          </p:nvPr>
        </p:nvSpPr>
        <p:spPr>
          <a:xfrm>
            <a:off x="2580250" y="1528150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71" name="Google Shape;271;p17"/>
          <p:cNvSpPr txBox="1">
            <a:spLocks noGrp="1"/>
          </p:cNvSpPr>
          <p:nvPr>
            <p:ph type="body" idx="8"/>
          </p:nvPr>
        </p:nvSpPr>
        <p:spPr>
          <a:xfrm>
            <a:off x="2580250" y="1791652"/>
            <a:ext cx="2911500" cy="61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cxnSp>
        <p:nvCxnSpPr>
          <p:cNvPr id="272" name="Google Shape;272;p17"/>
          <p:cNvCxnSpPr/>
          <p:nvPr/>
        </p:nvCxnSpPr>
        <p:spPr>
          <a:xfrm>
            <a:off x="2423700" y="2531312"/>
            <a:ext cx="319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17"/>
          <p:cNvCxnSpPr/>
          <p:nvPr/>
        </p:nvCxnSpPr>
        <p:spPr>
          <a:xfrm>
            <a:off x="2423700" y="3583537"/>
            <a:ext cx="319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17"/>
          <p:cNvSpPr txBox="1">
            <a:spLocks noGrp="1"/>
          </p:cNvSpPr>
          <p:nvPr>
            <p:ph type="subTitle" idx="9"/>
          </p:nvPr>
        </p:nvSpPr>
        <p:spPr>
          <a:xfrm>
            <a:off x="2580250" y="2660457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body" idx="13"/>
          </p:nvPr>
        </p:nvSpPr>
        <p:spPr>
          <a:xfrm>
            <a:off x="2580250" y="2931046"/>
            <a:ext cx="2911500" cy="61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276" name="Google Shape;276;p17"/>
          <p:cNvSpPr/>
          <p:nvPr/>
        </p:nvSpPr>
        <p:spPr>
          <a:xfrm flipH="1">
            <a:off x="2600988" y="3992942"/>
            <a:ext cx="681000" cy="273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800" b="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7" name="Google Shape;277;p17"/>
          <p:cNvSpPr/>
          <p:nvPr/>
        </p:nvSpPr>
        <p:spPr>
          <a:xfrm flipH="1">
            <a:off x="3654625" y="3992942"/>
            <a:ext cx="681000" cy="273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800" b="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8" name="Google Shape;278;p17"/>
          <p:cNvSpPr/>
          <p:nvPr/>
        </p:nvSpPr>
        <p:spPr>
          <a:xfrm flipH="1">
            <a:off x="4602650" y="3992942"/>
            <a:ext cx="681000" cy="273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800" b="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9" name="Google Shape;279;p17"/>
          <p:cNvSpPr txBox="1">
            <a:spLocks noGrp="1"/>
          </p:cNvSpPr>
          <p:nvPr>
            <p:ph type="subTitle" idx="14"/>
          </p:nvPr>
        </p:nvSpPr>
        <p:spPr>
          <a:xfrm>
            <a:off x="2567250" y="3671882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80" name="Google Shape;280;p17"/>
          <p:cNvSpPr txBox="1">
            <a:spLocks noGrp="1"/>
          </p:cNvSpPr>
          <p:nvPr>
            <p:ph type="subTitle" idx="15"/>
          </p:nvPr>
        </p:nvSpPr>
        <p:spPr>
          <a:xfrm>
            <a:off x="5877425" y="1528157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81" name="Google Shape;281;p17"/>
          <p:cNvSpPr txBox="1">
            <a:spLocks noGrp="1"/>
          </p:cNvSpPr>
          <p:nvPr>
            <p:ph type="subTitle" idx="16"/>
          </p:nvPr>
        </p:nvSpPr>
        <p:spPr>
          <a:xfrm>
            <a:off x="5877425" y="1781107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Urbanist"/>
              <a:buNone/>
              <a:defRPr sz="8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82" name="Google Shape;282;p17"/>
          <p:cNvSpPr txBox="1">
            <a:spLocks noGrp="1"/>
          </p:cNvSpPr>
          <p:nvPr>
            <p:ph type="subTitle" idx="17"/>
          </p:nvPr>
        </p:nvSpPr>
        <p:spPr>
          <a:xfrm>
            <a:off x="5877425" y="2219182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Urbanist"/>
              <a:buNone/>
              <a:defRPr sz="8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83" name="Google Shape;283;p17"/>
          <p:cNvSpPr txBox="1">
            <a:spLocks noGrp="1"/>
          </p:cNvSpPr>
          <p:nvPr>
            <p:ph type="subTitle" idx="18"/>
          </p:nvPr>
        </p:nvSpPr>
        <p:spPr>
          <a:xfrm>
            <a:off x="5877425" y="2657257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Urbanist"/>
              <a:buNone/>
              <a:defRPr sz="8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84" name="Google Shape;284;p17"/>
          <p:cNvSpPr txBox="1">
            <a:spLocks noGrp="1"/>
          </p:cNvSpPr>
          <p:nvPr>
            <p:ph type="subTitle" idx="19"/>
          </p:nvPr>
        </p:nvSpPr>
        <p:spPr>
          <a:xfrm>
            <a:off x="5877425" y="3354932"/>
            <a:ext cx="29115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85" name="Google Shape;285;p17"/>
          <p:cNvSpPr txBox="1">
            <a:spLocks noGrp="1"/>
          </p:cNvSpPr>
          <p:nvPr>
            <p:ph type="subTitle" idx="20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lestones">
  <p:cSld name="CUSTOM_4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>
            <a:spLocks noGrp="1"/>
          </p:cNvSpPr>
          <p:nvPr>
            <p:ph type="body" idx="1"/>
          </p:nvPr>
        </p:nvSpPr>
        <p:spPr>
          <a:xfrm>
            <a:off x="2054000" y="2952175"/>
            <a:ext cx="1377600" cy="937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body" idx="2"/>
          </p:nvPr>
        </p:nvSpPr>
        <p:spPr>
          <a:xfrm>
            <a:off x="246150" y="2952175"/>
            <a:ext cx="1458000" cy="8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3"/>
          </p:nvPr>
        </p:nvSpPr>
        <p:spPr>
          <a:xfrm>
            <a:off x="3829950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body" idx="4"/>
          </p:nvPr>
        </p:nvSpPr>
        <p:spPr>
          <a:xfrm>
            <a:off x="3848250" y="2952163"/>
            <a:ext cx="1458000" cy="8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5"/>
          </p:nvPr>
        </p:nvSpPr>
        <p:spPr>
          <a:xfrm>
            <a:off x="20774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294" name="Google Shape;294;p18"/>
          <p:cNvSpPr txBox="1">
            <a:spLocks noGrp="1"/>
          </p:cNvSpPr>
          <p:nvPr>
            <p:ph type="body" idx="6"/>
          </p:nvPr>
        </p:nvSpPr>
        <p:spPr>
          <a:xfrm>
            <a:off x="5634175" y="2952175"/>
            <a:ext cx="1458000" cy="8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subTitle" idx="7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8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9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298" name="Google Shape;298;p18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" name="Google Shape;299;p18"/>
          <p:cNvSpPr txBox="1">
            <a:spLocks noGrp="1"/>
          </p:cNvSpPr>
          <p:nvPr>
            <p:ph type="title"/>
          </p:nvPr>
        </p:nvSpPr>
        <p:spPr>
          <a:xfrm>
            <a:off x="228600" y="613525"/>
            <a:ext cx="6841500" cy="753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8"/>
          <p:cNvSpPr txBox="1">
            <a:spLocks noGrp="1"/>
          </p:cNvSpPr>
          <p:nvPr>
            <p:ph type="subTitle" idx="13"/>
          </p:nvPr>
        </p:nvSpPr>
        <p:spPr>
          <a:xfrm>
            <a:off x="2775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301" name="Google Shape;301;p18"/>
          <p:cNvSpPr txBox="1">
            <a:spLocks noGrp="1"/>
          </p:cNvSpPr>
          <p:nvPr>
            <p:ph type="subTitle" idx="14"/>
          </p:nvPr>
        </p:nvSpPr>
        <p:spPr>
          <a:xfrm>
            <a:off x="38773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5"/>
          </p:nvPr>
        </p:nvSpPr>
        <p:spPr>
          <a:xfrm>
            <a:off x="56772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subTitle" idx="16"/>
          </p:nvPr>
        </p:nvSpPr>
        <p:spPr>
          <a:xfrm>
            <a:off x="7477100" y="4218350"/>
            <a:ext cx="1377600" cy="1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subTitle" idx="17"/>
          </p:nvPr>
        </p:nvSpPr>
        <p:spPr>
          <a:xfrm>
            <a:off x="238800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sz="12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18"/>
          </p:nvPr>
        </p:nvSpPr>
        <p:spPr>
          <a:xfrm>
            <a:off x="2034375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subTitle" idx="19"/>
          </p:nvPr>
        </p:nvSpPr>
        <p:spPr>
          <a:xfrm>
            <a:off x="5645375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20"/>
          </p:nvPr>
        </p:nvSpPr>
        <p:spPr>
          <a:xfrm>
            <a:off x="7460789" y="2667925"/>
            <a:ext cx="1339800" cy="14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21"/>
          </p:nvPr>
        </p:nvSpPr>
        <p:spPr>
          <a:xfrm>
            <a:off x="372900" y="202945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rbanist"/>
              <a:buNone/>
              <a:defRPr b="1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22"/>
          </p:nvPr>
        </p:nvSpPr>
        <p:spPr>
          <a:xfrm>
            <a:off x="2178663" y="202739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23"/>
          </p:nvPr>
        </p:nvSpPr>
        <p:spPr>
          <a:xfrm>
            <a:off x="3974250" y="202739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24"/>
          </p:nvPr>
        </p:nvSpPr>
        <p:spPr>
          <a:xfrm>
            <a:off x="5789675" y="202739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25"/>
          </p:nvPr>
        </p:nvSpPr>
        <p:spPr>
          <a:xfrm>
            <a:off x="7605089" y="2027390"/>
            <a:ext cx="3141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body" idx="26"/>
          </p:nvPr>
        </p:nvSpPr>
        <p:spPr>
          <a:xfrm>
            <a:off x="7450350" y="2952175"/>
            <a:ext cx="1458000" cy="8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trics ">
  <p:cSld name="CUSTOM_5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318" name="Google Shape;318;p19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319" name="Google Shape;319;p19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320" name="Google Shape;320;p19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1" name="Google Shape;321;p19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23" name="Google Shape;323;p19"/>
          <p:cNvSpPr txBox="1">
            <a:spLocks noGrp="1"/>
          </p:cNvSpPr>
          <p:nvPr>
            <p:ph type="subTitle" idx="4"/>
          </p:nvPr>
        </p:nvSpPr>
        <p:spPr>
          <a:xfrm>
            <a:off x="6314800" y="458325"/>
            <a:ext cx="2294700" cy="3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237650" y="746900"/>
            <a:ext cx="2834700" cy="2590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5"/>
          </p:nvPr>
        </p:nvSpPr>
        <p:spPr>
          <a:xfrm>
            <a:off x="229175" y="229175"/>
            <a:ext cx="2834700" cy="3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6"/>
          </p:nvPr>
        </p:nvSpPr>
        <p:spPr>
          <a:xfrm>
            <a:off x="3437500" y="882725"/>
            <a:ext cx="2294700" cy="5007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 idx="7"/>
          </p:nvPr>
        </p:nvSpPr>
        <p:spPr>
          <a:xfrm>
            <a:off x="3611850" y="1848195"/>
            <a:ext cx="1924200" cy="594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title" idx="8"/>
          </p:nvPr>
        </p:nvSpPr>
        <p:spPr>
          <a:xfrm>
            <a:off x="3611850" y="3250202"/>
            <a:ext cx="1920300" cy="594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Urbanist"/>
              <a:buNone/>
              <a:defRPr sz="6200"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9"/>
          </p:nvPr>
        </p:nvSpPr>
        <p:spPr>
          <a:xfrm>
            <a:off x="3611850" y="2707575"/>
            <a:ext cx="2120400" cy="16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13"/>
          </p:nvPr>
        </p:nvSpPr>
        <p:spPr>
          <a:xfrm>
            <a:off x="3611850" y="4076800"/>
            <a:ext cx="2120400" cy="16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14"/>
          </p:nvPr>
        </p:nvSpPr>
        <p:spPr>
          <a:xfrm>
            <a:off x="6258900" y="3267725"/>
            <a:ext cx="2478300" cy="5007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15"/>
          </p:nvPr>
        </p:nvSpPr>
        <p:spPr>
          <a:xfrm>
            <a:off x="6258900" y="3955225"/>
            <a:ext cx="2478300" cy="3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 u="sng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ALT 1">
  <p:cSld name="BLANK_1_1_2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228600" y="395043"/>
            <a:ext cx="6480300" cy="5877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228600" y="1743625"/>
            <a:ext cx="4296600" cy="27090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32" name="Google Shape;32;p3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0" name="Google Shape;360;p2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values">
  <p:cSld name="BLANK_1_1_1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228600" y="613525"/>
            <a:ext cx="7223400" cy="4221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2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3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4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41" name="Google Shape;41;p4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4"/>
          <p:cNvSpPr txBox="1">
            <a:spLocks noGrp="1"/>
          </p:cNvSpPr>
          <p:nvPr>
            <p:ph type="subTitle" idx="5"/>
          </p:nvPr>
        </p:nvSpPr>
        <p:spPr>
          <a:xfrm>
            <a:off x="254625" y="1638300"/>
            <a:ext cx="1128900" cy="118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6"/>
          </p:nvPr>
        </p:nvSpPr>
        <p:spPr>
          <a:xfrm>
            <a:off x="3275850" y="1638300"/>
            <a:ext cx="1128900" cy="118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7"/>
          </p:nvPr>
        </p:nvSpPr>
        <p:spPr>
          <a:xfrm>
            <a:off x="6215463" y="1638300"/>
            <a:ext cx="1128900" cy="11883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8"/>
          </p:nvPr>
        </p:nvSpPr>
        <p:spPr>
          <a:xfrm>
            <a:off x="288575" y="3386400"/>
            <a:ext cx="2665200" cy="11883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9"/>
          </p:nvPr>
        </p:nvSpPr>
        <p:spPr>
          <a:xfrm>
            <a:off x="6121413" y="3386400"/>
            <a:ext cx="2665200" cy="11883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3"/>
          </p:nvPr>
        </p:nvSpPr>
        <p:spPr>
          <a:xfrm>
            <a:off x="3192450" y="3386400"/>
            <a:ext cx="2665200" cy="11883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31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5" name="Google Shape;365;p31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31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7" name="Google Shape;367;p31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31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9" name="Google Shape;369;p31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73" name="Google Shape;373;p32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33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9" name="Google Shape;379;p33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82" name="Google Shape;382;p34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34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34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5" name="Google Shape;385;p34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35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35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2" name="Google Shape;392;p35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35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35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5" name="Google Shape;395;p35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6" name="Google Shape;396;p35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36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7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7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37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05" name="Google Shape;405;p37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6" name="Google Shape;40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37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8" name="Google Shape;408;p37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8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11" name="Google Shape;411;p38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38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38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14" name="Google Shape;414;p38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38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16" name="Google Shape;41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8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8" name="Google Shape;418;p38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9" name="Google Shape;419;p38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9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p40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5" name="Google Shape;425;p40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6" name="Google Shape;426;p40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p40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8" name="Google Shape;428;p40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9" name="Google Shape;429;p40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40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31" name="Google Shape;431;p40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32" name="Google Shape;432;p40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and image ALT 2">
  <p:cSld name="CUSTOM_3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>
            <a:spLocks noGrp="1"/>
          </p:cNvSpPr>
          <p:nvPr>
            <p:ph type="pic" idx="2"/>
          </p:nvPr>
        </p:nvSpPr>
        <p:spPr>
          <a:xfrm>
            <a:off x="246150" y="237650"/>
            <a:ext cx="4196400" cy="44382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591800" y="304700"/>
            <a:ext cx="3861900" cy="192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3"/>
          </p:nvPr>
        </p:nvSpPr>
        <p:spPr>
          <a:xfrm>
            <a:off x="4591800" y="738425"/>
            <a:ext cx="4290000" cy="2051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1"/>
          </p:nvPr>
        </p:nvSpPr>
        <p:spPr>
          <a:xfrm>
            <a:off x="4618950" y="2205375"/>
            <a:ext cx="4290000" cy="16296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4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5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6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58" name="Google Shape;58;p5"/>
          <p:cNvCxnSpPr/>
          <p:nvPr/>
        </p:nvCxnSpPr>
        <p:spPr>
          <a:xfrm>
            <a:off x="228600" y="226100"/>
            <a:ext cx="8687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5"/>
          <p:cNvCxnSpPr/>
          <p:nvPr/>
        </p:nvCxnSpPr>
        <p:spPr>
          <a:xfrm>
            <a:off x="4444600" y="570000"/>
            <a:ext cx="44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60;p5"/>
          <p:cNvCxnSpPr/>
          <p:nvPr/>
        </p:nvCxnSpPr>
        <p:spPr>
          <a:xfrm>
            <a:off x="4442500" y="226100"/>
            <a:ext cx="0" cy="44577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5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ALT 1">
  <p:cSld name="BLANK_1_1_1_1_3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228600" y="613525"/>
            <a:ext cx="3904500" cy="116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6"/>
          <p:cNvSpPr>
            <a:spLocks noGrp="1"/>
          </p:cNvSpPr>
          <p:nvPr>
            <p:ph type="pic" idx="2"/>
          </p:nvPr>
        </p:nvSpPr>
        <p:spPr>
          <a:xfrm>
            <a:off x="4523050" y="737975"/>
            <a:ext cx="2164800" cy="1350300"/>
          </a:xfrm>
          <a:prstGeom prst="roundRect">
            <a:avLst>
              <a:gd name="adj" fmla="val 7802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6"/>
          <p:cNvSpPr>
            <a:spLocks noGrp="1"/>
          </p:cNvSpPr>
          <p:nvPr>
            <p:ph type="pic" idx="3"/>
          </p:nvPr>
        </p:nvSpPr>
        <p:spPr>
          <a:xfrm>
            <a:off x="6752100" y="737775"/>
            <a:ext cx="2164800" cy="1350300"/>
          </a:xfrm>
          <a:prstGeom prst="roundRect">
            <a:avLst>
              <a:gd name="adj" fmla="val 7802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6"/>
          <p:cNvSpPr>
            <a:spLocks noGrp="1"/>
          </p:cNvSpPr>
          <p:nvPr>
            <p:ph type="pic" idx="4"/>
          </p:nvPr>
        </p:nvSpPr>
        <p:spPr>
          <a:xfrm>
            <a:off x="4523050" y="2158000"/>
            <a:ext cx="4394100" cy="2282700"/>
          </a:xfrm>
          <a:prstGeom prst="roundRect">
            <a:avLst>
              <a:gd name="adj" fmla="val 610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233850" y="3127075"/>
            <a:ext cx="2920800" cy="13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ubTitle" idx="5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6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7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2" name="Google Shape;72;p6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3" name="Google Shape;73;p6"/>
          <p:cNvSpPr txBox="1">
            <a:spLocks noGrp="1"/>
          </p:cNvSpPr>
          <p:nvPr>
            <p:ph type="subTitle" idx="8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74" name="Google Shape;74;p6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ALT 1">
  <p:cSld name="BLANK_1_1_1_1_2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7"/>
          <p:cNvPicPr preferRelativeResize="0"/>
          <p:nvPr/>
        </p:nvPicPr>
        <p:blipFill rotWithShape="1">
          <a:blip r:embed="rId2">
            <a:alphaModFix amt="60000"/>
          </a:blip>
          <a:srcRect r="15469" b="14588"/>
          <a:stretch/>
        </p:blipFill>
        <p:spPr>
          <a:xfrm>
            <a:off x="25" y="1172500"/>
            <a:ext cx="5181349" cy="34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7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277500" y="228600"/>
            <a:ext cx="3904500" cy="116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81" name="Google Shape;81;p7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82;p7"/>
          <p:cNvSpPr txBox="1">
            <a:spLocks noGrp="1"/>
          </p:cNvSpPr>
          <p:nvPr>
            <p:ph type="subTitle" idx="4"/>
          </p:nvPr>
        </p:nvSpPr>
        <p:spPr>
          <a:xfrm>
            <a:off x="4744575" y="387150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ubTitle" idx="5"/>
          </p:nvPr>
        </p:nvSpPr>
        <p:spPr>
          <a:xfrm>
            <a:off x="4744575" y="1066588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ubTitle" idx="6"/>
          </p:nvPr>
        </p:nvSpPr>
        <p:spPr>
          <a:xfrm>
            <a:off x="4744575" y="1742700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subTitle" idx="7"/>
          </p:nvPr>
        </p:nvSpPr>
        <p:spPr>
          <a:xfrm>
            <a:off x="4744575" y="2420513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8"/>
          </p:nvPr>
        </p:nvSpPr>
        <p:spPr>
          <a:xfrm>
            <a:off x="4744575" y="3098275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subTitle" idx="9"/>
          </p:nvPr>
        </p:nvSpPr>
        <p:spPr>
          <a:xfrm>
            <a:off x="4744575" y="3776075"/>
            <a:ext cx="322500" cy="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3"/>
          </p:nvPr>
        </p:nvSpPr>
        <p:spPr>
          <a:xfrm>
            <a:off x="5067075" y="387150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ubTitle" idx="14"/>
          </p:nvPr>
        </p:nvSpPr>
        <p:spPr>
          <a:xfrm>
            <a:off x="5067075" y="1061588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5"/>
          </p:nvPr>
        </p:nvSpPr>
        <p:spPr>
          <a:xfrm>
            <a:off x="5067075" y="1739350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7"/>
          <p:cNvSpPr txBox="1">
            <a:spLocks noGrp="1"/>
          </p:cNvSpPr>
          <p:nvPr>
            <p:ph type="subTitle" idx="16"/>
          </p:nvPr>
        </p:nvSpPr>
        <p:spPr>
          <a:xfrm>
            <a:off x="5067075" y="2424100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7"/>
          <p:cNvSpPr txBox="1">
            <a:spLocks noGrp="1"/>
          </p:cNvSpPr>
          <p:nvPr>
            <p:ph type="subTitle" idx="17"/>
          </p:nvPr>
        </p:nvSpPr>
        <p:spPr>
          <a:xfrm>
            <a:off x="5067075" y="3094938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7"/>
          <p:cNvSpPr txBox="1">
            <a:spLocks noGrp="1"/>
          </p:cNvSpPr>
          <p:nvPr>
            <p:ph type="subTitle" idx="18"/>
          </p:nvPr>
        </p:nvSpPr>
        <p:spPr>
          <a:xfrm>
            <a:off x="5067075" y="3765788"/>
            <a:ext cx="3267600" cy="2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s">
  <p:cSld name="BLANK_1_1_1_1_2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>
            <a:spLocks noGrp="1"/>
          </p:cNvSpPr>
          <p:nvPr>
            <p:ph type="pic" idx="2"/>
          </p:nvPr>
        </p:nvSpPr>
        <p:spPr>
          <a:xfrm>
            <a:off x="4618950" y="228600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98" name="Google Shape;98;p8"/>
          <p:cNvSpPr txBox="1">
            <a:spLocks noGrp="1"/>
          </p:cNvSpPr>
          <p:nvPr>
            <p:ph type="subTitle" idx="1"/>
          </p:nvPr>
        </p:nvSpPr>
        <p:spPr>
          <a:xfrm>
            <a:off x="4619000" y="1702322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subTitle" idx="3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ubTitle" idx="4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01" name="Google Shape;101;p8"/>
          <p:cNvSpPr txBox="1">
            <a:spLocks noGrp="1"/>
          </p:cNvSpPr>
          <p:nvPr>
            <p:ph type="subTitle" idx="5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title"/>
          </p:nvPr>
        </p:nvSpPr>
        <p:spPr>
          <a:xfrm>
            <a:off x="228600" y="234750"/>
            <a:ext cx="3904500" cy="116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8"/>
          <p:cNvSpPr txBox="1">
            <a:spLocks noGrp="1"/>
          </p:cNvSpPr>
          <p:nvPr>
            <p:ph type="subTitle" idx="6"/>
          </p:nvPr>
        </p:nvSpPr>
        <p:spPr>
          <a:xfrm>
            <a:off x="4619000" y="1880160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04" name="Google Shape;104;p8"/>
          <p:cNvSpPr>
            <a:spLocks noGrp="1"/>
          </p:cNvSpPr>
          <p:nvPr>
            <p:ph type="pic" idx="7"/>
          </p:nvPr>
        </p:nvSpPr>
        <p:spPr>
          <a:xfrm>
            <a:off x="6080700" y="228600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105" name="Google Shape;105;p8"/>
          <p:cNvSpPr txBox="1">
            <a:spLocks noGrp="1"/>
          </p:cNvSpPr>
          <p:nvPr>
            <p:ph type="subTitle" idx="8"/>
          </p:nvPr>
        </p:nvSpPr>
        <p:spPr>
          <a:xfrm>
            <a:off x="6080750" y="1702321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9"/>
          </p:nvPr>
        </p:nvSpPr>
        <p:spPr>
          <a:xfrm>
            <a:off x="6080750" y="1880160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07" name="Google Shape;107;p8"/>
          <p:cNvSpPr>
            <a:spLocks noGrp="1"/>
          </p:cNvSpPr>
          <p:nvPr>
            <p:ph type="pic" idx="13"/>
          </p:nvPr>
        </p:nvSpPr>
        <p:spPr>
          <a:xfrm>
            <a:off x="7542450" y="228600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108" name="Google Shape;108;p8"/>
          <p:cNvSpPr txBox="1">
            <a:spLocks noGrp="1"/>
          </p:cNvSpPr>
          <p:nvPr>
            <p:ph type="subTitle" idx="14"/>
          </p:nvPr>
        </p:nvSpPr>
        <p:spPr>
          <a:xfrm>
            <a:off x="7542500" y="1702321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09" name="Google Shape;109;p8"/>
          <p:cNvSpPr txBox="1">
            <a:spLocks noGrp="1"/>
          </p:cNvSpPr>
          <p:nvPr>
            <p:ph type="subTitle" idx="15"/>
          </p:nvPr>
        </p:nvSpPr>
        <p:spPr>
          <a:xfrm>
            <a:off x="7542500" y="1880160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10" name="Google Shape;110;p8"/>
          <p:cNvSpPr>
            <a:spLocks noGrp="1"/>
          </p:cNvSpPr>
          <p:nvPr>
            <p:ph type="pic" idx="16"/>
          </p:nvPr>
        </p:nvSpPr>
        <p:spPr>
          <a:xfrm>
            <a:off x="4618950" y="2295725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111" name="Google Shape;111;p8"/>
          <p:cNvSpPr txBox="1">
            <a:spLocks noGrp="1"/>
          </p:cNvSpPr>
          <p:nvPr>
            <p:ph type="subTitle" idx="17"/>
          </p:nvPr>
        </p:nvSpPr>
        <p:spPr>
          <a:xfrm>
            <a:off x="4619000" y="3769446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subTitle" idx="18"/>
          </p:nvPr>
        </p:nvSpPr>
        <p:spPr>
          <a:xfrm>
            <a:off x="4619000" y="3947285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13" name="Google Shape;113;p8"/>
          <p:cNvSpPr>
            <a:spLocks noGrp="1"/>
          </p:cNvSpPr>
          <p:nvPr>
            <p:ph type="pic" idx="19"/>
          </p:nvPr>
        </p:nvSpPr>
        <p:spPr>
          <a:xfrm>
            <a:off x="6080700" y="2295725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114" name="Google Shape;114;p8"/>
          <p:cNvSpPr txBox="1">
            <a:spLocks noGrp="1"/>
          </p:cNvSpPr>
          <p:nvPr>
            <p:ph type="subTitle" idx="20"/>
          </p:nvPr>
        </p:nvSpPr>
        <p:spPr>
          <a:xfrm>
            <a:off x="6080750" y="3769447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15" name="Google Shape;115;p8"/>
          <p:cNvSpPr txBox="1">
            <a:spLocks noGrp="1"/>
          </p:cNvSpPr>
          <p:nvPr>
            <p:ph type="subTitle" idx="21"/>
          </p:nvPr>
        </p:nvSpPr>
        <p:spPr>
          <a:xfrm>
            <a:off x="6080750" y="3947285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16" name="Google Shape;116;p8"/>
          <p:cNvSpPr>
            <a:spLocks noGrp="1"/>
          </p:cNvSpPr>
          <p:nvPr>
            <p:ph type="pic" idx="22"/>
          </p:nvPr>
        </p:nvSpPr>
        <p:spPr>
          <a:xfrm>
            <a:off x="7542450" y="2295725"/>
            <a:ext cx="1370400" cy="1357500"/>
          </a:xfrm>
          <a:prstGeom prst="roundRect">
            <a:avLst>
              <a:gd name="adj" fmla="val 16935"/>
            </a:avLst>
          </a:prstGeom>
          <a:noFill/>
          <a:ln>
            <a:noFill/>
          </a:ln>
        </p:spPr>
      </p:sp>
      <p:sp>
        <p:nvSpPr>
          <p:cNvPr id="117" name="Google Shape;117;p8"/>
          <p:cNvSpPr txBox="1">
            <a:spLocks noGrp="1"/>
          </p:cNvSpPr>
          <p:nvPr>
            <p:ph type="subTitle" idx="23"/>
          </p:nvPr>
        </p:nvSpPr>
        <p:spPr>
          <a:xfrm>
            <a:off x="7542500" y="3769446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subTitle" idx="24"/>
          </p:nvPr>
        </p:nvSpPr>
        <p:spPr>
          <a:xfrm>
            <a:off x="7542500" y="3947285"/>
            <a:ext cx="1370400" cy="17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>
            <a:endParaRPr/>
          </a:p>
        </p:txBody>
      </p:sp>
      <p:cxnSp>
        <p:nvCxnSpPr>
          <p:cNvPr id="119" name="Google Shape;119;p8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8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1" name="Google Shape;121;p8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ALT 2">
  <p:cSld name="BLANK_1_1_1_1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>
            <a:spLocks noGrp="1"/>
          </p:cNvSpPr>
          <p:nvPr>
            <p:ph type="pic" idx="2"/>
          </p:nvPr>
        </p:nvSpPr>
        <p:spPr>
          <a:xfrm>
            <a:off x="9425" y="-3075"/>
            <a:ext cx="9144000" cy="46410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234125" y="3337800"/>
            <a:ext cx="8574600" cy="111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28701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subTitle" idx="3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4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subTitle" idx="5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cxnSp>
        <p:nvCxnSpPr>
          <p:cNvPr id="129" name="Google Shape;129;p9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Google Shape;130;p9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1" name="Google Shape;131;p9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ds w/ images">
  <p:cSld name="BLANK_1_1_1_1_1_1_1_1_1_1_3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"/>
          <p:cNvSpPr txBox="1">
            <a:spLocks noGrp="1"/>
          </p:cNvSpPr>
          <p:nvPr>
            <p:ph type="subTitle" idx="1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ubTitle" idx="2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subTitle" idx="3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>
            <a:endParaRPr/>
          </a:p>
        </p:txBody>
      </p:sp>
      <p:grpSp>
        <p:nvGrpSpPr>
          <p:cNvPr id="136" name="Google Shape;136;p10"/>
          <p:cNvGrpSpPr/>
          <p:nvPr/>
        </p:nvGrpSpPr>
        <p:grpSpPr>
          <a:xfrm rot="5400000">
            <a:off x="8691475" y="228504"/>
            <a:ext cx="228589" cy="228623"/>
            <a:chOff x="1688332" y="4135245"/>
            <a:chExt cx="338700" cy="3387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1688332" y="4135245"/>
              <a:ext cx="338700" cy="338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138" name="Google Shape;138;p10"/>
            <p:cNvGrpSpPr/>
            <p:nvPr/>
          </p:nvGrpSpPr>
          <p:grpSpPr>
            <a:xfrm rot="-5400000">
              <a:off x="1787014" y="4262191"/>
              <a:ext cx="169598" cy="84809"/>
              <a:chOff x="498725" y="2069800"/>
              <a:chExt cx="205200" cy="102600"/>
            </a:xfrm>
          </p:grpSpPr>
          <p:cxnSp>
            <p:nvCxnSpPr>
              <p:cNvPr id="139" name="Google Shape;139;p10"/>
              <p:cNvCxnSpPr/>
              <p:nvPr/>
            </p:nvCxnSpPr>
            <p:spPr>
              <a:xfrm>
                <a:off x="498725" y="2069800"/>
                <a:ext cx="102600" cy="10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10"/>
              <p:cNvCxnSpPr/>
              <p:nvPr/>
            </p:nvCxnSpPr>
            <p:spPr>
              <a:xfrm flipH="1">
                <a:off x="601325" y="2069800"/>
                <a:ext cx="102600" cy="10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1" name="Google Shape;141;p10"/>
          <p:cNvSpPr>
            <a:spLocks noGrp="1"/>
          </p:cNvSpPr>
          <p:nvPr>
            <p:ph type="pic" idx="4"/>
          </p:nvPr>
        </p:nvSpPr>
        <p:spPr>
          <a:xfrm>
            <a:off x="426700" y="1896600"/>
            <a:ext cx="665400" cy="685500"/>
          </a:xfrm>
          <a:prstGeom prst="roundRect">
            <a:avLst>
              <a:gd name="adj" fmla="val 17601"/>
            </a:avLst>
          </a:prstGeom>
          <a:noFill/>
          <a:ln>
            <a:noFill/>
          </a:ln>
        </p:spPr>
      </p:sp>
      <p:sp>
        <p:nvSpPr>
          <p:cNvPr id="142" name="Google Shape;142;p10"/>
          <p:cNvSpPr txBox="1">
            <a:spLocks noGrp="1"/>
          </p:cNvSpPr>
          <p:nvPr>
            <p:ph type="subTitle" idx="5"/>
          </p:nvPr>
        </p:nvSpPr>
        <p:spPr>
          <a:xfrm>
            <a:off x="426700" y="2708802"/>
            <a:ext cx="1761900" cy="228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43" name="Google Shape;143;p10"/>
          <p:cNvSpPr txBox="1">
            <a:spLocks noGrp="1"/>
          </p:cNvSpPr>
          <p:nvPr>
            <p:ph type="subTitle" idx="6"/>
          </p:nvPr>
        </p:nvSpPr>
        <p:spPr>
          <a:xfrm>
            <a:off x="426700" y="2936076"/>
            <a:ext cx="1761900" cy="163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44" name="Google Shape;144;p10"/>
          <p:cNvSpPr txBox="1">
            <a:spLocks noGrp="1"/>
          </p:cNvSpPr>
          <p:nvPr>
            <p:ph type="body" idx="7"/>
          </p:nvPr>
        </p:nvSpPr>
        <p:spPr>
          <a:xfrm>
            <a:off x="426700" y="3251425"/>
            <a:ext cx="1761900" cy="96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145" name="Google Shape;145;p10"/>
          <p:cNvSpPr>
            <a:spLocks noGrp="1"/>
          </p:cNvSpPr>
          <p:nvPr>
            <p:ph type="pic" idx="8"/>
          </p:nvPr>
        </p:nvSpPr>
        <p:spPr>
          <a:xfrm>
            <a:off x="2621800" y="1896600"/>
            <a:ext cx="665400" cy="685500"/>
          </a:xfrm>
          <a:prstGeom prst="roundRect">
            <a:avLst>
              <a:gd name="adj" fmla="val 17601"/>
            </a:avLst>
          </a:prstGeom>
          <a:noFill/>
          <a:ln>
            <a:noFill/>
          </a:ln>
        </p:spPr>
      </p:sp>
      <p:sp>
        <p:nvSpPr>
          <p:cNvPr id="146" name="Google Shape;146;p10"/>
          <p:cNvSpPr txBox="1">
            <a:spLocks noGrp="1"/>
          </p:cNvSpPr>
          <p:nvPr>
            <p:ph type="subTitle" idx="9"/>
          </p:nvPr>
        </p:nvSpPr>
        <p:spPr>
          <a:xfrm>
            <a:off x="2621800" y="2708807"/>
            <a:ext cx="1761900" cy="228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47" name="Google Shape;147;p10"/>
          <p:cNvSpPr txBox="1">
            <a:spLocks noGrp="1"/>
          </p:cNvSpPr>
          <p:nvPr>
            <p:ph type="subTitle" idx="13"/>
          </p:nvPr>
        </p:nvSpPr>
        <p:spPr>
          <a:xfrm>
            <a:off x="2621800" y="2936075"/>
            <a:ext cx="1761900" cy="163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48" name="Google Shape;148;p10"/>
          <p:cNvSpPr txBox="1">
            <a:spLocks noGrp="1"/>
          </p:cNvSpPr>
          <p:nvPr>
            <p:ph type="body" idx="14"/>
          </p:nvPr>
        </p:nvSpPr>
        <p:spPr>
          <a:xfrm>
            <a:off x="2621800" y="3251425"/>
            <a:ext cx="1705800" cy="96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149" name="Google Shape;149;p10"/>
          <p:cNvSpPr>
            <a:spLocks noGrp="1"/>
          </p:cNvSpPr>
          <p:nvPr>
            <p:ph type="pic" idx="15"/>
          </p:nvPr>
        </p:nvSpPr>
        <p:spPr>
          <a:xfrm>
            <a:off x="4816900" y="1896600"/>
            <a:ext cx="665400" cy="685500"/>
          </a:xfrm>
          <a:prstGeom prst="roundRect">
            <a:avLst>
              <a:gd name="adj" fmla="val 17601"/>
            </a:avLst>
          </a:prstGeom>
          <a:noFill/>
          <a:ln>
            <a:noFill/>
          </a:ln>
        </p:spPr>
      </p:sp>
      <p:sp>
        <p:nvSpPr>
          <p:cNvPr id="150" name="Google Shape;150;p10"/>
          <p:cNvSpPr txBox="1">
            <a:spLocks noGrp="1"/>
          </p:cNvSpPr>
          <p:nvPr>
            <p:ph type="subTitle" idx="16"/>
          </p:nvPr>
        </p:nvSpPr>
        <p:spPr>
          <a:xfrm>
            <a:off x="4816900" y="2708808"/>
            <a:ext cx="1761900" cy="228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51" name="Google Shape;151;p10"/>
          <p:cNvSpPr txBox="1">
            <a:spLocks noGrp="1"/>
          </p:cNvSpPr>
          <p:nvPr>
            <p:ph type="subTitle" idx="17"/>
          </p:nvPr>
        </p:nvSpPr>
        <p:spPr>
          <a:xfrm>
            <a:off x="4816900" y="2936076"/>
            <a:ext cx="1761900" cy="163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18"/>
          </p:nvPr>
        </p:nvSpPr>
        <p:spPr>
          <a:xfrm>
            <a:off x="4817025" y="3251425"/>
            <a:ext cx="1761900" cy="96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sp>
        <p:nvSpPr>
          <p:cNvPr id="153" name="Google Shape;153;p10"/>
          <p:cNvSpPr>
            <a:spLocks noGrp="1"/>
          </p:cNvSpPr>
          <p:nvPr>
            <p:ph type="pic" idx="19"/>
          </p:nvPr>
        </p:nvSpPr>
        <p:spPr>
          <a:xfrm>
            <a:off x="7012000" y="1896600"/>
            <a:ext cx="665400" cy="685500"/>
          </a:xfrm>
          <a:prstGeom prst="roundRect">
            <a:avLst>
              <a:gd name="adj" fmla="val 17601"/>
            </a:avLst>
          </a:prstGeom>
          <a:noFill/>
          <a:ln>
            <a:noFill/>
          </a:ln>
        </p:spPr>
      </p:sp>
      <p:sp>
        <p:nvSpPr>
          <p:cNvPr id="154" name="Google Shape;154;p10"/>
          <p:cNvSpPr txBox="1">
            <a:spLocks noGrp="1"/>
          </p:cNvSpPr>
          <p:nvPr>
            <p:ph type="subTitle" idx="20"/>
          </p:nvPr>
        </p:nvSpPr>
        <p:spPr>
          <a:xfrm>
            <a:off x="7012000" y="2708807"/>
            <a:ext cx="1761900" cy="228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subTitle" idx="21"/>
          </p:nvPr>
        </p:nvSpPr>
        <p:spPr>
          <a:xfrm>
            <a:off x="7012000" y="2936076"/>
            <a:ext cx="1761900" cy="163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body" idx="22"/>
          </p:nvPr>
        </p:nvSpPr>
        <p:spPr>
          <a:xfrm>
            <a:off x="7012000" y="3251425"/>
            <a:ext cx="1761900" cy="96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>
            <a:endParaRPr/>
          </a:p>
        </p:txBody>
      </p:sp>
      <p:cxnSp>
        <p:nvCxnSpPr>
          <p:cNvPr id="157" name="Google Shape;157;p10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0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9" name="Google Shape;159;p10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05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28600" y="1452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914400" lvl="1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1371600" lvl="2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1828800" lvl="3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2286000" lvl="4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2743200" lvl="5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3200400" lvl="6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3657600" lvl="7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4114800" lvl="8" indent="-30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28600" y="85200"/>
            <a:ext cx="52365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 Medium"/>
              <a:buNone/>
              <a:defRPr sz="30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2"/>
          </p:nvPr>
        </p:nvSpPr>
        <p:spPr>
          <a:xfrm>
            <a:off x="4562525" y="1518250"/>
            <a:ext cx="3880800" cy="27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33">
          <p15:clr>
            <a:srgbClr val="E46962"/>
          </p15:clr>
        </p15:guide>
        <p15:guide id="10" pos="4292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1"/>
          <p:cNvSpPr/>
          <p:nvPr/>
        </p:nvSpPr>
        <p:spPr>
          <a:xfrm>
            <a:off x="228600" y="3299625"/>
            <a:ext cx="847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8" name="Google Shape;438;p41" title="G2_Impact_Logo P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86867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0"/>
          <p:cNvSpPr/>
          <p:nvPr/>
        </p:nvSpPr>
        <p:spPr>
          <a:xfrm>
            <a:off x="781350" y="1276051"/>
            <a:ext cx="3096900" cy="25914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47025" tIns="147025" rIns="147025" bIns="147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5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03" name="Google Shape;503;p50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Amarillo, TX - Me &amp; Shane</a:t>
            </a:r>
            <a:endParaRPr/>
          </a:p>
        </p:txBody>
      </p:sp>
      <p:pic>
        <p:nvPicPr>
          <p:cNvPr id="504" name="Google Shape;5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660" y="1489665"/>
            <a:ext cx="2693792" cy="221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1"/>
          <p:cNvSpPr/>
          <p:nvPr/>
        </p:nvSpPr>
        <p:spPr>
          <a:xfrm>
            <a:off x="417575" y="1025100"/>
            <a:ext cx="8351400" cy="36585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4725" tIns="124725" rIns="124725" bIns="124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1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10" name="Google Shape;510;p51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Pawhuska, OK - Life with Dad</a:t>
            </a:r>
            <a:endParaRPr/>
          </a:p>
        </p:txBody>
      </p:sp>
      <p:pic>
        <p:nvPicPr>
          <p:cNvPr id="511" name="Google Shape;51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902" y="1197258"/>
            <a:ext cx="2491750" cy="139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2699" y="1209429"/>
            <a:ext cx="2338600" cy="11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1"/>
          <p:cNvSpPr txBox="1">
            <a:spLocks noGrp="1"/>
          </p:cNvSpPr>
          <p:nvPr>
            <p:ph type="title"/>
          </p:nvPr>
        </p:nvSpPr>
        <p:spPr>
          <a:xfrm>
            <a:off x="4704750" y="2682000"/>
            <a:ext cx="27519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Ed and Wilma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14" name="Google Shape;514;p51"/>
          <p:cNvPicPr preferRelativeResize="0"/>
          <p:nvPr/>
        </p:nvPicPr>
        <p:blipFill rotWithShape="1">
          <a:blip r:embed="rId5">
            <a:alphaModFix/>
          </a:blip>
          <a:srcRect l="9649" t="22401" b="17041"/>
          <a:stretch/>
        </p:blipFill>
        <p:spPr>
          <a:xfrm>
            <a:off x="662900" y="2765700"/>
            <a:ext cx="3048334" cy="15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1"/>
          <p:cNvPicPr preferRelativeResize="0"/>
          <p:nvPr/>
        </p:nvPicPr>
        <p:blipFill rotWithShape="1">
          <a:blip r:embed="rId6">
            <a:alphaModFix/>
          </a:blip>
          <a:srcRect t="33110"/>
          <a:stretch/>
        </p:blipFill>
        <p:spPr>
          <a:xfrm>
            <a:off x="3949800" y="3243900"/>
            <a:ext cx="3647450" cy="13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2"/>
          <p:cNvSpPr/>
          <p:nvPr/>
        </p:nvSpPr>
        <p:spPr>
          <a:xfrm>
            <a:off x="228600" y="1066475"/>
            <a:ext cx="8747400" cy="34095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21" name="Google Shape;521;p52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School in Pawhuska</a:t>
            </a:r>
            <a:endParaRPr/>
          </a:p>
        </p:txBody>
      </p:sp>
      <p:pic>
        <p:nvPicPr>
          <p:cNvPr id="522" name="Google Shape;522;p52" title="09172024_258.jpg"/>
          <p:cNvPicPr preferRelativeResize="0"/>
          <p:nvPr/>
        </p:nvPicPr>
        <p:blipFill rotWithShape="1">
          <a:blip r:embed="rId3">
            <a:alphaModFix/>
          </a:blip>
          <a:srcRect l="34336" t="10290"/>
          <a:stretch/>
        </p:blipFill>
        <p:spPr>
          <a:xfrm>
            <a:off x="329223" y="1495552"/>
            <a:ext cx="2517448" cy="243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2" title="IMG_455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6606" y="1135826"/>
            <a:ext cx="2935997" cy="220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2" title="09172024_530.jpg"/>
          <p:cNvPicPr preferRelativeResize="0"/>
          <p:nvPr/>
        </p:nvPicPr>
        <p:blipFill rotWithShape="1">
          <a:blip r:embed="rId5">
            <a:alphaModFix/>
          </a:blip>
          <a:srcRect l="15512" t="12816"/>
          <a:stretch/>
        </p:blipFill>
        <p:spPr>
          <a:xfrm>
            <a:off x="2895388" y="1135825"/>
            <a:ext cx="2922501" cy="1990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3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Shop class with Mr. Spencer</a:t>
            </a:r>
            <a:endParaRPr/>
          </a:p>
        </p:txBody>
      </p:sp>
      <p:sp>
        <p:nvSpPr>
          <p:cNvPr id="530" name="Google Shape;530;p53"/>
          <p:cNvSpPr/>
          <p:nvPr/>
        </p:nvSpPr>
        <p:spPr>
          <a:xfrm>
            <a:off x="1551350" y="1075675"/>
            <a:ext cx="5262600" cy="35340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9725" tIns="139725" rIns="139725" bIns="139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4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531" name="Google Shape;53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248" y="1176652"/>
            <a:ext cx="4900825" cy="326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4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Senior Summer</a:t>
            </a:r>
            <a:endParaRPr/>
          </a:p>
        </p:txBody>
      </p:sp>
      <p:sp>
        <p:nvSpPr>
          <p:cNvPr id="537" name="Google Shape;537;p54"/>
          <p:cNvSpPr/>
          <p:nvPr/>
        </p:nvSpPr>
        <p:spPr>
          <a:xfrm>
            <a:off x="1551350" y="1075675"/>
            <a:ext cx="5262600" cy="35340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9725" tIns="139725" rIns="139725" bIns="139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4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538" name="Google Shape;538;p54"/>
          <p:cNvPicPr preferRelativeResize="0"/>
          <p:nvPr/>
        </p:nvPicPr>
        <p:blipFill rotWithShape="1">
          <a:blip r:embed="rId3">
            <a:alphaModFix/>
          </a:blip>
          <a:srcRect l="7808" t="10221" r="9390" b="69260"/>
          <a:stretch/>
        </p:blipFill>
        <p:spPr>
          <a:xfrm>
            <a:off x="1677750" y="1393975"/>
            <a:ext cx="3581999" cy="126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8923" y="2845010"/>
            <a:ext cx="2397399" cy="136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3975" y="2745224"/>
            <a:ext cx="2349948" cy="1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5"/>
          <p:cNvSpPr/>
          <p:nvPr/>
        </p:nvSpPr>
        <p:spPr>
          <a:xfrm>
            <a:off x="781350" y="1388200"/>
            <a:ext cx="6217800" cy="24792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47025" tIns="147025" rIns="147025" bIns="147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5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46" name="Google Shape;546;p55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Amarillo, TX - Budget Car Sales</a:t>
            </a:r>
            <a:endParaRPr/>
          </a:p>
        </p:txBody>
      </p:sp>
      <p:pic>
        <p:nvPicPr>
          <p:cNvPr id="547" name="Google Shape;54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660" y="1489665"/>
            <a:ext cx="2693792" cy="221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9250" y="1707588"/>
            <a:ext cx="2994797" cy="177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6"/>
          <p:cNvSpPr/>
          <p:nvPr/>
        </p:nvSpPr>
        <p:spPr>
          <a:xfrm>
            <a:off x="228600" y="1150775"/>
            <a:ext cx="6369000" cy="20931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43225" tIns="143225" rIns="143225" bIns="1432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93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54" name="Google Shape;554;p56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23, 1995</a:t>
            </a:r>
            <a:endParaRPr/>
          </a:p>
        </p:txBody>
      </p:sp>
      <p:pic>
        <p:nvPicPr>
          <p:cNvPr id="555" name="Google Shape;555;p56" title="Pawhuska Journal-Capital (Pawhuska, Okla.), Vol. 85, No. 33, Ed. 1 Wednesday, April 26, 1995 - Page 1 of 40 - The Gateway to Okl.png"/>
          <p:cNvPicPr preferRelativeResize="0"/>
          <p:nvPr/>
        </p:nvPicPr>
        <p:blipFill rotWithShape="1">
          <a:blip r:embed="rId3">
            <a:alphaModFix/>
          </a:blip>
          <a:srcRect l="36548" t="18606" r="7215" b="71909"/>
          <a:stretch/>
        </p:blipFill>
        <p:spPr>
          <a:xfrm>
            <a:off x="387357" y="1249071"/>
            <a:ext cx="6095341" cy="192184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6"/>
          <p:cNvSpPr/>
          <p:nvPr/>
        </p:nvSpPr>
        <p:spPr>
          <a:xfrm>
            <a:off x="6708900" y="228593"/>
            <a:ext cx="2012700" cy="19686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52775" tIns="52775" rIns="52775" bIns="52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8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557" name="Google Shape;557;p56" title="09172024_258.jpg"/>
          <p:cNvPicPr preferRelativeResize="0"/>
          <p:nvPr/>
        </p:nvPicPr>
        <p:blipFill rotWithShape="1">
          <a:blip r:embed="rId4">
            <a:alphaModFix/>
          </a:blip>
          <a:srcRect l="34336" t="10290"/>
          <a:stretch/>
        </p:blipFill>
        <p:spPr>
          <a:xfrm>
            <a:off x="6813986" y="348603"/>
            <a:ext cx="1802501" cy="1744711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6"/>
          <p:cNvSpPr/>
          <p:nvPr/>
        </p:nvSpPr>
        <p:spPr>
          <a:xfrm>
            <a:off x="6814052" y="2412125"/>
            <a:ext cx="1894200" cy="22716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52775" tIns="52775" rIns="52775" bIns="527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8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559" name="Google Shape;559;p56" title="IMG_1729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1317" y="2484100"/>
            <a:ext cx="1595747" cy="212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7"/>
          <p:cNvSpPr/>
          <p:nvPr/>
        </p:nvSpPr>
        <p:spPr>
          <a:xfrm>
            <a:off x="228600" y="1177500"/>
            <a:ext cx="7779900" cy="33858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65" name="Google Shape;565;p57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6094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Borger, TX &amp; Bryan Baker &amp; Denny Howard</a:t>
            </a:r>
            <a:endParaRPr/>
          </a:p>
        </p:txBody>
      </p:sp>
      <p:pic>
        <p:nvPicPr>
          <p:cNvPr id="566" name="Google Shape;566;p57" title="09172024_138.jpg"/>
          <p:cNvPicPr preferRelativeResize="0"/>
          <p:nvPr/>
        </p:nvPicPr>
        <p:blipFill rotWithShape="1">
          <a:blip r:embed="rId3">
            <a:alphaModFix/>
          </a:blip>
          <a:srcRect t="19820"/>
          <a:stretch/>
        </p:blipFill>
        <p:spPr>
          <a:xfrm>
            <a:off x="3063300" y="1670701"/>
            <a:ext cx="2195598" cy="266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00" y="1670702"/>
            <a:ext cx="2532725" cy="253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7" title="Screenshot 2026-07-15 at 11.53.24 AM.png"/>
          <p:cNvPicPr preferRelativeResize="0"/>
          <p:nvPr/>
        </p:nvPicPr>
        <p:blipFill rotWithShape="1">
          <a:blip r:embed="rId5">
            <a:alphaModFix/>
          </a:blip>
          <a:srcRect l="6377" t="17445" r="65296" b="28861"/>
          <a:stretch/>
        </p:blipFill>
        <p:spPr>
          <a:xfrm>
            <a:off x="5438288" y="1620137"/>
            <a:ext cx="2253727" cy="276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8"/>
          <p:cNvSpPr/>
          <p:nvPr/>
        </p:nvSpPr>
        <p:spPr>
          <a:xfrm>
            <a:off x="984450" y="1509825"/>
            <a:ext cx="7162200" cy="24684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74" name="Google Shape;574;p58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3175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1997 - Tommy “The Duke” Morrison</a:t>
            </a:r>
            <a:endParaRPr/>
          </a:p>
        </p:txBody>
      </p:sp>
      <p:pic>
        <p:nvPicPr>
          <p:cNvPr id="575" name="Google Shape;575;p58"/>
          <p:cNvPicPr preferRelativeResize="0"/>
          <p:nvPr/>
        </p:nvPicPr>
        <p:blipFill rotWithShape="1">
          <a:blip r:embed="rId3">
            <a:alphaModFix/>
          </a:blip>
          <a:srcRect r="10007"/>
          <a:stretch/>
        </p:blipFill>
        <p:spPr>
          <a:xfrm>
            <a:off x="4921375" y="1683226"/>
            <a:ext cx="2925296" cy="21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8"/>
          <p:cNvPicPr preferRelativeResize="0"/>
          <p:nvPr/>
        </p:nvPicPr>
        <p:blipFill rotWithShape="1">
          <a:blip r:embed="rId4">
            <a:alphaModFix/>
          </a:blip>
          <a:srcRect l="10321" r="8086"/>
          <a:stretch/>
        </p:blipFill>
        <p:spPr>
          <a:xfrm>
            <a:off x="1338174" y="1721925"/>
            <a:ext cx="2788600" cy="20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9"/>
          <p:cNvSpPr/>
          <p:nvPr/>
        </p:nvSpPr>
        <p:spPr>
          <a:xfrm>
            <a:off x="781350" y="1388200"/>
            <a:ext cx="7323900" cy="32955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47025" tIns="147025" rIns="147025" bIns="147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5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2" name="Google Shape;582;p59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Tulsa, OK - Taking a Stand </a:t>
            </a:r>
            <a:endParaRPr/>
          </a:p>
        </p:txBody>
      </p:sp>
      <p:pic>
        <p:nvPicPr>
          <p:cNvPr id="583" name="Google Shape;58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620" y="1548420"/>
            <a:ext cx="2369325" cy="297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1675" y="1548413"/>
            <a:ext cx="1837650" cy="137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7268" y="3085093"/>
            <a:ext cx="2155551" cy="14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1150" y="3085100"/>
            <a:ext cx="2067324" cy="13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9" title="09172024_287.jpg"/>
          <p:cNvPicPr preferRelativeResize="0"/>
          <p:nvPr/>
        </p:nvPicPr>
        <p:blipFill rotWithShape="1">
          <a:blip r:embed="rId7">
            <a:alphaModFix/>
          </a:blip>
          <a:srcRect l="11908" r="18333"/>
          <a:stretch/>
        </p:blipFill>
        <p:spPr>
          <a:xfrm>
            <a:off x="5837900" y="1479262"/>
            <a:ext cx="1562127" cy="151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2"/>
          <p:cNvSpPr txBox="1">
            <a:spLocks noGrp="1"/>
          </p:cNvSpPr>
          <p:nvPr>
            <p:ph type="title"/>
          </p:nvPr>
        </p:nvSpPr>
        <p:spPr>
          <a:xfrm>
            <a:off x="906450" y="1904550"/>
            <a:ext cx="7425000" cy="133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/>
              <a:t>August 8, 2002</a:t>
            </a:r>
            <a:endParaRPr sz="8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0"/>
          <p:cNvSpPr/>
          <p:nvPr/>
        </p:nvSpPr>
        <p:spPr>
          <a:xfrm>
            <a:off x="417575" y="1025100"/>
            <a:ext cx="8351400" cy="36585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4725" tIns="124725" rIns="124725" bIns="124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1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3" name="Google Shape;593;p60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Pawhuska, OK - Final Visit</a:t>
            </a:r>
            <a:endParaRPr/>
          </a:p>
        </p:txBody>
      </p:sp>
      <p:pic>
        <p:nvPicPr>
          <p:cNvPr id="594" name="Google Shape;5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374" y="1209441"/>
            <a:ext cx="2338600" cy="11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4650" y="1273625"/>
            <a:ext cx="1606925" cy="16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1575" y="1209450"/>
            <a:ext cx="1691400" cy="1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4800" y="1189150"/>
            <a:ext cx="2056350" cy="137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8300" y="3129075"/>
            <a:ext cx="2056350" cy="13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0"/>
          <p:cNvPicPr preferRelativeResize="0"/>
          <p:nvPr/>
        </p:nvPicPr>
        <p:blipFill rotWithShape="1">
          <a:blip r:embed="rId8">
            <a:alphaModFix/>
          </a:blip>
          <a:srcRect t="33110"/>
          <a:stretch/>
        </p:blipFill>
        <p:spPr>
          <a:xfrm>
            <a:off x="3783550" y="3129075"/>
            <a:ext cx="3647450" cy="13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1"/>
          <p:cNvSpPr/>
          <p:nvPr/>
        </p:nvSpPr>
        <p:spPr>
          <a:xfrm>
            <a:off x="781350" y="1276050"/>
            <a:ext cx="8133900" cy="33477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47025" tIns="147025" rIns="147025" bIns="147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5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05" name="Google Shape;605;p61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2000 - Amarillo, TX - The Spiral</a:t>
            </a:r>
            <a:endParaRPr/>
          </a:p>
        </p:txBody>
      </p:sp>
      <p:pic>
        <p:nvPicPr>
          <p:cNvPr id="606" name="Google Shape;60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654" y="1489671"/>
            <a:ext cx="1576200" cy="129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1950" y="1422050"/>
            <a:ext cx="3150214" cy="236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2650" y="3040000"/>
            <a:ext cx="1992825" cy="14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643" y="3039993"/>
            <a:ext cx="2237006" cy="14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61" title="1000002387.PNG"/>
          <p:cNvPicPr preferRelativeResize="0"/>
          <p:nvPr/>
        </p:nvPicPr>
        <p:blipFill rotWithShape="1">
          <a:blip r:embed="rId7">
            <a:alphaModFix/>
          </a:blip>
          <a:srcRect l="28495" t="32259" r="27889" b="44086"/>
          <a:stretch/>
        </p:blipFill>
        <p:spPr>
          <a:xfrm>
            <a:off x="6720100" y="1328806"/>
            <a:ext cx="1341174" cy="161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2"/>
          <p:cNvSpPr txBox="1">
            <a:spLocks noGrp="1"/>
          </p:cNvSpPr>
          <p:nvPr>
            <p:ph type="title"/>
          </p:nvPr>
        </p:nvSpPr>
        <p:spPr>
          <a:xfrm>
            <a:off x="906450" y="1904550"/>
            <a:ext cx="7425000" cy="133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/>
              <a:t>August 8, 2002</a:t>
            </a:r>
            <a:endParaRPr sz="83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3"/>
          <p:cNvSpPr/>
          <p:nvPr/>
        </p:nvSpPr>
        <p:spPr>
          <a:xfrm>
            <a:off x="1703450" y="953775"/>
            <a:ext cx="5110500" cy="36390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19275" tIns="119275" rIns="119275" bIns="119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2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1" name="Google Shape;621;p63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Vylance - Break Out</a:t>
            </a:r>
            <a:endParaRPr/>
          </a:p>
        </p:txBody>
      </p:sp>
      <p:pic>
        <p:nvPicPr>
          <p:cNvPr id="622" name="Google Shape;62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025" y="1019475"/>
            <a:ext cx="4682812" cy="35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4"/>
          <p:cNvSpPr/>
          <p:nvPr/>
        </p:nvSpPr>
        <p:spPr>
          <a:xfrm>
            <a:off x="781350" y="1276050"/>
            <a:ext cx="7005900" cy="26700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47025" tIns="147025" rIns="147025" bIns="147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5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28" name="Google Shape;628;p64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Amarillo, TX - The First Offense</a:t>
            </a:r>
            <a:endParaRPr/>
          </a:p>
        </p:txBody>
      </p:sp>
      <p:pic>
        <p:nvPicPr>
          <p:cNvPr id="629" name="Google Shape;62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660" y="1489665"/>
            <a:ext cx="2693792" cy="221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720" y="1489672"/>
            <a:ext cx="903275" cy="10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4"/>
          <p:cNvPicPr preferRelativeResize="0"/>
          <p:nvPr/>
        </p:nvPicPr>
        <p:blipFill rotWithShape="1">
          <a:blip r:embed="rId5">
            <a:alphaModFix/>
          </a:blip>
          <a:srcRect l="20872" t="11660" r="25112" b="71405"/>
          <a:stretch/>
        </p:blipFill>
        <p:spPr>
          <a:xfrm>
            <a:off x="3786725" y="2902262"/>
            <a:ext cx="1943076" cy="87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1450" y="1489675"/>
            <a:ext cx="2258500" cy="12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5"/>
          <p:cNvSpPr/>
          <p:nvPr/>
        </p:nvSpPr>
        <p:spPr>
          <a:xfrm>
            <a:off x="562650" y="953775"/>
            <a:ext cx="8018700" cy="36390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19275" tIns="119275" rIns="119275" bIns="119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2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38" name="Google Shape;638;p65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Wake Up Call</a:t>
            </a:r>
            <a:endParaRPr/>
          </a:p>
        </p:txBody>
      </p:sp>
      <p:pic>
        <p:nvPicPr>
          <p:cNvPr id="639" name="Google Shape;639;p65" title="Screenshot 2026-07-15 at 8.30.06 AM.png"/>
          <p:cNvPicPr preferRelativeResize="0"/>
          <p:nvPr/>
        </p:nvPicPr>
        <p:blipFill rotWithShape="1">
          <a:blip r:embed="rId3">
            <a:alphaModFix/>
          </a:blip>
          <a:srcRect l="14148" t="27899" r="15568" b="26062"/>
          <a:stretch/>
        </p:blipFill>
        <p:spPr>
          <a:xfrm>
            <a:off x="785697" y="1157674"/>
            <a:ext cx="7630167" cy="3231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"/>
          <p:cNvSpPr/>
          <p:nvPr/>
        </p:nvSpPr>
        <p:spPr>
          <a:xfrm>
            <a:off x="320775" y="1025100"/>
            <a:ext cx="8420400" cy="36585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47025" tIns="147025" rIns="147025" bIns="147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5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5" name="Google Shape;645;p66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2005 - Amarillo, TX - Real Estate</a:t>
            </a:r>
            <a:endParaRPr/>
          </a:p>
        </p:txBody>
      </p:sp>
      <p:pic>
        <p:nvPicPr>
          <p:cNvPr id="646" name="Google Shape;64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55" y="1260457"/>
            <a:ext cx="1317035" cy="10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6325" y="1767709"/>
            <a:ext cx="1604775" cy="9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6"/>
          <p:cNvPicPr preferRelativeResize="0"/>
          <p:nvPr/>
        </p:nvPicPr>
        <p:blipFill rotWithShape="1">
          <a:blip r:embed="rId5">
            <a:alphaModFix/>
          </a:blip>
          <a:srcRect t="64349" b="25975"/>
          <a:stretch/>
        </p:blipFill>
        <p:spPr>
          <a:xfrm>
            <a:off x="320775" y="3337800"/>
            <a:ext cx="3477400" cy="4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66" title="09172024_46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9375" y="1382206"/>
            <a:ext cx="3896402" cy="311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7"/>
          <p:cNvSpPr/>
          <p:nvPr/>
        </p:nvSpPr>
        <p:spPr>
          <a:xfrm>
            <a:off x="5401800" y="457200"/>
            <a:ext cx="2824500" cy="41940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5" name="Google Shape;655;p67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Brandy Evans</a:t>
            </a:r>
            <a:endParaRPr/>
          </a:p>
        </p:txBody>
      </p:sp>
      <p:pic>
        <p:nvPicPr>
          <p:cNvPr id="656" name="Google Shape;656;p67" title="09172024_13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626" y="582261"/>
            <a:ext cx="2622824" cy="3943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67"/>
          <p:cNvSpPr/>
          <p:nvPr/>
        </p:nvSpPr>
        <p:spPr>
          <a:xfrm>
            <a:off x="808075" y="1075675"/>
            <a:ext cx="4403700" cy="31278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9725" tIns="139725" rIns="139725" bIns="139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4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58" name="Google Shape;658;p67" title="09172024_25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899" y="1252763"/>
            <a:ext cx="4130673" cy="2759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8"/>
          <p:cNvSpPr/>
          <p:nvPr/>
        </p:nvSpPr>
        <p:spPr>
          <a:xfrm>
            <a:off x="320775" y="1025100"/>
            <a:ext cx="8420400" cy="36585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47025" tIns="147025" rIns="147025" bIns="147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5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4" name="Google Shape;664;p68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2008 - Amarillo, TX to Austin, TX</a:t>
            </a:r>
            <a:endParaRPr/>
          </a:p>
        </p:txBody>
      </p:sp>
      <p:pic>
        <p:nvPicPr>
          <p:cNvPr id="665" name="Google Shape;66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74" y="1347624"/>
            <a:ext cx="1482975" cy="14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68" title="image0.jpeg"/>
          <p:cNvPicPr preferRelativeResize="0"/>
          <p:nvPr/>
        </p:nvPicPr>
        <p:blipFill rotWithShape="1">
          <a:blip r:embed="rId4">
            <a:alphaModFix/>
          </a:blip>
          <a:srcRect t="25434" r="16367"/>
          <a:stretch/>
        </p:blipFill>
        <p:spPr>
          <a:xfrm>
            <a:off x="2175625" y="1202900"/>
            <a:ext cx="2401675" cy="214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8" title="IMG_1078.JPG"/>
          <p:cNvPicPr preferRelativeResize="0"/>
          <p:nvPr/>
        </p:nvPicPr>
        <p:blipFill rotWithShape="1">
          <a:blip r:embed="rId5">
            <a:alphaModFix/>
          </a:blip>
          <a:srcRect r="18214"/>
          <a:stretch/>
        </p:blipFill>
        <p:spPr>
          <a:xfrm>
            <a:off x="6474625" y="1202900"/>
            <a:ext cx="2086826" cy="191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4623" y="3396575"/>
            <a:ext cx="2086825" cy="9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8" title="image2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6665" y="1509623"/>
            <a:ext cx="1798602" cy="268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9"/>
          <p:cNvSpPr txBox="1">
            <a:spLocks noGrp="1"/>
          </p:cNvSpPr>
          <p:nvPr>
            <p:ph type="title"/>
          </p:nvPr>
        </p:nvSpPr>
        <p:spPr>
          <a:xfrm>
            <a:off x="3350850" y="1904550"/>
            <a:ext cx="2442300" cy="133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/>
              <a:t>2013</a:t>
            </a:r>
            <a:endParaRPr sz="8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3"/>
          <p:cNvSpPr/>
          <p:nvPr/>
        </p:nvSpPr>
        <p:spPr>
          <a:xfrm>
            <a:off x="1448750" y="1025100"/>
            <a:ext cx="6808500" cy="35259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49" name="Google Shape;449;p43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was Me…and Vylance</a:t>
            </a:r>
            <a:endParaRPr/>
          </a:p>
        </p:txBody>
      </p:sp>
      <p:pic>
        <p:nvPicPr>
          <p:cNvPr id="450" name="Google Shape;450;p43" title="IMG_2870.PNG"/>
          <p:cNvPicPr preferRelativeResize="0"/>
          <p:nvPr/>
        </p:nvPicPr>
        <p:blipFill rotWithShape="1">
          <a:blip r:embed="rId3">
            <a:alphaModFix/>
          </a:blip>
          <a:srcRect l="28025" t="46722" r="26539" b="28070"/>
          <a:stretch/>
        </p:blipFill>
        <p:spPr>
          <a:xfrm>
            <a:off x="1539653" y="1175300"/>
            <a:ext cx="2711299" cy="325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0199" y="1273300"/>
            <a:ext cx="3752625" cy="281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0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Giving Back</a:t>
            </a:r>
            <a:endParaRPr/>
          </a:p>
        </p:txBody>
      </p:sp>
      <p:sp>
        <p:nvSpPr>
          <p:cNvPr id="680" name="Google Shape;680;p70"/>
          <p:cNvSpPr/>
          <p:nvPr/>
        </p:nvSpPr>
        <p:spPr>
          <a:xfrm>
            <a:off x="1508050" y="940575"/>
            <a:ext cx="5020800" cy="35082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81" name="Google Shape;68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3200" y="1157838"/>
            <a:ext cx="4610500" cy="3073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1"/>
          <p:cNvSpPr/>
          <p:nvPr/>
        </p:nvSpPr>
        <p:spPr>
          <a:xfrm>
            <a:off x="5043375" y="940575"/>
            <a:ext cx="2891700" cy="35649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87" name="Google Shape;687;p71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Kolby Harvey</a:t>
            </a:r>
            <a:endParaRPr/>
          </a:p>
        </p:txBody>
      </p:sp>
      <p:pic>
        <p:nvPicPr>
          <p:cNvPr id="688" name="Google Shape;688;p71" title="IMG_1050.jpeg"/>
          <p:cNvPicPr preferRelativeResize="0"/>
          <p:nvPr/>
        </p:nvPicPr>
        <p:blipFill rotWithShape="1">
          <a:blip r:embed="rId3">
            <a:alphaModFix/>
          </a:blip>
          <a:srcRect t="10298"/>
          <a:stretch/>
        </p:blipFill>
        <p:spPr>
          <a:xfrm>
            <a:off x="5146750" y="1086051"/>
            <a:ext cx="2707354" cy="32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1"/>
          <p:cNvSpPr/>
          <p:nvPr/>
        </p:nvSpPr>
        <p:spPr>
          <a:xfrm>
            <a:off x="1508050" y="940575"/>
            <a:ext cx="3111000" cy="35082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90" name="Google Shape;690;p71" title="image1.jpeg"/>
          <p:cNvPicPr preferRelativeResize="0"/>
          <p:nvPr/>
        </p:nvPicPr>
        <p:blipFill rotWithShape="1">
          <a:blip r:embed="rId4">
            <a:alphaModFix/>
          </a:blip>
          <a:srcRect t="18378" b="18661"/>
          <a:stretch/>
        </p:blipFill>
        <p:spPr>
          <a:xfrm>
            <a:off x="1622900" y="1070625"/>
            <a:ext cx="2891751" cy="3238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2"/>
          <p:cNvSpPr/>
          <p:nvPr/>
        </p:nvSpPr>
        <p:spPr>
          <a:xfrm>
            <a:off x="1768350" y="1025100"/>
            <a:ext cx="5513400" cy="37008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7075" tIns="97075" rIns="97075" bIns="970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6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96" name="Google Shape;696;p72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Danny Garrett</a:t>
            </a:r>
            <a:endParaRPr/>
          </a:p>
        </p:txBody>
      </p:sp>
      <p:pic>
        <p:nvPicPr>
          <p:cNvPr id="697" name="Google Shape;697;p72" title="IMG_648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761" y="1424063"/>
            <a:ext cx="1632854" cy="290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72" title="IMG_648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863" y="1424063"/>
            <a:ext cx="1632854" cy="290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2" title="IMG_648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9429" y="1424064"/>
            <a:ext cx="1632854" cy="2902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3"/>
          <p:cNvSpPr/>
          <p:nvPr/>
        </p:nvSpPr>
        <p:spPr>
          <a:xfrm>
            <a:off x="2011500" y="1025100"/>
            <a:ext cx="5027100" cy="37194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9075" tIns="109075" rIns="109075" bIns="1090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7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05" name="Google Shape;705;p73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Hayden Smallwood</a:t>
            </a:r>
            <a:endParaRPr/>
          </a:p>
        </p:txBody>
      </p:sp>
      <p:pic>
        <p:nvPicPr>
          <p:cNvPr id="706" name="Google Shape;706;p73" title="IMG_364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596" y="1183045"/>
            <a:ext cx="4499267" cy="337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74"/>
          <p:cNvSpPr txBox="1">
            <a:spLocks noGrp="1"/>
          </p:cNvSpPr>
          <p:nvPr>
            <p:ph type="title"/>
          </p:nvPr>
        </p:nvSpPr>
        <p:spPr>
          <a:xfrm>
            <a:off x="3036900" y="1904550"/>
            <a:ext cx="3164100" cy="133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/>
              <a:t>Today</a:t>
            </a:r>
            <a:endParaRPr sz="83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5"/>
          <p:cNvSpPr/>
          <p:nvPr/>
        </p:nvSpPr>
        <p:spPr>
          <a:xfrm>
            <a:off x="228600" y="3299625"/>
            <a:ext cx="847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" name="Google Shape;717;p75" title="G2_Impact_Logo P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25" y="725237"/>
            <a:ext cx="3864351" cy="215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5"/>
          <p:cNvPicPr preferRelativeResize="0"/>
          <p:nvPr/>
        </p:nvPicPr>
        <p:blipFill rotWithShape="1">
          <a:blip r:embed="rId4">
            <a:alphaModFix/>
          </a:blip>
          <a:srcRect l="31703"/>
          <a:stretch/>
        </p:blipFill>
        <p:spPr>
          <a:xfrm>
            <a:off x="4828250" y="2362250"/>
            <a:ext cx="3126050" cy="23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6"/>
          <p:cNvSpPr txBox="1">
            <a:spLocks noGrp="1"/>
          </p:cNvSpPr>
          <p:nvPr>
            <p:ph type="title"/>
          </p:nvPr>
        </p:nvSpPr>
        <p:spPr>
          <a:xfrm>
            <a:off x="3791400" y="2165400"/>
            <a:ext cx="1561200" cy="81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Q&amp;A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24" name="Google Shape;724;p76"/>
          <p:cNvSpPr/>
          <p:nvPr/>
        </p:nvSpPr>
        <p:spPr>
          <a:xfrm>
            <a:off x="228600" y="3299625"/>
            <a:ext cx="847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4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6658800" cy="141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lt1"/>
                </a:solidFill>
              </a:rPr>
              <a:t>Garrett L. George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57" name="Google Shape;457;p44"/>
          <p:cNvSpPr txBox="1">
            <a:spLocks noGrp="1"/>
          </p:cNvSpPr>
          <p:nvPr>
            <p:ph type="subTitle" idx="1"/>
          </p:nvPr>
        </p:nvSpPr>
        <p:spPr>
          <a:xfrm>
            <a:off x="281775" y="1203875"/>
            <a:ext cx="4402800" cy="2520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G2 Impact</a:t>
            </a:r>
            <a:endParaRPr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  <p:pic>
        <p:nvPicPr>
          <p:cNvPr id="458" name="Google Shape;458;p44"/>
          <p:cNvPicPr preferRelativeResize="0"/>
          <p:nvPr/>
        </p:nvPicPr>
        <p:blipFill rotWithShape="1">
          <a:blip r:embed="rId3">
            <a:alphaModFix/>
          </a:blip>
          <a:srcRect l="9592" t="11308"/>
          <a:stretch/>
        </p:blipFill>
        <p:spPr>
          <a:xfrm>
            <a:off x="3372500" y="1455875"/>
            <a:ext cx="3194875" cy="31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5"/>
          <p:cNvSpPr/>
          <p:nvPr/>
        </p:nvSpPr>
        <p:spPr>
          <a:xfrm>
            <a:off x="2104400" y="1153150"/>
            <a:ext cx="4449600" cy="32631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4725" tIns="124725" rIns="124725" bIns="124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1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464" name="Google Shape;464;p45" title="Screenshot 2026-07-15 at 9.51.26 AM.png"/>
          <p:cNvPicPr preferRelativeResize="0"/>
          <p:nvPr/>
        </p:nvPicPr>
        <p:blipFill rotWithShape="1">
          <a:blip r:embed="rId3">
            <a:alphaModFix/>
          </a:blip>
          <a:srcRect l="44276" t="36529" r="32970" b="37851"/>
          <a:stretch/>
        </p:blipFill>
        <p:spPr>
          <a:xfrm>
            <a:off x="2247400" y="1275827"/>
            <a:ext cx="4147000" cy="3018727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5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64803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Leon, Kansas - Family Life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6"/>
          <p:cNvSpPr/>
          <p:nvPr/>
        </p:nvSpPr>
        <p:spPr>
          <a:xfrm>
            <a:off x="2104400" y="1153150"/>
            <a:ext cx="4449600" cy="32631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4725" tIns="124725" rIns="124725" bIns="124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1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71" name="Google Shape;471;p46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Dorado, Kansas - Broken Family Life</a:t>
            </a:r>
            <a:endParaRPr/>
          </a:p>
        </p:txBody>
      </p:sp>
      <p:pic>
        <p:nvPicPr>
          <p:cNvPr id="472" name="Google Shape;47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612" y="1414312"/>
            <a:ext cx="4109174" cy="2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"/>
          <p:cNvSpPr/>
          <p:nvPr/>
        </p:nvSpPr>
        <p:spPr>
          <a:xfrm>
            <a:off x="417575" y="1025100"/>
            <a:ext cx="8351400" cy="36585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4725" tIns="124725" rIns="124725" bIns="124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1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78" name="Google Shape;478;p47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Pawhuska, OK - Life with Dad</a:t>
            </a:r>
            <a:endParaRPr/>
          </a:p>
        </p:txBody>
      </p:sp>
      <p:pic>
        <p:nvPicPr>
          <p:cNvPr id="479" name="Google Shape;4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902" y="1197258"/>
            <a:ext cx="2491750" cy="139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2699" y="1209429"/>
            <a:ext cx="2338600" cy="11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00" y="2765700"/>
            <a:ext cx="2188150" cy="164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7"/>
          <p:cNvPicPr preferRelativeResize="0"/>
          <p:nvPr/>
        </p:nvPicPr>
        <p:blipFill rotWithShape="1">
          <a:blip r:embed="rId6">
            <a:alphaModFix/>
          </a:blip>
          <a:srcRect l="26053" t="22822" r="27107"/>
          <a:stretch/>
        </p:blipFill>
        <p:spPr>
          <a:xfrm>
            <a:off x="3063300" y="2765700"/>
            <a:ext cx="1494978" cy="1641124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7"/>
          <p:cNvSpPr txBox="1">
            <a:spLocks noGrp="1"/>
          </p:cNvSpPr>
          <p:nvPr>
            <p:ph type="title"/>
          </p:nvPr>
        </p:nvSpPr>
        <p:spPr>
          <a:xfrm>
            <a:off x="4704750" y="2682000"/>
            <a:ext cx="27519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Ed and Wilma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8"/>
          <p:cNvSpPr/>
          <p:nvPr/>
        </p:nvSpPr>
        <p:spPr>
          <a:xfrm>
            <a:off x="781350" y="1276051"/>
            <a:ext cx="3096900" cy="25914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47025" tIns="147025" rIns="147025" bIns="147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51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89" name="Google Shape;489;p48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Amarillo, TX - 7th Grade</a:t>
            </a:r>
            <a:endParaRPr/>
          </a:p>
        </p:txBody>
      </p:sp>
      <p:pic>
        <p:nvPicPr>
          <p:cNvPr id="490" name="Google Shape;49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660" y="1489665"/>
            <a:ext cx="2693792" cy="221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9"/>
          <p:cNvSpPr/>
          <p:nvPr/>
        </p:nvSpPr>
        <p:spPr>
          <a:xfrm>
            <a:off x="2159725" y="1421225"/>
            <a:ext cx="4654200" cy="1822800"/>
          </a:xfrm>
          <a:prstGeom prst="roundRect">
            <a:avLst>
              <a:gd name="adj" fmla="val 96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4725" tIns="124725" rIns="124725" bIns="124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1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496" name="Google Shape;496;p49" title="BRLogo_head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9800" y="1801500"/>
            <a:ext cx="4286250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9"/>
          <p:cNvSpPr txBox="1">
            <a:spLocks noGrp="1"/>
          </p:cNvSpPr>
          <p:nvPr>
            <p:ph type="title"/>
          </p:nvPr>
        </p:nvSpPr>
        <p:spPr>
          <a:xfrm>
            <a:off x="228600" y="369300"/>
            <a:ext cx="8263800" cy="655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Boys Ranch - Beginning of the End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ark Particles">
  <a:themeElements>
    <a:clrScheme name="Simple Light">
      <a:dk1>
        <a:srgbClr val="000000"/>
      </a:dk1>
      <a:lt1>
        <a:srgbClr val="FFFFFF"/>
      </a:lt1>
      <a:dk2>
        <a:srgbClr val="F5F5F5"/>
      </a:dk2>
      <a:lt2>
        <a:srgbClr val="323232"/>
      </a:lt2>
      <a:accent1>
        <a:srgbClr val="434343"/>
      </a:accent1>
      <a:accent2>
        <a:srgbClr val="252525"/>
      </a:accent2>
      <a:accent3>
        <a:srgbClr val="DEFF9A"/>
      </a:accent3>
      <a:accent4>
        <a:srgbClr val="DAFFDE"/>
      </a:accent4>
      <a:accent5>
        <a:srgbClr val="4CDC8B"/>
      </a:accent5>
      <a:accent6>
        <a:srgbClr val="4C7FDC"/>
      </a:accent6>
      <a:hlink>
        <a:srgbClr val="1818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On-screen Show (16:9)</PresentationFormat>
  <Paragraphs>37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Urbanist</vt:lpstr>
      <vt:lpstr>Urbanist Medium</vt:lpstr>
      <vt:lpstr>Urbanist SemiBold</vt:lpstr>
      <vt:lpstr>Dark Particles</vt:lpstr>
      <vt:lpstr>PowerPoint Presentation</vt:lpstr>
      <vt:lpstr>August 8, 2002</vt:lpstr>
      <vt:lpstr>This was Me…and Vylance</vt:lpstr>
      <vt:lpstr>Garrett L. George </vt:lpstr>
      <vt:lpstr>Leon, Kansas - Family Life</vt:lpstr>
      <vt:lpstr>El Dorado, Kansas - Broken Family Life</vt:lpstr>
      <vt:lpstr>Pawhuska, OK - Life with Dad</vt:lpstr>
      <vt:lpstr>Amarillo, TX - 7th Grade</vt:lpstr>
      <vt:lpstr>Boys Ranch - Beginning of the End</vt:lpstr>
      <vt:lpstr>Amarillo, TX - Me &amp; Shane</vt:lpstr>
      <vt:lpstr>Pawhuska, OK - Life with Dad</vt:lpstr>
      <vt:lpstr>High School in Pawhuska</vt:lpstr>
      <vt:lpstr>Shop class with Mr. Spencer</vt:lpstr>
      <vt:lpstr>Senior Summer</vt:lpstr>
      <vt:lpstr>Amarillo, TX - Budget Car Sales</vt:lpstr>
      <vt:lpstr>April 23, 1995</vt:lpstr>
      <vt:lpstr>Borger, TX &amp; Bryan Baker &amp; Denny Howard</vt:lpstr>
      <vt:lpstr>1997 - Tommy “The Duke” Morrison</vt:lpstr>
      <vt:lpstr>Tulsa, OK - Taking a Stand </vt:lpstr>
      <vt:lpstr>Pawhuska, OK - Final Visit</vt:lpstr>
      <vt:lpstr>2000 - Amarillo, TX - The Spiral</vt:lpstr>
      <vt:lpstr>August 8, 2002</vt:lpstr>
      <vt:lpstr>Vylance - Break Out</vt:lpstr>
      <vt:lpstr>Amarillo, TX - The First Offense</vt:lpstr>
      <vt:lpstr>Wake Up Call</vt:lpstr>
      <vt:lpstr>2005 - Amarillo, TX - Real Estate</vt:lpstr>
      <vt:lpstr>Brandy Evans</vt:lpstr>
      <vt:lpstr>2008 - Amarillo, TX to Austin, TX</vt:lpstr>
      <vt:lpstr>2013</vt:lpstr>
      <vt:lpstr>Giving Back</vt:lpstr>
      <vt:lpstr>Kolby Harvey</vt:lpstr>
      <vt:lpstr>Danny Garrett</vt:lpstr>
      <vt:lpstr>Hayden Smallwood</vt:lpstr>
      <vt:lpstr>Today</vt:lpstr>
      <vt:lpstr>PowerPoint Presentation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Wyman,Angela</dc:creator>
  <cp:lastModifiedBy>Wyman,Angela</cp:lastModifiedBy>
  <cp:revision>1</cp:revision>
  <dcterms:modified xsi:type="dcterms:W3CDTF">2026-07-15T16:49:42Z</dcterms:modified>
</cp:coreProperties>
</file>