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Poppins Semi-Bold" charset="1" panose="00000700000000000000"/>
      <p:regular r:id="rId7"/>
    </p:embeddedFont>
    <p:embeddedFont>
      <p:font typeface="Poppins Medium" charset="1" panose="00000600000000000000"/>
      <p:regular r:id="rId8"/>
    </p:embeddedFont>
    <p:embeddedFont>
      <p:font typeface="Poppins" charset="1" panose="00000500000000000000"/>
      <p:regular r:id="rId9"/>
    </p:embeddedFont>
    <p:embeddedFont>
      <p:font typeface="Poppins Semi-Bold Italics" charset="1" panose="000007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05614" y="562656"/>
            <a:ext cx="8005975" cy="1435950"/>
            <a:chOff x="0" y="0"/>
            <a:chExt cx="2869161" cy="51461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869161" cy="514612"/>
            </a:xfrm>
            <a:custGeom>
              <a:avLst/>
              <a:gdLst/>
              <a:ahLst/>
              <a:cxnLst/>
              <a:rect r="r" b="b" t="t" l="l"/>
              <a:pathLst>
                <a:path h="514612" w="2869161">
                  <a:moveTo>
                    <a:pt x="0" y="0"/>
                  </a:moveTo>
                  <a:lnTo>
                    <a:pt x="2869161" y="0"/>
                  </a:lnTo>
                  <a:lnTo>
                    <a:pt x="2869161" y="514612"/>
                  </a:lnTo>
                  <a:lnTo>
                    <a:pt x="0" y="514612"/>
                  </a:lnTo>
                  <a:close/>
                </a:path>
              </a:pathLst>
            </a:custGeom>
            <a:solidFill>
              <a:srgbClr val="6D6B6D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19050"/>
              <a:ext cx="2869161" cy="53366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40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2618871" y="2770075"/>
            <a:ext cx="4857201" cy="311728"/>
            <a:chOff x="0" y="0"/>
            <a:chExt cx="1740711" cy="111716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740711" cy="111716"/>
            </a:xfrm>
            <a:custGeom>
              <a:avLst/>
              <a:gdLst/>
              <a:ahLst/>
              <a:cxnLst/>
              <a:rect r="r" b="b" t="t" l="l"/>
              <a:pathLst>
                <a:path h="111716" w="1740711">
                  <a:moveTo>
                    <a:pt x="0" y="0"/>
                  </a:moveTo>
                  <a:lnTo>
                    <a:pt x="1740711" y="0"/>
                  </a:lnTo>
                  <a:lnTo>
                    <a:pt x="1740711" y="111716"/>
                  </a:lnTo>
                  <a:lnTo>
                    <a:pt x="0" y="111716"/>
                  </a:lnTo>
                  <a:close/>
                </a:path>
              </a:pathLst>
            </a:custGeom>
            <a:solidFill>
              <a:srgbClr val="F4F4F4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1740711" cy="14981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39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2618871" y="3177053"/>
            <a:ext cx="4857201" cy="311728"/>
            <a:chOff x="0" y="0"/>
            <a:chExt cx="1740711" cy="111716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1740711" cy="111716"/>
            </a:xfrm>
            <a:custGeom>
              <a:avLst/>
              <a:gdLst/>
              <a:ahLst/>
              <a:cxnLst/>
              <a:rect r="r" b="b" t="t" l="l"/>
              <a:pathLst>
                <a:path h="111716" w="1740711">
                  <a:moveTo>
                    <a:pt x="0" y="0"/>
                  </a:moveTo>
                  <a:lnTo>
                    <a:pt x="1740711" y="0"/>
                  </a:lnTo>
                  <a:lnTo>
                    <a:pt x="1740711" y="111716"/>
                  </a:lnTo>
                  <a:lnTo>
                    <a:pt x="0" y="111716"/>
                  </a:lnTo>
                  <a:close/>
                </a:path>
              </a:pathLst>
            </a:custGeom>
            <a:solidFill>
              <a:srgbClr val="F4F4F4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38100"/>
              <a:ext cx="1740711" cy="14981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39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2618871" y="3688805"/>
            <a:ext cx="4857201" cy="311728"/>
            <a:chOff x="0" y="0"/>
            <a:chExt cx="1740711" cy="111716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1740711" cy="111716"/>
            </a:xfrm>
            <a:custGeom>
              <a:avLst/>
              <a:gdLst/>
              <a:ahLst/>
              <a:cxnLst/>
              <a:rect r="r" b="b" t="t" l="l"/>
              <a:pathLst>
                <a:path h="111716" w="1740711">
                  <a:moveTo>
                    <a:pt x="0" y="0"/>
                  </a:moveTo>
                  <a:lnTo>
                    <a:pt x="1740711" y="0"/>
                  </a:lnTo>
                  <a:lnTo>
                    <a:pt x="1740711" y="111716"/>
                  </a:lnTo>
                  <a:lnTo>
                    <a:pt x="0" y="111716"/>
                  </a:lnTo>
                  <a:close/>
                </a:path>
              </a:pathLst>
            </a:custGeom>
            <a:solidFill>
              <a:srgbClr val="F4F4F4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-38100"/>
              <a:ext cx="1740711" cy="14981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39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2618871" y="4178912"/>
            <a:ext cx="4857201" cy="311728"/>
            <a:chOff x="0" y="0"/>
            <a:chExt cx="1740711" cy="111716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1740711" cy="111716"/>
            </a:xfrm>
            <a:custGeom>
              <a:avLst/>
              <a:gdLst/>
              <a:ahLst/>
              <a:cxnLst/>
              <a:rect r="r" b="b" t="t" l="l"/>
              <a:pathLst>
                <a:path h="111716" w="1740711">
                  <a:moveTo>
                    <a:pt x="0" y="0"/>
                  </a:moveTo>
                  <a:lnTo>
                    <a:pt x="1740711" y="0"/>
                  </a:lnTo>
                  <a:lnTo>
                    <a:pt x="1740711" y="111716"/>
                  </a:lnTo>
                  <a:lnTo>
                    <a:pt x="0" y="111716"/>
                  </a:lnTo>
                  <a:close/>
                </a:path>
              </a:pathLst>
            </a:custGeom>
            <a:solidFill>
              <a:srgbClr val="F4F4F4"/>
            </a:solidFill>
          </p:spPr>
        </p:sp>
        <p:sp>
          <p:nvSpPr>
            <p:cNvPr name="TextBox 16" id="16"/>
            <p:cNvSpPr txBox="true"/>
            <p:nvPr/>
          </p:nvSpPr>
          <p:spPr>
            <a:xfrm>
              <a:off x="0" y="-38100"/>
              <a:ext cx="1740711" cy="14981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39"/>
                </a:lnSpc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2618871" y="4690665"/>
            <a:ext cx="4857201" cy="311728"/>
            <a:chOff x="0" y="0"/>
            <a:chExt cx="1740711" cy="111716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1740711" cy="111716"/>
            </a:xfrm>
            <a:custGeom>
              <a:avLst/>
              <a:gdLst/>
              <a:ahLst/>
              <a:cxnLst/>
              <a:rect r="r" b="b" t="t" l="l"/>
              <a:pathLst>
                <a:path h="111716" w="1740711">
                  <a:moveTo>
                    <a:pt x="0" y="0"/>
                  </a:moveTo>
                  <a:lnTo>
                    <a:pt x="1740711" y="0"/>
                  </a:lnTo>
                  <a:lnTo>
                    <a:pt x="1740711" y="111716"/>
                  </a:lnTo>
                  <a:lnTo>
                    <a:pt x="0" y="111716"/>
                  </a:lnTo>
                  <a:close/>
                </a:path>
              </a:pathLst>
            </a:custGeom>
            <a:solidFill>
              <a:srgbClr val="F4F4F4"/>
            </a:solidFill>
          </p:spPr>
        </p:sp>
        <p:sp>
          <p:nvSpPr>
            <p:cNvPr name="TextBox 19" id="19"/>
            <p:cNvSpPr txBox="true"/>
            <p:nvPr/>
          </p:nvSpPr>
          <p:spPr>
            <a:xfrm>
              <a:off x="0" y="-38100"/>
              <a:ext cx="1740711" cy="14981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39"/>
                </a:lnSpc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2618871" y="5160423"/>
            <a:ext cx="4857201" cy="311728"/>
            <a:chOff x="0" y="0"/>
            <a:chExt cx="1740711" cy="111716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1740711" cy="111716"/>
            </a:xfrm>
            <a:custGeom>
              <a:avLst/>
              <a:gdLst/>
              <a:ahLst/>
              <a:cxnLst/>
              <a:rect r="r" b="b" t="t" l="l"/>
              <a:pathLst>
                <a:path h="111716" w="1740711">
                  <a:moveTo>
                    <a:pt x="0" y="0"/>
                  </a:moveTo>
                  <a:lnTo>
                    <a:pt x="1740711" y="0"/>
                  </a:lnTo>
                  <a:lnTo>
                    <a:pt x="1740711" y="111716"/>
                  </a:lnTo>
                  <a:lnTo>
                    <a:pt x="0" y="111716"/>
                  </a:lnTo>
                  <a:close/>
                </a:path>
              </a:pathLst>
            </a:custGeom>
            <a:solidFill>
              <a:srgbClr val="F4F4F4"/>
            </a:solidFill>
          </p:spPr>
        </p:sp>
        <p:sp>
          <p:nvSpPr>
            <p:cNvPr name="TextBox 22" id="22"/>
            <p:cNvSpPr txBox="true"/>
            <p:nvPr/>
          </p:nvSpPr>
          <p:spPr>
            <a:xfrm>
              <a:off x="0" y="-38100"/>
              <a:ext cx="1740711" cy="14981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39"/>
                </a:lnSpc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2618871" y="5630182"/>
            <a:ext cx="4857201" cy="311728"/>
            <a:chOff x="0" y="0"/>
            <a:chExt cx="1740711" cy="111716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1740711" cy="111716"/>
            </a:xfrm>
            <a:custGeom>
              <a:avLst/>
              <a:gdLst/>
              <a:ahLst/>
              <a:cxnLst/>
              <a:rect r="r" b="b" t="t" l="l"/>
              <a:pathLst>
                <a:path h="111716" w="1740711">
                  <a:moveTo>
                    <a:pt x="0" y="0"/>
                  </a:moveTo>
                  <a:lnTo>
                    <a:pt x="1740711" y="0"/>
                  </a:lnTo>
                  <a:lnTo>
                    <a:pt x="1740711" y="111716"/>
                  </a:lnTo>
                  <a:lnTo>
                    <a:pt x="0" y="111716"/>
                  </a:lnTo>
                  <a:close/>
                </a:path>
              </a:pathLst>
            </a:custGeom>
            <a:solidFill>
              <a:srgbClr val="F4F4F4"/>
            </a:solidFill>
          </p:spPr>
        </p:sp>
        <p:sp>
          <p:nvSpPr>
            <p:cNvPr name="TextBox 25" id="25"/>
            <p:cNvSpPr txBox="true"/>
            <p:nvPr/>
          </p:nvSpPr>
          <p:spPr>
            <a:xfrm>
              <a:off x="0" y="-38100"/>
              <a:ext cx="1740711" cy="14981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39"/>
                </a:lnSpc>
              </a:pP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2618871" y="6103835"/>
            <a:ext cx="4857201" cy="311728"/>
            <a:chOff x="0" y="0"/>
            <a:chExt cx="1740711" cy="111716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1740711" cy="111716"/>
            </a:xfrm>
            <a:custGeom>
              <a:avLst/>
              <a:gdLst/>
              <a:ahLst/>
              <a:cxnLst/>
              <a:rect r="r" b="b" t="t" l="l"/>
              <a:pathLst>
                <a:path h="111716" w="1740711">
                  <a:moveTo>
                    <a:pt x="0" y="0"/>
                  </a:moveTo>
                  <a:lnTo>
                    <a:pt x="1740711" y="0"/>
                  </a:lnTo>
                  <a:lnTo>
                    <a:pt x="1740711" y="111716"/>
                  </a:lnTo>
                  <a:lnTo>
                    <a:pt x="0" y="111716"/>
                  </a:lnTo>
                  <a:close/>
                </a:path>
              </a:pathLst>
            </a:custGeom>
            <a:solidFill>
              <a:srgbClr val="F4F4F4"/>
            </a:solidFill>
          </p:spPr>
        </p:sp>
        <p:sp>
          <p:nvSpPr>
            <p:cNvPr name="TextBox 28" id="28"/>
            <p:cNvSpPr txBox="true"/>
            <p:nvPr/>
          </p:nvSpPr>
          <p:spPr>
            <a:xfrm>
              <a:off x="0" y="-38100"/>
              <a:ext cx="1740711" cy="14981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39"/>
                </a:lnSpc>
              </a:pPr>
            </a:p>
          </p:txBody>
        </p:sp>
      </p:grpSp>
      <p:grpSp>
        <p:nvGrpSpPr>
          <p:cNvPr name="Group 29" id="29"/>
          <p:cNvGrpSpPr/>
          <p:nvPr/>
        </p:nvGrpSpPr>
        <p:grpSpPr>
          <a:xfrm rot="0">
            <a:off x="2618871" y="6708241"/>
            <a:ext cx="4857201" cy="311728"/>
            <a:chOff x="0" y="0"/>
            <a:chExt cx="1740711" cy="111716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1740711" cy="111716"/>
            </a:xfrm>
            <a:custGeom>
              <a:avLst/>
              <a:gdLst/>
              <a:ahLst/>
              <a:cxnLst/>
              <a:rect r="r" b="b" t="t" l="l"/>
              <a:pathLst>
                <a:path h="111716" w="1740711">
                  <a:moveTo>
                    <a:pt x="0" y="0"/>
                  </a:moveTo>
                  <a:lnTo>
                    <a:pt x="1740711" y="0"/>
                  </a:lnTo>
                  <a:lnTo>
                    <a:pt x="1740711" y="111716"/>
                  </a:lnTo>
                  <a:lnTo>
                    <a:pt x="0" y="111716"/>
                  </a:lnTo>
                  <a:close/>
                </a:path>
              </a:pathLst>
            </a:custGeom>
            <a:solidFill>
              <a:srgbClr val="F4F4F4"/>
            </a:solidFill>
          </p:spPr>
        </p:sp>
        <p:sp>
          <p:nvSpPr>
            <p:cNvPr name="TextBox 31" id="31"/>
            <p:cNvSpPr txBox="true"/>
            <p:nvPr/>
          </p:nvSpPr>
          <p:spPr>
            <a:xfrm>
              <a:off x="0" y="-38100"/>
              <a:ext cx="1740711" cy="14981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39"/>
                </a:lnSpc>
              </a:pPr>
            </a:p>
          </p:txBody>
        </p:sp>
      </p:grpSp>
      <p:sp>
        <p:nvSpPr>
          <p:cNvPr name="AutoShape 32" id="32"/>
          <p:cNvSpPr/>
          <p:nvPr/>
        </p:nvSpPr>
        <p:spPr>
          <a:xfrm rot="0">
            <a:off x="756000" y="9796178"/>
            <a:ext cx="6048000" cy="0"/>
          </a:xfrm>
          <a:prstGeom prst="line">
            <a:avLst/>
          </a:prstGeom>
          <a:ln cap="flat" w="9525">
            <a:solidFill>
              <a:srgbClr val="545454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3" id="33"/>
          <p:cNvSpPr/>
          <p:nvPr/>
        </p:nvSpPr>
        <p:spPr>
          <a:xfrm rot="0">
            <a:off x="756000" y="7353980"/>
            <a:ext cx="6048000" cy="0"/>
          </a:xfrm>
          <a:prstGeom prst="line">
            <a:avLst/>
          </a:prstGeom>
          <a:ln cap="flat" w="9525">
            <a:solidFill>
              <a:srgbClr val="545454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4" id="34"/>
          <p:cNvSpPr/>
          <p:nvPr/>
        </p:nvSpPr>
        <p:spPr>
          <a:xfrm flipH="false" flipV="false" rot="0">
            <a:off x="152779" y="687388"/>
            <a:ext cx="1206443" cy="1206443"/>
          </a:xfrm>
          <a:custGeom>
            <a:avLst/>
            <a:gdLst/>
            <a:ahLst/>
            <a:cxnLst/>
            <a:rect r="r" b="b" t="t" l="l"/>
            <a:pathLst>
              <a:path h="1206443" w="1206443">
                <a:moveTo>
                  <a:pt x="0" y="0"/>
                </a:moveTo>
                <a:lnTo>
                  <a:pt x="1206442" y="0"/>
                </a:lnTo>
                <a:lnTo>
                  <a:pt x="1206442" y="1206443"/>
                </a:lnTo>
                <a:lnTo>
                  <a:pt x="0" y="120644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35" id="35"/>
          <p:cNvSpPr txBox="true"/>
          <p:nvPr/>
        </p:nvSpPr>
        <p:spPr>
          <a:xfrm rot="0">
            <a:off x="756000" y="2312931"/>
            <a:ext cx="2706696" cy="2596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59"/>
              </a:lnSpc>
              <a:spcBef>
                <a:spcPct val="0"/>
              </a:spcBef>
            </a:pPr>
            <a:r>
              <a:rPr lang="en-US" sz="1399">
                <a:solidFill>
                  <a:srgbClr val="794040"/>
                </a:solidFill>
                <a:latin typeface="Poppins Semi-Bold"/>
              </a:rPr>
              <a:t>Information about You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756000" y="2781924"/>
            <a:ext cx="862317" cy="2074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  <a:spcBef>
                <a:spcPct val="0"/>
              </a:spcBef>
            </a:pPr>
            <a:r>
              <a:rPr lang="en-US" sz="1199">
                <a:solidFill>
                  <a:srgbClr val="0E0D14"/>
                </a:solidFill>
                <a:latin typeface="Poppins Medium"/>
              </a:rPr>
              <a:t>Full Name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756000" y="3071651"/>
            <a:ext cx="1735409" cy="4171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  <a:spcBef>
                <a:spcPct val="0"/>
              </a:spcBef>
            </a:pPr>
            <a:r>
              <a:rPr lang="en-US" sz="1199">
                <a:solidFill>
                  <a:srgbClr val="0E0D14"/>
                </a:solidFill>
                <a:latin typeface="Poppins Medium"/>
              </a:rPr>
              <a:t>Company/Firm Registered No.(if Any)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756000" y="3745626"/>
            <a:ext cx="1353348" cy="2076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  <a:spcBef>
                <a:spcPct val="0"/>
              </a:spcBef>
            </a:pPr>
            <a:r>
              <a:rPr lang="en-US" sz="1199">
                <a:solidFill>
                  <a:srgbClr val="0E0D14"/>
                </a:solidFill>
                <a:latin typeface="Poppins Medium"/>
              </a:rPr>
              <a:t>Aadhar /PAN No.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1748630" y="2813828"/>
            <a:ext cx="133292" cy="143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"/>
              </a:lnSpc>
              <a:spcBef>
                <a:spcPct val="0"/>
              </a:spcBef>
            </a:pPr>
            <a:r>
              <a:rPr lang="en-US" sz="800">
                <a:solidFill>
                  <a:srgbClr val="0E0D14"/>
                </a:solidFill>
                <a:latin typeface="Poppins Medium"/>
              </a:rPr>
              <a:t>: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1748630" y="3777587"/>
            <a:ext cx="133292" cy="143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"/>
              </a:lnSpc>
              <a:spcBef>
                <a:spcPct val="0"/>
              </a:spcBef>
            </a:pPr>
            <a:r>
              <a:rPr lang="en-US" sz="800">
                <a:solidFill>
                  <a:srgbClr val="0E0D14"/>
                </a:solidFill>
                <a:latin typeface="Poppins Medium"/>
              </a:rPr>
              <a:t>: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2201800" y="688385"/>
            <a:ext cx="4070574" cy="6846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14"/>
              </a:lnSpc>
              <a:spcBef>
                <a:spcPct val="0"/>
              </a:spcBef>
            </a:pPr>
            <a:r>
              <a:rPr lang="en-US" sz="3795">
                <a:solidFill>
                  <a:srgbClr val="FFFFFF"/>
                </a:solidFill>
                <a:latin typeface="Poppins"/>
              </a:rPr>
              <a:t>TAX Salahakrs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1663378" y="1419945"/>
            <a:ext cx="5626235" cy="2596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  <a:spcBef>
                <a:spcPct val="0"/>
              </a:spcBef>
            </a:pPr>
            <a:r>
              <a:rPr lang="en-US" sz="1400" spc="523">
                <a:solidFill>
                  <a:srgbClr val="FFFFFF"/>
                </a:solidFill>
                <a:latin typeface="Poppins Medium"/>
              </a:rPr>
              <a:t>Financial and Accounting Services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756000" y="4226265"/>
            <a:ext cx="992630" cy="2074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  <a:spcBef>
                <a:spcPct val="0"/>
              </a:spcBef>
            </a:pPr>
            <a:r>
              <a:rPr lang="en-US" sz="1199">
                <a:solidFill>
                  <a:srgbClr val="0E0D14"/>
                </a:solidFill>
                <a:latin typeface="Poppins Medium"/>
              </a:rPr>
              <a:t>Full Address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1748630" y="4258169"/>
            <a:ext cx="133292" cy="143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"/>
              </a:lnSpc>
              <a:spcBef>
                <a:spcPct val="0"/>
              </a:spcBef>
            </a:pPr>
            <a:r>
              <a:rPr lang="en-US" sz="800">
                <a:solidFill>
                  <a:srgbClr val="0E0D14"/>
                </a:solidFill>
                <a:latin typeface="Poppins Medium"/>
              </a:rPr>
              <a:t>: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756000" y="4706847"/>
            <a:ext cx="862317" cy="2074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  <a:spcBef>
                <a:spcPct val="0"/>
              </a:spcBef>
            </a:pPr>
            <a:r>
              <a:rPr lang="en-US" sz="1199">
                <a:solidFill>
                  <a:srgbClr val="0E0D14"/>
                </a:solidFill>
                <a:latin typeface="Poppins Medium"/>
              </a:rPr>
              <a:t>Nationality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1748630" y="4738751"/>
            <a:ext cx="133292" cy="143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"/>
              </a:lnSpc>
              <a:spcBef>
                <a:spcPct val="0"/>
              </a:spcBef>
            </a:pPr>
            <a:r>
              <a:rPr lang="en-US" sz="800">
                <a:solidFill>
                  <a:srgbClr val="0E0D14"/>
                </a:solidFill>
                <a:latin typeface="Poppins Medium"/>
              </a:rPr>
              <a:t>: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756000" y="5187428"/>
            <a:ext cx="1044171" cy="2074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  <a:spcBef>
                <a:spcPct val="0"/>
              </a:spcBef>
            </a:pPr>
            <a:r>
              <a:rPr lang="en-US" sz="1199">
                <a:solidFill>
                  <a:srgbClr val="0E0D14"/>
                </a:solidFill>
                <a:latin typeface="Poppins Medium"/>
              </a:rPr>
              <a:t>City/Country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1748630" y="5219332"/>
            <a:ext cx="133292" cy="143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"/>
              </a:lnSpc>
              <a:spcBef>
                <a:spcPct val="0"/>
              </a:spcBef>
            </a:pPr>
            <a:r>
              <a:rPr lang="en-US" sz="800">
                <a:solidFill>
                  <a:srgbClr val="0E0D14"/>
                </a:solidFill>
                <a:latin typeface="Poppins Medium"/>
              </a:rPr>
              <a:t>: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756000" y="5668010"/>
            <a:ext cx="862317" cy="2074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  <a:spcBef>
                <a:spcPct val="0"/>
              </a:spcBef>
            </a:pPr>
            <a:r>
              <a:rPr lang="en-US" sz="1199">
                <a:solidFill>
                  <a:srgbClr val="0E0D14"/>
                </a:solidFill>
                <a:latin typeface="Poppins Medium"/>
              </a:rPr>
              <a:t>Gander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2825176" y="5699914"/>
            <a:ext cx="1411911" cy="2076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  <a:spcBef>
                <a:spcPct val="0"/>
              </a:spcBef>
            </a:pPr>
            <a:r>
              <a:rPr lang="en-US" sz="1199">
                <a:solidFill>
                  <a:srgbClr val="0E0D14"/>
                </a:solidFill>
                <a:latin typeface="Poppins Medium"/>
              </a:rPr>
              <a:t>(Male/Female)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1748630" y="5699914"/>
            <a:ext cx="133292" cy="143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"/>
              </a:lnSpc>
              <a:spcBef>
                <a:spcPct val="0"/>
              </a:spcBef>
            </a:pPr>
            <a:r>
              <a:rPr lang="en-US" sz="800">
                <a:solidFill>
                  <a:srgbClr val="0E0D14"/>
                </a:solidFill>
                <a:latin typeface="Poppins Medium"/>
              </a:rPr>
              <a:t>: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756000" y="6148592"/>
            <a:ext cx="862317" cy="2074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  <a:spcBef>
                <a:spcPct val="0"/>
              </a:spcBef>
            </a:pPr>
            <a:r>
              <a:rPr lang="en-US" sz="1199">
                <a:solidFill>
                  <a:srgbClr val="0E0D14"/>
                </a:solidFill>
                <a:latin typeface="Poppins Medium"/>
              </a:rPr>
              <a:t>Email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1748630" y="6180496"/>
            <a:ext cx="133292" cy="143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"/>
              </a:lnSpc>
              <a:spcBef>
                <a:spcPct val="0"/>
              </a:spcBef>
            </a:pPr>
            <a:r>
              <a:rPr lang="en-US" sz="800">
                <a:solidFill>
                  <a:srgbClr val="0E0D14"/>
                </a:solidFill>
                <a:latin typeface="Poppins Medium"/>
              </a:rPr>
              <a:t>: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756000" y="6746070"/>
            <a:ext cx="1190799" cy="2074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  <a:spcBef>
                <a:spcPct val="0"/>
              </a:spcBef>
            </a:pPr>
            <a:r>
              <a:rPr lang="en-US" sz="1199">
                <a:solidFill>
                  <a:srgbClr val="0E0D14"/>
                </a:solidFill>
                <a:latin typeface="Poppins Medium"/>
              </a:rPr>
              <a:t>Phone Number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1748630" y="6777973"/>
            <a:ext cx="133292" cy="143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"/>
              </a:lnSpc>
              <a:spcBef>
                <a:spcPct val="0"/>
              </a:spcBef>
            </a:pPr>
            <a:r>
              <a:rPr lang="en-US" sz="800">
                <a:solidFill>
                  <a:srgbClr val="0E0D14"/>
                </a:solidFill>
                <a:latin typeface="Poppins Medium"/>
              </a:rPr>
              <a:t>: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717699" y="7355585"/>
            <a:ext cx="2979674" cy="2596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959"/>
              </a:lnSpc>
              <a:spcBef>
                <a:spcPct val="0"/>
              </a:spcBef>
            </a:pPr>
            <a:r>
              <a:rPr lang="en-US" sz="1399">
                <a:solidFill>
                  <a:srgbClr val="794040"/>
                </a:solidFill>
                <a:latin typeface="Poppins Semi-Bold"/>
              </a:rPr>
              <a:t>Briefly Describe What You Desire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756000" y="7722458"/>
            <a:ext cx="6118095" cy="2550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2006"/>
              </a:lnSpc>
              <a:spcBef>
                <a:spcPct val="0"/>
              </a:spcBef>
            </a:pPr>
            <a:r>
              <a:rPr lang="en-US" sz="1432">
                <a:solidFill>
                  <a:srgbClr val="794040"/>
                </a:solidFill>
                <a:latin typeface="Poppins Semi-Bold"/>
              </a:rPr>
              <a:t>....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152779" y="9888375"/>
            <a:ext cx="7359726" cy="2831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2239"/>
              </a:lnSpc>
              <a:spcBef>
                <a:spcPct val="0"/>
              </a:spcBef>
            </a:pPr>
            <a:r>
              <a:rPr lang="en-US" sz="1599" u="sng">
                <a:solidFill>
                  <a:srgbClr val="322E2A"/>
                </a:solidFill>
                <a:latin typeface="Poppins Semi-Bold Italics"/>
              </a:rPr>
              <a:t>Rest assured that your information is kept strictly confidential with us.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DAGGErUt_wE</dc:identifier>
  <dcterms:modified xsi:type="dcterms:W3CDTF">2011-08-01T06:04:30Z</dcterms:modified>
  <cp:revision>1</cp:revision>
  <dc:title>Red Minimalist Membership Form A4</dc:title>
</cp:coreProperties>
</file>