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Noto Sans Symbols"/>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 roundtripDataSignature="AMtx7mij4Y9xYz5y2/VHYRHXYNfH+ALD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NotoSansSymbols-regular.fntdata"/><Relationship Id="rId8" Type="http://schemas.openxmlformats.org/officeDocument/2006/relationships/font" Target="fonts/NotoSansSymbol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431573" y="867318"/>
            <a:ext cx="8156352" cy="4643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6200" y="701625"/>
            <a:ext cx="6102300" cy="6187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GB" sz="1800" u="none" cap="none" strike="noStrike">
                <a:solidFill>
                  <a:srgbClr val="000000"/>
                </a:solidFill>
                <a:latin typeface="Times New Roman"/>
                <a:ea typeface="Times New Roman"/>
                <a:cs typeface="Times New Roman"/>
                <a:sym typeface="Times New Roman"/>
              </a:rPr>
              <a:t>Cover profile </a:t>
            </a:r>
            <a:endParaRPr b="0" i="0" sz="1800" u="none" cap="none" strike="noStrike">
              <a:solidFill>
                <a:srgbClr val="000000"/>
              </a:solidFill>
              <a:latin typeface="Arial"/>
              <a:ea typeface="Arial"/>
              <a:cs typeface="Arial"/>
              <a:sym typeface="Arial"/>
            </a:endParaRPr>
          </a:p>
          <a:p>
            <a:pPr indent="0" lvl="0" marL="0" marR="0" rtl="0" algn="just">
              <a:spcBef>
                <a:spcPts val="0"/>
              </a:spcBef>
              <a:spcAft>
                <a:spcPts val="0"/>
              </a:spcAft>
              <a:buNone/>
            </a:pPr>
            <a:r>
              <a:rPr b="0" i="0" lang="en-GB" sz="1800" u="none" cap="none" strike="noStrike">
                <a:solidFill>
                  <a:srgbClr val="000000"/>
                </a:solidFill>
                <a:latin typeface="Times New Roman"/>
                <a:ea typeface="Times New Roman"/>
                <a:cs typeface="Times New Roman"/>
                <a:sym typeface="Times New Roman"/>
              </a:rPr>
              <a:t>A passionate environmentalist with an objective of strategically and sustainably support environmental development through creative utilization of gained knowledge and skills in environment issues pertaining to sustainability, leadership and management. Endeavoring to make positive impacts on environment matters through adherence to set quality standards both locally and internationally as per set environmental goals and objectives.</a:t>
            </a:r>
            <a:endParaRPr/>
          </a:p>
          <a:p>
            <a:pPr indent="0" lvl="0" marL="0" marR="0" rtl="0" algn="just">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GB" sz="1800" u="none" cap="none" strike="noStrike">
                <a:solidFill>
                  <a:srgbClr val="000000"/>
                </a:solidFill>
                <a:latin typeface="Arial"/>
                <a:ea typeface="Arial"/>
                <a:cs typeface="Arial"/>
                <a:sym typeface="Arial"/>
              </a:rPr>
              <a:t>KEY ACHIEVEMENTS</a:t>
            </a:r>
            <a:endParaRPr sz="1800"/>
          </a:p>
          <a:p>
            <a:pPr indent="-342900" lvl="0" marL="457200" marR="0" rtl="0" algn="just">
              <a:spcBef>
                <a:spcPts val="0"/>
              </a:spcBef>
              <a:spcAft>
                <a:spcPts val="0"/>
              </a:spcAft>
              <a:buSzPts val="1800"/>
              <a:buFont typeface="Times New Roman"/>
              <a:buChar char="❖"/>
            </a:pPr>
            <a:r>
              <a:rPr lang="en-GB" sz="1800">
                <a:latin typeface="Times New Roman"/>
                <a:ea typeface="Times New Roman"/>
                <a:cs typeface="Times New Roman"/>
                <a:sym typeface="Times New Roman"/>
              </a:rPr>
              <a:t>Participation in Africa For Sustainable Development Fellowship.</a:t>
            </a:r>
            <a:endParaRPr sz="1800">
              <a:latin typeface="Times New Roman"/>
              <a:ea typeface="Times New Roman"/>
              <a:cs typeface="Times New Roman"/>
              <a:sym typeface="Times New Roman"/>
            </a:endParaRPr>
          </a:p>
          <a:p>
            <a:pPr indent="-342900" lvl="0" marL="457200" marR="0" rtl="0" algn="l">
              <a:spcBef>
                <a:spcPts val="0"/>
              </a:spcBef>
              <a:spcAft>
                <a:spcPts val="0"/>
              </a:spcAft>
              <a:buClr>
                <a:srgbClr val="000000"/>
              </a:buClr>
              <a:buSzPts val="1800"/>
              <a:buFont typeface="Times New Roman"/>
              <a:buChar char="❖"/>
            </a:pPr>
            <a:r>
              <a:rPr lang="en-GB" sz="1800">
                <a:latin typeface="Times New Roman"/>
                <a:ea typeface="Times New Roman"/>
                <a:cs typeface="Times New Roman"/>
                <a:sym typeface="Times New Roman"/>
              </a:rPr>
              <a:t>A</a:t>
            </a:r>
            <a:r>
              <a:rPr b="0" i="0" lang="en-GB" sz="1800" u="none" cap="none" strike="noStrike">
                <a:solidFill>
                  <a:srgbClr val="000000"/>
                </a:solidFill>
                <a:latin typeface="Times New Roman"/>
                <a:ea typeface="Times New Roman"/>
                <a:cs typeface="Times New Roman"/>
                <a:sym typeface="Times New Roman"/>
              </a:rPr>
              <a:t>ctively participate in volunteer activities in a couple of        volunteer programs. One of them being being </a:t>
            </a:r>
            <a:r>
              <a:rPr b="1" i="0" lang="en-GB" sz="1800" u="none" cap="none" strike="noStrike">
                <a:solidFill>
                  <a:srgbClr val="000000"/>
                </a:solidFill>
                <a:latin typeface="Times New Roman"/>
                <a:ea typeface="Times New Roman"/>
                <a:cs typeface="Times New Roman"/>
                <a:sym typeface="Times New Roman"/>
              </a:rPr>
              <a:t>Greenpeace Africa, </a:t>
            </a:r>
            <a:r>
              <a:rPr b="0" i="0" lang="en-GB" sz="1800" u="none" cap="none" strike="noStrike">
                <a:solidFill>
                  <a:srgbClr val="000000"/>
                </a:solidFill>
                <a:latin typeface="Times New Roman"/>
                <a:ea typeface="Times New Roman"/>
                <a:cs typeface="Times New Roman"/>
                <a:sym typeface="Times New Roman"/>
              </a:rPr>
              <a:t>where I am part of</a:t>
            </a:r>
            <a:r>
              <a:rPr b="1" i="0" lang="en-GB" sz="1800" u="none" cap="none" strike="noStrike">
                <a:solidFill>
                  <a:srgbClr val="000000"/>
                </a:solidFill>
                <a:latin typeface="Times New Roman"/>
                <a:ea typeface="Times New Roman"/>
                <a:cs typeface="Times New Roman"/>
                <a:sym typeface="Times New Roman"/>
              </a:rPr>
              <a:t> three main groups;</a:t>
            </a:r>
            <a:endParaRPr b="0" i="0" sz="1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GB" sz="1800" u="none" cap="none" strike="noStrike">
                <a:solidFill>
                  <a:srgbClr val="000000"/>
                </a:solidFill>
                <a:latin typeface="Noto Sans Symbols"/>
                <a:ea typeface="Noto Sans Symbols"/>
                <a:cs typeface="Noto Sans Symbols"/>
                <a:sym typeface="Noto Sans Symbols"/>
              </a:rPr>
              <a:t>•</a:t>
            </a:r>
            <a:r>
              <a:rPr b="0" i="0" lang="en-GB" sz="1800" u="none" cap="none" strike="noStrike">
                <a:solidFill>
                  <a:srgbClr val="000000"/>
                </a:solidFill>
                <a:latin typeface="Times New Roman"/>
                <a:ea typeface="Times New Roman"/>
                <a:cs typeface="Times New Roman"/>
                <a:sym typeface="Times New Roman"/>
              </a:rPr>
              <a:t>Biodiversity and research</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GB" sz="1800" u="none" strike="noStrike">
                <a:solidFill>
                  <a:srgbClr val="000000"/>
                </a:solidFill>
                <a:latin typeface="Noto Sans Symbols"/>
                <a:ea typeface="Noto Sans Symbols"/>
                <a:cs typeface="Noto Sans Symbols"/>
                <a:sym typeface="Noto Sans Symbols"/>
              </a:rPr>
              <a:t>•</a:t>
            </a:r>
            <a:r>
              <a:rPr b="0" i="0" lang="en-GB" sz="1800" u="none" strike="noStrike">
                <a:solidFill>
                  <a:srgbClr val="000000"/>
                </a:solidFill>
                <a:latin typeface="Times New Roman"/>
                <a:ea typeface="Times New Roman"/>
                <a:cs typeface="Times New Roman"/>
                <a:sym typeface="Times New Roman"/>
              </a:rPr>
              <a:t>Open and street campaign</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GB" sz="1800" u="none" strike="noStrike">
                <a:solidFill>
                  <a:srgbClr val="000000"/>
                </a:solidFill>
                <a:latin typeface="Noto Sans Symbols"/>
                <a:ea typeface="Noto Sans Symbols"/>
                <a:cs typeface="Noto Sans Symbols"/>
                <a:sym typeface="Noto Sans Symbols"/>
              </a:rPr>
              <a:t>•</a:t>
            </a:r>
            <a:r>
              <a:rPr b="0" i="0" lang="en-GB" sz="1800" u="none" strike="noStrike">
                <a:solidFill>
                  <a:srgbClr val="000000"/>
                </a:solidFill>
                <a:latin typeface="Times New Roman"/>
                <a:ea typeface="Times New Roman"/>
                <a:cs typeface="Times New Roman"/>
                <a:sym typeface="Times New Roman"/>
              </a:rPr>
              <a:t>Greenpeace Volunteers-Security Training.</a:t>
            </a:r>
            <a:endParaRPr b="0" i="0" sz="1800" u="none" strike="noStrike">
              <a:solidFill>
                <a:srgbClr val="000000"/>
              </a:solidFill>
              <a:latin typeface="Arial"/>
              <a:ea typeface="Arial"/>
              <a:cs typeface="Arial"/>
              <a:sym typeface="Arial"/>
            </a:endParaRPr>
          </a:p>
          <a:p>
            <a:pPr indent="-342900" lvl="0" marL="457200" marR="0" rtl="0" algn="l">
              <a:spcBef>
                <a:spcPts val="0"/>
              </a:spcBef>
              <a:spcAft>
                <a:spcPts val="0"/>
              </a:spcAft>
              <a:buClr>
                <a:srgbClr val="000000"/>
              </a:buClr>
              <a:buSzPts val="1800"/>
              <a:buFont typeface="Times New Roman"/>
              <a:buChar char="❖"/>
            </a:pPr>
            <a:r>
              <a:rPr b="0" i="0" lang="en-GB" sz="1800" u="none" strike="noStrike">
                <a:solidFill>
                  <a:srgbClr val="000000"/>
                </a:solidFill>
                <a:latin typeface="Times New Roman"/>
                <a:ea typeface="Times New Roman"/>
                <a:cs typeface="Times New Roman"/>
                <a:sym typeface="Times New Roman"/>
              </a:rPr>
              <a:t>Also I am part of </a:t>
            </a:r>
            <a:r>
              <a:rPr b="1" i="0" lang="en-GB" sz="1800" u="none" strike="noStrike">
                <a:solidFill>
                  <a:srgbClr val="000000"/>
                </a:solidFill>
                <a:latin typeface="Times New Roman"/>
                <a:ea typeface="Times New Roman"/>
                <a:cs typeface="Times New Roman"/>
                <a:sym typeface="Times New Roman"/>
              </a:rPr>
              <a:t>Youth for Our Planet (YFOP) </a:t>
            </a:r>
            <a:r>
              <a:rPr b="0" i="0" lang="en-GB" sz="1800" u="none" strike="noStrike">
                <a:solidFill>
                  <a:srgbClr val="000000"/>
                </a:solidFill>
                <a:latin typeface="Times New Roman"/>
                <a:ea typeface="Times New Roman"/>
                <a:cs typeface="Times New Roman"/>
                <a:sym typeface="Times New Roman"/>
              </a:rPr>
              <a:t>which is the global youth movement calling for urgent action on the nature crisis and climate action.</a:t>
            </a:r>
            <a:endParaRPr/>
          </a:p>
        </p:txBody>
      </p:sp>
      <p:sp>
        <p:nvSpPr>
          <p:cNvPr id="90" name="Google Shape;90;p2"/>
          <p:cNvSpPr txBox="1"/>
          <p:nvPr/>
        </p:nvSpPr>
        <p:spPr>
          <a:xfrm>
            <a:off x="-6194" y="21683"/>
            <a:ext cx="6102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strike="noStrike">
                <a:solidFill>
                  <a:srgbClr val="000000"/>
                </a:solidFill>
                <a:latin typeface="Times New Roman"/>
                <a:ea typeface="Times New Roman"/>
                <a:cs typeface="Times New Roman"/>
                <a:sym typeface="Times New Roman"/>
              </a:rPr>
              <a:t>Angela Wangari Gathuri</a:t>
            </a:r>
            <a:endParaRPr b="1" i="0" sz="1800" u="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GB" sz="1800">
                <a:latin typeface="Times New Roman"/>
                <a:ea typeface="Times New Roman"/>
                <a:cs typeface="Times New Roman"/>
                <a:sym typeface="Times New Roman"/>
              </a:rPr>
              <a:t>BSc. Environmental Science.</a:t>
            </a:r>
            <a:endParaRPr b="1" sz="1800">
              <a:latin typeface="Times New Roman"/>
              <a:ea typeface="Times New Roman"/>
              <a:cs typeface="Times New Roman"/>
              <a:sym typeface="Times New Roman"/>
            </a:endParaRPr>
          </a:p>
        </p:txBody>
      </p:sp>
      <p:pic>
        <p:nvPicPr>
          <p:cNvPr id="91" name="Google Shape;91;p2"/>
          <p:cNvPicPr preferRelativeResize="0"/>
          <p:nvPr/>
        </p:nvPicPr>
        <p:blipFill rotWithShape="1">
          <a:blip r:embed="rId3">
            <a:alphaModFix/>
          </a:blip>
          <a:srcRect b="0" l="0" r="0" t="0"/>
          <a:stretch/>
        </p:blipFill>
        <p:spPr>
          <a:xfrm flipH="1">
            <a:off x="6747107" y="21683"/>
            <a:ext cx="2669478" cy="34184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2023-11-06T18:22:14Z</dcterms:created>
  <dc:creator>ANGELA GATHURI</dc:creator>
</cp:coreProperties>
</file>