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13716000" cx="24384000"/>
  <p:notesSz cx="6959600" cy="9245600"/>
  <p:embeddedFontLst>
    <p:embeddedFont>
      <p:font typeface="Tahoma"/>
      <p:regular r:id="rId8"/>
      <p:bold r:id="rId9"/>
    </p:embeddedFont>
    <p:embeddedFont>
      <p:font typeface="Helvetica Neue"/>
      <p:regular r:id="rId10"/>
      <p:bold r:id="rId11"/>
      <p:italic r:id="rId12"/>
      <p:boldItalic r:id="rId13"/>
    </p:embeddedFont>
    <p:embeddedFont>
      <p:font typeface="Helvetica Neue Ligh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0">
          <p15:clr>
            <a:srgbClr val="A4A3A4"/>
          </p15:clr>
        </p15:guide>
        <p15:guide id="3" orient="horz" pos="8198">
          <p15:clr>
            <a:srgbClr val="A4A3A4"/>
          </p15:clr>
        </p15:guide>
        <p15:guide id="4" pos="756">
          <p15:clr>
            <a:srgbClr val="A4A3A4"/>
          </p15:clr>
        </p15:guide>
        <p15:guide id="5" pos="8542">
          <p15:clr>
            <a:srgbClr val="A4A3A4"/>
          </p15:clr>
        </p15:guide>
        <p15:guide id="6" orient="horz" pos="3163">
          <p15:clr>
            <a:srgbClr val="A4A3A4"/>
          </p15:clr>
        </p15:guide>
        <p15:guide id="7" orient="horz" pos="7064">
          <p15:clr>
            <a:srgbClr val="A4A3A4"/>
          </p15:clr>
        </p15:guide>
        <p15:guide id="8" pos="14552">
          <p15:clr>
            <a:srgbClr val="A4A3A4"/>
          </p15:clr>
        </p15:guide>
      </p15:sldGuideLst>
    </p:ext>
    <p:ext uri="GoogleSlidesCustomDataVersion2">
      <go:slidesCustomData xmlns:go="http://customooxmlschemas.google.com/" r:id="rId18" roundtripDataSignature="AMtx7mjXZKAbFU7JOZ+i+lNLD0t+Rg3h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 pos="8198" orient="horz"/>
        <p:guide pos="756"/>
        <p:guide pos="8542"/>
        <p:guide pos="3163" orient="horz"/>
        <p:guide pos="7064" orient="horz"/>
        <p:guide pos="1455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HelveticaNeue-bold.fntdata"/><Relationship Id="rId10" Type="http://schemas.openxmlformats.org/officeDocument/2006/relationships/font" Target="fonts/HelveticaNeue-regular.fntdata"/><Relationship Id="rId13" Type="http://schemas.openxmlformats.org/officeDocument/2006/relationships/font" Target="fonts/HelveticaNeue-boldItalic.fntdata"/><Relationship Id="rId12"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Tahoma-bold.fntdata"/><Relationship Id="rId15" Type="http://schemas.openxmlformats.org/officeDocument/2006/relationships/font" Target="fonts/HelveticaNeueLight-bold.fntdata"/><Relationship Id="rId14" Type="http://schemas.openxmlformats.org/officeDocument/2006/relationships/font" Target="fonts/HelveticaNeueLight-regular.fntdata"/><Relationship Id="rId17" Type="http://schemas.openxmlformats.org/officeDocument/2006/relationships/font" Target="fonts/HelveticaNeueLight-boldItalic.fntdata"/><Relationship Id="rId16" Type="http://schemas.openxmlformats.org/officeDocument/2006/relationships/font" Target="fonts/HelveticaNeueLight-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font" Target="fonts/Tahom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98463" y="693738"/>
            <a:ext cx="6162675" cy="3467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27947" y="4391660"/>
            <a:ext cx="5103707" cy="4160520"/>
          </a:xfrm>
          <a:prstGeom prst="rect">
            <a:avLst/>
          </a:prstGeom>
          <a:noFill/>
          <a:ln>
            <a:noFill/>
          </a:ln>
        </p:spPr>
        <p:txBody>
          <a:bodyPr anchorCtr="0" anchor="t" bIns="46275" lIns="92575" spcFirstLastPara="1" rIns="92575" wrap="square" tIns="46275">
            <a:noAutofit/>
          </a:bodyPr>
          <a:lstStyle>
            <a:lvl1pPr indent="-228600" lvl="0" marL="457200" marR="0" rtl="0" algn="l">
              <a:lnSpc>
                <a:spcPct val="118000"/>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8000"/>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8000"/>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8000"/>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8000"/>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8000"/>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8000"/>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8000"/>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8000"/>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927947" y="4391660"/>
            <a:ext cx="5103707" cy="4160520"/>
          </a:xfrm>
          <a:prstGeom prst="rect">
            <a:avLst/>
          </a:prstGeom>
        </p:spPr>
        <p:txBody>
          <a:bodyPr anchorCtr="0" anchor="t" bIns="46275" lIns="92575" spcFirstLastPara="1" rIns="92575" wrap="square" tIns="46275">
            <a:noAutofit/>
          </a:bodyPr>
          <a:lstStyle/>
          <a:p>
            <a:pPr indent="0" lvl="0" marL="0" rtl="0" algn="l">
              <a:spcBef>
                <a:spcPts val="0"/>
              </a:spcBef>
              <a:spcAft>
                <a:spcPts val="0"/>
              </a:spcAft>
              <a:buNone/>
            </a:pPr>
            <a:r>
              <a:t/>
            </a:r>
            <a:endParaRPr/>
          </a:p>
        </p:txBody>
      </p:sp>
      <p:sp>
        <p:nvSpPr>
          <p:cNvPr id="53" name="Google Shape;53;p1:notes"/>
          <p:cNvSpPr/>
          <p:nvPr>
            <p:ph idx="2" type="sldImg"/>
          </p:nvPr>
        </p:nvSpPr>
        <p:spPr>
          <a:xfrm>
            <a:off x="398463" y="693738"/>
            <a:ext cx="6162675" cy="34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927947" y="4391660"/>
            <a:ext cx="5103707" cy="4160520"/>
          </a:xfrm>
          <a:prstGeom prst="rect">
            <a:avLst/>
          </a:prstGeom>
        </p:spPr>
        <p:txBody>
          <a:bodyPr anchorCtr="0" anchor="t" bIns="46275" lIns="92575" spcFirstLastPara="1" rIns="92575" wrap="square" tIns="46275">
            <a:noAutofit/>
          </a:bodyPr>
          <a:lstStyle/>
          <a:p>
            <a:pPr indent="0" lvl="0" marL="0" rtl="0" algn="l">
              <a:spcBef>
                <a:spcPts val="0"/>
              </a:spcBef>
              <a:spcAft>
                <a:spcPts val="0"/>
              </a:spcAft>
              <a:buNone/>
            </a:pPr>
            <a:r>
              <a:t/>
            </a:r>
            <a:endParaRPr/>
          </a:p>
        </p:txBody>
      </p:sp>
      <p:sp>
        <p:nvSpPr>
          <p:cNvPr id="61" name="Google Shape;61;p2:notes"/>
          <p:cNvSpPr/>
          <p:nvPr>
            <p:ph idx="2" type="sldImg"/>
          </p:nvPr>
        </p:nvSpPr>
        <p:spPr>
          <a:xfrm>
            <a:off x="398463" y="693738"/>
            <a:ext cx="6162675" cy="34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tx">
  <p:cSld name="TITLE_AND_BODY">
    <p:spTree>
      <p:nvGrpSpPr>
        <p:cNvPr id="9" name="Shape 9"/>
        <p:cNvGrpSpPr/>
        <p:nvPr/>
      </p:nvGrpSpPr>
      <p:grpSpPr>
        <a:xfrm>
          <a:off x="0" y="0"/>
          <a:ext cx="0" cy="0"/>
          <a:chOff x="0" y="0"/>
          <a:chExt cx="0" cy="0"/>
        </a:xfrm>
      </p:grpSpPr>
      <p:sp>
        <p:nvSpPr>
          <p:cNvPr id="10" name="Google Shape;10;p4"/>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algn="l">
              <a:lnSpc>
                <a:spcPct val="100000"/>
              </a:lnSpc>
              <a:spcBef>
                <a:spcPts val="0"/>
              </a:spcBef>
              <a:spcAft>
                <a:spcPts val="0"/>
              </a:spcAft>
              <a:buClr>
                <a:srgbClr val="575756"/>
              </a:buClr>
              <a:buSzPts val="2200"/>
              <a:buFont typeface="Tahoma"/>
              <a:buNone/>
              <a:defRPr/>
            </a:lvl1pPr>
            <a:lvl2pPr indent="0" lvl="1" marL="0" algn="l">
              <a:lnSpc>
                <a:spcPct val="100000"/>
              </a:lnSpc>
              <a:spcBef>
                <a:spcPts val="0"/>
              </a:spcBef>
              <a:spcAft>
                <a:spcPts val="0"/>
              </a:spcAft>
              <a:buClr>
                <a:srgbClr val="575756"/>
              </a:buClr>
              <a:buSzPts val="2200"/>
              <a:buFont typeface="Tahoma"/>
              <a:buNone/>
              <a:defRPr/>
            </a:lvl2pPr>
            <a:lvl3pPr indent="0" lvl="2" marL="0" algn="l">
              <a:lnSpc>
                <a:spcPct val="100000"/>
              </a:lnSpc>
              <a:spcBef>
                <a:spcPts val="0"/>
              </a:spcBef>
              <a:spcAft>
                <a:spcPts val="0"/>
              </a:spcAft>
              <a:buClr>
                <a:srgbClr val="575756"/>
              </a:buClr>
              <a:buSzPts val="2200"/>
              <a:buFont typeface="Tahoma"/>
              <a:buNone/>
              <a:defRPr/>
            </a:lvl3pPr>
            <a:lvl4pPr indent="0" lvl="3" marL="0" algn="l">
              <a:lnSpc>
                <a:spcPct val="100000"/>
              </a:lnSpc>
              <a:spcBef>
                <a:spcPts val="0"/>
              </a:spcBef>
              <a:spcAft>
                <a:spcPts val="0"/>
              </a:spcAft>
              <a:buClr>
                <a:srgbClr val="575756"/>
              </a:buClr>
              <a:buSzPts val="2200"/>
              <a:buFont typeface="Tahoma"/>
              <a:buNone/>
              <a:defRPr/>
            </a:lvl4pPr>
            <a:lvl5pPr indent="0" lvl="4" marL="0" algn="l">
              <a:lnSpc>
                <a:spcPct val="100000"/>
              </a:lnSpc>
              <a:spcBef>
                <a:spcPts val="0"/>
              </a:spcBef>
              <a:spcAft>
                <a:spcPts val="0"/>
              </a:spcAft>
              <a:buClr>
                <a:srgbClr val="575756"/>
              </a:buClr>
              <a:buSzPts val="2200"/>
              <a:buFont typeface="Tahoma"/>
              <a:buNone/>
              <a:defRPr/>
            </a:lvl5pPr>
            <a:lvl6pPr indent="0" lvl="5" marL="0" algn="l">
              <a:lnSpc>
                <a:spcPct val="100000"/>
              </a:lnSpc>
              <a:spcBef>
                <a:spcPts val="0"/>
              </a:spcBef>
              <a:spcAft>
                <a:spcPts val="0"/>
              </a:spcAft>
              <a:buClr>
                <a:srgbClr val="575756"/>
              </a:buClr>
              <a:buSzPts val="2200"/>
              <a:buFont typeface="Tahoma"/>
              <a:buNone/>
              <a:defRPr/>
            </a:lvl6pPr>
            <a:lvl7pPr indent="0" lvl="6" marL="0" algn="l">
              <a:lnSpc>
                <a:spcPct val="100000"/>
              </a:lnSpc>
              <a:spcBef>
                <a:spcPts val="0"/>
              </a:spcBef>
              <a:spcAft>
                <a:spcPts val="0"/>
              </a:spcAft>
              <a:buClr>
                <a:srgbClr val="575756"/>
              </a:buClr>
              <a:buSzPts val="2200"/>
              <a:buFont typeface="Tahoma"/>
              <a:buNone/>
              <a:defRPr/>
            </a:lvl7pPr>
            <a:lvl8pPr indent="0" lvl="7" marL="0" algn="l">
              <a:lnSpc>
                <a:spcPct val="100000"/>
              </a:lnSpc>
              <a:spcBef>
                <a:spcPts val="0"/>
              </a:spcBef>
              <a:spcAft>
                <a:spcPts val="0"/>
              </a:spcAft>
              <a:buClr>
                <a:srgbClr val="575756"/>
              </a:buClr>
              <a:buSzPts val="2200"/>
              <a:buFont typeface="Tahoma"/>
              <a:buNone/>
              <a:defRPr/>
            </a:lvl8pPr>
            <a:lvl9pPr indent="0" lvl="8" marL="0" algn="l">
              <a:lnSpc>
                <a:spcPct val="100000"/>
              </a:lnSpc>
              <a:spcBef>
                <a:spcPts val="0"/>
              </a:spcBef>
              <a:spcAft>
                <a:spcPts val="0"/>
              </a:spcAft>
              <a:buClr>
                <a:srgbClr val="575756"/>
              </a:buClr>
              <a:buSzPts val="2200"/>
              <a:buFont typeface="Tahoma"/>
              <a:buNone/>
              <a:defRPr/>
            </a:lvl9pPr>
          </a:lstStyle>
          <a:p>
            <a:pPr indent="0" lvl="0" marL="0" rtl="0" algn="l">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itat">
  <p:cSld name="Zitat">
    <p:spTree>
      <p:nvGrpSpPr>
        <p:cNvPr id="44" name="Shape 44"/>
        <p:cNvGrpSpPr/>
        <p:nvPr/>
      </p:nvGrpSpPr>
      <p:grpSpPr>
        <a:xfrm>
          <a:off x="0" y="0"/>
          <a:ext cx="0" cy="0"/>
          <a:chOff x="0" y="0"/>
          <a:chExt cx="0" cy="0"/>
        </a:xfrm>
      </p:grpSpPr>
      <p:sp>
        <p:nvSpPr>
          <p:cNvPr id="45" name="Google Shape;45;p13"/>
          <p:cNvSpPr txBox="1"/>
          <p:nvPr>
            <p:ph idx="1" type="body"/>
          </p:nvPr>
        </p:nvSpPr>
        <p:spPr>
          <a:xfrm>
            <a:off x="4833937" y="8947546"/>
            <a:ext cx="14716126" cy="647701"/>
          </a:xfrm>
          <a:prstGeom prst="rect">
            <a:avLst/>
          </a:prstGeom>
          <a:noFill/>
          <a:ln>
            <a:noFill/>
          </a:ln>
        </p:spPr>
        <p:txBody>
          <a:bodyPr anchorCtr="0" anchor="t" bIns="71425" lIns="71425" spcFirstLastPara="1" rIns="71425" wrap="square" tIns="71425">
            <a:spAutoFit/>
          </a:bodyPr>
          <a:lstStyle>
            <a:lvl1pPr indent="-228600" lvl="0" marL="457200" algn="l">
              <a:lnSpc>
                <a:spcPct val="100000"/>
              </a:lnSpc>
              <a:spcBef>
                <a:spcPts val="0"/>
              </a:spcBef>
              <a:spcAft>
                <a:spcPts val="0"/>
              </a:spcAft>
              <a:buClr>
                <a:srgbClr val="575756"/>
              </a:buClr>
              <a:buSzPts val="2000"/>
              <a:buFont typeface="Tahoma"/>
              <a:buNone/>
              <a:defRPr sz="2000"/>
            </a:lvl1pPr>
            <a:lvl2pPr indent="-394335" lvl="1" marL="914400" algn="l">
              <a:lnSpc>
                <a:spcPct val="100000"/>
              </a:lnSpc>
              <a:spcBef>
                <a:spcPts val="0"/>
              </a:spcBef>
              <a:spcAft>
                <a:spcPts val="0"/>
              </a:spcAft>
              <a:buSzPts val="2610"/>
              <a:buChar char="•"/>
              <a:defRPr/>
            </a:lvl2pPr>
            <a:lvl3pPr indent="-394335" lvl="2" marL="1371600" algn="l">
              <a:lnSpc>
                <a:spcPct val="100000"/>
              </a:lnSpc>
              <a:spcBef>
                <a:spcPts val="0"/>
              </a:spcBef>
              <a:spcAft>
                <a:spcPts val="0"/>
              </a:spcAft>
              <a:buSzPts val="2610"/>
              <a:buChar char="•"/>
              <a:defRPr/>
            </a:lvl3pPr>
            <a:lvl4pPr indent="-394335" lvl="3" marL="1828800" algn="l">
              <a:lnSpc>
                <a:spcPct val="100000"/>
              </a:lnSpc>
              <a:spcBef>
                <a:spcPts val="0"/>
              </a:spcBef>
              <a:spcAft>
                <a:spcPts val="0"/>
              </a:spcAft>
              <a:buSzPts val="2610"/>
              <a:buChar char="•"/>
              <a:defRPr/>
            </a:lvl4pPr>
            <a:lvl5pPr indent="-394335" lvl="4" marL="2286000" algn="l">
              <a:lnSpc>
                <a:spcPct val="100000"/>
              </a:lnSpc>
              <a:spcBef>
                <a:spcPts val="0"/>
              </a:spcBef>
              <a:spcAft>
                <a:spcPts val="0"/>
              </a:spcAft>
              <a:buSzPts val="2610"/>
              <a:buChar char="•"/>
              <a:defRPr/>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46" name="Google Shape;46;p13"/>
          <p:cNvSpPr txBox="1"/>
          <p:nvPr>
            <p:ph idx="2" type="body"/>
          </p:nvPr>
        </p:nvSpPr>
        <p:spPr>
          <a:xfrm>
            <a:off x="4833937" y="5997575"/>
            <a:ext cx="14716126" cy="863601"/>
          </a:xfrm>
          <a:prstGeom prst="rect">
            <a:avLst/>
          </a:prstGeom>
          <a:noFill/>
          <a:ln>
            <a:noFill/>
          </a:ln>
        </p:spPr>
        <p:txBody>
          <a:bodyPr anchorCtr="0" anchor="ctr" bIns="71425" lIns="71425" spcFirstLastPara="1" rIns="71425" wrap="square" tIns="71425">
            <a:spAutoFit/>
          </a:bodyPr>
          <a:lstStyle>
            <a:lvl1pPr indent="-228600" lvl="0" marL="457200" algn="l">
              <a:lnSpc>
                <a:spcPct val="100000"/>
              </a:lnSpc>
              <a:spcBef>
                <a:spcPts val="0"/>
              </a:spcBef>
              <a:spcAft>
                <a:spcPts val="0"/>
              </a:spcAft>
              <a:buClr>
                <a:srgbClr val="575756"/>
              </a:buClr>
              <a:buSzPts val="1800"/>
              <a:buNone/>
              <a:defRPr/>
            </a:lvl1pPr>
            <a:lvl2pPr indent="-394335" lvl="1" marL="914400" algn="l">
              <a:lnSpc>
                <a:spcPct val="100000"/>
              </a:lnSpc>
              <a:spcBef>
                <a:spcPts val="0"/>
              </a:spcBef>
              <a:spcAft>
                <a:spcPts val="0"/>
              </a:spcAft>
              <a:buSzPts val="2610"/>
              <a:buChar char="•"/>
              <a:defRPr/>
            </a:lvl2pPr>
            <a:lvl3pPr indent="-394335" lvl="2" marL="1371600" algn="l">
              <a:lnSpc>
                <a:spcPct val="100000"/>
              </a:lnSpc>
              <a:spcBef>
                <a:spcPts val="0"/>
              </a:spcBef>
              <a:spcAft>
                <a:spcPts val="0"/>
              </a:spcAft>
              <a:buSzPts val="2610"/>
              <a:buChar char="•"/>
              <a:defRPr/>
            </a:lvl3pPr>
            <a:lvl4pPr indent="-394335" lvl="3" marL="1828800" algn="l">
              <a:lnSpc>
                <a:spcPct val="100000"/>
              </a:lnSpc>
              <a:spcBef>
                <a:spcPts val="0"/>
              </a:spcBef>
              <a:spcAft>
                <a:spcPts val="0"/>
              </a:spcAft>
              <a:buSzPts val="2610"/>
              <a:buChar char="•"/>
              <a:defRPr/>
            </a:lvl4pPr>
            <a:lvl5pPr indent="-394335" lvl="4" marL="2286000" algn="l">
              <a:lnSpc>
                <a:spcPct val="100000"/>
              </a:lnSpc>
              <a:spcBef>
                <a:spcPts val="0"/>
              </a:spcBef>
              <a:spcAft>
                <a:spcPts val="0"/>
              </a:spcAft>
              <a:buSzPts val="2610"/>
              <a:buChar char="•"/>
              <a:defRPr/>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47" name="Google Shape;47;p13"/>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algn="l">
              <a:lnSpc>
                <a:spcPct val="100000"/>
              </a:lnSpc>
              <a:spcBef>
                <a:spcPts val="0"/>
              </a:spcBef>
              <a:spcAft>
                <a:spcPts val="0"/>
              </a:spcAft>
              <a:buClr>
                <a:srgbClr val="575756"/>
              </a:buClr>
              <a:buSzPts val="2200"/>
              <a:buFont typeface="Tahoma"/>
              <a:buNone/>
              <a:defRPr/>
            </a:lvl1pPr>
            <a:lvl2pPr indent="0" lvl="1" marL="0" algn="l">
              <a:lnSpc>
                <a:spcPct val="100000"/>
              </a:lnSpc>
              <a:spcBef>
                <a:spcPts val="0"/>
              </a:spcBef>
              <a:spcAft>
                <a:spcPts val="0"/>
              </a:spcAft>
              <a:buClr>
                <a:srgbClr val="575756"/>
              </a:buClr>
              <a:buSzPts val="2200"/>
              <a:buFont typeface="Tahoma"/>
              <a:buNone/>
              <a:defRPr/>
            </a:lvl2pPr>
            <a:lvl3pPr indent="0" lvl="2" marL="0" algn="l">
              <a:lnSpc>
                <a:spcPct val="100000"/>
              </a:lnSpc>
              <a:spcBef>
                <a:spcPts val="0"/>
              </a:spcBef>
              <a:spcAft>
                <a:spcPts val="0"/>
              </a:spcAft>
              <a:buClr>
                <a:srgbClr val="575756"/>
              </a:buClr>
              <a:buSzPts val="2200"/>
              <a:buFont typeface="Tahoma"/>
              <a:buNone/>
              <a:defRPr/>
            </a:lvl3pPr>
            <a:lvl4pPr indent="0" lvl="3" marL="0" algn="l">
              <a:lnSpc>
                <a:spcPct val="100000"/>
              </a:lnSpc>
              <a:spcBef>
                <a:spcPts val="0"/>
              </a:spcBef>
              <a:spcAft>
                <a:spcPts val="0"/>
              </a:spcAft>
              <a:buClr>
                <a:srgbClr val="575756"/>
              </a:buClr>
              <a:buSzPts val="2200"/>
              <a:buFont typeface="Tahoma"/>
              <a:buNone/>
              <a:defRPr/>
            </a:lvl4pPr>
            <a:lvl5pPr indent="0" lvl="4" marL="0" algn="l">
              <a:lnSpc>
                <a:spcPct val="100000"/>
              </a:lnSpc>
              <a:spcBef>
                <a:spcPts val="0"/>
              </a:spcBef>
              <a:spcAft>
                <a:spcPts val="0"/>
              </a:spcAft>
              <a:buClr>
                <a:srgbClr val="575756"/>
              </a:buClr>
              <a:buSzPts val="2200"/>
              <a:buFont typeface="Tahoma"/>
              <a:buNone/>
              <a:defRPr/>
            </a:lvl5pPr>
            <a:lvl6pPr indent="0" lvl="5" marL="0" algn="l">
              <a:lnSpc>
                <a:spcPct val="100000"/>
              </a:lnSpc>
              <a:spcBef>
                <a:spcPts val="0"/>
              </a:spcBef>
              <a:spcAft>
                <a:spcPts val="0"/>
              </a:spcAft>
              <a:buClr>
                <a:srgbClr val="575756"/>
              </a:buClr>
              <a:buSzPts val="2200"/>
              <a:buFont typeface="Tahoma"/>
              <a:buNone/>
              <a:defRPr/>
            </a:lvl6pPr>
            <a:lvl7pPr indent="0" lvl="6" marL="0" algn="l">
              <a:lnSpc>
                <a:spcPct val="100000"/>
              </a:lnSpc>
              <a:spcBef>
                <a:spcPts val="0"/>
              </a:spcBef>
              <a:spcAft>
                <a:spcPts val="0"/>
              </a:spcAft>
              <a:buClr>
                <a:srgbClr val="575756"/>
              </a:buClr>
              <a:buSzPts val="2200"/>
              <a:buFont typeface="Tahoma"/>
              <a:buNone/>
              <a:defRPr/>
            </a:lvl7pPr>
            <a:lvl8pPr indent="0" lvl="7" marL="0" algn="l">
              <a:lnSpc>
                <a:spcPct val="100000"/>
              </a:lnSpc>
              <a:spcBef>
                <a:spcPts val="0"/>
              </a:spcBef>
              <a:spcAft>
                <a:spcPts val="0"/>
              </a:spcAft>
              <a:buClr>
                <a:srgbClr val="575756"/>
              </a:buClr>
              <a:buSzPts val="2200"/>
              <a:buFont typeface="Tahoma"/>
              <a:buNone/>
              <a:defRPr/>
            </a:lvl8pPr>
            <a:lvl9pPr indent="0" lvl="8" marL="0" algn="l">
              <a:lnSpc>
                <a:spcPct val="100000"/>
              </a:lnSpc>
              <a:spcBef>
                <a:spcPts val="0"/>
              </a:spcBef>
              <a:spcAft>
                <a:spcPts val="0"/>
              </a:spcAft>
              <a:buClr>
                <a:srgbClr val="575756"/>
              </a:buClr>
              <a:buSzPts val="2200"/>
              <a:buFont typeface="Tahoma"/>
              <a:buNone/>
              <a:defRPr/>
            </a:lvl9pPr>
          </a:lstStyle>
          <a:p>
            <a:pPr indent="0" lvl="0" marL="0" rtl="0" algn="l">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48" name="Shape 48"/>
        <p:cNvGrpSpPr/>
        <p:nvPr/>
      </p:nvGrpSpPr>
      <p:grpSpPr>
        <a:xfrm>
          <a:off x="0" y="0"/>
          <a:ext cx="0" cy="0"/>
          <a:chOff x="0" y="0"/>
          <a:chExt cx="0" cy="0"/>
        </a:xfrm>
      </p:grpSpPr>
      <p:sp>
        <p:nvSpPr>
          <p:cNvPr id="49" name="Google Shape;49;p14"/>
          <p:cNvSpPr/>
          <p:nvPr>
            <p:ph idx="2" type="pic"/>
          </p:nvPr>
        </p:nvSpPr>
        <p:spPr>
          <a:xfrm>
            <a:off x="1712269" y="0"/>
            <a:ext cx="20959463" cy="13983891"/>
          </a:xfrm>
          <a:prstGeom prst="rect">
            <a:avLst/>
          </a:prstGeom>
          <a:noFill/>
          <a:ln>
            <a:noFill/>
          </a:ln>
        </p:spPr>
      </p:sp>
      <p:sp>
        <p:nvSpPr>
          <p:cNvPr id="50" name="Google Shape;50;p14"/>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algn="l">
              <a:lnSpc>
                <a:spcPct val="100000"/>
              </a:lnSpc>
              <a:spcBef>
                <a:spcPts val="0"/>
              </a:spcBef>
              <a:spcAft>
                <a:spcPts val="0"/>
              </a:spcAft>
              <a:buClr>
                <a:srgbClr val="575756"/>
              </a:buClr>
              <a:buSzPts val="2200"/>
              <a:buFont typeface="Tahoma"/>
              <a:buNone/>
              <a:defRPr/>
            </a:lvl1pPr>
            <a:lvl2pPr indent="0" lvl="1" marL="0" algn="l">
              <a:lnSpc>
                <a:spcPct val="100000"/>
              </a:lnSpc>
              <a:spcBef>
                <a:spcPts val="0"/>
              </a:spcBef>
              <a:spcAft>
                <a:spcPts val="0"/>
              </a:spcAft>
              <a:buClr>
                <a:srgbClr val="575756"/>
              </a:buClr>
              <a:buSzPts val="2200"/>
              <a:buFont typeface="Tahoma"/>
              <a:buNone/>
              <a:defRPr/>
            </a:lvl2pPr>
            <a:lvl3pPr indent="0" lvl="2" marL="0" algn="l">
              <a:lnSpc>
                <a:spcPct val="100000"/>
              </a:lnSpc>
              <a:spcBef>
                <a:spcPts val="0"/>
              </a:spcBef>
              <a:spcAft>
                <a:spcPts val="0"/>
              </a:spcAft>
              <a:buClr>
                <a:srgbClr val="575756"/>
              </a:buClr>
              <a:buSzPts val="2200"/>
              <a:buFont typeface="Tahoma"/>
              <a:buNone/>
              <a:defRPr/>
            </a:lvl3pPr>
            <a:lvl4pPr indent="0" lvl="3" marL="0" algn="l">
              <a:lnSpc>
                <a:spcPct val="100000"/>
              </a:lnSpc>
              <a:spcBef>
                <a:spcPts val="0"/>
              </a:spcBef>
              <a:spcAft>
                <a:spcPts val="0"/>
              </a:spcAft>
              <a:buClr>
                <a:srgbClr val="575756"/>
              </a:buClr>
              <a:buSzPts val="2200"/>
              <a:buFont typeface="Tahoma"/>
              <a:buNone/>
              <a:defRPr/>
            </a:lvl4pPr>
            <a:lvl5pPr indent="0" lvl="4" marL="0" algn="l">
              <a:lnSpc>
                <a:spcPct val="100000"/>
              </a:lnSpc>
              <a:spcBef>
                <a:spcPts val="0"/>
              </a:spcBef>
              <a:spcAft>
                <a:spcPts val="0"/>
              </a:spcAft>
              <a:buClr>
                <a:srgbClr val="575756"/>
              </a:buClr>
              <a:buSzPts val="2200"/>
              <a:buFont typeface="Tahoma"/>
              <a:buNone/>
              <a:defRPr/>
            </a:lvl5pPr>
            <a:lvl6pPr indent="0" lvl="5" marL="0" algn="l">
              <a:lnSpc>
                <a:spcPct val="100000"/>
              </a:lnSpc>
              <a:spcBef>
                <a:spcPts val="0"/>
              </a:spcBef>
              <a:spcAft>
                <a:spcPts val="0"/>
              </a:spcAft>
              <a:buClr>
                <a:srgbClr val="575756"/>
              </a:buClr>
              <a:buSzPts val="2200"/>
              <a:buFont typeface="Tahoma"/>
              <a:buNone/>
              <a:defRPr/>
            </a:lvl6pPr>
            <a:lvl7pPr indent="0" lvl="6" marL="0" algn="l">
              <a:lnSpc>
                <a:spcPct val="100000"/>
              </a:lnSpc>
              <a:spcBef>
                <a:spcPts val="0"/>
              </a:spcBef>
              <a:spcAft>
                <a:spcPts val="0"/>
              </a:spcAft>
              <a:buClr>
                <a:srgbClr val="575756"/>
              </a:buClr>
              <a:buSzPts val="2200"/>
              <a:buFont typeface="Tahoma"/>
              <a:buNone/>
              <a:defRPr/>
            </a:lvl7pPr>
            <a:lvl8pPr indent="0" lvl="7" marL="0" algn="l">
              <a:lnSpc>
                <a:spcPct val="100000"/>
              </a:lnSpc>
              <a:spcBef>
                <a:spcPts val="0"/>
              </a:spcBef>
              <a:spcAft>
                <a:spcPts val="0"/>
              </a:spcAft>
              <a:buClr>
                <a:srgbClr val="575756"/>
              </a:buClr>
              <a:buSzPts val="2200"/>
              <a:buFont typeface="Tahoma"/>
              <a:buNone/>
              <a:defRPr/>
            </a:lvl8pPr>
            <a:lvl9pPr indent="0" lvl="8" marL="0" algn="l">
              <a:lnSpc>
                <a:spcPct val="100000"/>
              </a:lnSpc>
              <a:spcBef>
                <a:spcPts val="0"/>
              </a:spcBef>
              <a:spcAft>
                <a:spcPts val="0"/>
              </a:spcAft>
              <a:buClr>
                <a:srgbClr val="575756"/>
              </a:buClr>
              <a:buSzPts val="2200"/>
              <a:buFont typeface="Tahoma"/>
              <a:buNone/>
              <a:defRPr/>
            </a:lvl9pPr>
          </a:lstStyle>
          <a:p>
            <a:pPr indent="0" lvl="0" marL="0" rtl="0" algn="l">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Horizontal">
  <p:cSld name="Foto - Horizontal">
    <p:spTree>
      <p:nvGrpSpPr>
        <p:cNvPr id="11" name="Shape 11"/>
        <p:cNvGrpSpPr/>
        <p:nvPr/>
      </p:nvGrpSpPr>
      <p:grpSpPr>
        <a:xfrm>
          <a:off x="0" y="0"/>
          <a:ext cx="0" cy="0"/>
          <a:chOff x="0" y="0"/>
          <a:chExt cx="0" cy="0"/>
        </a:xfrm>
      </p:grpSpPr>
      <p:sp>
        <p:nvSpPr>
          <p:cNvPr id="12" name="Google Shape;12;p5"/>
          <p:cNvSpPr/>
          <p:nvPr>
            <p:ph idx="2" type="pic"/>
          </p:nvPr>
        </p:nvSpPr>
        <p:spPr>
          <a:xfrm>
            <a:off x="5329062" y="406546"/>
            <a:ext cx="13716003" cy="9148765"/>
          </a:xfrm>
          <a:prstGeom prst="rect">
            <a:avLst/>
          </a:prstGeom>
          <a:noFill/>
          <a:ln>
            <a:noFill/>
          </a:ln>
        </p:spPr>
      </p:sp>
      <p:sp>
        <p:nvSpPr>
          <p:cNvPr id="13" name="Google Shape;13;p5"/>
          <p:cNvSpPr txBox="1"/>
          <p:nvPr>
            <p:ph type="title"/>
          </p:nvPr>
        </p:nvSpPr>
        <p:spPr>
          <a:xfrm>
            <a:off x="4833937" y="9447609"/>
            <a:ext cx="14716126" cy="2000251"/>
          </a:xfrm>
          <a:prstGeom prst="rect">
            <a:avLst/>
          </a:prstGeom>
          <a:noFill/>
          <a:ln>
            <a:noFill/>
          </a:ln>
        </p:spPr>
        <p:txBody>
          <a:bodyPr anchorCtr="0" anchor="b" bIns="71425" lIns="71425" spcFirstLastPara="1" rIns="71425" wrap="square" tIns="71425">
            <a:normAutofit/>
          </a:bodyPr>
          <a:lstStyle>
            <a:lvl1pPr lvl="0" algn="l">
              <a:lnSpc>
                <a:spcPct val="100000"/>
              </a:lnSpc>
              <a:spcBef>
                <a:spcPts val="0"/>
              </a:spcBef>
              <a:spcAft>
                <a:spcPts val="0"/>
              </a:spcAft>
              <a:buClr>
                <a:srgbClr val="164194"/>
              </a:buClr>
              <a:buSzPts val="1800"/>
              <a:buNone/>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14" name="Google Shape;14;p5"/>
          <p:cNvSpPr txBox="1"/>
          <p:nvPr>
            <p:ph idx="1" type="body"/>
          </p:nvPr>
        </p:nvSpPr>
        <p:spPr>
          <a:xfrm>
            <a:off x="4833937" y="11465718"/>
            <a:ext cx="14716126" cy="1589486"/>
          </a:xfrm>
          <a:prstGeom prst="rect">
            <a:avLst/>
          </a:prstGeom>
          <a:noFill/>
          <a:ln>
            <a:noFill/>
          </a:ln>
        </p:spPr>
        <p:txBody>
          <a:bodyPr anchorCtr="0" anchor="t" bIns="71425" lIns="71425" spcFirstLastPara="1" rIns="71425" wrap="square" tIns="71425">
            <a:normAutofit/>
          </a:bodyPr>
          <a:lstStyle>
            <a:lvl1pPr indent="-228600" lvl="0" marL="457200" algn="l">
              <a:lnSpc>
                <a:spcPct val="100000"/>
              </a:lnSpc>
              <a:spcBef>
                <a:spcPts val="0"/>
              </a:spcBef>
              <a:spcAft>
                <a:spcPts val="0"/>
              </a:spcAft>
              <a:buClr>
                <a:srgbClr val="575756"/>
              </a:buClr>
              <a:buSzPts val="3600"/>
              <a:buFont typeface="Tahoma"/>
              <a:buNone/>
              <a:defRPr sz="3600"/>
            </a:lvl1pPr>
            <a:lvl2pPr indent="-228600" lvl="1" marL="914400" algn="l">
              <a:lnSpc>
                <a:spcPct val="100000"/>
              </a:lnSpc>
              <a:spcBef>
                <a:spcPts val="0"/>
              </a:spcBef>
              <a:spcAft>
                <a:spcPts val="0"/>
              </a:spcAft>
              <a:buClr>
                <a:srgbClr val="575756"/>
              </a:buClr>
              <a:buSzPts val="3600"/>
              <a:buFont typeface="Tahoma"/>
              <a:buNone/>
              <a:defRPr sz="3600"/>
            </a:lvl2pPr>
            <a:lvl3pPr indent="-228600" lvl="2" marL="1371600" algn="l">
              <a:lnSpc>
                <a:spcPct val="100000"/>
              </a:lnSpc>
              <a:spcBef>
                <a:spcPts val="0"/>
              </a:spcBef>
              <a:spcAft>
                <a:spcPts val="0"/>
              </a:spcAft>
              <a:buClr>
                <a:srgbClr val="575756"/>
              </a:buClr>
              <a:buSzPts val="3600"/>
              <a:buFont typeface="Tahoma"/>
              <a:buNone/>
              <a:defRPr sz="3600"/>
            </a:lvl3pPr>
            <a:lvl4pPr indent="-228600" lvl="3" marL="1828800" algn="l">
              <a:lnSpc>
                <a:spcPct val="100000"/>
              </a:lnSpc>
              <a:spcBef>
                <a:spcPts val="0"/>
              </a:spcBef>
              <a:spcAft>
                <a:spcPts val="0"/>
              </a:spcAft>
              <a:buClr>
                <a:srgbClr val="575756"/>
              </a:buClr>
              <a:buSzPts val="3600"/>
              <a:buFont typeface="Tahoma"/>
              <a:buNone/>
              <a:defRPr sz="3600"/>
            </a:lvl4pPr>
            <a:lvl5pPr indent="-228600" lvl="4" marL="2286000" algn="l">
              <a:lnSpc>
                <a:spcPct val="100000"/>
              </a:lnSpc>
              <a:spcBef>
                <a:spcPts val="0"/>
              </a:spcBef>
              <a:spcAft>
                <a:spcPts val="0"/>
              </a:spcAft>
              <a:buClr>
                <a:srgbClr val="575756"/>
              </a:buClr>
              <a:buSzPts val="3600"/>
              <a:buFont typeface="Tahoma"/>
              <a:buNone/>
              <a:defRPr sz="3600"/>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15" name="Google Shape;15;p5"/>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algn="l">
              <a:lnSpc>
                <a:spcPct val="100000"/>
              </a:lnSpc>
              <a:spcBef>
                <a:spcPts val="0"/>
              </a:spcBef>
              <a:spcAft>
                <a:spcPts val="0"/>
              </a:spcAft>
              <a:buClr>
                <a:srgbClr val="575756"/>
              </a:buClr>
              <a:buSzPts val="2200"/>
              <a:buFont typeface="Tahoma"/>
              <a:buNone/>
              <a:defRPr/>
            </a:lvl1pPr>
            <a:lvl2pPr indent="0" lvl="1" marL="0" algn="l">
              <a:lnSpc>
                <a:spcPct val="100000"/>
              </a:lnSpc>
              <a:spcBef>
                <a:spcPts val="0"/>
              </a:spcBef>
              <a:spcAft>
                <a:spcPts val="0"/>
              </a:spcAft>
              <a:buClr>
                <a:srgbClr val="575756"/>
              </a:buClr>
              <a:buSzPts val="2200"/>
              <a:buFont typeface="Tahoma"/>
              <a:buNone/>
              <a:defRPr/>
            </a:lvl2pPr>
            <a:lvl3pPr indent="0" lvl="2" marL="0" algn="l">
              <a:lnSpc>
                <a:spcPct val="100000"/>
              </a:lnSpc>
              <a:spcBef>
                <a:spcPts val="0"/>
              </a:spcBef>
              <a:spcAft>
                <a:spcPts val="0"/>
              </a:spcAft>
              <a:buClr>
                <a:srgbClr val="575756"/>
              </a:buClr>
              <a:buSzPts val="2200"/>
              <a:buFont typeface="Tahoma"/>
              <a:buNone/>
              <a:defRPr/>
            </a:lvl3pPr>
            <a:lvl4pPr indent="0" lvl="3" marL="0" algn="l">
              <a:lnSpc>
                <a:spcPct val="100000"/>
              </a:lnSpc>
              <a:spcBef>
                <a:spcPts val="0"/>
              </a:spcBef>
              <a:spcAft>
                <a:spcPts val="0"/>
              </a:spcAft>
              <a:buClr>
                <a:srgbClr val="575756"/>
              </a:buClr>
              <a:buSzPts val="2200"/>
              <a:buFont typeface="Tahoma"/>
              <a:buNone/>
              <a:defRPr/>
            </a:lvl4pPr>
            <a:lvl5pPr indent="0" lvl="4" marL="0" algn="l">
              <a:lnSpc>
                <a:spcPct val="100000"/>
              </a:lnSpc>
              <a:spcBef>
                <a:spcPts val="0"/>
              </a:spcBef>
              <a:spcAft>
                <a:spcPts val="0"/>
              </a:spcAft>
              <a:buClr>
                <a:srgbClr val="575756"/>
              </a:buClr>
              <a:buSzPts val="2200"/>
              <a:buFont typeface="Tahoma"/>
              <a:buNone/>
              <a:defRPr/>
            </a:lvl5pPr>
            <a:lvl6pPr indent="0" lvl="5" marL="0" algn="l">
              <a:lnSpc>
                <a:spcPct val="100000"/>
              </a:lnSpc>
              <a:spcBef>
                <a:spcPts val="0"/>
              </a:spcBef>
              <a:spcAft>
                <a:spcPts val="0"/>
              </a:spcAft>
              <a:buClr>
                <a:srgbClr val="575756"/>
              </a:buClr>
              <a:buSzPts val="2200"/>
              <a:buFont typeface="Tahoma"/>
              <a:buNone/>
              <a:defRPr/>
            </a:lvl6pPr>
            <a:lvl7pPr indent="0" lvl="6" marL="0" algn="l">
              <a:lnSpc>
                <a:spcPct val="100000"/>
              </a:lnSpc>
              <a:spcBef>
                <a:spcPts val="0"/>
              </a:spcBef>
              <a:spcAft>
                <a:spcPts val="0"/>
              </a:spcAft>
              <a:buClr>
                <a:srgbClr val="575756"/>
              </a:buClr>
              <a:buSzPts val="2200"/>
              <a:buFont typeface="Tahoma"/>
              <a:buNone/>
              <a:defRPr/>
            </a:lvl7pPr>
            <a:lvl8pPr indent="0" lvl="7" marL="0" algn="l">
              <a:lnSpc>
                <a:spcPct val="100000"/>
              </a:lnSpc>
              <a:spcBef>
                <a:spcPts val="0"/>
              </a:spcBef>
              <a:spcAft>
                <a:spcPts val="0"/>
              </a:spcAft>
              <a:buClr>
                <a:srgbClr val="575756"/>
              </a:buClr>
              <a:buSzPts val="2200"/>
              <a:buFont typeface="Tahoma"/>
              <a:buNone/>
              <a:defRPr/>
            </a:lvl8pPr>
            <a:lvl9pPr indent="0" lvl="8" marL="0" algn="l">
              <a:lnSpc>
                <a:spcPct val="100000"/>
              </a:lnSpc>
              <a:spcBef>
                <a:spcPts val="0"/>
              </a:spcBef>
              <a:spcAft>
                <a:spcPts val="0"/>
              </a:spcAft>
              <a:buClr>
                <a:srgbClr val="575756"/>
              </a:buClr>
              <a:buSzPts val="2200"/>
              <a:buFont typeface="Tahoma"/>
              <a:buNone/>
              <a:defRPr/>
            </a:lvl9pPr>
          </a:lstStyle>
          <a:p>
            <a:pPr indent="0" lvl="0" marL="0" rtl="0" algn="l">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Mitte">
  <p:cSld name="Titel - Mitte">
    <p:spTree>
      <p:nvGrpSpPr>
        <p:cNvPr id="16" name="Shape 16"/>
        <p:cNvGrpSpPr/>
        <p:nvPr/>
      </p:nvGrpSpPr>
      <p:grpSpPr>
        <a:xfrm>
          <a:off x="0" y="0"/>
          <a:ext cx="0" cy="0"/>
          <a:chOff x="0" y="0"/>
          <a:chExt cx="0" cy="0"/>
        </a:xfrm>
      </p:grpSpPr>
      <p:sp>
        <p:nvSpPr>
          <p:cNvPr id="17" name="Google Shape;17;p6"/>
          <p:cNvSpPr txBox="1"/>
          <p:nvPr>
            <p:ph type="title"/>
          </p:nvPr>
        </p:nvSpPr>
        <p:spPr>
          <a:xfrm>
            <a:off x="4833937" y="4536281"/>
            <a:ext cx="14716126" cy="4643438"/>
          </a:xfrm>
          <a:prstGeom prst="rect">
            <a:avLst/>
          </a:prstGeom>
          <a:noFill/>
          <a:ln>
            <a:noFill/>
          </a:ln>
        </p:spPr>
        <p:txBody>
          <a:bodyPr anchorCtr="0" anchor="ctr" bIns="71425" lIns="71425" spcFirstLastPara="1" rIns="71425" wrap="square" tIns="71425">
            <a:normAutofit/>
          </a:bodyPr>
          <a:lstStyle>
            <a:lvl1pPr lvl="0" algn="l">
              <a:lnSpc>
                <a:spcPct val="100000"/>
              </a:lnSpc>
              <a:spcBef>
                <a:spcPts val="0"/>
              </a:spcBef>
              <a:spcAft>
                <a:spcPts val="0"/>
              </a:spcAft>
              <a:buClr>
                <a:srgbClr val="164194"/>
              </a:buClr>
              <a:buSzPts val="1800"/>
              <a:buNone/>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18" name="Google Shape;18;p6"/>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algn="l">
              <a:lnSpc>
                <a:spcPct val="100000"/>
              </a:lnSpc>
              <a:spcBef>
                <a:spcPts val="0"/>
              </a:spcBef>
              <a:spcAft>
                <a:spcPts val="0"/>
              </a:spcAft>
              <a:buClr>
                <a:srgbClr val="575756"/>
              </a:buClr>
              <a:buSzPts val="2200"/>
              <a:buFont typeface="Tahoma"/>
              <a:buNone/>
              <a:defRPr/>
            </a:lvl1pPr>
            <a:lvl2pPr indent="0" lvl="1" marL="0" algn="l">
              <a:lnSpc>
                <a:spcPct val="100000"/>
              </a:lnSpc>
              <a:spcBef>
                <a:spcPts val="0"/>
              </a:spcBef>
              <a:spcAft>
                <a:spcPts val="0"/>
              </a:spcAft>
              <a:buClr>
                <a:srgbClr val="575756"/>
              </a:buClr>
              <a:buSzPts val="2200"/>
              <a:buFont typeface="Tahoma"/>
              <a:buNone/>
              <a:defRPr/>
            </a:lvl2pPr>
            <a:lvl3pPr indent="0" lvl="2" marL="0" algn="l">
              <a:lnSpc>
                <a:spcPct val="100000"/>
              </a:lnSpc>
              <a:spcBef>
                <a:spcPts val="0"/>
              </a:spcBef>
              <a:spcAft>
                <a:spcPts val="0"/>
              </a:spcAft>
              <a:buClr>
                <a:srgbClr val="575756"/>
              </a:buClr>
              <a:buSzPts val="2200"/>
              <a:buFont typeface="Tahoma"/>
              <a:buNone/>
              <a:defRPr/>
            </a:lvl3pPr>
            <a:lvl4pPr indent="0" lvl="3" marL="0" algn="l">
              <a:lnSpc>
                <a:spcPct val="100000"/>
              </a:lnSpc>
              <a:spcBef>
                <a:spcPts val="0"/>
              </a:spcBef>
              <a:spcAft>
                <a:spcPts val="0"/>
              </a:spcAft>
              <a:buClr>
                <a:srgbClr val="575756"/>
              </a:buClr>
              <a:buSzPts val="2200"/>
              <a:buFont typeface="Tahoma"/>
              <a:buNone/>
              <a:defRPr/>
            </a:lvl4pPr>
            <a:lvl5pPr indent="0" lvl="4" marL="0" algn="l">
              <a:lnSpc>
                <a:spcPct val="100000"/>
              </a:lnSpc>
              <a:spcBef>
                <a:spcPts val="0"/>
              </a:spcBef>
              <a:spcAft>
                <a:spcPts val="0"/>
              </a:spcAft>
              <a:buClr>
                <a:srgbClr val="575756"/>
              </a:buClr>
              <a:buSzPts val="2200"/>
              <a:buFont typeface="Tahoma"/>
              <a:buNone/>
              <a:defRPr/>
            </a:lvl5pPr>
            <a:lvl6pPr indent="0" lvl="5" marL="0" algn="l">
              <a:lnSpc>
                <a:spcPct val="100000"/>
              </a:lnSpc>
              <a:spcBef>
                <a:spcPts val="0"/>
              </a:spcBef>
              <a:spcAft>
                <a:spcPts val="0"/>
              </a:spcAft>
              <a:buClr>
                <a:srgbClr val="575756"/>
              </a:buClr>
              <a:buSzPts val="2200"/>
              <a:buFont typeface="Tahoma"/>
              <a:buNone/>
              <a:defRPr/>
            </a:lvl6pPr>
            <a:lvl7pPr indent="0" lvl="6" marL="0" algn="l">
              <a:lnSpc>
                <a:spcPct val="100000"/>
              </a:lnSpc>
              <a:spcBef>
                <a:spcPts val="0"/>
              </a:spcBef>
              <a:spcAft>
                <a:spcPts val="0"/>
              </a:spcAft>
              <a:buClr>
                <a:srgbClr val="575756"/>
              </a:buClr>
              <a:buSzPts val="2200"/>
              <a:buFont typeface="Tahoma"/>
              <a:buNone/>
              <a:defRPr/>
            </a:lvl7pPr>
            <a:lvl8pPr indent="0" lvl="7" marL="0" algn="l">
              <a:lnSpc>
                <a:spcPct val="100000"/>
              </a:lnSpc>
              <a:spcBef>
                <a:spcPts val="0"/>
              </a:spcBef>
              <a:spcAft>
                <a:spcPts val="0"/>
              </a:spcAft>
              <a:buClr>
                <a:srgbClr val="575756"/>
              </a:buClr>
              <a:buSzPts val="2200"/>
              <a:buFont typeface="Tahoma"/>
              <a:buNone/>
              <a:defRPr/>
            </a:lvl8pPr>
            <a:lvl9pPr indent="0" lvl="8" marL="0" algn="l">
              <a:lnSpc>
                <a:spcPct val="100000"/>
              </a:lnSpc>
              <a:spcBef>
                <a:spcPts val="0"/>
              </a:spcBef>
              <a:spcAft>
                <a:spcPts val="0"/>
              </a:spcAft>
              <a:buClr>
                <a:srgbClr val="575756"/>
              </a:buClr>
              <a:buSzPts val="2200"/>
              <a:buFont typeface="Tahoma"/>
              <a:buNone/>
              <a:defRPr/>
            </a:lvl9pPr>
          </a:lstStyle>
          <a:p>
            <a:pPr indent="0" lvl="0" marL="0" rtl="0" algn="l">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Vertikal">
  <p:cSld name="Foto - Vertikal">
    <p:spTree>
      <p:nvGrpSpPr>
        <p:cNvPr id="19" name="Shape 19"/>
        <p:cNvGrpSpPr/>
        <p:nvPr/>
      </p:nvGrpSpPr>
      <p:grpSpPr>
        <a:xfrm>
          <a:off x="0" y="0"/>
          <a:ext cx="0" cy="0"/>
          <a:chOff x="0" y="0"/>
          <a:chExt cx="0" cy="0"/>
        </a:xfrm>
      </p:grpSpPr>
      <p:sp>
        <p:nvSpPr>
          <p:cNvPr id="20" name="Google Shape;20;p7"/>
          <p:cNvSpPr/>
          <p:nvPr>
            <p:ph idx="2" type="pic"/>
          </p:nvPr>
        </p:nvSpPr>
        <p:spPr>
          <a:xfrm>
            <a:off x="6231433" y="863203"/>
            <a:ext cx="17439681" cy="11626455"/>
          </a:xfrm>
          <a:prstGeom prst="rect">
            <a:avLst/>
          </a:prstGeom>
          <a:noFill/>
          <a:ln>
            <a:noFill/>
          </a:ln>
        </p:spPr>
      </p:sp>
      <p:sp>
        <p:nvSpPr>
          <p:cNvPr id="21" name="Google Shape;21;p7"/>
          <p:cNvSpPr txBox="1"/>
          <p:nvPr>
            <p:ph type="title"/>
          </p:nvPr>
        </p:nvSpPr>
        <p:spPr>
          <a:xfrm>
            <a:off x="4387453" y="892968"/>
            <a:ext cx="7500938" cy="5607845"/>
          </a:xfrm>
          <a:prstGeom prst="rect">
            <a:avLst/>
          </a:prstGeom>
          <a:noFill/>
          <a:ln>
            <a:noFill/>
          </a:ln>
        </p:spPr>
        <p:txBody>
          <a:bodyPr anchorCtr="0" anchor="b" bIns="71425" lIns="71425" spcFirstLastPara="1" rIns="71425" wrap="square" tIns="71425">
            <a:normAutofit/>
          </a:bodyPr>
          <a:lstStyle>
            <a:lvl1pPr lvl="0" algn="l">
              <a:lnSpc>
                <a:spcPct val="100000"/>
              </a:lnSpc>
              <a:spcBef>
                <a:spcPts val="0"/>
              </a:spcBef>
              <a:spcAft>
                <a:spcPts val="0"/>
              </a:spcAft>
              <a:buClr>
                <a:srgbClr val="575756"/>
              </a:buClr>
              <a:buSzPts val="3000"/>
              <a:buFont typeface="Tahoma"/>
              <a:buNone/>
              <a:defRPr baseline="30000" sz="3000">
                <a:solidFill>
                  <a:srgbClr val="575756"/>
                </a:solidFill>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22" name="Google Shape;22;p7"/>
          <p:cNvSpPr txBox="1"/>
          <p:nvPr>
            <p:ph idx="1" type="body"/>
          </p:nvPr>
        </p:nvSpPr>
        <p:spPr>
          <a:xfrm>
            <a:off x="4387453" y="6643687"/>
            <a:ext cx="7500938" cy="5786438"/>
          </a:xfrm>
          <a:prstGeom prst="rect">
            <a:avLst/>
          </a:prstGeom>
          <a:noFill/>
          <a:ln>
            <a:noFill/>
          </a:ln>
        </p:spPr>
        <p:txBody>
          <a:bodyPr anchorCtr="0" anchor="t" bIns="71425" lIns="71425" spcFirstLastPara="1" rIns="71425" wrap="square" tIns="71425">
            <a:normAutofit/>
          </a:bodyPr>
          <a:lstStyle>
            <a:lvl1pPr indent="-228600" lvl="0" marL="457200" algn="l">
              <a:lnSpc>
                <a:spcPct val="100000"/>
              </a:lnSpc>
              <a:spcBef>
                <a:spcPts val="0"/>
              </a:spcBef>
              <a:spcAft>
                <a:spcPts val="0"/>
              </a:spcAft>
              <a:buClr>
                <a:srgbClr val="575756"/>
              </a:buClr>
              <a:buSzPts val="3600"/>
              <a:buFont typeface="Tahoma"/>
              <a:buNone/>
              <a:defRPr sz="3600"/>
            </a:lvl1pPr>
            <a:lvl2pPr indent="-228600" lvl="1" marL="914400" algn="l">
              <a:lnSpc>
                <a:spcPct val="100000"/>
              </a:lnSpc>
              <a:spcBef>
                <a:spcPts val="0"/>
              </a:spcBef>
              <a:spcAft>
                <a:spcPts val="0"/>
              </a:spcAft>
              <a:buClr>
                <a:srgbClr val="575756"/>
              </a:buClr>
              <a:buSzPts val="3600"/>
              <a:buFont typeface="Tahoma"/>
              <a:buNone/>
              <a:defRPr sz="3600"/>
            </a:lvl2pPr>
            <a:lvl3pPr indent="-228600" lvl="2" marL="1371600" algn="l">
              <a:lnSpc>
                <a:spcPct val="100000"/>
              </a:lnSpc>
              <a:spcBef>
                <a:spcPts val="0"/>
              </a:spcBef>
              <a:spcAft>
                <a:spcPts val="0"/>
              </a:spcAft>
              <a:buClr>
                <a:srgbClr val="575756"/>
              </a:buClr>
              <a:buSzPts val="3600"/>
              <a:buFont typeface="Tahoma"/>
              <a:buNone/>
              <a:defRPr sz="3600"/>
            </a:lvl3pPr>
            <a:lvl4pPr indent="-228600" lvl="3" marL="1828800" algn="l">
              <a:lnSpc>
                <a:spcPct val="100000"/>
              </a:lnSpc>
              <a:spcBef>
                <a:spcPts val="0"/>
              </a:spcBef>
              <a:spcAft>
                <a:spcPts val="0"/>
              </a:spcAft>
              <a:buClr>
                <a:srgbClr val="575756"/>
              </a:buClr>
              <a:buSzPts val="3600"/>
              <a:buFont typeface="Tahoma"/>
              <a:buNone/>
              <a:defRPr sz="3600"/>
            </a:lvl4pPr>
            <a:lvl5pPr indent="-228600" lvl="4" marL="2286000" algn="l">
              <a:lnSpc>
                <a:spcPct val="100000"/>
              </a:lnSpc>
              <a:spcBef>
                <a:spcPts val="0"/>
              </a:spcBef>
              <a:spcAft>
                <a:spcPts val="0"/>
              </a:spcAft>
              <a:buClr>
                <a:srgbClr val="575756"/>
              </a:buClr>
              <a:buSzPts val="3600"/>
              <a:buFont typeface="Tahoma"/>
              <a:buNone/>
              <a:defRPr sz="3600"/>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23" name="Google Shape;23;p7"/>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algn="l">
              <a:lnSpc>
                <a:spcPct val="100000"/>
              </a:lnSpc>
              <a:spcBef>
                <a:spcPts val="0"/>
              </a:spcBef>
              <a:spcAft>
                <a:spcPts val="0"/>
              </a:spcAft>
              <a:buClr>
                <a:srgbClr val="575756"/>
              </a:buClr>
              <a:buSzPts val="2200"/>
              <a:buFont typeface="Tahoma"/>
              <a:buNone/>
              <a:defRPr/>
            </a:lvl1pPr>
            <a:lvl2pPr indent="0" lvl="1" marL="0" algn="l">
              <a:lnSpc>
                <a:spcPct val="100000"/>
              </a:lnSpc>
              <a:spcBef>
                <a:spcPts val="0"/>
              </a:spcBef>
              <a:spcAft>
                <a:spcPts val="0"/>
              </a:spcAft>
              <a:buClr>
                <a:srgbClr val="575756"/>
              </a:buClr>
              <a:buSzPts val="2200"/>
              <a:buFont typeface="Tahoma"/>
              <a:buNone/>
              <a:defRPr/>
            </a:lvl2pPr>
            <a:lvl3pPr indent="0" lvl="2" marL="0" algn="l">
              <a:lnSpc>
                <a:spcPct val="100000"/>
              </a:lnSpc>
              <a:spcBef>
                <a:spcPts val="0"/>
              </a:spcBef>
              <a:spcAft>
                <a:spcPts val="0"/>
              </a:spcAft>
              <a:buClr>
                <a:srgbClr val="575756"/>
              </a:buClr>
              <a:buSzPts val="2200"/>
              <a:buFont typeface="Tahoma"/>
              <a:buNone/>
              <a:defRPr/>
            </a:lvl3pPr>
            <a:lvl4pPr indent="0" lvl="3" marL="0" algn="l">
              <a:lnSpc>
                <a:spcPct val="100000"/>
              </a:lnSpc>
              <a:spcBef>
                <a:spcPts val="0"/>
              </a:spcBef>
              <a:spcAft>
                <a:spcPts val="0"/>
              </a:spcAft>
              <a:buClr>
                <a:srgbClr val="575756"/>
              </a:buClr>
              <a:buSzPts val="2200"/>
              <a:buFont typeface="Tahoma"/>
              <a:buNone/>
              <a:defRPr/>
            </a:lvl4pPr>
            <a:lvl5pPr indent="0" lvl="4" marL="0" algn="l">
              <a:lnSpc>
                <a:spcPct val="100000"/>
              </a:lnSpc>
              <a:spcBef>
                <a:spcPts val="0"/>
              </a:spcBef>
              <a:spcAft>
                <a:spcPts val="0"/>
              </a:spcAft>
              <a:buClr>
                <a:srgbClr val="575756"/>
              </a:buClr>
              <a:buSzPts val="2200"/>
              <a:buFont typeface="Tahoma"/>
              <a:buNone/>
              <a:defRPr/>
            </a:lvl5pPr>
            <a:lvl6pPr indent="0" lvl="5" marL="0" algn="l">
              <a:lnSpc>
                <a:spcPct val="100000"/>
              </a:lnSpc>
              <a:spcBef>
                <a:spcPts val="0"/>
              </a:spcBef>
              <a:spcAft>
                <a:spcPts val="0"/>
              </a:spcAft>
              <a:buClr>
                <a:srgbClr val="575756"/>
              </a:buClr>
              <a:buSzPts val="2200"/>
              <a:buFont typeface="Tahoma"/>
              <a:buNone/>
              <a:defRPr/>
            </a:lvl6pPr>
            <a:lvl7pPr indent="0" lvl="6" marL="0" algn="l">
              <a:lnSpc>
                <a:spcPct val="100000"/>
              </a:lnSpc>
              <a:spcBef>
                <a:spcPts val="0"/>
              </a:spcBef>
              <a:spcAft>
                <a:spcPts val="0"/>
              </a:spcAft>
              <a:buClr>
                <a:srgbClr val="575756"/>
              </a:buClr>
              <a:buSzPts val="2200"/>
              <a:buFont typeface="Tahoma"/>
              <a:buNone/>
              <a:defRPr/>
            </a:lvl7pPr>
            <a:lvl8pPr indent="0" lvl="7" marL="0" algn="l">
              <a:lnSpc>
                <a:spcPct val="100000"/>
              </a:lnSpc>
              <a:spcBef>
                <a:spcPts val="0"/>
              </a:spcBef>
              <a:spcAft>
                <a:spcPts val="0"/>
              </a:spcAft>
              <a:buClr>
                <a:srgbClr val="575756"/>
              </a:buClr>
              <a:buSzPts val="2200"/>
              <a:buFont typeface="Tahoma"/>
              <a:buNone/>
              <a:defRPr/>
            </a:lvl8pPr>
            <a:lvl9pPr indent="0" lvl="8" marL="0" algn="l">
              <a:lnSpc>
                <a:spcPct val="100000"/>
              </a:lnSpc>
              <a:spcBef>
                <a:spcPts val="0"/>
              </a:spcBef>
              <a:spcAft>
                <a:spcPts val="0"/>
              </a:spcAft>
              <a:buClr>
                <a:srgbClr val="575756"/>
              </a:buClr>
              <a:buSzPts val="2200"/>
              <a:buFont typeface="Tahoma"/>
              <a:buNone/>
              <a:defRPr/>
            </a:lvl9pPr>
          </a:lstStyle>
          <a:p>
            <a:pPr indent="0" lvl="0" marL="0" rtl="0" algn="l">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Oben">
  <p:cSld name="Titel - Oben">
    <p:spTree>
      <p:nvGrpSpPr>
        <p:cNvPr id="24" name="Shape 24"/>
        <p:cNvGrpSpPr/>
        <p:nvPr/>
      </p:nvGrpSpPr>
      <p:grpSpPr>
        <a:xfrm>
          <a:off x="0" y="0"/>
          <a:ext cx="0" cy="0"/>
          <a:chOff x="0" y="0"/>
          <a:chExt cx="0" cy="0"/>
        </a:xfrm>
      </p:grpSpPr>
      <p:sp>
        <p:nvSpPr>
          <p:cNvPr id="25" name="Google Shape;25;p8"/>
          <p:cNvSpPr txBox="1"/>
          <p:nvPr>
            <p:ph type="title"/>
          </p:nvPr>
        </p:nvSpPr>
        <p:spPr>
          <a:xfrm>
            <a:off x="4387453" y="357187"/>
            <a:ext cx="15609094" cy="3036095"/>
          </a:xfrm>
          <a:prstGeom prst="rect">
            <a:avLst/>
          </a:prstGeom>
          <a:noFill/>
          <a:ln>
            <a:noFill/>
          </a:ln>
        </p:spPr>
        <p:txBody>
          <a:bodyPr anchorCtr="0" anchor="ctr" bIns="71425" lIns="71425" spcFirstLastPara="1" rIns="71425" wrap="square" tIns="71425">
            <a:normAutofit/>
          </a:bodyPr>
          <a:lstStyle>
            <a:lvl1pPr lvl="0" algn="l">
              <a:lnSpc>
                <a:spcPct val="100000"/>
              </a:lnSpc>
              <a:spcBef>
                <a:spcPts val="0"/>
              </a:spcBef>
              <a:spcAft>
                <a:spcPts val="0"/>
              </a:spcAft>
              <a:buClr>
                <a:srgbClr val="164194"/>
              </a:buClr>
              <a:buSzPts val="1800"/>
              <a:buNone/>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26" name="Google Shape;26;p8"/>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algn="l">
              <a:lnSpc>
                <a:spcPct val="100000"/>
              </a:lnSpc>
              <a:spcBef>
                <a:spcPts val="0"/>
              </a:spcBef>
              <a:spcAft>
                <a:spcPts val="0"/>
              </a:spcAft>
              <a:buClr>
                <a:srgbClr val="575756"/>
              </a:buClr>
              <a:buSzPts val="2200"/>
              <a:buFont typeface="Tahoma"/>
              <a:buNone/>
              <a:defRPr/>
            </a:lvl1pPr>
            <a:lvl2pPr indent="0" lvl="1" marL="0" algn="l">
              <a:lnSpc>
                <a:spcPct val="100000"/>
              </a:lnSpc>
              <a:spcBef>
                <a:spcPts val="0"/>
              </a:spcBef>
              <a:spcAft>
                <a:spcPts val="0"/>
              </a:spcAft>
              <a:buClr>
                <a:srgbClr val="575756"/>
              </a:buClr>
              <a:buSzPts val="2200"/>
              <a:buFont typeface="Tahoma"/>
              <a:buNone/>
              <a:defRPr/>
            </a:lvl2pPr>
            <a:lvl3pPr indent="0" lvl="2" marL="0" algn="l">
              <a:lnSpc>
                <a:spcPct val="100000"/>
              </a:lnSpc>
              <a:spcBef>
                <a:spcPts val="0"/>
              </a:spcBef>
              <a:spcAft>
                <a:spcPts val="0"/>
              </a:spcAft>
              <a:buClr>
                <a:srgbClr val="575756"/>
              </a:buClr>
              <a:buSzPts val="2200"/>
              <a:buFont typeface="Tahoma"/>
              <a:buNone/>
              <a:defRPr/>
            </a:lvl3pPr>
            <a:lvl4pPr indent="0" lvl="3" marL="0" algn="l">
              <a:lnSpc>
                <a:spcPct val="100000"/>
              </a:lnSpc>
              <a:spcBef>
                <a:spcPts val="0"/>
              </a:spcBef>
              <a:spcAft>
                <a:spcPts val="0"/>
              </a:spcAft>
              <a:buClr>
                <a:srgbClr val="575756"/>
              </a:buClr>
              <a:buSzPts val="2200"/>
              <a:buFont typeface="Tahoma"/>
              <a:buNone/>
              <a:defRPr/>
            </a:lvl4pPr>
            <a:lvl5pPr indent="0" lvl="4" marL="0" algn="l">
              <a:lnSpc>
                <a:spcPct val="100000"/>
              </a:lnSpc>
              <a:spcBef>
                <a:spcPts val="0"/>
              </a:spcBef>
              <a:spcAft>
                <a:spcPts val="0"/>
              </a:spcAft>
              <a:buClr>
                <a:srgbClr val="575756"/>
              </a:buClr>
              <a:buSzPts val="2200"/>
              <a:buFont typeface="Tahoma"/>
              <a:buNone/>
              <a:defRPr/>
            </a:lvl5pPr>
            <a:lvl6pPr indent="0" lvl="5" marL="0" algn="l">
              <a:lnSpc>
                <a:spcPct val="100000"/>
              </a:lnSpc>
              <a:spcBef>
                <a:spcPts val="0"/>
              </a:spcBef>
              <a:spcAft>
                <a:spcPts val="0"/>
              </a:spcAft>
              <a:buClr>
                <a:srgbClr val="575756"/>
              </a:buClr>
              <a:buSzPts val="2200"/>
              <a:buFont typeface="Tahoma"/>
              <a:buNone/>
              <a:defRPr/>
            </a:lvl6pPr>
            <a:lvl7pPr indent="0" lvl="6" marL="0" algn="l">
              <a:lnSpc>
                <a:spcPct val="100000"/>
              </a:lnSpc>
              <a:spcBef>
                <a:spcPts val="0"/>
              </a:spcBef>
              <a:spcAft>
                <a:spcPts val="0"/>
              </a:spcAft>
              <a:buClr>
                <a:srgbClr val="575756"/>
              </a:buClr>
              <a:buSzPts val="2200"/>
              <a:buFont typeface="Tahoma"/>
              <a:buNone/>
              <a:defRPr/>
            </a:lvl7pPr>
            <a:lvl8pPr indent="0" lvl="7" marL="0" algn="l">
              <a:lnSpc>
                <a:spcPct val="100000"/>
              </a:lnSpc>
              <a:spcBef>
                <a:spcPts val="0"/>
              </a:spcBef>
              <a:spcAft>
                <a:spcPts val="0"/>
              </a:spcAft>
              <a:buClr>
                <a:srgbClr val="575756"/>
              </a:buClr>
              <a:buSzPts val="2200"/>
              <a:buFont typeface="Tahoma"/>
              <a:buNone/>
              <a:defRPr/>
            </a:lvl8pPr>
            <a:lvl9pPr indent="0" lvl="8" marL="0" algn="l">
              <a:lnSpc>
                <a:spcPct val="100000"/>
              </a:lnSpc>
              <a:spcBef>
                <a:spcPts val="0"/>
              </a:spcBef>
              <a:spcAft>
                <a:spcPts val="0"/>
              </a:spcAft>
              <a:buClr>
                <a:srgbClr val="575756"/>
              </a:buClr>
              <a:buSzPts val="2200"/>
              <a:buFont typeface="Tahoma"/>
              <a:buNone/>
              <a:defRPr/>
            </a:lvl9pPr>
          </a:lstStyle>
          <a:p>
            <a:pPr indent="0" lvl="0" marL="0" rtl="0" algn="l">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amp; Punkte">
  <p:cSld name="Titel &amp; Punkte">
    <p:spTree>
      <p:nvGrpSpPr>
        <p:cNvPr id="27" name="Shape 27"/>
        <p:cNvGrpSpPr/>
        <p:nvPr/>
      </p:nvGrpSpPr>
      <p:grpSpPr>
        <a:xfrm>
          <a:off x="0" y="0"/>
          <a:ext cx="0" cy="0"/>
          <a:chOff x="0" y="0"/>
          <a:chExt cx="0" cy="0"/>
        </a:xfrm>
      </p:grpSpPr>
      <p:sp>
        <p:nvSpPr>
          <p:cNvPr id="28" name="Google Shape;28;p9"/>
          <p:cNvSpPr txBox="1"/>
          <p:nvPr>
            <p:ph type="title"/>
          </p:nvPr>
        </p:nvSpPr>
        <p:spPr>
          <a:xfrm>
            <a:off x="4387453" y="357187"/>
            <a:ext cx="15609094" cy="3036095"/>
          </a:xfrm>
          <a:prstGeom prst="rect">
            <a:avLst/>
          </a:prstGeom>
          <a:noFill/>
          <a:ln>
            <a:noFill/>
          </a:ln>
        </p:spPr>
        <p:txBody>
          <a:bodyPr anchorCtr="0" anchor="ctr" bIns="71425" lIns="71425" spcFirstLastPara="1" rIns="71425" wrap="square" tIns="71425">
            <a:normAutofit/>
          </a:bodyPr>
          <a:lstStyle>
            <a:lvl1pPr lvl="0" algn="l">
              <a:lnSpc>
                <a:spcPct val="100000"/>
              </a:lnSpc>
              <a:spcBef>
                <a:spcPts val="0"/>
              </a:spcBef>
              <a:spcAft>
                <a:spcPts val="0"/>
              </a:spcAft>
              <a:buClr>
                <a:srgbClr val="164194"/>
              </a:buClr>
              <a:buSzPts val="1800"/>
              <a:buNone/>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29" name="Google Shape;29;p9"/>
          <p:cNvSpPr txBox="1"/>
          <p:nvPr>
            <p:ph idx="1" type="body"/>
          </p:nvPr>
        </p:nvSpPr>
        <p:spPr>
          <a:xfrm>
            <a:off x="4387453" y="3643312"/>
            <a:ext cx="15609094" cy="8840392"/>
          </a:xfrm>
          <a:prstGeom prst="rect">
            <a:avLst/>
          </a:prstGeom>
          <a:noFill/>
          <a:ln>
            <a:noFill/>
          </a:ln>
        </p:spPr>
        <p:txBody>
          <a:bodyPr anchorCtr="0" anchor="ctr" bIns="71425" lIns="71425" spcFirstLastPara="1" rIns="71425" wrap="square" tIns="71425">
            <a:normAutofit/>
          </a:bodyPr>
          <a:lstStyle>
            <a:lvl1pPr indent="-408051" lvl="0" marL="457200" algn="l">
              <a:lnSpc>
                <a:spcPct val="100000"/>
              </a:lnSpc>
              <a:spcBef>
                <a:spcPts val="0"/>
              </a:spcBef>
              <a:spcAft>
                <a:spcPts val="0"/>
              </a:spcAft>
              <a:buSzPts val="2826"/>
              <a:buChar char="‣"/>
              <a:defRPr/>
            </a:lvl1pPr>
            <a:lvl2pPr indent="-394335" lvl="1" marL="914400" algn="l">
              <a:lnSpc>
                <a:spcPct val="100000"/>
              </a:lnSpc>
              <a:spcBef>
                <a:spcPts val="0"/>
              </a:spcBef>
              <a:spcAft>
                <a:spcPts val="0"/>
              </a:spcAft>
              <a:buSzPts val="2610"/>
              <a:buChar char="•"/>
              <a:defRPr/>
            </a:lvl2pPr>
            <a:lvl3pPr indent="-394335" lvl="2" marL="1371600" algn="l">
              <a:lnSpc>
                <a:spcPct val="100000"/>
              </a:lnSpc>
              <a:spcBef>
                <a:spcPts val="0"/>
              </a:spcBef>
              <a:spcAft>
                <a:spcPts val="0"/>
              </a:spcAft>
              <a:buSzPts val="2610"/>
              <a:buChar char="•"/>
              <a:defRPr/>
            </a:lvl3pPr>
            <a:lvl4pPr indent="-394335" lvl="3" marL="1828800" algn="l">
              <a:lnSpc>
                <a:spcPct val="100000"/>
              </a:lnSpc>
              <a:spcBef>
                <a:spcPts val="0"/>
              </a:spcBef>
              <a:spcAft>
                <a:spcPts val="0"/>
              </a:spcAft>
              <a:buSzPts val="2610"/>
              <a:buChar char="•"/>
              <a:defRPr/>
            </a:lvl4pPr>
            <a:lvl5pPr indent="-394335" lvl="4" marL="2286000" algn="l">
              <a:lnSpc>
                <a:spcPct val="100000"/>
              </a:lnSpc>
              <a:spcBef>
                <a:spcPts val="0"/>
              </a:spcBef>
              <a:spcAft>
                <a:spcPts val="0"/>
              </a:spcAft>
              <a:buSzPts val="2610"/>
              <a:buChar char="•"/>
              <a:defRPr/>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30" name="Google Shape;30;p9"/>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algn="l">
              <a:lnSpc>
                <a:spcPct val="100000"/>
              </a:lnSpc>
              <a:spcBef>
                <a:spcPts val="0"/>
              </a:spcBef>
              <a:spcAft>
                <a:spcPts val="0"/>
              </a:spcAft>
              <a:buClr>
                <a:srgbClr val="575756"/>
              </a:buClr>
              <a:buSzPts val="2200"/>
              <a:buFont typeface="Tahoma"/>
              <a:buNone/>
              <a:defRPr/>
            </a:lvl1pPr>
            <a:lvl2pPr indent="0" lvl="1" marL="0" algn="l">
              <a:lnSpc>
                <a:spcPct val="100000"/>
              </a:lnSpc>
              <a:spcBef>
                <a:spcPts val="0"/>
              </a:spcBef>
              <a:spcAft>
                <a:spcPts val="0"/>
              </a:spcAft>
              <a:buClr>
                <a:srgbClr val="575756"/>
              </a:buClr>
              <a:buSzPts val="2200"/>
              <a:buFont typeface="Tahoma"/>
              <a:buNone/>
              <a:defRPr/>
            </a:lvl2pPr>
            <a:lvl3pPr indent="0" lvl="2" marL="0" algn="l">
              <a:lnSpc>
                <a:spcPct val="100000"/>
              </a:lnSpc>
              <a:spcBef>
                <a:spcPts val="0"/>
              </a:spcBef>
              <a:spcAft>
                <a:spcPts val="0"/>
              </a:spcAft>
              <a:buClr>
                <a:srgbClr val="575756"/>
              </a:buClr>
              <a:buSzPts val="2200"/>
              <a:buFont typeface="Tahoma"/>
              <a:buNone/>
              <a:defRPr/>
            </a:lvl3pPr>
            <a:lvl4pPr indent="0" lvl="3" marL="0" algn="l">
              <a:lnSpc>
                <a:spcPct val="100000"/>
              </a:lnSpc>
              <a:spcBef>
                <a:spcPts val="0"/>
              </a:spcBef>
              <a:spcAft>
                <a:spcPts val="0"/>
              </a:spcAft>
              <a:buClr>
                <a:srgbClr val="575756"/>
              </a:buClr>
              <a:buSzPts val="2200"/>
              <a:buFont typeface="Tahoma"/>
              <a:buNone/>
              <a:defRPr/>
            </a:lvl4pPr>
            <a:lvl5pPr indent="0" lvl="4" marL="0" algn="l">
              <a:lnSpc>
                <a:spcPct val="100000"/>
              </a:lnSpc>
              <a:spcBef>
                <a:spcPts val="0"/>
              </a:spcBef>
              <a:spcAft>
                <a:spcPts val="0"/>
              </a:spcAft>
              <a:buClr>
                <a:srgbClr val="575756"/>
              </a:buClr>
              <a:buSzPts val="2200"/>
              <a:buFont typeface="Tahoma"/>
              <a:buNone/>
              <a:defRPr/>
            </a:lvl5pPr>
            <a:lvl6pPr indent="0" lvl="5" marL="0" algn="l">
              <a:lnSpc>
                <a:spcPct val="100000"/>
              </a:lnSpc>
              <a:spcBef>
                <a:spcPts val="0"/>
              </a:spcBef>
              <a:spcAft>
                <a:spcPts val="0"/>
              </a:spcAft>
              <a:buClr>
                <a:srgbClr val="575756"/>
              </a:buClr>
              <a:buSzPts val="2200"/>
              <a:buFont typeface="Tahoma"/>
              <a:buNone/>
              <a:defRPr/>
            </a:lvl6pPr>
            <a:lvl7pPr indent="0" lvl="6" marL="0" algn="l">
              <a:lnSpc>
                <a:spcPct val="100000"/>
              </a:lnSpc>
              <a:spcBef>
                <a:spcPts val="0"/>
              </a:spcBef>
              <a:spcAft>
                <a:spcPts val="0"/>
              </a:spcAft>
              <a:buClr>
                <a:srgbClr val="575756"/>
              </a:buClr>
              <a:buSzPts val="2200"/>
              <a:buFont typeface="Tahoma"/>
              <a:buNone/>
              <a:defRPr/>
            </a:lvl7pPr>
            <a:lvl8pPr indent="0" lvl="7" marL="0" algn="l">
              <a:lnSpc>
                <a:spcPct val="100000"/>
              </a:lnSpc>
              <a:spcBef>
                <a:spcPts val="0"/>
              </a:spcBef>
              <a:spcAft>
                <a:spcPts val="0"/>
              </a:spcAft>
              <a:buClr>
                <a:srgbClr val="575756"/>
              </a:buClr>
              <a:buSzPts val="2200"/>
              <a:buFont typeface="Tahoma"/>
              <a:buNone/>
              <a:defRPr/>
            </a:lvl8pPr>
            <a:lvl9pPr indent="0" lvl="8" marL="0" algn="l">
              <a:lnSpc>
                <a:spcPct val="100000"/>
              </a:lnSpc>
              <a:spcBef>
                <a:spcPts val="0"/>
              </a:spcBef>
              <a:spcAft>
                <a:spcPts val="0"/>
              </a:spcAft>
              <a:buClr>
                <a:srgbClr val="575756"/>
              </a:buClr>
              <a:buSzPts val="2200"/>
              <a:buFont typeface="Tahoma"/>
              <a:buNone/>
              <a:defRPr/>
            </a:lvl9pPr>
          </a:lstStyle>
          <a:p>
            <a:pPr indent="0" lvl="0" marL="0" rtl="0" algn="l">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unkte &amp; Foto">
  <p:cSld name="Titel, Punkte &amp; Foto">
    <p:spTree>
      <p:nvGrpSpPr>
        <p:cNvPr id="31" name="Shape 31"/>
        <p:cNvGrpSpPr/>
        <p:nvPr/>
      </p:nvGrpSpPr>
      <p:grpSpPr>
        <a:xfrm>
          <a:off x="0" y="0"/>
          <a:ext cx="0" cy="0"/>
          <a:chOff x="0" y="0"/>
          <a:chExt cx="0" cy="0"/>
        </a:xfrm>
      </p:grpSpPr>
      <p:sp>
        <p:nvSpPr>
          <p:cNvPr id="32" name="Google Shape;32;p10"/>
          <p:cNvSpPr/>
          <p:nvPr>
            <p:ph idx="2" type="pic"/>
          </p:nvPr>
        </p:nvSpPr>
        <p:spPr>
          <a:xfrm>
            <a:off x="8794253" y="3637358"/>
            <a:ext cx="13260587" cy="8840392"/>
          </a:xfrm>
          <a:prstGeom prst="rect">
            <a:avLst/>
          </a:prstGeom>
          <a:noFill/>
          <a:ln>
            <a:noFill/>
          </a:ln>
        </p:spPr>
      </p:sp>
      <p:sp>
        <p:nvSpPr>
          <p:cNvPr id="33" name="Google Shape;33;p10"/>
          <p:cNvSpPr txBox="1"/>
          <p:nvPr>
            <p:ph type="title"/>
          </p:nvPr>
        </p:nvSpPr>
        <p:spPr>
          <a:xfrm>
            <a:off x="4387453" y="357187"/>
            <a:ext cx="15609094" cy="3036095"/>
          </a:xfrm>
          <a:prstGeom prst="rect">
            <a:avLst/>
          </a:prstGeom>
          <a:noFill/>
          <a:ln>
            <a:noFill/>
          </a:ln>
        </p:spPr>
        <p:txBody>
          <a:bodyPr anchorCtr="0" anchor="ctr" bIns="71425" lIns="71425" spcFirstLastPara="1" rIns="71425" wrap="square" tIns="71425">
            <a:normAutofit/>
          </a:bodyPr>
          <a:lstStyle>
            <a:lvl1pPr lvl="0" algn="l">
              <a:lnSpc>
                <a:spcPct val="100000"/>
              </a:lnSpc>
              <a:spcBef>
                <a:spcPts val="0"/>
              </a:spcBef>
              <a:spcAft>
                <a:spcPts val="0"/>
              </a:spcAft>
              <a:buClr>
                <a:srgbClr val="164194"/>
              </a:buClr>
              <a:buSzPts val="1800"/>
              <a:buNone/>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34" name="Google Shape;34;p10"/>
          <p:cNvSpPr txBox="1"/>
          <p:nvPr>
            <p:ph idx="1" type="body"/>
          </p:nvPr>
        </p:nvSpPr>
        <p:spPr>
          <a:xfrm>
            <a:off x="4387453" y="3643312"/>
            <a:ext cx="7500938" cy="8840392"/>
          </a:xfrm>
          <a:prstGeom prst="rect">
            <a:avLst/>
          </a:prstGeom>
          <a:noFill/>
          <a:ln>
            <a:noFill/>
          </a:ln>
        </p:spPr>
        <p:txBody>
          <a:bodyPr anchorCtr="0" anchor="ctr" bIns="71425" lIns="71425" spcFirstLastPara="1" rIns="71425" wrap="square" tIns="71425">
            <a:normAutofit/>
          </a:bodyPr>
          <a:lstStyle>
            <a:lvl1pPr indent="-408051" lvl="0" marL="457200" algn="l">
              <a:lnSpc>
                <a:spcPct val="100000"/>
              </a:lnSpc>
              <a:spcBef>
                <a:spcPts val="0"/>
              </a:spcBef>
              <a:spcAft>
                <a:spcPts val="0"/>
              </a:spcAft>
              <a:buSzPts val="2826"/>
              <a:buChar char="‣"/>
              <a:defRPr/>
            </a:lvl1pPr>
            <a:lvl2pPr indent="-394335" lvl="1" marL="914400" algn="l">
              <a:lnSpc>
                <a:spcPct val="100000"/>
              </a:lnSpc>
              <a:spcBef>
                <a:spcPts val="0"/>
              </a:spcBef>
              <a:spcAft>
                <a:spcPts val="0"/>
              </a:spcAft>
              <a:buSzPts val="2610"/>
              <a:buChar char="•"/>
              <a:defRPr/>
            </a:lvl2pPr>
            <a:lvl3pPr indent="-394335" lvl="2" marL="1371600" algn="l">
              <a:lnSpc>
                <a:spcPct val="100000"/>
              </a:lnSpc>
              <a:spcBef>
                <a:spcPts val="0"/>
              </a:spcBef>
              <a:spcAft>
                <a:spcPts val="0"/>
              </a:spcAft>
              <a:buSzPts val="2610"/>
              <a:buChar char="•"/>
              <a:defRPr/>
            </a:lvl3pPr>
            <a:lvl4pPr indent="-394335" lvl="3" marL="1828800" algn="l">
              <a:lnSpc>
                <a:spcPct val="100000"/>
              </a:lnSpc>
              <a:spcBef>
                <a:spcPts val="0"/>
              </a:spcBef>
              <a:spcAft>
                <a:spcPts val="0"/>
              </a:spcAft>
              <a:buSzPts val="2610"/>
              <a:buChar char="•"/>
              <a:defRPr/>
            </a:lvl4pPr>
            <a:lvl5pPr indent="-394335" lvl="4" marL="2286000" algn="l">
              <a:lnSpc>
                <a:spcPct val="100000"/>
              </a:lnSpc>
              <a:spcBef>
                <a:spcPts val="0"/>
              </a:spcBef>
              <a:spcAft>
                <a:spcPts val="0"/>
              </a:spcAft>
              <a:buSzPts val="2610"/>
              <a:buChar char="•"/>
              <a:defRPr/>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35" name="Google Shape;35;p10"/>
          <p:cNvSpPr txBox="1"/>
          <p:nvPr>
            <p:ph idx="12" type="sldNum"/>
          </p:nvPr>
        </p:nvSpPr>
        <p:spPr>
          <a:xfrm>
            <a:off x="12187237" y="13073062"/>
            <a:ext cx="466269" cy="473076"/>
          </a:xfrm>
          <a:prstGeom prst="rect">
            <a:avLst/>
          </a:prstGeom>
          <a:noFill/>
          <a:ln>
            <a:noFill/>
          </a:ln>
        </p:spPr>
        <p:txBody>
          <a:bodyPr anchorCtr="0" anchor="t" bIns="71425" lIns="71425" spcFirstLastPara="1" rIns="71425" wrap="square" tIns="71425">
            <a:spAutoFit/>
          </a:bodyPr>
          <a:lstStyle>
            <a:lvl1pPr indent="0" lvl="0" marL="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1pPr>
            <a:lvl2pPr indent="0" lvl="1" marL="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2pPr>
            <a:lvl3pPr indent="0" lvl="2" marL="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3pPr>
            <a:lvl4pPr indent="0" lvl="3" marL="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4pPr>
            <a:lvl5pPr indent="0" lvl="4" marL="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5pPr>
            <a:lvl6pPr indent="0" lvl="5" marL="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6pPr>
            <a:lvl7pPr indent="0" lvl="6" marL="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7pPr>
            <a:lvl8pPr indent="0" lvl="7" marL="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8pPr>
            <a:lvl9pPr indent="0" lvl="8" marL="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e">
  <p:cSld name="Punkte">
    <p:spTree>
      <p:nvGrpSpPr>
        <p:cNvPr id="36" name="Shape 36"/>
        <p:cNvGrpSpPr/>
        <p:nvPr/>
      </p:nvGrpSpPr>
      <p:grpSpPr>
        <a:xfrm>
          <a:off x="0" y="0"/>
          <a:ext cx="0" cy="0"/>
          <a:chOff x="0" y="0"/>
          <a:chExt cx="0" cy="0"/>
        </a:xfrm>
      </p:grpSpPr>
      <p:sp>
        <p:nvSpPr>
          <p:cNvPr id="37" name="Google Shape;37;p11"/>
          <p:cNvSpPr txBox="1"/>
          <p:nvPr>
            <p:ph idx="1" type="body"/>
          </p:nvPr>
        </p:nvSpPr>
        <p:spPr>
          <a:xfrm>
            <a:off x="4387453" y="1785937"/>
            <a:ext cx="15609094" cy="10144126"/>
          </a:xfrm>
          <a:prstGeom prst="rect">
            <a:avLst/>
          </a:prstGeom>
          <a:noFill/>
          <a:ln>
            <a:noFill/>
          </a:ln>
        </p:spPr>
        <p:txBody>
          <a:bodyPr anchorCtr="0" anchor="ctr" bIns="71425" lIns="71425" spcFirstLastPara="1" rIns="71425" wrap="square" tIns="71425">
            <a:normAutofit/>
          </a:bodyPr>
          <a:lstStyle>
            <a:lvl1pPr indent="-408051" lvl="0" marL="457200" algn="l">
              <a:lnSpc>
                <a:spcPct val="100000"/>
              </a:lnSpc>
              <a:spcBef>
                <a:spcPts val="0"/>
              </a:spcBef>
              <a:spcAft>
                <a:spcPts val="0"/>
              </a:spcAft>
              <a:buSzPts val="2826"/>
              <a:buChar char="‣"/>
              <a:defRPr/>
            </a:lvl1pPr>
            <a:lvl2pPr indent="-394335" lvl="1" marL="914400" algn="l">
              <a:lnSpc>
                <a:spcPct val="100000"/>
              </a:lnSpc>
              <a:spcBef>
                <a:spcPts val="0"/>
              </a:spcBef>
              <a:spcAft>
                <a:spcPts val="0"/>
              </a:spcAft>
              <a:buSzPts val="2610"/>
              <a:buChar char="•"/>
              <a:defRPr/>
            </a:lvl2pPr>
            <a:lvl3pPr indent="-394335" lvl="2" marL="1371600" algn="l">
              <a:lnSpc>
                <a:spcPct val="100000"/>
              </a:lnSpc>
              <a:spcBef>
                <a:spcPts val="0"/>
              </a:spcBef>
              <a:spcAft>
                <a:spcPts val="0"/>
              </a:spcAft>
              <a:buSzPts val="2610"/>
              <a:buChar char="•"/>
              <a:defRPr/>
            </a:lvl3pPr>
            <a:lvl4pPr indent="-394335" lvl="3" marL="1828800" algn="l">
              <a:lnSpc>
                <a:spcPct val="100000"/>
              </a:lnSpc>
              <a:spcBef>
                <a:spcPts val="0"/>
              </a:spcBef>
              <a:spcAft>
                <a:spcPts val="0"/>
              </a:spcAft>
              <a:buSzPts val="2610"/>
              <a:buChar char="•"/>
              <a:defRPr/>
            </a:lvl4pPr>
            <a:lvl5pPr indent="-394335" lvl="4" marL="2286000" algn="l">
              <a:lnSpc>
                <a:spcPct val="100000"/>
              </a:lnSpc>
              <a:spcBef>
                <a:spcPts val="0"/>
              </a:spcBef>
              <a:spcAft>
                <a:spcPts val="0"/>
              </a:spcAft>
              <a:buSzPts val="2610"/>
              <a:buChar char="•"/>
              <a:defRPr/>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38" name="Google Shape;38;p11"/>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algn="l">
              <a:lnSpc>
                <a:spcPct val="100000"/>
              </a:lnSpc>
              <a:spcBef>
                <a:spcPts val="0"/>
              </a:spcBef>
              <a:spcAft>
                <a:spcPts val="0"/>
              </a:spcAft>
              <a:buClr>
                <a:srgbClr val="575756"/>
              </a:buClr>
              <a:buSzPts val="2200"/>
              <a:buFont typeface="Tahoma"/>
              <a:buNone/>
              <a:defRPr/>
            </a:lvl1pPr>
            <a:lvl2pPr indent="0" lvl="1" marL="0" algn="l">
              <a:lnSpc>
                <a:spcPct val="100000"/>
              </a:lnSpc>
              <a:spcBef>
                <a:spcPts val="0"/>
              </a:spcBef>
              <a:spcAft>
                <a:spcPts val="0"/>
              </a:spcAft>
              <a:buClr>
                <a:srgbClr val="575756"/>
              </a:buClr>
              <a:buSzPts val="2200"/>
              <a:buFont typeface="Tahoma"/>
              <a:buNone/>
              <a:defRPr/>
            </a:lvl2pPr>
            <a:lvl3pPr indent="0" lvl="2" marL="0" algn="l">
              <a:lnSpc>
                <a:spcPct val="100000"/>
              </a:lnSpc>
              <a:spcBef>
                <a:spcPts val="0"/>
              </a:spcBef>
              <a:spcAft>
                <a:spcPts val="0"/>
              </a:spcAft>
              <a:buClr>
                <a:srgbClr val="575756"/>
              </a:buClr>
              <a:buSzPts val="2200"/>
              <a:buFont typeface="Tahoma"/>
              <a:buNone/>
              <a:defRPr/>
            </a:lvl3pPr>
            <a:lvl4pPr indent="0" lvl="3" marL="0" algn="l">
              <a:lnSpc>
                <a:spcPct val="100000"/>
              </a:lnSpc>
              <a:spcBef>
                <a:spcPts val="0"/>
              </a:spcBef>
              <a:spcAft>
                <a:spcPts val="0"/>
              </a:spcAft>
              <a:buClr>
                <a:srgbClr val="575756"/>
              </a:buClr>
              <a:buSzPts val="2200"/>
              <a:buFont typeface="Tahoma"/>
              <a:buNone/>
              <a:defRPr/>
            </a:lvl4pPr>
            <a:lvl5pPr indent="0" lvl="4" marL="0" algn="l">
              <a:lnSpc>
                <a:spcPct val="100000"/>
              </a:lnSpc>
              <a:spcBef>
                <a:spcPts val="0"/>
              </a:spcBef>
              <a:spcAft>
                <a:spcPts val="0"/>
              </a:spcAft>
              <a:buClr>
                <a:srgbClr val="575756"/>
              </a:buClr>
              <a:buSzPts val="2200"/>
              <a:buFont typeface="Tahoma"/>
              <a:buNone/>
              <a:defRPr/>
            </a:lvl5pPr>
            <a:lvl6pPr indent="0" lvl="5" marL="0" algn="l">
              <a:lnSpc>
                <a:spcPct val="100000"/>
              </a:lnSpc>
              <a:spcBef>
                <a:spcPts val="0"/>
              </a:spcBef>
              <a:spcAft>
                <a:spcPts val="0"/>
              </a:spcAft>
              <a:buClr>
                <a:srgbClr val="575756"/>
              </a:buClr>
              <a:buSzPts val="2200"/>
              <a:buFont typeface="Tahoma"/>
              <a:buNone/>
              <a:defRPr/>
            </a:lvl6pPr>
            <a:lvl7pPr indent="0" lvl="6" marL="0" algn="l">
              <a:lnSpc>
                <a:spcPct val="100000"/>
              </a:lnSpc>
              <a:spcBef>
                <a:spcPts val="0"/>
              </a:spcBef>
              <a:spcAft>
                <a:spcPts val="0"/>
              </a:spcAft>
              <a:buClr>
                <a:srgbClr val="575756"/>
              </a:buClr>
              <a:buSzPts val="2200"/>
              <a:buFont typeface="Tahoma"/>
              <a:buNone/>
              <a:defRPr/>
            </a:lvl7pPr>
            <a:lvl8pPr indent="0" lvl="7" marL="0" algn="l">
              <a:lnSpc>
                <a:spcPct val="100000"/>
              </a:lnSpc>
              <a:spcBef>
                <a:spcPts val="0"/>
              </a:spcBef>
              <a:spcAft>
                <a:spcPts val="0"/>
              </a:spcAft>
              <a:buClr>
                <a:srgbClr val="575756"/>
              </a:buClr>
              <a:buSzPts val="2200"/>
              <a:buFont typeface="Tahoma"/>
              <a:buNone/>
              <a:defRPr/>
            </a:lvl8pPr>
            <a:lvl9pPr indent="0" lvl="8" marL="0" algn="l">
              <a:lnSpc>
                <a:spcPct val="100000"/>
              </a:lnSpc>
              <a:spcBef>
                <a:spcPts val="0"/>
              </a:spcBef>
              <a:spcAft>
                <a:spcPts val="0"/>
              </a:spcAft>
              <a:buClr>
                <a:srgbClr val="575756"/>
              </a:buClr>
              <a:buSzPts val="2200"/>
              <a:buFont typeface="Tahoma"/>
              <a:buNone/>
              <a:defRPr/>
            </a:lvl9pPr>
          </a:lstStyle>
          <a:p>
            <a:pPr indent="0" lvl="0" marL="0" rtl="0" algn="l">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3 Stück">
  <p:cSld name="Foto - 3 Stück">
    <p:spTree>
      <p:nvGrpSpPr>
        <p:cNvPr id="39" name="Shape 39"/>
        <p:cNvGrpSpPr/>
        <p:nvPr/>
      </p:nvGrpSpPr>
      <p:grpSpPr>
        <a:xfrm>
          <a:off x="0" y="0"/>
          <a:ext cx="0" cy="0"/>
          <a:chOff x="0" y="0"/>
          <a:chExt cx="0" cy="0"/>
        </a:xfrm>
      </p:grpSpPr>
      <p:sp>
        <p:nvSpPr>
          <p:cNvPr id="40" name="Google Shape;40;p12"/>
          <p:cNvSpPr/>
          <p:nvPr>
            <p:ph idx="2" type="pic"/>
          </p:nvPr>
        </p:nvSpPr>
        <p:spPr>
          <a:xfrm>
            <a:off x="12442031" y="7072312"/>
            <a:ext cx="8514489" cy="5679282"/>
          </a:xfrm>
          <a:prstGeom prst="rect">
            <a:avLst/>
          </a:prstGeom>
          <a:noFill/>
          <a:ln>
            <a:noFill/>
          </a:ln>
        </p:spPr>
      </p:sp>
      <p:sp>
        <p:nvSpPr>
          <p:cNvPr id="41" name="Google Shape;41;p12"/>
          <p:cNvSpPr/>
          <p:nvPr>
            <p:ph idx="3" type="pic"/>
          </p:nvPr>
        </p:nvSpPr>
        <p:spPr>
          <a:xfrm>
            <a:off x="12192000" y="1250156"/>
            <a:ext cx="8251032" cy="5500689"/>
          </a:xfrm>
          <a:prstGeom prst="rect">
            <a:avLst/>
          </a:prstGeom>
          <a:noFill/>
          <a:ln>
            <a:noFill/>
          </a:ln>
        </p:spPr>
      </p:sp>
      <p:sp>
        <p:nvSpPr>
          <p:cNvPr id="42" name="Google Shape;42;p12"/>
          <p:cNvSpPr/>
          <p:nvPr>
            <p:ph idx="4" type="pic"/>
          </p:nvPr>
        </p:nvSpPr>
        <p:spPr>
          <a:xfrm>
            <a:off x="-291704" y="1250156"/>
            <a:ext cx="16850320" cy="11233548"/>
          </a:xfrm>
          <a:prstGeom prst="rect">
            <a:avLst/>
          </a:prstGeom>
          <a:noFill/>
          <a:ln>
            <a:noFill/>
          </a:ln>
        </p:spPr>
      </p:sp>
      <p:sp>
        <p:nvSpPr>
          <p:cNvPr id="43" name="Google Shape;43;p12"/>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algn="l">
              <a:lnSpc>
                <a:spcPct val="100000"/>
              </a:lnSpc>
              <a:spcBef>
                <a:spcPts val="0"/>
              </a:spcBef>
              <a:spcAft>
                <a:spcPts val="0"/>
              </a:spcAft>
              <a:buClr>
                <a:srgbClr val="575756"/>
              </a:buClr>
              <a:buSzPts val="2200"/>
              <a:buFont typeface="Tahoma"/>
              <a:buNone/>
              <a:defRPr/>
            </a:lvl1pPr>
            <a:lvl2pPr indent="0" lvl="1" marL="0" algn="l">
              <a:lnSpc>
                <a:spcPct val="100000"/>
              </a:lnSpc>
              <a:spcBef>
                <a:spcPts val="0"/>
              </a:spcBef>
              <a:spcAft>
                <a:spcPts val="0"/>
              </a:spcAft>
              <a:buClr>
                <a:srgbClr val="575756"/>
              </a:buClr>
              <a:buSzPts val="2200"/>
              <a:buFont typeface="Tahoma"/>
              <a:buNone/>
              <a:defRPr/>
            </a:lvl2pPr>
            <a:lvl3pPr indent="0" lvl="2" marL="0" algn="l">
              <a:lnSpc>
                <a:spcPct val="100000"/>
              </a:lnSpc>
              <a:spcBef>
                <a:spcPts val="0"/>
              </a:spcBef>
              <a:spcAft>
                <a:spcPts val="0"/>
              </a:spcAft>
              <a:buClr>
                <a:srgbClr val="575756"/>
              </a:buClr>
              <a:buSzPts val="2200"/>
              <a:buFont typeface="Tahoma"/>
              <a:buNone/>
              <a:defRPr/>
            </a:lvl3pPr>
            <a:lvl4pPr indent="0" lvl="3" marL="0" algn="l">
              <a:lnSpc>
                <a:spcPct val="100000"/>
              </a:lnSpc>
              <a:spcBef>
                <a:spcPts val="0"/>
              </a:spcBef>
              <a:spcAft>
                <a:spcPts val="0"/>
              </a:spcAft>
              <a:buClr>
                <a:srgbClr val="575756"/>
              </a:buClr>
              <a:buSzPts val="2200"/>
              <a:buFont typeface="Tahoma"/>
              <a:buNone/>
              <a:defRPr/>
            </a:lvl4pPr>
            <a:lvl5pPr indent="0" lvl="4" marL="0" algn="l">
              <a:lnSpc>
                <a:spcPct val="100000"/>
              </a:lnSpc>
              <a:spcBef>
                <a:spcPts val="0"/>
              </a:spcBef>
              <a:spcAft>
                <a:spcPts val="0"/>
              </a:spcAft>
              <a:buClr>
                <a:srgbClr val="575756"/>
              </a:buClr>
              <a:buSzPts val="2200"/>
              <a:buFont typeface="Tahoma"/>
              <a:buNone/>
              <a:defRPr/>
            </a:lvl5pPr>
            <a:lvl6pPr indent="0" lvl="5" marL="0" algn="l">
              <a:lnSpc>
                <a:spcPct val="100000"/>
              </a:lnSpc>
              <a:spcBef>
                <a:spcPts val="0"/>
              </a:spcBef>
              <a:spcAft>
                <a:spcPts val="0"/>
              </a:spcAft>
              <a:buClr>
                <a:srgbClr val="575756"/>
              </a:buClr>
              <a:buSzPts val="2200"/>
              <a:buFont typeface="Tahoma"/>
              <a:buNone/>
              <a:defRPr/>
            </a:lvl6pPr>
            <a:lvl7pPr indent="0" lvl="6" marL="0" algn="l">
              <a:lnSpc>
                <a:spcPct val="100000"/>
              </a:lnSpc>
              <a:spcBef>
                <a:spcPts val="0"/>
              </a:spcBef>
              <a:spcAft>
                <a:spcPts val="0"/>
              </a:spcAft>
              <a:buClr>
                <a:srgbClr val="575756"/>
              </a:buClr>
              <a:buSzPts val="2200"/>
              <a:buFont typeface="Tahoma"/>
              <a:buNone/>
              <a:defRPr/>
            </a:lvl7pPr>
            <a:lvl8pPr indent="0" lvl="7" marL="0" algn="l">
              <a:lnSpc>
                <a:spcPct val="100000"/>
              </a:lnSpc>
              <a:spcBef>
                <a:spcPts val="0"/>
              </a:spcBef>
              <a:spcAft>
                <a:spcPts val="0"/>
              </a:spcAft>
              <a:buClr>
                <a:srgbClr val="575756"/>
              </a:buClr>
              <a:buSzPts val="2200"/>
              <a:buFont typeface="Tahoma"/>
              <a:buNone/>
              <a:defRPr/>
            </a:lvl8pPr>
            <a:lvl9pPr indent="0" lvl="8" marL="0" algn="l">
              <a:lnSpc>
                <a:spcPct val="100000"/>
              </a:lnSpc>
              <a:spcBef>
                <a:spcPts val="0"/>
              </a:spcBef>
              <a:spcAft>
                <a:spcPts val="0"/>
              </a:spcAft>
              <a:buClr>
                <a:srgbClr val="575756"/>
              </a:buClr>
              <a:buSzPts val="2200"/>
              <a:buFont typeface="Tahoma"/>
              <a:buNone/>
              <a:defRPr/>
            </a:lvl9pPr>
          </a:lstStyle>
          <a:p>
            <a:pPr indent="0" lvl="0" marL="0" rtl="0" algn="l">
              <a:spcBef>
                <a:spcPts val="0"/>
              </a:spcBef>
              <a:spcAft>
                <a:spcPts val="0"/>
              </a:spcAft>
              <a:buNone/>
            </a:pPr>
            <a:fld id="{00000000-1234-1234-1234-123412341234}" type="slidenum">
              <a:rPr lang="en-Z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387453" y="357187"/>
            <a:ext cx="15609094" cy="3036095"/>
          </a:xfrm>
          <a:prstGeom prst="rect">
            <a:avLst/>
          </a:prstGeom>
          <a:noFill/>
          <a:ln>
            <a:noFill/>
          </a:ln>
        </p:spPr>
        <p:txBody>
          <a:bodyPr anchorCtr="0" anchor="ctr" bIns="71425" lIns="71425" spcFirstLastPara="1" rIns="71425" wrap="square" tIns="71425">
            <a:normAutofit/>
          </a:bodyPr>
          <a:lstStyle>
            <a:lvl1pPr lvl="0"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1pPr>
            <a:lvl2pPr lvl="1"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2pPr>
            <a:lvl3pPr lvl="2"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3pPr>
            <a:lvl4pPr lvl="3"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4pPr>
            <a:lvl5pPr lvl="4"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5pPr>
            <a:lvl6pPr lvl="5"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6pPr>
            <a:lvl7pPr lvl="6"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7pPr>
            <a:lvl8pPr lvl="7"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8pPr>
            <a:lvl9pPr lvl="8"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9pPr>
          </a:lstStyle>
          <a:p/>
        </p:txBody>
      </p:sp>
      <p:sp>
        <p:nvSpPr>
          <p:cNvPr id="7" name="Google Shape;7;p3"/>
          <p:cNvSpPr txBox="1"/>
          <p:nvPr>
            <p:ph idx="1" type="body"/>
          </p:nvPr>
        </p:nvSpPr>
        <p:spPr>
          <a:xfrm>
            <a:off x="4387453" y="3643312"/>
            <a:ext cx="15609094" cy="8840392"/>
          </a:xfrm>
          <a:prstGeom prst="rect">
            <a:avLst/>
          </a:prstGeom>
          <a:noFill/>
          <a:ln>
            <a:noFill/>
          </a:ln>
        </p:spPr>
        <p:txBody>
          <a:bodyPr anchorCtr="0" anchor="ctr" bIns="71425" lIns="71425" spcFirstLastPara="1" rIns="71425" wrap="square" tIns="71425">
            <a:normAutofit/>
          </a:bodyPr>
          <a:lstStyle>
            <a:lvl1pPr indent="-527685" lvl="0" marL="457200" marR="0" rtl="0" algn="l">
              <a:lnSpc>
                <a:spcPct val="100000"/>
              </a:lnSpc>
              <a:spcBef>
                <a:spcPts val="0"/>
              </a:spcBef>
              <a:spcAft>
                <a:spcPts val="0"/>
              </a:spcAft>
              <a:buClr>
                <a:srgbClr val="164194"/>
              </a:buClr>
              <a:buSzPts val="4710"/>
              <a:buFont typeface="Tahoma"/>
              <a:buChar char="‣"/>
              <a:defRPr b="0" baseline="30000" i="0" sz="3000" u="none" cap="none" strike="noStrike">
                <a:solidFill>
                  <a:srgbClr val="575756"/>
                </a:solidFill>
                <a:latin typeface="Tahoma"/>
                <a:ea typeface="Tahoma"/>
                <a:cs typeface="Tahoma"/>
                <a:sym typeface="Tahoma"/>
              </a:defRPr>
            </a:lvl1pPr>
            <a:lvl2pPr indent="-504825" lvl="1" marL="9144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2pPr>
            <a:lvl3pPr indent="-504825" lvl="2" marL="13716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3pPr>
            <a:lvl4pPr indent="-504825" lvl="3" marL="18288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4pPr>
            <a:lvl5pPr indent="-504825" lvl="4" marL="22860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5pPr>
            <a:lvl6pPr indent="-504825" lvl="5" marL="27432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6pPr>
            <a:lvl7pPr indent="-504825" lvl="6" marL="32004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7pPr>
            <a:lvl8pPr indent="-504825" lvl="7" marL="36576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8pPr>
            <a:lvl9pPr indent="-504825" lvl="8" marL="41148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9pPr>
          </a:lstStyle>
          <a:p/>
        </p:txBody>
      </p:sp>
      <p:sp>
        <p:nvSpPr>
          <p:cNvPr id="8" name="Google Shape;8;p3"/>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Z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p:nvPr/>
        </p:nvSpPr>
        <p:spPr>
          <a:xfrm>
            <a:off x="-5621227" y="8885236"/>
            <a:ext cx="10785253" cy="6280692"/>
          </a:xfrm>
          <a:custGeom>
            <a:rect b="b" l="l" r="r" t="t"/>
            <a:pathLst>
              <a:path extrusionOk="0" h="21600" w="21600">
                <a:moveTo>
                  <a:pt x="10800" y="0"/>
                </a:moveTo>
                <a:lnTo>
                  <a:pt x="21600" y="21600"/>
                </a:lnTo>
                <a:lnTo>
                  <a:pt x="0" y="21600"/>
                </a:lnTo>
                <a:close/>
              </a:path>
            </a:pathLst>
          </a:custGeom>
          <a:solidFill>
            <a:srgbClr val="A2BAC9">
              <a:alpha val="29803"/>
            </a:srgbClr>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600"/>
              <a:buFont typeface="Helvetica Neue"/>
              <a:buNone/>
            </a:pPr>
            <a:r>
              <a:t/>
            </a:r>
            <a:endParaRPr b="0" i="0" sz="3600" u="none" cap="none" strike="noStrike">
              <a:solidFill>
                <a:srgbClr val="575756"/>
              </a:solidFill>
              <a:latin typeface="Tahoma"/>
              <a:ea typeface="Tahoma"/>
              <a:cs typeface="Tahoma"/>
              <a:sym typeface="Tahoma"/>
            </a:endParaRPr>
          </a:p>
        </p:txBody>
      </p:sp>
      <p:sp>
        <p:nvSpPr>
          <p:cNvPr id="56" name="Google Shape;56;p1"/>
          <p:cNvSpPr/>
          <p:nvPr/>
        </p:nvSpPr>
        <p:spPr>
          <a:xfrm rot="10800000">
            <a:off x="19426349" y="-752092"/>
            <a:ext cx="10785253" cy="6280691"/>
          </a:xfrm>
          <a:custGeom>
            <a:rect b="b" l="l" r="r" t="t"/>
            <a:pathLst>
              <a:path extrusionOk="0" h="21600" w="21600">
                <a:moveTo>
                  <a:pt x="10800" y="0"/>
                </a:moveTo>
                <a:lnTo>
                  <a:pt x="21600" y="21600"/>
                </a:lnTo>
                <a:lnTo>
                  <a:pt x="0" y="21600"/>
                </a:lnTo>
                <a:close/>
              </a:path>
            </a:pathLst>
          </a:custGeom>
          <a:solidFill>
            <a:srgbClr val="A2BAC9">
              <a:alpha val="29803"/>
            </a:srgbClr>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600"/>
              <a:buFont typeface="Helvetica Neue"/>
              <a:buNone/>
            </a:pPr>
            <a:r>
              <a:t/>
            </a:r>
            <a:endParaRPr b="0" i="0" sz="3600" u="none" cap="none" strike="noStrike">
              <a:solidFill>
                <a:srgbClr val="575756"/>
              </a:solidFill>
              <a:latin typeface="Tahoma"/>
              <a:ea typeface="Tahoma"/>
              <a:cs typeface="Tahoma"/>
              <a:sym typeface="Tahoma"/>
            </a:endParaRPr>
          </a:p>
        </p:txBody>
      </p:sp>
      <p:sp>
        <p:nvSpPr>
          <p:cNvPr id="57" name="Google Shape;57;p1"/>
          <p:cNvSpPr/>
          <p:nvPr/>
        </p:nvSpPr>
        <p:spPr>
          <a:xfrm>
            <a:off x="3532910" y="3189497"/>
            <a:ext cx="16361680" cy="458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64194"/>
              </a:buClr>
              <a:buSzPts val="7300"/>
              <a:buFont typeface="Tahoma"/>
              <a:buNone/>
            </a:pPr>
            <a:r>
              <a:rPr b="1" i="0" lang="en-ZW" sz="7300" u="none" cap="none" strike="noStrike">
                <a:solidFill>
                  <a:srgbClr val="164194"/>
                </a:solidFill>
                <a:latin typeface="Tahoma"/>
                <a:ea typeface="Tahoma"/>
                <a:cs typeface="Tahoma"/>
                <a:sym typeface="Tahoma"/>
              </a:rPr>
              <a:t>Africa for sustainable development Fellowship</a:t>
            </a:r>
            <a:endParaRPr/>
          </a:p>
          <a:p>
            <a:pPr indent="0" lvl="0" marL="0" marR="0" rtl="0" algn="ctr">
              <a:lnSpc>
                <a:spcPct val="100000"/>
              </a:lnSpc>
              <a:spcBef>
                <a:spcPts val="0"/>
              </a:spcBef>
              <a:spcAft>
                <a:spcPts val="0"/>
              </a:spcAft>
              <a:buClr>
                <a:srgbClr val="164194"/>
              </a:buClr>
              <a:buSzPts val="7300"/>
              <a:buFont typeface="Tahoma"/>
              <a:buNone/>
            </a:pPr>
            <a:r>
              <a:rPr b="0" i="1" lang="en-ZW" sz="7300" u="none" cap="none" strike="noStrike">
                <a:solidFill>
                  <a:srgbClr val="164194"/>
                </a:solidFill>
                <a:latin typeface="Tahoma"/>
                <a:ea typeface="Tahoma"/>
                <a:cs typeface="Tahoma"/>
                <a:sym typeface="Tahoma"/>
              </a:rPr>
              <a:t>Introduction</a:t>
            </a:r>
            <a:endParaRPr b="0" i="1" sz="7300" u="none" cap="none" strike="noStrike">
              <a:solidFill>
                <a:srgbClr val="164194"/>
              </a:solidFill>
              <a:latin typeface="Tahoma"/>
              <a:ea typeface="Tahoma"/>
              <a:cs typeface="Tahoma"/>
              <a:sym typeface="Tahoma"/>
            </a:endParaRPr>
          </a:p>
          <a:p>
            <a:pPr indent="0" lvl="0" marL="0" marR="0" rtl="0" algn="ctr">
              <a:lnSpc>
                <a:spcPct val="100000"/>
              </a:lnSpc>
              <a:spcBef>
                <a:spcPts val="0"/>
              </a:spcBef>
              <a:spcAft>
                <a:spcPts val="0"/>
              </a:spcAft>
              <a:buClr>
                <a:srgbClr val="164194"/>
              </a:buClr>
              <a:buSzPts val="7300"/>
              <a:buFont typeface="Tahoma"/>
              <a:buNone/>
            </a:pPr>
            <a:r>
              <a:rPr b="0" i="1" lang="en-ZW" sz="7300" u="none" cap="none" strike="noStrike">
                <a:solidFill>
                  <a:srgbClr val="164194"/>
                </a:solidFill>
                <a:latin typeface="Tahoma"/>
                <a:ea typeface="Tahoma"/>
                <a:cs typeface="Tahoma"/>
                <a:sym typeface="Tahoma"/>
              </a:rPr>
              <a:t>COHORT 3 Profiles</a:t>
            </a:r>
            <a:endParaRPr b="0" i="1" sz="7300" u="none" cap="none" strike="noStrike">
              <a:solidFill>
                <a:srgbClr val="164194"/>
              </a:solidFill>
              <a:latin typeface="Tahoma"/>
              <a:ea typeface="Tahoma"/>
              <a:cs typeface="Tahoma"/>
              <a:sym typeface="Tahoma"/>
            </a:endParaRPr>
          </a:p>
        </p:txBody>
      </p:sp>
      <p:pic>
        <p:nvPicPr>
          <p:cNvPr descr="/Users/morris/Morris/Logos/Africa for Sustainable Development - Made with PosterMyWall.jpgAfrica for Sustainable Development - Made with PosterMyWall" id="58" name="Google Shape;58;p1"/>
          <p:cNvPicPr preferRelativeResize="0"/>
          <p:nvPr/>
        </p:nvPicPr>
        <p:blipFill rotWithShape="1">
          <a:blip r:embed="rId3">
            <a:alphaModFix/>
          </a:blip>
          <a:srcRect b="18504" l="0" r="0" t="14673"/>
          <a:stretch/>
        </p:blipFill>
        <p:spPr>
          <a:xfrm>
            <a:off x="8817610" y="8151495"/>
            <a:ext cx="6348730" cy="42424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p:nvPr/>
        </p:nvSpPr>
        <p:spPr>
          <a:xfrm>
            <a:off x="-5621227" y="8885236"/>
            <a:ext cx="10785253" cy="6280692"/>
          </a:xfrm>
          <a:custGeom>
            <a:rect b="b" l="l" r="r" t="t"/>
            <a:pathLst>
              <a:path extrusionOk="0" h="21600" w="21600">
                <a:moveTo>
                  <a:pt x="10800" y="0"/>
                </a:moveTo>
                <a:lnTo>
                  <a:pt x="21600" y="21600"/>
                </a:lnTo>
                <a:lnTo>
                  <a:pt x="0" y="21600"/>
                </a:lnTo>
                <a:close/>
              </a:path>
            </a:pathLst>
          </a:custGeom>
          <a:solidFill>
            <a:srgbClr val="A2BAC9">
              <a:alpha val="29803"/>
            </a:srgbClr>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600"/>
              <a:buFont typeface="Helvetica Neue"/>
              <a:buNone/>
            </a:pPr>
            <a:r>
              <a:t/>
            </a:r>
            <a:endParaRPr b="0" i="0" sz="3600" u="none" cap="none" strike="noStrike">
              <a:solidFill>
                <a:srgbClr val="575756"/>
              </a:solidFill>
              <a:latin typeface="Tahoma"/>
              <a:ea typeface="Tahoma"/>
              <a:cs typeface="Tahoma"/>
              <a:sym typeface="Tahoma"/>
            </a:endParaRPr>
          </a:p>
        </p:txBody>
      </p:sp>
      <p:sp>
        <p:nvSpPr>
          <p:cNvPr id="64" name="Google Shape;64;p2"/>
          <p:cNvSpPr/>
          <p:nvPr/>
        </p:nvSpPr>
        <p:spPr>
          <a:xfrm rot="10800000">
            <a:off x="19224643" y="-995820"/>
            <a:ext cx="10785253" cy="6280691"/>
          </a:xfrm>
          <a:custGeom>
            <a:rect b="b" l="l" r="r" t="t"/>
            <a:pathLst>
              <a:path extrusionOk="0" h="21600" w="21600">
                <a:moveTo>
                  <a:pt x="10800" y="0"/>
                </a:moveTo>
                <a:lnTo>
                  <a:pt x="21600" y="21600"/>
                </a:lnTo>
                <a:lnTo>
                  <a:pt x="0" y="21600"/>
                </a:lnTo>
                <a:close/>
              </a:path>
            </a:pathLst>
          </a:custGeom>
          <a:solidFill>
            <a:srgbClr val="A2BAC9">
              <a:alpha val="29803"/>
            </a:srgbClr>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600"/>
              <a:buFont typeface="Helvetica Neue"/>
              <a:buNone/>
            </a:pPr>
            <a:r>
              <a:t/>
            </a:r>
            <a:endParaRPr b="0" i="0" sz="3600" u="none" cap="none" strike="noStrike">
              <a:solidFill>
                <a:srgbClr val="575756"/>
              </a:solidFill>
              <a:latin typeface="Tahoma"/>
              <a:ea typeface="Tahoma"/>
              <a:cs typeface="Tahoma"/>
              <a:sym typeface="Tahoma"/>
            </a:endParaRPr>
          </a:p>
        </p:txBody>
      </p:sp>
      <p:sp>
        <p:nvSpPr>
          <p:cNvPr id="65" name="Google Shape;65;p2"/>
          <p:cNvSpPr txBox="1"/>
          <p:nvPr>
            <p:ph idx="4294967295" type="sldNum"/>
          </p:nvPr>
        </p:nvSpPr>
        <p:spPr>
          <a:xfrm>
            <a:off x="23058375" y="12806362"/>
            <a:ext cx="308100" cy="485776"/>
          </a:xfrm>
          <a:prstGeom prst="rect">
            <a:avLst/>
          </a:prstGeom>
          <a:noFill/>
          <a:ln>
            <a:noFill/>
          </a:ln>
        </p:spPr>
        <p:txBody>
          <a:bodyPr anchorCtr="0" anchor="t" bIns="71425" lIns="71425" spcFirstLastPara="1" rIns="71425" wrap="square" tIns="71425">
            <a:spAutoFit/>
          </a:bodyPr>
          <a:lstStyle/>
          <a:p>
            <a:pPr indent="0" lvl="0" marL="0" rtl="0" algn="l">
              <a:lnSpc>
                <a:spcPct val="100000"/>
              </a:lnSpc>
              <a:spcBef>
                <a:spcPts val="0"/>
              </a:spcBef>
              <a:spcAft>
                <a:spcPts val="0"/>
              </a:spcAft>
              <a:buClr>
                <a:srgbClr val="575756"/>
              </a:buClr>
              <a:buSzPts val="2200"/>
              <a:buFont typeface="Tahoma"/>
              <a:buNone/>
            </a:pPr>
            <a:fld id="{00000000-1234-1234-1234-123412341234}" type="slidenum">
              <a:rPr lang="en-ZW">
                <a:latin typeface="Tahoma"/>
                <a:ea typeface="Tahoma"/>
                <a:cs typeface="Tahoma"/>
                <a:sym typeface="Tahoma"/>
              </a:rPr>
              <a:t>‹#›</a:t>
            </a:fld>
            <a:endParaRPr>
              <a:latin typeface="Tahoma"/>
              <a:ea typeface="Tahoma"/>
              <a:cs typeface="Tahoma"/>
              <a:sym typeface="Tahoma"/>
            </a:endParaRPr>
          </a:p>
        </p:txBody>
      </p:sp>
      <p:cxnSp>
        <p:nvCxnSpPr>
          <p:cNvPr id="66" name="Google Shape;66;p2"/>
          <p:cNvCxnSpPr/>
          <p:nvPr/>
        </p:nvCxnSpPr>
        <p:spPr>
          <a:xfrm>
            <a:off x="716957" y="3180569"/>
            <a:ext cx="21911284" cy="1"/>
          </a:xfrm>
          <a:prstGeom prst="straightConnector1">
            <a:avLst/>
          </a:prstGeom>
          <a:noFill/>
          <a:ln cap="flat" cmpd="sng" w="9525">
            <a:solidFill>
              <a:srgbClr val="575756"/>
            </a:solidFill>
            <a:prstDash val="solid"/>
            <a:miter lim="400000"/>
            <a:headEnd len="sm" w="sm" type="none"/>
            <a:tailEnd len="sm" w="sm" type="none"/>
          </a:ln>
        </p:spPr>
      </p:cxnSp>
      <p:pic>
        <p:nvPicPr>
          <p:cNvPr descr="signetblau.ai" id="67" name="Google Shape;67;p2"/>
          <p:cNvPicPr preferRelativeResize="0"/>
          <p:nvPr/>
        </p:nvPicPr>
        <p:blipFill rotWithShape="1">
          <a:blip r:embed="rId3">
            <a:alphaModFix/>
          </a:blip>
          <a:srcRect b="0" l="0" r="0" t="0"/>
          <a:stretch/>
        </p:blipFill>
        <p:spPr>
          <a:xfrm>
            <a:off x="22111980" y="1133084"/>
            <a:ext cx="1032523" cy="589768"/>
          </a:xfrm>
          <a:prstGeom prst="rect">
            <a:avLst/>
          </a:prstGeom>
          <a:noFill/>
          <a:ln>
            <a:noFill/>
          </a:ln>
        </p:spPr>
      </p:pic>
      <p:sp>
        <p:nvSpPr>
          <p:cNvPr id="68" name="Google Shape;68;p2"/>
          <p:cNvSpPr txBox="1"/>
          <p:nvPr/>
        </p:nvSpPr>
        <p:spPr>
          <a:xfrm>
            <a:off x="1308087" y="1054100"/>
            <a:ext cx="18656313" cy="913711"/>
          </a:xfrm>
          <a:prstGeom prst="rect">
            <a:avLst/>
          </a:prstGeom>
          <a:noFill/>
          <a:ln>
            <a:noFill/>
          </a:ln>
        </p:spPr>
        <p:txBody>
          <a:bodyPr anchorCtr="0" anchor="t" bIns="71425" lIns="71425" spcFirstLastPara="1" rIns="71425" wrap="square" tIns="71425">
            <a:spAutoFit/>
          </a:bodyPr>
          <a:lstStyle/>
          <a:p>
            <a:pPr indent="0" lvl="0" marL="0" marR="0" rtl="0" algn="l">
              <a:lnSpc>
                <a:spcPct val="100000"/>
              </a:lnSpc>
              <a:spcBef>
                <a:spcPts val="0"/>
              </a:spcBef>
              <a:spcAft>
                <a:spcPts val="0"/>
              </a:spcAft>
              <a:buClr>
                <a:srgbClr val="164194"/>
              </a:buClr>
              <a:buSzPts val="3600"/>
              <a:buFont typeface="Tahoma"/>
              <a:buNone/>
            </a:pPr>
            <a:r>
              <a:t/>
            </a:r>
            <a:endParaRPr b="0" i="0" sz="3600" u="none" cap="none" strike="noStrike">
              <a:solidFill>
                <a:srgbClr val="575756"/>
              </a:solidFill>
              <a:latin typeface="Tahoma"/>
              <a:ea typeface="Tahoma"/>
              <a:cs typeface="Tahoma"/>
              <a:sym typeface="Tahoma"/>
            </a:endParaRPr>
          </a:p>
        </p:txBody>
      </p:sp>
      <p:sp>
        <p:nvSpPr>
          <p:cNvPr id="69" name="Google Shape;69;p2"/>
          <p:cNvSpPr txBox="1"/>
          <p:nvPr/>
        </p:nvSpPr>
        <p:spPr>
          <a:xfrm>
            <a:off x="1064336" y="1170277"/>
            <a:ext cx="18656313" cy="911225"/>
          </a:xfrm>
          <a:prstGeom prst="rect">
            <a:avLst/>
          </a:prstGeom>
          <a:noFill/>
          <a:ln>
            <a:noFill/>
          </a:ln>
        </p:spPr>
        <p:txBody>
          <a:bodyPr anchorCtr="0" anchor="t" bIns="71425" lIns="71425" spcFirstLastPara="1" rIns="71425" wrap="square" tIns="71425">
            <a:spAutoFit/>
          </a:bodyPr>
          <a:lstStyle/>
          <a:p>
            <a:pPr indent="0" lvl="0" marL="0" marR="0" rtl="0" algn="l">
              <a:lnSpc>
                <a:spcPct val="100000"/>
              </a:lnSpc>
              <a:spcBef>
                <a:spcPts val="0"/>
              </a:spcBef>
              <a:spcAft>
                <a:spcPts val="0"/>
              </a:spcAft>
              <a:buClr>
                <a:srgbClr val="164194"/>
              </a:buClr>
              <a:buSzPts val="5000"/>
              <a:buFont typeface="Tahoma"/>
              <a:buNone/>
            </a:pPr>
            <a:r>
              <a:rPr b="0" i="0" lang="en-ZW" sz="5000" u="none" cap="none" strike="noStrike">
                <a:solidFill>
                  <a:srgbClr val="164194"/>
                </a:solidFill>
                <a:latin typeface="Tahoma"/>
                <a:ea typeface="Tahoma"/>
                <a:cs typeface="Tahoma"/>
                <a:sym typeface="Tahoma"/>
              </a:rPr>
              <a:t>Audrey Milcah Madzudzo</a:t>
            </a:r>
            <a:endParaRPr b="0" i="0" sz="5000" u="none" cap="none" strike="noStrike">
              <a:solidFill>
                <a:srgbClr val="164194"/>
              </a:solidFill>
              <a:latin typeface="Tahoma"/>
              <a:ea typeface="Tahoma"/>
              <a:cs typeface="Tahoma"/>
              <a:sym typeface="Tahoma"/>
            </a:endParaRPr>
          </a:p>
        </p:txBody>
      </p:sp>
      <p:sp>
        <p:nvSpPr>
          <p:cNvPr id="70" name="Google Shape;70;p2"/>
          <p:cNvSpPr txBox="1"/>
          <p:nvPr/>
        </p:nvSpPr>
        <p:spPr>
          <a:xfrm>
            <a:off x="1064336" y="2077122"/>
            <a:ext cx="8250656" cy="698267"/>
          </a:xfrm>
          <a:prstGeom prst="rect">
            <a:avLst/>
          </a:prstGeom>
          <a:noFill/>
          <a:ln>
            <a:noFill/>
          </a:ln>
        </p:spPr>
        <p:txBody>
          <a:bodyPr anchorCtr="0" anchor="t" bIns="71425" lIns="71425" spcFirstLastPara="1" rIns="71425" wrap="square" tIns="71425">
            <a:spAutoFit/>
          </a:bodyPr>
          <a:lstStyle/>
          <a:p>
            <a:pPr indent="0" lvl="0" marL="0" marR="0" rtl="0" algn="l">
              <a:lnSpc>
                <a:spcPct val="100000"/>
              </a:lnSpc>
              <a:spcBef>
                <a:spcPts val="0"/>
              </a:spcBef>
              <a:spcAft>
                <a:spcPts val="0"/>
              </a:spcAft>
              <a:buClr>
                <a:srgbClr val="575756"/>
              </a:buClr>
              <a:buSzPts val="3600"/>
              <a:buFont typeface="Tahoma"/>
              <a:buNone/>
            </a:pPr>
            <a:r>
              <a:rPr b="0" i="0" lang="en-ZW" sz="3600" u="none" cap="none" strike="noStrike">
                <a:solidFill>
                  <a:srgbClr val="575756"/>
                </a:solidFill>
                <a:latin typeface="Tahoma"/>
                <a:ea typeface="Tahoma"/>
                <a:cs typeface="Tahoma"/>
                <a:sym typeface="Tahoma"/>
              </a:rPr>
              <a:t>Sustainable Infrastructure Development</a:t>
            </a:r>
            <a:endParaRPr b="0" i="0" sz="3600" u="none" cap="none" strike="noStrike">
              <a:solidFill>
                <a:srgbClr val="575756"/>
              </a:solidFill>
              <a:latin typeface="Tahoma"/>
              <a:ea typeface="Tahoma"/>
              <a:cs typeface="Tahoma"/>
              <a:sym typeface="Tahoma"/>
            </a:endParaRPr>
          </a:p>
        </p:txBody>
      </p:sp>
      <p:sp>
        <p:nvSpPr>
          <p:cNvPr id="71" name="Google Shape;71;p2"/>
          <p:cNvSpPr txBox="1"/>
          <p:nvPr/>
        </p:nvSpPr>
        <p:spPr>
          <a:xfrm>
            <a:off x="5523823" y="3350055"/>
            <a:ext cx="18143220" cy="5068694"/>
          </a:xfrm>
          <a:prstGeom prst="rect">
            <a:avLst/>
          </a:prstGeom>
          <a:noFill/>
          <a:ln>
            <a:noFill/>
          </a:ln>
        </p:spPr>
        <p:txBody>
          <a:bodyPr anchorCtr="0" anchor="t" bIns="71425" lIns="71425" spcFirstLastPara="1" rIns="71425" wrap="square" tIns="71425">
            <a:spAutoFit/>
          </a:bodyPr>
          <a:lstStyle/>
          <a:p>
            <a:pPr indent="0" lvl="0" marL="0" marR="0" rtl="0" algn="l">
              <a:lnSpc>
                <a:spcPct val="100000"/>
              </a:lnSpc>
              <a:spcBef>
                <a:spcPts val="0"/>
              </a:spcBef>
              <a:spcAft>
                <a:spcPts val="0"/>
              </a:spcAft>
              <a:buClr>
                <a:srgbClr val="575756"/>
              </a:buClr>
              <a:buSzPts val="3200"/>
              <a:buFont typeface="Tahoma"/>
              <a:buNone/>
            </a:pPr>
            <a:r>
              <a:rPr b="0" i="0" lang="en-ZW" sz="3200" u="none" cap="none" strike="noStrike">
                <a:solidFill>
                  <a:srgbClr val="575756"/>
                </a:solidFill>
                <a:latin typeface="Tahoma"/>
                <a:ea typeface="Tahoma"/>
                <a:cs typeface="Tahoma"/>
                <a:sym typeface="Tahoma"/>
              </a:rPr>
              <a:t>Audrey Milcah Madzudzo works for the Infrastructure Development Bank of Zimbabwe (IDBZ), where she is a Principal Technical Officer in the Infrastructure Projects Department. Her role involves identifying, evaluating, and implementing various projects. Trained as a Quantity Surveyor, she has a strong background in managing construction costs and overseeing project progress. Audrey is also advancing her skills by completing a Master's degree in Development Finance, which adds to her ability to assess and manage investment projects. As IDBZ's Sustainability Standards Certification Support person, she champions environmentally and socially responsible development projects, ensuring alignment with global best practices. Her combined expertise in finance and sustainability is essential for the bank's efforts in funding and executing development projects that contribute to the country's economic growth in a sustainable way.</a:t>
            </a:r>
            <a:endParaRPr b="0" i="0" sz="3200" u="none" cap="none" strike="noStrike">
              <a:solidFill>
                <a:srgbClr val="575756"/>
              </a:solidFill>
              <a:latin typeface="Tahoma"/>
              <a:ea typeface="Tahoma"/>
              <a:cs typeface="Tahoma"/>
              <a:sym typeface="Tahoma"/>
            </a:endParaRPr>
          </a:p>
        </p:txBody>
      </p:sp>
      <p:sp>
        <p:nvSpPr>
          <p:cNvPr id="72" name="Google Shape;72;p2"/>
          <p:cNvSpPr txBox="1"/>
          <p:nvPr/>
        </p:nvSpPr>
        <p:spPr>
          <a:xfrm>
            <a:off x="5523823" y="8588234"/>
            <a:ext cx="9141378" cy="7315463"/>
          </a:xfrm>
          <a:prstGeom prst="rect">
            <a:avLst/>
          </a:prstGeom>
          <a:noFill/>
          <a:ln>
            <a:noFill/>
          </a:ln>
        </p:spPr>
        <p:txBody>
          <a:bodyPr anchorCtr="0" anchor="t" bIns="71425" lIns="71425" spcFirstLastPara="1" rIns="71425" wrap="square" tIns="71425">
            <a:spAutoFit/>
          </a:bodyPr>
          <a:lstStyle/>
          <a:p>
            <a:pPr indent="0" lvl="0" marL="0" marR="0" rtl="0" algn="l">
              <a:lnSpc>
                <a:spcPct val="100000"/>
              </a:lnSpc>
              <a:spcBef>
                <a:spcPts val="0"/>
              </a:spcBef>
              <a:spcAft>
                <a:spcPts val="0"/>
              </a:spcAft>
              <a:buClr>
                <a:srgbClr val="575756"/>
              </a:buClr>
              <a:buSzPts val="3200"/>
              <a:buFont typeface="Tahoma"/>
              <a:buNone/>
            </a:pPr>
            <a:r>
              <a:rPr b="1" i="0" lang="en-ZW" sz="3200" u="none" cap="none" strike="noStrike">
                <a:solidFill>
                  <a:srgbClr val="575756"/>
                </a:solidFill>
                <a:latin typeface="Tahoma"/>
                <a:ea typeface="Tahoma"/>
                <a:cs typeface="Tahoma"/>
                <a:sym typeface="Tahoma"/>
              </a:rPr>
              <a:t>Key Achievements:</a:t>
            </a:r>
            <a:endParaRPr/>
          </a:p>
          <a:p>
            <a:pPr indent="-457200" lvl="0" marL="527050" marR="0" rtl="0" algn="l">
              <a:lnSpc>
                <a:spcPct val="100000"/>
              </a:lnSpc>
              <a:spcBef>
                <a:spcPts val="1000"/>
              </a:spcBef>
              <a:spcAft>
                <a:spcPts val="0"/>
              </a:spcAft>
              <a:buClr>
                <a:srgbClr val="575756"/>
              </a:buClr>
              <a:buSzPts val="2500"/>
              <a:buFont typeface="Noto Sans Symbols"/>
              <a:buChar char="⮚"/>
            </a:pPr>
            <a:r>
              <a:rPr b="0" i="0" lang="en-ZW" sz="3200" u="none" cap="none" strike="noStrike">
                <a:solidFill>
                  <a:srgbClr val="575756"/>
                </a:solidFill>
                <a:latin typeface="Tahoma"/>
                <a:ea typeface="Tahoma"/>
                <a:cs typeface="Tahoma"/>
                <a:sym typeface="Tahoma"/>
              </a:rPr>
              <a:t>BSc Honours Degree in Quantity Surveying </a:t>
            </a:r>
            <a:endParaRPr/>
          </a:p>
          <a:p>
            <a:pPr indent="-457200" lvl="0" marL="527050" marR="0" rtl="0" algn="l">
              <a:lnSpc>
                <a:spcPct val="100000"/>
              </a:lnSpc>
              <a:spcBef>
                <a:spcPts val="1000"/>
              </a:spcBef>
              <a:spcAft>
                <a:spcPts val="0"/>
              </a:spcAft>
              <a:buClr>
                <a:srgbClr val="575756"/>
              </a:buClr>
              <a:buSzPts val="2500"/>
              <a:buFont typeface="Noto Sans Symbols"/>
              <a:buChar char="⮚"/>
            </a:pPr>
            <a:r>
              <a:rPr b="0" i="0" lang="en-ZW" sz="3200" u="none" cap="none" strike="noStrike">
                <a:solidFill>
                  <a:srgbClr val="575756"/>
                </a:solidFill>
                <a:latin typeface="Tahoma"/>
                <a:ea typeface="Tahoma"/>
                <a:cs typeface="Tahoma"/>
                <a:sym typeface="Tahoma"/>
              </a:rPr>
              <a:t>Principal Technical Officer for the Infrastructure Development Bank of Zimbabwe</a:t>
            </a:r>
            <a:endParaRPr/>
          </a:p>
          <a:p>
            <a:pPr indent="-457200" lvl="0" marL="527050" marR="0" rtl="0" algn="l">
              <a:lnSpc>
                <a:spcPct val="100000"/>
              </a:lnSpc>
              <a:spcBef>
                <a:spcPts val="1000"/>
              </a:spcBef>
              <a:spcAft>
                <a:spcPts val="0"/>
              </a:spcAft>
              <a:buClr>
                <a:srgbClr val="575756"/>
              </a:buClr>
              <a:buSzPts val="2500"/>
              <a:buFont typeface="Noto Sans Symbols"/>
              <a:buChar char="⮚"/>
            </a:pPr>
            <a:r>
              <a:rPr b="0" i="0" lang="en-ZW" sz="3200" u="none" cap="none" strike="noStrike">
                <a:solidFill>
                  <a:srgbClr val="575756"/>
                </a:solidFill>
                <a:latin typeface="Tahoma"/>
                <a:ea typeface="Tahoma"/>
                <a:cs typeface="Tahoma"/>
                <a:sym typeface="Tahoma"/>
              </a:rPr>
              <a:t>Appointed Sustainability Standards Certification Initiative Support Person</a:t>
            </a:r>
            <a:endParaRPr/>
          </a:p>
          <a:p>
            <a:pPr indent="-457200" lvl="0" marL="527050" marR="0" rtl="0" algn="l">
              <a:lnSpc>
                <a:spcPct val="100000"/>
              </a:lnSpc>
              <a:spcBef>
                <a:spcPts val="1000"/>
              </a:spcBef>
              <a:spcAft>
                <a:spcPts val="0"/>
              </a:spcAft>
              <a:buClr>
                <a:srgbClr val="575756"/>
              </a:buClr>
              <a:buSzPts val="2500"/>
              <a:buFont typeface="Noto Sans Symbols"/>
              <a:buChar char="⮚"/>
            </a:pPr>
            <a:r>
              <a:rPr b="0" i="0" lang="en-ZW" sz="3200" u="none" cap="none" strike="noStrike">
                <a:solidFill>
                  <a:srgbClr val="575756"/>
                </a:solidFill>
                <a:latin typeface="Tahoma"/>
                <a:ea typeface="Tahoma"/>
                <a:cs typeface="Tahoma"/>
                <a:sym typeface="Tahoma"/>
              </a:rPr>
              <a:t>Macroeconomics of Climate Change - Science, Economics, and Policies with the International Monetary Fund</a:t>
            </a:r>
            <a:endParaRPr/>
          </a:p>
          <a:p>
            <a:pPr indent="-298450" lvl="0" marL="527050" marR="0" rtl="0" algn="l">
              <a:lnSpc>
                <a:spcPct val="100000"/>
              </a:lnSpc>
              <a:spcBef>
                <a:spcPts val="1000"/>
              </a:spcBef>
              <a:spcAft>
                <a:spcPts val="0"/>
              </a:spcAft>
              <a:buClr>
                <a:srgbClr val="575756"/>
              </a:buClr>
              <a:buSzPts val="2500"/>
              <a:buFont typeface="Noto Sans Symbols"/>
              <a:buNone/>
            </a:pPr>
            <a:r>
              <a:t/>
            </a:r>
            <a:endParaRPr b="0" i="0" sz="3200" u="none" cap="none" strike="noStrike">
              <a:solidFill>
                <a:srgbClr val="575756"/>
              </a:solidFill>
              <a:latin typeface="Tahoma"/>
              <a:ea typeface="Tahoma"/>
              <a:cs typeface="Tahoma"/>
              <a:sym typeface="Tahoma"/>
            </a:endParaRPr>
          </a:p>
          <a:p>
            <a:pPr indent="-298450" lvl="0" marL="527050" marR="0" rtl="0" algn="l">
              <a:lnSpc>
                <a:spcPct val="100000"/>
              </a:lnSpc>
              <a:spcBef>
                <a:spcPts val="1000"/>
              </a:spcBef>
              <a:spcAft>
                <a:spcPts val="0"/>
              </a:spcAft>
              <a:buClr>
                <a:srgbClr val="575756"/>
              </a:buClr>
              <a:buSzPts val="2500"/>
              <a:buFont typeface="Noto Sans Symbols"/>
              <a:buNone/>
            </a:pPr>
            <a:r>
              <a:t/>
            </a:r>
            <a:endParaRPr b="0" i="0" sz="3200" u="none" cap="none" strike="noStrike">
              <a:solidFill>
                <a:srgbClr val="575756"/>
              </a:solidFill>
              <a:latin typeface="Tahoma"/>
              <a:ea typeface="Tahoma"/>
              <a:cs typeface="Tahoma"/>
              <a:sym typeface="Tahoma"/>
            </a:endParaRPr>
          </a:p>
          <a:p>
            <a:pPr indent="0" lvl="0" marL="0" marR="0" rtl="0" algn="l">
              <a:lnSpc>
                <a:spcPct val="100000"/>
              </a:lnSpc>
              <a:spcBef>
                <a:spcPts val="0"/>
              </a:spcBef>
              <a:spcAft>
                <a:spcPts val="0"/>
              </a:spcAft>
              <a:buClr>
                <a:srgbClr val="575756"/>
              </a:buClr>
              <a:buSzPts val="3200"/>
              <a:buFont typeface="Tahoma"/>
              <a:buNone/>
            </a:pPr>
            <a:r>
              <a:t/>
            </a:r>
            <a:endParaRPr b="1" i="0" sz="3200" u="none" cap="none" strike="noStrike">
              <a:solidFill>
                <a:srgbClr val="575756"/>
              </a:solidFill>
              <a:latin typeface="Tahoma"/>
              <a:ea typeface="Tahoma"/>
              <a:cs typeface="Tahoma"/>
              <a:sym typeface="Tahoma"/>
            </a:endParaRPr>
          </a:p>
          <a:p>
            <a:pPr indent="0" lvl="0" marL="0" marR="0" rtl="0" algn="l">
              <a:lnSpc>
                <a:spcPct val="100000"/>
              </a:lnSpc>
              <a:spcBef>
                <a:spcPts val="0"/>
              </a:spcBef>
              <a:spcAft>
                <a:spcPts val="0"/>
              </a:spcAft>
              <a:buClr>
                <a:srgbClr val="575756"/>
              </a:buClr>
              <a:buSzPts val="3200"/>
              <a:buFont typeface="Tahoma"/>
              <a:buNone/>
            </a:pPr>
            <a:r>
              <a:t/>
            </a:r>
            <a:endParaRPr b="1" i="0" sz="3200" u="none" cap="none" strike="noStrike">
              <a:solidFill>
                <a:srgbClr val="575756"/>
              </a:solidFill>
              <a:latin typeface="Tahoma"/>
              <a:ea typeface="Tahoma"/>
              <a:cs typeface="Tahoma"/>
              <a:sym typeface="Tahoma"/>
            </a:endParaRPr>
          </a:p>
        </p:txBody>
      </p:sp>
      <p:cxnSp>
        <p:nvCxnSpPr>
          <p:cNvPr id="73" name="Google Shape;73;p2"/>
          <p:cNvCxnSpPr/>
          <p:nvPr/>
        </p:nvCxnSpPr>
        <p:spPr>
          <a:xfrm>
            <a:off x="716957" y="8438925"/>
            <a:ext cx="21911284" cy="1"/>
          </a:xfrm>
          <a:prstGeom prst="straightConnector1">
            <a:avLst/>
          </a:prstGeom>
          <a:noFill/>
          <a:ln cap="flat" cmpd="sng" w="9525">
            <a:solidFill>
              <a:srgbClr val="575756"/>
            </a:solidFill>
            <a:prstDash val="solid"/>
            <a:miter lim="400000"/>
            <a:headEnd len="sm" w="sm" type="none"/>
            <a:tailEnd len="sm" w="sm" type="none"/>
          </a:ln>
        </p:spPr>
      </p:cxnSp>
      <p:pic>
        <p:nvPicPr>
          <p:cNvPr id="74" name="Google Shape;74;p2"/>
          <p:cNvPicPr preferRelativeResize="0"/>
          <p:nvPr/>
        </p:nvPicPr>
        <p:blipFill rotWithShape="1">
          <a:blip r:embed="rId4">
            <a:alphaModFix/>
          </a:blip>
          <a:srcRect b="1" l="8450" r="4499" t="33125"/>
          <a:stretch/>
        </p:blipFill>
        <p:spPr>
          <a:xfrm>
            <a:off x="708156" y="3515502"/>
            <a:ext cx="4455870" cy="456044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575756"/>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2023-10-18T09:35:00Z</dcterms:created>
  <dc:creator>Wurow, Andrea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0x010100277494833E7B6D429A895E2A2936E491</vt:lpwstr>
  </property>
  <property fmtid="{D5CDD505-2E9C-101B-9397-08002B2CF9AE}" pid="3" name="KSOProductBuildVer">
    <vt:lpwstr>1033-5.5.1.8075</vt:lpwstr>
  </property>
</Properties>
</file>