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1" r:id="rId2"/>
    <p:sldId id="415" r:id="rId3"/>
  </p:sldIdLst>
  <p:sldSz cx="24384000" cy="13716000"/>
  <p:notesSz cx="6959600" cy="92456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1pPr>
    <a:lvl2pPr marL="0" marR="0" indent="2286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2pPr>
    <a:lvl3pPr marL="0" marR="0" indent="4572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3pPr>
    <a:lvl4pPr marL="0" marR="0" indent="6858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4pPr>
    <a:lvl5pPr marL="0" marR="0" indent="9144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5pPr>
    <a:lvl6pPr marL="0" marR="0" indent="11430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6pPr>
    <a:lvl7pPr marL="0" marR="0" indent="13716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7pPr>
    <a:lvl8pPr marL="0" marR="0" indent="16002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8pPr>
    <a:lvl9pPr marL="0" marR="0" indent="182880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guide id="3" orient="horz" pos="8198">
          <p15:clr>
            <a:srgbClr val="A4A3A4"/>
          </p15:clr>
        </p15:guide>
        <p15:guide id="4" pos="756">
          <p15:clr>
            <a:srgbClr val="A4A3A4"/>
          </p15:clr>
        </p15:guide>
        <p15:guide id="5" pos="8542">
          <p15:clr>
            <a:srgbClr val="A4A3A4"/>
          </p15:clr>
        </p15:guide>
        <p15:guide id="6" orient="horz" pos="3163">
          <p15:clr>
            <a:srgbClr val="A4A3A4"/>
          </p15:clr>
        </p15:guide>
        <p15:guide id="7" orient="horz" pos="7064">
          <p15:clr>
            <a:srgbClr val="A4A3A4"/>
          </p15:clr>
        </p15:guide>
        <p15:guide id="8" pos="1455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lizwe Gqobo" initials="MG" lastIdx="1" clrIdx="0"/>
  <p:cmAuthor id="2" name="Oliver Reisner" initials="OR"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28F"/>
    <a:srgbClr val="585858"/>
    <a:srgbClr val="C7D1DE"/>
    <a:srgbClr val="2F4819"/>
    <a:srgbClr val="F2C685"/>
    <a:srgbClr val="194194"/>
    <a:srgbClr val="1641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32" d="100"/>
          <a:sy n="32" d="100"/>
        </p:scale>
        <p:origin x="222" y="78"/>
      </p:cViewPr>
      <p:guideLst>
        <p:guide orient="horz" pos="4320"/>
        <p:guide pos="7680"/>
        <p:guide orient="horz" pos="8198"/>
        <p:guide pos="756"/>
        <p:guide pos="8542"/>
        <p:guide orient="horz" pos="3163"/>
        <p:guide orient="horz" pos="7064"/>
        <p:guide pos="145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398463" y="693738"/>
            <a:ext cx="6162675" cy="3467100"/>
          </a:xfrm>
          <a:prstGeom prst="rect">
            <a:avLst/>
          </a:prstGeom>
        </p:spPr>
        <p:txBody>
          <a:bodyPr lIns="92592" tIns="46296" rIns="92592" bIns="46296"/>
          <a:lstStyle/>
          <a:p>
            <a:endParaRPr/>
          </a:p>
        </p:txBody>
      </p:sp>
      <p:sp>
        <p:nvSpPr>
          <p:cNvPr id="117" name="Shape 117"/>
          <p:cNvSpPr>
            <a:spLocks noGrp="1"/>
          </p:cNvSpPr>
          <p:nvPr>
            <p:ph type="body" sz="quarter" idx="1"/>
          </p:nvPr>
        </p:nvSpPr>
        <p:spPr>
          <a:xfrm>
            <a:off x="927947" y="4391660"/>
            <a:ext cx="5103707" cy="4160520"/>
          </a:xfrm>
          <a:prstGeom prst="rect">
            <a:avLst/>
          </a:prstGeom>
        </p:spPr>
        <p:txBody>
          <a:bodyPr lIns="92592" tIns="46296" rIns="92592" bIns="46296"/>
          <a:lstStyle/>
          <a:p>
            <a:endParaRPr/>
          </a:p>
        </p:txBody>
      </p:sp>
    </p:spTree>
  </p:cSld>
  <p:clrMap bg1="lt1" tx1="dk1" bg2="lt2" tx2="dk2" accent1="accent1" accent2="accent2" accent3="accent3" accent4="accent4" accent5="accent5" accent6="accent6" hlink="hlink" folHlink="folHlink"/>
  <p:notesStyle>
    <a:lvl1pPr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1pPr>
    <a:lvl2pPr indent="2286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2pPr>
    <a:lvl3pPr indent="4572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3pPr>
    <a:lvl4pPr indent="6858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4pPr>
    <a:lvl5pPr indent="9144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5pPr>
    <a:lvl6pPr indent="11430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6pPr>
    <a:lvl7pPr indent="13716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7pPr>
    <a:lvl8pPr indent="16002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8pPr>
    <a:lvl9pPr indent="1828800" defTabSz="457200" latinLnBrk="0">
      <a:lnSpc>
        <a:spcPct val="118000"/>
      </a:lnSpc>
      <a:defRPr sz="2200">
        <a:latin typeface="Helvetica Neue" panose="02000503000000020004"/>
        <a:ea typeface="Helvetica Neue" panose="02000503000000020004"/>
        <a:cs typeface="Helvetica Neue" panose="02000503000000020004"/>
        <a:sym typeface="Helvetica Neue" panose="02000503000000020004"/>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Foto - Horizontal">
    <p:spTree>
      <p:nvGrpSpPr>
        <p:cNvPr id="1" name=""/>
        <p:cNvGrpSpPr/>
        <p:nvPr/>
      </p:nvGrpSpPr>
      <p:grpSpPr>
        <a:xfrm>
          <a:off x="0" y="0"/>
          <a:ext cx="0" cy="0"/>
          <a:chOff x="0" y="0"/>
          <a:chExt cx="0" cy="0"/>
        </a:xfrm>
      </p:grpSpPr>
      <p:sp>
        <p:nvSpPr>
          <p:cNvPr id="20" name="Bild"/>
          <p:cNvSpPr>
            <a:spLocks noGrp="1"/>
          </p:cNvSpPr>
          <p:nvPr>
            <p:ph type="pic" sz="half" idx="13"/>
          </p:nvPr>
        </p:nvSpPr>
        <p:spPr>
          <a:xfrm>
            <a:off x="5329062" y="406546"/>
            <a:ext cx="13716003" cy="9148765"/>
          </a:xfrm>
          <a:prstGeom prst="rect">
            <a:avLst/>
          </a:prstGeom>
        </p:spPr>
        <p:txBody>
          <a:bodyPr lIns="91439" tIns="45719" rIns="91439" bIns="45719" anchor="t">
            <a:noAutofit/>
          </a:bodyPr>
          <a:lstStyle/>
          <a:p>
            <a:endParaRPr/>
          </a:p>
        </p:txBody>
      </p:sp>
      <p:sp>
        <p:nvSpPr>
          <p:cNvPr id="21" name="Titeltext"/>
          <p:cNvSpPr txBox="1">
            <a:spLocks noGrp="1"/>
          </p:cNvSpPr>
          <p:nvPr>
            <p:ph type="title" hasCustomPrompt="1"/>
          </p:nvPr>
        </p:nvSpPr>
        <p:spPr>
          <a:xfrm>
            <a:off x="4833937" y="9447609"/>
            <a:ext cx="14716126" cy="2000251"/>
          </a:xfrm>
          <a:prstGeom prst="rect">
            <a:avLst/>
          </a:prstGeom>
        </p:spPr>
        <p:txBody>
          <a:bodyPr anchor="b"/>
          <a:lstStyle/>
          <a:p>
            <a:r>
              <a:t>Titeltext</a:t>
            </a:r>
          </a:p>
        </p:txBody>
      </p:sp>
      <p:sp>
        <p:nvSpPr>
          <p:cNvPr id="22" name="Textebene 1…"/>
          <p:cNvSpPr txBox="1">
            <a:spLocks noGrp="1"/>
          </p:cNvSpPr>
          <p:nvPr>
            <p:ph type="body" sz="quarter" idx="1" hasCustomPrompt="1"/>
          </p:nvPr>
        </p:nvSpPr>
        <p:spPr>
          <a:xfrm>
            <a:off x="4833937" y="11465718"/>
            <a:ext cx="14716126" cy="1589486"/>
          </a:xfrm>
          <a:prstGeom prst="rect">
            <a:avLst/>
          </a:prstGeom>
        </p:spPr>
        <p:txBody>
          <a:bodyPr anchor="t"/>
          <a:lstStyle>
            <a:lvl1pPr marL="0" indent="0" defTabSz="821690">
              <a:buClrTx/>
              <a:buSzTx/>
              <a:buNone/>
              <a:defRPr sz="3600" baseline="0"/>
            </a:lvl1pPr>
            <a:lvl2pPr marL="0" indent="0" defTabSz="821690">
              <a:buClrTx/>
              <a:buSzTx/>
              <a:buNone/>
              <a:defRPr sz="3600" baseline="0"/>
            </a:lvl2pPr>
            <a:lvl3pPr marL="0" indent="0" defTabSz="821690">
              <a:buClrTx/>
              <a:buSzTx/>
              <a:buNone/>
              <a:defRPr sz="3600" baseline="0"/>
            </a:lvl3pPr>
            <a:lvl4pPr marL="0" indent="0" defTabSz="821690">
              <a:buClrTx/>
              <a:buSzTx/>
              <a:buNone/>
              <a:defRPr sz="3600" baseline="0"/>
            </a:lvl4pPr>
            <a:lvl5pPr marL="0" indent="0" defTabSz="821690">
              <a:buClrTx/>
              <a:buSzTx/>
              <a:buNone/>
              <a:defRPr sz="3600" baseline="0"/>
            </a:lvl5pPr>
          </a:lstStyle>
          <a:p>
            <a:r>
              <a:t>Textebene 1</a:t>
            </a:r>
          </a:p>
          <a:p>
            <a:pPr lvl="1"/>
            <a:r>
              <a:t>Textebene 2</a:t>
            </a:r>
          </a:p>
          <a:p>
            <a:pPr lvl="2"/>
            <a:r>
              <a:t>Textebene 3</a:t>
            </a:r>
          </a:p>
          <a:p>
            <a:pPr lvl="3"/>
            <a:r>
              <a:t>Textebene 4</a:t>
            </a:r>
          </a:p>
          <a:p>
            <a:pPr lvl="4"/>
            <a:r>
              <a:t>Textebene 5</a:t>
            </a:r>
          </a:p>
        </p:txBody>
      </p:sp>
      <p:sp>
        <p:nvSpPr>
          <p:cNvPr id="23"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Bild"/>
          <p:cNvSpPr>
            <a:spLocks noGrp="1"/>
          </p:cNvSpPr>
          <p:nvPr>
            <p:ph type="pic" idx="13"/>
          </p:nvPr>
        </p:nvSpPr>
        <p:spPr>
          <a:xfrm>
            <a:off x="1712269" y="0"/>
            <a:ext cx="20959463" cy="13983891"/>
          </a:xfrm>
          <a:prstGeom prst="rect">
            <a:avLst/>
          </a:prstGeom>
        </p:spPr>
        <p:txBody>
          <a:bodyPr lIns="91439" tIns="45719" rIns="91439" bIns="45719" anchor="t">
            <a:noAutofit/>
          </a:bodyPr>
          <a:lstStyle/>
          <a:p>
            <a:endParaRPr/>
          </a:p>
        </p:txBody>
      </p:sp>
      <p:sp>
        <p:nvSpPr>
          <p:cNvPr id="103"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110"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 Mitte">
    <p:spTree>
      <p:nvGrpSpPr>
        <p:cNvPr id="1" name=""/>
        <p:cNvGrpSpPr/>
        <p:nvPr/>
      </p:nvGrpSpPr>
      <p:grpSpPr>
        <a:xfrm>
          <a:off x="0" y="0"/>
          <a:ext cx="0" cy="0"/>
          <a:chOff x="0" y="0"/>
          <a:chExt cx="0" cy="0"/>
        </a:xfrm>
      </p:grpSpPr>
      <p:sp>
        <p:nvSpPr>
          <p:cNvPr id="30" name="Titeltext"/>
          <p:cNvSpPr txBox="1">
            <a:spLocks noGrp="1"/>
          </p:cNvSpPr>
          <p:nvPr>
            <p:ph type="title" hasCustomPrompt="1"/>
          </p:nvPr>
        </p:nvSpPr>
        <p:spPr>
          <a:xfrm>
            <a:off x="4833937" y="4536281"/>
            <a:ext cx="14716126" cy="4643438"/>
          </a:xfrm>
          <a:prstGeom prst="rect">
            <a:avLst/>
          </a:prstGeom>
        </p:spPr>
        <p:txBody>
          <a:bodyPr/>
          <a:lstStyle/>
          <a:p>
            <a:r>
              <a:t>Titeltext</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Foto - Vertikal">
    <p:spTree>
      <p:nvGrpSpPr>
        <p:cNvPr id="1" name=""/>
        <p:cNvGrpSpPr/>
        <p:nvPr/>
      </p:nvGrpSpPr>
      <p:grpSpPr>
        <a:xfrm>
          <a:off x="0" y="0"/>
          <a:ext cx="0" cy="0"/>
          <a:chOff x="0" y="0"/>
          <a:chExt cx="0" cy="0"/>
        </a:xfrm>
      </p:grpSpPr>
      <p:sp>
        <p:nvSpPr>
          <p:cNvPr id="38" name="Bild"/>
          <p:cNvSpPr>
            <a:spLocks noGrp="1"/>
          </p:cNvSpPr>
          <p:nvPr>
            <p:ph type="pic" idx="13"/>
          </p:nvPr>
        </p:nvSpPr>
        <p:spPr>
          <a:xfrm>
            <a:off x="6231433" y="863203"/>
            <a:ext cx="17439681" cy="11626455"/>
          </a:xfrm>
          <a:prstGeom prst="rect">
            <a:avLst/>
          </a:prstGeom>
        </p:spPr>
        <p:txBody>
          <a:bodyPr lIns="91439" tIns="45719" rIns="91439" bIns="45719" anchor="t">
            <a:noAutofit/>
          </a:bodyPr>
          <a:lstStyle/>
          <a:p>
            <a:endParaRPr/>
          </a:p>
        </p:txBody>
      </p:sp>
      <p:sp>
        <p:nvSpPr>
          <p:cNvPr id="39" name="Titeltext"/>
          <p:cNvSpPr txBox="1">
            <a:spLocks noGrp="1"/>
          </p:cNvSpPr>
          <p:nvPr>
            <p:ph type="title" hasCustomPrompt="1"/>
          </p:nvPr>
        </p:nvSpPr>
        <p:spPr>
          <a:xfrm>
            <a:off x="4387453" y="892968"/>
            <a:ext cx="7500938" cy="5607845"/>
          </a:xfrm>
          <a:prstGeom prst="rect">
            <a:avLst/>
          </a:prstGeom>
        </p:spPr>
        <p:txBody>
          <a:bodyPr anchor="b"/>
          <a:lstStyle>
            <a:lvl1pPr defTabSz="914400">
              <a:tabLst>
                <a:tab pos="2794000" algn="l"/>
              </a:tabLst>
              <a:defRPr sz="3000" baseline="23000">
                <a:solidFill>
                  <a:srgbClr val="575756"/>
                </a:solidFill>
              </a:defRPr>
            </a:lvl1pPr>
          </a:lstStyle>
          <a:p>
            <a:r>
              <a:t>Titeltext</a:t>
            </a:r>
          </a:p>
        </p:txBody>
      </p:sp>
      <p:sp>
        <p:nvSpPr>
          <p:cNvPr id="40" name="Textebene 1…"/>
          <p:cNvSpPr txBox="1">
            <a:spLocks noGrp="1"/>
          </p:cNvSpPr>
          <p:nvPr>
            <p:ph type="body" sz="quarter" idx="1" hasCustomPrompt="1"/>
          </p:nvPr>
        </p:nvSpPr>
        <p:spPr>
          <a:xfrm>
            <a:off x="4387453" y="6643687"/>
            <a:ext cx="7500938" cy="5786438"/>
          </a:xfrm>
          <a:prstGeom prst="rect">
            <a:avLst/>
          </a:prstGeom>
        </p:spPr>
        <p:txBody>
          <a:bodyPr anchor="t"/>
          <a:lstStyle>
            <a:lvl1pPr marL="0" indent="0" defTabSz="821690">
              <a:buClrTx/>
              <a:buSzTx/>
              <a:buNone/>
              <a:defRPr sz="3600" baseline="0"/>
            </a:lvl1pPr>
            <a:lvl2pPr marL="0" indent="0" defTabSz="821690">
              <a:buClrTx/>
              <a:buSzTx/>
              <a:buNone/>
              <a:defRPr sz="3600" baseline="0"/>
            </a:lvl2pPr>
            <a:lvl3pPr marL="0" indent="0" defTabSz="821690">
              <a:buClrTx/>
              <a:buSzTx/>
              <a:buNone/>
              <a:defRPr sz="3600" baseline="0"/>
            </a:lvl3pPr>
            <a:lvl4pPr marL="0" indent="0" defTabSz="821690">
              <a:buClrTx/>
              <a:buSzTx/>
              <a:buNone/>
              <a:defRPr sz="3600" baseline="0"/>
            </a:lvl4pPr>
            <a:lvl5pPr marL="0" indent="0" defTabSz="821690">
              <a:buClrTx/>
              <a:buSzTx/>
              <a:buNone/>
              <a:defRPr sz="3600" baseline="0"/>
            </a:lvl5pPr>
          </a:lstStyle>
          <a:p>
            <a:r>
              <a:t>Textebene 1</a:t>
            </a:r>
          </a:p>
          <a:p>
            <a:pPr lvl="1"/>
            <a:r>
              <a:t>Textebene 2</a:t>
            </a:r>
          </a:p>
          <a:p>
            <a:pPr lvl="2"/>
            <a:r>
              <a:t>Textebene 3</a:t>
            </a:r>
          </a:p>
          <a:p>
            <a:pPr lvl="3"/>
            <a:r>
              <a:t>Textebene 4</a:t>
            </a:r>
          </a:p>
          <a:p>
            <a:pPr lvl="4"/>
            <a:r>
              <a:t>Textebene 5</a:t>
            </a:r>
          </a:p>
        </p:txBody>
      </p:sp>
      <p:sp>
        <p:nvSpPr>
          <p:cNvPr id="41"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el - Oben">
    <p:spTree>
      <p:nvGrpSpPr>
        <p:cNvPr id="1" name=""/>
        <p:cNvGrpSpPr/>
        <p:nvPr/>
      </p:nvGrpSpPr>
      <p:grpSpPr>
        <a:xfrm>
          <a:off x="0" y="0"/>
          <a:ext cx="0" cy="0"/>
          <a:chOff x="0" y="0"/>
          <a:chExt cx="0" cy="0"/>
        </a:xfrm>
      </p:grpSpPr>
      <p:sp>
        <p:nvSpPr>
          <p:cNvPr id="48" name="Titeltext"/>
          <p:cNvSpPr txBox="1">
            <a:spLocks noGrp="1"/>
          </p:cNvSpPr>
          <p:nvPr>
            <p:ph type="title" hasCustomPrompt="1"/>
          </p:nvPr>
        </p:nvSpPr>
        <p:spPr>
          <a:prstGeom prst="rect">
            <a:avLst/>
          </a:prstGeom>
        </p:spPr>
        <p:txBody>
          <a:bodyPr/>
          <a:lstStyle/>
          <a:p>
            <a:r>
              <a:t>Titeltext</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amp; Punkte">
    <p:spTree>
      <p:nvGrpSpPr>
        <p:cNvPr id="1" name=""/>
        <p:cNvGrpSpPr/>
        <p:nvPr/>
      </p:nvGrpSpPr>
      <p:grpSpPr>
        <a:xfrm>
          <a:off x="0" y="0"/>
          <a:ext cx="0" cy="0"/>
          <a:chOff x="0" y="0"/>
          <a:chExt cx="0" cy="0"/>
        </a:xfrm>
      </p:grpSpPr>
      <p:sp>
        <p:nvSpPr>
          <p:cNvPr id="56" name="Titeltext"/>
          <p:cNvSpPr txBox="1">
            <a:spLocks noGrp="1"/>
          </p:cNvSpPr>
          <p:nvPr>
            <p:ph type="title" hasCustomPrompt="1"/>
          </p:nvPr>
        </p:nvSpPr>
        <p:spPr>
          <a:prstGeom prst="rect">
            <a:avLst/>
          </a:prstGeom>
        </p:spPr>
        <p:txBody>
          <a:bodyPr/>
          <a:lstStyle/>
          <a:p>
            <a:r>
              <a:t>Titeltext</a:t>
            </a:r>
          </a:p>
        </p:txBody>
      </p:sp>
      <p:sp>
        <p:nvSpPr>
          <p:cNvPr id="57" name="Textebene 1…"/>
          <p:cNvSpPr txBox="1">
            <a:spLocks noGrp="1"/>
          </p:cNvSpPr>
          <p:nvPr>
            <p:ph type="body" idx="1" hasCustomPrompt="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Punkte &amp; Foto">
    <p:spTree>
      <p:nvGrpSpPr>
        <p:cNvPr id="1" name=""/>
        <p:cNvGrpSpPr/>
        <p:nvPr/>
      </p:nvGrpSpPr>
      <p:grpSpPr>
        <a:xfrm>
          <a:off x="0" y="0"/>
          <a:ext cx="0" cy="0"/>
          <a:chOff x="0" y="0"/>
          <a:chExt cx="0" cy="0"/>
        </a:xfrm>
      </p:grpSpPr>
      <p:sp>
        <p:nvSpPr>
          <p:cNvPr id="65" name="Bild"/>
          <p:cNvSpPr>
            <a:spLocks noGrp="1"/>
          </p:cNvSpPr>
          <p:nvPr>
            <p:ph type="pic" sz="half" idx="13"/>
          </p:nvPr>
        </p:nvSpPr>
        <p:spPr>
          <a:xfrm>
            <a:off x="8794253" y="3637358"/>
            <a:ext cx="13260587" cy="8840392"/>
          </a:xfrm>
          <a:prstGeom prst="rect">
            <a:avLst/>
          </a:prstGeom>
        </p:spPr>
        <p:txBody>
          <a:bodyPr lIns="91439" tIns="45719" rIns="91439" bIns="45719" anchor="t">
            <a:noAutofit/>
          </a:bodyPr>
          <a:lstStyle/>
          <a:p>
            <a:endParaRPr/>
          </a:p>
        </p:txBody>
      </p:sp>
      <p:sp>
        <p:nvSpPr>
          <p:cNvPr id="66" name="Titeltext"/>
          <p:cNvSpPr txBox="1">
            <a:spLocks noGrp="1"/>
          </p:cNvSpPr>
          <p:nvPr>
            <p:ph type="title" hasCustomPrompt="1"/>
          </p:nvPr>
        </p:nvSpPr>
        <p:spPr>
          <a:prstGeom prst="rect">
            <a:avLst/>
          </a:prstGeom>
        </p:spPr>
        <p:txBody>
          <a:bodyPr/>
          <a:lstStyle/>
          <a:p>
            <a:r>
              <a:t>Titeltext</a:t>
            </a:r>
          </a:p>
        </p:txBody>
      </p:sp>
      <p:sp>
        <p:nvSpPr>
          <p:cNvPr id="67" name="Textebene 1…"/>
          <p:cNvSpPr txBox="1">
            <a:spLocks noGrp="1"/>
          </p:cNvSpPr>
          <p:nvPr>
            <p:ph type="body" sz="quarter" idx="1" hasCustomPrompt="1"/>
          </p:nvPr>
        </p:nvSpPr>
        <p:spPr>
          <a:xfrm>
            <a:off x="4387453" y="3643312"/>
            <a:ext cx="7500938" cy="8840392"/>
          </a:xfrm>
          <a:prstGeom prst="rect">
            <a:avLst/>
          </a:prstGeom>
        </p:spPr>
        <p:txBody>
          <a:bodyPr/>
          <a:lstStyle>
            <a:lvl1pPr marL="367665" indent="-367665"/>
            <a:lvl2pPr marL="710565" indent="-367665"/>
            <a:lvl3pPr marL="1053465" indent="-367665"/>
            <a:lvl4pPr marL="1396365" indent="-367665"/>
            <a:lvl5pPr marL="1739265" indent="-367665"/>
          </a:lstStyle>
          <a:p>
            <a:r>
              <a:t>Textebene 1</a:t>
            </a:r>
          </a:p>
          <a:p>
            <a:pPr lvl="1"/>
            <a:r>
              <a:t>Textebene 2</a:t>
            </a:r>
          </a:p>
          <a:p>
            <a:pPr lvl="2"/>
            <a:r>
              <a:t>Textebene 3</a:t>
            </a:r>
          </a:p>
          <a:p>
            <a:pPr lvl="3"/>
            <a:r>
              <a:t>Textebene 4</a:t>
            </a:r>
          </a:p>
          <a:p>
            <a:pPr lvl="4"/>
            <a:r>
              <a:t>Textebene 5</a:t>
            </a:r>
          </a:p>
        </p:txBody>
      </p:sp>
      <p:sp>
        <p:nvSpPr>
          <p:cNvPr id="68" name="Foliennummer"/>
          <p:cNvSpPr txBox="1">
            <a:spLocks noGrp="1"/>
          </p:cNvSpPr>
          <p:nvPr>
            <p:ph type="sldNum" sz="quarter" idx="2"/>
          </p:nvPr>
        </p:nvSpPr>
        <p:spPr>
          <a:xfrm>
            <a:off x="12187237" y="13073062"/>
            <a:ext cx="466269" cy="473076"/>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75" name="Textebene 1…"/>
          <p:cNvSpPr txBox="1">
            <a:spLocks noGrp="1"/>
          </p:cNvSpPr>
          <p:nvPr>
            <p:ph type="body" idx="1" hasCustomPrompt="1"/>
          </p:nvPr>
        </p:nvSpPr>
        <p:spPr>
          <a:xfrm>
            <a:off x="4387453" y="1785937"/>
            <a:ext cx="15609094" cy="10144126"/>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6"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
        <p:nvSpPr>
          <p:cNvPr id="83" name="Bild"/>
          <p:cNvSpPr>
            <a:spLocks noGrp="1"/>
          </p:cNvSpPr>
          <p:nvPr>
            <p:ph type="pic" sz="quarter" idx="13"/>
          </p:nvPr>
        </p:nvSpPr>
        <p:spPr>
          <a:xfrm>
            <a:off x="12442031" y="7072312"/>
            <a:ext cx="8514489" cy="5679282"/>
          </a:xfrm>
          <a:prstGeom prst="rect">
            <a:avLst/>
          </a:prstGeom>
        </p:spPr>
        <p:txBody>
          <a:bodyPr lIns="91439" tIns="45719" rIns="91439" bIns="45719" anchor="t">
            <a:noAutofit/>
          </a:bodyPr>
          <a:lstStyle/>
          <a:p>
            <a:endParaRPr/>
          </a:p>
        </p:txBody>
      </p:sp>
      <p:sp>
        <p:nvSpPr>
          <p:cNvPr id="84" name="Bild"/>
          <p:cNvSpPr>
            <a:spLocks noGrp="1"/>
          </p:cNvSpPr>
          <p:nvPr>
            <p:ph type="pic" sz="quarter" idx="14"/>
          </p:nvPr>
        </p:nvSpPr>
        <p:spPr>
          <a:xfrm>
            <a:off x="12192000" y="1250156"/>
            <a:ext cx="8251032" cy="5500689"/>
          </a:xfrm>
          <a:prstGeom prst="rect">
            <a:avLst/>
          </a:prstGeom>
        </p:spPr>
        <p:txBody>
          <a:bodyPr lIns="91439" tIns="45719" rIns="91439" bIns="45719" anchor="t">
            <a:noAutofit/>
          </a:bodyPr>
          <a:lstStyle/>
          <a:p>
            <a:endParaRPr/>
          </a:p>
        </p:txBody>
      </p:sp>
      <p:sp>
        <p:nvSpPr>
          <p:cNvPr id="85" name="Bild"/>
          <p:cNvSpPr>
            <a:spLocks noGrp="1"/>
          </p:cNvSpPr>
          <p:nvPr>
            <p:ph type="pic" idx="15"/>
          </p:nvPr>
        </p:nvSpPr>
        <p:spPr>
          <a:xfrm>
            <a:off x="-291704" y="1250156"/>
            <a:ext cx="16850320" cy="11233548"/>
          </a:xfrm>
          <a:prstGeom prst="rect">
            <a:avLst/>
          </a:prstGeom>
        </p:spPr>
        <p:txBody>
          <a:bodyPr lIns="91439" tIns="45719" rIns="91439" bIns="45719" anchor="t">
            <a:noAutofit/>
          </a:bodyPr>
          <a:lstStyle/>
          <a:p>
            <a:endParaRPr/>
          </a:p>
        </p:txBody>
      </p:sp>
      <p:sp>
        <p:nvSpPr>
          <p:cNvPr id="86"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
        <p:nvSpPr>
          <p:cNvPr id="93" name="–Christian Bauer"/>
          <p:cNvSpPr txBox="1">
            <a:spLocks noGrp="1"/>
          </p:cNvSpPr>
          <p:nvPr>
            <p:ph type="body" sz="quarter" idx="13" hasCustomPrompt="1"/>
          </p:nvPr>
        </p:nvSpPr>
        <p:spPr>
          <a:xfrm>
            <a:off x="4833937" y="8947546"/>
            <a:ext cx="14716126" cy="647701"/>
          </a:xfrm>
          <a:prstGeom prst="rect">
            <a:avLst/>
          </a:prstGeom>
        </p:spPr>
        <p:txBody>
          <a:bodyPr anchor="t">
            <a:spAutoFit/>
          </a:bodyPr>
          <a:lstStyle>
            <a:lvl1pPr marL="0" indent="0" defTabSz="821690">
              <a:buClrTx/>
              <a:buSzTx/>
              <a:buNone/>
              <a:defRPr sz="2000" baseline="0"/>
            </a:lvl1pPr>
          </a:lstStyle>
          <a:p>
            <a:r>
              <a:t>–Christian Bauer</a:t>
            </a:r>
          </a:p>
        </p:txBody>
      </p:sp>
      <p:sp>
        <p:nvSpPr>
          <p:cNvPr id="94" name="„Zitat hier eingeben.“"/>
          <p:cNvSpPr txBox="1">
            <a:spLocks noGrp="1"/>
          </p:cNvSpPr>
          <p:nvPr>
            <p:ph type="body" sz="quarter" idx="14" hasCustomPrompt="1"/>
          </p:nvPr>
        </p:nvSpPr>
        <p:spPr>
          <a:xfrm>
            <a:off x="4833937" y="5997575"/>
            <a:ext cx="14716126" cy="863601"/>
          </a:xfrm>
          <a:prstGeom prst="rect">
            <a:avLst/>
          </a:prstGeom>
        </p:spPr>
        <p:txBody>
          <a:bodyPr>
            <a:spAutoFit/>
          </a:bodyPr>
          <a:lstStyle>
            <a:lvl1pPr marL="0" indent="0">
              <a:buClrTx/>
              <a:buSzTx/>
              <a:buNone/>
            </a:lvl1pPr>
          </a:lstStyle>
          <a:p>
            <a:r>
              <a:t>„Zitat hier eingeben.“ </a:t>
            </a:r>
          </a:p>
        </p:txBody>
      </p:sp>
      <p:sp>
        <p:nvSpPr>
          <p:cNvPr id="95" name="Folien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4387453" y="357187"/>
            <a:ext cx="15609094" cy="3036095"/>
          </a:xfrm>
          <a:prstGeom prst="rect">
            <a:avLst/>
          </a:prstGeom>
          <a:ln w="12700">
            <a:miter lim="400000"/>
          </a:ln>
        </p:spPr>
        <p:txBody>
          <a:bodyPr lIns="71437" tIns="71437" rIns="71437" bIns="71437" anchor="ctr">
            <a:normAutofit/>
          </a:bodyPr>
          <a:lstStyle/>
          <a:p>
            <a:r>
              <a:t>Titeltext</a:t>
            </a:r>
          </a:p>
        </p:txBody>
      </p:sp>
      <p:sp>
        <p:nvSpPr>
          <p:cNvPr id="3" name="Textebene 1…"/>
          <p:cNvSpPr txBox="1">
            <a:spLocks noGrp="1"/>
          </p:cNvSpPr>
          <p:nvPr>
            <p:ph type="body" idx="1"/>
          </p:nvPr>
        </p:nvSpPr>
        <p:spPr>
          <a:xfrm>
            <a:off x="4387453" y="3643312"/>
            <a:ext cx="15609094" cy="8840392"/>
          </a:xfrm>
          <a:prstGeom prst="rect">
            <a:avLst/>
          </a:prstGeom>
          <a:ln w="12700">
            <a:miter lim="400000"/>
          </a:ln>
        </p:spPr>
        <p:txBody>
          <a:bodyPr lIns="71437" tIns="71437" rIns="71437" bIns="71437" anchor="ctr">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12187237" y="13073062"/>
            <a:ext cx="460624" cy="485776"/>
          </a:xfrm>
          <a:prstGeom prst="rect">
            <a:avLst/>
          </a:prstGeom>
          <a:ln w="12700">
            <a:miter lim="400000"/>
          </a:ln>
        </p:spPr>
        <p:txBody>
          <a:bodyPr wrap="none" lIns="71437" tIns="71437" rIns="71437" bIns="71437">
            <a:spAutoFit/>
          </a:bodyPr>
          <a:lstStyle>
            <a:lvl1pPr>
              <a:defRPr sz="2200"/>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1pPr>
      <a:lvl2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2pPr>
      <a:lvl3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3pPr>
      <a:lvl4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4pPr>
      <a:lvl5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5pPr>
      <a:lvl6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6pPr>
      <a:lvl7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7pPr>
      <a:lvl8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8pPr>
      <a:lvl9pPr marL="0" marR="0" indent="0" algn="l" defTabSz="821690" rtl="0" latinLnBrk="0">
        <a:lnSpc>
          <a:spcPct val="100000"/>
        </a:lnSpc>
        <a:spcBef>
          <a:spcPts val="0"/>
        </a:spcBef>
        <a:spcAft>
          <a:spcPts val="0"/>
        </a:spcAft>
        <a:buClrTx/>
        <a:buSzTx/>
        <a:buFontTx/>
        <a:buNone/>
        <a:defRPr sz="5000" b="0" i="0" u="none" strike="noStrike" cap="none" spc="0" baseline="0">
          <a:solidFill>
            <a:srgbClr val="164194"/>
          </a:solidFill>
          <a:uFillTx/>
          <a:latin typeface="+mn-lt"/>
          <a:ea typeface="+mn-ea"/>
          <a:cs typeface="+mn-cs"/>
          <a:sym typeface="Tahoma" panose="020B0604030504040204"/>
        </a:defRPr>
      </a:lvl9pPr>
    </p:titleStyle>
    <p:bodyStyle>
      <a:lvl1pPr marL="431800" marR="0" indent="-431800" algn="l" defTabSz="914400" rtl="0" latinLnBrk="0">
        <a:lnSpc>
          <a:spcPct val="100000"/>
        </a:lnSpc>
        <a:spcBef>
          <a:spcPts val="0"/>
        </a:spcBef>
        <a:spcAft>
          <a:spcPts val="0"/>
        </a:spcAft>
        <a:buClr>
          <a:srgbClr val="164194"/>
        </a:buClr>
        <a:buSzPct val="157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1pPr>
      <a:lvl2pPr marL="8610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2pPr>
      <a:lvl3pPr marL="13055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3pPr>
      <a:lvl4pPr marL="17500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4pPr>
      <a:lvl5pPr marL="21945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5pPr>
      <a:lvl6pPr marL="26390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6pPr>
      <a:lvl7pPr marL="30835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7pPr>
      <a:lvl8pPr marL="35280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8pPr>
      <a:lvl9pPr marL="3972560" marR="0" indent="-416560" algn="l" defTabSz="914400" rtl="0" latinLnBrk="0">
        <a:lnSpc>
          <a:spcPct val="100000"/>
        </a:lnSpc>
        <a:spcBef>
          <a:spcPts val="0"/>
        </a:spcBef>
        <a:spcAft>
          <a:spcPts val="0"/>
        </a:spcAft>
        <a:buClr>
          <a:srgbClr val="164194"/>
        </a:buClr>
        <a:buSzPct val="145000"/>
        <a:buFontTx/>
        <a:buChar char="•"/>
        <a:tabLst>
          <a:tab pos="2794000" algn="l"/>
        </a:tabLst>
        <a:defRPr sz="3000" b="0" i="0" u="none" strike="noStrike" cap="none" spc="0" baseline="23000">
          <a:solidFill>
            <a:srgbClr val="575756"/>
          </a:solidFill>
          <a:uFillTx/>
          <a:latin typeface="+mn-lt"/>
          <a:ea typeface="+mn-ea"/>
          <a:cs typeface="+mn-cs"/>
          <a:sym typeface="Tahoma" panose="020B0604030504040204"/>
        </a:defRPr>
      </a:lvl9pPr>
    </p:bodyStyle>
    <p:otherStyle>
      <a:lvl1pPr marL="0" marR="0" indent="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1pPr>
      <a:lvl2pPr marL="0" marR="0" indent="2286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2pPr>
      <a:lvl3pPr marL="0" marR="0" indent="4572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3pPr>
      <a:lvl4pPr marL="0" marR="0" indent="6858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4pPr>
      <a:lvl5pPr marL="0" marR="0" indent="9144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5pPr>
      <a:lvl6pPr marL="0" marR="0" indent="11430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6pPr>
      <a:lvl7pPr marL="0" marR="0" indent="13716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7pPr>
      <a:lvl8pPr marL="0" marR="0" indent="16002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8pPr>
      <a:lvl9pPr marL="0" marR="0" indent="1828800" algn="l" defTabSz="821690" rtl="0" latinLnBrk="0">
        <a:lnSpc>
          <a:spcPct val="100000"/>
        </a:lnSpc>
        <a:spcBef>
          <a:spcPts val="0"/>
        </a:spcBef>
        <a:spcAft>
          <a:spcPts val="0"/>
        </a:spcAft>
        <a:buClrTx/>
        <a:buSzTx/>
        <a:buFontTx/>
        <a:buNone/>
        <a:defRPr sz="2200" b="0" i="0" u="none" strike="noStrike" cap="none" spc="0" baseline="0">
          <a:solidFill>
            <a:schemeClr val="tx1"/>
          </a:solidFill>
          <a:uFillTx/>
          <a:latin typeface="+mn-lt"/>
          <a:ea typeface="+mn-ea"/>
          <a:cs typeface="+mn-cs"/>
          <a:sym typeface="Tahoma" panose="020B060403050404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Dreieck"/>
          <p:cNvSpPr/>
          <p:nvPr/>
        </p:nvSpPr>
        <p:spPr>
          <a:xfrm>
            <a:off x="-5621227" y="8885236"/>
            <a:ext cx="10785253" cy="628069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A2BAC9">
              <a:alpha val="30106"/>
            </a:srgbClr>
          </a:solidFill>
          <a:ln w="12700">
            <a:miter lim="400000"/>
          </a:ln>
        </p:spPr>
        <p:txBody>
          <a:bodyPr lIns="71436" tIns="71436" rIns="71436" bIns="71436" anchor="ctr"/>
          <a:lstStyle/>
          <a:p>
            <a:pPr algn="ctr" defTabSz="821690">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p>
        </p:txBody>
      </p:sp>
      <p:sp>
        <p:nvSpPr>
          <p:cNvPr id="413" name="Dreieck"/>
          <p:cNvSpPr/>
          <p:nvPr/>
        </p:nvSpPr>
        <p:spPr>
          <a:xfrm rot="10800000">
            <a:off x="19426349" y="-752092"/>
            <a:ext cx="10785253" cy="628069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A2BAC9">
              <a:alpha val="30106"/>
            </a:srgbClr>
          </a:solidFill>
          <a:ln w="12700">
            <a:miter lim="400000"/>
          </a:ln>
        </p:spPr>
        <p:txBody>
          <a:bodyPr lIns="71436" tIns="71436" rIns="71436" bIns="71436" anchor="ctr"/>
          <a:lstStyle/>
          <a:p>
            <a:pPr algn="ctr" defTabSz="821690">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p>
        </p:txBody>
      </p:sp>
      <p:sp>
        <p:nvSpPr>
          <p:cNvPr id="7" name="Rechteck 6"/>
          <p:cNvSpPr/>
          <p:nvPr/>
        </p:nvSpPr>
        <p:spPr>
          <a:xfrm>
            <a:off x="3532910" y="3189497"/>
            <a:ext cx="16361680" cy="4584700"/>
          </a:xfrm>
          <a:prstGeom prst="rect">
            <a:avLst/>
          </a:prstGeom>
        </p:spPr>
        <p:txBody>
          <a:bodyPr wrap="square" lIns="91440" tIns="45720" rIns="91440" bIns="45720" anchor="t">
            <a:spAutoFit/>
          </a:bodyPr>
          <a:lstStyle/>
          <a:p>
            <a:pPr algn="ctr"/>
            <a:r>
              <a:rPr lang="en-US" altLang="de-DE" sz="7300" b="1" dirty="0">
                <a:solidFill>
                  <a:srgbClr val="164194"/>
                </a:solidFill>
                <a:latin typeface="Tahoma" panose="020B0604030504040204"/>
              </a:rPr>
              <a:t>Africa for sustainable development Fellowship</a:t>
            </a:r>
          </a:p>
          <a:p>
            <a:pPr algn="ctr"/>
            <a:r>
              <a:rPr lang="en-US" altLang="de-DE" sz="7300" i="1" dirty="0" err="1">
                <a:solidFill>
                  <a:srgbClr val="164194"/>
                </a:solidFill>
                <a:latin typeface="Tahoma" panose="020B0604030504040204"/>
              </a:rPr>
              <a:t>I</a:t>
            </a:r>
            <a:r>
              <a:rPr lang="de-DE" sz="7300" i="1" dirty="0" err="1">
                <a:solidFill>
                  <a:srgbClr val="164194"/>
                </a:solidFill>
                <a:latin typeface="Tahoma" panose="020B0604030504040204"/>
              </a:rPr>
              <a:t>ntroduction</a:t>
            </a:r>
            <a:endParaRPr lang="de-DE" sz="7300" i="1" dirty="0">
              <a:solidFill>
                <a:srgbClr val="164194"/>
              </a:solidFill>
              <a:latin typeface="Tahoma" panose="020B0604030504040204"/>
            </a:endParaRPr>
          </a:p>
          <a:p>
            <a:pPr algn="ctr"/>
            <a:r>
              <a:rPr lang="en-US" altLang="de-DE" sz="7300" i="1" dirty="0">
                <a:solidFill>
                  <a:srgbClr val="164194"/>
                </a:solidFill>
                <a:latin typeface="Tahoma" panose="020B0604030504040204"/>
              </a:rPr>
              <a:t>COHORT 3</a:t>
            </a:r>
            <a:r>
              <a:rPr lang="de-DE" sz="7300" i="1" dirty="0">
                <a:solidFill>
                  <a:srgbClr val="164194"/>
                </a:solidFill>
                <a:latin typeface="Tahoma" panose="020B0604030504040204"/>
              </a:rPr>
              <a:t> </a:t>
            </a:r>
            <a:r>
              <a:rPr lang="de-DE" sz="7300" i="1" dirty="0" err="1">
                <a:solidFill>
                  <a:srgbClr val="164194"/>
                </a:solidFill>
                <a:latin typeface="Tahoma" panose="020B0604030504040204"/>
              </a:rPr>
              <a:t>Profiles</a:t>
            </a:r>
            <a:endParaRPr lang="de-DE" sz="7300" i="1" dirty="0">
              <a:solidFill>
                <a:srgbClr val="164194"/>
              </a:solidFill>
              <a:latin typeface="Tahoma" panose="020B0604030504040204"/>
            </a:endParaRPr>
          </a:p>
        </p:txBody>
      </p:sp>
      <p:pic>
        <p:nvPicPr>
          <p:cNvPr id="5" name="Picture 4" descr="/Users/morris/Morris/Logos/Africa for Sustainable Development - Made with PosterMyWall.jpgAfrica for Sustainable Development - Made with PosterMyWall"/>
          <p:cNvPicPr>
            <a:picLocks noChangeAspect="1"/>
          </p:cNvPicPr>
          <p:nvPr/>
        </p:nvPicPr>
        <p:blipFill>
          <a:blip r:embed="rId2"/>
          <a:srcRect t="14673" b="18504"/>
          <a:stretch>
            <a:fillRect/>
          </a:stretch>
        </p:blipFill>
        <p:spPr>
          <a:xfrm>
            <a:off x="8817610" y="8151495"/>
            <a:ext cx="6348730" cy="4242435"/>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Dreieck"/>
          <p:cNvSpPr/>
          <p:nvPr/>
        </p:nvSpPr>
        <p:spPr>
          <a:xfrm>
            <a:off x="-5621227" y="8885236"/>
            <a:ext cx="10785253" cy="628069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A2BAC9">
              <a:alpha val="30106"/>
            </a:srgbClr>
          </a:solidFill>
          <a:ln w="12700">
            <a:miter lim="400000"/>
          </a:ln>
        </p:spPr>
        <p:txBody>
          <a:bodyPr lIns="71436" tIns="71436" rIns="71436" bIns="71436" anchor="ctr"/>
          <a:lstStyle/>
          <a:p>
            <a:pPr algn="ctr" defTabSz="821690">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latin typeface="+mj-lt"/>
            </a:endParaRPr>
          </a:p>
        </p:txBody>
      </p:sp>
      <p:sp>
        <p:nvSpPr>
          <p:cNvPr id="157" name="Dreieck"/>
          <p:cNvSpPr/>
          <p:nvPr/>
        </p:nvSpPr>
        <p:spPr>
          <a:xfrm rot="10800000">
            <a:off x="19224643" y="-995820"/>
            <a:ext cx="10785253" cy="628069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A2BAC9">
              <a:alpha val="30106"/>
            </a:srgbClr>
          </a:solidFill>
          <a:ln w="12700">
            <a:miter lim="400000"/>
          </a:ln>
        </p:spPr>
        <p:txBody>
          <a:bodyPr lIns="71436" tIns="71436" rIns="71436" bIns="71436" anchor="ctr"/>
          <a:lstStyle/>
          <a:p>
            <a:pPr algn="ctr" defTabSz="821690">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latin typeface="+mj-lt"/>
            </a:endParaRPr>
          </a:p>
        </p:txBody>
      </p:sp>
      <p:sp>
        <p:nvSpPr>
          <p:cNvPr id="159" name="Foliennummer"/>
          <p:cNvSpPr txBox="1">
            <a:spLocks noGrp="1"/>
          </p:cNvSpPr>
          <p:nvPr>
            <p:ph type="sldNum" sz="quarter" idx="4294967295"/>
          </p:nvPr>
        </p:nvSpPr>
        <p:spPr>
          <a:xfrm>
            <a:off x="23058375" y="12806362"/>
            <a:ext cx="308100" cy="485776"/>
          </a:xfrm>
          <a:prstGeom prst="rect">
            <a:avLst/>
          </a:prstGeom>
        </p:spPr>
        <p:txBody>
          <a:bodyPr/>
          <a:lstStyle/>
          <a:p>
            <a:fld id="{86CB4B4D-7CA3-9044-876B-883B54F8677D}" type="slidenum">
              <a:rPr>
                <a:latin typeface="+mj-lt"/>
              </a:rPr>
              <a:t>2</a:t>
            </a:fld>
            <a:endParaRPr>
              <a:latin typeface="+mj-lt"/>
            </a:endParaRPr>
          </a:p>
        </p:txBody>
      </p:sp>
      <p:sp>
        <p:nvSpPr>
          <p:cNvPr id="161" name="Linie"/>
          <p:cNvSpPr/>
          <p:nvPr/>
        </p:nvSpPr>
        <p:spPr>
          <a:xfrm>
            <a:off x="1155687" y="3743816"/>
            <a:ext cx="21911284" cy="1"/>
          </a:xfrm>
          <a:prstGeom prst="line">
            <a:avLst/>
          </a:prstGeom>
          <a:ln>
            <a:solidFill>
              <a:srgbClr val="575756"/>
            </a:solidFill>
            <a:miter lim="400000"/>
          </a:ln>
        </p:spPr>
        <p:txBody>
          <a:bodyPr lIns="71437" tIns="71437" rIns="71437" bIns="71437" anchor="ctr"/>
          <a:lstStyle/>
          <a:p>
            <a:pPr algn="ctr">
              <a:defRPr sz="3000">
                <a:solidFill>
                  <a:srgbClr val="FFFFFF"/>
                </a:solidFill>
                <a:latin typeface="Helvetica Neue Medium" panose="02000503000000020004"/>
                <a:ea typeface="Helvetica Neue Medium" panose="02000503000000020004"/>
                <a:cs typeface="Helvetica Neue Medium" panose="02000503000000020004"/>
                <a:sym typeface="Helvetica Neue Medium" panose="02000503000000020004"/>
              </a:defRPr>
            </a:pPr>
            <a:endParaRPr>
              <a:latin typeface="+mj-lt"/>
            </a:endParaRPr>
          </a:p>
        </p:txBody>
      </p:sp>
      <p:pic>
        <p:nvPicPr>
          <p:cNvPr id="165" name="signetblau.ai" descr="signetblau.ai"/>
          <p:cNvPicPr>
            <a:picLocks noChangeAspect="1"/>
          </p:cNvPicPr>
          <p:nvPr/>
        </p:nvPicPr>
        <p:blipFill>
          <a:blip r:embed="rId2" cstate="screen"/>
          <a:stretch>
            <a:fillRect/>
          </a:stretch>
        </p:blipFill>
        <p:spPr>
          <a:xfrm>
            <a:off x="22111980" y="1133084"/>
            <a:ext cx="1032523" cy="589768"/>
          </a:xfrm>
          <a:prstGeom prst="rect">
            <a:avLst/>
          </a:prstGeom>
          <a:ln w="12700">
            <a:miter lim="400000"/>
            <a:headEnd/>
            <a:tailEnd/>
          </a:ln>
        </p:spPr>
      </p:pic>
      <p:sp>
        <p:nvSpPr>
          <p:cNvPr id="16" name="Die Startup Häuser in Tunis &amp; Kigali unterstützen junge Menschen…"/>
          <p:cNvSpPr txBox="1"/>
          <p:nvPr/>
        </p:nvSpPr>
        <p:spPr>
          <a:xfrm>
            <a:off x="3961299" y="1456382"/>
            <a:ext cx="18656313" cy="913711"/>
          </a:xfrm>
          <a:prstGeom prst="rect">
            <a:avLst/>
          </a:prstGeom>
          <a:ln w="12700">
            <a:miter lim="400000"/>
          </a:ln>
        </p:spPr>
        <p:txBody>
          <a:bodyPr wrap="square" lIns="71437" tIns="71437" rIns="71437" bIns="71437">
            <a:spAutoFit/>
          </a:bodyPr>
          <a:lstStyle/>
          <a:p>
            <a:pPr>
              <a:defRPr sz="5000">
                <a:solidFill>
                  <a:srgbClr val="164194"/>
                </a:solidFill>
              </a:defRPr>
            </a:pPr>
            <a:endParaRPr>
              <a:latin typeface="+mj-lt"/>
            </a:endParaRPr>
          </a:p>
        </p:txBody>
      </p:sp>
      <p:sp>
        <p:nvSpPr>
          <p:cNvPr id="18" name="Die Startup Häuser in Tunis &amp; Kigali unterstützen junge Menschen…"/>
          <p:cNvSpPr txBox="1"/>
          <p:nvPr/>
        </p:nvSpPr>
        <p:spPr>
          <a:xfrm>
            <a:off x="1073962" y="1800675"/>
            <a:ext cx="18656313" cy="911225"/>
          </a:xfrm>
          <a:prstGeom prst="rect">
            <a:avLst/>
          </a:prstGeom>
          <a:ln w="12700">
            <a:miter lim="400000"/>
          </a:ln>
        </p:spPr>
        <p:txBody>
          <a:bodyPr wrap="square" lIns="71437" tIns="71437" rIns="71437" bIns="71437" anchor="t">
            <a:spAutoFit/>
          </a:bodyPr>
          <a:lstStyle/>
          <a:p>
            <a:pPr>
              <a:defRPr sz="5000">
                <a:solidFill>
                  <a:srgbClr val="164194"/>
                </a:solidFill>
              </a:defRPr>
            </a:pPr>
            <a:r>
              <a:rPr lang="en-US" altLang="de-DE" sz="5000" dirty="0" smtClean="0">
                <a:solidFill>
                  <a:srgbClr val="164194"/>
                </a:solidFill>
                <a:latin typeface="+mj-lt"/>
              </a:rPr>
              <a:t>Dennis Njiru Mwarange</a:t>
            </a:r>
            <a:r>
              <a:rPr lang="en-US" altLang="de-DE" sz="5000" dirty="0" smtClean="0">
                <a:solidFill>
                  <a:srgbClr val="164194"/>
                </a:solidFill>
                <a:latin typeface="+mj-lt"/>
              </a:rPr>
              <a:t> </a:t>
            </a:r>
            <a:r>
              <a:rPr lang="de-DE" sz="5000" dirty="0" smtClean="0">
                <a:solidFill>
                  <a:srgbClr val="164194"/>
                </a:solidFill>
                <a:latin typeface="+mj-lt"/>
              </a:rPr>
              <a:t> </a:t>
            </a:r>
            <a:endParaRPr lang="de-DE" sz="5000" dirty="0">
              <a:solidFill>
                <a:srgbClr val="164194"/>
              </a:solidFill>
              <a:latin typeface="+mj-lt"/>
            </a:endParaRPr>
          </a:p>
        </p:txBody>
      </p:sp>
      <p:sp>
        <p:nvSpPr>
          <p:cNvPr id="38" name="WSH Kigali"/>
          <p:cNvSpPr txBox="1"/>
          <p:nvPr/>
        </p:nvSpPr>
        <p:spPr>
          <a:xfrm>
            <a:off x="1064336" y="2724067"/>
            <a:ext cx="13484460" cy="698267"/>
          </a:xfrm>
          <a:prstGeom prst="rect">
            <a:avLst/>
          </a:prstGeom>
          <a:ln w="12700">
            <a:miter lim="400000"/>
          </a:ln>
        </p:spPr>
        <p:txBody>
          <a:bodyPr wrap="none" lIns="71437" tIns="71437" rIns="71437" bIns="71437" anchor="t">
            <a:spAutoFit/>
          </a:bodyPr>
          <a:lstStyle/>
          <a:p>
            <a:r>
              <a:rPr lang="en-US" altLang="de-DE" dirty="0" smtClean="0">
                <a:latin typeface="+mj-lt"/>
              </a:rPr>
              <a:t>Sustainable cities and communities/ Zero carbon impact warrior</a:t>
            </a:r>
            <a:endParaRPr lang="en-US" altLang="de-DE" dirty="0">
              <a:latin typeface="+mj-lt"/>
            </a:endParaRPr>
          </a:p>
        </p:txBody>
      </p:sp>
      <p:sp>
        <p:nvSpPr>
          <p:cNvPr id="19" name="Textfeld 13"/>
          <p:cNvSpPr txBox="1"/>
          <p:nvPr/>
        </p:nvSpPr>
        <p:spPr>
          <a:xfrm>
            <a:off x="5516880" y="3864610"/>
            <a:ext cx="18143220" cy="60535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t">
            <a:spAutoFit/>
          </a:bodyPr>
          <a:lstStyle/>
          <a:p>
            <a:r>
              <a:rPr lang="en-US" sz="3200" dirty="0" smtClean="0"/>
              <a:t>Dennis Njiru Mwarange is an economist, statistician and dedicated researcher whose goal is to </a:t>
            </a:r>
            <a:r>
              <a:rPr lang="en-US" sz="3200" dirty="0"/>
              <a:t>pursue a career in a dynamic working environment to learn and add substantive value by applying my knowledge skills and experience in order to become a valuable asset. </a:t>
            </a:r>
            <a:r>
              <a:rPr lang="en-US" sz="3200" dirty="0" smtClean="0"/>
              <a:t>Dennis continues </a:t>
            </a:r>
            <a:r>
              <a:rPr lang="en-US" sz="3200" dirty="0"/>
              <a:t>to research extensively on technology, poverty, inequality and consumer behavior with an eye on sustainable development. </a:t>
            </a:r>
            <a:r>
              <a:rPr lang="en-US" sz="3200" dirty="0" smtClean="0"/>
              <a:t>As </a:t>
            </a:r>
            <a:r>
              <a:rPr lang="en-US" sz="3200" dirty="0"/>
              <a:t>a technology enthusiast, I advocate for the adoption of breakthrough technology to transform lives and green </a:t>
            </a:r>
            <a:r>
              <a:rPr lang="en-US" sz="3200" dirty="0" smtClean="0"/>
              <a:t>growth. Dennis is a member of a project Youth For Change Carbon Zero Warriors where our goal is to empower and educate youth on the urgent need for sustainable practices in combating climate change while mobilizing meaningful action towards achieving a zero carbon future. Dennis is also a member of a group of fellows in the planning stages of developing a start up that bridges the gap between project participants and service providers as well as a one stop shop for data on affordable housing that contains a library for training resources on how to build climate friendly housing.  </a:t>
            </a:r>
            <a:endParaRPr sz="3200" dirty="0"/>
          </a:p>
        </p:txBody>
      </p:sp>
      <p:sp>
        <p:nvSpPr>
          <p:cNvPr id="20" name="Textfeld 13"/>
          <p:cNvSpPr txBox="1"/>
          <p:nvPr/>
        </p:nvSpPr>
        <p:spPr>
          <a:xfrm>
            <a:off x="5600361" y="10038982"/>
            <a:ext cx="9532177" cy="43505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a:defRPr sz="3200" b="1">
                <a:latin typeface="+mj-lt"/>
              </a:defRPr>
            </a:lvl1pPr>
          </a:lstStyle>
          <a:p>
            <a:r>
              <a:rPr lang="en-GB" dirty="0">
                <a:sym typeface="Proxima Nova"/>
              </a:rPr>
              <a:t>Key Achievements:</a:t>
            </a:r>
          </a:p>
          <a:p>
            <a:pPr marL="527050" indent="-457200">
              <a:spcBef>
                <a:spcPts val="1000"/>
              </a:spcBef>
              <a:buClr>
                <a:srgbClr val="164194"/>
              </a:buClr>
              <a:buSzPts val="2500"/>
              <a:buFont typeface="Wingdings" panose="05000000000000000000" pitchFamily="2" charset="2"/>
              <a:buChar char="Ø"/>
            </a:pPr>
            <a:r>
              <a:rPr lang="en-GB" sz="2800" b="0" dirty="0" smtClean="0">
                <a:sym typeface="Proxima Nova"/>
              </a:rPr>
              <a:t>Founder and member Youth For Change Carbon Zero Warriors.</a:t>
            </a:r>
          </a:p>
          <a:p>
            <a:pPr marL="527050" indent="-457200">
              <a:spcBef>
                <a:spcPts val="1000"/>
              </a:spcBef>
              <a:buClr>
                <a:srgbClr val="164194"/>
              </a:buClr>
              <a:buSzPts val="2500"/>
              <a:buFont typeface="Wingdings" panose="05000000000000000000" pitchFamily="2" charset="2"/>
              <a:buChar char="Ø"/>
            </a:pPr>
            <a:r>
              <a:rPr lang="en-GB" sz="2800" b="0" dirty="0" smtClean="0">
                <a:sym typeface="Proxima Nova"/>
              </a:rPr>
              <a:t>Fellow Africa For Sustainable development.</a:t>
            </a:r>
          </a:p>
          <a:p>
            <a:pPr marL="527050" indent="-457200">
              <a:spcBef>
                <a:spcPts val="1000"/>
              </a:spcBef>
              <a:buClr>
                <a:srgbClr val="164194"/>
              </a:buClr>
              <a:buSzPts val="2500"/>
              <a:buFont typeface="Wingdings" panose="05000000000000000000" pitchFamily="2" charset="2"/>
              <a:buChar char="Ø"/>
            </a:pPr>
            <a:r>
              <a:rPr lang="en-GB" sz="2800" b="0" dirty="0" smtClean="0">
                <a:sym typeface="Proxima Nova"/>
              </a:rPr>
              <a:t>Fellow Zero Carbon Impact Fellowship</a:t>
            </a:r>
          </a:p>
          <a:p>
            <a:pPr marL="527050" indent="-457200">
              <a:spcBef>
                <a:spcPts val="1000"/>
              </a:spcBef>
              <a:buClr>
                <a:srgbClr val="164194"/>
              </a:buClr>
              <a:buSzPts val="2500"/>
              <a:buFont typeface="Wingdings" panose="05000000000000000000" pitchFamily="2" charset="2"/>
              <a:buChar char="Ø"/>
            </a:pPr>
            <a:r>
              <a:rPr lang="en-GB" sz="2800" b="0" dirty="0" smtClean="0">
                <a:sym typeface="Proxima Nova"/>
              </a:rPr>
              <a:t>Participant in repliCATS research project</a:t>
            </a:r>
            <a:r>
              <a:rPr lang="en-GB" b="0" dirty="0" smtClean="0">
                <a:sym typeface="Proxima Nova"/>
              </a:rPr>
              <a:t>.</a:t>
            </a:r>
            <a:endParaRPr lang="en-GB" b="0" dirty="0">
              <a:sym typeface="Proxima Nova"/>
            </a:endParaRPr>
          </a:p>
          <a:p>
            <a:endParaRPr lang="en-US" dirty="0"/>
          </a:p>
          <a:p>
            <a:endParaRPr lang="en-US" dirty="0"/>
          </a:p>
        </p:txBody>
      </p:sp>
      <p:sp>
        <p:nvSpPr>
          <p:cNvPr id="22" name="Textfeld 13"/>
          <p:cNvSpPr txBox="1"/>
          <p:nvPr/>
        </p:nvSpPr>
        <p:spPr>
          <a:xfrm>
            <a:off x="15568873" y="9866116"/>
            <a:ext cx="8610861" cy="34785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t">
            <a:spAutoFit/>
          </a:bodyPr>
          <a:lstStyle/>
          <a:p>
            <a:r>
              <a:rPr lang="en-US" sz="3200" b="1" dirty="0">
                <a:latin typeface="+mj-lt"/>
              </a:rPr>
              <a:t>Program </a:t>
            </a:r>
            <a:r>
              <a:rPr lang="en-US" sz="3200" b="1" dirty="0" smtClean="0">
                <a:latin typeface="+mj-lt"/>
              </a:rPr>
              <a:t>Milestones:</a:t>
            </a:r>
            <a:endParaRPr lang="en-US" sz="3200" b="1" dirty="0">
              <a:latin typeface="+mj-lt"/>
            </a:endParaRPr>
          </a:p>
          <a:p>
            <a:pPr marL="527050" indent="-457200">
              <a:spcBef>
                <a:spcPts val="1000"/>
              </a:spcBef>
              <a:buClr>
                <a:srgbClr val="164194"/>
              </a:buClr>
              <a:buSzPts val="2500"/>
              <a:buFont typeface="Wingdings" panose="05000000000000000000" pitchFamily="2" charset="2"/>
              <a:buChar char="Ø"/>
            </a:pPr>
            <a:r>
              <a:rPr lang="en-GB" sz="2800" dirty="0" smtClean="0">
                <a:latin typeface="+mj-lt"/>
                <a:ea typeface="Proxima Nova"/>
                <a:cs typeface="Proxima Nova"/>
                <a:sym typeface="Proxima Nova"/>
              </a:rPr>
              <a:t>Trained over 200 youths on topics related to climate science, change impacts and strategies for achieving net zero carbon emissions. </a:t>
            </a:r>
            <a:endParaRPr lang="en-GB" sz="2800" dirty="0">
              <a:latin typeface="+mj-lt"/>
              <a:ea typeface="Proxima Nova"/>
              <a:cs typeface="Proxima Nova"/>
              <a:sym typeface="Proxima Nova"/>
            </a:endParaRPr>
          </a:p>
          <a:p>
            <a:pPr marL="527050" indent="-457200">
              <a:spcBef>
                <a:spcPts val="1000"/>
              </a:spcBef>
              <a:buClr>
                <a:srgbClr val="164194"/>
              </a:buClr>
              <a:buSzPts val="2500"/>
              <a:buFont typeface="Wingdings" panose="05000000000000000000" pitchFamily="2" charset="2"/>
              <a:buChar char="Ø"/>
            </a:pPr>
            <a:r>
              <a:rPr lang="en-GB" sz="2800" dirty="0" smtClean="0">
                <a:latin typeface="+mj-lt"/>
                <a:ea typeface="Proxima Nova"/>
                <a:cs typeface="Proxima Nova"/>
                <a:sym typeface="Proxima Nova"/>
              </a:rPr>
              <a:t>Design and execution of targeted awareness campaigns using social media, email and other online channel to reach and engage youths.</a:t>
            </a:r>
            <a:endParaRPr lang="en-GB" sz="2800" dirty="0">
              <a:latin typeface="+mj-lt"/>
              <a:ea typeface="Proxima Nova"/>
              <a:cs typeface="Proxima Nova"/>
              <a:sym typeface="Proxima Nova"/>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480" y="3743816"/>
            <a:ext cx="4547973" cy="5141420"/>
          </a:xfrm>
          <a:prstGeom prst="rect">
            <a:avLst/>
          </a:prstGeom>
        </p:spPr>
      </p:pic>
    </p:spTree>
  </p:cSld>
  <p:clrMapOvr>
    <a:masterClrMapping/>
  </p:clrMapOvr>
  <p:transition spd="med"/>
</p:sld>
</file>

<file path=ppt/theme/theme1.xml><?xml version="1.0" encoding="utf-8"?>
<a:theme xmlns:a="http://schemas.openxmlformats.org/drawingml/2006/main" name="White">
  <a:themeElements>
    <a:clrScheme name="White">
      <a:dk1>
        <a:srgbClr val="575756"/>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ahoma"/>
        <a:ea typeface="Tahoma"/>
        <a:cs typeface="Tahoma"/>
      </a:majorFont>
      <a:minorFont>
        <a:latin typeface="Tahoma"/>
        <a:ea typeface="Tahoma"/>
        <a:cs typeface="Tahom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spPr>
      <a:bodyPr rot="0" spcFirstLastPara="1" vertOverflow="overflow" horzOverflow="overflow" vert="horz" wrap="square" lIns="71437" tIns="71437" rIns="71437" bIns="71437" numCol="1" spcCol="38100" rtlCol="0" anchor="ctr">
        <a:spAutoFit/>
      </a:bodyPr>
      <a:lstStyle>
        <a:defPPr marL="0" marR="0" indent="0" algn="ctr" defTabSz="821690" rtl="0" fontAlgn="auto" latinLnBrk="0" hangingPunct="0">
          <a:lnSpc>
            <a:spcPct val="100000"/>
          </a:lnSpc>
          <a:spcBef>
            <a:spcPts val="0"/>
          </a:spcBef>
          <a:spcAft>
            <a:spcPts val="0"/>
          </a:spcAft>
          <a:buClrTx/>
          <a:buSzTx/>
          <a:buFontTx/>
          <a:buNone/>
          <a:defRPr kumimoji="0" sz="3000" b="0" i="0" u="none" strike="noStrike" cap="none" spc="0" normalizeH="0" baseline="0">
            <a:ln>
              <a:noFill/>
            </a:ln>
            <a:solidFill>
              <a:srgbClr val="FFFFFF"/>
            </a:solidFill>
            <a:effectLst/>
            <a:uFillTx/>
            <a:latin typeface="Helvetica Neue Medium" panose="02000503000000020004"/>
            <a:ea typeface="Helvetica Neue Medium" panose="02000503000000020004"/>
            <a:cs typeface="Helvetica Neue Medium" panose="02000503000000020004"/>
            <a:sym typeface="Helvetica Neue Medium" panose="020005030000000200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71437" tIns="71437" rIns="71437" bIns="71437" numCol="1" spcCol="38100" rtlCol="0" anchor="ctr">
        <a:spAutoFit/>
      </a:bodyPr>
      <a:lstStyle>
        <a:defPPr marL="0" marR="0" indent="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ahoma"/>
        <a:ea typeface="Tahoma"/>
        <a:cs typeface="Tahoma"/>
      </a:majorFont>
      <a:minorFont>
        <a:latin typeface="Tahoma"/>
        <a:ea typeface="Tahoma"/>
        <a:cs typeface="Tahom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spPr>
      <a:bodyPr rot="0" spcFirstLastPara="1" vertOverflow="overflow" horzOverflow="overflow" vert="horz" wrap="square" lIns="71437" tIns="71437" rIns="71437" bIns="71437" numCol="1" spcCol="38100" rtlCol="0" anchor="ctr">
        <a:spAutoFit/>
      </a:bodyPr>
      <a:lstStyle>
        <a:defPPr marL="0" marR="0" indent="0" algn="ctr" defTabSz="821690" rtl="0" fontAlgn="auto" latinLnBrk="0" hangingPunct="0">
          <a:lnSpc>
            <a:spcPct val="100000"/>
          </a:lnSpc>
          <a:spcBef>
            <a:spcPts val="0"/>
          </a:spcBef>
          <a:spcAft>
            <a:spcPts val="0"/>
          </a:spcAft>
          <a:buClrTx/>
          <a:buSzTx/>
          <a:buFontTx/>
          <a:buNone/>
          <a:defRPr kumimoji="0" sz="3000" b="0" i="0" u="none" strike="noStrike" cap="none" spc="0" normalizeH="0" baseline="0">
            <a:ln>
              <a:noFill/>
            </a:ln>
            <a:solidFill>
              <a:srgbClr val="FFFFFF"/>
            </a:solidFill>
            <a:effectLst/>
            <a:uFillTx/>
            <a:latin typeface="Helvetica Neue Medium" panose="02000503000000020004"/>
            <a:ea typeface="Helvetica Neue Medium" panose="02000503000000020004"/>
            <a:cs typeface="Helvetica Neue Medium" panose="02000503000000020004"/>
            <a:sym typeface="Helvetica Neue Medium" panose="020005030000000200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71437" tIns="71437" rIns="71437" bIns="71437" numCol="1" spcCol="38100" rtlCol="0" anchor="ctr">
        <a:spAutoFit/>
      </a:bodyPr>
      <a:lstStyle>
        <a:defPPr marL="0" marR="0" indent="0" algn="l" defTabSz="821690" rtl="0" fontAlgn="auto" latinLnBrk="0" hangingPunct="0">
          <a:lnSpc>
            <a:spcPct val="100000"/>
          </a:lnSpc>
          <a:spcBef>
            <a:spcPts val="0"/>
          </a:spcBef>
          <a:spcAft>
            <a:spcPts val="0"/>
          </a:spcAft>
          <a:buClrTx/>
          <a:buSzTx/>
          <a:buFontTx/>
          <a:buNone/>
          <a:defRPr kumimoji="0" sz="3600" b="0" i="0" u="none" strike="noStrike" cap="none" spc="0" normalizeH="0" baseline="0">
            <a:ln>
              <a:noFill/>
            </a:ln>
            <a:solidFill>
              <a:srgbClr val="575756"/>
            </a:solidFill>
            <a:effectLst/>
            <a:uFillTx/>
            <a:latin typeface="+mn-lt"/>
            <a:ea typeface="+mn-ea"/>
            <a:cs typeface="+mn-cs"/>
            <a:sym typeface="Tahoma" panose="020B060403050404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285</Words>
  <Application>Microsoft Office PowerPoint</Application>
  <PresentationFormat>Custom</PresentationFormat>
  <Paragraphs>15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Helvetica Light</vt:lpstr>
      <vt:lpstr>Helvetica Neue</vt:lpstr>
      <vt:lpstr>Helvetica Neue Medium</vt:lpstr>
      <vt:lpstr>Proxima Nova</vt:lpstr>
      <vt:lpstr>Tahoma</vt:lpstr>
      <vt:lpstr>Wingdings</vt:lpstr>
      <vt:lpstr>White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Wurow, Andrea</dc:creator>
  <cp:lastModifiedBy>pc</cp:lastModifiedBy>
  <cp:revision>34</cp:revision>
  <cp:lastPrinted>2023-10-18T09:35:00Z</cp:lastPrinted>
  <dcterms:created xsi:type="dcterms:W3CDTF">2023-10-18T09:35:00Z</dcterms:created>
  <dcterms:modified xsi:type="dcterms:W3CDTF">2023-11-01T04:06:27Z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0x010100277494833E7B6D429A895E2A2936E491</vt:lpwstr>
  </property>
  <property fmtid="{D5CDD505-2E9C-101B-9397-08002B2CF9AE}" pid="3" name="KSOProductBuildVer">
    <vt:lpwstr>1033-5.5.1.8075</vt:lpwstr>
  </property>
</Properties>
</file>