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Lst>
  <p:sldSz cy="13716000" cx="24384000"/>
  <p:notesSz cx="6959600" cy="9245600"/>
  <p:embeddedFontLst>
    <p:embeddedFont>
      <p:font typeface="Tahoma"/>
      <p:regular r:id="rId8"/>
      <p:bold r:id="rId9"/>
    </p:embeddedFont>
    <p:embeddedFont>
      <p:font typeface="Helvetica Neue"/>
      <p:regular r:id="rId10"/>
      <p:bold r:id="rId11"/>
      <p:italic r:id="rId12"/>
      <p:boldItalic r:id="rId13"/>
    </p:embeddedFont>
    <p:embeddedFont>
      <p:font typeface="Helvetica Neue Light"/>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320">
          <p15:clr>
            <a:srgbClr val="A4A3A4"/>
          </p15:clr>
        </p15:guide>
        <p15:guide id="2" pos="7680">
          <p15:clr>
            <a:srgbClr val="A4A3A4"/>
          </p15:clr>
        </p15:guide>
        <p15:guide id="3" orient="horz" pos="8198">
          <p15:clr>
            <a:srgbClr val="A4A3A4"/>
          </p15:clr>
        </p15:guide>
        <p15:guide id="4" pos="756">
          <p15:clr>
            <a:srgbClr val="A4A3A4"/>
          </p15:clr>
        </p15:guide>
        <p15:guide id="5" pos="8542">
          <p15:clr>
            <a:srgbClr val="A4A3A4"/>
          </p15:clr>
        </p15:guide>
        <p15:guide id="6" orient="horz" pos="3163">
          <p15:clr>
            <a:srgbClr val="A4A3A4"/>
          </p15:clr>
        </p15:guide>
        <p15:guide id="7" orient="horz" pos="7064">
          <p15:clr>
            <a:srgbClr val="A4A3A4"/>
          </p15:clr>
        </p15:guide>
        <p15:guide id="8" pos="14552">
          <p15:clr>
            <a:srgbClr val="A4A3A4"/>
          </p15:clr>
        </p15:guide>
      </p15:sldGuideLst>
    </p:ext>
    <p:ext uri="http://customooxmlschemas.google.com/">
      <go:slidesCustomData xmlns:go="http://customooxmlschemas.google.com/" r:id="rId18" roundtripDataSignature="AMtx7mhY+nR1COS4VK9ho5FhEuLTeZ4jO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320" orient="horz"/>
        <p:guide pos="7680"/>
        <p:guide pos="8198" orient="horz"/>
        <p:guide pos="756"/>
        <p:guide pos="8542"/>
        <p:guide pos="3163" orient="horz"/>
        <p:guide pos="7064" orient="horz"/>
        <p:guide pos="14552"/>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HelveticaNeue-bold.fntdata"/><Relationship Id="rId10" Type="http://schemas.openxmlformats.org/officeDocument/2006/relationships/font" Target="fonts/HelveticaNeue-regular.fntdata"/><Relationship Id="rId13" Type="http://schemas.openxmlformats.org/officeDocument/2006/relationships/font" Target="fonts/HelveticaNeue-boldItalic.fntdata"/><Relationship Id="rId12" Type="http://schemas.openxmlformats.org/officeDocument/2006/relationships/font" Target="fonts/HelveticaNeue-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Tahoma-bold.fntdata"/><Relationship Id="rId15" Type="http://schemas.openxmlformats.org/officeDocument/2006/relationships/font" Target="fonts/HelveticaNeueLight-bold.fntdata"/><Relationship Id="rId14" Type="http://schemas.openxmlformats.org/officeDocument/2006/relationships/font" Target="fonts/HelveticaNeueLight-regular.fntdata"/><Relationship Id="rId17" Type="http://schemas.openxmlformats.org/officeDocument/2006/relationships/font" Target="fonts/HelveticaNeueLight-boldItalic.fntdata"/><Relationship Id="rId16" Type="http://schemas.openxmlformats.org/officeDocument/2006/relationships/font" Target="fonts/HelveticaNeueLight-italic.fntdata"/><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font" Target="fonts/Tahoma-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98463" y="693738"/>
            <a:ext cx="6162675" cy="3467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27947" y="4391660"/>
            <a:ext cx="5103707" cy="4160520"/>
          </a:xfrm>
          <a:prstGeom prst="rect">
            <a:avLst/>
          </a:prstGeom>
          <a:noFill/>
          <a:ln>
            <a:noFill/>
          </a:ln>
        </p:spPr>
        <p:txBody>
          <a:bodyPr anchorCtr="0" anchor="t" bIns="46275" lIns="92575" spcFirstLastPara="1" rIns="92575" wrap="square" tIns="46275">
            <a:noAutofit/>
          </a:bodyPr>
          <a:lstStyle>
            <a:lvl1pPr indent="-228600" lvl="0" marL="457200" marR="0" rtl="0" algn="l">
              <a:lnSpc>
                <a:spcPct val="118000"/>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1pPr>
            <a:lvl2pPr indent="-228600" lvl="1" marL="914400" marR="0" rtl="0" algn="l">
              <a:lnSpc>
                <a:spcPct val="118000"/>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2pPr>
            <a:lvl3pPr indent="-228600" lvl="2" marL="1371600" marR="0" rtl="0" algn="l">
              <a:lnSpc>
                <a:spcPct val="118000"/>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3pPr>
            <a:lvl4pPr indent="-228600" lvl="3" marL="1828800" marR="0" rtl="0" algn="l">
              <a:lnSpc>
                <a:spcPct val="118000"/>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4pPr>
            <a:lvl5pPr indent="-228600" lvl="4" marL="2286000" marR="0" rtl="0" algn="l">
              <a:lnSpc>
                <a:spcPct val="118000"/>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5pPr>
            <a:lvl6pPr indent="-228600" lvl="5" marL="2743200" marR="0" rtl="0" algn="l">
              <a:lnSpc>
                <a:spcPct val="118000"/>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6pPr>
            <a:lvl7pPr indent="-228600" lvl="6" marL="3200400" marR="0" rtl="0" algn="l">
              <a:lnSpc>
                <a:spcPct val="118000"/>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7pPr>
            <a:lvl8pPr indent="-228600" lvl="7" marL="3657600" marR="0" rtl="0" algn="l">
              <a:lnSpc>
                <a:spcPct val="118000"/>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8pPr>
            <a:lvl9pPr indent="-228600" lvl="8" marL="4114800" marR="0" rtl="0" algn="l">
              <a:lnSpc>
                <a:spcPct val="118000"/>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1:notes"/>
          <p:cNvSpPr txBox="1"/>
          <p:nvPr>
            <p:ph idx="1" type="body"/>
          </p:nvPr>
        </p:nvSpPr>
        <p:spPr>
          <a:xfrm>
            <a:off x="927947" y="4391660"/>
            <a:ext cx="5103707" cy="4160520"/>
          </a:xfrm>
          <a:prstGeom prst="rect">
            <a:avLst/>
          </a:prstGeom>
          <a:noFill/>
          <a:ln>
            <a:noFill/>
          </a:ln>
        </p:spPr>
        <p:txBody>
          <a:bodyPr anchorCtr="0" anchor="t" bIns="46275" lIns="92575" spcFirstLastPara="1" rIns="92575" wrap="square" tIns="46275">
            <a:noAutofit/>
          </a:bodyPr>
          <a:lstStyle/>
          <a:p>
            <a:pPr indent="0" lvl="0" marL="0" rtl="0" algn="l">
              <a:lnSpc>
                <a:spcPct val="118000"/>
              </a:lnSpc>
              <a:spcBef>
                <a:spcPts val="0"/>
              </a:spcBef>
              <a:spcAft>
                <a:spcPts val="0"/>
              </a:spcAft>
              <a:buSzPts val="1400"/>
              <a:buNone/>
            </a:pPr>
            <a:r>
              <a:t/>
            </a:r>
            <a:endParaRPr/>
          </a:p>
        </p:txBody>
      </p:sp>
      <p:sp>
        <p:nvSpPr>
          <p:cNvPr id="53" name="Google Shape;53;p1:notes"/>
          <p:cNvSpPr/>
          <p:nvPr>
            <p:ph idx="2" type="sldImg"/>
          </p:nvPr>
        </p:nvSpPr>
        <p:spPr>
          <a:xfrm>
            <a:off x="398463" y="693738"/>
            <a:ext cx="6162675" cy="34671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2:notes"/>
          <p:cNvSpPr txBox="1"/>
          <p:nvPr>
            <p:ph idx="1" type="body"/>
          </p:nvPr>
        </p:nvSpPr>
        <p:spPr>
          <a:xfrm>
            <a:off x="927947" y="4391660"/>
            <a:ext cx="5103707" cy="4160520"/>
          </a:xfrm>
          <a:prstGeom prst="rect">
            <a:avLst/>
          </a:prstGeom>
          <a:noFill/>
          <a:ln>
            <a:noFill/>
          </a:ln>
        </p:spPr>
        <p:txBody>
          <a:bodyPr anchorCtr="0" anchor="t" bIns="46275" lIns="92575" spcFirstLastPara="1" rIns="92575" wrap="square" tIns="46275">
            <a:noAutofit/>
          </a:bodyPr>
          <a:lstStyle/>
          <a:p>
            <a:pPr indent="0" lvl="0" marL="0" rtl="0" algn="l">
              <a:lnSpc>
                <a:spcPct val="118000"/>
              </a:lnSpc>
              <a:spcBef>
                <a:spcPts val="0"/>
              </a:spcBef>
              <a:spcAft>
                <a:spcPts val="0"/>
              </a:spcAft>
              <a:buSzPts val="1400"/>
              <a:buNone/>
            </a:pPr>
            <a:r>
              <a:t/>
            </a:r>
            <a:endParaRPr/>
          </a:p>
        </p:txBody>
      </p:sp>
      <p:sp>
        <p:nvSpPr>
          <p:cNvPr id="61" name="Google Shape;61;p2:notes"/>
          <p:cNvSpPr/>
          <p:nvPr>
            <p:ph idx="2" type="sldImg"/>
          </p:nvPr>
        </p:nvSpPr>
        <p:spPr>
          <a:xfrm>
            <a:off x="398463" y="693738"/>
            <a:ext cx="6162675" cy="34671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tx">
  <p:cSld name="TITLE_AND_BODY">
    <p:spTree>
      <p:nvGrpSpPr>
        <p:cNvPr id="9" name="Shape 9"/>
        <p:cNvGrpSpPr/>
        <p:nvPr/>
      </p:nvGrpSpPr>
      <p:grpSpPr>
        <a:xfrm>
          <a:off x="0" y="0"/>
          <a:ext cx="0" cy="0"/>
          <a:chOff x="0" y="0"/>
          <a:chExt cx="0" cy="0"/>
        </a:xfrm>
      </p:grpSpPr>
      <p:sp>
        <p:nvSpPr>
          <p:cNvPr id="10" name="Google Shape;10;p4"/>
          <p:cNvSpPr txBox="1"/>
          <p:nvPr>
            <p:ph idx="12" type="sldNum"/>
          </p:nvPr>
        </p:nvSpPr>
        <p:spPr>
          <a:xfrm>
            <a:off x="12187237" y="13073062"/>
            <a:ext cx="460624" cy="485776"/>
          </a:xfrm>
          <a:prstGeom prst="rect">
            <a:avLst/>
          </a:prstGeom>
          <a:noFill/>
          <a:ln>
            <a:noFill/>
          </a:ln>
        </p:spPr>
        <p:txBody>
          <a:bodyPr anchorCtr="0" anchor="t" bIns="71425" lIns="71425" spcFirstLastPara="1" rIns="71425" wrap="square" tIns="71425">
            <a:spAutoFit/>
          </a:bodyPr>
          <a:lstStyle>
            <a:lvl1pPr indent="0" lvl="0"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1pPr>
            <a:lvl2pPr indent="0" lvl="1"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2pPr>
            <a:lvl3pPr indent="0" lvl="2"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3pPr>
            <a:lvl4pPr indent="0" lvl="3"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4pPr>
            <a:lvl5pPr indent="0" lvl="4"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5pPr>
            <a:lvl6pPr indent="0" lvl="5"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6pPr>
            <a:lvl7pPr indent="0" lvl="6"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7pPr>
            <a:lvl8pPr indent="0" lvl="7"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8pPr>
            <a:lvl9pPr indent="0" lvl="8"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itat">
  <p:cSld name="Zitat">
    <p:spTree>
      <p:nvGrpSpPr>
        <p:cNvPr id="44" name="Shape 44"/>
        <p:cNvGrpSpPr/>
        <p:nvPr/>
      </p:nvGrpSpPr>
      <p:grpSpPr>
        <a:xfrm>
          <a:off x="0" y="0"/>
          <a:ext cx="0" cy="0"/>
          <a:chOff x="0" y="0"/>
          <a:chExt cx="0" cy="0"/>
        </a:xfrm>
      </p:grpSpPr>
      <p:sp>
        <p:nvSpPr>
          <p:cNvPr id="45" name="Google Shape;45;p13"/>
          <p:cNvSpPr txBox="1"/>
          <p:nvPr>
            <p:ph idx="1" type="body"/>
          </p:nvPr>
        </p:nvSpPr>
        <p:spPr>
          <a:xfrm>
            <a:off x="4833937" y="8947546"/>
            <a:ext cx="14716126" cy="647701"/>
          </a:xfrm>
          <a:prstGeom prst="rect">
            <a:avLst/>
          </a:prstGeom>
          <a:noFill/>
          <a:ln>
            <a:noFill/>
          </a:ln>
        </p:spPr>
        <p:txBody>
          <a:bodyPr anchorCtr="0" anchor="t" bIns="71425" lIns="71425" spcFirstLastPara="1" rIns="71425" wrap="square" tIns="71425">
            <a:spAutoFit/>
          </a:bodyPr>
          <a:lstStyle>
            <a:lvl1pPr indent="-228600" lvl="0" marL="457200" algn="l">
              <a:lnSpc>
                <a:spcPct val="100000"/>
              </a:lnSpc>
              <a:spcBef>
                <a:spcPts val="0"/>
              </a:spcBef>
              <a:spcAft>
                <a:spcPts val="0"/>
              </a:spcAft>
              <a:buClr>
                <a:srgbClr val="575756"/>
              </a:buClr>
              <a:buSzPts val="2000"/>
              <a:buFont typeface="Tahoma"/>
              <a:buNone/>
              <a:defRPr sz="2000"/>
            </a:lvl1pPr>
            <a:lvl2pPr indent="-394335" lvl="1" marL="914400" algn="l">
              <a:lnSpc>
                <a:spcPct val="100000"/>
              </a:lnSpc>
              <a:spcBef>
                <a:spcPts val="0"/>
              </a:spcBef>
              <a:spcAft>
                <a:spcPts val="0"/>
              </a:spcAft>
              <a:buSzPts val="2610"/>
              <a:buChar char="•"/>
              <a:defRPr/>
            </a:lvl2pPr>
            <a:lvl3pPr indent="-394335" lvl="2" marL="1371600" algn="l">
              <a:lnSpc>
                <a:spcPct val="100000"/>
              </a:lnSpc>
              <a:spcBef>
                <a:spcPts val="0"/>
              </a:spcBef>
              <a:spcAft>
                <a:spcPts val="0"/>
              </a:spcAft>
              <a:buSzPts val="2610"/>
              <a:buChar char="•"/>
              <a:defRPr/>
            </a:lvl3pPr>
            <a:lvl4pPr indent="-394335" lvl="3" marL="1828800" algn="l">
              <a:lnSpc>
                <a:spcPct val="100000"/>
              </a:lnSpc>
              <a:spcBef>
                <a:spcPts val="0"/>
              </a:spcBef>
              <a:spcAft>
                <a:spcPts val="0"/>
              </a:spcAft>
              <a:buSzPts val="2610"/>
              <a:buChar char="•"/>
              <a:defRPr/>
            </a:lvl4pPr>
            <a:lvl5pPr indent="-394335" lvl="4" marL="2286000" algn="l">
              <a:lnSpc>
                <a:spcPct val="100000"/>
              </a:lnSpc>
              <a:spcBef>
                <a:spcPts val="0"/>
              </a:spcBef>
              <a:spcAft>
                <a:spcPts val="0"/>
              </a:spcAft>
              <a:buSzPts val="2610"/>
              <a:buChar char="•"/>
              <a:defRPr/>
            </a:lvl5pPr>
            <a:lvl6pPr indent="-394335" lvl="5" marL="2743200" algn="l">
              <a:lnSpc>
                <a:spcPct val="100000"/>
              </a:lnSpc>
              <a:spcBef>
                <a:spcPts val="0"/>
              </a:spcBef>
              <a:spcAft>
                <a:spcPts val="0"/>
              </a:spcAft>
              <a:buSzPts val="2610"/>
              <a:buChar char="•"/>
              <a:defRPr/>
            </a:lvl6pPr>
            <a:lvl7pPr indent="-394335" lvl="6" marL="3200400" algn="l">
              <a:lnSpc>
                <a:spcPct val="100000"/>
              </a:lnSpc>
              <a:spcBef>
                <a:spcPts val="0"/>
              </a:spcBef>
              <a:spcAft>
                <a:spcPts val="0"/>
              </a:spcAft>
              <a:buSzPts val="2610"/>
              <a:buChar char="•"/>
              <a:defRPr/>
            </a:lvl7pPr>
            <a:lvl8pPr indent="-394334" lvl="7" marL="3657600" algn="l">
              <a:lnSpc>
                <a:spcPct val="100000"/>
              </a:lnSpc>
              <a:spcBef>
                <a:spcPts val="0"/>
              </a:spcBef>
              <a:spcAft>
                <a:spcPts val="0"/>
              </a:spcAft>
              <a:buSzPts val="2610"/>
              <a:buChar char="•"/>
              <a:defRPr/>
            </a:lvl8pPr>
            <a:lvl9pPr indent="-394334" lvl="8" marL="4114800" algn="l">
              <a:lnSpc>
                <a:spcPct val="100000"/>
              </a:lnSpc>
              <a:spcBef>
                <a:spcPts val="0"/>
              </a:spcBef>
              <a:spcAft>
                <a:spcPts val="0"/>
              </a:spcAft>
              <a:buSzPts val="2610"/>
              <a:buChar char="•"/>
              <a:defRPr/>
            </a:lvl9pPr>
          </a:lstStyle>
          <a:p/>
        </p:txBody>
      </p:sp>
      <p:sp>
        <p:nvSpPr>
          <p:cNvPr id="46" name="Google Shape;46;p13"/>
          <p:cNvSpPr txBox="1"/>
          <p:nvPr>
            <p:ph idx="2" type="body"/>
          </p:nvPr>
        </p:nvSpPr>
        <p:spPr>
          <a:xfrm>
            <a:off x="4833937" y="5997575"/>
            <a:ext cx="14716126" cy="863601"/>
          </a:xfrm>
          <a:prstGeom prst="rect">
            <a:avLst/>
          </a:prstGeom>
          <a:noFill/>
          <a:ln>
            <a:noFill/>
          </a:ln>
        </p:spPr>
        <p:txBody>
          <a:bodyPr anchorCtr="0" anchor="ctr" bIns="71425" lIns="71425" spcFirstLastPara="1" rIns="71425" wrap="square" tIns="71425">
            <a:spAutoFit/>
          </a:bodyPr>
          <a:lstStyle>
            <a:lvl1pPr indent="-228600" lvl="0" marL="457200" algn="l">
              <a:lnSpc>
                <a:spcPct val="100000"/>
              </a:lnSpc>
              <a:spcBef>
                <a:spcPts val="0"/>
              </a:spcBef>
              <a:spcAft>
                <a:spcPts val="0"/>
              </a:spcAft>
              <a:buClr>
                <a:srgbClr val="575756"/>
              </a:buClr>
              <a:buSzPts val="1800"/>
              <a:buNone/>
              <a:defRPr/>
            </a:lvl1pPr>
            <a:lvl2pPr indent="-394335" lvl="1" marL="914400" algn="l">
              <a:lnSpc>
                <a:spcPct val="100000"/>
              </a:lnSpc>
              <a:spcBef>
                <a:spcPts val="0"/>
              </a:spcBef>
              <a:spcAft>
                <a:spcPts val="0"/>
              </a:spcAft>
              <a:buSzPts val="2610"/>
              <a:buChar char="•"/>
              <a:defRPr/>
            </a:lvl2pPr>
            <a:lvl3pPr indent="-394335" lvl="2" marL="1371600" algn="l">
              <a:lnSpc>
                <a:spcPct val="100000"/>
              </a:lnSpc>
              <a:spcBef>
                <a:spcPts val="0"/>
              </a:spcBef>
              <a:spcAft>
                <a:spcPts val="0"/>
              </a:spcAft>
              <a:buSzPts val="2610"/>
              <a:buChar char="•"/>
              <a:defRPr/>
            </a:lvl3pPr>
            <a:lvl4pPr indent="-394335" lvl="3" marL="1828800" algn="l">
              <a:lnSpc>
                <a:spcPct val="100000"/>
              </a:lnSpc>
              <a:spcBef>
                <a:spcPts val="0"/>
              </a:spcBef>
              <a:spcAft>
                <a:spcPts val="0"/>
              </a:spcAft>
              <a:buSzPts val="2610"/>
              <a:buChar char="•"/>
              <a:defRPr/>
            </a:lvl4pPr>
            <a:lvl5pPr indent="-394335" lvl="4" marL="2286000" algn="l">
              <a:lnSpc>
                <a:spcPct val="100000"/>
              </a:lnSpc>
              <a:spcBef>
                <a:spcPts val="0"/>
              </a:spcBef>
              <a:spcAft>
                <a:spcPts val="0"/>
              </a:spcAft>
              <a:buSzPts val="2610"/>
              <a:buChar char="•"/>
              <a:defRPr/>
            </a:lvl5pPr>
            <a:lvl6pPr indent="-394335" lvl="5" marL="2743200" algn="l">
              <a:lnSpc>
                <a:spcPct val="100000"/>
              </a:lnSpc>
              <a:spcBef>
                <a:spcPts val="0"/>
              </a:spcBef>
              <a:spcAft>
                <a:spcPts val="0"/>
              </a:spcAft>
              <a:buSzPts val="2610"/>
              <a:buChar char="•"/>
              <a:defRPr/>
            </a:lvl6pPr>
            <a:lvl7pPr indent="-394335" lvl="6" marL="3200400" algn="l">
              <a:lnSpc>
                <a:spcPct val="100000"/>
              </a:lnSpc>
              <a:spcBef>
                <a:spcPts val="0"/>
              </a:spcBef>
              <a:spcAft>
                <a:spcPts val="0"/>
              </a:spcAft>
              <a:buSzPts val="2610"/>
              <a:buChar char="•"/>
              <a:defRPr/>
            </a:lvl7pPr>
            <a:lvl8pPr indent="-394334" lvl="7" marL="3657600" algn="l">
              <a:lnSpc>
                <a:spcPct val="100000"/>
              </a:lnSpc>
              <a:spcBef>
                <a:spcPts val="0"/>
              </a:spcBef>
              <a:spcAft>
                <a:spcPts val="0"/>
              </a:spcAft>
              <a:buSzPts val="2610"/>
              <a:buChar char="•"/>
              <a:defRPr/>
            </a:lvl8pPr>
            <a:lvl9pPr indent="-394334" lvl="8" marL="4114800" algn="l">
              <a:lnSpc>
                <a:spcPct val="100000"/>
              </a:lnSpc>
              <a:spcBef>
                <a:spcPts val="0"/>
              </a:spcBef>
              <a:spcAft>
                <a:spcPts val="0"/>
              </a:spcAft>
              <a:buSzPts val="2610"/>
              <a:buChar char="•"/>
              <a:defRPr/>
            </a:lvl9pPr>
          </a:lstStyle>
          <a:p/>
        </p:txBody>
      </p:sp>
      <p:sp>
        <p:nvSpPr>
          <p:cNvPr id="47" name="Google Shape;47;p13"/>
          <p:cNvSpPr txBox="1"/>
          <p:nvPr>
            <p:ph idx="12" type="sldNum"/>
          </p:nvPr>
        </p:nvSpPr>
        <p:spPr>
          <a:xfrm>
            <a:off x="12187237" y="13073062"/>
            <a:ext cx="460624" cy="485776"/>
          </a:xfrm>
          <a:prstGeom prst="rect">
            <a:avLst/>
          </a:prstGeom>
          <a:noFill/>
          <a:ln>
            <a:noFill/>
          </a:ln>
        </p:spPr>
        <p:txBody>
          <a:bodyPr anchorCtr="0" anchor="t" bIns="71425" lIns="71425" spcFirstLastPara="1" rIns="71425" wrap="square" tIns="71425">
            <a:spAutoFit/>
          </a:bodyPr>
          <a:lstStyle>
            <a:lvl1pPr indent="0" lvl="0"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1pPr>
            <a:lvl2pPr indent="0" lvl="1"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2pPr>
            <a:lvl3pPr indent="0" lvl="2"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3pPr>
            <a:lvl4pPr indent="0" lvl="3"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4pPr>
            <a:lvl5pPr indent="0" lvl="4"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5pPr>
            <a:lvl6pPr indent="0" lvl="5"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6pPr>
            <a:lvl7pPr indent="0" lvl="6"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7pPr>
            <a:lvl8pPr indent="0" lvl="7"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8pPr>
            <a:lvl9pPr indent="0" lvl="8"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to">
  <p:cSld name="Foto">
    <p:spTree>
      <p:nvGrpSpPr>
        <p:cNvPr id="48" name="Shape 48"/>
        <p:cNvGrpSpPr/>
        <p:nvPr/>
      </p:nvGrpSpPr>
      <p:grpSpPr>
        <a:xfrm>
          <a:off x="0" y="0"/>
          <a:ext cx="0" cy="0"/>
          <a:chOff x="0" y="0"/>
          <a:chExt cx="0" cy="0"/>
        </a:xfrm>
      </p:grpSpPr>
      <p:sp>
        <p:nvSpPr>
          <p:cNvPr id="49" name="Google Shape;49;p14"/>
          <p:cNvSpPr/>
          <p:nvPr>
            <p:ph idx="2" type="pic"/>
          </p:nvPr>
        </p:nvSpPr>
        <p:spPr>
          <a:xfrm>
            <a:off x="1712269" y="0"/>
            <a:ext cx="20959463" cy="13983891"/>
          </a:xfrm>
          <a:prstGeom prst="rect">
            <a:avLst/>
          </a:prstGeom>
          <a:noFill/>
          <a:ln>
            <a:noFill/>
          </a:ln>
        </p:spPr>
      </p:sp>
      <p:sp>
        <p:nvSpPr>
          <p:cNvPr id="50" name="Google Shape;50;p14"/>
          <p:cNvSpPr txBox="1"/>
          <p:nvPr>
            <p:ph idx="12" type="sldNum"/>
          </p:nvPr>
        </p:nvSpPr>
        <p:spPr>
          <a:xfrm>
            <a:off x="12187237" y="13073062"/>
            <a:ext cx="460624" cy="485776"/>
          </a:xfrm>
          <a:prstGeom prst="rect">
            <a:avLst/>
          </a:prstGeom>
          <a:noFill/>
          <a:ln>
            <a:noFill/>
          </a:ln>
        </p:spPr>
        <p:txBody>
          <a:bodyPr anchorCtr="0" anchor="t" bIns="71425" lIns="71425" spcFirstLastPara="1" rIns="71425" wrap="square" tIns="71425">
            <a:spAutoFit/>
          </a:bodyPr>
          <a:lstStyle>
            <a:lvl1pPr indent="0" lvl="0"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1pPr>
            <a:lvl2pPr indent="0" lvl="1"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2pPr>
            <a:lvl3pPr indent="0" lvl="2"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3pPr>
            <a:lvl4pPr indent="0" lvl="3"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4pPr>
            <a:lvl5pPr indent="0" lvl="4"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5pPr>
            <a:lvl6pPr indent="0" lvl="5"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6pPr>
            <a:lvl7pPr indent="0" lvl="6"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7pPr>
            <a:lvl8pPr indent="0" lvl="7"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8pPr>
            <a:lvl9pPr indent="0" lvl="8"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to - Horizontal">
  <p:cSld name="Foto - Horizontal">
    <p:spTree>
      <p:nvGrpSpPr>
        <p:cNvPr id="11" name="Shape 11"/>
        <p:cNvGrpSpPr/>
        <p:nvPr/>
      </p:nvGrpSpPr>
      <p:grpSpPr>
        <a:xfrm>
          <a:off x="0" y="0"/>
          <a:ext cx="0" cy="0"/>
          <a:chOff x="0" y="0"/>
          <a:chExt cx="0" cy="0"/>
        </a:xfrm>
      </p:grpSpPr>
      <p:sp>
        <p:nvSpPr>
          <p:cNvPr id="12" name="Google Shape;12;p5"/>
          <p:cNvSpPr/>
          <p:nvPr>
            <p:ph idx="2" type="pic"/>
          </p:nvPr>
        </p:nvSpPr>
        <p:spPr>
          <a:xfrm>
            <a:off x="5329062" y="406546"/>
            <a:ext cx="13716003" cy="9148765"/>
          </a:xfrm>
          <a:prstGeom prst="rect">
            <a:avLst/>
          </a:prstGeom>
          <a:noFill/>
          <a:ln>
            <a:noFill/>
          </a:ln>
        </p:spPr>
      </p:sp>
      <p:sp>
        <p:nvSpPr>
          <p:cNvPr id="13" name="Google Shape;13;p5"/>
          <p:cNvSpPr txBox="1"/>
          <p:nvPr>
            <p:ph type="title"/>
          </p:nvPr>
        </p:nvSpPr>
        <p:spPr>
          <a:xfrm>
            <a:off x="4833937" y="9447609"/>
            <a:ext cx="14716126" cy="2000251"/>
          </a:xfrm>
          <a:prstGeom prst="rect">
            <a:avLst/>
          </a:prstGeom>
          <a:noFill/>
          <a:ln>
            <a:noFill/>
          </a:ln>
        </p:spPr>
        <p:txBody>
          <a:bodyPr anchorCtr="0" anchor="b" bIns="71425" lIns="71425" spcFirstLastPara="1" rIns="71425" wrap="square" tIns="71425">
            <a:normAutofit/>
          </a:bodyPr>
          <a:lstStyle>
            <a:lvl1pPr lvl="0" algn="l">
              <a:lnSpc>
                <a:spcPct val="100000"/>
              </a:lnSpc>
              <a:spcBef>
                <a:spcPts val="0"/>
              </a:spcBef>
              <a:spcAft>
                <a:spcPts val="0"/>
              </a:spcAft>
              <a:buClr>
                <a:srgbClr val="164194"/>
              </a:buClr>
              <a:buSzPts val="1800"/>
              <a:buNone/>
              <a:defRPr/>
            </a:lvl1pPr>
            <a:lvl2pPr lvl="1" algn="l">
              <a:lnSpc>
                <a:spcPct val="100000"/>
              </a:lnSpc>
              <a:spcBef>
                <a:spcPts val="0"/>
              </a:spcBef>
              <a:spcAft>
                <a:spcPts val="0"/>
              </a:spcAft>
              <a:buClr>
                <a:srgbClr val="164194"/>
              </a:buClr>
              <a:buSzPts val="1800"/>
              <a:buNone/>
              <a:defRPr/>
            </a:lvl2pPr>
            <a:lvl3pPr lvl="2" algn="l">
              <a:lnSpc>
                <a:spcPct val="100000"/>
              </a:lnSpc>
              <a:spcBef>
                <a:spcPts val="0"/>
              </a:spcBef>
              <a:spcAft>
                <a:spcPts val="0"/>
              </a:spcAft>
              <a:buClr>
                <a:srgbClr val="164194"/>
              </a:buClr>
              <a:buSzPts val="1800"/>
              <a:buNone/>
              <a:defRPr/>
            </a:lvl3pPr>
            <a:lvl4pPr lvl="3" algn="l">
              <a:lnSpc>
                <a:spcPct val="100000"/>
              </a:lnSpc>
              <a:spcBef>
                <a:spcPts val="0"/>
              </a:spcBef>
              <a:spcAft>
                <a:spcPts val="0"/>
              </a:spcAft>
              <a:buClr>
                <a:srgbClr val="164194"/>
              </a:buClr>
              <a:buSzPts val="1800"/>
              <a:buNone/>
              <a:defRPr/>
            </a:lvl4pPr>
            <a:lvl5pPr lvl="4" algn="l">
              <a:lnSpc>
                <a:spcPct val="100000"/>
              </a:lnSpc>
              <a:spcBef>
                <a:spcPts val="0"/>
              </a:spcBef>
              <a:spcAft>
                <a:spcPts val="0"/>
              </a:spcAft>
              <a:buClr>
                <a:srgbClr val="164194"/>
              </a:buClr>
              <a:buSzPts val="1800"/>
              <a:buNone/>
              <a:defRPr/>
            </a:lvl5pPr>
            <a:lvl6pPr lvl="5" algn="l">
              <a:lnSpc>
                <a:spcPct val="100000"/>
              </a:lnSpc>
              <a:spcBef>
                <a:spcPts val="0"/>
              </a:spcBef>
              <a:spcAft>
                <a:spcPts val="0"/>
              </a:spcAft>
              <a:buClr>
                <a:srgbClr val="164194"/>
              </a:buClr>
              <a:buSzPts val="1800"/>
              <a:buNone/>
              <a:defRPr/>
            </a:lvl6pPr>
            <a:lvl7pPr lvl="6" algn="l">
              <a:lnSpc>
                <a:spcPct val="100000"/>
              </a:lnSpc>
              <a:spcBef>
                <a:spcPts val="0"/>
              </a:spcBef>
              <a:spcAft>
                <a:spcPts val="0"/>
              </a:spcAft>
              <a:buClr>
                <a:srgbClr val="164194"/>
              </a:buClr>
              <a:buSzPts val="1800"/>
              <a:buNone/>
              <a:defRPr/>
            </a:lvl7pPr>
            <a:lvl8pPr lvl="7" algn="l">
              <a:lnSpc>
                <a:spcPct val="100000"/>
              </a:lnSpc>
              <a:spcBef>
                <a:spcPts val="0"/>
              </a:spcBef>
              <a:spcAft>
                <a:spcPts val="0"/>
              </a:spcAft>
              <a:buClr>
                <a:srgbClr val="164194"/>
              </a:buClr>
              <a:buSzPts val="1800"/>
              <a:buNone/>
              <a:defRPr/>
            </a:lvl8pPr>
            <a:lvl9pPr lvl="8" algn="l">
              <a:lnSpc>
                <a:spcPct val="100000"/>
              </a:lnSpc>
              <a:spcBef>
                <a:spcPts val="0"/>
              </a:spcBef>
              <a:spcAft>
                <a:spcPts val="0"/>
              </a:spcAft>
              <a:buClr>
                <a:srgbClr val="164194"/>
              </a:buClr>
              <a:buSzPts val="1800"/>
              <a:buNone/>
              <a:defRPr/>
            </a:lvl9pPr>
          </a:lstStyle>
          <a:p/>
        </p:txBody>
      </p:sp>
      <p:sp>
        <p:nvSpPr>
          <p:cNvPr id="14" name="Google Shape;14;p5"/>
          <p:cNvSpPr txBox="1"/>
          <p:nvPr>
            <p:ph idx="1" type="body"/>
          </p:nvPr>
        </p:nvSpPr>
        <p:spPr>
          <a:xfrm>
            <a:off x="4833937" y="11465718"/>
            <a:ext cx="14716126" cy="1589486"/>
          </a:xfrm>
          <a:prstGeom prst="rect">
            <a:avLst/>
          </a:prstGeom>
          <a:noFill/>
          <a:ln>
            <a:noFill/>
          </a:ln>
        </p:spPr>
        <p:txBody>
          <a:bodyPr anchorCtr="0" anchor="t" bIns="71425" lIns="71425" spcFirstLastPara="1" rIns="71425" wrap="square" tIns="71425">
            <a:normAutofit/>
          </a:bodyPr>
          <a:lstStyle>
            <a:lvl1pPr indent="-228600" lvl="0" marL="457200" algn="l">
              <a:lnSpc>
                <a:spcPct val="100000"/>
              </a:lnSpc>
              <a:spcBef>
                <a:spcPts val="0"/>
              </a:spcBef>
              <a:spcAft>
                <a:spcPts val="0"/>
              </a:spcAft>
              <a:buClr>
                <a:srgbClr val="575756"/>
              </a:buClr>
              <a:buSzPts val="3600"/>
              <a:buFont typeface="Tahoma"/>
              <a:buNone/>
              <a:defRPr sz="3600"/>
            </a:lvl1pPr>
            <a:lvl2pPr indent="-228600" lvl="1" marL="914400" algn="l">
              <a:lnSpc>
                <a:spcPct val="100000"/>
              </a:lnSpc>
              <a:spcBef>
                <a:spcPts val="0"/>
              </a:spcBef>
              <a:spcAft>
                <a:spcPts val="0"/>
              </a:spcAft>
              <a:buClr>
                <a:srgbClr val="575756"/>
              </a:buClr>
              <a:buSzPts val="3600"/>
              <a:buFont typeface="Tahoma"/>
              <a:buNone/>
              <a:defRPr sz="3600"/>
            </a:lvl2pPr>
            <a:lvl3pPr indent="-228600" lvl="2" marL="1371600" algn="l">
              <a:lnSpc>
                <a:spcPct val="100000"/>
              </a:lnSpc>
              <a:spcBef>
                <a:spcPts val="0"/>
              </a:spcBef>
              <a:spcAft>
                <a:spcPts val="0"/>
              </a:spcAft>
              <a:buClr>
                <a:srgbClr val="575756"/>
              </a:buClr>
              <a:buSzPts val="3600"/>
              <a:buFont typeface="Tahoma"/>
              <a:buNone/>
              <a:defRPr sz="3600"/>
            </a:lvl3pPr>
            <a:lvl4pPr indent="-228600" lvl="3" marL="1828800" algn="l">
              <a:lnSpc>
                <a:spcPct val="100000"/>
              </a:lnSpc>
              <a:spcBef>
                <a:spcPts val="0"/>
              </a:spcBef>
              <a:spcAft>
                <a:spcPts val="0"/>
              </a:spcAft>
              <a:buClr>
                <a:srgbClr val="575756"/>
              </a:buClr>
              <a:buSzPts val="3600"/>
              <a:buFont typeface="Tahoma"/>
              <a:buNone/>
              <a:defRPr sz="3600"/>
            </a:lvl4pPr>
            <a:lvl5pPr indent="-228600" lvl="4" marL="2286000" algn="l">
              <a:lnSpc>
                <a:spcPct val="100000"/>
              </a:lnSpc>
              <a:spcBef>
                <a:spcPts val="0"/>
              </a:spcBef>
              <a:spcAft>
                <a:spcPts val="0"/>
              </a:spcAft>
              <a:buClr>
                <a:srgbClr val="575756"/>
              </a:buClr>
              <a:buSzPts val="3600"/>
              <a:buFont typeface="Tahoma"/>
              <a:buNone/>
              <a:defRPr sz="3600"/>
            </a:lvl5pPr>
            <a:lvl6pPr indent="-394335" lvl="5" marL="2743200" algn="l">
              <a:lnSpc>
                <a:spcPct val="100000"/>
              </a:lnSpc>
              <a:spcBef>
                <a:spcPts val="0"/>
              </a:spcBef>
              <a:spcAft>
                <a:spcPts val="0"/>
              </a:spcAft>
              <a:buSzPts val="2610"/>
              <a:buChar char="•"/>
              <a:defRPr/>
            </a:lvl6pPr>
            <a:lvl7pPr indent="-394335" lvl="6" marL="3200400" algn="l">
              <a:lnSpc>
                <a:spcPct val="100000"/>
              </a:lnSpc>
              <a:spcBef>
                <a:spcPts val="0"/>
              </a:spcBef>
              <a:spcAft>
                <a:spcPts val="0"/>
              </a:spcAft>
              <a:buSzPts val="2610"/>
              <a:buChar char="•"/>
              <a:defRPr/>
            </a:lvl7pPr>
            <a:lvl8pPr indent="-394334" lvl="7" marL="3657600" algn="l">
              <a:lnSpc>
                <a:spcPct val="100000"/>
              </a:lnSpc>
              <a:spcBef>
                <a:spcPts val="0"/>
              </a:spcBef>
              <a:spcAft>
                <a:spcPts val="0"/>
              </a:spcAft>
              <a:buSzPts val="2610"/>
              <a:buChar char="•"/>
              <a:defRPr/>
            </a:lvl8pPr>
            <a:lvl9pPr indent="-394334" lvl="8" marL="4114800" algn="l">
              <a:lnSpc>
                <a:spcPct val="100000"/>
              </a:lnSpc>
              <a:spcBef>
                <a:spcPts val="0"/>
              </a:spcBef>
              <a:spcAft>
                <a:spcPts val="0"/>
              </a:spcAft>
              <a:buSzPts val="2610"/>
              <a:buChar char="•"/>
              <a:defRPr/>
            </a:lvl9pPr>
          </a:lstStyle>
          <a:p/>
        </p:txBody>
      </p:sp>
      <p:sp>
        <p:nvSpPr>
          <p:cNvPr id="15" name="Google Shape;15;p5"/>
          <p:cNvSpPr txBox="1"/>
          <p:nvPr>
            <p:ph idx="12" type="sldNum"/>
          </p:nvPr>
        </p:nvSpPr>
        <p:spPr>
          <a:xfrm>
            <a:off x="12187237" y="13073062"/>
            <a:ext cx="460624" cy="485776"/>
          </a:xfrm>
          <a:prstGeom prst="rect">
            <a:avLst/>
          </a:prstGeom>
          <a:noFill/>
          <a:ln>
            <a:noFill/>
          </a:ln>
        </p:spPr>
        <p:txBody>
          <a:bodyPr anchorCtr="0" anchor="t" bIns="71425" lIns="71425" spcFirstLastPara="1" rIns="71425" wrap="square" tIns="71425">
            <a:spAutoFit/>
          </a:bodyPr>
          <a:lstStyle>
            <a:lvl1pPr indent="0" lvl="0"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1pPr>
            <a:lvl2pPr indent="0" lvl="1"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2pPr>
            <a:lvl3pPr indent="0" lvl="2"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3pPr>
            <a:lvl4pPr indent="0" lvl="3"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4pPr>
            <a:lvl5pPr indent="0" lvl="4"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5pPr>
            <a:lvl6pPr indent="0" lvl="5"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6pPr>
            <a:lvl7pPr indent="0" lvl="6"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7pPr>
            <a:lvl8pPr indent="0" lvl="7"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8pPr>
            <a:lvl9pPr indent="0" lvl="8"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 Mitte">
  <p:cSld name="Titel - Mitte">
    <p:spTree>
      <p:nvGrpSpPr>
        <p:cNvPr id="16" name="Shape 16"/>
        <p:cNvGrpSpPr/>
        <p:nvPr/>
      </p:nvGrpSpPr>
      <p:grpSpPr>
        <a:xfrm>
          <a:off x="0" y="0"/>
          <a:ext cx="0" cy="0"/>
          <a:chOff x="0" y="0"/>
          <a:chExt cx="0" cy="0"/>
        </a:xfrm>
      </p:grpSpPr>
      <p:sp>
        <p:nvSpPr>
          <p:cNvPr id="17" name="Google Shape;17;p6"/>
          <p:cNvSpPr txBox="1"/>
          <p:nvPr>
            <p:ph type="title"/>
          </p:nvPr>
        </p:nvSpPr>
        <p:spPr>
          <a:xfrm>
            <a:off x="4833937" y="4536281"/>
            <a:ext cx="14716126" cy="4643438"/>
          </a:xfrm>
          <a:prstGeom prst="rect">
            <a:avLst/>
          </a:prstGeom>
          <a:noFill/>
          <a:ln>
            <a:noFill/>
          </a:ln>
        </p:spPr>
        <p:txBody>
          <a:bodyPr anchorCtr="0" anchor="ctr" bIns="71425" lIns="71425" spcFirstLastPara="1" rIns="71425" wrap="square" tIns="71425">
            <a:normAutofit/>
          </a:bodyPr>
          <a:lstStyle>
            <a:lvl1pPr lvl="0" algn="l">
              <a:lnSpc>
                <a:spcPct val="100000"/>
              </a:lnSpc>
              <a:spcBef>
                <a:spcPts val="0"/>
              </a:spcBef>
              <a:spcAft>
                <a:spcPts val="0"/>
              </a:spcAft>
              <a:buClr>
                <a:srgbClr val="164194"/>
              </a:buClr>
              <a:buSzPts val="1800"/>
              <a:buNone/>
              <a:defRPr/>
            </a:lvl1pPr>
            <a:lvl2pPr lvl="1" algn="l">
              <a:lnSpc>
                <a:spcPct val="100000"/>
              </a:lnSpc>
              <a:spcBef>
                <a:spcPts val="0"/>
              </a:spcBef>
              <a:spcAft>
                <a:spcPts val="0"/>
              </a:spcAft>
              <a:buClr>
                <a:srgbClr val="164194"/>
              </a:buClr>
              <a:buSzPts val="1800"/>
              <a:buNone/>
              <a:defRPr/>
            </a:lvl2pPr>
            <a:lvl3pPr lvl="2" algn="l">
              <a:lnSpc>
                <a:spcPct val="100000"/>
              </a:lnSpc>
              <a:spcBef>
                <a:spcPts val="0"/>
              </a:spcBef>
              <a:spcAft>
                <a:spcPts val="0"/>
              </a:spcAft>
              <a:buClr>
                <a:srgbClr val="164194"/>
              </a:buClr>
              <a:buSzPts val="1800"/>
              <a:buNone/>
              <a:defRPr/>
            </a:lvl3pPr>
            <a:lvl4pPr lvl="3" algn="l">
              <a:lnSpc>
                <a:spcPct val="100000"/>
              </a:lnSpc>
              <a:spcBef>
                <a:spcPts val="0"/>
              </a:spcBef>
              <a:spcAft>
                <a:spcPts val="0"/>
              </a:spcAft>
              <a:buClr>
                <a:srgbClr val="164194"/>
              </a:buClr>
              <a:buSzPts val="1800"/>
              <a:buNone/>
              <a:defRPr/>
            </a:lvl4pPr>
            <a:lvl5pPr lvl="4" algn="l">
              <a:lnSpc>
                <a:spcPct val="100000"/>
              </a:lnSpc>
              <a:spcBef>
                <a:spcPts val="0"/>
              </a:spcBef>
              <a:spcAft>
                <a:spcPts val="0"/>
              </a:spcAft>
              <a:buClr>
                <a:srgbClr val="164194"/>
              </a:buClr>
              <a:buSzPts val="1800"/>
              <a:buNone/>
              <a:defRPr/>
            </a:lvl5pPr>
            <a:lvl6pPr lvl="5" algn="l">
              <a:lnSpc>
                <a:spcPct val="100000"/>
              </a:lnSpc>
              <a:spcBef>
                <a:spcPts val="0"/>
              </a:spcBef>
              <a:spcAft>
                <a:spcPts val="0"/>
              </a:spcAft>
              <a:buClr>
                <a:srgbClr val="164194"/>
              </a:buClr>
              <a:buSzPts val="1800"/>
              <a:buNone/>
              <a:defRPr/>
            </a:lvl6pPr>
            <a:lvl7pPr lvl="6" algn="l">
              <a:lnSpc>
                <a:spcPct val="100000"/>
              </a:lnSpc>
              <a:spcBef>
                <a:spcPts val="0"/>
              </a:spcBef>
              <a:spcAft>
                <a:spcPts val="0"/>
              </a:spcAft>
              <a:buClr>
                <a:srgbClr val="164194"/>
              </a:buClr>
              <a:buSzPts val="1800"/>
              <a:buNone/>
              <a:defRPr/>
            </a:lvl7pPr>
            <a:lvl8pPr lvl="7" algn="l">
              <a:lnSpc>
                <a:spcPct val="100000"/>
              </a:lnSpc>
              <a:spcBef>
                <a:spcPts val="0"/>
              </a:spcBef>
              <a:spcAft>
                <a:spcPts val="0"/>
              </a:spcAft>
              <a:buClr>
                <a:srgbClr val="164194"/>
              </a:buClr>
              <a:buSzPts val="1800"/>
              <a:buNone/>
              <a:defRPr/>
            </a:lvl8pPr>
            <a:lvl9pPr lvl="8" algn="l">
              <a:lnSpc>
                <a:spcPct val="100000"/>
              </a:lnSpc>
              <a:spcBef>
                <a:spcPts val="0"/>
              </a:spcBef>
              <a:spcAft>
                <a:spcPts val="0"/>
              </a:spcAft>
              <a:buClr>
                <a:srgbClr val="164194"/>
              </a:buClr>
              <a:buSzPts val="1800"/>
              <a:buNone/>
              <a:defRPr/>
            </a:lvl9pPr>
          </a:lstStyle>
          <a:p/>
        </p:txBody>
      </p:sp>
      <p:sp>
        <p:nvSpPr>
          <p:cNvPr id="18" name="Google Shape;18;p6"/>
          <p:cNvSpPr txBox="1"/>
          <p:nvPr>
            <p:ph idx="12" type="sldNum"/>
          </p:nvPr>
        </p:nvSpPr>
        <p:spPr>
          <a:xfrm>
            <a:off x="12187237" y="13073062"/>
            <a:ext cx="460624" cy="485776"/>
          </a:xfrm>
          <a:prstGeom prst="rect">
            <a:avLst/>
          </a:prstGeom>
          <a:noFill/>
          <a:ln>
            <a:noFill/>
          </a:ln>
        </p:spPr>
        <p:txBody>
          <a:bodyPr anchorCtr="0" anchor="t" bIns="71425" lIns="71425" spcFirstLastPara="1" rIns="71425" wrap="square" tIns="71425">
            <a:spAutoFit/>
          </a:bodyPr>
          <a:lstStyle>
            <a:lvl1pPr indent="0" lvl="0"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1pPr>
            <a:lvl2pPr indent="0" lvl="1"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2pPr>
            <a:lvl3pPr indent="0" lvl="2"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3pPr>
            <a:lvl4pPr indent="0" lvl="3"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4pPr>
            <a:lvl5pPr indent="0" lvl="4"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5pPr>
            <a:lvl6pPr indent="0" lvl="5"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6pPr>
            <a:lvl7pPr indent="0" lvl="6"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7pPr>
            <a:lvl8pPr indent="0" lvl="7"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8pPr>
            <a:lvl9pPr indent="0" lvl="8"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to - Vertikal">
  <p:cSld name="Foto - Vertikal">
    <p:spTree>
      <p:nvGrpSpPr>
        <p:cNvPr id="19" name="Shape 19"/>
        <p:cNvGrpSpPr/>
        <p:nvPr/>
      </p:nvGrpSpPr>
      <p:grpSpPr>
        <a:xfrm>
          <a:off x="0" y="0"/>
          <a:ext cx="0" cy="0"/>
          <a:chOff x="0" y="0"/>
          <a:chExt cx="0" cy="0"/>
        </a:xfrm>
      </p:grpSpPr>
      <p:sp>
        <p:nvSpPr>
          <p:cNvPr id="20" name="Google Shape;20;p7"/>
          <p:cNvSpPr/>
          <p:nvPr>
            <p:ph idx="2" type="pic"/>
          </p:nvPr>
        </p:nvSpPr>
        <p:spPr>
          <a:xfrm>
            <a:off x="6231433" y="863203"/>
            <a:ext cx="17439681" cy="11626455"/>
          </a:xfrm>
          <a:prstGeom prst="rect">
            <a:avLst/>
          </a:prstGeom>
          <a:noFill/>
          <a:ln>
            <a:noFill/>
          </a:ln>
        </p:spPr>
      </p:sp>
      <p:sp>
        <p:nvSpPr>
          <p:cNvPr id="21" name="Google Shape;21;p7"/>
          <p:cNvSpPr txBox="1"/>
          <p:nvPr>
            <p:ph type="title"/>
          </p:nvPr>
        </p:nvSpPr>
        <p:spPr>
          <a:xfrm>
            <a:off x="4387453" y="892968"/>
            <a:ext cx="7500938" cy="5607845"/>
          </a:xfrm>
          <a:prstGeom prst="rect">
            <a:avLst/>
          </a:prstGeom>
          <a:noFill/>
          <a:ln>
            <a:noFill/>
          </a:ln>
        </p:spPr>
        <p:txBody>
          <a:bodyPr anchorCtr="0" anchor="b" bIns="71425" lIns="71425" spcFirstLastPara="1" rIns="71425" wrap="square" tIns="71425">
            <a:normAutofit/>
          </a:bodyPr>
          <a:lstStyle>
            <a:lvl1pPr lvl="0" algn="l">
              <a:lnSpc>
                <a:spcPct val="100000"/>
              </a:lnSpc>
              <a:spcBef>
                <a:spcPts val="0"/>
              </a:spcBef>
              <a:spcAft>
                <a:spcPts val="0"/>
              </a:spcAft>
              <a:buClr>
                <a:srgbClr val="575756"/>
              </a:buClr>
              <a:buSzPts val="3000"/>
              <a:buFont typeface="Tahoma"/>
              <a:buNone/>
              <a:defRPr baseline="30000" sz="3000">
                <a:solidFill>
                  <a:srgbClr val="575756"/>
                </a:solidFill>
              </a:defRPr>
            </a:lvl1pPr>
            <a:lvl2pPr lvl="1" algn="l">
              <a:lnSpc>
                <a:spcPct val="100000"/>
              </a:lnSpc>
              <a:spcBef>
                <a:spcPts val="0"/>
              </a:spcBef>
              <a:spcAft>
                <a:spcPts val="0"/>
              </a:spcAft>
              <a:buClr>
                <a:srgbClr val="164194"/>
              </a:buClr>
              <a:buSzPts val="1800"/>
              <a:buNone/>
              <a:defRPr/>
            </a:lvl2pPr>
            <a:lvl3pPr lvl="2" algn="l">
              <a:lnSpc>
                <a:spcPct val="100000"/>
              </a:lnSpc>
              <a:spcBef>
                <a:spcPts val="0"/>
              </a:spcBef>
              <a:spcAft>
                <a:spcPts val="0"/>
              </a:spcAft>
              <a:buClr>
                <a:srgbClr val="164194"/>
              </a:buClr>
              <a:buSzPts val="1800"/>
              <a:buNone/>
              <a:defRPr/>
            </a:lvl3pPr>
            <a:lvl4pPr lvl="3" algn="l">
              <a:lnSpc>
                <a:spcPct val="100000"/>
              </a:lnSpc>
              <a:spcBef>
                <a:spcPts val="0"/>
              </a:spcBef>
              <a:spcAft>
                <a:spcPts val="0"/>
              </a:spcAft>
              <a:buClr>
                <a:srgbClr val="164194"/>
              </a:buClr>
              <a:buSzPts val="1800"/>
              <a:buNone/>
              <a:defRPr/>
            </a:lvl4pPr>
            <a:lvl5pPr lvl="4" algn="l">
              <a:lnSpc>
                <a:spcPct val="100000"/>
              </a:lnSpc>
              <a:spcBef>
                <a:spcPts val="0"/>
              </a:spcBef>
              <a:spcAft>
                <a:spcPts val="0"/>
              </a:spcAft>
              <a:buClr>
                <a:srgbClr val="164194"/>
              </a:buClr>
              <a:buSzPts val="1800"/>
              <a:buNone/>
              <a:defRPr/>
            </a:lvl5pPr>
            <a:lvl6pPr lvl="5" algn="l">
              <a:lnSpc>
                <a:spcPct val="100000"/>
              </a:lnSpc>
              <a:spcBef>
                <a:spcPts val="0"/>
              </a:spcBef>
              <a:spcAft>
                <a:spcPts val="0"/>
              </a:spcAft>
              <a:buClr>
                <a:srgbClr val="164194"/>
              </a:buClr>
              <a:buSzPts val="1800"/>
              <a:buNone/>
              <a:defRPr/>
            </a:lvl6pPr>
            <a:lvl7pPr lvl="6" algn="l">
              <a:lnSpc>
                <a:spcPct val="100000"/>
              </a:lnSpc>
              <a:spcBef>
                <a:spcPts val="0"/>
              </a:spcBef>
              <a:spcAft>
                <a:spcPts val="0"/>
              </a:spcAft>
              <a:buClr>
                <a:srgbClr val="164194"/>
              </a:buClr>
              <a:buSzPts val="1800"/>
              <a:buNone/>
              <a:defRPr/>
            </a:lvl7pPr>
            <a:lvl8pPr lvl="7" algn="l">
              <a:lnSpc>
                <a:spcPct val="100000"/>
              </a:lnSpc>
              <a:spcBef>
                <a:spcPts val="0"/>
              </a:spcBef>
              <a:spcAft>
                <a:spcPts val="0"/>
              </a:spcAft>
              <a:buClr>
                <a:srgbClr val="164194"/>
              </a:buClr>
              <a:buSzPts val="1800"/>
              <a:buNone/>
              <a:defRPr/>
            </a:lvl8pPr>
            <a:lvl9pPr lvl="8" algn="l">
              <a:lnSpc>
                <a:spcPct val="100000"/>
              </a:lnSpc>
              <a:spcBef>
                <a:spcPts val="0"/>
              </a:spcBef>
              <a:spcAft>
                <a:spcPts val="0"/>
              </a:spcAft>
              <a:buClr>
                <a:srgbClr val="164194"/>
              </a:buClr>
              <a:buSzPts val="1800"/>
              <a:buNone/>
              <a:defRPr/>
            </a:lvl9pPr>
          </a:lstStyle>
          <a:p/>
        </p:txBody>
      </p:sp>
      <p:sp>
        <p:nvSpPr>
          <p:cNvPr id="22" name="Google Shape;22;p7"/>
          <p:cNvSpPr txBox="1"/>
          <p:nvPr>
            <p:ph idx="1" type="body"/>
          </p:nvPr>
        </p:nvSpPr>
        <p:spPr>
          <a:xfrm>
            <a:off x="4387453" y="6643687"/>
            <a:ext cx="7500938" cy="5786438"/>
          </a:xfrm>
          <a:prstGeom prst="rect">
            <a:avLst/>
          </a:prstGeom>
          <a:noFill/>
          <a:ln>
            <a:noFill/>
          </a:ln>
        </p:spPr>
        <p:txBody>
          <a:bodyPr anchorCtr="0" anchor="t" bIns="71425" lIns="71425" spcFirstLastPara="1" rIns="71425" wrap="square" tIns="71425">
            <a:normAutofit/>
          </a:bodyPr>
          <a:lstStyle>
            <a:lvl1pPr indent="-228600" lvl="0" marL="457200" algn="l">
              <a:lnSpc>
                <a:spcPct val="100000"/>
              </a:lnSpc>
              <a:spcBef>
                <a:spcPts val="0"/>
              </a:spcBef>
              <a:spcAft>
                <a:spcPts val="0"/>
              </a:spcAft>
              <a:buClr>
                <a:srgbClr val="575756"/>
              </a:buClr>
              <a:buSzPts val="3600"/>
              <a:buFont typeface="Tahoma"/>
              <a:buNone/>
              <a:defRPr sz="3600"/>
            </a:lvl1pPr>
            <a:lvl2pPr indent="-228600" lvl="1" marL="914400" algn="l">
              <a:lnSpc>
                <a:spcPct val="100000"/>
              </a:lnSpc>
              <a:spcBef>
                <a:spcPts val="0"/>
              </a:spcBef>
              <a:spcAft>
                <a:spcPts val="0"/>
              </a:spcAft>
              <a:buClr>
                <a:srgbClr val="575756"/>
              </a:buClr>
              <a:buSzPts val="3600"/>
              <a:buFont typeface="Tahoma"/>
              <a:buNone/>
              <a:defRPr sz="3600"/>
            </a:lvl2pPr>
            <a:lvl3pPr indent="-228600" lvl="2" marL="1371600" algn="l">
              <a:lnSpc>
                <a:spcPct val="100000"/>
              </a:lnSpc>
              <a:spcBef>
                <a:spcPts val="0"/>
              </a:spcBef>
              <a:spcAft>
                <a:spcPts val="0"/>
              </a:spcAft>
              <a:buClr>
                <a:srgbClr val="575756"/>
              </a:buClr>
              <a:buSzPts val="3600"/>
              <a:buFont typeface="Tahoma"/>
              <a:buNone/>
              <a:defRPr sz="3600"/>
            </a:lvl3pPr>
            <a:lvl4pPr indent="-228600" lvl="3" marL="1828800" algn="l">
              <a:lnSpc>
                <a:spcPct val="100000"/>
              </a:lnSpc>
              <a:spcBef>
                <a:spcPts val="0"/>
              </a:spcBef>
              <a:spcAft>
                <a:spcPts val="0"/>
              </a:spcAft>
              <a:buClr>
                <a:srgbClr val="575756"/>
              </a:buClr>
              <a:buSzPts val="3600"/>
              <a:buFont typeface="Tahoma"/>
              <a:buNone/>
              <a:defRPr sz="3600"/>
            </a:lvl4pPr>
            <a:lvl5pPr indent="-228600" lvl="4" marL="2286000" algn="l">
              <a:lnSpc>
                <a:spcPct val="100000"/>
              </a:lnSpc>
              <a:spcBef>
                <a:spcPts val="0"/>
              </a:spcBef>
              <a:spcAft>
                <a:spcPts val="0"/>
              </a:spcAft>
              <a:buClr>
                <a:srgbClr val="575756"/>
              </a:buClr>
              <a:buSzPts val="3600"/>
              <a:buFont typeface="Tahoma"/>
              <a:buNone/>
              <a:defRPr sz="3600"/>
            </a:lvl5pPr>
            <a:lvl6pPr indent="-394335" lvl="5" marL="2743200" algn="l">
              <a:lnSpc>
                <a:spcPct val="100000"/>
              </a:lnSpc>
              <a:spcBef>
                <a:spcPts val="0"/>
              </a:spcBef>
              <a:spcAft>
                <a:spcPts val="0"/>
              </a:spcAft>
              <a:buSzPts val="2610"/>
              <a:buChar char="•"/>
              <a:defRPr/>
            </a:lvl6pPr>
            <a:lvl7pPr indent="-394335" lvl="6" marL="3200400" algn="l">
              <a:lnSpc>
                <a:spcPct val="100000"/>
              </a:lnSpc>
              <a:spcBef>
                <a:spcPts val="0"/>
              </a:spcBef>
              <a:spcAft>
                <a:spcPts val="0"/>
              </a:spcAft>
              <a:buSzPts val="2610"/>
              <a:buChar char="•"/>
              <a:defRPr/>
            </a:lvl7pPr>
            <a:lvl8pPr indent="-394334" lvl="7" marL="3657600" algn="l">
              <a:lnSpc>
                <a:spcPct val="100000"/>
              </a:lnSpc>
              <a:spcBef>
                <a:spcPts val="0"/>
              </a:spcBef>
              <a:spcAft>
                <a:spcPts val="0"/>
              </a:spcAft>
              <a:buSzPts val="2610"/>
              <a:buChar char="•"/>
              <a:defRPr/>
            </a:lvl8pPr>
            <a:lvl9pPr indent="-394334" lvl="8" marL="4114800" algn="l">
              <a:lnSpc>
                <a:spcPct val="100000"/>
              </a:lnSpc>
              <a:spcBef>
                <a:spcPts val="0"/>
              </a:spcBef>
              <a:spcAft>
                <a:spcPts val="0"/>
              </a:spcAft>
              <a:buSzPts val="2610"/>
              <a:buChar char="•"/>
              <a:defRPr/>
            </a:lvl9pPr>
          </a:lstStyle>
          <a:p/>
        </p:txBody>
      </p:sp>
      <p:sp>
        <p:nvSpPr>
          <p:cNvPr id="23" name="Google Shape;23;p7"/>
          <p:cNvSpPr txBox="1"/>
          <p:nvPr>
            <p:ph idx="12" type="sldNum"/>
          </p:nvPr>
        </p:nvSpPr>
        <p:spPr>
          <a:xfrm>
            <a:off x="12187237" y="13073062"/>
            <a:ext cx="460624" cy="485776"/>
          </a:xfrm>
          <a:prstGeom prst="rect">
            <a:avLst/>
          </a:prstGeom>
          <a:noFill/>
          <a:ln>
            <a:noFill/>
          </a:ln>
        </p:spPr>
        <p:txBody>
          <a:bodyPr anchorCtr="0" anchor="t" bIns="71425" lIns="71425" spcFirstLastPara="1" rIns="71425" wrap="square" tIns="71425">
            <a:spAutoFit/>
          </a:bodyPr>
          <a:lstStyle>
            <a:lvl1pPr indent="0" lvl="0"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1pPr>
            <a:lvl2pPr indent="0" lvl="1"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2pPr>
            <a:lvl3pPr indent="0" lvl="2"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3pPr>
            <a:lvl4pPr indent="0" lvl="3"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4pPr>
            <a:lvl5pPr indent="0" lvl="4"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5pPr>
            <a:lvl6pPr indent="0" lvl="5"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6pPr>
            <a:lvl7pPr indent="0" lvl="6"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7pPr>
            <a:lvl8pPr indent="0" lvl="7"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8pPr>
            <a:lvl9pPr indent="0" lvl="8"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 Oben">
  <p:cSld name="Titel - Oben">
    <p:spTree>
      <p:nvGrpSpPr>
        <p:cNvPr id="24" name="Shape 24"/>
        <p:cNvGrpSpPr/>
        <p:nvPr/>
      </p:nvGrpSpPr>
      <p:grpSpPr>
        <a:xfrm>
          <a:off x="0" y="0"/>
          <a:ext cx="0" cy="0"/>
          <a:chOff x="0" y="0"/>
          <a:chExt cx="0" cy="0"/>
        </a:xfrm>
      </p:grpSpPr>
      <p:sp>
        <p:nvSpPr>
          <p:cNvPr id="25" name="Google Shape;25;p8"/>
          <p:cNvSpPr txBox="1"/>
          <p:nvPr>
            <p:ph type="title"/>
          </p:nvPr>
        </p:nvSpPr>
        <p:spPr>
          <a:xfrm>
            <a:off x="4387453" y="357187"/>
            <a:ext cx="15609094" cy="3036095"/>
          </a:xfrm>
          <a:prstGeom prst="rect">
            <a:avLst/>
          </a:prstGeom>
          <a:noFill/>
          <a:ln>
            <a:noFill/>
          </a:ln>
        </p:spPr>
        <p:txBody>
          <a:bodyPr anchorCtr="0" anchor="ctr" bIns="71425" lIns="71425" spcFirstLastPara="1" rIns="71425" wrap="square" tIns="71425">
            <a:normAutofit/>
          </a:bodyPr>
          <a:lstStyle>
            <a:lvl1pPr lvl="0" algn="l">
              <a:lnSpc>
                <a:spcPct val="100000"/>
              </a:lnSpc>
              <a:spcBef>
                <a:spcPts val="0"/>
              </a:spcBef>
              <a:spcAft>
                <a:spcPts val="0"/>
              </a:spcAft>
              <a:buClr>
                <a:srgbClr val="164194"/>
              </a:buClr>
              <a:buSzPts val="1800"/>
              <a:buNone/>
              <a:defRPr/>
            </a:lvl1pPr>
            <a:lvl2pPr lvl="1" algn="l">
              <a:lnSpc>
                <a:spcPct val="100000"/>
              </a:lnSpc>
              <a:spcBef>
                <a:spcPts val="0"/>
              </a:spcBef>
              <a:spcAft>
                <a:spcPts val="0"/>
              </a:spcAft>
              <a:buClr>
                <a:srgbClr val="164194"/>
              </a:buClr>
              <a:buSzPts val="1800"/>
              <a:buNone/>
              <a:defRPr/>
            </a:lvl2pPr>
            <a:lvl3pPr lvl="2" algn="l">
              <a:lnSpc>
                <a:spcPct val="100000"/>
              </a:lnSpc>
              <a:spcBef>
                <a:spcPts val="0"/>
              </a:spcBef>
              <a:spcAft>
                <a:spcPts val="0"/>
              </a:spcAft>
              <a:buClr>
                <a:srgbClr val="164194"/>
              </a:buClr>
              <a:buSzPts val="1800"/>
              <a:buNone/>
              <a:defRPr/>
            </a:lvl3pPr>
            <a:lvl4pPr lvl="3" algn="l">
              <a:lnSpc>
                <a:spcPct val="100000"/>
              </a:lnSpc>
              <a:spcBef>
                <a:spcPts val="0"/>
              </a:spcBef>
              <a:spcAft>
                <a:spcPts val="0"/>
              </a:spcAft>
              <a:buClr>
                <a:srgbClr val="164194"/>
              </a:buClr>
              <a:buSzPts val="1800"/>
              <a:buNone/>
              <a:defRPr/>
            </a:lvl4pPr>
            <a:lvl5pPr lvl="4" algn="l">
              <a:lnSpc>
                <a:spcPct val="100000"/>
              </a:lnSpc>
              <a:spcBef>
                <a:spcPts val="0"/>
              </a:spcBef>
              <a:spcAft>
                <a:spcPts val="0"/>
              </a:spcAft>
              <a:buClr>
                <a:srgbClr val="164194"/>
              </a:buClr>
              <a:buSzPts val="1800"/>
              <a:buNone/>
              <a:defRPr/>
            </a:lvl5pPr>
            <a:lvl6pPr lvl="5" algn="l">
              <a:lnSpc>
                <a:spcPct val="100000"/>
              </a:lnSpc>
              <a:spcBef>
                <a:spcPts val="0"/>
              </a:spcBef>
              <a:spcAft>
                <a:spcPts val="0"/>
              </a:spcAft>
              <a:buClr>
                <a:srgbClr val="164194"/>
              </a:buClr>
              <a:buSzPts val="1800"/>
              <a:buNone/>
              <a:defRPr/>
            </a:lvl6pPr>
            <a:lvl7pPr lvl="6" algn="l">
              <a:lnSpc>
                <a:spcPct val="100000"/>
              </a:lnSpc>
              <a:spcBef>
                <a:spcPts val="0"/>
              </a:spcBef>
              <a:spcAft>
                <a:spcPts val="0"/>
              </a:spcAft>
              <a:buClr>
                <a:srgbClr val="164194"/>
              </a:buClr>
              <a:buSzPts val="1800"/>
              <a:buNone/>
              <a:defRPr/>
            </a:lvl7pPr>
            <a:lvl8pPr lvl="7" algn="l">
              <a:lnSpc>
                <a:spcPct val="100000"/>
              </a:lnSpc>
              <a:spcBef>
                <a:spcPts val="0"/>
              </a:spcBef>
              <a:spcAft>
                <a:spcPts val="0"/>
              </a:spcAft>
              <a:buClr>
                <a:srgbClr val="164194"/>
              </a:buClr>
              <a:buSzPts val="1800"/>
              <a:buNone/>
              <a:defRPr/>
            </a:lvl8pPr>
            <a:lvl9pPr lvl="8" algn="l">
              <a:lnSpc>
                <a:spcPct val="100000"/>
              </a:lnSpc>
              <a:spcBef>
                <a:spcPts val="0"/>
              </a:spcBef>
              <a:spcAft>
                <a:spcPts val="0"/>
              </a:spcAft>
              <a:buClr>
                <a:srgbClr val="164194"/>
              </a:buClr>
              <a:buSzPts val="1800"/>
              <a:buNone/>
              <a:defRPr/>
            </a:lvl9pPr>
          </a:lstStyle>
          <a:p/>
        </p:txBody>
      </p:sp>
      <p:sp>
        <p:nvSpPr>
          <p:cNvPr id="26" name="Google Shape;26;p8"/>
          <p:cNvSpPr txBox="1"/>
          <p:nvPr>
            <p:ph idx="12" type="sldNum"/>
          </p:nvPr>
        </p:nvSpPr>
        <p:spPr>
          <a:xfrm>
            <a:off x="12187237" y="13073062"/>
            <a:ext cx="460624" cy="485776"/>
          </a:xfrm>
          <a:prstGeom prst="rect">
            <a:avLst/>
          </a:prstGeom>
          <a:noFill/>
          <a:ln>
            <a:noFill/>
          </a:ln>
        </p:spPr>
        <p:txBody>
          <a:bodyPr anchorCtr="0" anchor="t" bIns="71425" lIns="71425" spcFirstLastPara="1" rIns="71425" wrap="square" tIns="71425">
            <a:spAutoFit/>
          </a:bodyPr>
          <a:lstStyle>
            <a:lvl1pPr indent="0" lvl="0"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1pPr>
            <a:lvl2pPr indent="0" lvl="1"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2pPr>
            <a:lvl3pPr indent="0" lvl="2"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3pPr>
            <a:lvl4pPr indent="0" lvl="3"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4pPr>
            <a:lvl5pPr indent="0" lvl="4"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5pPr>
            <a:lvl6pPr indent="0" lvl="5"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6pPr>
            <a:lvl7pPr indent="0" lvl="6"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7pPr>
            <a:lvl8pPr indent="0" lvl="7"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8pPr>
            <a:lvl9pPr indent="0" lvl="8"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amp; Punkte">
  <p:cSld name="Titel &amp; Punkte">
    <p:spTree>
      <p:nvGrpSpPr>
        <p:cNvPr id="27" name="Shape 27"/>
        <p:cNvGrpSpPr/>
        <p:nvPr/>
      </p:nvGrpSpPr>
      <p:grpSpPr>
        <a:xfrm>
          <a:off x="0" y="0"/>
          <a:ext cx="0" cy="0"/>
          <a:chOff x="0" y="0"/>
          <a:chExt cx="0" cy="0"/>
        </a:xfrm>
      </p:grpSpPr>
      <p:sp>
        <p:nvSpPr>
          <p:cNvPr id="28" name="Google Shape;28;p9"/>
          <p:cNvSpPr txBox="1"/>
          <p:nvPr>
            <p:ph type="title"/>
          </p:nvPr>
        </p:nvSpPr>
        <p:spPr>
          <a:xfrm>
            <a:off x="4387453" y="357187"/>
            <a:ext cx="15609094" cy="3036095"/>
          </a:xfrm>
          <a:prstGeom prst="rect">
            <a:avLst/>
          </a:prstGeom>
          <a:noFill/>
          <a:ln>
            <a:noFill/>
          </a:ln>
        </p:spPr>
        <p:txBody>
          <a:bodyPr anchorCtr="0" anchor="ctr" bIns="71425" lIns="71425" spcFirstLastPara="1" rIns="71425" wrap="square" tIns="71425">
            <a:normAutofit/>
          </a:bodyPr>
          <a:lstStyle>
            <a:lvl1pPr lvl="0" algn="l">
              <a:lnSpc>
                <a:spcPct val="100000"/>
              </a:lnSpc>
              <a:spcBef>
                <a:spcPts val="0"/>
              </a:spcBef>
              <a:spcAft>
                <a:spcPts val="0"/>
              </a:spcAft>
              <a:buClr>
                <a:srgbClr val="164194"/>
              </a:buClr>
              <a:buSzPts val="1800"/>
              <a:buNone/>
              <a:defRPr/>
            </a:lvl1pPr>
            <a:lvl2pPr lvl="1" algn="l">
              <a:lnSpc>
                <a:spcPct val="100000"/>
              </a:lnSpc>
              <a:spcBef>
                <a:spcPts val="0"/>
              </a:spcBef>
              <a:spcAft>
                <a:spcPts val="0"/>
              </a:spcAft>
              <a:buClr>
                <a:srgbClr val="164194"/>
              </a:buClr>
              <a:buSzPts val="1800"/>
              <a:buNone/>
              <a:defRPr/>
            </a:lvl2pPr>
            <a:lvl3pPr lvl="2" algn="l">
              <a:lnSpc>
                <a:spcPct val="100000"/>
              </a:lnSpc>
              <a:spcBef>
                <a:spcPts val="0"/>
              </a:spcBef>
              <a:spcAft>
                <a:spcPts val="0"/>
              </a:spcAft>
              <a:buClr>
                <a:srgbClr val="164194"/>
              </a:buClr>
              <a:buSzPts val="1800"/>
              <a:buNone/>
              <a:defRPr/>
            </a:lvl3pPr>
            <a:lvl4pPr lvl="3" algn="l">
              <a:lnSpc>
                <a:spcPct val="100000"/>
              </a:lnSpc>
              <a:spcBef>
                <a:spcPts val="0"/>
              </a:spcBef>
              <a:spcAft>
                <a:spcPts val="0"/>
              </a:spcAft>
              <a:buClr>
                <a:srgbClr val="164194"/>
              </a:buClr>
              <a:buSzPts val="1800"/>
              <a:buNone/>
              <a:defRPr/>
            </a:lvl4pPr>
            <a:lvl5pPr lvl="4" algn="l">
              <a:lnSpc>
                <a:spcPct val="100000"/>
              </a:lnSpc>
              <a:spcBef>
                <a:spcPts val="0"/>
              </a:spcBef>
              <a:spcAft>
                <a:spcPts val="0"/>
              </a:spcAft>
              <a:buClr>
                <a:srgbClr val="164194"/>
              </a:buClr>
              <a:buSzPts val="1800"/>
              <a:buNone/>
              <a:defRPr/>
            </a:lvl5pPr>
            <a:lvl6pPr lvl="5" algn="l">
              <a:lnSpc>
                <a:spcPct val="100000"/>
              </a:lnSpc>
              <a:spcBef>
                <a:spcPts val="0"/>
              </a:spcBef>
              <a:spcAft>
                <a:spcPts val="0"/>
              </a:spcAft>
              <a:buClr>
                <a:srgbClr val="164194"/>
              </a:buClr>
              <a:buSzPts val="1800"/>
              <a:buNone/>
              <a:defRPr/>
            </a:lvl6pPr>
            <a:lvl7pPr lvl="6" algn="l">
              <a:lnSpc>
                <a:spcPct val="100000"/>
              </a:lnSpc>
              <a:spcBef>
                <a:spcPts val="0"/>
              </a:spcBef>
              <a:spcAft>
                <a:spcPts val="0"/>
              </a:spcAft>
              <a:buClr>
                <a:srgbClr val="164194"/>
              </a:buClr>
              <a:buSzPts val="1800"/>
              <a:buNone/>
              <a:defRPr/>
            </a:lvl7pPr>
            <a:lvl8pPr lvl="7" algn="l">
              <a:lnSpc>
                <a:spcPct val="100000"/>
              </a:lnSpc>
              <a:spcBef>
                <a:spcPts val="0"/>
              </a:spcBef>
              <a:spcAft>
                <a:spcPts val="0"/>
              </a:spcAft>
              <a:buClr>
                <a:srgbClr val="164194"/>
              </a:buClr>
              <a:buSzPts val="1800"/>
              <a:buNone/>
              <a:defRPr/>
            </a:lvl8pPr>
            <a:lvl9pPr lvl="8" algn="l">
              <a:lnSpc>
                <a:spcPct val="100000"/>
              </a:lnSpc>
              <a:spcBef>
                <a:spcPts val="0"/>
              </a:spcBef>
              <a:spcAft>
                <a:spcPts val="0"/>
              </a:spcAft>
              <a:buClr>
                <a:srgbClr val="164194"/>
              </a:buClr>
              <a:buSzPts val="1800"/>
              <a:buNone/>
              <a:defRPr/>
            </a:lvl9pPr>
          </a:lstStyle>
          <a:p/>
        </p:txBody>
      </p:sp>
      <p:sp>
        <p:nvSpPr>
          <p:cNvPr id="29" name="Google Shape;29;p9"/>
          <p:cNvSpPr txBox="1"/>
          <p:nvPr>
            <p:ph idx="1" type="body"/>
          </p:nvPr>
        </p:nvSpPr>
        <p:spPr>
          <a:xfrm>
            <a:off x="4387453" y="3643312"/>
            <a:ext cx="15609094" cy="8840392"/>
          </a:xfrm>
          <a:prstGeom prst="rect">
            <a:avLst/>
          </a:prstGeom>
          <a:noFill/>
          <a:ln>
            <a:noFill/>
          </a:ln>
        </p:spPr>
        <p:txBody>
          <a:bodyPr anchorCtr="0" anchor="ctr" bIns="71425" lIns="71425" spcFirstLastPara="1" rIns="71425" wrap="square" tIns="71425">
            <a:normAutofit/>
          </a:bodyPr>
          <a:lstStyle>
            <a:lvl1pPr indent="-408051" lvl="0" marL="457200" algn="l">
              <a:lnSpc>
                <a:spcPct val="100000"/>
              </a:lnSpc>
              <a:spcBef>
                <a:spcPts val="0"/>
              </a:spcBef>
              <a:spcAft>
                <a:spcPts val="0"/>
              </a:spcAft>
              <a:buSzPts val="2826"/>
              <a:buChar char="‣"/>
              <a:defRPr/>
            </a:lvl1pPr>
            <a:lvl2pPr indent="-394335" lvl="1" marL="914400" algn="l">
              <a:lnSpc>
                <a:spcPct val="100000"/>
              </a:lnSpc>
              <a:spcBef>
                <a:spcPts val="0"/>
              </a:spcBef>
              <a:spcAft>
                <a:spcPts val="0"/>
              </a:spcAft>
              <a:buSzPts val="2610"/>
              <a:buChar char="•"/>
              <a:defRPr/>
            </a:lvl2pPr>
            <a:lvl3pPr indent="-394335" lvl="2" marL="1371600" algn="l">
              <a:lnSpc>
                <a:spcPct val="100000"/>
              </a:lnSpc>
              <a:spcBef>
                <a:spcPts val="0"/>
              </a:spcBef>
              <a:spcAft>
                <a:spcPts val="0"/>
              </a:spcAft>
              <a:buSzPts val="2610"/>
              <a:buChar char="•"/>
              <a:defRPr/>
            </a:lvl3pPr>
            <a:lvl4pPr indent="-394335" lvl="3" marL="1828800" algn="l">
              <a:lnSpc>
                <a:spcPct val="100000"/>
              </a:lnSpc>
              <a:spcBef>
                <a:spcPts val="0"/>
              </a:spcBef>
              <a:spcAft>
                <a:spcPts val="0"/>
              </a:spcAft>
              <a:buSzPts val="2610"/>
              <a:buChar char="•"/>
              <a:defRPr/>
            </a:lvl4pPr>
            <a:lvl5pPr indent="-394335" lvl="4" marL="2286000" algn="l">
              <a:lnSpc>
                <a:spcPct val="100000"/>
              </a:lnSpc>
              <a:spcBef>
                <a:spcPts val="0"/>
              </a:spcBef>
              <a:spcAft>
                <a:spcPts val="0"/>
              </a:spcAft>
              <a:buSzPts val="2610"/>
              <a:buChar char="•"/>
              <a:defRPr/>
            </a:lvl5pPr>
            <a:lvl6pPr indent="-394335" lvl="5" marL="2743200" algn="l">
              <a:lnSpc>
                <a:spcPct val="100000"/>
              </a:lnSpc>
              <a:spcBef>
                <a:spcPts val="0"/>
              </a:spcBef>
              <a:spcAft>
                <a:spcPts val="0"/>
              </a:spcAft>
              <a:buSzPts val="2610"/>
              <a:buChar char="•"/>
              <a:defRPr/>
            </a:lvl6pPr>
            <a:lvl7pPr indent="-394335" lvl="6" marL="3200400" algn="l">
              <a:lnSpc>
                <a:spcPct val="100000"/>
              </a:lnSpc>
              <a:spcBef>
                <a:spcPts val="0"/>
              </a:spcBef>
              <a:spcAft>
                <a:spcPts val="0"/>
              </a:spcAft>
              <a:buSzPts val="2610"/>
              <a:buChar char="•"/>
              <a:defRPr/>
            </a:lvl7pPr>
            <a:lvl8pPr indent="-394334" lvl="7" marL="3657600" algn="l">
              <a:lnSpc>
                <a:spcPct val="100000"/>
              </a:lnSpc>
              <a:spcBef>
                <a:spcPts val="0"/>
              </a:spcBef>
              <a:spcAft>
                <a:spcPts val="0"/>
              </a:spcAft>
              <a:buSzPts val="2610"/>
              <a:buChar char="•"/>
              <a:defRPr/>
            </a:lvl8pPr>
            <a:lvl9pPr indent="-394334" lvl="8" marL="4114800" algn="l">
              <a:lnSpc>
                <a:spcPct val="100000"/>
              </a:lnSpc>
              <a:spcBef>
                <a:spcPts val="0"/>
              </a:spcBef>
              <a:spcAft>
                <a:spcPts val="0"/>
              </a:spcAft>
              <a:buSzPts val="2610"/>
              <a:buChar char="•"/>
              <a:defRPr/>
            </a:lvl9pPr>
          </a:lstStyle>
          <a:p/>
        </p:txBody>
      </p:sp>
      <p:sp>
        <p:nvSpPr>
          <p:cNvPr id="30" name="Google Shape;30;p9"/>
          <p:cNvSpPr txBox="1"/>
          <p:nvPr>
            <p:ph idx="12" type="sldNum"/>
          </p:nvPr>
        </p:nvSpPr>
        <p:spPr>
          <a:xfrm>
            <a:off x="12187237" y="13073062"/>
            <a:ext cx="460624" cy="485776"/>
          </a:xfrm>
          <a:prstGeom prst="rect">
            <a:avLst/>
          </a:prstGeom>
          <a:noFill/>
          <a:ln>
            <a:noFill/>
          </a:ln>
        </p:spPr>
        <p:txBody>
          <a:bodyPr anchorCtr="0" anchor="t" bIns="71425" lIns="71425" spcFirstLastPara="1" rIns="71425" wrap="square" tIns="71425">
            <a:spAutoFit/>
          </a:bodyPr>
          <a:lstStyle>
            <a:lvl1pPr indent="0" lvl="0"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1pPr>
            <a:lvl2pPr indent="0" lvl="1"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2pPr>
            <a:lvl3pPr indent="0" lvl="2"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3pPr>
            <a:lvl4pPr indent="0" lvl="3"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4pPr>
            <a:lvl5pPr indent="0" lvl="4"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5pPr>
            <a:lvl6pPr indent="0" lvl="5"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6pPr>
            <a:lvl7pPr indent="0" lvl="6"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7pPr>
            <a:lvl8pPr indent="0" lvl="7"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8pPr>
            <a:lvl9pPr indent="0" lvl="8"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Punkte &amp; Foto">
  <p:cSld name="Titel, Punkte &amp; Foto">
    <p:spTree>
      <p:nvGrpSpPr>
        <p:cNvPr id="31" name="Shape 31"/>
        <p:cNvGrpSpPr/>
        <p:nvPr/>
      </p:nvGrpSpPr>
      <p:grpSpPr>
        <a:xfrm>
          <a:off x="0" y="0"/>
          <a:ext cx="0" cy="0"/>
          <a:chOff x="0" y="0"/>
          <a:chExt cx="0" cy="0"/>
        </a:xfrm>
      </p:grpSpPr>
      <p:sp>
        <p:nvSpPr>
          <p:cNvPr id="32" name="Google Shape;32;p10"/>
          <p:cNvSpPr/>
          <p:nvPr>
            <p:ph idx="2" type="pic"/>
          </p:nvPr>
        </p:nvSpPr>
        <p:spPr>
          <a:xfrm>
            <a:off x="8794253" y="3637358"/>
            <a:ext cx="13260587" cy="8840392"/>
          </a:xfrm>
          <a:prstGeom prst="rect">
            <a:avLst/>
          </a:prstGeom>
          <a:noFill/>
          <a:ln>
            <a:noFill/>
          </a:ln>
        </p:spPr>
      </p:sp>
      <p:sp>
        <p:nvSpPr>
          <p:cNvPr id="33" name="Google Shape;33;p10"/>
          <p:cNvSpPr txBox="1"/>
          <p:nvPr>
            <p:ph type="title"/>
          </p:nvPr>
        </p:nvSpPr>
        <p:spPr>
          <a:xfrm>
            <a:off x="4387453" y="357187"/>
            <a:ext cx="15609094" cy="3036095"/>
          </a:xfrm>
          <a:prstGeom prst="rect">
            <a:avLst/>
          </a:prstGeom>
          <a:noFill/>
          <a:ln>
            <a:noFill/>
          </a:ln>
        </p:spPr>
        <p:txBody>
          <a:bodyPr anchorCtr="0" anchor="ctr" bIns="71425" lIns="71425" spcFirstLastPara="1" rIns="71425" wrap="square" tIns="71425">
            <a:normAutofit/>
          </a:bodyPr>
          <a:lstStyle>
            <a:lvl1pPr lvl="0" algn="l">
              <a:lnSpc>
                <a:spcPct val="100000"/>
              </a:lnSpc>
              <a:spcBef>
                <a:spcPts val="0"/>
              </a:spcBef>
              <a:spcAft>
                <a:spcPts val="0"/>
              </a:spcAft>
              <a:buClr>
                <a:srgbClr val="164194"/>
              </a:buClr>
              <a:buSzPts val="1800"/>
              <a:buNone/>
              <a:defRPr/>
            </a:lvl1pPr>
            <a:lvl2pPr lvl="1" algn="l">
              <a:lnSpc>
                <a:spcPct val="100000"/>
              </a:lnSpc>
              <a:spcBef>
                <a:spcPts val="0"/>
              </a:spcBef>
              <a:spcAft>
                <a:spcPts val="0"/>
              </a:spcAft>
              <a:buClr>
                <a:srgbClr val="164194"/>
              </a:buClr>
              <a:buSzPts val="1800"/>
              <a:buNone/>
              <a:defRPr/>
            </a:lvl2pPr>
            <a:lvl3pPr lvl="2" algn="l">
              <a:lnSpc>
                <a:spcPct val="100000"/>
              </a:lnSpc>
              <a:spcBef>
                <a:spcPts val="0"/>
              </a:spcBef>
              <a:spcAft>
                <a:spcPts val="0"/>
              </a:spcAft>
              <a:buClr>
                <a:srgbClr val="164194"/>
              </a:buClr>
              <a:buSzPts val="1800"/>
              <a:buNone/>
              <a:defRPr/>
            </a:lvl3pPr>
            <a:lvl4pPr lvl="3" algn="l">
              <a:lnSpc>
                <a:spcPct val="100000"/>
              </a:lnSpc>
              <a:spcBef>
                <a:spcPts val="0"/>
              </a:spcBef>
              <a:spcAft>
                <a:spcPts val="0"/>
              </a:spcAft>
              <a:buClr>
                <a:srgbClr val="164194"/>
              </a:buClr>
              <a:buSzPts val="1800"/>
              <a:buNone/>
              <a:defRPr/>
            </a:lvl4pPr>
            <a:lvl5pPr lvl="4" algn="l">
              <a:lnSpc>
                <a:spcPct val="100000"/>
              </a:lnSpc>
              <a:spcBef>
                <a:spcPts val="0"/>
              </a:spcBef>
              <a:spcAft>
                <a:spcPts val="0"/>
              </a:spcAft>
              <a:buClr>
                <a:srgbClr val="164194"/>
              </a:buClr>
              <a:buSzPts val="1800"/>
              <a:buNone/>
              <a:defRPr/>
            </a:lvl5pPr>
            <a:lvl6pPr lvl="5" algn="l">
              <a:lnSpc>
                <a:spcPct val="100000"/>
              </a:lnSpc>
              <a:spcBef>
                <a:spcPts val="0"/>
              </a:spcBef>
              <a:spcAft>
                <a:spcPts val="0"/>
              </a:spcAft>
              <a:buClr>
                <a:srgbClr val="164194"/>
              </a:buClr>
              <a:buSzPts val="1800"/>
              <a:buNone/>
              <a:defRPr/>
            </a:lvl6pPr>
            <a:lvl7pPr lvl="6" algn="l">
              <a:lnSpc>
                <a:spcPct val="100000"/>
              </a:lnSpc>
              <a:spcBef>
                <a:spcPts val="0"/>
              </a:spcBef>
              <a:spcAft>
                <a:spcPts val="0"/>
              </a:spcAft>
              <a:buClr>
                <a:srgbClr val="164194"/>
              </a:buClr>
              <a:buSzPts val="1800"/>
              <a:buNone/>
              <a:defRPr/>
            </a:lvl7pPr>
            <a:lvl8pPr lvl="7" algn="l">
              <a:lnSpc>
                <a:spcPct val="100000"/>
              </a:lnSpc>
              <a:spcBef>
                <a:spcPts val="0"/>
              </a:spcBef>
              <a:spcAft>
                <a:spcPts val="0"/>
              </a:spcAft>
              <a:buClr>
                <a:srgbClr val="164194"/>
              </a:buClr>
              <a:buSzPts val="1800"/>
              <a:buNone/>
              <a:defRPr/>
            </a:lvl8pPr>
            <a:lvl9pPr lvl="8" algn="l">
              <a:lnSpc>
                <a:spcPct val="100000"/>
              </a:lnSpc>
              <a:spcBef>
                <a:spcPts val="0"/>
              </a:spcBef>
              <a:spcAft>
                <a:spcPts val="0"/>
              </a:spcAft>
              <a:buClr>
                <a:srgbClr val="164194"/>
              </a:buClr>
              <a:buSzPts val="1800"/>
              <a:buNone/>
              <a:defRPr/>
            </a:lvl9pPr>
          </a:lstStyle>
          <a:p/>
        </p:txBody>
      </p:sp>
      <p:sp>
        <p:nvSpPr>
          <p:cNvPr id="34" name="Google Shape;34;p10"/>
          <p:cNvSpPr txBox="1"/>
          <p:nvPr>
            <p:ph idx="1" type="body"/>
          </p:nvPr>
        </p:nvSpPr>
        <p:spPr>
          <a:xfrm>
            <a:off x="4387453" y="3643312"/>
            <a:ext cx="7500938" cy="8840392"/>
          </a:xfrm>
          <a:prstGeom prst="rect">
            <a:avLst/>
          </a:prstGeom>
          <a:noFill/>
          <a:ln>
            <a:noFill/>
          </a:ln>
        </p:spPr>
        <p:txBody>
          <a:bodyPr anchorCtr="0" anchor="ctr" bIns="71425" lIns="71425" spcFirstLastPara="1" rIns="71425" wrap="square" tIns="71425">
            <a:normAutofit/>
          </a:bodyPr>
          <a:lstStyle>
            <a:lvl1pPr indent="-408051" lvl="0" marL="457200" algn="l">
              <a:lnSpc>
                <a:spcPct val="100000"/>
              </a:lnSpc>
              <a:spcBef>
                <a:spcPts val="0"/>
              </a:spcBef>
              <a:spcAft>
                <a:spcPts val="0"/>
              </a:spcAft>
              <a:buSzPts val="2826"/>
              <a:buChar char="‣"/>
              <a:defRPr/>
            </a:lvl1pPr>
            <a:lvl2pPr indent="-394335" lvl="1" marL="914400" algn="l">
              <a:lnSpc>
                <a:spcPct val="100000"/>
              </a:lnSpc>
              <a:spcBef>
                <a:spcPts val="0"/>
              </a:spcBef>
              <a:spcAft>
                <a:spcPts val="0"/>
              </a:spcAft>
              <a:buSzPts val="2610"/>
              <a:buChar char="•"/>
              <a:defRPr/>
            </a:lvl2pPr>
            <a:lvl3pPr indent="-394335" lvl="2" marL="1371600" algn="l">
              <a:lnSpc>
                <a:spcPct val="100000"/>
              </a:lnSpc>
              <a:spcBef>
                <a:spcPts val="0"/>
              </a:spcBef>
              <a:spcAft>
                <a:spcPts val="0"/>
              </a:spcAft>
              <a:buSzPts val="2610"/>
              <a:buChar char="•"/>
              <a:defRPr/>
            </a:lvl3pPr>
            <a:lvl4pPr indent="-394335" lvl="3" marL="1828800" algn="l">
              <a:lnSpc>
                <a:spcPct val="100000"/>
              </a:lnSpc>
              <a:spcBef>
                <a:spcPts val="0"/>
              </a:spcBef>
              <a:spcAft>
                <a:spcPts val="0"/>
              </a:spcAft>
              <a:buSzPts val="2610"/>
              <a:buChar char="•"/>
              <a:defRPr/>
            </a:lvl4pPr>
            <a:lvl5pPr indent="-394335" lvl="4" marL="2286000" algn="l">
              <a:lnSpc>
                <a:spcPct val="100000"/>
              </a:lnSpc>
              <a:spcBef>
                <a:spcPts val="0"/>
              </a:spcBef>
              <a:spcAft>
                <a:spcPts val="0"/>
              </a:spcAft>
              <a:buSzPts val="2610"/>
              <a:buChar char="•"/>
              <a:defRPr/>
            </a:lvl5pPr>
            <a:lvl6pPr indent="-394335" lvl="5" marL="2743200" algn="l">
              <a:lnSpc>
                <a:spcPct val="100000"/>
              </a:lnSpc>
              <a:spcBef>
                <a:spcPts val="0"/>
              </a:spcBef>
              <a:spcAft>
                <a:spcPts val="0"/>
              </a:spcAft>
              <a:buSzPts val="2610"/>
              <a:buChar char="•"/>
              <a:defRPr/>
            </a:lvl6pPr>
            <a:lvl7pPr indent="-394335" lvl="6" marL="3200400" algn="l">
              <a:lnSpc>
                <a:spcPct val="100000"/>
              </a:lnSpc>
              <a:spcBef>
                <a:spcPts val="0"/>
              </a:spcBef>
              <a:spcAft>
                <a:spcPts val="0"/>
              </a:spcAft>
              <a:buSzPts val="2610"/>
              <a:buChar char="•"/>
              <a:defRPr/>
            </a:lvl7pPr>
            <a:lvl8pPr indent="-394334" lvl="7" marL="3657600" algn="l">
              <a:lnSpc>
                <a:spcPct val="100000"/>
              </a:lnSpc>
              <a:spcBef>
                <a:spcPts val="0"/>
              </a:spcBef>
              <a:spcAft>
                <a:spcPts val="0"/>
              </a:spcAft>
              <a:buSzPts val="2610"/>
              <a:buChar char="•"/>
              <a:defRPr/>
            </a:lvl8pPr>
            <a:lvl9pPr indent="-394334" lvl="8" marL="4114800" algn="l">
              <a:lnSpc>
                <a:spcPct val="100000"/>
              </a:lnSpc>
              <a:spcBef>
                <a:spcPts val="0"/>
              </a:spcBef>
              <a:spcAft>
                <a:spcPts val="0"/>
              </a:spcAft>
              <a:buSzPts val="2610"/>
              <a:buChar char="•"/>
              <a:defRPr/>
            </a:lvl9pPr>
          </a:lstStyle>
          <a:p/>
        </p:txBody>
      </p:sp>
      <p:sp>
        <p:nvSpPr>
          <p:cNvPr id="35" name="Google Shape;35;p10"/>
          <p:cNvSpPr txBox="1"/>
          <p:nvPr>
            <p:ph idx="12" type="sldNum"/>
          </p:nvPr>
        </p:nvSpPr>
        <p:spPr>
          <a:xfrm>
            <a:off x="12187237" y="13073062"/>
            <a:ext cx="466269" cy="473076"/>
          </a:xfrm>
          <a:prstGeom prst="rect">
            <a:avLst/>
          </a:prstGeom>
          <a:noFill/>
          <a:ln>
            <a:noFill/>
          </a:ln>
        </p:spPr>
        <p:txBody>
          <a:bodyPr anchorCtr="0" anchor="t" bIns="71425" lIns="71425" spcFirstLastPara="1" rIns="71425" wrap="square" tIns="71425">
            <a:spAutoFit/>
          </a:bodyPr>
          <a:lstStyle>
            <a:lvl1pPr indent="0" lvl="0" marL="0" marR="0" algn="l">
              <a:lnSpc>
                <a:spcPct val="100000"/>
              </a:lnSpc>
              <a:spcBef>
                <a:spcPts val="0"/>
              </a:spcBef>
              <a:spcAft>
                <a:spcPts val="0"/>
              </a:spcAft>
              <a:buClr>
                <a:srgbClr val="575756"/>
              </a:buClr>
              <a:buSzPts val="2200"/>
              <a:buFont typeface="Helvetica Neue Light"/>
              <a:buNone/>
              <a:defRPr b="0" i="0" sz="2200" u="none" cap="none" strike="noStrike">
                <a:solidFill>
                  <a:srgbClr val="575756"/>
                </a:solidFill>
                <a:latin typeface="Helvetica Neue Light"/>
                <a:ea typeface="Helvetica Neue Light"/>
                <a:cs typeface="Helvetica Neue Light"/>
                <a:sym typeface="Helvetica Neue Light"/>
              </a:defRPr>
            </a:lvl1pPr>
            <a:lvl2pPr indent="0" lvl="1" marL="0" marR="0" algn="l">
              <a:lnSpc>
                <a:spcPct val="100000"/>
              </a:lnSpc>
              <a:spcBef>
                <a:spcPts val="0"/>
              </a:spcBef>
              <a:spcAft>
                <a:spcPts val="0"/>
              </a:spcAft>
              <a:buClr>
                <a:srgbClr val="575756"/>
              </a:buClr>
              <a:buSzPts val="2200"/>
              <a:buFont typeface="Helvetica Neue Light"/>
              <a:buNone/>
              <a:defRPr b="0" i="0" sz="2200" u="none" cap="none" strike="noStrike">
                <a:solidFill>
                  <a:srgbClr val="575756"/>
                </a:solidFill>
                <a:latin typeface="Helvetica Neue Light"/>
                <a:ea typeface="Helvetica Neue Light"/>
                <a:cs typeface="Helvetica Neue Light"/>
                <a:sym typeface="Helvetica Neue Light"/>
              </a:defRPr>
            </a:lvl2pPr>
            <a:lvl3pPr indent="0" lvl="2" marL="0" marR="0" algn="l">
              <a:lnSpc>
                <a:spcPct val="100000"/>
              </a:lnSpc>
              <a:spcBef>
                <a:spcPts val="0"/>
              </a:spcBef>
              <a:spcAft>
                <a:spcPts val="0"/>
              </a:spcAft>
              <a:buClr>
                <a:srgbClr val="575756"/>
              </a:buClr>
              <a:buSzPts val="2200"/>
              <a:buFont typeface="Helvetica Neue Light"/>
              <a:buNone/>
              <a:defRPr b="0" i="0" sz="2200" u="none" cap="none" strike="noStrike">
                <a:solidFill>
                  <a:srgbClr val="575756"/>
                </a:solidFill>
                <a:latin typeface="Helvetica Neue Light"/>
                <a:ea typeface="Helvetica Neue Light"/>
                <a:cs typeface="Helvetica Neue Light"/>
                <a:sym typeface="Helvetica Neue Light"/>
              </a:defRPr>
            </a:lvl3pPr>
            <a:lvl4pPr indent="0" lvl="3" marL="0" marR="0" algn="l">
              <a:lnSpc>
                <a:spcPct val="100000"/>
              </a:lnSpc>
              <a:spcBef>
                <a:spcPts val="0"/>
              </a:spcBef>
              <a:spcAft>
                <a:spcPts val="0"/>
              </a:spcAft>
              <a:buClr>
                <a:srgbClr val="575756"/>
              </a:buClr>
              <a:buSzPts val="2200"/>
              <a:buFont typeface="Helvetica Neue Light"/>
              <a:buNone/>
              <a:defRPr b="0" i="0" sz="2200" u="none" cap="none" strike="noStrike">
                <a:solidFill>
                  <a:srgbClr val="575756"/>
                </a:solidFill>
                <a:latin typeface="Helvetica Neue Light"/>
                <a:ea typeface="Helvetica Neue Light"/>
                <a:cs typeface="Helvetica Neue Light"/>
                <a:sym typeface="Helvetica Neue Light"/>
              </a:defRPr>
            </a:lvl4pPr>
            <a:lvl5pPr indent="0" lvl="4" marL="0" marR="0" algn="l">
              <a:lnSpc>
                <a:spcPct val="100000"/>
              </a:lnSpc>
              <a:spcBef>
                <a:spcPts val="0"/>
              </a:spcBef>
              <a:spcAft>
                <a:spcPts val="0"/>
              </a:spcAft>
              <a:buClr>
                <a:srgbClr val="575756"/>
              </a:buClr>
              <a:buSzPts val="2200"/>
              <a:buFont typeface="Helvetica Neue Light"/>
              <a:buNone/>
              <a:defRPr b="0" i="0" sz="2200" u="none" cap="none" strike="noStrike">
                <a:solidFill>
                  <a:srgbClr val="575756"/>
                </a:solidFill>
                <a:latin typeface="Helvetica Neue Light"/>
                <a:ea typeface="Helvetica Neue Light"/>
                <a:cs typeface="Helvetica Neue Light"/>
                <a:sym typeface="Helvetica Neue Light"/>
              </a:defRPr>
            </a:lvl5pPr>
            <a:lvl6pPr indent="0" lvl="5" marL="0" marR="0" algn="l">
              <a:lnSpc>
                <a:spcPct val="100000"/>
              </a:lnSpc>
              <a:spcBef>
                <a:spcPts val="0"/>
              </a:spcBef>
              <a:spcAft>
                <a:spcPts val="0"/>
              </a:spcAft>
              <a:buClr>
                <a:srgbClr val="575756"/>
              </a:buClr>
              <a:buSzPts val="2200"/>
              <a:buFont typeface="Helvetica Neue Light"/>
              <a:buNone/>
              <a:defRPr b="0" i="0" sz="2200" u="none" cap="none" strike="noStrike">
                <a:solidFill>
                  <a:srgbClr val="575756"/>
                </a:solidFill>
                <a:latin typeface="Helvetica Neue Light"/>
                <a:ea typeface="Helvetica Neue Light"/>
                <a:cs typeface="Helvetica Neue Light"/>
                <a:sym typeface="Helvetica Neue Light"/>
              </a:defRPr>
            </a:lvl6pPr>
            <a:lvl7pPr indent="0" lvl="6" marL="0" marR="0" algn="l">
              <a:lnSpc>
                <a:spcPct val="100000"/>
              </a:lnSpc>
              <a:spcBef>
                <a:spcPts val="0"/>
              </a:spcBef>
              <a:spcAft>
                <a:spcPts val="0"/>
              </a:spcAft>
              <a:buClr>
                <a:srgbClr val="575756"/>
              </a:buClr>
              <a:buSzPts val="2200"/>
              <a:buFont typeface="Helvetica Neue Light"/>
              <a:buNone/>
              <a:defRPr b="0" i="0" sz="2200" u="none" cap="none" strike="noStrike">
                <a:solidFill>
                  <a:srgbClr val="575756"/>
                </a:solidFill>
                <a:latin typeface="Helvetica Neue Light"/>
                <a:ea typeface="Helvetica Neue Light"/>
                <a:cs typeface="Helvetica Neue Light"/>
                <a:sym typeface="Helvetica Neue Light"/>
              </a:defRPr>
            </a:lvl7pPr>
            <a:lvl8pPr indent="0" lvl="7" marL="0" marR="0" algn="l">
              <a:lnSpc>
                <a:spcPct val="100000"/>
              </a:lnSpc>
              <a:spcBef>
                <a:spcPts val="0"/>
              </a:spcBef>
              <a:spcAft>
                <a:spcPts val="0"/>
              </a:spcAft>
              <a:buClr>
                <a:srgbClr val="575756"/>
              </a:buClr>
              <a:buSzPts val="2200"/>
              <a:buFont typeface="Helvetica Neue Light"/>
              <a:buNone/>
              <a:defRPr b="0" i="0" sz="2200" u="none" cap="none" strike="noStrike">
                <a:solidFill>
                  <a:srgbClr val="575756"/>
                </a:solidFill>
                <a:latin typeface="Helvetica Neue Light"/>
                <a:ea typeface="Helvetica Neue Light"/>
                <a:cs typeface="Helvetica Neue Light"/>
                <a:sym typeface="Helvetica Neue Light"/>
              </a:defRPr>
            </a:lvl8pPr>
            <a:lvl9pPr indent="0" lvl="8" marL="0" marR="0" algn="l">
              <a:lnSpc>
                <a:spcPct val="100000"/>
              </a:lnSpc>
              <a:spcBef>
                <a:spcPts val="0"/>
              </a:spcBef>
              <a:spcAft>
                <a:spcPts val="0"/>
              </a:spcAft>
              <a:buClr>
                <a:srgbClr val="575756"/>
              </a:buClr>
              <a:buSzPts val="2200"/>
              <a:buFont typeface="Helvetica Neue Light"/>
              <a:buNone/>
              <a:defRPr b="0" i="0" sz="2200" u="none" cap="none" strike="noStrike">
                <a:solidFill>
                  <a:srgbClr val="575756"/>
                </a:solidFill>
                <a:latin typeface="Helvetica Neue Light"/>
                <a:ea typeface="Helvetica Neue Light"/>
                <a:cs typeface="Helvetica Neue Light"/>
                <a:sym typeface="Helvetica Neue Light"/>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nkte">
  <p:cSld name="Punkte">
    <p:spTree>
      <p:nvGrpSpPr>
        <p:cNvPr id="36" name="Shape 36"/>
        <p:cNvGrpSpPr/>
        <p:nvPr/>
      </p:nvGrpSpPr>
      <p:grpSpPr>
        <a:xfrm>
          <a:off x="0" y="0"/>
          <a:ext cx="0" cy="0"/>
          <a:chOff x="0" y="0"/>
          <a:chExt cx="0" cy="0"/>
        </a:xfrm>
      </p:grpSpPr>
      <p:sp>
        <p:nvSpPr>
          <p:cNvPr id="37" name="Google Shape;37;p11"/>
          <p:cNvSpPr txBox="1"/>
          <p:nvPr>
            <p:ph idx="1" type="body"/>
          </p:nvPr>
        </p:nvSpPr>
        <p:spPr>
          <a:xfrm>
            <a:off x="4387453" y="1785937"/>
            <a:ext cx="15609094" cy="10144126"/>
          </a:xfrm>
          <a:prstGeom prst="rect">
            <a:avLst/>
          </a:prstGeom>
          <a:noFill/>
          <a:ln>
            <a:noFill/>
          </a:ln>
        </p:spPr>
        <p:txBody>
          <a:bodyPr anchorCtr="0" anchor="ctr" bIns="71425" lIns="71425" spcFirstLastPara="1" rIns="71425" wrap="square" tIns="71425">
            <a:normAutofit/>
          </a:bodyPr>
          <a:lstStyle>
            <a:lvl1pPr indent="-408051" lvl="0" marL="457200" algn="l">
              <a:lnSpc>
                <a:spcPct val="100000"/>
              </a:lnSpc>
              <a:spcBef>
                <a:spcPts val="0"/>
              </a:spcBef>
              <a:spcAft>
                <a:spcPts val="0"/>
              </a:spcAft>
              <a:buSzPts val="2826"/>
              <a:buChar char="‣"/>
              <a:defRPr/>
            </a:lvl1pPr>
            <a:lvl2pPr indent="-394335" lvl="1" marL="914400" algn="l">
              <a:lnSpc>
                <a:spcPct val="100000"/>
              </a:lnSpc>
              <a:spcBef>
                <a:spcPts val="0"/>
              </a:spcBef>
              <a:spcAft>
                <a:spcPts val="0"/>
              </a:spcAft>
              <a:buSzPts val="2610"/>
              <a:buChar char="•"/>
              <a:defRPr/>
            </a:lvl2pPr>
            <a:lvl3pPr indent="-394335" lvl="2" marL="1371600" algn="l">
              <a:lnSpc>
                <a:spcPct val="100000"/>
              </a:lnSpc>
              <a:spcBef>
                <a:spcPts val="0"/>
              </a:spcBef>
              <a:spcAft>
                <a:spcPts val="0"/>
              </a:spcAft>
              <a:buSzPts val="2610"/>
              <a:buChar char="•"/>
              <a:defRPr/>
            </a:lvl3pPr>
            <a:lvl4pPr indent="-394335" lvl="3" marL="1828800" algn="l">
              <a:lnSpc>
                <a:spcPct val="100000"/>
              </a:lnSpc>
              <a:spcBef>
                <a:spcPts val="0"/>
              </a:spcBef>
              <a:spcAft>
                <a:spcPts val="0"/>
              </a:spcAft>
              <a:buSzPts val="2610"/>
              <a:buChar char="•"/>
              <a:defRPr/>
            </a:lvl4pPr>
            <a:lvl5pPr indent="-394335" lvl="4" marL="2286000" algn="l">
              <a:lnSpc>
                <a:spcPct val="100000"/>
              </a:lnSpc>
              <a:spcBef>
                <a:spcPts val="0"/>
              </a:spcBef>
              <a:spcAft>
                <a:spcPts val="0"/>
              </a:spcAft>
              <a:buSzPts val="2610"/>
              <a:buChar char="•"/>
              <a:defRPr/>
            </a:lvl5pPr>
            <a:lvl6pPr indent="-394335" lvl="5" marL="2743200" algn="l">
              <a:lnSpc>
                <a:spcPct val="100000"/>
              </a:lnSpc>
              <a:spcBef>
                <a:spcPts val="0"/>
              </a:spcBef>
              <a:spcAft>
                <a:spcPts val="0"/>
              </a:spcAft>
              <a:buSzPts val="2610"/>
              <a:buChar char="•"/>
              <a:defRPr/>
            </a:lvl6pPr>
            <a:lvl7pPr indent="-394335" lvl="6" marL="3200400" algn="l">
              <a:lnSpc>
                <a:spcPct val="100000"/>
              </a:lnSpc>
              <a:spcBef>
                <a:spcPts val="0"/>
              </a:spcBef>
              <a:spcAft>
                <a:spcPts val="0"/>
              </a:spcAft>
              <a:buSzPts val="2610"/>
              <a:buChar char="•"/>
              <a:defRPr/>
            </a:lvl7pPr>
            <a:lvl8pPr indent="-394334" lvl="7" marL="3657600" algn="l">
              <a:lnSpc>
                <a:spcPct val="100000"/>
              </a:lnSpc>
              <a:spcBef>
                <a:spcPts val="0"/>
              </a:spcBef>
              <a:spcAft>
                <a:spcPts val="0"/>
              </a:spcAft>
              <a:buSzPts val="2610"/>
              <a:buChar char="•"/>
              <a:defRPr/>
            </a:lvl8pPr>
            <a:lvl9pPr indent="-394334" lvl="8" marL="4114800" algn="l">
              <a:lnSpc>
                <a:spcPct val="100000"/>
              </a:lnSpc>
              <a:spcBef>
                <a:spcPts val="0"/>
              </a:spcBef>
              <a:spcAft>
                <a:spcPts val="0"/>
              </a:spcAft>
              <a:buSzPts val="2610"/>
              <a:buChar char="•"/>
              <a:defRPr/>
            </a:lvl9pPr>
          </a:lstStyle>
          <a:p/>
        </p:txBody>
      </p:sp>
      <p:sp>
        <p:nvSpPr>
          <p:cNvPr id="38" name="Google Shape;38;p11"/>
          <p:cNvSpPr txBox="1"/>
          <p:nvPr>
            <p:ph idx="12" type="sldNum"/>
          </p:nvPr>
        </p:nvSpPr>
        <p:spPr>
          <a:xfrm>
            <a:off x="12187237" y="13073062"/>
            <a:ext cx="460624" cy="485776"/>
          </a:xfrm>
          <a:prstGeom prst="rect">
            <a:avLst/>
          </a:prstGeom>
          <a:noFill/>
          <a:ln>
            <a:noFill/>
          </a:ln>
        </p:spPr>
        <p:txBody>
          <a:bodyPr anchorCtr="0" anchor="t" bIns="71425" lIns="71425" spcFirstLastPara="1" rIns="71425" wrap="square" tIns="71425">
            <a:spAutoFit/>
          </a:bodyPr>
          <a:lstStyle>
            <a:lvl1pPr indent="0" lvl="0"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1pPr>
            <a:lvl2pPr indent="0" lvl="1"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2pPr>
            <a:lvl3pPr indent="0" lvl="2"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3pPr>
            <a:lvl4pPr indent="0" lvl="3"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4pPr>
            <a:lvl5pPr indent="0" lvl="4"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5pPr>
            <a:lvl6pPr indent="0" lvl="5"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6pPr>
            <a:lvl7pPr indent="0" lvl="6"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7pPr>
            <a:lvl8pPr indent="0" lvl="7"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8pPr>
            <a:lvl9pPr indent="0" lvl="8"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to - 3 Stück">
  <p:cSld name="Foto - 3 Stück">
    <p:spTree>
      <p:nvGrpSpPr>
        <p:cNvPr id="39" name="Shape 39"/>
        <p:cNvGrpSpPr/>
        <p:nvPr/>
      </p:nvGrpSpPr>
      <p:grpSpPr>
        <a:xfrm>
          <a:off x="0" y="0"/>
          <a:ext cx="0" cy="0"/>
          <a:chOff x="0" y="0"/>
          <a:chExt cx="0" cy="0"/>
        </a:xfrm>
      </p:grpSpPr>
      <p:sp>
        <p:nvSpPr>
          <p:cNvPr id="40" name="Google Shape;40;p12"/>
          <p:cNvSpPr/>
          <p:nvPr>
            <p:ph idx="2" type="pic"/>
          </p:nvPr>
        </p:nvSpPr>
        <p:spPr>
          <a:xfrm>
            <a:off x="12442031" y="7072312"/>
            <a:ext cx="8514489" cy="5679282"/>
          </a:xfrm>
          <a:prstGeom prst="rect">
            <a:avLst/>
          </a:prstGeom>
          <a:noFill/>
          <a:ln>
            <a:noFill/>
          </a:ln>
        </p:spPr>
      </p:sp>
      <p:sp>
        <p:nvSpPr>
          <p:cNvPr id="41" name="Google Shape;41;p12"/>
          <p:cNvSpPr/>
          <p:nvPr>
            <p:ph idx="3" type="pic"/>
          </p:nvPr>
        </p:nvSpPr>
        <p:spPr>
          <a:xfrm>
            <a:off x="12192000" y="1250156"/>
            <a:ext cx="8251032" cy="5500689"/>
          </a:xfrm>
          <a:prstGeom prst="rect">
            <a:avLst/>
          </a:prstGeom>
          <a:noFill/>
          <a:ln>
            <a:noFill/>
          </a:ln>
        </p:spPr>
      </p:sp>
      <p:sp>
        <p:nvSpPr>
          <p:cNvPr id="42" name="Google Shape;42;p12"/>
          <p:cNvSpPr/>
          <p:nvPr>
            <p:ph idx="4" type="pic"/>
          </p:nvPr>
        </p:nvSpPr>
        <p:spPr>
          <a:xfrm>
            <a:off x="-291704" y="1250156"/>
            <a:ext cx="16850320" cy="11233548"/>
          </a:xfrm>
          <a:prstGeom prst="rect">
            <a:avLst/>
          </a:prstGeom>
          <a:noFill/>
          <a:ln>
            <a:noFill/>
          </a:ln>
        </p:spPr>
      </p:sp>
      <p:sp>
        <p:nvSpPr>
          <p:cNvPr id="43" name="Google Shape;43;p12"/>
          <p:cNvSpPr txBox="1"/>
          <p:nvPr>
            <p:ph idx="12" type="sldNum"/>
          </p:nvPr>
        </p:nvSpPr>
        <p:spPr>
          <a:xfrm>
            <a:off x="12187237" y="13073062"/>
            <a:ext cx="460624" cy="485776"/>
          </a:xfrm>
          <a:prstGeom prst="rect">
            <a:avLst/>
          </a:prstGeom>
          <a:noFill/>
          <a:ln>
            <a:noFill/>
          </a:ln>
        </p:spPr>
        <p:txBody>
          <a:bodyPr anchorCtr="0" anchor="t" bIns="71425" lIns="71425" spcFirstLastPara="1" rIns="71425" wrap="square" tIns="71425">
            <a:spAutoFit/>
          </a:bodyPr>
          <a:lstStyle>
            <a:lvl1pPr indent="0" lvl="0"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1pPr>
            <a:lvl2pPr indent="0" lvl="1"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2pPr>
            <a:lvl3pPr indent="0" lvl="2"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3pPr>
            <a:lvl4pPr indent="0" lvl="3"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4pPr>
            <a:lvl5pPr indent="0" lvl="4"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5pPr>
            <a:lvl6pPr indent="0" lvl="5"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6pPr>
            <a:lvl7pPr indent="0" lvl="6"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7pPr>
            <a:lvl8pPr indent="0" lvl="7"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8pPr>
            <a:lvl9pPr indent="0" lvl="8" marL="0" marR="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4387453" y="357187"/>
            <a:ext cx="15609094" cy="3036095"/>
          </a:xfrm>
          <a:prstGeom prst="rect">
            <a:avLst/>
          </a:prstGeom>
          <a:noFill/>
          <a:ln>
            <a:noFill/>
          </a:ln>
        </p:spPr>
        <p:txBody>
          <a:bodyPr anchorCtr="0" anchor="ctr" bIns="71425" lIns="71425" spcFirstLastPara="1" rIns="71425" wrap="square" tIns="71425">
            <a:normAutofit/>
          </a:bodyPr>
          <a:lstStyle>
            <a:lvl1pPr lvl="0" marR="0" rtl="0" algn="l">
              <a:lnSpc>
                <a:spcPct val="100000"/>
              </a:lnSpc>
              <a:spcBef>
                <a:spcPts val="0"/>
              </a:spcBef>
              <a:spcAft>
                <a:spcPts val="0"/>
              </a:spcAft>
              <a:buClr>
                <a:srgbClr val="164194"/>
              </a:buClr>
              <a:buSzPts val="5000"/>
              <a:buFont typeface="Tahoma"/>
              <a:buNone/>
              <a:defRPr b="0" i="0" sz="5000" u="none" cap="none" strike="noStrike">
                <a:solidFill>
                  <a:srgbClr val="164194"/>
                </a:solidFill>
                <a:latin typeface="Tahoma"/>
                <a:ea typeface="Tahoma"/>
                <a:cs typeface="Tahoma"/>
                <a:sym typeface="Tahoma"/>
              </a:defRPr>
            </a:lvl1pPr>
            <a:lvl2pPr lvl="1" marR="0" rtl="0" algn="l">
              <a:lnSpc>
                <a:spcPct val="100000"/>
              </a:lnSpc>
              <a:spcBef>
                <a:spcPts val="0"/>
              </a:spcBef>
              <a:spcAft>
                <a:spcPts val="0"/>
              </a:spcAft>
              <a:buClr>
                <a:srgbClr val="164194"/>
              </a:buClr>
              <a:buSzPts val="5000"/>
              <a:buFont typeface="Tahoma"/>
              <a:buNone/>
              <a:defRPr b="0" i="0" sz="5000" u="none" cap="none" strike="noStrike">
                <a:solidFill>
                  <a:srgbClr val="164194"/>
                </a:solidFill>
                <a:latin typeface="Tahoma"/>
                <a:ea typeface="Tahoma"/>
                <a:cs typeface="Tahoma"/>
                <a:sym typeface="Tahoma"/>
              </a:defRPr>
            </a:lvl2pPr>
            <a:lvl3pPr lvl="2" marR="0" rtl="0" algn="l">
              <a:lnSpc>
                <a:spcPct val="100000"/>
              </a:lnSpc>
              <a:spcBef>
                <a:spcPts val="0"/>
              </a:spcBef>
              <a:spcAft>
                <a:spcPts val="0"/>
              </a:spcAft>
              <a:buClr>
                <a:srgbClr val="164194"/>
              </a:buClr>
              <a:buSzPts val="5000"/>
              <a:buFont typeface="Tahoma"/>
              <a:buNone/>
              <a:defRPr b="0" i="0" sz="5000" u="none" cap="none" strike="noStrike">
                <a:solidFill>
                  <a:srgbClr val="164194"/>
                </a:solidFill>
                <a:latin typeface="Tahoma"/>
                <a:ea typeface="Tahoma"/>
                <a:cs typeface="Tahoma"/>
                <a:sym typeface="Tahoma"/>
              </a:defRPr>
            </a:lvl3pPr>
            <a:lvl4pPr lvl="3" marR="0" rtl="0" algn="l">
              <a:lnSpc>
                <a:spcPct val="100000"/>
              </a:lnSpc>
              <a:spcBef>
                <a:spcPts val="0"/>
              </a:spcBef>
              <a:spcAft>
                <a:spcPts val="0"/>
              </a:spcAft>
              <a:buClr>
                <a:srgbClr val="164194"/>
              </a:buClr>
              <a:buSzPts val="5000"/>
              <a:buFont typeface="Tahoma"/>
              <a:buNone/>
              <a:defRPr b="0" i="0" sz="5000" u="none" cap="none" strike="noStrike">
                <a:solidFill>
                  <a:srgbClr val="164194"/>
                </a:solidFill>
                <a:latin typeface="Tahoma"/>
                <a:ea typeface="Tahoma"/>
                <a:cs typeface="Tahoma"/>
                <a:sym typeface="Tahoma"/>
              </a:defRPr>
            </a:lvl4pPr>
            <a:lvl5pPr lvl="4" marR="0" rtl="0" algn="l">
              <a:lnSpc>
                <a:spcPct val="100000"/>
              </a:lnSpc>
              <a:spcBef>
                <a:spcPts val="0"/>
              </a:spcBef>
              <a:spcAft>
                <a:spcPts val="0"/>
              </a:spcAft>
              <a:buClr>
                <a:srgbClr val="164194"/>
              </a:buClr>
              <a:buSzPts val="5000"/>
              <a:buFont typeface="Tahoma"/>
              <a:buNone/>
              <a:defRPr b="0" i="0" sz="5000" u="none" cap="none" strike="noStrike">
                <a:solidFill>
                  <a:srgbClr val="164194"/>
                </a:solidFill>
                <a:latin typeface="Tahoma"/>
                <a:ea typeface="Tahoma"/>
                <a:cs typeface="Tahoma"/>
                <a:sym typeface="Tahoma"/>
              </a:defRPr>
            </a:lvl5pPr>
            <a:lvl6pPr lvl="5" marR="0" rtl="0" algn="l">
              <a:lnSpc>
                <a:spcPct val="100000"/>
              </a:lnSpc>
              <a:spcBef>
                <a:spcPts val="0"/>
              </a:spcBef>
              <a:spcAft>
                <a:spcPts val="0"/>
              </a:spcAft>
              <a:buClr>
                <a:srgbClr val="164194"/>
              </a:buClr>
              <a:buSzPts val="5000"/>
              <a:buFont typeface="Tahoma"/>
              <a:buNone/>
              <a:defRPr b="0" i="0" sz="5000" u="none" cap="none" strike="noStrike">
                <a:solidFill>
                  <a:srgbClr val="164194"/>
                </a:solidFill>
                <a:latin typeface="Tahoma"/>
                <a:ea typeface="Tahoma"/>
                <a:cs typeface="Tahoma"/>
                <a:sym typeface="Tahoma"/>
              </a:defRPr>
            </a:lvl6pPr>
            <a:lvl7pPr lvl="6" marR="0" rtl="0" algn="l">
              <a:lnSpc>
                <a:spcPct val="100000"/>
              </a:lnSpc>
              <a:spcBef>
                <a:spcPts val="0"/>
              </a:spcBef>
              <a:spcAft>
                <a:spcPts val="0"/>
              </a:spcAft>
              <a:buClr>
                <a:srgbClr val="164194"/>
              </a:buClr>
              <a:buSzPts val="5000"/>
              <a:buFont typeface="Tahoma"/>
              <a:buNone/>
              <a:defRPr b="0" i="0" sz="5000" u="none" cap="none" strike="noStrike">
                <a:solidFill>
                  <a:srgbClr val="164194"/>
                </a:solidFill>
                <a:latin typeface="Tahoma"/>
                <a:ea typeface="Tahoma"/>
                <a:cs typeface="Tahoma"/>
                <a:sym typeface="Tahoma"/>
              </a:defRPr>
            </a:lvl7pPr>
            <a:lvl8pPr lvl="7" marR="0" rtl="0" algn="l">
              <a:lnSpc>
                <a:spcPct val="100000"/>
              </a:lnSpc>
              <a:spcBef>
                <a:spcPts val="0"/>
              </a:spcBef>
              <a:spcAft>
                <a:spcPts val="0"/>
              </a:spcAft>
              <a:buClr>
                <a:srgbClr val="164194"/>
              </a:buClr>
              <a:buSzPts val="5000"/>
              <a:buFont typeface="Tahoma"/>
              <a:buNone/>
              <a:defRPr b="0" i="0" sz="5000" u="none" cap="none" strike="noStrike">
                <a:solidFill>
                  <a:srgbClr val="164194"/>
                </a:solidFill>
                <a:latin typeface="Tahoma"/>
                <a:ea typeface="Tahoma"/>
                <a:cs typeface="Tahoma"/>
                <a:sym typeface="Tahoma"/>
              </a:defRPr>
            </a:lvl8pPr>
            <a:lvl9pPr lvl="8" marR="0" rtl="0" algn="l">
              <a:lnSpc>
                <a:spcPct val="100000"/>
              </a:lnSpc>
              <a:spcBef>
                <a:spcPts val="0"/>
              </a:spcBef>
              <a:spcAft>
                <a:spcPts val="0"/>
              </a:spcAft>
              <a:buClr>
                <a:srgbClr val="164194"/>
              </a:buClr>
              <a:buSzPts val="5000"/>
              <a:buFont typeface="Tahoma"/>
              <a:buNone/>
              <a:defRPr b="0" i="0" sz="5000" u="none" cap="none" strike="noStrike">
                <a:solidFill>
                  <a:srgbClr val="164194"/>
                </a:solidFill>
                <a:latin typeface="Tahoma"/>
                <a:ea typeface="Tahoma"/>
                <a:cs typeface="Tahoma"/>
                <a:sym typeface="Tahoma"/>
              </a:defRPr>
            </a:lvl9pPr>
          </a:lstStyle>
          <a:p/>
        </p:txBody>
      </p:sp>
      <p:sp>
        <p:nvSpPr>
          <p:cNvPr id="7" name="Google Shape;7;p3"/>
          <p:cNvSpPr txBox="1"/>
          <p:nvPr>
            <p:ph idx="1" type="body"/>
          </p:nvPr>
        </p:nvSpPr>
        <p:spPr>
          <a:xfrm>
            <a:off x="4387453" y="3643312"/>
            <a:ext cx="15609094" cy="8840392"/>
          </a:xfrm>
          <a:prstGeom prst="rect">
            <a:avLst/>
          </a:prstGeom>
          <a:noFill/>
          <a:ln>
            <a:noFill/>
          </a:ln>
        </p:spPr>
        <p:txBody>
          <a:bodyPr anchorCtr="0" anchor="ctr" bIns="71425" lIns="71425" spcFirstLastPara="1" rIns="71425" wrap="square" tIns="71425">
            <a:normAutofit/>
          </a:bodyPr>
          <a:lstStyle>
            <a:lvl1pPr indent="-527685" lvl="0" marL="457200" marR="0" rtl="0" algn="l">
              <a:lnSpc>
                <a:spcPct val="100000"/>
              </a:lnSpc>
              <a:spcBef>
                <a:spcPts val="0"/>
              </a:spcBef>
              <a:spcAft>
                <a:spcPts val="0"/>
              </a:spcAft>
              <a:buClr>
                <a:srgbClr val="164194"/>
              </a:buClr>
              <a:buSzPts val="4710"/>
              <a:buFont typeface="Tahoma"/>
              <a:buChar char="‣"/>
              <a:defRPr b="0" baseline="30000" i="0" sz="3000" u="none" cap="none" strike="noStrike">
                <a:solidFill>
                  <a:srgbClr val="575756"/>
                </a:solidFill>
                <a:latin typeface="Tahoma"/>
                <a:ea typeface="Tahoma"/>
                <a:cs typeface="Tahoma"/>
                <a:sym typeface="Tahoma"/>
              </a:defRPr>
            </a:lvl1pPr>
            <a:lvl2pPr indent="-504825" lvl="1" marL="914400" marR="0" rtl="0" algn="l">
              <a:lnSpc>
                <a:spcPct val="100000"/>
              </a:lnSpc>
              <a:spcBef>
                <a:spcPts val="0"/>
              </a:spcBef>
              <a:spcAft>
                <a:spcPts val="0"/>
              </a:spcAft>
              <a:buClr>
                <a:srgbClr val="164194"/>
              </a:buClr>
              <a:buSzPts val="4350"/>
              <a:buFont typeface="Tahoma"/>
              <a:buChar char="•"/>
              <a:defRPr b="0" baseline="30000" i="0" sz="3000" u="none" cap="none" strike="noStrike">
                <a:solidFill>
                  <a:srgbClr val="575756"/>
                </a:solidFill>
                <a:latin typeface="Tahoma"/>
                <a:ea typeface="Tahoma"/>
                <a:cs typeface="Tahoma"/>
                <a:sym typeface="Tahoma"/>
              </a:defRPr>
            </a:lvl2pPr>
            <a:lvl3pPr indent="-504825" lvl="2" marL="1371600" marR="0" rtl="0" algn="l">
              <a:lnSpc>
                <a:spcPct val="100000"/>
              </a:lnSpc>
              <a:spcBef>
                <a:spcPts val="0"/>
              </a:spcBef>
              <a:spcAft>
                <a:spcPts val="0"/>
              </a:spcAft>
              <a:buClr>
                <a:srgbClr val="164194"/>
              </a:buClr>
              <a:buSzPts val="4350"/>
              <a:buFont typeface="Tahoma"/>
              <a:buChar char="•"/>
              <a:defRPr b="0" baseline="30000" i="0" sz="3000" u="none" cap="none" strike="noStrike">
                <a:solidFill>
                  <a:srgbClr val="575756"/>
                </a:solidFill>
                <a:latin typeface="Tahoma"/>
                <a:ea typeface="Tahoma"/>
                <a:cs typeface="Tahoma"/>
                <a:sym typeface="Tahoma"/>
              </a:defRPr>
            </a:lvl3pPr>
            <a:lvl4pPr indent="-504825" lvl="3" marL="1828800" marR="0" rtl="0" algn="l">
              <a:lnSpc>
                <a:spcPct val="100000"/>
              </a:lnSpc>
              <a:spcBef>
                <a:spcPts val="0"/>
              </a:spcBef>
              <a:spcAft>
                <a:spcPts val="0"/>
              </a:spcAft>
              <a:buClr>
                <a:srgbClr val="164194"/>
              </a:buClr>
              <a:buSzPts val="4350"/>
              <a:buFont typeface="Tahoma"/>
              <a:buChar char="•"/>
              <a:defRPr b="0" baseline="30000" i="0" sz="3000" u="none" cap="none" strike="noStrike">
                <a:solidFill>
                  <a:srgbClr val="575756"/>
                </a:solidFill>
                <a:latin typeface="Tahoma"/>
                <a:ea typeface="Tahoma"/>
                <a:cs typeface="Tahoma"/>
                <a:sym typeface="Tahoma"/>
              </a:defRPr>
            </a:lvl4pPr>
            <a:lvl5pPr indent="-504825" lvl="4" marL="2286000" marR="0" rtl="0" algn="l">
              <a:lnSpc>
                <a:spcPct val="100000"/>
              </a:lnSpc>
              <a:spcBef>
                <a:spcPts val="0"/>
              </a:spcBef>
              <a:spcAft>
                <a:spcPts val="0"/>
              </a:spcAft>
              <a:buClr>
                <a:srgbClr val="164194"/>
              </a:buClr>
              <a:buSzPts val="4350"/>
              <a:buFont typeface="Tahoma"/>
              <a:buChar char="•"/>
              <a:defRPr b="0" baseline="30000" i="0" sz="3000" u="none" cap="none" strike="noStrike">
                <a:solidFill>
                  <a:srgbClr val="575756"/>
                </a:solidFill>
                <a:latin typeface="Tahoma"/>
                <a:ea typeface="Tahoma"/>
                <a:cs typeface="Tahoma"/>
                <a:sym typeface="Tahoma"/>
              </a:defRPr>
            </a:lvl5pPr>
            <a:lvl6pPr indent="-504825" lvl="5" marL="2743200" marR="0" rtl="0" algn="l">
              <a:lnSpc>
                <a:spcPct val="100000"/>
              </a:lnSpc>
              <a:spcBef>
                <a:spcPts val="0"/>
              </a:spcBef>
              <a:spcAft>
                <a:spcPts val="0"/>
              </a:spcAft>
              <a:buClr>
                <a:srgbClr val="164194"/>
              </a:buClr>
              <a:buSzPts val="4350"/>
              <a:buFont typeface="Tahoma"/>
              <a:buChar char="•"/>
              <a:defRPr b="0" baseline="30000" i="0" sz="3000" u="none" cap="none" strike="noStrike">
                <a:solidFill>
                  <a:srgbClr val="575756"/>
                </a:solidFill>
                <a:latin typeface="Tahoma"/>
                <a:ea typeface="Tahoma"/>
                <a:cs typeface="Tahoma"/>
                <a:sym typeface="Tahoma"/>
              </a:defRPr>
            </a:lvl6pPr>
            <a:lvl7pPr indent="-504825" lvl="6" marL="3200400" marR="0" rtl="0" algn="l">
              <a:lnSpc>
                <a:spcPct val="100000"/>
              </a:lnSpc>
              <a:spcBef>
                <a:spcPts val="0"/>
              </a:spcBef>
              <a:spcAft>
                <a:spcPts val="0"/>
              </a:spcAft>
              <a:buClr>
                <a:srgbClr val="164194"/>
              </a:buClr>
              <a:buSzPts val="4350"/>
              <a:buFont typeface="Tahoma"/>
              <a:buChar char="•"/>
              <a:defRPr b="0" baseline="30000" i="0" sz="3000" u="none" cap="none" strike="noStrike">
                <a:solidFill>
                  <a:srgbClr val="575756"/>
                </a:solidFill>
                <a:latin typeface="Tahoma"/>
                <a:ea typeface="Tahoma"/>
                <a:cs typeface="Tahoma"/>
                <a:sym typeface="Tahoma"/>
              </a:defRPr>
            </a:lvl7pPr>
            <a:lvl8pPr indent="-504825" lvl="7" marL="3657600" marR="0" rtl="0" algn="l">
              <a:lnSpc>
                <a:spcPct val="100000"/>
              </a:lnSpc>
              <a:spcBef>
                <a:spcPts val="0"/>
              </a:spcBef>
              <a:spcAft>
                <a:spcPts val="0"/>
              </a:spcAft>
              <a:buClr>
                <a:srgbClr val="164194"/>
              </a:buClr>
              <a:buSzPts val="4350"/>
              <a:buFont typeface="Tahoma"/>
              <a:buChar char="•"/>
              <a:defRPr b="0" baseline="30000" i="0" sz="3000" u="none" cap="none" strike="noStrike">
                <a:solidFill>
                  <a:srgbClr val="575756"/>
                </a:solidFill>
                <a:latin typeface="Tahoma"/>
                <a:ea typeface="Tahoma"/>
                <a:cs typeface="Tahoma"/>
                <a:sym typeface="Tahoma"/>
              </a:defRPr>
            </a:lvl8pPr>
            <a:lvl9pPr indent="-504825" lvl="8" marL="4114800" marR="0" rtl="0" algn="l">
              <a:lnSpc>
                <a:spcPct val="100000"/>
              </a:lnSpc>
              <a:spcBef>
                <a:spcPts val="0"/>
              </a:spcBef>
              <a:spcAft>
                <a:spcPts val="0"/>
              </a:spcAft>
              <a:buClr>
                <a:srgbClr val="164194"/>
              </a:buClr>
              <a:buSzPts val="4350"/>
              <a:buFont typeface="Tahoma"/>
              <a:buChar char="•"/>
              <a:defRPr b="0" baseline="30000" i="0" sz="3000" u="none" cap="none" strike="noStrike">
                <a:solidFill>
                  <a:srgbClr val="575756"/>
                </a:solidFill>
                <a:latin typeface="Tahoma"/>
                <a:ea typeface="Tahoma"/>
                <a:cs typeface="Tahoma"/>
                <a:sym typeface="Tahoma"/>
              </a:defRPr>
            </a:lvl9pPr>
          </a:lstStyle>
          <a:p/>
        </p:txBody>
      </p:sp>
      <p:sp>
        <p:nvSpPr>
          <p:cNvPr id="8" name="Google Shape;8;p3"/>
          <p:cNvSpPr txBox="1"/>
          <p:nvPr>
            <p:ph idx="12" type="sldNum"/>
          </p:nvPr>
        </p:nvSpPr>
        <p:spPr>
          <a:xfrm>
            <a:off x="12187237" y="13073062"/>
            <a:ext cx="460624" cy="485776"/>
          </a:xfrm>
          <a:prstGeom prst="rect">
            <a:avLst/>
          </a:prstGeom>
          <a:noFill/>
          <a:ln>
            <a:noFill/>
          </a:ln>
        </p:spPr>
        <p:txBody>
          <a:bodyPr anchorCtr="0" anchor="t" bIns="71425" lIns="71425" spcFirstLastPara="1" rIns="71425" wrap="square" tIns="71425">
            <a:spAutoFit/>
          </a:bodyPr>
          <a:lstStyle>
            <a:lvl1pPr indent="0" lvl="0" marL="0" marR="0" rtl="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1pPr>
            <a:lvl2pPr indent="0" lvl="1" marL="0" marR="0" rtl="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2pPr>
            <a:lvl3pPr indent="0" lvl="2" marL="0" marR="0" rtl="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3pPr>
            <a:lvl4pPr indent="0" lvl="3" marL="0" marR="0" rtl="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4pPr>
            <a:lvl5pPr indent="0" lvl="4" marL="0" marR="0" rtl="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5pPr>
            <a:lvl6pPr indent="0" lvl="5" marL="0" marR="0" rtl="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6pPr>
            <a:lvl7pPr indent="0" lvl="6" marL="0" marR="0" rtl="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7pPr>
            <a:lvl8pPr indent="0" lvl="7" marL="0" marR="0" rtl="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8pPr>
            <a:lvl9pPr indent="0" lvl="8" marL="0" marR="0" rtl="0" algn="l">
              <a:lnSpc>
                <a:spcPct val="100000"/>
              </a:lnSpc>
              <a:spcBef>
                <a:spcPts val="0"/>
              </a:spcBef>
              <a:spcAft>
                <a:spcPts val="0"/>
              </a:spcAft>
              <a:buClr>
                <a:srgbClr val="575756"/>
              </a:buClr>
              <a:buSzPts val="2200"/>
              <a:buFont typeface="Tahoma"/>
              <a:buNone/>
              <a:defRPr b="0" i="0" sz="2200" u="none" cap="none" strike="noStrike">
                <a:solidFill>
                  <a:srgbClr val="575756"/>
                </a:solidFill>
                <a:latin typeface="Tahoma"/>
                <a:ea typeface="Tahoma"/>
                <a:cs typeface="Tahoma"/>
                <a:sym typeface="Tahoma"/>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1"/>
          <p:cNvSpPr/>
          <p:nvPr/>
        </p:nvSpPr>
        <p:spPr>
          <a:xfrm>
            <a:off x="-5621227" y="8885236"/>
            <a:ext cx="10785253" cy="6280692"/>
          </a:xfrm>
          <a:custGeom>
            <a:rect b="b" l="l" r="r" t="t"/>
            <a:pathLst>
              <a:path extrusionOk="0" h="21600" w="21600">
                <a:moveTo>
                  <a:pt x="10800" y="0"/>
                </a:moveTo>
                <a:lnTo>
                  <a:pt x="21600" y="21600"/>
                </a:lnTo>
                <a:lnTo>
                  <a:pt x="0" y="21600"/>
                </a:lnTo>
                <a:close/>
              </a:path>
            </a:pathLst>
          </a:custGeom>
          <a:solidFill>
            <a:srgbClr val="A2BAC9">
              <a:alpha val="29411"/>
            </a:srgbClr>
          </a:soli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3600"/>
              <a:buFont typeface="Helvetica Neue"/>
              <a:buNone/>
            </a:pPr>
            <a:r>
              <a:t/>
            </a:r>
            <a:endParaRPr b="0" i="0" sz="3600" u="none" cap="none" strike="noStrike">
              <a:solidFill>
                <a:srgbClr val="575756"/>
              </a:solidFill>
              <a:latin typeface="Tahoma"/>
              <a:ea typeface="Tahoma"/>
              <a:cs typeface="Tahoma"/>
              <a:sym typeface="Tahoma"/>
            </a:endParaRPr>
          </a:p>
        </p:txBody>
      </p:sp>
      <p:sp>
        <p:nvSpPr>
          <p:cNvPr id="56" name="Google Shape;56;p1"/>
          <p:cNvSpPr/>
          <p:nvPr/>
        </p:nvSpPr>
        <p:spPr>
          <a:xfrm rot="10800000">
            <a:off x="19426349" y="-752092"/>
            <a:ext cx="10785253" cy="6280691"/>
          </a:xfrm>
          <a:custGeom>
            <a:rect b="b" l="l" r="r" t="t"/>
            <a:pathLst>
              <a:path extrusionOk="0" h="21600" w="21600">
                <a:moveTo>
                  <a:pt x="10800" y="0"/>
                </a:moveTo>
                <a:lnTo>
                  <a:pt x="21600" y="21600"/>
                </a:lnTo>
                <a:lnTo>
                  <a:pt x="0" y="21600"/>
                </a:lnTo>
                <a:close/>
              </a:path>
            </a:pathLst>
          </a:custGeom>
          <a:solidFill>
            <a:srgbClr val="A2BAC9">
              <a:alpha val="29411"/>
            </a:srgbClr>
          </a:soli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3600"/>
              <a:buFont typeface="Helvetica Neue"/>
              <a:buNone/>
            </a:pPr>
            <a:r>
              <a:t/>
            </a:r>
            <a:endParaRPr b="0" i="0" sz="3600" u="none" cap="none" strike="noStrike">
              <a:solidFill>
                <a:srgbClr val="575756"/>
              </a:solidFill>
              <a:latin typeface="Tahoma"/>
              <a:ea typeface="Tahoma"/>
              <a:cs typeface="Tahoma"/>
              <a:sym typeface="Tahoma"/>
            </a:endParaRPr>
          </a:p>
        </p:txBody>
      </p:sp>
      <p:sp>
        <p:nvSpPr>
          <p:cNvPr id="57" name="Google Shape;57;p1"/>
          <p:cNvSpPr/>
          <p:nvPr/>
        </p:nvSpPr>
        <p:spPr>
          <a:xfrm>
            <a:off x="3532910" y="3189497"/>
            <a:ext cx="16361680" cy="4584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64194"/>
              </a:buClr>
              <a:buSzPts val="7300"/>
              <a:buFont typeface="Tahoma"/>
              <a:buNone/>
            </a:pPr>
            <a:r>
              <a:rPr b="1" i="0" lang="en-US" sz="7300" u="none" cap="none" strike="noStrike">
                <a:solidFill>
                  <a:srgbClr val="164194"/>
                </a:solidFill>
                <a:latin typeface="Tahoma"/>
                <a:ea typeface="Tahoma"/>
                <a:cs typeface="Tahoma"/>
                <a:sym typeface="Tahoma"/>
              </a:rPr>
              <a:t>Africa for sustainable development Fellowship</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164194"/>
              </a:buClr>
              <a:buSzPts val="7300"/>
              <a:buFont typeface="Tahoma"/>
              <a:buNone/>
            </a:pPr>
            <a:r>
              <a:rPr b="0" i="1" lang="en-US" sz="7300" u="none" cap="none" strike="noStrike">
                <a:solidFill>
                  <a:srgbClr val="164194"/>
                </a:solidFill>
                <a:latin typeface="Tahoma"/>
                <a:ea typeface="Tahoma"/>
                <a:cs typeface="Tahoma"/>
                <a:sym typeface="Tahoma"/>
              </a:rPr>
              <a:t>Introduction</a:t>
            </a:r>
            <a:endParaRPr b="0" i="1" sz="7300" u="none" cap="none" strike="noStrike">
              <a:solidFill>
                <a:srgbClr val="164194"/>
              </a:solidFill>
              <a:latin typeface="Tahoma"/>
              <a:ea typeface="Tahoma"/>
              <a:cs typeface="Tahoma"/>
              <a:sym typeface="Tahoma"/>
            </a:endParaRPr>
          </a:p>
          <a:p>
            <a:pPr indent="0" lvl="0" marL="0" marR="0" rtl="0" algn="ctr">
              <a:lnSpc>
                <a:spcPct val="100000"/>
              </a:lnSpc>
              <a:spcBef>
                <a:spcPts val="0"/>
              </a:spcBef>
              <a:spcAft>
                <a:spcPts val="0"/>
              </a:spcAft>
              <a:buClr>
                <a:srgbClr val="164194"/>
              </a:buClr>
              <a:buSzPts val="7300"/>
              <a:buFont typeface="Tahoma"/>
              <a:buNone/>
            </a:pPr>
            <a:r>
              <a:rPr b="0" i="1" lang="en-US" sz="7300" u="none" cap="none" strike="noStrike">
                <a:solidFill>
                  <a:srgbClr val="164194"/>
                </a:solidFill>
                <a:latin typeface="Tahoma"/>
                <a:ea typeface="Tahoma"/>
                <a:cs typeface="Tahoma"/>
                <a:sym typeface="Tahoma"/>
              </a:rPr>
              <a:t>COHORT 3 Profiles</a:t>
            </a:r>
            <a:endParaRPr b="0" i="1" sz="7300" u="none" cap="none" strike="noStrike">
              <a:solidFill>
                <a:srgbClr val="164194"/>
              </a:solidFill>
              <a:latin typeface="Tahoma"/>
              <a:ea typeface="Tahoma"/>
              <a:cs typeface="Tahoma"/>
              <a:sym typeface="Tahoma"/>
            </a:endParaRPr>
          </a:p>
        </p:txBody>
      </p:sp>
      <p:pic>
        <p:nvPicPr>
          <p:cNvPr descr="/Users/morris/Morris/Logos/Africa for Sustainable Development - Made with PosterMyWall.jpgAfrica for Sustainable Development - Made with PosterMyWall" id="58" name="Google Shape;58;p1"/>
          <p:cNvPicPr preferRelativeResize="0"/>
          <p:nvPr/>
        </p:nvPicPr>
        <p:blipFill rotWithShape="1">
          <a:blip r:embed="rId3">
            <a:alphaModFix/>
          </a:blip>
          <a:srcRect b="18504" l="0" r="0" t="14673"/>
          <a:stretch/>
        </p:blipFill>
        <p:spPr>
          <a:xfrm>
            <a:off x="8817610" y="8151495"/>
            <a:ext cx="6348730" cy="424243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2"/>
          <p:cNvSpPr/>
          <p:nvPr/>
        </p:nvSpPr>
        <p:spPr>
          <a:xfrm>
            <a:off x="-5621227" y="8885236"/>
            <a:ext cx="10785253" cy="6280692"/>
          </a:xfrm>
          <a:custGeom>
            <a:rect b="b" l="l" r="r" t="t"/>
            <a:pathLst>
              <a:path extrusionOk="0" h="21600" w="21600">
                <a:moveTo>
                  <a:pt x="10800" y="0"/>
                </a:moveTo>
                <a:lnTo>
                  <a:pt x="21600" y="21600"/>
                </a:lnTo>
                <a:lnTo>
                  <a:pt x="0" y="21600"/>
                </a:lnTo>
                <a:close/>
              </a:path>
            </a:pathLst>
          </a:custGeom>
          <a:solidFill>
            <a:srgbClr val="A2BAC9">
              <a:alpha val="29411"/>
            </a:srgbClr>
          </a:soli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3600"/>
              <a:buFont typeface="Helvetica Neue"/>
              <a:buNone/>
            </a:pPr>
            <a:r>
              <a:t/>
            </a:r>
            <a:endParaRPr b="0" i="0" sz="3600" u="none" cap="none" strike="noStrike">
              <a:solidFill>
                <a:srgbClr val="575756"/>
              </a:solidFill>
              <a:latin typeface="Tahoma"/>
              <a:ea typeface="Tahoma"/>
              <a:cs typeface="Tahoma"/>
              <a:sym typeface="Tahoma"/>
            </a:endParaRPr>
          </a:p>
        </p:txBody>
      </p:sp>
      <p:sp>
        <p:nvSpPr>
          <p:cNvPr id="64" name="Google Shape;64;p2"/>
          <p:cNvSpPr/>
          <p:nvPr/>
        </p:nvSpPr>
        <p:spPr>
          <a:xfrm rot="10800000">
            <a:off x="19224643" y="-995820"/>
            <a:ext cx="10785253" cy="6280691"/>
          </a:xfrm>
          <a:custGeom>
            <a:rect b="b" l="l" r="r" t="t"/>
            <a:pathLst>
              <a:path extrusionOk="0" h="21600" w="21600">
                <a:moveTo>
                  <a:pt x="10800" y="0"/>
                </a:moveTo>
                <a:lnTo>
                  <a:pt x="21600" y="21600"/>
                </a:lnTo>
                <a:lnTo>
                  <a:pt x="0" y="21600"/>
                </a:lnTo>
                <a:close/>
              </a:path>
            </a:pathLst>
          </a:custGeom>
          <a:solidFill>
            <a:srgbClr val="A2BAC9">
              <a:alpha val="29411"/>
            </a:srgbClr>
          </a:soli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3600"/>
              <a:buFont typeface="Helvetica Neue"/>
              <a:buNone/>
            </a:pPr>
            <a:r>
              <a:t/>
            </a:r>
            <a:endParaRPr b="0" i="0" sz="3600" u="none" cap="none" strike="noStrike">
              <a:solidFill>
                <a:srgbClr val="575756"/>
              </a:solidFill>
              <a:latin typeface="Tahoma"/>
              <a:ea typeface="Tahoma"/>
              <a:cs typeface="Tahoma"/>
              <a:sym typeface="Tahoma"/>
            </a:endParaRPr>
          </a:p>
        </p:txBody>
      </p:sp>
      <p:sp>
        <p:nvSpPr>
          <p:cNvPr id="65" name="Google Shape;65;p2"/>
          <p:cNvSpPr txBox="1"/>
          <p:nvPr>
            <p:ph idx="4294967295" type="sldNum"/>
          </p:nvPr>
        </p:nvSpPr>
        <p:spPr>
          <a:xfrm>
            <a:off x="23058375" y="12806362"/>
            <a:ext cx="308100" cy="485776"/>
          </a:xfrm>
          <a:prstGeom prst="rect">
            <a:avLst/>
          </a:prstGeom>
          <a:noFill/>
          <a:ln>
            <a:noFill/>
          </a:ln>
        </p:spPr>
        <p:txBody>
          <a:bodyPr anchorCtr="0" anchor="t" bIns="71425" lIns="71425" spcFirstLastPara="1" rIns="71425" wrap="square" tIns="71425">
            <a:spAutoFit/>
          </a:bodyPr>
          <a:lstStyle/>
          <a:p>
            <a:pPr indent="0" lvl="0" marL="0" rtl="0" algn="l">
              <a:lnSpc>
                <a:spcPct val="100000"/>
              </a:lnSpc>
              <a:spcBef>
                <a:spcPts val="0"/>
              </a:spcBef>
              <a:spcAft>
                <a:spcPts val="0"/>
              </a:spcAft>
              <a:buClr>
                <a:srgbClr val="575756"/>
              </a:buClr>
              <a:buSzPts val="2200"/>
              <a:buFont typeface="Tahoma"/>
              <a:buNone/>
            </a:pPr>
            <a:fld id="{00000000-1234-1234-1234-123412341234}" type="slidenum">
              <a:rPr lang="en-US">
                <a:latin typeface="Tahoma"/>
                <a:ea typeface="Tahoma"/>
                <a:cs typeface="Tahoma"/>
                <a:sym typeface="Tahoma"/>
              </a:rPr>
              <a:t>‹#›</a:t>
            </a:fld>
            <a:endParaRPr>
              <a:latin typeface="Tahoma"/>
              <a:ea typeface="Tahoma"/>
              <a:cs typeface="Tahoma"/>
              <a:sym typeface="Tahoma"/>
            </a:endParaRPr>
          </a:p>
        </p:txBody>
      </p:sp>
      <p:cxnSp>
        <p:nvCxnSpPr>
          <p:cNvPr id="66" name="Google Shape;66;p2"/>
          <p:cNvCxnSpPr/>
          <p:nvPr/>
        </p:nvCxnSpPr>
        <p:spPr>
          <a:xfrm>
            <a:off x="1155687" y="3743816"/>
            <a:ext cx="21911284" cy="1"/>
          </a:xfrm>
          <a:prstGeom prst="straightConnector1">
            <a:avLst/>
          </a:prstGeom>
          <a:noFill/>
          <a:ln cap="flat" cmpd="sng" w="9525">
            <a:solidFill>
              <a:srgbClr val="575756"/>
            </a:solidFill>
            <a:prstDash val="solid"/>
            <a:miter lim="400000"/>
            <a:headEnd len="sm" w="sm" type="none"/>
            <a:tailEnd len="sm" w="sm" type="none"/>
          </a:ln>
        </p:spPr>
      </p:cxnSp>
      <p:sp>
        <p:nvSpPr>
          <p:cNvPr id="67" name="Google Shape;67;p2"/>
          <p:cNvSpPr txBox="1"/>
          <p:nvPr/>
        </p:nvSpPr>
        <p:spPr>
          <a:xfrm>
            <a:off x="1308087" y="1054100"/>
            <a:ext cx="18656313" cy="913711"/>
          </a:xfrm>
          <a:prstGeom prst="rect">
            <a:avLst/>
          </a:prstGeom>
          <a:noFill/>
          <a:ln>
            <a:noFill/>
          </a:ln>
        </p:spPr>
        <p:txBody>
          <a:bodyPr anchorCtr="0" anchor="t" bIns="71425" lIns="71425" spcFirstLastPara="1" rIns="71425" wrap="square" tIns="71425">
            <a:spAutoFit/>
          </a:bodyPr>
          <a:lstStyle/>
          <a:p>
            <a:pPr indent="0" lvl="0" marL="0" marR="0" rtl="0" algn="l">
              <a:lnSpc>
                <a:spcPct val="100000"/>
              </a:lnSpc>
              <a:spcBef>
                <a:spcPts val="0"/>
              </a:spcBef>
              <a:spcAft>
                <a:spcPts val="0"/>
              </a:spcAft>
              <a:buClr>
                <a:srgbClr val="164194"/>
              </a:buClr>
              <a:buSzPts val="3600"/>
              <a:buFont typeface="Tahoma"/>
              <a:buNone/>
            </a:pPr>
            <a:r>
              <a:t/>
            </a:r>
            <a:endParaRPr b="0" i="0" sz="3600" u="none" cap="none" strike="noStrike">
              <a:solidFill>
                <a:srgbClr val="575756"/>
              </a:solidFill>
              <a:latin typeface="Tahoma"/>
              <a:ea typeface="Tahoma"/>
              <a:cs typeface="Tahoma"/>
              <a:sym typeface="Tahoma"/>
            </a:endParaRPr>
          </a:p>
        </p:txBody>
      </p:sp>
      <p:sp>
        <p:nvSpPr>
          <p:cNvPr id="68" name="Google Shape;68;p2"/>
          <p:cNvSpPr txBox="1"/>
          <p:nvPr/>
        </p:nvSpPr>
        <p:spPr>
          <a:xfrm>
            <a:off x="900782" y="1281125"/>
            <a:ext cx="7671600" cy="913800"/>
          </a:xfrm>
          <a:prstGeom prst="rect">
            <a:avLst/>
          </a:prstGeom>
          <a:noFill/>
          <a:ln>
            <a:noFill/>
          </a:ln>
        </p:spPr>
        <p:txBody>
          <a:bodyPr anchorCtr="0" anchor="t" bIns="71425" lIns="71425" spcFirstLastPara="1" rIns="71425" wrap="square" tIns="71425">
            <a:spAutoFit/>
          </a:bodyPr>
          <a:lstStyle/>
          <a:p>
            <a:pPr indent="0" lvl="0" marL="0" marR="0" rtl="0" algn="l">
              <a:lnSpc>
                <a:spcPct val="100000"/>
              </a:lnSpc>
              <a:spcBef>
                <a:spcPts val="0"/>
              </a:spcBef>
              <a:spcAft>
                <a:spcPts val="0"/>
              </a:spcAft>
              <a:buClr>
                <a:srgbClr val="164194"/>
              </a:buClr>
              <a:buSzPts val="5000"/>
              <a:buFont typeface="Tahoma"/>
              <a:buNone/>
            </a:pPr>
            <a:r>
              <a:rPr lang="en-US" sz="5000">
                <a:solidFill>
                  <a:srgbClr val="164194"/>
                </a:solidFill>
                <a:latin typeface="Tahoma"/>
                <a:ea typeface="Tahoma"/>
                <a:cs typeface="Tahoma"/>
                <a:sym typeface="Tahoma"/>
              </a:rPr>
              <a:t>Grace Muthoni Kaimburi</a:t>
            </a:r>
            <a:r>
              <a:rPr b="0" i="0" lang="en-US" sz="5000" u="none" cap="none" strike="noStrike">
                <a:solidFill>
                  <a:srgbClr val="164194"/>
                </a:solidFill>
                <a:latin typeface="Tahoma"/>
                <a:ea typeface="Tahoma"/>
                <a:cs typeface="Tahoma"/>
                <a:sym typeface="Tahoma"/>
              </a:rPr>
              <a:t>  </a:t>
            </a:r>
            <a:endParaRPr b="0" i="0" sz="5000" u="none" cap="none" strike="noStrike">
              <a:solidFill>
                <a:srgbClr val="164194"/>
              </a:solidFill>
              <a:latin typeface="Tahoma"/>
              <a:ea typeface="Tahoma"/>
              <a:cs typeface="Tahoma"/>
              <a:sym typeface="Tahoma"/>
            </a:endParaRPr>
          </a:p>
        </p:txBody>
      </p:sp>
      <p:sp>
        <p:nvSpPr>
          <p:cNvPr id="69" name="Google Shape;69;p2"/>
          <p:cNvSpPr txBox="1"/>
          <p:nvPr/>
        </p:nvSpPr>
        <p:spPr>
          <a:xfrm>
            <a:off x="1155671" y="2351950"/>
            <a:ext cx="6699900" cy="698400"/>
          </a:xfrm>
          <a:prstGeom prst="rect">
            <a:avLst/>
          </a:prstGeom>
          <a:noFill/>
          <a:ln>
            <a:noFill/>
          </a:ln>
        </p:spPr>
        <p:txBody>
          <a:bodyPr anchorCtr="0" anchor="t" bIns="71425" lIns="71425" spcFirstLastPara="1" rIns="71425" wrap="square" tIns="71425">
            <a:spAutoFit/>
          </a:bodyPr>
          <a:lstStyle/>
          <a:p>
            <a:pPr indent="0" lvl="0" marL="0" marR="0" rtl="0" algn="l">
              <a:lnSpc>
                <a:spcPct val="100000"/>
              </a:lnSpc>
              <a:spcBef>
                <a:spcPts val="0"/>
              </a:spcBef>
              <a:spcAft>
                <a:spcPts val="0"/>
              </a:spcAft>
              <a:buClr>
                <a:srgbClr val="575756"/>
              </a:buClr>
              <a:buSzPts val="3600"/>
              <a:buFont typeface="Tahoma"/>
              <a:buNone/>
            </a:pPr>
            <a:r>
              <a:rPr lang="en-US" sz="3600">
                <a:solidFill>
                  <a:srgbClr val="575756"/>
                </a:solidFill>
                <a:latin typeface="Tahoma"/>
                <a:ea typeface="Tahoma"/>
                <a:cs typeface="Tahoma"/>
                <a:sym typeface="Tahoma"/>
              </a:rPr>
              <a:t>Young Climate Change Leader</a:t>
            </a:r>
            <a:endParaRPr b="0" i="0" sz="3600" u="none" cap="none" strike="noStrike">
              <a:solidFill>
                <a:srgbClr val="575756"/>
              </a:solidFill>
              <a:latin typeface="Tahoma"/>
              <a:ea typeface="Tahoma"/>
              <a:cs typeface="Tahoma"/>
              <a:sym typeface="Tahoma"/>
            </a:endParaRPr>
          </a:p>
        </p:txBody>
      </p:sp>
      <p:sp>
        <p:nvSpPr>
          <p:cNvPr id="70" name="Google Shape;70;p2"/>
          <p:cNvSpPr txBox="1"/>
          <p:nvPr/>
        </p:nvSpPr>
        <p:spPr>
          <a:xfrm>
            <a:off x="4636376" y="3653431"/>
            <a:ext cx="19554300" cy="4577400"/>
          </a:xfrm>
          <a:prstGeom prst="rect">
            <a:avLst/>
          </a:prstGeom>
          <a:noFill/>
          <a:ln>
            <a:noFill/>
          </a:ln>
        </p:spPr>
        <p:txBody>
          <a:bodyPr anchorCtr="0" anchor="t" bIns="71425" lIns="71425" spcFirstLastPara="1" rIns="71425" wrap="square" tIns="71425">
            <a:spAutoFit/>
          </a:bodyPr>
          <a:lstStyle/>
          <a:p>
            <a:pPr indent="0" lvl="0" marL="0" marR="0" rtl="0" algn="just">
              <a:lnSpc>
                <a:spcPct val="100000"/>
              </a:lnSpc>
              <a:spcBef>
                <a:spcPts val="0"/>
              </a:spcBef>
              <a:spcAft>
                <a:spcPts val="0"/>
              </a:spcAft>
              <a:buClr>
                <a:srgbClr val="575756"/>
              </a:buClr>
              <a:buSzPts val="3200"/>
              <a:buFont typeface="Tahoma"/>
              <a:buNone/>
            </a:pPr>
            <a:r>
              <a:rPr lang="en-US" sz="3200">
                <a:solidFill>
                  <a:srgbClr val="575756"/>
                </a:solidFill>
                <a:latin typeface="Tahoma"/>
                <a:ea typeface="Tahoma"/>
                <a:cs typeface="Tahoma"/>
                <a:sym typeface="Tahoma"/>
              </a:rPr>
              <a:t>Grace Muthoni Kaimburi is a female Kenyan </a:t>
            </a:r>
            <a:r>
              <a:rPr b="0" i="0" lang="en-US" sz="3200" u="none" cap="none" strike="noStrike">
                <a:solidFill>
                  <a:srgbClr val="575756"/>
                </a:solidFill>
                <a:latin typeface="Tahoma"/>
                <a:ea typeface="Tahoma"/>
                <a:cs typeface="Tahoma"/>
                <a:sym typeface="Tahoma"/>
              </a:rPr>
              <a:t>young lady, aged 2</a:t>
            </a:r>
            <a:r>
              <a:rPr lang="en-US" sz="3200">
                <a:solidFill>
                  <a:srgbClr val="575756"/>
                </a:solidFill>
                <a:latin typeface="Tahoma"/>
                <a:ea typeface="Tahoma"/>
                <a:cs typeface="Tahoma"/>
                <a:sym typeface="Tahoma"/>
              </a:rPr>
              <a:t>2</a:t>
            </a:r>
            <a:r>
              <a:rPr b="0" i="0" lang="en-US" sz="3200" u="none" cap="none" strike="noStrike">
                <a:solidFill>
                  <a:srgbClr val="575756"/>
                </a:solidFill>
                <a:latin typeface="Tahoma"/>
                <a:ea typeface="Tahoma"/>
                <a:cs typeface="Tahoma"/>
                <a:sym typeface="Tahoma"/>
              </a:rPr>
              <a:t> who is dedicated to foster youth empowerment and advocate for the </a:t>
            </a:r>
            <a:r>
              <a:rPr lang="en-US" sz="3200">
                <a:solidFill>
                  <a:srgbClr val="575756"/>
                </a:solidFill>
                <a:latin typeface="Tahoma"/>
                <a:ea typeface="Tahoma"/>
                <a:cs typeface="Tahoma"/>
                <a:sym typeface="Tahoma"/>
              </a:rPr>
              <a:t>Climate Change</a:t>
            </a:r>
            <a:r>
              <a:rPr b="0" i="0" lang="en-US" sz="3200" u="none" cap="none" strike="noStrike">
                <a:solidFill>
                  <a:srgbClr val="575756"/>
                </a:solidFill>
                <a:latin typeface="Tahoma"/>
                <a:ea typeface="Tahoma"/>
                <a:cs typeface="Tahoma"/>
                <a:sym typeface="Tahoma"/>
              </a:rPr>
              <a:t>.  She is a So</a:t>
            </a:r>
            <a:r>
              <a:rPr lang="en-US" sz="3200">
                <a:solidFill>
                  <a:srgbClr val="575756"/>
                </a:solidFill>
                <a:latin typeface="Tahoma"/>
                <a:ea typeface="Tahoma"/>
                <a:cs typeface="Tahoma"/>
                <a:sym typeface="Tahoma"/>
              </a:rPr>
              <a:t>ftware Engineer</a:t>
            </a:r>
            <a:r>
              <a:rPr b="0" i="0" lang="en-US" sz="3200" u="none" cap="none" strike="noStrike">
                <a:solidFill>
                  <a:srgbClr val="575756"/>
                </a:solidFill>
                <a:latin typeface="Tahoma"/>
                <a:ea typeface="Tahoma"/>
                <a:cs typeface="Tahoma"/>
                <a:sym typeface="Tahoma"/>
              </a:rPr>
              <a:t> with exceptional leadership, and policy advocacy skills. She has devoted over </a:t>
            </a:r>
            <a:r>
              <a:rPr lang="en-US" sz="3200">
                <a:solidFill>
                  <a:srgbClr val="575756"/>
                </a:solidFill>
                <a:latin typeface="Tahoma"/>
                <a:ea typeface="Tahoma"/>
                <a:cs typeface="Tahoma"/>
                <a:sym typeface="Tahoma"/>
              </a:rPr>
              <a:t>2</a:t>
            </a:r>
            <a:r>
              <a:rPr b="0" i="0" lang="en-US" sz="3200" u="none" cap="none" strike="noStrike">
                <a:solidFill>
                  <a:srgbClr val="575756"/>
                </a:solidFill>
                <a:latin typeface="Tahoma"/>
                <a:ea typeface="Tahoma"/>
                <a:cs typeface="Tahoma"/>
                <a:sym typeface="Tahoma"/>
              </a:rPr>
              <a:t> years to NGOs steering community projects in SRHR, governance, gender equality and human rights. Currently working with the she spearheads SRHR advocacy initiatives  at local, national and international levels. Her unwavering commitment radiates through her advocacy, volunteerism and youth empowerment to challenge systemic inequalities for a fairer world. Her service in the WHO Youth Council, is a commitment to contributing towards lasting change on global health.  She Holds a Bachelor’s Degree of Social Science with a major in Development Studies and currently pursuing a Master of Arts in International Relations and Diplomacy.</a:t>
            </a:r>
            <a:endParaRPr b="0" i="0" sz="3200" u="none" cap="none" strike="noStrike">
              <a:solidFill>
                <a:srgbClr val="575756"/>
              </a:solidFill>
              <a:latin typeface="Tahoma"/>
              <a:ea typeface="Tahoma"/>
              <a:cs typeface="Tahoma"/>
              <a:sym typeface="Tahoma"/>
            </a:endParaRPr>
          </a:p>
        </p:txBody>
      </p:sp>
      <p:sp>
        <p:nvSpPr>
          <p:cNvPr id="71" name="Google Shape;71;p2"/>
          <p:cNvSpPr txBox="1"/>
          <p:nvPr/>
        </p:nvSpPr>
        <p:spPr>
          <a:xfrm>
            <a:off x="4636375" y="8679450"/>
            <a:ext cx="10413000" cy="3592200"/>
          </a:xfrm>
          <a:prstGeom prst="rect">
            <a:avLst/>
          </a:prstGeom>
          <a:noFill/>
          <a:ln>
            <a:noFill/>
          </a:ln>
        </p:spPr>
        <p:txBody>
          <a:bodyPr anchorCtr="0" anchor="t" bIns="71425" lIns="71425" spcFirstLastPara="1" rIns="71425" wrap="square" tIns="71425">
            <a:spAutoFit/>
          </a:bodyPr>
          <a:lstStyle/>
          <a:p>
            <a:pPr indent="0" lvl="0" marL="0" marR="0" rtl="0" algn="l">
              <a:lnSpc>
                <a:spcPct val="100000"/>
              </a:lnSpc>
              <a:spcBef>
                <a:spcPts val="0"/>
              </a:spcBef>
              <a:spcAft>
                <a:spcPts val="0"/>
              </a:spcAft>
              <a:buClr>
                <a:srgbClr val="575756"/>
              </a:buClr>
              <a:buSzPts val="3200"/>
              <a:buFont typeface="Tahoma"/>
              <a:buNone/>
            </a:pPr>
            <a:r>
              <a:rPr b="1" i="0" lang="en-US" sz="3200" u="none" cap="none" strike="noStrike">
                <a:solidFill>
                  <a:srgbClr val="575756"/>
                </a:solidFill>
                <a:latin typeface="Tahoma"/>
                <a:ea typeface="Tahoma"/>
                <a:cs typeface="Tahoma"/>
                <a:sym typeface="Tahoma"/>
              </a:rPr>
              <a:t>Key Achievements:</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575756"/>
              </a:buClr>
              <a:buSzPts val="3200"/>
              <a:buFont typeface="Noto Sans Symbols"/>
              <a:buChar char="⮚"/>
            </a:pPr>
            <a:r>
              <a:rPr b="0" i="0" lang="en-US" sz="3200" u="none" cap="none" strike="noStrike">
                <a:solidFill>
                  <a:srgbClr val="575756"/>
                </a:solidFill>
                <a:latin typeface="Tahoma"/>
                <a:ea typeface="Tahoma"/>
                <a:cs typeface="Tahoma"/>
                <a:sym typeface="Tahoma"/>
              </a:rPr>
              <a:t>BSc in </a:t>
            </a:r>
            <a:r>
              <a:rPr lang="en-US" sz="3200">
                <a:solidFill>
                  <a:srgbClr val="575756"/>
                </a:solidFill>
                <a:latin typeface="Tahoma"/>
                <a:ea typeface="Tahoma"/>
                <a:cs typeface="Tahoma"/>
                <a:sym typeface="Tahoma"/>
              </a:rPr>
              <a:t>Software Engineering</a:t>
            </a:r>
            <a:endParaRPr b="0" i="0" sz="3200" u="none" cap="none" strike="noStrike">
              <a:solidFill>
                <a:srgbClr val="575756"/>
              </a:solidFill>
              <a:latin typeface="Tahoma"/>
              <a:ea typeface="Tahoma"/>
              <a:cs typeface="Tahoma"/>
              <a:sym typeface="Tahoma"/>
            </a:endParaRPr>
          </a:p>
          <a:p>
            <a:pPr indent="-457200" lvl="0" marL="457200" marR="0" rtl="0" algn="l">
              <a:lnSpc>
                <a:spcPct val="100000"/>
              </a:lnSpc>
              <a:spcBef>
                <a:spcPts val="0"/>
              </a:spcBef>
              <a:spcAft>
                <a:spcPts val="0"/>
              </a:spcAft>
              <a:buClr>
                <a:srgbClr val="575756"/>
              </a:buClr>
              <a:buSzPts val="3200"/>
              <a:buFont typeface="Noto Sans Symbols"/>
              <a:buChar char="⮚"/>
            </a:pPr>
            <a:r>
              <a:rPr lang="en-US" sz="3200">
                <a:solidFill>
                  <a:srgbClr val="575756"/>
                </a:solidFill>
                <a:latin typeface="Tahoma"/>
                <a:ea typeface="Tahoma"/>
                <a:cs typeface="Tahoma"/>
                <a:sym typeface="Tahoma"/>
              </a:rPr>
              <a:t>Founder of the Maji Yetu Foundation</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575756"/>
              </a:buClr>
              <a:buSzPts val="3200"/>
              <a:buFont typeface="Noto Sans Symbols"/>
              <a:buChar char="⮚"/>
            </a:pPr>
            <a:r>
              <a:rPr b="0" i="0" lang="en-US" sz="3200" u="none" cap="none" strike="noStrike">
                <a:solidFill>
                  <a:srgbClr val="575756"/>
                </a:solidFill>
                <a:latin typeface="Tahoma"/>
                <a:ea typeface="Tahoma"/>
                <a:cs typeface="Tahoma"/>
                <a:sym typeface="Tahoma"/>
              </a:rPr>
              <a:t>Serve as</a:t>
            </a:r>
            <a:r>
              <a:rPr lang="en-US" sz="3200">
                <a:solidFill>
                  <a:srgbClr val="575756"/>
                </a:solidFill>
                <a:latin typeface="Tahoma"/>
                <a:ea typeface="Tahoma"/>
                <a:cs typeface="Tahoma"/>
                <a:sym typeface="Tahoma"/>
              </a:rPr>
              <a:t> a Young Climate Change Leader</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575756"/>
              </a:buClr>
              <a:buSzPts val="3200"/>
              <a:buFont typeface="Noto Sans Symbols"/>
              <a:buChar char="⮚"/>
            </a:pPr>
            <a:r>
              <a:rPr lang="en-US" sz="3200">
                <a:solidFill>
                  <a:srgbClr val="575756"/>
                </a:solidFill>
                <a:latin typeface="Tahoma"/>
                <a:ea typeface="Tahoma"/>
                <a:cs typeface="Tahoma"/>
                <a:sym typeface="Tahoma"/>
              </a:rPr>
              <a:t>Youngest Presenter ai the Pre-COP 28 African Group of Negotiators Experts and Support</a:t>
            </a:r>
            <a:endParaRPr sz="3200">
              <a:solidFill>
                <a:srgbClr val="575756"/>
              </a:solidFill>
              <a:latin typeface="Tahoma"/>
              <a:ea typeface="Tahoma"/>
              <a:cs typeface="Tahoma"/>
              <a:sym typeface="Tahoma"/>
            </a:endParaRPr>
          </a:p>
          <a:p>
            <a:pPr indent="-457200" lvl="0" marL="457200" marR="0" rtl="0" algn="l">
              <a:lnSpc>
                <a:spcPct val="100000"/>
              </a:lnSpc>
              <a:spcBef>
                <a:spcPts val="0"/>
              </a:spcBef>
              <a:spcAft>
                <a:spcPts val="0"/>
              </a:spcAft>
              <a:buClr>
                <a:srgbClr val="575756"/>
              </a:buClr>
              <a:buSzPts val="3200"/>
              <a:buFont typeface="Noto Sans Symbols"/>
              <a:buChar char="⮚"/>
            </a:pPr>
            <a:r>
              <a:rPr b="0" i="0" lang="en-US" sz="3200" u="none" cap="none" strike="noStrike">
                <a:solidFill>
                  <a:srgbClr val="575756"/>
                </a:solidFill>
                <a:latin typeface="Tahoma"/>
                <a:ea typeface="Tahoma"/>
                <a:cs typeface="Tahoma"/>
                <a:sym typeface="Tahoma"/>
              </a:rPr>
              <a:t>Momentum Tiyeni youth innovation Challenge</a:t>
            </a:r>
            <a:endParaRPr b="0" i="0" sz="3200" u="none" cap="none" strike="noStrike">
              <a:solidFill>
                <a:srgbClr val="575756"/>
              </a:solidFill>
              <a:latin typeface="Tahoma"/>
              <a:ea typeface="Tahoma"/>
              <a:cs typeface="Tahoma"/>
              <a:sym typeface="Tahoma"/>
            </a:endParaRPr>
          </a:p>
        </p:txBody>
      </p:sp>
      <p:sp>
        <p:nvSpPr>
          <p:cNvPr id="72" name="Google Shape;72;p2"/>
          <p:cNvSpPr txBox="1"/>
          <p:nvPr/>
        </p:nvSpPr>
        <p:spPr>
          <a:xfrm>
            <a:off x="15049375" y="8885220"/>
            <a:ext cx="9141300" cy="1621800"/>
          </a:xfrm>
          <a:prstGeom prst="rect">
            <a:avLst/>
          </a:prstGeom>
          <a:noFill/>
          <a:ln>
            <a:noFill/>
          </a:ln>
        </p:spPr>
        <p:txBody>
          <a:bodyPr anchorCtr="0" anchor="t" bIns="71425" lIns="71425" spcFirstLastPara="1" rIns="71425" wrap="square" tIns="71425">
            <a:spAutoFit/>
          </a:bodyPr>
          <a:lstStyle/>
          <a:p>
            <a:pPr indent="-457200" lvl="0" marL="457200" marR="0" rtl="0" algn="l">
              <a:lnSpc>
                <a:spcPct val="100000"/>
              </a:lnSpc>
              <a:spcBef>
                <a:spcPts val="0"/>
              </a:spcBef>
              <a:spcAft>
                <a:spcPts val="0"/>
              </a:spcAft>
              <a:buClr>
                <a:srgbClr val="575756"/>
              </a:buClr>
              <a:buSzPts val="3200"/>
              <a:buFont typeface="Noto Sans Symbols"/>
              <a:buChar char="⮚"/>
            </a:pPr>
            <a:r>
              <a:rPr b="0" i="0" lang="en-US" sz="3200" u="none" cap="none" strike="noStrike">
                <a:solidFill>
                  <a:srgbClr val="575756"/>
                </a:solidFill>
                <a:latin typeface="Tahoma"/>
                <a:ea typeface="Tahoma"/>
                <a:cs typeface="Tahoma"/>
                <a:sym typeface="Tahoma"/>
              </a:rPr>
              <a:t>Young women Leadership Programme fellow</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575756"/>
              </a:buClr>
              <a:buSzPts val="3200"/>
              <a:buFont typeface="Noto Sans Symbols"/>
              <a:buChar char="⮚"/>
            </a:pPr>
            <a:r>
              <a:rPr b="0" i="0" lang="en-US" sz="3200" u="none" cap="none" strike="noStrike">
                <a:solidFill>
                  <a:srgbClr val="575756"/>
                </a:solidFill>
                <a:latin typeface="Tahoma"/>
                <a:ea typeface="Tahoma"/>
                <a:cs typeface="Tahoma"/>
                <a:sym typeface="Tahoma"/>
              </a:rPr>
              <a:t>National </a:t>
            </a:r>
            <a:r>
              <a:rPr lang="en-US" sz="3200">
                <a:solidFill>
                  <a:srgbClr val="575756"/>
                </a:solidFill>
                <a:latin typeface="Tahoma"/>
                <a:ea typeface="Tahoma"/>
                <a:cs typeface="Tahoma"/>
                <a:sym typeface="Tahoma"/>
              </a:rPr>
              <a:t>Climate Change Negotiator</a:t>
            </a:r>
            <a:r>
              <a:rPr b="0" i="0" lang="en-US" sz="3200" u="none" cap="none" strike="noStrike">
                <a:solidFill>
                  <a:srgbClr val="575756"/>
                </a:solidFill>
                <a:latin typeface="Tahoma"/>
                <a:ea typeface="Tahoma"/>
                <a:cs typeface="Tahoma"/>
                <a:sym typeface="Tahoma"/>
              </a:rPr>
              <a:t> </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575756"/>
              </a:buClr>
              <a:buSzPts val="3200"/>
              <a:buFont typeface="Noto Sans Symbols"/>
              <a:buChar char="⮚"/>
            </a:pPr>
            <a:r>
              <a:rPr b="0" i="0" lang="en-US" sz="3200" u="none" cap="none" strike="noStrike">
                <a:solidFill>
                  <a:srgbClr val="575756"/>
                </a:solidFill>
                <a:latin typeface="Tahoma"/>
                <a:ea typeface="Tahoma"/>
                <a:cs typeface="Tahoma"/>
                <a:sym typeface="Tahoma"/>
              </a:rPr>
              <a:t>Africa for Sustainable Development Fellow</a:t>
            </a:r>
            <a:endParaRPr b="1" i="0" sz="3200" u="none" cap="none" strike="noStrike">
              <a:solidFill>
                <a:srgbClr val="575756"/>
              </a:solidFill>
              <a:latin typeface="Tahoma"/>
              <a:ea typeface="Tahoma"/>
              <a:cs typeface="Tahoma"/>
              <a:sym typeface="Tahoma"/>
            </a:endParaRPr>
          </a:p>
        </p:txBody>
      </p:sp>
      <p:pic>
        <p:nvPicPr>
          <p:cNvPr id="73" name="Google Shape;73;p2"/>
          <p:cNvPicPr preferRelativeResize="0"/>
          <p:nvPr/>
        </p:nvPicPr>
        <p:blipFill rotWithShape="1">
          <a:blip r:embed="rId3">
            <a:alphaModFix/>
          </a:blip>
          <a:srcRect b="9" l="0" r="0" t="9"/>
          <a:stretch/>
        </p:blipFill>
        <p:spPr>
          <a:xfrm>
            <a:off x="181460" y="3434504"/>
            <a:ext cx="4253156" cy="6379735"/>
          </a:xfrm>
          <a:prstGeom prst="rect">
            <a:avLst/>
          </a:prstGeom>
          <a:noFill/>
          <a:ln>
            <a:noFill/>
          </a:ln>
        </p:spPr>
      </p:pic>
      <p:pic>
        <p:nvPicPr>
          <p:cNvPr id="74" name="Google Shape;74;p2"/>
          <p:cNvPicPr preferRelativeResize="0"/>
          <p:nvPr/>
        </p:nvPicPr>
        <p:blipFill>
          <a:blip r:embed="rId4">
            <a:alphaModFix/>
          </a:blip>
          <a:stretch>
            <a:fillRect/>
          </a:stretch>
        </p:blipFill>
        <p:spPr>
          <a:xfrm>
            <a:off x="20750913" y="285945"/>
            <a:ext cx="2904179" cy="2904179"/>
          </a:xfrm>
          <a:prstGeom prst="rect">
            <a:avLst/>
          </a:prstGeom>
          <a:noFill/>
          <a:ln>
            <a:noFill/>
          </a:ln>
        </p:spPr>
      </p:pic>
      <p:pic>
        <p:nvPicPr>
          <p:cNvPr id="75" name="Google Shape;75;p2"/>
          <p:cNvPicPr preferRelativeResize="0"/>
          <p:nvPr/>
        </p:nvPicPr>
        <p:blipFill>
          <a:blip r:embed="rId4">
            <a:alphaModFix/>
          </a:blip>
          <a:stretch>
            <a:fillRect/>
          </a:stretch>
        </p:blipFill>
        <p:spPr>
          <a:xfrm>
            <a:off x="18258355" y="10659420"/>
            <a:ext cx="2904179" cy="290417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575756"/>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2023-10-18T09:35:00Z</dcterms:created>
  <dc:creator>Wurow, Andrea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0x010100277494833E7B6D429A895E2A2936E491</vt:lpwstr>
  </property>
  <property fmtid="{D5CDD505-2E9C-101B-9397-08002B2CF9AE}" pid="3" name="KSOProductBuildVer">
    <vt:lpwstr>1033-5.5.1.8075</vt:lpwstr>
  </property>
</Properties>
</file>