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13716000" cx="24384000"/>
  <p:notesSz cx="6959600" cy="9245600"/>
  <p:embeddedFontLst>
    <p:embeddedFont>
      <p:font typeface="Tahoma"/>
      <p:regular r:id="rId8"/>
      <p:bold r:id="rId9"/>
    </p:embeddedFont>
    <p:embeddedFont>
      <p:font typeface="Helvetica Neue"/>
      <p:regular r:id="rId10"/>
      <p:bold r:id="rId11"/>
      <p:italic r:id="rId12"/>
      <p:boldItalic r:id="rId13"/>
    </p:embeddedFont>
    <p:embeddedFont>
      <p:font typeface="Helvetica Neue Light"/>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320">
          <p15:clr>
            <a:srgbClr val="000000"/>
          </p15:clr>
        </p15:guide>
        <p15:guide id="2" pos="7680">
          <p15:clr>
            <a:srgbClr val="000000"/>
          </p15:clr>
        </p15:guide>
        <p15:guide id="3" orient="horz" pos="8198">
          <p15:clr>
            <a:srgbClr val="000000"/>
          </p15:clr>
        </p15:guide>
        <p15:guide id="4" pos="756">
          <p15:clr>
            <a:srgbClr val="000000"/>
          </p15:clr>
        </p15:guide>
        <p15:guide id="5" pos="8542">
          <p15:clr>
            <a:srgbClr val="000000"/>
          </p15:clr>
        </p15:guide>
        <p15:guide id="6" orient="horz" pos="3163">
          <p15:clr>
            <a:srgbClr val="000000"/>
          </p15:clr>
        </p15:guide>
        <p15:guide id="7" orient="horz" pos="7064">
          <p15:clr>
            <a:srgbClr val="000000"/>
          </p15:clr>
        </p15:guide>
        <p15:guide id="8" pos="14552">
          <p15:clr>
            <a:srgbClr val="000000"/>
          </p15:clr>
        </p15:guide>
      </p15:sldGuideLst>
    </p:ext>
    <p:ext uri="GoogleSlidesCustomDataVersion2">
      <go:slidesCustomData xmlns:go="http://customooxmlschemas.google.com/" r:id="rId18" roundtripDataSignature="AMtx7mjwRfJtOPbkVanQ1huFFjUR5YrK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320" orient="horz"/>
        <p:guide pos="7680"/>
        <p:guide pos="8198" orient="horz"/>
        <p:guide pos="756"/>
        <p:guide pos="8542"/>
        <p:guide pos="3163" orient="horz"/>
        <p:guide pos="7064" orient="horz"/>
        <p:guide pos="14552"/>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HelveticaNeue-bold.fntdata"/><Relationship Id="rId10" Type="http://schemas.openxmlformats.org/officeDocument/2006/relationships/font" Target="fonts/HelveticaNeue-regular.fntdata"/><Relationship Id="rId13" Type="http://schemas.openxmlformats.org/officeDocument/2006/relationships/font" Target="fonts/HelveticaNeue-boldItalic.fntdata"/><Relationship Id="rId12" Type="http://schemas.openxmlformats.org/officeDocument/2006/relationships/font" Target="fonts/HelveticaNeue-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Tahoma-bold.fntdata"/><Relationship Id="rId15" Type="http://schemas.openxmlformats.org/officeDocument/2006/relationships/font" Target="fonts/HelveticaNeueLight-bold.fntdata"/><Relationship Id="rId14" Type="http://schemas.openxmlformats.org/officeDocument/2006/relationships/font" Target="fonts/HelveticaNeueLight-regular.fntdata"/><Relationship Id="rId17" Type="http://schemas.openxmlformats.org/officeDocument/2006/relationships/font" Target="fonts/HelveticaNeueLight-boldItalic.fntdata"/><Relationship Id="rId16" Type="http://schemas.openxmlformats.org/officeDocument/2006/relationships/font" Target="fonts/HelveticaNeueLight-italic.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font" Target="fonts/Tahom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98463" y="693738"/>
            <a:ext cx="6162675" cy="3467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27947" y="4391660"/>
            <a:ext cx="5103707" cy="4160520"/>
          </a:xfrm>
          <a:prstGeom prst="rect">
            <a:avLst/>
          </a:prstGeom>
          <a:noFill/>
          <a:ln>
            <a:noFill/>
          </a:ln>
        </p:spPr>
        <p:txBody>
          <a:bodyPr anchorCtr="0" anchor="t" bIns="46275" lIns="92575" spcFirstLastPara="1" rIns="92575" wrap="square" tIns="46275">
            <a:noAutofit/>
          </a:bodyPr>
          <a:lstStyle>
            <a:lvl1pPr indent="-228600" lvl="0" marL="4572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8000"/>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txBox="1"/>
          <p:nvPr>
            <p:ph idx="1" type="body"/>
          </p:nvPr>
        </p:nvSpPr>
        <p:spPr>
          <a:xfrm>
            <a:off x="927947" y="4391660"/>
            <a:ext cx="5103707" cy="4160520"/>
          </a:xfrm>
          <a:prstGeom prst="rect">
            <a:avLst/>
          </a:prstGeom>
        </p:spPr>
        <p:txBody>
          <a:bodyPr anchorCtr="0" anchor="t" bIns="46275" lIns="92575" spcFirstLastPara="1" rIns="92575" wrap="square" tIns="46275">
            <a:noAutofit/>
          </a:bodyPr>
          <a:lstStyle/>
          <a:p>
            <a:pPr indent="0" lvl="0" marL="0" rtl="0" algn="l">
              <a:spcBef>
                <a:spcPts val="0"/>
              </a:spcBef>
              <a:spcAft>
                <a:spcPts val="0"/>
              </a:spcAft>
              <a:buNone/>
            </a:pPr>
            <a:r>
              <a:t/>
            </a:r>
            <a:endParaRPr/>
          </a:p>
        </p:txBody>
      </p:sp>
      <p:sp>
        <p:nvSpPr>
          <p:cNvPr id="53" name="Google Shape;53;p1:notes"/>
          <p:cNvSpPr/>
          <p:nvPr>
            <p:ph idx="2" type="sldImg"/>
          </p:nvPr>
        </p:nvSpPr>
        <p:spPr>
          <a:xfrm>
            <a:off x="398463" y="693738"/>
            <a:ext cx="6162675" cy="3467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2:notes"/>
          <p:cNvSpPr txBox="1"/>
          <p:nvPr>
            <p:ph idx="1" type="body"/>
          </p:nvPr>
        </p:nvSpPr>
        <p:spPr>
          <a:xfrm>
            <a:off x="927947" y="4391660"/>
            <a:ext cx="5103707" cy="4160520"/>
          </a:xfrm>
          <a:prstGeom prst="rect">
            <a:avLst/>
          </a:prstGeom>
        </p:spPr>
        <p:txBody>
          <a:bodyPr anchorCtr="0" anchor="t" bIns="46275" lIns="92575" spcFirstLastPara="1" rIns="92575" wrap="square" tIns="46275">
            <a:noAutofit/>
          </a:bodyPr>
          <a:lstStyle/>
          <a:p>
            <a:pPr indent="0" lvl="0" marL="0" rtl="0" algn="l">
              <a:spcBef>
                <a:spcPts val="0"/>
              </a:spcBef>
              <a:spcAft>
                <a:spcPts val="0"/>
              </a:spcAft>
              <a:buNone/>
            </a:pPr>
            <a:r>
              <a:t/>
            </a:r>
            <a:endParaRPr/>
          </a:p>
        </p:txBody>
      </p:sp>
      <p:sp>
        <p:nvSpPr>
          <p:cNvPr id="61" name="Google Shape;61;p2:notes"/>
          <p:cNvSpPr/>
          <p:nvPr>
            <p:ph idx="2" type="sldImg"/>
          </p:nvPr>
        </p:nvSpPr>
        <p:spPr>
          <a:xfrm>
            <a:off x="398463" y="693738"/>
            <a:ext cx="6162675" cy="3467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type="tx">
  <p:cSld name="TITLE_AND_BODY">
    <p:spTree>
      <p:nvGrpSpPr>
        <p:cNvPr id="9" name="Shape 9"/>
        <p:cNvGrpSpPr/>
        <p:nvPr/>
      </p:nvGrpSpPr>
      <p:grpSpPr>
        <a:xfrm>
          <a:off x="0" y="0"/>
          <a:ext cx="0" cy="0"/>
          <a:chOff x="0" y="0"/>
          <a:chExt cx="0" cy="0"/>
        </a:xfrm>
      </p:grpSpPr>
      <p:sp>
        <p:nvSpPr>
          <p:cNvPr id="10" name="Google Shape;10;p4"/>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itat">
  <p:cSld name="Zitat">
    <p:spTree>
      <p:nvGrpSpPr>
        <p:cNvPr id="44" name="Shape 44"/>
        <p:cNvGrpSpPr/>
        <p:nvPr/>
      </p:nvGrpSpPr>
      <p:grpSpPr>
        <a:xfrm>
          <a:off x="0" y="0"/>
          <a:ext cx="0" cy="0"/>
          <a:chOff x="0" y="0"/>
          <a:chExt cx="0" cy="0"/>
        </a:xfrm>
      </p:grpSpPr>
      <p:sp>
        <p:nvSpPr>
          <p:cNvPr id="45" name="Google Shape;45;p13"/>
          <p:cNvSpPr txBox="1"/>
          <p:nvPr>
            <p:ph idx="1" type="body"/>
          </p:nvPr>
        </p:nvSpPr>
        <p:spPr>
          <a:xfrm>
            <a:off x="4833937" y="8947546"/>
            <a:ext cx="14716126" cy="647701"/>
          </a:xfrm>
          <a:prstGeom prst="rect">
            <a:avLst/>
          </a:prstGeom>
          <a:noFill/>
          <a:ln>
            <a:noFill/>
          </a:ln>
        </p:spPr>
        <p:txBody>
          <a:bodyPr anchorCtr="0" anchor="t" bIns="71425" lIns="71425" spcFirstLastPara="1" rIns="71425" wrap="square" tIns="71425">
            <a:spAutoFit/>
          </a:bodyPr>
          <a:lstStyle>
            <a:lvl1pPr indent="-228600" lvl="0" marL="457200" algn="l">
              <a:lnSpc>
                <a:spcPct val="100000"/>
              </a:lnSpc>
              <a:spcBef>
                <a:spcPts val="0"/>
              </a:spcBef>
              <a:spcAft>
                <a:spcPts val="0"/>
              </a:spcAft>
              <a:buClr>
                <a:srgbClr val="575756"/>
              </a:buClr>
              <a:buSzPts val="2000"/>
              <a:buFont typeface="Tahoma"/>
              <a:buNone/>
              <a:defRPr sz="2000"/>
            </a:lvl1pPr>
            <a:lvl2pPr indent="-394335" lvl="1" marL="914400" algn="l">
              <a:lnSpc>
                <a:spcPct val="100000"/>
              </a:lnSpc>
              <a:spcBef>
                <a:spcPts val="0"/>
              </a:spcBef>
              <a:spcAft>
                <a:spcPts val="0"/>
              </a:spcAft>
              <a:buSzPts val="2610"/>
              <a:buChar char="•"/>
              <a:defRPr/>
            </a:lvl2pPr>
            <a:lvl3pPr indent="-394335" lvl="2" marL="1371600" algn="l">
              <a:lnSpc>
                <a:spcPct val="100000"/>
              </a:lnSpc>
              <a:spcBef>
                <a:spcPts val="0"/>
              </a:spcBef>
              <a:spcAft>
                <a:spcPts val="0"/>
              </a:spcAft>
              <a:buSzPts val="2610"/>
              <a:buChar char="•"/>
              <a:defRPr/>
            </a:lvl3pPr>
            <a:lvl4pPr indent="-394335" lvl="3" marL="1828800" algn="l">
              <a:lnSpc>
                <a:spcPct val="100000"/>
              </a:lnSpc>
              <a:spcBef>
                <a:spcPts val="0"/>
              </a:spcBef>
              <a:spcAft>
                <a:spcPts val="0"/>
              </a:spcAft>
              <a:buSzPts val="2610"/>
              <a:buChar char="•"/>
              <a:defRPr/>
            </a:lvl4pPr>
            <a:lvl5pPr indent="-394335" lvl="4" marL="2286000" algn="l">
              <a:lnSpc>
                <a:spcPct val="100000"/>
              </a:lnSpc>
              <a:spcBef>
                <a:spcPts val="0"/>
              </a:spcBef>
              <a:spcAft>
                <a:spcPts val="0"/>
              </a:spcAft>
              <a:buSzPts val="2610"/>
              <a:buChar char="•"/>
              <a:defRPr/>
            </a:lvl5pPr>
            <a:lvl6pPr indent="-394335" lvl="5" marL="2743200" algn="l">
              <a:lnSpc>
                <a:spcPct val="100000"/>
              </a:lnSpc>
              <a:spcBef>
                <a:spcPts val="0"/>
              </a:spcBef>
              <a:spcAft>
                <a:spcPts val="0"/>
              </a:spcAft>
              <a:buSzPts val="2610"/>
              <a:buChar char="•"/>
              <a:defRPr/>
            </a:lvl6pPr>
            <a:lvl7pPr indent="-394335" lvl="6" marL="3200400" algn="l">
              <a:lnSpc>
                <a:spcPct val="100000"/>
              </a:lnSpc>
              <a:spcBef>
                <a:spcPts val="0"/>
              </a:spcBef>
              <a:spcAft>
                <a:spcPts val="0"/>
              </a:spcAft>
              <a:buSzPts val="2610"/>
              <a:buChar char="•"/>
              <a:defRPr/>
            </a:lvl7pPr>
            <a:lvl8pPr indent="-394334" lvl="7" marL="3657600" algn="l">
              <a:lnSpc>
                <a:spcPct val="100000"/>
              </a:lnSpc>
              <a:spcBef>
                <a:spcPts val="0"/>
              </a:spcBef>
              <a:spcAft>
                <a:spcPts val="0"/>
              </a:spcAft>
              <a:buSzPts val="2610"/>
              <a:buChar char="•"/>
              <a:defRPr/>
            </a:lvl8pPr>
            <a:lvl9pPr indent="-394334" lvl="8" marL="4114800" algn="l">
              <a:lnSpc>
                <a:spcPct val="100000"/>
              </a:lnSpc>
              <a:spcBef>
                <a:spcPts val="0"/>
              </a:spcBef>
              <a:spcAft>
                <a:spcPts val="0"/>
              </a:spcAft>
              <a:buSzPts val="2610"/>
              <a:buChar char="•"/>
              <a:defRPr/>
            </a:lvl9pPr>
          </a:lstStyle>
          <a:p/>
        </p:txBody>
      </p:sp>
      <p:sp>
        <p:nvSpPr>
          <p:cNvPr id="46" name="Google Shape;46;p13"/>
          <p:cNvSpPr txBox="1"/>
          <p:nvPr>
            <p:ph idx="2" type="body"/>
          </p:nvPr>
        </p:nvSpPr>
        <p:spPr>
          <a:xfrm>
            <a:off x="4833937" y="5997575"/>
            <a:ext cx="14716126" cy="863601"/>
          </a:xfrm>
          <a:prstGeom prst="rect">
            <a:avLst/>
          </a:prstGeom>
          <a:noFill/>
          <a:ln>
            <a:noFill/>
          </a:ln>
        </p:spPr>
        <p:txBody>
          <a:bodyPr anchorCtr="0" anchor="ctr" bIns="71425" lIns="71425" spcFirstLastPara="1" rIns="71425" wrap="square" tIns="71425">
            <a:spAutoFit/>
          </a:bodyPr>
          <a:lstStyle>
            <a:lvl1pPr indent="-228600" lvl="0" marL="457200" algn="l">
              <a:lnSpc>
                <a:spcPct val="100000"/>
              </a:lnSpc>
              <a:spcBef>
                <a:spcPts val="0"/>
              </a:spcBef>
              <a:spcAft>
                <a:spcPts val="0"/>
              </a:spcAft>
              <a:buClr>
                <a:srgbClr val="575756"/>
              </a:buClr>
              <a:buSzPts val="1800"/>
              <a:buNone/>
              <a:defRPr/>
            </a:lvl1pPr>
            <a:lvl2pPr indent="-394335" lvl="1" marL="914400" algn="l">
              <a:lnSpc>
                <a:spcPct val="100000"/>
              </a:lnSpc>
              <a:spcBef>
                <a:spcPts val="0"/>
              </a:spcBef>
              <a:spcAft>
                <a:spcPts val="0"/>
              </a:spcAft>
              <a:buSzPts val="2610"/>
              <a:buChar char="•"/>
              <a:defRPr/>
            </a:lvl2pPr>
            <a:lvl3pPr indent="-394335" lvl="2" marL="1371600" algn="l">
              <a:lnSpc>
                <a:spcPct val="100000"/>
              </a:lnSpc>
              <a:spcBef>
                <a:spcPts val="0"/>
              </a:spcBef>
              <a:spcAft>
                <a:spcPts val="0"/>
              </a:spcAft>
              <a:buSzPts val="2610"/>
              <a:buChar char="•"/>
              <a:defRPr/>
            </a:lvl3pPr>
            <a:lvl4pPr indent="-394335" lvl="3" marL="1828800" algn="l">
              <a:lnSpc>
                <a:spcPct val="100000"/>
              </a:lnSpc>
              <a:spcBef>
                <a:spcPts val="0"/>
              </a:spcBef>
              <a:spcAft>
                <a:spcPts val="0"/>
              </a:spcAft>
              <a:buSzPts val="2610"/>
              <a:buChar char="•"/>
              <a:defRPr/>
            </a:lvl4pPr>
            <a:lvl5pPr indent="-394335" lvl="4" marL="2286000" algn="l">
              <a:lnSpc>
                <a:spcPct val="100000"/>
              </a:lnSpc>
              <a:spcBef>
                <a:spcPts val="0"/>
              </a:spcBef>
              <a:spcAft>
                <a:spcPts val="0"/>
              </a:spcAft>
              <a:buSzPts val="2610"/>
              <a:buChar char="•"/>
              <a:defRPr/>
            </a:lvl5pPr>
            <a:lvl6pPr indent="-394335" lvl="5" marL="2743200" algn="l">
              <a:lnSpc>
                <a:spcPct val="100000"/>
              </a:lnSpc>
              <a:spcBef>
                <a:spcPts val="0"/>
              </a:spcBef>
              <a:spcAft>
                <a:spcPts val="0"/>
              </a:spcAft>
              <a:buSzPts val="2610"/>
              <a:buChar char="•"/>
              <a:defRPr/>
            </a:lvl6pPr>
            <a:lvl7pPr indent="-394335" lvl="6" marL="3200400" algn="l">
              <a:lnSpc>
                <a:spcPct val="100000"/>
              </a:lnSpc>
              <a:spcBef>
                <a:spcPts val="0"/>
              </a:spcBef>
              <a:spcAft>
                <a:spcPts val="0"/>
              </a:spcAft>
              <a:buSzPts val="2610"/>
              <a:buChar char="•"/>
              <a:defRPr/>
            </a:lvl7pPr>
            <a:lvl8pPr indent="-394334" lvl="7" marL="3657600" algn="l">
              <a:lnSpc>
                <a:spcPct val="100000"/>
              </a:lnSpc>
              <a:spcBef>
                <a:spcPts val="0"/>
              </a:spcBef>
              <a:spcAft>
                <a:spcPts val="0"/>
              </a:spcAft>
              <a:buSzPts val="2610"/>
              <a:buChar char="•"/>
              <a:defRPr/>
            </a:lvl8pPr>
            <a:lvl9pPr indent="-394334" lvl="8" marL="4114800" algn="l">
              <a:lnSpc>
                <a:spcPct val="100000"/>
              </a:lnSpc>
              <a:spcBef>
                <a:spcPts val="0"/>
              </a:spcBef>
              <a:spcAft>
                <a:spcPts val="0"/>
              </a:spcAft>
              <a:buSzPts val="2610"/>
              <a:buChar char="•"/>
              <a:defRPr/>
            </a:lvl9pPr>
          </a:lstStyle>
          <a:p/>
        </p:txBody>
      </p:sp>
      <p:sp>
        <p:nvSpPr>
          <p:cNvPr id="47" name="Google Shape;47;p13"/>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
  <p:cSld name="Foto">
    <p:spTree>
      <p:nvGrpSpPr>
        <p:cNvPr id="48" name="Shape 48"/>
        <p:cNvGrpSpPr/>
        <p:nvPr/>
      </p:nvGrpSpPr>
      <p:grpSpPr>
        <a:xfrm>
          <a:off x="0" y="0"/>
          <a:ext cx="0" cy="0"/>
          <a:chOff x="0" y="0"/>
          <a:chExt cx="0" cy="0"/>
        </a:xfrm>
      </p:grpSpPr>
      <p:sp>
        <p:nvSpPr>
          <p:cNvPr id="49" name="Google Shape;49;p14"/>
          <p:cNvSpPr/>
          <p:nvPr>
            <p:ph idx="2" type="pic"/>
          </p:nvPr>
        </p:nvSpPr>
        <p:spPr>
          <a:xfrm>
            <a:off x="1712269" y="0"/>
            <a:ext cx="20959463" cy="13983891"/>
          </a:xfrm>
          <a:prstGeom prst="rect">
            <a:avLst/>
          </a:prstGeom>
          <a:noFill/>
          <a:ln>
            <a:noFill/>
          </a:ln>
        </p:spPr>
      </p:sp>
      <p:sp>
        <p:nvSpPr>
          <p:cNvPr id="50" name="Google Shape;50;p14"/>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 - Horizontal">
  <p:cSld name="Foto - Horizontal">
    <p:spTree>
      <p:nvGrpSpPr>
        <p:cNvPr id="11" name="Shape 11"/>
        <p:cNvGrpSpPr/>
        <p:nvPr/>
      </p:nvGrpSpPr>
      <p:grpSpPr>
        <a:xfrm>
          <a:off x="0" y="0"/>
          <a:ext cx="0" cy="0"/>
          <a:chOff x="0" y="0"/>
          <a:chExt cx="0" cy="0"/>
        </a:xfrm>
      </p:grpSpPr>
      <p:sp>
        <p:nvSpPr>
          <p:cNvPr id="12" name="Google Shape;12;p5"/>
          <p:cNvSpPr/>
          <p:nvPr>
            <p:ph idx="2" type="pic"/>
          </p:nvPr>
        </p:nvSpPr>
        <p:spPr>
          <a:xfrm>
            <a:off x="5329062" y="406546"/>
            <a:ext cx="13716003" cy="9148765"/>
          </a:xfrm>
          <a:prstGeom prst="rect">
            <a:avLst/>
          </a:prstGeom>
          <a:noFill/>
          <a:ln>
            <a:noFill/>
          </a:ln>
        </p:spPr>
      </p:sp>
      <p:sp>
        <p:nvSpPr>
          <p:cNvPr id="13" name="Google Shape;13;p5"/>
          <p:cNvSpPr txBox="1"/>
          <p:nvPr>
            <p:ph type="title"/>
          </p:nvPr>
        </p:nvSpPr>
        <p:spPr>
          <a:xfrm>
            <a:off x="4833937" y="9447609"/>
            <a:ext cx="14716126" cy="2000251"/>
          </a:xfrm>
          <a:prstGeom prst="rect">
            <a:avLst/>
          </a:prstGeom>
          <a:noFill/>
          <a:ln>
            <a:noFill/>
          </a:ln>
        </p:spPr>
        <p:txBody>
          <a:bodyPr anchorCtr="0" anchor="b" bIns="71425" lIns="71425" spcFirstLastPara="1" rIns="71425" wrap="square" tIns="71425">
            <a:normAutofit/>
          </a:bodyPr>
          <a:lstStyle>
            <a:lvl1pPr lvl="0" algn="l">
              <a:lnSpc>
                <a:spcPct val="100000"/>
              </a:lnSpc>
              <a:spcBef>
                <a:spcPts val="0"/>
              </a:spcBef>
              <a:spcAft>
                <a:spcPts val="0"/>
              </a:spcAft>
              <a:buClr>
                <a:srgbClr val="164194"/>
              </a:buClr>
              <a:buSzPts val="1800"/>
              <a:buNone/>
              <a:defRPr/>
            </a:lvl1pPr>
            <a:lvl2pPr lvl="1" algn="l">
              <a:lnSpc>
                <a:spcPct val="100000"/>
              </a:lnSpc>
              <a:spcBef>
                <a:spcPts val="0"/>
              </a:spcBef>
              <a:spcAft>
                <a:spcPts val="0"/>
              </a:spcAft>
              <a:buClr>
                <a:srgbClr val="164194"/>
              </a:buClr>
              <a:buSzPts val="1800"/>
              <a:buNone/>
              <a:defRPr/>
            </a:lvl2pPr>
            <a:lvl3pPr lvl="2" algn="l">
              <a:lnSpc>
                <a:spcPct val="100000"/>
              </a:lnSpc>
              <a:spcBef>
                <a:spcPts val="0"/>
              </a:spcBef>
              <a:spcAft>
                <a:spcPts val="0"/>
              </a:spcAft>
              <a:buClr>
                <a:srgbClr val="164194"/>
              </a:buClr>
              <a:buSzPts val="1800"/>
              <a:buNone/>
              <a:defRPr/>
            </a:lvl3pPr>
            <a:lvl4pPr lvl="3" algn="l">
              <a:lnSpc>
                <a:spcPct val="100000"/>
              </a:lnSpc>
              <a:spcBef>
                <a:spcPts val="0"/>
              </a:spcBef>
              <a:spcAft>
                <a:spcPts val="0"/>
              </a:spcAft>
              <a:buClr>
                <a:srgbClr val="164194"/>
              </a:buClr>
              <a:buSzPts val="1800"/>
              <a:buNone/>
              <a:defRPr/>
            </a:lvl4pPr>
            <a:lvl5pPr lvl="4" algn="l">
              <a:lnSpc>
                <a:spcPct val="100000"/>
              </a:lnSpc>
              <a:spcBef>
                <a:spcPts val="0"/>
              </a:spcBef>
              <a:spcAft>
                <a:spcPts val="0"/>
              </a:spcAft>
              <a:buClr>
                <a:srgbClr val="164194"/>
              </a:buClr>
              <a:buSzPts val="1800"/>
              <a:buNone/>
              <a:defRPr/>
            </a:lvl5pPr>
            <a:lvl6pPr lvl="5" algn="l">
              <a:lnSpc>
                <a:spcPct val="100000"/>
              </a:lnSpc>
              <a:spcBef>
                <a:spcPts val="0"/>
              </a:spcBef>
              <a:spcAft>
                <a:spcPts val="0"/>
              </a:spcAft>
              <a:buClr>
                <a:srgbClr val="164194"/>
              </a:buClr>
              <a:buSzPts val="1800"/>
              <a:buNone/>
              <a:defRPr/>
            </a:lvl6pPr>
            <a:lvl7pPr lvl="6" algn="l">
              <a:lnSpc>
                <a:spcPct val="100000"/>
              </a:lnSpc>
              <a:spcBef>
                <a:spcPts val="0"/>
              </a:spcBef>
              <a:spcAft>
                <a:spcPts val="0"/>
              </a:spcAft>
              <a:buClr>
                <a:srgbClr val="164194"/>
              </a:buClr>
              <a:buSzPts val="1800"/>
              <a:buNone/>
              <a:defRPr/>
            </a:lvl7pPr>
            <a:lvl8pPr lvl="7" algn="l">
              <a:lnSpc>
                <a:spcPct val="100000"/>
              </a:lnSpc>
              <a:spcBef>
                <a:spcPts val="0"/>
              </a:spcBef>
              <a:spcAft>
                <a:spcPts val="0"/>
              </a:spcAft>
              <a:buClr>
                <a:srgbClr val="164194"/>
              </a:buClr>
              <a:buSzPts val="1800"/>
              <a:buNone/>
              <a:defRPr/>
            </a:lvl8pPr>
            <a:lvl9pPr lvl="8" algn="l">
              <a:lnSpc>
                <a:spcPct val="100000"/>
              </a:lnSpc>
              <a:spcBef>
                <a:spcPts val="0"/>
              </a:spcBef>
              <a:spcAft>
                <a:spcPts val="0"/>
              </a:spcAft>
              <a:buClr>
                <a:srgbClr val="164194"/>
              </a:buClr>
              <a:buSzPts val="1800"/>
              <a:buNone/>
              <a:defRPr/>
            </a:lvl9pPr>
          </a:lstStyle>
          <a:p/>
        </p:txBody>
      </p:sp>
      <p:sp>
        <p:nvSpPr>
          <p:cNvPr id="14" name="Google Shape;14;p5"/>
          <p:cNvSpPr txBox="1"/>
          <p:nvPr>
            <p:ph idx="1" type="body"/>
          </p:nvPr>
        </p:nvSpPr>
        <p:spPr>
          <a:xfrm>
            <a:off x="4833937" y="11465718"/>
            <a:ext cx="14716126" cy="1589486"/>
          </a:xfrm>
          <a:prstGeom prst="rect">
            <a:avLst/>
          </a:prstGeom>
          <a:noFill/>
          <a:ln>
            <a:noFill/>
          </a:ln>
        </p:spPr>
        <p:txBody>
          <a:bodyPr anchorCtr="0" anchor="t" bIns="71425" lIns="71425" spcFirstLastPara="1" rIns="71425" wrap="square" tIns="71425">
            <a:normAutofit/>
          </a:bodyPr>
          <a:lstStyle>
            <a:lvl1pPr indent="-228600" lvl="0" marL="457200" algn="l">
              <a:lnSpc>
                <a:spcPct val="100000"/>
              </a:lnSpc>
              <a:spcBef>
                <a:spcPts val="0"/>
              </a:spcBef>
              <a:spcAft>
                <a:spcPts val="0"/>
              </a:spcAft>
              <a:buClr>
                <a:srgbClr val="575756"/>
              </a:buClr>
              <a:buSzPts val="3600"/>
              <a:buFont typeface="Tahoma"/>
              <a:buNone/>
              <a:defRPr sz="3600"/>
            </a:lvl1pPr>
            <a:lvl2pPr indent="-228600" lvl="1" marL="914400" algn="l">
              <a:lnSpc>
                <a:spcPct val="100000"/>
              </a:lnSpc>
              <a:spcBef>
                <a:spcPts val="0"/>
              </a:spcBef>
              <a:spcAft>
                <a:spcPts val="0"/>
              </a:spcAft>
              <a:buClr>
                <a:srgbClr val="575756"/>
              </a:buClr>
              <a:buSzPts val="3600"/>
              <a:buFont typeface="Tahoma"/>
              <a:buNone/>
              <a:defRPr sz="3600"/>
            </a:lvl2pPr>
            <a:lvl3pPr indent="-228600" lvl="2" marL="1371600" algn="l">
              <a:lnSpc>
                <a:spcPct val="100000"/>
              </a:lnSpc>
              <a:spcBef>
                <a:spcPts val="0"/>
              </a:spcBef>
              <a:spcAft>
                <a:spcPts val="0"/>
              </a:spcAft>
              <a:buClr>
                <a:srgbClr val="575756"/>
              </a:buClr>
              <a:buSzPts val="3600"/>
              <a:buFont typeface="Tahoma"/>
              <a:buNone/>
              <a:defRPr sz="3600"/>
            </a:lvl3pPr>
            <a:lvl4pPr indent="-228600" lvl="3" marL="1828800" algn="l">
              <a:lnSpc>
                <a:spcPct val="100000"/>
              </a:lnSpc>
              <a:spcBef>
                <a:spcPts val="0"/>
              </a:spcBef>
              <a:spcAft>
                <a:spcPts val="0"/>
              </a:spcAft>
              <a:buClr>
                <a:srgbClr val="575756"/>
              </a:buClr>
              <a:buSzPts val="3600"/>
              <a:buFont typeface="Tahoma"/>
              <a:buNone/>
              <a:defRPr sz="3600"/>
            </a:lvl4pPr>
            <a:lvl5pPr indent="-228600" lvl="4" marL="2286000" algn="l">
              <a:lnSpc>
                <a:spcPct val="100000"/>
              </a:lnSpc>
              <a:spcBef>
                <a:spcPts val="0"/>
              </a:spcBef>
              <a:spcAft>
                <a:spcPts val="0"/>
              </a:spcAft>
              <a:buClr>
                <a:srgbClr val="575756"/>
              </a:buClr>
              <a:buSzPts val="3600"/>
              <a:buFont typeface="Tahoma"/>
              <a:buNone/>
              <a:defRPr sz="3600"/>
            </a:lvl5pPr>
            <a:lvl6pPr indent="-394335" lvl="5" marL="2743200" algn="l">
              <a:lnSpc>
                <a:spcPct val="100000"/>
              </a:lnSpc>
              <a:spcBef>
                <a:spcPts val="0"/>
              </a:spcBef>
              <a:spcAft>
                <a:spcPts val="0"/>
              </a:spcAft>
              <a:buSzPts val="2610"/>
              <a:buChar char="•"/>
              <a:defRPr/>
            </a:lvl6pPr>
            <a:lvl7pPr indent="-394335" lvl="6" marL="3200400" algn="l">
              <a:lnSpc>
                <a:spcPct val="100000"/>
              </a:lnSpc>
              <a:spcBef>
                <a:spcPts val="0"/>
              </a:spcBef>
              <a:spcAft>
                <a:spcPts val="0"/>
              </a:spcAft>
              <a:buSzPts val="2610"/>
              <a:buChar char="•"/>
              <a:defRPr/>
            </a:lvl7pPr>
            <a:lvl8pPr indent="-394334" lvl="7" marL="3657600" algn="l">
              <a:lnSpc>
                <a:spcPct val="100000"/>
              </a:lnSpc>
              <a:spcBef>
                <a:spcPts val="0"/>
              </a:spcBef>
              <a:spcAft>
                <a:spcPts val="0"/>
              </a:spcAft>
              <a:buSzPts val="2610"/>
              <a:buChar char="•"/>
              <a:defRPr/>
            </a:lvl8pPr>
            <a:lvl9pPr indent="-394334" lvl="8" marL="4114800" algn="l">
              <a:lnSpc>
                <a:spcPct val="100000"/>
              </a:lnSpc>
              <a:spcBef>
                <a:spcPts val="0"/>
              </a:spcBef>
              <a:spcAft>
                <a:spcPts val="0"/>
              </a:spcAft>
              <a:buSzPts val="2610"/>
              <a:buChar char="•"/>
              <a:defRPr/>
            </a:lvl9pPr>
          </a:lstStyle>
          <a:p/>
        </p:txBody>
      </p:sp>
      <p:sp>
        <p:nvSpPr>
          <p:cNvPr id="15" name="Google Shape;15;p5"/>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 Mitte">
  <p:cSld name="Titel - Mitte">
    <p:spTree>
      <p:nvGrpSpPr>
        <p:cNvPr id="16" name="Shape 16"/>
        <p:cNvGrpSpPr/>
        <p:nvPr/>
      </p:nvGrpSpPr>
      <p:grpSpPr>
        <a:xfrm>
          <a:off x="0" y="0"/>
          <a:ext cx="0" cy="0"/>
          <a:chOff x="0" y="0"/>
          <a:chExt cx="0" cy="0"/>
        </a:xfrm>
      </p:grpSpPr>
      <p:sp>
        <p:nvSpPr>
          <p:cNvPr id="17" name="Google Shape;17;p6"/>
          <p:cNvSpPr txBox="1"/>
          <p:nvPr>
            <p:ph type="title"/>
          </p:nvPr>
        </p:nvSpPr>
        <p:spPr>
          <a:xfrm>
            <a:off x="4833937" y="4536281"/>
            <a:ext cx="14716126" cy="4643438"/>
          </a:xfrm>
          <a:prstGeom prst="rect">
            <a:avLst/>
          </a:prstGeom>
          <a:noFill/>
          <a:ln>
            <a:noFill/>
          </a:ln>
        </p:spPr>
        <p:txBody>
          <a:bodyPr anchorCtr="0" anchor="ctr" bIns="71425" lIns="71425" spcFirstLastPara="1" rIns="71425" wrap="square" tIns="71425">
            <a:normAutofit/>
          </a:bodyPr>
          <a:lstStyle>
            <a:lvl1pPr lvl="0" algn="l">
              <a:lnSpc>
                <a:spcPct val="100000"/>
              </a:lnSpc>
              <a:spcBef>
                <a:spcPts val="0"/>
              </a:spcBef>
              <a:spcAft>
                <a:spcPts val="0"/>
              </a:spcAft>
              <a:buClr>
                <a:srgbClr val="164194"/>
              </a:buClr>
              <a:buSzPts val="1800"/>
              <a:buNone/>
              <a:defRPr/>
            </a:lvl1pPr>
            <a:lvl2pPr lvl="1" algn="l">
              <a:lnSpc>
                <a:spcPct val="100000"/>
              </a:lnSpc>
              <a:spcBef>
                <a:spcPts val="0"/>
              </a:spcBef>
              <a:spcAft>
                <a:spcPts val="0"/>
              </a:spcAft>
              <a:buClr>
                <a:srgbClr val="164194"/>
              </a:buClr>
              <a:buSzPts val="1800"/>
              <a:buNone/>
              <a:defRPr/>
            </a:lvl2pPr>
            <a:lvl3pPr lvl="2" algn="l">
              <a:lnSpc>
                <a:spcPct val="100000"/>
              </a:lnSpc>
              <a:spcBef>
                <a:spcPts val="0"/>
              </a:spcBef>
              <a:spcAft>
                <a:spcPts val="0"/>
              </a:spcAft>
              <a:buClr>
                <a:srgbClr val="164194"/>
              </a:buClr>
              <a:buSzPts val="1800"/>
              <a:buNone/>
              <a:defRPr/>
            </a:lvl3pPr>
            <a:lvl4pPr lvl="3" algn="l">
              <a:lnSpc>
                <a:spcPct val="100000"/>
              </a:lnSpc>
              <a:spcBef>
                <a:spcPts val="0"/>
              </a:spcBef>
              <a:spcAft>
                <a:spcPts val="0"/>
              </a:spcAft>
              <a:buClr>
                <a:srgbClr val="164194"/>
              </a:buClr>
              <a:buSzPts val="1800"/>
              <a:buNone/>
              <a:defRPr/>
            </a:lvl4pPr>
            <a:lvl5pPr lvl="4" algn="l">
              <a:lnSpc>
                <a:spcPct val="100000"/>
              </a:lnSpc>
              <a:spcBef>
                <a:spcPts val="0"/>
              </a:spcBef>
              <a:spcAft>
                <a:spcPts val="0"/>
              </a:spcAft>
              <a:buClr>
                <a:srgbClr val="164194"/>
              </a:buClr>
              <a:buSzPts val="1800"/>
              <a:buNone/>
              <a:defRPr/>
            </a:lvl5pPr>
            <a:lvl6pPr lvl="5" algn="l">
              <a:lnSpc>
                <a:spcPct val="100000"/>
              </a:lnSpc>
              <a:spcBef>
                <a:spcPts val="0"/>
              </a:spcBef>
              <a:spcAft>
                <a:spcPts val="0"/>
              </a:spcAft>
              <a:buClr>
                <a:srgbClr val="164194"/>
              </a:buClr>
              <a:buSzPts val="1800"/>
              <a:buNone/>
              <a:defRPr/>
            </a:lvl6pPr>
            <a:lvl7pPr lvl="6" algn="l">
              <a:lnSpc>
                <a:spcPct val="100000"/>
              </a:lnSpc>
              <a:spcBef>
                <a:spcPts val="0"/>
              </a:spcBef>
              <a:spcAft>
                <a:spcPts val="0"/>
              </a:spcAft>
              <a:buClr>
                <a:srgbClr val="164194"/>
              </a:buClr>
              <a:buSzPts val="1800"/>
              <a:buNone/>
              <a:defRPr/>
            </a:lvl7pPr>
            <a:lvl8pPr lvl="7" algn="l">
              <a:lnSpc>
                <a:spcPct val="100000"/>
              </a:lnSpc>
              <a:spcBef>
                <a:spcPts val="0"/>
              </a:spcBef>
              <a:spcAft>
                <a:spcPts val="0"/>
              </a:spcAft>
              <a:buClr>
                <a:srgbClr val="164194"/>
              </a:buClr>
              <a:buSzPts val="1800"/>
              <a:buNone/>
              <a:defRPr/>
            </a:lvl8pPr>
            <a:lvl9pPr lvl="8" algn="l">
              <a:lnSpc>
                <a:spcPct val="100000"/>
              </a:lnSpc>
              <a:spcBef>
                <a:spcPts val="0"/>
              </a:spcBef>
              <a:spcAft>
                <a:spcPts val="0"/>
              </a:spcAft>
              <a:buClr>
                <a:srgbClr val="164194"/>
              </a:buClr>
              <a:buSzPts val="1800"/>
              <a:buNone/>
              <a:defRPr/>
            </a:lvl9pPr>
          </a:lstStyle>
          <a:p/>
        </p:txBody>
      </p:sp>
      <p:sp>
        <p:nvSpPr>
          <p:cNvPr id="18" name="Google Shape;18;p6"/>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 - Vertikal">
  <p:cSld name="Foto - Vertikal">
    <p:spTree>
      <p:nvGrpSpPr>
        <p:cNvPr id="19" name="Shape 19"/>
        <p:cNvGrpSpPr/>
        <p:nvPr/>
      </p:nvGrpSpPr>
      <p:grpSpPr>
        <a:xfrm>
          <a:off x="0" y="0"/>
          <a:ext cx="0" cy="0"/>
          <a:chOff x="0" y="0"/>
          <a:chExt cx="0" cy="0"/>
        </a:xfrm>
      </p:grpSpPr>
      <p:sp>
        <p:nvSpPr>
          <p:cNvPr id="20" name="Google Shape;20;p7"/>
          <p:cNvSpPr/>
          <p:nvPr>
            <p:ph idx="2" type="pic"/>
          </p:nvPr>
        </p:nvSpPr>
        <p:spPr>
          <a:xfrm>
            <a:off x="6231433" y="863203"/>
            <a:ext cx="17439681" cy="11626455"/>
          </a:xfrm>
          <a:prstGeom prst="rect">
            <a:avLst/>
          </a:prstGeom>
          <a:noFill/>
          <a:ln>
            <a:noFill/>
          </a:ln>
        </p:spPr>
      </p:sp>
      <p:sp>
        <p:nvSpPr>
          <p:cNvPr id="21" name="Google Shape;21;p7"/>
          <p:cNvSpPr txBox="1"/>
          <p:nvPr>
            <p:ph type="title"/>
          </p:nvPr>
        </p:nvSpPr>
        <p:spPr>
          <a:xfrm>
            <a:off x="4387453" y="892968"/>
            <a:ext cx="7500938" cy="5607845"/>
          </a:xfrm>
          <a:prstGeom prst="rect">
            <a:avLst/>
          </a:prstGeom>
          <a:noFill/>
          <a:ln>
            <a:noFill/>
          </a:ln>
        </p:spPr>
        <p:txBody>
          <a:bodyPr anchorCtr="0" anchor="b" bIns="71425" lIns="71425" spcFirstLastPara="1" rIns="71425" wrap="square" tIns="71425">
            <a:normAutofit/>
          </a:bodyPr>
          <a:lstStyle>
            <a:lvl1pPr lvl="0" algn="l">
              <a:lnSpc>
                <a:spcPct val="100000"/>
              </a:lnSpc>
              <a:spcBef>
                <a:spcPts val="0"/>
              </a:spcBef>
              <a:spcAft>
                <a:spcPts val="0"/>
              </a:spcAft>
              <a:buClr>
                <a:srgbClr val="575756"/>
              </a:buClr>
              <a:buSzPts val="3000"/>
              <a:buFont typeface="Tahoma"/>
              <a:buNone/>
              <a:defRPr baseline="30000" sz="3000">
                <a:solidFill>
                  <a:srgbClr val="575756"/>
                </a:solidFill>
              </a:defRPr>
            </a:lvl1pPr>
            <a:lvl2pPr lvl="1" algn="l">
              <a:lnSpc>
                <a:spcPct val="100000"/>
              </a:lnSpc>
              <a:spcBef>
                <a:spcPts val="0"/>
              </a:spcBef>
              <a:spcAft>
                <a:spcPts val="0"/>
              </a:spcAft>
              <a:buClr>
                <a:srgbClr val="164194"/>
              </a:buClr>
              <a:buSzPts val="1800"/>
              <a:buNone/>
              <a:defRPr/>
            </a:lvl2pPr>
            <a:lvl3pPr lvl="2" algn="l">
              <a:lnSpc>
                <a:spcPct val="100000"/>
              </a:lnSpc>
              <a:spcBef>
                <a:spcPts val="0"/>
              </a:spcBef>
              <a:spcAft>
                <a:spcPts val="0"/>
              </a:spcAft>
              <a:buClr>
                <a:srgbClr val="164194"/>
              </a:buClr>
              <a:buSzPts val="1800"/>
              <a:buNone/>
              <a:defRPr/>
            </a:lvl3pPr>
            <a:lvl4pPr lvl="3" algn="l">
              <a:lnSpc>
                <a:spcPct val="100000"/>
              </a:lnSpc>
              <a:spcBef>
                <a:spcPts val="0"/>
              </a:spcBef>
              <a:spcAft>
                <a:spcPts val="0"/>
              </a:spcAft>
              <a:buClr>
                <a:srgbClr val="164194"/>
              </a:buClr>
              <a:buSzPts val="1800"/>
              <a:buNone/>
              <a:defRPr/>
            </a:lvl4pPr>
            <a:lvl5pPr lvl="4" algn="l">
              <a:lnSpc>
                <a:spcPct val="100000"/>
              </a:lnSpc>
              <a:spcBef>
                <a:spcPts val="0"/>
              </a:spcBef>
              <a:spcAft>
                <a:spcPts val="0"/>
              </a:spcAft>
              <a:buClr>
                <a:srgbClr val="164194"/>
              </a:buClr>
              <a:buSzPts val="1800"/>
              <a:buNone/>
              <a:defRPr/>
            </a:lvl5pPr>
            <a:lvl6pPr lvl="5" algn="l">
              <a:lnSpc>
                <a:spcPct val="100000"/>
              </a:lnSpc>
              <a:spcBef>
                <a:spcPts val="0"/>
              </a:spcBef>
              <a:spcAft>
                <a:spcPts val="0"/>
              </a:spcAft>
              <a:buClr>
                <a:srgbClr val="164194"/>
              </a:buClr>
              <a:buSzPts val="1800"/>
              <a:buNone/>
              <a:defRPr/>
            </a:lvl6pPr>
            <a:lvl7pPr lvl="6" algn="l">
              <a:lnSpc>
                <a:spcPct val="100000"/>
              </a:lnSpc>
              <a:spcBef>
                <a:spcPts val="0"/>
              </a:spcBef>
              <a:spcAft>
                <a:spcPts val="0"/>
              </a:spcAft>
              <a:buClr>
                <a:srgbClr val="164194"/>
              </a:buClr>
              <a:buSzPts val="1800"/>
              <a:buNone/>
              <a:defRPr/>
            </a:lvl7pPr>
            <a:lvl8pPr lvl="7" algn="l">
              <a:lnSpc>
                <a:spcPct val="100000"/>
              </a:lnSpc>
              <a:spcBef>
                <a:spcPts val="0"/>
              </a:spcBef>
              <a:spcAft>
                <a:spcPts val="0"/>
              </a:spcAft>
              <a:buClr>
                <a:srgbClr val="164194"/>
              </a:buClr>
              <a:buSzPts val="1800"/>
              <a:buNone/>
              <a:defRPr/>
            </a:lvl8pPr>
            <a:lvl9pPr lvl="8" algn="l">
              <a:lnSpc>
                <a:spcPct val="100000"/>
              </a:lnSpc>
              <a:spcBef>
                <a:spcPts val="0"/>
              </a:spcBef>
              <a:spcAft>
                <a:spcPts val="0"/>
              </a:spcAft>
              <a:buClr>
                <a:srgbClr val="164194"/>
              </a:buClr>
              <a:buSzPts val="1800"/>
              <a:buNone/>
              <a:defRPr/>
            </a:lvl9pPr>
          </a:lstStyle>
          <a:p/>
        </p:txBody>
      </p:sp>
      <p:sp>
        <p:nvSpPr>
          <p:cNvPr id="22" name="Google Shape;22;p7"/>
          <p:cNvSpPr txBox="1"/>
          <p:nvPr>
            <p:ph idx="1" type="body"/>
          </p:nvPr>
        </p:nvSpPr>
        <p:spPr>
          <a:xfrm>
            <a:off x="4387453" y="6643687"/>
            <a:ext cx="7500938" cy="5786438"/>
          </a:xfrm>
          <a:prstGeom prst="rect">
            <a:avLst/>
          </a:prstGeom>
          <a:noFill/>
          <a:ln>
            <a:noFill/>
          </a:ln>
        </p:spPr>
        <p:txBody>
          <a:bodyPr anchorCtr="0" anchor="t" bIns="71425" lIns="71425" spcFirstLastPara="1" rIns="71425" wrap="square" tIns="71425">
            <a:normAutofit/>
          </a:bodyPr>
          <a:lstStyle>
            <a:lvl1pPr indent="-228600" lvl="0" marL="457200" algn="l">
              <a:lnSpc>
                <a:spcPct val="100000"/>
              </a:lnSpc>
              <a:spcBef>
                <a:spcPts val="0"/>
              </a:spcBef>
              <a:spcAft>
                <a:spcPts val="0"/>
              </a:spcAft>
              <a:buClr>
                <a:srgbClr val="575756"/>
              </a:buClr>
              <a:buSzPts val="3600"/>
              <a:buFont typeface="Tahoma"/>
              <a:buNone/>
              <a:defRPr sz="3600"/>
            </a:lvl1pPr>
            <a:lvl2pPr indent="-228600" lvl="1" marL="914400" algn="l">
              <a:lnSpc>
                <a:spcPct val="100000"/>
              </a:lnSpc>
              <a:spcBef>
                <a:spcPts val="0"/>
              </a:spcBef>
              <a:spcAft>
                <a:spcPts val="0"/>
              </a:spcAft>
              <a:buClr>
                <a:srgbClr val="575756"/>
              </a:buClr>
              <a:buSzPts val="3600"/>
              <a:buFont typeface="Tahoma"/>
              <a:buNone/>
              <a:defRPr sz="3600"/>
            </a:lvl2pPr>
            <a:lvl3pPr indent="-228600" lvl="2" marL="1371600" algn="l">
              <a:lnSpc>
                <a:spcPct val="100000"/>
              </a:lnSpc>
              <a:spcBef>
                <a:spcPts val="0"/>
              </a:spcBef>
              <a:spcAft>
                <a:spcPts val="0"/>
              </a:spcAft>
              <a:buClr>
                <a:srgbClr val="575756"/>
              </a:buClr>
              <a:buSzPts val="3600"/>
              <a:buFont typeface="Tahoma"/>
              <a:buNone/>
              <a:defRPr sz="3600"/>
            </a:lvl3pPr>
            <a:lvl4pPr indent="-228600" lvl="3" marL="1828800" algn="l">
              <a:lnSpc>
                <a:spcPct val="100000"/>
              </a:lnSpc>
              <a:spcBef>
                <a:spcPts val="0"/>
              </a:spcBef>
              <a:spcAft>
                <a:spcPts val="0"/>
              </a:spcAft>
              <a:buClr>
                <a:srgbClr val="575756"/>
              </a:buClr>
              <a:buSzPts val="3600"/>
              <a:buFont typeface="Tahoma"/>
              <a:buNone/>
              <a:defRPr sz="3600"/>
            </a:lvl4pPr>
            <a:lvl5pPr indent="-228600" lvl="4" marL="2286000" algn="l">
              <a:lnSpc>
                <a:spcPct val="100000"/>
              </a:lnSpc>
              <a:spcBef>
                <a:spcPts val="0"/>
              </a:spcBef>
              <a:spcAft>
                <a:spcPts val="0"/>
              </a:spcAft>
              <a:buClr>
                <a:srgbClr val="575756"/>
              </a:buClr>
              <a:buSzPts val="3600"/>
              <a:buFont typeface="Tahoma"/>
              <a:buNone/>
              <a:defRPr sz="3600"/>
            </a:lvl5pPr>
            <a:lvl6pPr indent="-394335" lvl="5" marL="2743200" algn="l">
              <a:lnSpc>
                <a:spcPct val="100000"/>
              </a:lnSpc>
              <a:spcBef>
                <a:spcPts val="0"/>
              </a:spcBef>
              <a:spcAft>
                <a:spcPts val="0"/>
              </a:spcAft>
              <a:buSzPts val="2610"/>
              <a:buChar char="•"/>
              <a:defRPr/>
            </a:lvl6pPr>
            <a:lvl7pPr indent="-394335" lvl="6" marL="3200400" algn="l">
              <a:lnSpc>
                <a:spcPct val="100000"/>
              </a:lnSpc>
              <a:spcBef>
                <a:spcPts val="0"/>
              </a:spcBef>
              <a:spcAft>
                <a:spcPts val="0"/>
              </a:spcAft>
              <a:buSzPts val="2610"/>
              <a:buChar char="•"/>
              <a:defRPr/>
            </a:lvl7pPr>
            <a:lvl8pPr indent="-394334" lvl="7" marL="3657600" algn="l">
              <a:lnSpc>
                <a:spcPct val="100000"/>
              </a:lnSpc>
              <a:spcBef>
                <a:spcPts val="0"/>
              </a:spcBef>
              <a:spcAft>
                <a:spcPts val="0"/>
              </a:spcAft>
              <a:buSzPts val="2610"/>
              <a:buChar char="•"/>
              <a:defRPr/>
            </a:lvl8pPr>
            <a:lvl9pPr indent="-394334" lvl="8" marL="4114800" algn="l">
              <a:lnSpc>
                <a:spcPct val="100000"/>
              </a:lnSpc>
              <a:spcBef>
                <a:spcPts val="0"/>
              </a:spcBef>
              <a:spcAft>
                <a:spcPts val="0"/>
              </a:spcAft>
              <a:buSzPts val="2610"/>
              <a:buChar char="•"/>
              <a:defRPr/>
            </a:lvl9pPr>
          </a:lstStyle>
          <a:p/>
        </p:txBody>
      </p:sp>
      <p:sp>
        <p:nvSpPr>
          <p:cNvPr id="23" name="Google Shape;23;p7"/>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 Oben">
  <p:cSld name="Titel - Oben">
    <p:spTree>
      <p:nvGrpSpPr>
        <p:cNvPr id="24" name="Shape 24"/>
        <p:cNvGrpSpPr/>
        <p:nvPr/>
      </p:nvGrpSpPr>
      <p:grpSpPr>
        <a:xfrm>
          <a:off x="0" y="0"/>
          <a:ext cx="0" cy="0"/>
          <a:chOff x="0" y="0"/>
          <a:chExt cx="0" cy="0"/>
        </a:xfrm>
      </p:grpSpPr>
      <p:sp>
        <p:nvSpPr>
          <p:cNvPr id="25" name="Google Shape;25;p8"/>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algn="l">
              <a:lnSpc>
                <a:spcPct val="100000"/>
              </a:lnSpc>
              <a:spcBef>
                <a:spcPts val="0"/>
              </a:spcBef>
              <a:spcAft>
                <a:spcPts val="0"/>
              </a:spcAft>
              <a:buClr>
                <a:srgbClr val="164194"/>
              </a:buClr>
              <a:buSzPts val="1800"/>
              <a:buNone/>
              <a:defRPr/>
            </a:lvl1pPr>
            <a:lvl2pPr lvl="1" algn="l">
              <a:lnSpc>
                <a:spcPct val="100000"/>
              </a:lnSpc>
              <a:spcBef>
                <a:spcPts val="0"/>
              </a:spcBef>
              <a:spcAft>
                <a:spcPts val="0"/>
              </a:spcAft>
              <a:buClr>
                <a:srgbClr val="164194"/>
              </a:buClr>
              <a:buSzPts val="1800"/>
              <a:buNone/>
              <a:defRPr/>
            </a:lvl2pPr>
            <a:lvl3pPr lvl="2" algn="l">
              <a:lnSpc>
                <a:spcPct val="100000"/>
              </a:lnSpc>
              <a:spcBef>
                <a:spcPts val="0"/>
              </a:spcBef>
              <a:spcAft>
                <a:spcPts val="0"/>
              </a:spcAft>
              <a:buClr>
                <a:srgbClr val="164194"/>
              </a:buClr>
              <a:buSzPts val="1800"/>
              <a:buNone/>
              <a:defRPr/>
            </a:lvl3pPr>
            <a:lvl4pPr lvl="3" algn="l">
              <a:lnSpc>
                <a:spcPct val="100000"/>
              </a:lnSpc>
              <a:spcBef>
                <a:spcPts val="0"/>
              </a:spcBef>
              <a:spcAft>
                <a:spcPts val="0"/>
              </a:spcAft>
              <a:buClr>
                <a:srgbClr val="164194"/>
              </a:buClr>
              <a:buSzPts val="1800"/>
              <a:buNone/>
              <a:defRPr/>
            </a:lvl4pPr>
            <a:lvl5pPr lvl="4" algn="l">
              <a:lnSpc>
                <a:spcPct val="100000"/>
              </a:lnSpc>
              <a:spcBef>
                <a:spcPts val="0"/>
              </a:spcBef>
              <a:spcAft>
                <a:spcPts val="0"/>
              </a:spcAft>
              <a:buClr>
                <a:srgbClr val="164194"/>
              </a:buClr>
              <a:buSzPts val="1800"/>
              <a:buNone/>
              <a:defRPr/>
            </a:lvl5pPr>
            <a:lvl6pPr lvl="5" algn="l">
              <a:lnSpc>
                <a:spcPct val="100000"/>
              </a:lnSpc>
              <a:spcBef>
                <a:spcPts val="0"/>
              </a:spcBef>
              <a:spcAft>
                <a:spcPts val="0"/>
              </a:spcAft>
              <a:buClr>
                <a:srgbClr val="164194"/>
              </a:buClr>
              <a:buSzPts val="1800"/>
              <a:buNone/>
              <a:defRPr/>
            </a:lvl6pPr>
            <a:lvl7pPr lvl="6" algn="l">
              <a:lnSpc>
                <a:spcPct val="100000"/>
              </a:lnSpc>
              <a:spcBef>
                <a:spcPts val="0"/>
              </a:spcBef>
              <a:spcAft>
                <a:spcPts val="0"/>
              </a:spcAft>
              <a:buClr>
                <a:srgbClr val="164194"/>
              </a:buClr>
              <a:buSzPts val="1800"/>
              <a:buNone/>
              <a:defRPr/>
            </a:lvl7pPr>
            <a:lvl8pPr lvl="7" algn="l">
              <a:lnSpc>
                <a:spcPct val="100000"/>
              </a:lnSpc>
              <a:spcBef>
                <a:spcPts val="0"/>
              </a:spcBef>
              <a:spcAft>
                <a:spcPts val="0"/>
              </a:spcAft>
              <a:buClr>
                <a:srgbClr val="164194"/>
              </a:buClr>
              <a:buSzPts val="1800"/>
              <a:buNone/>
              <a:defRPr/>
            </a:lvl8pPr>
            <a:lvl9pPr lvl="8" algn="l">
              <a:lnSpc>
                <a:spcPct val="100000"/>
              </a:lnSpc>
              <a:spcBef>
                <a:spcPts val="0"/>
              </a:spcBef>
              <a:spcAft>
                <a:spcPts val="0"/>
              </a:spcAft>
              <a:buClr>
                <a:srgbClr val="164194"/>
              </a:buClr>
              <a:buSzPts val="1800"/>
              <a:buNone/>
              <a:defRPr/>
            </a:lvl9pPr>
          </a:lstStyle>
          <a:p/>
        </p:txBody>
      </p:sp>
      <p:sp>
        <p:nvSpPr>
          <p:cNvPr id="26" name="Google Shape;26;p8"/>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amp; Punkte">
  <p:cSld name="Titel &amp; Punkte">
    <p:spTree>
      <p:nvGrpSpPr>
        <p:cNvPr id="27" name="Shape 27"/>
        <p:cNvGrpSpPr/>
        <p:nvPr/>
      </p:nvGrpSpPr>
      <p:grpSpPr>
        <a:xfrm>
          <a:off x="0" y="0"/>
          <a:ext cx="0" cy="0"/>
          <a:chOff x="0" y="0"/>
          <a:chExt cx="0" cy="0"/>
        </a:xfrm>
      </p:grpSpPr>
      <p:sp>
        <p:nvSpPr>
          <p:cNvPr id="28" name="Google Shape;28;p9"/>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algn="l">
              <a:lnSpc>
                <a:spcPct val="100000"/>
              </a:lnSpc>
              <a:spcBef>
                <a:spcPts val="0"/>
              </a:spcBef>
              <a:spcAft>
                <a:spcPts val="0"/>
              </a:spcAft>
              <a:buClr>
                <a:srgbClr val="164194"/>
              </a:buClr>
              <a:buSzPts val="1800"/>
              <a:buNone/>
              <a:defRPr/>
            </a:lvl1pPr>
            <a:lvl2pPr lvl="1" algn="l">
              <a:lnSpc>
                <a:spcPct val="100000"/>
              </a:lnSpc>
              <a:spcBef>
                <a:spcPts val="0"/>
              </a:spcBef>
              <a:spcAft>
                <a:spcPts val="0"/>
              </a:spcAft>
              <a:buClr>
                <a:srgbClr val="164194"/>
              </a:buClr>
              <a:buSzPts val="1800"/>
              <a:buNone/>
              <a:defRPr/>
            </a:lvl2pPr>
            <a:lvl3pPr lvl="2" algn="l">
              <a:lnSpc>
                <a:spcPct val="100000"/>
              </a:lnSpc>
              <a:spcBef>
                <a:spcPts val="0"/>
              </a:spcBef>
              <a:spcAft>
                <a:spcPts val="0"/>
              </a:spcAft>
              <a:buClr>
                <a:srgbClr val="164194"/>
              </a:buClr>
              <a:buSzPts val="1800"/>
              <a:buNone/>
              <a:defRPr/>
            </a:lvl3pPr>
            <a:lvl4pPr lvl="3" algn="l">
              <a:lnSpc>
                <a:spcPct val="100000"/>
              </a:lnSpc>
              <a:spcBef>
                <a:spcPts val="0"/>
              </a:spcBef>
              <a:spcAft>
                <a:spcPts val="0"/>
              </a:spcAft>
              <a:buClr>
                <a:srgbClr val="164194"/>
              </a:buClr>
              <a:buSzPts val="1800"/>
              <a:buNone/>
              <a:defRPr/>
            </a:lvl4pPr>
            <a:lvl5pPr lvl="4" algn="l">
              <a:lnSpc>
                <a:spcPct val="100000"/>
              </a:lnSpc>
              <a:spcBef>
                <a:spcPts val="0"/>
              </a:spcBef>
              <a:spcAft>
                <a:spcPts val="0"/>
              </a:spcAft>
              <a:buClr>
                <a:srgbClr val="164194"/>
              </a:buClr>
              <a:buSzPts val="1800"/>
              <a:buNone/>
              <a:defRPr/>
            </a:lvl5pPr>
            <a:lvl6pPr lvl="5" algn="l">
              <a:lnSpc>
                <a:spcPct val="100000"/>
              </a:lnSpc>
              <a:spcBef>
                <a:spcPts val="0"/>
              </a:spcBef>
              <a:spcAft>
                <a:spcPts val="0"/>
              </a:spcAft>
              <a:buClr>
                <a:srgbClr val="164194"/>
              </a:buClr>
              <a:buSzPts val="1800"/>
              <a:buNone/>
              <a:defRPr/>
            </a:lvl6pPr>
            <a:lvl7pPr lvl="6" algn="l">
              <a:lnSpc>
                <a:spcPct val="100000"/>
              </a:lnSpc>
              <a:spcBef>
                <a:spcPts val="0"/>
              </a:spcBef>
              <a:spcAft>
                <a:spcPts val="0"/>
              </a:spcAft>
              <a:buClr>
                <a:srgbClr val="164194"/>
              </a:buClr>
              <a:buSzPts val="1800"/>
              <a:buNone/>
              <a:defRPr/>
            </a:lvl7pPr>
            <a:lvl8pPr lvl="7" algn="l">
              <a:lnSpc>
                <a:spcPct val="100000"/>
              </a:lnSpc>
              <a:spcBef>
                <a:spcPts val="0"/>
              </a:spcBef>
              <a:spcAft>
                <a:spcPts val="0"/>
              </a:spcAft>
              <a:buClr>
                <a:srgbClr val="164194"/>
              </a:buClr>
              <a:buSzPts val="1800"/>
              <a:buNone/>
              <a:defRPr/>
            </a:lvl8pPr>
            <a:lvl9pPr lvl="8" algn="l">
              <a:lnSpc>
                <a:spcPct val="100000"/>
              </a:lnSpc>
              <a:spcBef>
                <a:spcPts val="0"/>
              </a:spcBef>
              <a:spcAft>
                <a:spcPts val="0"/>
              </a:spcAft>
              <a:buClr>
                <a:srgbClr val="164194"/>
              </a:buClr>
              <a:buSzPts val="1800"/>
              <a:buNone/>
              <a:defRPr/>
            </a:lvl9pPr>
          </a:lstStyle>
          <a:p/>
        </p:txBody>
      </p:sp>
      <p:sp>
        <p:nvSpPr>
          <p:cNvPr id="29" name="Google Shape;29;p9"/>
          <p:cNvSpPr txBox="1"/>
          <p:nvPr>
            <p:ph idx="1" type="body"/>
          </p:nvPr>
        </p:nvSpPr>
        <p:spPr>
          <a:xfrm>
            <a:off x="4387453" y="3643312"/>
            <a:ext cx="15609094" cy="8840392"/>
          </a:xfrm>
          <a:prstGeom prst="rect">
            <a:avLst/>
          </a:prstGeom>
          <a:noFill/>
          <a:ln>
            <a:noFill/>
          </a:ln>
        </p:spPr>
        <p:txBody>
          <a:bodyPr anchorCtr="0" anchor="ctr" bIns="71425" lIns="71425" spcFirstLastPara="1" rIns="71425" wrap="square" tIns="71425">
            <a:normAutofit/>
          </a:bodyPr>
          <a:lstStyle>
            <a:lvl1pPr indent="-408051" lvl="0" marL="457200" algn="l">
              <a:lnSpc>
                <a:spcPct val="100000"/>
              </a:lnSpc>
              <a:spcBef>
                <a:spcPts val="0"/>
              </a:spcBef>
              <a:spcAft>
                <a:spcPts val="0"/>
              </a:spcAft>
              <a:buSzPts val="2826"/>
              <a:buChar char="‣"/>
              <a:defRPr/>
            </a:lvl1pPr>
            <a:lvl2pPr indent="-394335" lvl="1" marL="914400" algn="l">
              <a:lnSpc>
                <a:spcPct val="100000"/>
              </a:lnSpc>
              <a:spcBef>
                <a:spcPts val="0"/>
              </a:spcBef>
              <a:spcAft>
                <a:spcPts val="0"/>
              </a:spcAft>
              <a:buSzPts val="2610"/>
              <a:buChar char="•"/>
              <a:defRPr/>
            </a:lvl2pPr>
            <a:lvl3pPr indent="-394335" lvl="2" marL="1371600" algn="l">
              <a:lnSpc>
                <a:spcPct val="100000"/>
              </a:lnSpc>
              <a:spcBef>
                <a:spcPts val="0"/>
              </a:spcBef>
              <a:spcAft>
                <a:spcPts val="0"/>
              </a:spcAft>
              <a:buSzPts val="2610"/>
              <a:buChar char="•"/>
              <a:defRPr/>
            </a:lvl3pPr>
            <a:lvl4pPr indent="-394335" lvl="3" marL="1828800" algn="l">
              <a:lnSpc>
                <a:spcPct val="100000"/>
              </a:lnSpc>
              <a:spcBef>
                <a:spcPts val="0"/>
              </a:spcBef>
              <a:spcAft>
                <a:spcPts val="0"/>
              </a:spcAft>
              <a:buSzPts val="2610"/>
              <a:buChar char="•"/>
              <a:defRPr/>
            </a:lvl4pPr>
            <a:lvl5pPr indent="-394335" lvl="4" marL="2286000" algn="l">
              <a:lnSpc>
                <a:spcPct val="100000"/>
              </a:lnSpc>
              <a:spcBef>
                <a:spcPts val="0"/>
              </a:spcBef>
              <a:spcAft>
                <a:spcPts val="0"/>
              </a:spcAft>
              <a:buSzPts val="2610"/>
              <a:buChar char="•"/>
              <a:defRPr/>
            </a:lvl5pPr>
            <a:lvl6pPr indent="-394335" lvl="5" marL="2743200" algn="l">
              <a:lnSpc>
                <a:spcPct val="100000"/>
              </a:lnSpc>
              <a:spcBef>
                <a:spcPts val="0"/>
              </a:spcBef>
              <a:spcAft>
                <a:spcPts val="0"/>
              </a:spcAft>
              <a:buSzPts val="2610"/>
              <a:buChar char="•"/>
              <a:defRPr/>
            </a:lvl6pPr>
            <a:lvl7pPr indent="-394335" lvl="6" marL="3200400" algn="l">
              <a:lnSpc>
                <a:spcPct val="100000"/>
              </a:lnSpc>
              <a:spcBef>
                <a:spcPts val="0"/>
              </a:spcBef>
              <a:spcAft>
                <a:spcPts val="0"/>
              </a:spcAft>
              <a:buSzPts val="2610"/>
              <a:buChar char="•"/>
              <a:defRPr/>
            </a:lvl7pPr>
            <a:lvl8pPr indent="-394334" lvl="7" marL="3657600" algn="l">
              <a:lnSpc>
                <a:spcPct val="100000"/>
              </a:lnSpc>
              <a:spcBef>
                <a:spcPts val="0"/>
              </a:spcBef>
              <a:spcAft>
                <a:spcPts val="0"/>
              </a:spcAft>
              <a:buSzPts val="2610"/>
              <a:buChar char="•"/>
              <a:defRPr/>
            </a:lvl8pPr>
            <a:lvl9pPr indent="-394334" lvl="8" marL="4114800" algn="l">
              <a:lnSpc>
                <a:spcPct val="100000"/>
              </a:lnSpc>
              <a:spcBef>
                <a:spcPts val="0"/>
              </a:spcBef>
              <a:spcAft>
                <a:spcPts val="0"/>
              </a:spcAft>
              <a:buSzPts val="2610"/>
              <a:buChar char="•"/>
              <a:defRPr/>
            </a:lvl9pPr>
          </a:lstStyle>
          <a:p/>
        </p:txBody>
      </p:sp>
      <p:sp>
        <p:nvSpPr>
          <p:cNvPr id="30" name="Google Shape;30;p9"/>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Punkte &amp; Foto">
  <p:cSld name="Titel, Punkte &amp; Foto">
    <p:spTree>
      <p:nvGrpSpPr>
        <p:cNvPr id="31" name="Shape 31"/>
        <p:cNvGrpSpPr/>
        <p:nvPr/>
      </p:nvGrpSpPr>
      <p:grpSpPr>
        <a:xfrm>
          <a:off x="0" y="0"/>
          <a:ext cx="0" cy="0"/>
          <a:chOff x="0" y="0"/>
          <a:chExt cx="0" cy="0"/>
        </a:xfrm>
      </p:grpSpPr>
      <p:sp>
        <p:nvSpPr>
          <p:cNvPr id="32" name="Google Shape;32;p10"/>
          <p:cNvSpPr/>
          <p:nvPr>
            <p:ph idx="2" type="pic"/>
          </p:nvPr>
        </p:nvSpPr>
        <p:spPr>
          <a:xfrm>
            <a:off x="8794253" y="3637358"/>
            <a:ext cx="13260587" cy="8840392"/>
          </a:xfrm>
          <a:prstGeom prst="rect">
            <a:avLst/>
          </a:prstGeom>
          <a:noFill/>
          <a:ln>
            <a:noFill/>
          </a:ln>
        </p:spPr>
      </p:sp>
      <p:sp>
        <p:nvSpPr>
          <p:cNvPr id="33" name="Google Shape;33;p10"/>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algn="l">
              <a:lnSpc>
                <a:spcPct val="100000"/>
              </a:lnSpc>
              <a:spcBef>
                <a:spcPts val="0"/>
              </a:spcBef>
              <a:spcAft>
                <a:spcPts val="0"/>
              </a:spcAft>
              <a:buClr>
                <a:srgbClr val="164194"/>
              </a:buClr>
              <a:buSzPts val="1800"/>
              <a:buNone/>
              <a:defRPr/>
            </a:lvl1pPr>
            <a:lvl2pPr lvl="1" algn="l">
              <a:lnSpc>
                <a:spcPct val="100000"/>
              </a:lnSpc>
              <a:spcBef>
                <a:spcPts val="0"/>
              </a:spcBef>
              <a:spcAft>
                <a:spcPts val="0"/>
              </a:spcAft>
              <a:buClr>
                <a:srgbClr val="164194"/>
              </a:buClr>
              <a:buSzPts val="1800"/>
              <a:buNone/>
              <a:defRPr/>
            </a:lvl2pPr>
            <a:lvl3pPr lvl="2" algn="l">
              <a:lnSpc>
                <a:spcPct val="100000"/>
              </a:lnSpc>
              <a:spcBef>
                <a:spcPts val="0"/>
              </a:spcBef>
              <a:spcAft>
                <a:spcPts val="0"/>
              </a:spcAft>
              <a:buClr>
                <a:srgbClr val="164194"/>
              </a:buClr>
              <a:buSzPts val="1800"/>
              <a:buNone/>
              <a:defRPr/>
            </a:lvl3pPr>
            <a:lvl4pPr lvl="3" algn="l">
              <a:lnSpc>
                <a:spcPct val="100000"/>
              </a:lnSpc>
              <a:spcBef>
                <a:spcPts val="0"/>
              </a:spcBef>
              <a:spcAft>
                <a:spcPts val="0"/>
              </a:spcAft>
              <a:buClr>
                <a:srgbClr val="164194"/>
              </a:buClr>
              <a:buSzPts val="1800"/>
              <a:buNone/>
              <a:defRPr/>
            </a:lvl4pPr>
            <a:lvl5pPr lvl="4" algn="l">
              <a:lnSpc>
                <a:spcPct val="100000"/>
              </a:lnSpc>
              <a:spcBef>
                <a:spcPts val="0"/>
              </a:spcBef>
              <a:spcAft>
                <a:spcPts val="0"/>
              </a:spcAft>
              <a:buClr>
                <a:srgbClr val="164194"/>
              </a:buClr>
              <a:buSzPts val="1800"/>
              <a:buNone/>
              <a:defRPr/>
            </a:lvl5pPr>
            <a:lvl6pPr lvl="5" algn="l">
              <a:lnSpc>
                <a:spcPct val="100000"/>
              </a:lnSpc>
              <a:spcBef>
                <a:spcPts val="0"/>
              </a:spcBef>
              <a:spcAft>
                <a:spcPts val="0"/>
              </a:spcAft>
              <a:buClr>
                <a:srgbClr val="164194"/>
              </a:buClr>
              <a:buSzPts val="1800"/>
              <a:buNone/>
              <a:defRPr/>
            </a:lvl6pPr>
            <a:lvl7pPr lvl="6" algn="l">
              <a:lnSpc>
                <a:spcPct val="100000"/>
              </a:lnSpc>
              <a:spcBef>
                <a:spcPts val="0"/>
              </a:spcBef>
              <a:spcAft>
                <a:spcPts val="0"/>
              </a:spcAft>
              <a:buClr>
                <a:srgbClr val="164194"/>
              </a:buClr>
              <a:buSzPts val="1800"/>
              <a:buNone/>
              <a:defRPr/>
            </a:lvl7pPr>
            <a:lvl8pPr lvl="7" algn="l">
              <a:lnSpc>
                <a:spcPct val="100000"/>
              </a:lnSpc>
              <a:spcBef>
                <a:spcPts val="0"/>
              </a:spcBef>
              <a:spcAft>
                <a:spcPts val="0"/>
              </a:spcAft>
              <a:buClr>
                <a:srgbClr val="164194"/>
              </a:buClr>
              <a:buSzPts val="1800"/>
              <a:buNone/>
              <a:defRPr/>
            </a:lvl8pPr>
            <a:lvl9pPr lvl="8" algn="l">
              <a:lnSpc>
                <a:spcPct val="100000"/>
              </a:lnSpc>
              <a:spcBef>
                <a:spcPts val="0"/>
              </a:spcBef>
              <a:spcAft>
                <a:spcPts val="0"/>
              </a:spcAft>
              <a:buClr>
                <a:srgbClr val="164194"/>
              </a:buClr>
              <a:buSzPts val="1800"/>
              <a:buNone/>
              <a:defRPr/>
            </a:lvl9pPr>
          </a:lstStyle>
          <a:p/>
        </p:txBody>
      </p:sp>
      <p:sp>
        <p:nvSpPr>
          <p:cNvPr id="34" name="Google Shape;34;p10"/>
          <p:cNvSpPr txBox="1"/>
          <p:nvPr>
            <p:ph idx="1" type="body"/>
          </p:nvPr>
        </p:nvSpPr>
        <p:spPr>
          <a:xfrm>
            <a:off x="4387453" y="3643312"/>
            <a:ext cx="7500938" cy="8840392"/>
          </a:xfrm>
          <a:prstGeom prst="rect">
            <a:avLst/>
          </a:prstGeom>
          <a:noFill/>
          <a:ln>
            <a:noFill/>
          </a:ln>
        </p:spPr>
        <p:txBody>
          <a:bodyPr anchorCtr="0" anchor="ctr" bIns="71425" lIns="71425" spcFirstLastPara="1" rIns="71425" wrap="square" tIns="71425">
            <a:normAutofit/>
          </a:bodyPr>
          <a:lstStyle>
            <a:lvl1pPr indent="-408051" lvl="0" marL="457200" algn="l">
              <a:lnSpc>
                <a:spcPct val="100000"/>
              </a:lnSpc>
              <a:spcBef>
                <a:spcPts val="0"/>
              </a:spcBef>
              <a:spcAft>
                <a:spcPts val="0"/>
              </a:spcAft>
              <a:buSzPts val="2826"/>
              <a:buChar char="‣"/>
              <a:defRPr/>
            </a:lvl1pPr>
            <a:lvl2pPr indent="-394335" lvl="1" marL="914400" algn="l">
              <a:lnSpc>
                <a:spcPct val="100000"/>
              </a:lnSpc>
              <a:spcBef>
                <a:spcPts val="0"/>
              </a:spcBef>
              <a:spcAft>
                <a:spcPts val="0"/>
              </a:spcAft>
              <a:buSzPts val="2610"/>
              <a:buChar char="•"/>
              <a:defRPr/>
            </a:lvl2pPr>
            <a:lvl3pPr indent="-394335" lvl="2" marL="1371600" algn="l">
              <a:lnSpc>
                <a:spcPct val="100000"/>
              </a:lnSpc>
              <a:spcBef>
                <a:spcPts val="0"/>
              </a:spcBef>
              <a:spcAft>
                <a:spcPts val="0"/>
              </a:spcAft>
              <a:buSzPts val="2610"/>
              <a:buChar char="•"/>
              <a:defRPr/>
            </a:lvl3pPr>
            <a:lvl4pPr indent="-394335" lvl="3" marL="1828800" algn="l">
              <a:lnSpc>
                <a:spcPct val="100000"/>
              </a:lnSpc>
              <a:spcBef>
                <a:spcPts val="0"/>
              </a:spcBef>
              <a:spcAft>
                <a:spcPts val="0"/>
              </a:spcAft>
              <a:buSzPts val="2610"/>
              <a:buChar char="•"/>
              <a:defRPr/>
            </a:lvl4pPr>
            <a:lvl5pPr indent="-394335" lvl="4" marL="2286000" algn="l">
              <a:lnSpc>
                <a:spcPct val="100000"/>
              </a:lnSpc>
              <a:spcBef>
                <a:spcPts val="0"/>
              </a:spcBef>
              <a:spcAft>
                <a:spcPts val="0"/>
              </a:spcAft>
              <a:buSzPts val="2610"/>
              <a:buChar char="•"/>
              <a:defRPr/>
            </a:lvl5pPr>
            <a:lvl6pPr indent="-394335" lvl="5" marL="2743200" algn="l">
              <a:lnSpc>
                <a:spcPct val="100000"/>
              </a:lnSpc>
              <a:spcBef>
                <a:spcPts val="0"/>
              </a:spcBef>
              <a:spcAft>
                <a:spcPts val="0"/>
              </a:spcAft>
              <a:buSzPts val="2610"/>
              <a:buChar char="•"/>
              <a:defRPr/>
            </a:lvl6pPr>
            <a:lvl7pPr indent="-394335" lvl="6" marL="3200400" algn="l">
              <a:lnSpc>
                <a:spcPct val="100000"/>
              </a:lnSpc>
              <a:spcBef>
                <a:spcPts val="0"/>
              </a:spcBef>
              <a:spcAft>
                <a:spcPts val="0"/>
              </a:spcAft>
              <a:buSzPts val="2610"/>
              <a:buChar char="•"/>
              <a:defRPr/>
            </a:lvl7pPr>
            <a:lvl8pPr indent="-394334" lvl="7" marL="3657600" algn="l">
              <a:lnSpc>
                <a:spcPct val="100000"/>
              </a:lnSpc>
              <a:spcBef>
                <a:spcPts val="0"/>
              </a:spcBef>
              <a:spcAft>
                <a:spcPts val="0"/>
              </a:spcAft>
              <a:buSzPts val="2610"/>
              <a:buChar char="•"/>
              <a:defRPr/>
            </a:lvl8pPr>
            <a:lvl9pPr indent="-394334" lvl="8" marL="4114800" algn="l">
              <a:lnSpc>
                <a:spcPct val="100000"/>
              </a:lnSpc>
              <a:spcBef>
                <a:spcPts val="0"/>
              </a:spcBef>
              <a:spcAft>
                <a:spcPts val="0"/>
              </a:spcAft>
              <a:buSzPts val="2610"/>
              <a:buChar char="•"/>
              <a:defRPr/>
            </a:lvl9pPr>
          </a:lstStyle>
          <a:p/>
        </p:txBody>
      </p:sp>
      <p:sp>
        <p:nvSpPr>
          <p:cNvPr id="35" name="Google Shape;35;p10"/>
          <p:cNvSpPr txBox="1"/>
          <p:nvPr>
            <p:ph idx="12" type="sldNum"/>
          </p:nvPr>
        </p:nvSpPr>
        <p:spPr>
          <a:xfrm>
            <a:off x="12187237" y="13073062"/>
            <a:ext cx="466269" cy="4730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1pPr>
            <a:lvl2pPr indent="0" lvl="1"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2pPr>
            <a:lvl3pPr indent="0" lvl="2"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3pPr>
            <a:lvl4pPr indent="0" lvl="3"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4pPr>
            <a:lvl5pPr indent="0" lvl="4"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5pPr>
            <a:lvl6pPr indent="0" lvl="5"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6pPr>
            <a:lvl7pPr indent="0" lvl="6"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7pPr>
            <a:lvl8pPr indent="0" lvl="7"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8pPr>
            <a:lvl9pPr indent="0" lvl="8" marL="0" algn="l">
              <a:lnSpc>
                <a:spcPct val="100000"/>
              </a:lnSpc>
              <a:spcBef>
                <a:spcPts val="0"/>
              </a:spcBef>
              <a:spcAft>
                <a:spcPts val="0"/>
              </a:spcAft>
              <a:buClr>
                <a:srgbClr val="575756"/>
              </a:buClr>
              <a:buSzPts val="2200"/>
              <a:buFont typeface="Helvetica Neue Light"/>
              <a:buNone/>
              <a:defRPr b="0" i="0" sz="2200" u="none" cap="none" strike="noStrike">
                <a:solidFill>
                  <a:srgbClr val="575756"/>
                </a:solidFill>
                <a:latin typeface="Helvetica Neue Light"/>
                <a:ea typeface="Helvetica Neue Light"/>
                <a:cs typeface="Helvetica Neue Light"/>
                <a:sym typeface="Helvetica Neue Light"/>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nkte">
  <p:cSld name="Punkte">
    <p:spTree>
      <p:nvGrpSpPr>
        <p:cNvPr id="36" name="Shape 36"/>
        <p:cNvGrpSpPr/>
        <p:nvPr/>
      </p:nvGrpSpPr>
      <p:grpSpPr>
        <a:xfrm>
          <a:off x="0" y="0"/>
          <a:ext cx="0" cy="0"/>
          <a:chOff x="0" y="0"/>
          <a:chExt cx="0" cy="0"/>
        </a:xfrm>
      </p:grpSpPr>
      <p:sp>
        <p:nvSpPr>
          <p:cNvPr id="37" name="Google Shape;37;p11"/>
          <p:cNvSpPr txBox="1"/>
          <p:nvPr>
            <p:ph idx="1" type="body"/>
          </p:nvPr>
        </p:nvSpPr>
        <p:spPr>
          <a:xfrm>
            <a:off x="4387453" y="1785937"/>
            <a:ext cx="15609094" cy="10144126"/>
          </a:xfrm>
          <a:prstGeom prst="rect">
            <a:avLst/>
          </a:prstGeom>
          <a:noFill/>
          <a:ln>
            <a:noFill/>
          </a:ln>
        </p:spPr>
        <p:txBody>
          <a:bodyPr anchorCtr="0" anchor="ctr" bIns="71425" lIns="71425" spcFirstLastPara="1" rIns="71425" wrap="square" tIns="71425">
            <a:normAutofit/>
          </a:bodyPr>
          <a:lstStyle>
            <a:lvl1pPr indent="-408051" lvl="0" marL="457200" algn="l">
              <a:lnSpc>
                <a:spcPct val="100000"/>
              </a:lnSpc>
              <a:spcBef>
                <a:spcPts val="0"/>
              </a:spcBef>
              <a:spcAft>
                <a:spcPts val="0"/>
              </a:spcAft>
              <a:buSzPts val="2826"/>
              <a:buChar char="‣"/>
              <a:defRPr/>
            </a:lvl1pPr>
            <a:lvl2pPr indent="-394335" lvl="1" marL="914400" algn="l">
              <a:lnSpc>
                <a:spcPct val="100000"/>
              </a:lnSpc>
              <a:spcBef>
                <a:spcPts val="0"/>
              </a:spcBef>
              <a:spcAft>
                <a:spcPts val="0"/>
              </a:spcAft>
              <a:buSzPts val="2610"/>
              <a:buChar char="•"/>
              <a:defRPr/>
            </a:lvl2pPr>
            <a:lvl3pPr indent="-394335" lvl="2" marL="1371600" algn="l">
              <a:lnSpc>
                <a:spcPct val="100000"/>
              </a:lnSpc>
              <a:spcBef>
                <a:spcPts val="0"/>
              </a:spcBef>
              <a:spcAft>
                <a:spcPts val="0"/>
              </a:spcAft>
              <a:buSzPts val="2610"/>
              <a:buChar char="•"/>
              <a:defRPr/>
            </a:lvl3pPr>
            <a:lvl4pPr indent="-394335" lvl="3" marL="1828800" algn="l">
              <a:lnSpc>
                <a:spcPct val="100000"/>
              </a:lnSpc>
              <a:spcBef>
                <a:spcPts val="0"/>
              </a:spcBef>
              <a:spcAft>
                <a:spcPts val="0"/>
              </a:spcAft>
              <a:buSzPts val="2610"/>
              <a:buChar char="•"/>
              <a:defRPr/>
            </a:lvl4pPr>
            <a:lvl5pPr indent="-394335" lvl="4" marL="2286000" algn="l">
              <a:lnSpc>
                <a:spcPct val="100000"/>
              </a:lnSpc>
              <a:spcBef>
                <a:spcPts val="0"/>
              </a:spcBef>
              <a:spcAft>
                <a:spcPts val="0"/>
              </a:spcAft>
              <a:buSzPts val="2610"/>
              <a:buChar char="•"/>
              <a:defRPr/>
            </a:lvl5pPr>
            <a:lvl6pPr indent="-394335" lvl="5" marL="2743200" algn="l">
              <a:lnSpc>
                <a:spcPct val="100000"/>
              </a:lnSpc>
              <a:spcBef>
                <a:spcPts val="0"/>
              </a:spcBef>
              <a:spcAft>
                <a:spcPts val="0"/>
              </a:spcAft>
              <a:buSzPts val="2610"/>
              <a:buChar char="•"/>
              <a:defRPr/>
            </a:lvl6pPr>
            <a:lvl7pPr indent="-394335" lvl="6" marL="3200400" algn="l">
              <a:lnSpc>
                <a:spcPct val="100000"/>
              </a:lnSpc>
              <a:spcBef>
                <a:spcPts val="0"/>
              </a:spcBef>
              <a:spcAft>
                <a:spcPts val="0"/>
              </a:spcAft>
              <a:buSzPts val="2610"/>
              <a:buChar char="•"/>
              <a:defRPr/>
            </a:lvl7pPr>
            <a:lvl8pPr indent="-394334" lvl="7" marL="3657600" algn="l">
              <a:lnSpc>
                <a:spcPct val="100000"/>
              </a:lnSpc>
              <a:spcBef>
                <a:spcPts val="0"/>
              </a:spcBef>
              <a:spcAft>
                <a:spcPts val="0"/>
              </a:spcAft>
              <a:buSzPts val="2610"/>
              <a:buChar char="•"/>
              <a:defRPr/>
            </a:lvl8pPr>
            <a:lvl9pPr indent="-394334" lvl="8" marL="4114800" algn="l">
              <a:lnSpc>
                <a:spcPct val="100000"/>
              </a:lnSpc>
              <a:spcBef>
                <a:spcPts val="0"/>
              </a:spcBef>
              <a:spcAft>
                <a:spcPts val="0"/>
              </a:spcAft>
              <a:buSzPts val="2610"/>
              <a:buChar char="•"/>
              <a:defRPr/>
            </a:lvl9pPr>
          </a:lstStyle>
          <a:p/>
        </p:txBody>
      </p:sp>
      <p:sp>
        <p:nvSpPr>
          <p:cNvPr id="38" name="Google Shape;38;p11"/>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 - 3 Stück">
  <p:cSld name="Foto - 3 Stück">
    <p:spTree>
      <p:nvGrpSpPr>
        <p:cNvPr id="39" name="Shape 39"/>
        <p:cNvGrpSpPr/>
        <p:nvPr/>
      </p:nvGrpSpPr>
      <p:grpSpPr>
        <a:xfrm>
          <a:off x="0" y="0"/>
          <a:ext cx="0" cy="0"/>
          <a:chOff x="0" y="0"/>
          <a:chExt cx="0" cy="0"/>
        </a:xfrm>
      </p:grpSpPr>
      <p:sp>
        <p:nvSpPr>
          <p:cNvPr id="40" name="Google Shape;40;p12"/>
          <p:cNvSpPr/>
          <p:nvPr>
            <p:ph idx="2" type="pic"/>
          </p:nvPr>
        </p:nvSpPr>
        <p:spPr>
          <a:xfrm>
            <a:off x="12442031" y="7072312"/>
            <a:ext cx="8514489" cy="5679282"/>
          </a:xfrm>
          <a:prstGeom prst="rect">
            <a:avLst/>
          </a:prstGeom>
          <a:noFill/>
          <a:ln>
            <a:noFill/>
          </a:ln>
        </p:spPr>
      </p:sp>
      <p:sp>
        <p:nvSpPr>
          <p:cNvPr id="41" name="Google Shape;41;p12"/>
          <p:cNvSpPr/>
          <p:nvPr>
            <p:ph idx="3" type="pic"/>
          </p:nvPr>
        </p:nvSpPr>
        <p:spPr>
          <a:xfrm>
            <a:off x="12192000" y="1250156"/>
            <a:ext cx="8251032" cy="5500689"/>
          </a:xfrm>
          <a:prstGeom prst="rect">
            <a:avLst/>
          </a:prstGeom>
          <a:noFill/>
          <a:ln>
            <a:noFill/>
          </a:ln>
        </p:spPr>
      </p:sp>
      <p:sp>
        <p:nvSpPr>
          <p:cNvPr id="42" name="Google Shape;42;p12"/>
          <p:cNvSpPr/>
          <p:nvPr>
            <p:ph idx="4" type="pic"/>
          </p:nvPr>
        </p:nvSpPr>
        <p:spPr>
          <a:xfrm>
            <a:off x="-291704" y="1250156"/>
            <a:ext cx="16850320" cy="11233548"/>
          </a:xfrm>
          <a:prstGeom prst="rect">
            <a:avLst/>
          </a:prstGeom>
          <a:noFill/>
          <a:ln>
            <a:noFill/>
          </a:ln>
        </p:spPr>
      </p:sp>
      <p:sp>
        <p:nvSpPr>
          <p:cNvPr id="43" name="Google Shape;43;p12"/>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algn="l">
              <a:lnSpc>
                <a:spcPct val="100000"/>
              </a:lnSpc>
              <a:spcBef>
                <a:spcPts val="0"/>
              </a:spcBef>
              <a:spcAft>
                <a:spcPts val="0"/>
              </a:spcAft>
              <a:buClr>
                <a:srgbClr val="575756"/>
              </a:buClr>
              <a:buSzPts val="2200"/>
              <a:buFont typeface="Tahoma"/>
              <a:buNone/>
              <a:defRPr/>
            </a:lvl1pPr>
            <a:lvl2pPr indent="0" lvl="1" marL="0" algn="l">
              <a:lnSpc>
                <a:spcPct val="100000"/>
              </a:lnSpc>
              <a:spcBef>
                <a:spcPts val="0"/>
              </a:spcBef>
              <a:spcAft>
                <a:spcPts val="0"/>
              </a:spcAft>
              <a:buClr>
                <a:srgbClr val="575756"/>
              </a:buClr>
              <a:buSzPts val="2200"/>
              <a:buFont typeface="Tahoma"/>
              <a:buNone/>
              <a:defRPr/>
            </a:lvl2pPr>
            <a:lvl3pPr indent="0" lvl="2" marL="0" algn="l">
              <a:lnSpc>
                <a:spcPct val="100000"/>
              </a:lnSpc>
              <a:spcBef>
                <a:spcPts val="0"/>
              </a:spcBef>
              <a:spcAft>
                <a:spcPts val="0"/>
              </a:spcAft>
              <a:buClr>
                <a:srgbClr val="575756"/>
              </a:buClr>
              <a:buSzPts val="2200"/>
              <a:buFont typeface="Tahoma"/>
              <a:buNone/>
              <a:defRPr/>
            </a:lvl3pPr>
            <a:lvl4pPr indent="0" lvl="3" marL="0" algn="l">
              <a:lnSpc>
                <a:spcPct val="100000"/>
              </a:lnSpc>
              <a:spcBef>
                <a:spcPts val="0"/>
              </a:spcBef>
              <a:spcAft>
                <a:spcPts val="0"/>
              </a:spcAft>
              <a:buClr>
                <a:srgbClr val="575756"/>
              </a:buClr>
              <a:buSzPts val="2200"/>
              <a:buFont typeface="Tahoma"/>
              <a:buNone/>
              <a:defRPr/>
            </a:lvl4pPr>
            <a:lvl5pPr indent="0" lvl="4" marL="0" algn="l">
              <a:lnSpc>
                <a:spcPct val="100000"/>
              </a:lnSpc>
              <a:spcBef>
                <a:spcPts val="0"/>
              </a:spcBef>
              <a:spcAft>
                <a:spcPts val="0"/>
              </a:spcAft>
              <a:buClr>
                <a:srgbClr val="575756"/>
              </a:buClr>
              <a:buSzPts val="2200"/>
              <a:buFont typeface="Tahoma"/>
              <a:buNone/>
              <a:defRPr/>
            </a:lvl5pPr>
            <a:lvl6pPr indent="0" lvl="5" marL="0" algn="l">
              <a:lnSpc>
                <a:spcPct val="100000"/>
              </a:lnSpc>
              <a:spcBef>
                <a:spcPts val="0"/>
              </a:spcBef>
              <a:spcAft>
                <a:spcPts val="0"/>
              </a:spcAft>
              <a:buClr>
                <a:srgbClr val="575756"/>
              </a:buClr>
              <a:buSzPts val="2200"/>
              <a:buFont typeface="Tahoma"/>
              <a:buNone/>
              <a:defRPr/>
            </a:lvl6pPr>
            <a:lvl7pPr indent="0" lvl="6" marL="0" algn="l">
              <a:lnSpc>
                <a:spcPct val="100000"/>
              </a:lnSpc>
              <a:spcBef>
                <a:spcPts val="0"/>
              </a:spcBef>
              <a:spcAft>
                <a:spcPts val="0"/>
              </a:spcAft>
              <a:buClr>
                <a:srgbClr val="575756"/>
              </a:buClr>
              <a:buSzPts val="2200"/>
              <a:buFont typeface="Tahoma"/>
              <a:buNone/>
              <a:defRPr/>
            </a:lvl7pPr>
            <a:lvl8pPr indent="0" lvl="7" marL="0" algn="l">
              <a:lnSpc>
                <a:spcPct val="100000"/>
              </a:lnSpc>
              <a:spcBef>
                <a:spcPts val="0"/>
              </a:spcBef>
              <a:spcAft>
                <a:spcPts val="0"/>
              </a:spcAft>
              <a:buClr>
                <a:srgbClr val="575756"/>
              </a:buClr>
              <a:buSzPts val="2200"/>
              <a:buFont typeface="Tahoma"/>
              <a:buNone/>
              <a:defRPr/>
            </a:lvl8pPr>
            <a:lvl9pPr indent="0" lvl="8" marL="0" algn="l">
              <a:lnSpc>
                <a:spcPct val="100000"/>
              </a:lnSpc>
              <a:spcBef>
                <a:spcPts val="0"/>
              </a:spcBef>
              <a:spcAft>
                <a:spcPts val="0"/>
              </a:spcAft>
              <a:buClr>
                <a:srgbClr val="575756"/>
              </a:buClr>
              <a:buSzPts val="2200"/>
              <a:buFont typeface="Tahoma"/>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1pPr>
            <a:lvl2pPr lvl="1"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2pPr>
            <a:lvl3pPr lvl="2"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3pPr>
            <a:lvl4pPr lvl="3"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4pPr>
            <a:lvl5pPr lvl="4"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5pPr>
            <a:lvl6pPr lvl="5"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6pPr>
            <a:lvl7pPr lvl="6"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7pPr>
            <a:lvl8pPr lvl="7"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8pPr>
            <a:lvl9pPr lvl="8" marR="0" rtl="0" algn="l">
              <a:lnSpc>
                <a:spcPct val="100000"/>
              </a:lnSpc>
              <a:spcBef>
                <a:spcPts val="0"/>
              </a:spcBef>
              <a:spcAft>
                <a:spcPts val="0"/>
              </a:spcAft>
              <a:buClr>
                <a:srgbClr val="164194"/>
              </a:buClr>
              <a:buSzPts val="5000"/>
              <a:buFont typeface="Tahoma"/>
              <a:buNone/>
              <a:defRPr b="0" i="0" sz="5000" u="none" cap="none" strike="noStrike">
                <a:solidFill>
                  <a:srgbClr val="164194"/>
                </a:solidFill>
                <a:latin typeface="Tahoma"/>
                <a:ea typeface="Tahoma"/>
                <a:cs typeface="Tahoma"/>
                <a:sym typeface="Tahoma"/>
              </a:defRPr>
            </a:lvl9pPr>
          </a:lstStyle>
          <a:p/>
        </p:txBody>
      </p:sp>
      <p:sp>
        <p:nvSpPr>
          <p:cNvPr id="7" name="Google Shape;7;p3"/>
          <p:cNvSpPr txBox="1"/>
          <p:nvPr>
            <p:ph idx="1" type="body"/>
          </p:nvPr>
        </p:nvSpPr>
        <p:spPr>
          <a:xfrm>
            <a:off x="4387453" y="3643312"/>
            <a:ext cx="15609094" cy="8840392"/>
          </a:xfrm>
          <a:prstGeom prst="rect">
            <a:avLst/>
          </a:prstGeom>
          <a:noFill/>
          <a:ln>
            <a:noFill/>
          </a:ln>
        </p:spPr>
        <p:txBody>
          <a:bodyPr anchorCtr="0" anchor="ctr" bIns="71425" lIns="71425" spcFirstLastPara="1" rIns="71425" wrap="square" tIns="71425">
            <a:normAutofit/>
          </a:bodyPr>
          <a:lstStyle>
            <a:lvl1pPr indent="-527685" lvl="0" marL="457200" marR="0" rtl="0" algn="l">
              <a:lnSpc>
                <a:spcPct val="100000"/>
              </a:lnSpc>
              <a:spcBef>
                <a:spcPts val="0"/>
              </a:spcBef>
              <a:spcAft>
                <a:spcPts val="0"/>
              </a:spcAft>
              <a:buClr>
                <a:srgbClr val="164194"/>
              </a:buClr>
              <a:buSzPts val="4710"/>
              <a:buFont typeface="Tahoma"/>
              <a:buChar char="‣"/>
              <a:defRPr b="0" baseline="30000" i="0" sz="3000" u="none" cap="none" strike="noStrike">
                <a:solidFill>
                  <a:srgbClr val="575756"/>
                </a:solidFill>
                <a:latin typeface="Tahoma"/>
                <a:ea typeface="Tahoma"/>
                <a:cs typeface="Tahoma"/>
                <a:sym typeface="Tahoma"/>
              </a:defRPr>
            </a:lvl1pPr>
            <a:lvl2pPr indent="-504825" lvl="1" marL="9144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2pPr>
            <a:lvl3pPr indent="-504825" lvl="2" marL="13716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3pPr>
            <a:lvl4pPr indent="-504825" lvl="3" marL="18288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4pPr>
            <a:lvl5pPr indent="-504825" lvl="4" marL="22860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5pPr>
            <a:lvl6pPr indent="-504825" lvl="5" marL="27432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6pPr>
            <a:lvl7pPr indent="-504825" lvl="6" marL="32004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7pPr>
            <a:lvl8pPr indent="-504825" lvl="7" marL="36576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8pPr>
            <a:lvl9pPr indent="-504825" lvl="8" marL="4114800" marR="0" rtl="0" algn="l">
              <a:lnSpc>
                <a:spcPct val="100000"/>
              </a:lnSpc>
              <a:spcBef>
                <a:spcPts val="0"/>
              </a:spcBef>
              <a:spcAft>
                <a:spcPts val="0"/>
              </a:spcAft>
              <a:buClr>
                <a:srgbClr val="164194"/>
              </a:buClr>
              <a:buSzPts val="4350"/>
              <a:buFont typeface="Tahoma"/>
              <a:buChar char="•"/>
              <a:defRPr b="0" baseline="30000" i="0" sz="3000" u="none" cap="none" strike="noStrike">
                <a:solidFill>
                  <a:srgbClr val="575756"/>
                </a:solidFill>
                <a:latin typeface="Tahoma"/>
                <a:ea typeface="Tahoma"/>
                <a:cs typeface="Tahoma"/>
                <a:sym typeface="Tahoma"/>
              </a:defRPr>
            </a:lvl9pPr>
          </a:lstStyle>
          <a:p/>
        </p:txBody>
      </p:sp>
      <p:sp>
        <p:nvSpPr>
          <p:cNvPr id="8" name="Google Shape;8;p3"/>
          <p:cNvSpPr txBox="1"/>
          <p:nvPr>
            <p:ph idx="12" type="sldNum"/>
          </p:nvPr>
        </p:nvSpPr>
        <p:spPr>
          <a:xfrm>
            <a:off x="12187237" y="13073062"/>
            <a:ext cx="460624" cy="485776"/>
          </a:xfrm>
          <a:prstGeom prst="rect">
            <a:avLst/>
          </a:prstGeom>
          <a:noFill/>
          <a:ln>
            <a:noFill/>
          </a:ln>
        </p:spPr>
        <p:txBody>
          <a:bodyPr anchorCtr="0" anchor="t" bIns="71425" lIns="71425" spcFirstLastPara="1" rIns="71425" wrap="square" tIns="71425">
            <a:spAutoFit/>
          </a:bodyPr>
          <a:lstStyle>
            <a:lvl1pPr indent="0" lvl="0"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1pPr>
            <a:lvl2pPr indent="0" lvl="1"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2pPr>
            <a:lvl3pPr indent="0" lvl="2"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3pPr>
            <a:lvl4pPr indent="0" lvl="3"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4pPr>
            <a:lvl5pPr indent="0" lvl="4"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5pPr>
            <a:lvl6pPr indent="0" lvl="5"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6pPr>
            <a:lvl7pPr indent="0" lvl="6"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7pPr>
            <a:lvl8pPr indent="0" lvl="7"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8pPr>
            <a:lvl9pPr indent="0" lvl="8" marL="0" marR="0" rtl="0" algn="l">
              <a:lnSpc>
                <a:spcPct val="100000"/>
              </a:lnSpc>
              <a:spcBef>
                <a:spcPts val="0"/>
              </a:spcBef>
              <a:spcAft>
                <a:spcPts val="0"/>
              </a:spcAft>
              <a:buClr>
                <a:srgbClr val="575756"/>
              </a:buClr>
              <a:buSzPts val="2200"/>
              <a:buFont typeface="Tahoma"/>
              <a:buNone/>
              <a:defRPr b="0" i="0" sz="2200" u="none" cap="none" strike="noStrike">
                <a:solidFill>
                  <a:srgbClr val="575756"/>
                </a:solidFill>
                <a:latin typeface="Tahoma"/>
                <a:ea typeface="Tahoma"/>
                <a:cs typeface="Tahoma"/>
                <a:sym typeface="Tahoma"/>
              </a:defRPr>
            </a:lvl9pPr>
          </a:lstStyle>
          <a:p>
            <a:pPr indent="0" lvl="0" marL="0" rtl="0" algn="l">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
          <p:cNvSpPr/>
          <p:nvPr/>
        </p:nvSpPr>
        <p:spPr>
          <a:xfrm>
            <a:off x="-5621227" y="8885236"/>
            <a:ext cx="10785253" cy="6280692"/>
          </a:xfrm>
          <a:custGeom>
            <a:rect b="b" l="l" r="r" t="t"/>
            <a:pathLst>
              <a:path extrusionOk="0" h="21600" w="21600">
                <a:moveTo>
                  <a:pt x="10800" y="0"/>
                </a:moveTo>
                <a:lnTo>
                  <a:pt x="21600" y="21600"/>
                </a:lnTo>
                <a:lnTo>
                  <a:pt x="0" y="21600"/>
                </a:lnTo>
                <a:close/>
              </a:path>
            </a:pathLst>
          </a:custGeom>
          <a:solidFill>
            <a:srgbClr val="A2BAC9">
              <a:alpha val="29803"/>
            </a:srgbClr>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56" name="Google Shape;56;p1"/>
          <p:cNvSpPr/>
          <p:nvPr/>
        </p:nvSpPr>
        <p:spPr>
          <a:xfrm rot="10800000">
            <a:off x="19426349" y="-752092"/>
            <a:ext cx="10785253" cy="6280691"/>
          </a:xfrm>
          <a:custGeom>
            <a:rect b="b" l="l" r="r" t="t"/>
            <a:pathLst>
              <a:path extrusionOk="0" h="21600" w="21600">
                <a:moveTo>
                  <a:pt x="10800" y="0"/>
                </a:moveTo>
                <a:lnTo>
                  <a:pt x="21600" y="21600"/>
                </a:lnTo>
                <a:lnTo>
                  <a:pt x="0" y="21600"/>
                </a:lnTo>
                <a:close/>
              </a:path>
            </a:pathLst>
          </a:custGeom>
          <a:solidFill>
            <a:srgbClr val="A2BAC9">
              <a:alpha val="29803"/>
            </a:srgbClr>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57" name="Google Shape;57;p1"/>
          <p:cNvSpPr/>
          <p:nvPr/>
        </p:nvSpPr>
        <p:spPr>
          <a:xfrm>
            <a:off x="3532910" y="3189497"/>
            <a:ext cx="16361680" cy="4584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164194"/>
              </a:buClr>
              <a:buSzPts val="7300"/>
              <a:buFont typeface="Tahoma"/>
              <a:buNone/>
            </a:pPr>
            <a:r>
              <a:rPr b="1" i="0" lang="en-GB" sz="7300" u="none" cap="none" strike="noStrike">
                <a:solidFill>
                  <a:srgbClr val="164194"/>
                </a:solidFill>
                <a:latin typeface="Tahoma"/>
                <a:ea typeface="Tahoma"/>
                <a:cs typeface="Tahoma"/>
                <a:sym typeface="Tahoma"/>
              </a:rPr>
              <a:t>Africa for sustainable development Fellowship</a:t>
            </a:r>
            <a:endParaRPr b="1" i="0" sz="7300" u="none" cap="none" strike="noStrike">
              <a:solidFill>
                <a:srgbClr val="164194"/>
              </a:solidFill>
              <a:latin typeface="Tahoma"/>
              <a:ea typeface="Tahoma"/>
              <a:cs typeface="Tahoma"/>
              <a:sym typeface="Tahoma"/>
            </a:endParaRPr>
          </a:p>
          <a:p>
            <a:pPr indent="0" lvl="0" marL="0" marR="0" rtl="0" algn="ctr">
              <a:lnSpc>
                <a:spcPct val="100000"/>
              </a:lnSpc>
              <a:spcBef>
                <a:spcPts val="0"/>
              </a:spcBef>
              <a:spcAft>
                <a:spcPts val="0"/>
              </a:spcAft>
              <a:buClr>
                <a:srgbClr val="164194"/>
              </a:buClr>
              <a:buSzPts val="7300"/>
              <a:buFont typeface="Tahoma"/>
              <a:buNone/>
            </a:pPr>
            <a:r>
              <a:rPr b="0" i="1" lang="en-GB" sz="7300" u="none" cap="none" strike="noStrike">
                <a:solidFill>
                  <a:srgbClr val="164194"/>
                </a:solidFill>
                <a:latin typeface="Tahoma"/>
                <a:ea typeface="Tahoma"/>
                <a:cs typeface="Tahoma"/>
                <a:sym typeface="Tahoma"/>
              </a:rPr>
              <a:t>Introduction</a:t>
            </a:r>
            <a:endParaRPr b="0" i="1" sz="7300" u="none" cap="none" strike="noStrike">
              <a:solidFill>
                <a:srgbClr val="164194"/>
              </a:solidFill>
              <a:latin typeface="Tahoma"/>
              <a:ea typeface="Tahoma"/>
              <a:cs typeface="Tahoma"/>
              <a:sym typeface="Tahoma"/>
            </a:endParaRPr>
          </a:p>
          <a:p>
            <a:pPr indent="0" lvl="0" marL="0" marR="0" rtl="0" algn="ctr">
              <a:lnSpc>
                <a:spcPct val="100000"/>
              </a:lnSpc>
              <a:spcBef>
                <a:spcPts val="0"/>
              </a:spcBef>
              <a:spcAft>
                <a:spcPts val="0"/>
              </a:spcAft>
              <a:buClr>
                <a:srgbClr val="164194"/>
              </a:buClr>
              <a:buSzPts val="7300"/>
              <a:buFont typeface="Tahoma"/>
              <a:buNone/>
            </a:pPr>
            <a:r>
              <a:rPr b="0" i="1" lang="en-GB" sz="7300" u="none" cap="none" strike="noStrike">
                <a:solidFill>
                  <a:srgbClr val="164194"/>
                </a:solidFill>
                <a:latin typeface="Tahoma"/>
                <a:ea typeface="Tahoma"/>
                <a:cs typeface="Tahoma"/>
                <a:sym typeface="Tahoma"/>
              </a:rPr>
              <a:t>COHORT 3 Profiles</a:t>
            </a:r>
            <a:endParaRPr b="0" i="1" sz="7300" u="none" cap="none" strike="noStrike">
              <a:solidFill>
                <a:srgbClr val="164194"/>
              </a:solidFill>
              <a:latin typeface="Tahoma"/>
              <a:ea typeface="Tahoma"/>
              <a:cs typeface="Tahoma"/>
              <a:sym typeface="Tahoma"/>
            </a:endParaRPr>
          </a:p>
        </p:txBody>
      </p:sp>
      <p:pic>
        <p:nvPicPr>
          <p:cNvPr descr="/Users/morris/Morris/Logos/Africa for Sustainable Development - Made with PosterMyWall.jpgAfrica for Sustainable Development - Made with PosterMyWall" id="58" name="Google Shape;58;p1"/>
          <p:cNvPicPr preferRelativeResize="0"/>
          <p:nvPr/>
        </p:nvPicPr>
        <p:blipFill rotWithShape="1">
          <a:blip r:embed="rId3">
            <a:alphaModFix/>
          </a:blip>
          <a:srcRect b="18504" l="0" r="0" t="14673"/>
          <a:stretch/>
        </p:blipFill>
        <p:spPr>
          <a:xfrm>
            <a:off x="8817610" y="8151495"/>
            <a:ext cx="6348730" cy="42424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2"/>
          <p:cNvSpPr/>
          <p:nvPr/>
        </p:nvSpPr>
        <p:spPr>
          <a:xfrm>
            <a:off x="-5621227" y="8885236"/>
            <a:ext cx="10785253" cy="6280692"/>
          </a:xfrm>
          <a:custGeom>
            <a:rect b="b" l="l" r="r" t="t"/>
            <a:pathLst>
              <a:path extrusionOk="0" h="21600" w="21600">
                <a:moveTo>
                  <a:pt x="10800" y="0"/>
                </a:moveTo>
                <a:lnTo>
                  <a:pt x="21600" y="21600"/>
                </a:lnTo>
                <a:lnTo>
                  <a:pt x="0" y="21600"/>
                </a:lnTo>
                <a:close/>
              </a:path>
            </a:pathLst>
          </a:custGeom>
          <a:solidFill>
            <a:srgbClr val="A2BAC9">
              <a:alpha val="29803"/>
            </a:srgbClr>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600"/>
              <a:buFont typeface="Helvetica Neue"/>
              <a:buNone/>
            </a:pPr>
            <a:r>
              <a:t/>
            </a:r>
            <a:endParaRPr b="0" i="0" sz="3600" u="none" cap="none" strike="noStrike">
              <a:solidFill>
                <a:srgbClr val="575756"/>
              </a:solidFill>
              <a:latin typeface="Tahoma"/>
              <a:ea typeface="Tahoma"/>
              <a:cs typeface="Tahoma"/>
              <a:sym typeface="Tahoma"/>
            </a:endParaRPr>
          </a:p>
        </p:txBody>
      </p:sp>
      <p:sp>
        <p:nvSpPr>
          <p:cNvPr id="64" name="Google Shape;64;p2"/>
          <p:cNvSpPr/>
          <p:nvPr/>
        </p:nvSpPr>
        <p:spPr>
          <a:xfrm rot="10800000">
            <a:off x="19224643" y="-995820"/>
            <a:ext cx="10785253" cy="6280691"/>
          </a:xfrm>
          <a:custGeom>
            <a:rect b="b" l="l" r="r" t="t"/>
            <a:pathLst>
              <a:path extrusionOk="0" h="21600" w="21600">
                <a:moveTo>
                  <a:pt x="10800" y="0"/>
                </a:moveTo>
                <a:lnTo>
                  <a:pt x="21600" y="21600"/>
                </a:lnTo>
                <a:lnTo>
                  <a:pt x="0" y="21600"/>
                </a:lnTo>
                <a:close/>
              </a:path>
            </a:pathLst>
          </a:custGeom>
          <a:solidFill>
            <a:srgbClr val="A2BAC9">
              <a:alpha val="29803"/>
            </a:srgbClr>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600"/>
              <a:buFont typeface="Helvetica Neue"/>
              <a:buNone/>
            </a:pPr>
            <a:r>
              <a:t/>
            </a:r>
            <a:endParaRPr b="0" i="0" sz="3600" u="none" cap="none" strike="noStrike">
              <a:solidFill>
                <a:srgbClr val="575756"/>
              </a:solidFill>
              <a:latin typeface="Tahoma"/>
              <a:ea typeface="Tahoma"/>
              <a:cs typeface="Tahoma"/>
              <a:sym typeface="Tahoma"/>
            </a:endParaRPr>
          </a:p>
        </p:txBody>
      </p:sp>
      <p:sp>
        <p:nvSpPr>
          <p:cNvPr id="65" name="Google Shape;65;p2"/>
          <p:cNvSpPr txBox="1"/>
          <p:nvPr>
            <p:ph idx="4294967295" type="sldNum"/>
          </p:nvPr>
        </p:nvSpPr>
        <p:spPr>
          <a:xfrm>
            <a:off x="23058375" y="12806362"/>
            <a:ext cx="308100" cy="485776"/>
          </a:xfrm>
          <a:prstGeom prst="rect">
            <a:avLst/>
          </a:prstGeom>
          <a:noFill/>
          <a:ln>
            <a:noFill/>
          </a:ln>
        </p:spPr>
        <p:txBody>
          <a:bodyPr anchorCtr="0" anchor="t" bIns="71425" lIns="71425" spcFirstLastPara="1" rIns="71425" wrap="square" tIns="71425">
            <a:spAutoFit/>
          </a:bodyPr>
          <a:lstStyle/>
          <a:p>
            <a:pPr indent="0" lvl="0" marL="0" rtl="0" algn="l">
              <a:lnSpc>
                <a:spcPct val="100000"/>
              </a:lnSpc>
              <a:spcBef>
                <a:spcPts val="0"/>
              </a:spcBef>
              <a:spcAft>
                <a:spcPts val="0"/>
              </a:spcAft>
              <a:buClr>
                <a:srgbClr val="575756"/>
              </a:buClr>
              <a:buSzPts val="2200"/>
              <a:buFont typeface="Tahoma"/>
              <a:buNone/>
            </a:pPr>
            <a:fld id="{00000000-1234-1234-1234-123412341234}" type="slidenum">
              <a:rPr lang="en-GB">
                <a:latin typeface="Tahoma"/>
                <a:ea typeface="Tahoma"/>
                <a:cs typeface="Tahoma"/>
                <a:sym typeface="Tahoma"/>
              </a:rPr>
              <a:t>‹#›</a:t>
            </a:fld>
            <a:endParaRPr>
              <a:latin typeface="Tahoma"/>
              <a:ea typeface="Tahoma"/>
              <a:cs typeface="Tahoma"/>
              <a:sym typeface="Tahoma"/>
            </a:endParaRPr>
          </a:p>
        </p:txBody>
      </p:sp>
      <p:cxnSp>
        <p:nvCxnSpPr>
          <p:cNvPr id="66" name="Google Shape;66;p2"/>
          <p:cNvCxnSpPr/>
          <p:nvPr/>
        </p:nvCxnSpPr>
        <p:spPr>
          <a:xfrm>
            <a:off x="1155687" y="3743816"/>
            <a:ext cx="21911284" cy="1"/>
          </a:xfrm>
          <a:prstGeom prst="straightConnector1">
            <a:avLst/>
          </a:prstGeom>
          <a:noFill/>
          <a:ln cap="flat" cmpd="sng" w="9525">
            <a:solidFill>
              <a:srgbClr val="575756"/>
            </a:solidFill>
            <a:prstDash val="solid"/>
            <a:miter lim="400000"/>
            <a:headEnd len="sm" w="sm" type="none"/>
            <a:tailEnd len="sm" w="sm" type="none"/>
          </a:ln>
        </p:spPr>
      </p:cxnSp>
      <p:pic>
        <p:nvPicPr>
          <p:cNvPr descr="signetblau.ai" id="67" name="Google Shape;67;p2"/>
          <p:cNvPicPr preferRelativeResize="0"/>
          <p:nvPr/>
        </p:nvPicPr>
        <p:blipFill rotWithShape="1">
          <a:blip r:embed="rId3">
            <a:alphaModFix/>
          </a:blip>
          <a:srcRect b="0" l="0" r="0" t="0"/>
          <a:stretch/>
        </p:blipFill>
        <p:spPr>
          <a:xfrm>
            <a:off x="22111980" y="1133084"/>
            <a:ext cx="1032523" cy="589768"/>
          </a:xfrm>
          <a:prstGeom prst="rect">
            <a:avLst/>
          </a:prstGeom>
          <a:noFill/>
          <a:ln>
            <a:noFill/>
          </a:ln>
        </p:spPr>
      </p:pic>
      <p:sp>
        <p:nvSpPr>
          <p:cNvPr id="68" name="Google Shape;68;p2"/>
          <p:cNvSpPr txBox="1"/>
          <p:nvPr/>
        </p:nvSpPr>
        <p:spPr>
          <a:xfrm>
            <a:off x="1308087" y="1054100"/>
            <a:ext cx="18656313" cy="913711"/>
          </a:xfrm>
          <a:prstGeom prst="rect">
            <a:avLst/>
          </a:prstGeom>
          <a:noFill/>
          <a:ln>
            <a:noFill/>
          </a:ln>
        </p:spPr>
        <p:txBody>
          <a:bodyPr anchorCtr="0" anchor="t" bIns="71425" lIns="71425" spcFirstLastPara="1" rIns="71425" wrap="square" tIns="71425">
            <a:spAutoFit/>
          </a:bodyPr>
          <a:lstStyle/>
          <a:p>
            <a:pPr indent="0" lvl="0" marL="0" marR="0" rtl="0" algn="l">
              <a:lnSpc>
                <a:spcPct val="100000"/>
              </a:lnSpc>
              <a:spcBef>
                <a:spcPts val="0"/>
              </a:spcBef>
              <a:spcAft>
                <a:spcPts val="0"/>
              </a:spcAft>
              <a:buClr>
                <a:srgbClr val="164194"/>
              </a:buClr>
              <a:buSzPts val="3600"/>
              <a:buFont typeface="Tahoma"/>
              <a:buNone/>
            </a:pPr>
            <a:r>
              <a:t/>
            </a:r>
            <a:endParaRPr b="0" i="0" sz="3600" u="none" cap="none" strike="noStrike">
              <a:solidFill>
                <a:srgbClr val="575756"/>
              </a:solidFill>
              <a:latin typeface="Tahoma"/>
              <a:ea typeface="Tahoma"/>
              <a:cs typeface="Tahoma"/>
              <a:sym typeface="Tahoma"/>
            </a:endParaRPr>
          </a:p>
        </p:txBody>
      </p:sp>
      <p:sp>
        <p:nvSpPr>
          <p:cNvPr id="69" name="Google Shape;69;p2"/>
          <p:cNvSpPr txBox="1"/>
          <p:nvPr/>
        </p:nvSpPr>
        <p:spPr>
          <a:xfrm>
            <a:off x="954962" y="1687625"/>
            <a:ext cx="18656400" cy="913800"/>
          </a:xfrm>
          <a:prstGeom prst="rect">
            <a:avLst/>
          </a:prstGeom>
          <a:noFill/>
          <a:ln>
            <a:noFill/>
          </a:ln>
        </p:spPr>
        <p:txBody>
          <a:bodyPr anchorCtr="0" anchor="t" bIns="71425" lIns="71425" spcFirstLastPara="1" rIns="71425" wrap="square" tIns="71425">
            <a:spAutoFit/>
          </a:bodyPr>
          <a:lstStyle/>
          <a:p>
            <a:pPr indent="0" lvl="0" marL="0" marR="0" rtl="0" algn="l">
              <a:lnSpc>
                <a:spcPct val="100000"/>
              </a:lnSpc>
              <a:spcBef>
                <a:spcPts val="0"/>
              </a:spcBef>
              <a:spcAft>
                <a:spcPts val="0"/>
              </a:spcAft>
              <a:buClr>
                <a:srgbClr val="164194"/>
              </a:buClr>
              <a:buSzPts val="5000"/>
              <a:buFont typeface="Tahoma"/>
              <a:buNone/>
            </a:pPr>
            <a:r>
              <a:rPr lang="en-GB" sz="5000">
                <a:solidFill>
                  <a:srgbClr val="164194"/>
                </a:solidFill>
                <a:latin typeface="Tahoma"/>
                <a:ea typeface="Tahoma"/>
                <a:cs typeface="Tahoma"/>
                <a:sym typeface="Tahoma"/>
              </a:rPr>
              <a:t>Hyacinthe Mizero Ahingeneye</a:t>
            </a:r>
            <a:r>
              <a:rPr b="0" i="0" lang="en-GB" sz="5000" u="none" cap="none" strike="noStrike">
                <a:solidFill>
                  <a:srgbClr val="164194"/>
                </a:solidFill>
                <a:latin typeface="Tahoma"/>
                <a:ea typeface="Tahoma"/>
                <a:cs typeface="Tahoma"/>
                <a:sym typeface="Tahoma"/>
              </a:rPr>
              <a:t> </a:t>
            </a:r>
            <a:endParaRPr b="0" i="0" sz="5000" u="none" cap="none" strike="noStrike">
              <a:solidFill>
                <a:srgbClr val="164194"/>
              </a:solidFill>
              <a:latin typeface="Tahoma"/>
              <a:ea typeface="Tahoma"/>
              <a:cs typeface="Tahoma"/>
              <a:sym typeface="Tahoma"/>
            </a:endParaRPr>
          </a:p>
        </p:txBody>
      </p:sp>
      <p:sp>
        <p:nvSpPr>
          <p:cNvPr id="70" name="Google Shape;70;p2"/>
          <p:cNvSpPr txBox="1"/>
          <p:nvPr/>
        </p:nvSpPr>
        <p:spPr>
          <a:xfrm>
            <a:off x="1155675" y="2574725"/>
            <a:ext cx="11411700" cy="1252500"/>
          </a:xfrm>
          <a:prstGeom prst="rect">
            <a:avLst/>
          </a:prstGeom>
          <a:noFill/>
          <a:ln>
            <a:noFill/>
          </a:ln>
        </p:spPr>
        <p:txBody>
          <a:bodyPr anchorCtr="0" anchor="t" bIns="71425" lIns="71425" spcFirstLastPara="1" rIns="71425" wrap="square" tIns="71425">
            <a:spAutoFit/>
          </a:bodyPr>
          <a:lstStyle/>
          <a:p>
            <a:pPr indent="0" lvl="0" marL="0" marR="0" rtl="0" algn="l">
              <a:lnSpc>
                <a:spcPct val="100000"/>
              </a:lnSpc>
              <a:spcBef>
                <a:spcPts val="0"/>
              </a:spcBef>
              <a:spcAft>
                <a:spcPts val="0"/>
              </a:spcAft>
              <a:buClr>
                <a:srgbClr val="575756"/>
              </a:buClr>
              <a:buSzPts val="3600"/>
              <a:buFont typeface="Tahoma"/>
              <a:buNone/>
            </a:pPr>
            <a:r>
              <a:rPr lang="en-GB" sz="3600">
                <a:solidFill>
                  <a:srgbClr val="575756"/>
                </a:solidFill>
                <a:latin typeface="Tahoma"/>
                <a:ea typeface="Tahoma"/>
                <a:cs typeface="Tahoma"/>
                <a:sym typeface="Tahoma"/>
              </a:rPr>
              <a:t>AGYWs mentor/program manager and resource mobilization officer</a:t>
            </a:r>
            <a:endParaRPr b="0" i="0" sz="3600" u="none" cap="none" strike="noStrike">
              <a:solidFill>
                <a:srgbClr val="575756"/>
              </a:solidFill>
              <a:latin typeface="Tahoma"/>
              <a:ea typeface="Tahoma"/>
              <a:cs typeface="Tahoma"/>
              <a:sym typeface="Tahoma"/>
            </a:endParaRPr>
          </a:p>
        </p:txBody>
      </p:sp>
      <p:sp>
        <p:nvSpPr>
          <p:cNvPr id="71" name="Google Shape;71;p2"/>
          <p:cNvSpPr txBox="1"/>
          <p:nvPr/>
        </p:nvSpPr>
        <p:spPr>
          <a:xfrm>
            <a:off x="5517050" y="3743825"/>
            <a:ext cx="18656400" cy="5562300"/>
          </a:xfrm>
          <a:prstGeom prst="rect">
            <a:avLst/>
          </a:prstGeom>
          <a:noFill/>
          <a:ln>
            <a:noFill/>
          </a:ln>
        </p:spPr>
        <p:txBody>
          <a:bodyPr anchorCtr="0" anchor="t" bIns="71425" lIns="71425" spcFirstLastPara="1" rIns="71425" wrap="square" tIns="71425">
            <a:spAutoFit/>
          </a:bodyPr>
          <a:lstStyle/>
          <a:p>
            <a:pPr indent="0" lvl="0" marL="0" marR="0" rtl="0" algn="l">
              <a:lnSpc>
                <a:spcPct val="100000"/>
              </a:lnSpc>
              <a:spcBef>
                <a:spcPts val="0"/>
              </a:spcBef>
              <a:spcAft>
                <a:spcPts val="0"/>
              </a:spcAft>
              <a:buClr>
                <a:srgbClr val="575756"/>
              </a:buClr>
              <a:buSzPts val="3200"/>
              <a:buFont typeface="Tahoma"/>
              <a:buNone/>
            </a:pPr>
            <a:r>
              <a:rPr lang="en-GB" sz="3200">
                <a:solidFill>
                  <a:srgbClr val="575756"/>
                </a:solidFill>
                <a:latin typeface="Tahoma"/>
                <a:ea typeface="Tahoma"/>
                <a:cs typeface="Tahoma"/>
                <a:sym typeface="Tahoma"/>
              </a:rPr>
              <a:t>Hyacinthe Mizero Ahingeneye is sustainable development champion who focus on gender and women empowerment </a:t>
            </a:r>
            <a:r>
              <a:rPr lang="en-GB" sz="3200">
                <a:solidFill>
                  <a:srgbClr val="575756"/>
                </a:solidFill>
                <a:latin typeface="Tahoma"/>
                <a:ea typeface="Tahoma"/>
                <a:cs typeface="Tahoma"/>
                <a:sym typeface="Tahoma"/>
              </a:rPr>
              <a:t>and driven guidance mentor with 3+ years experience educating women SRHR (sexual reproductive health and rights), life skills and financial.</a:t>
            </a:r>
            <a:r>
              <a:rPr lang="en-GB" sz="3200">
                <a:solidFill>
                  <a:srgbClr val="575756"/>
                </a:solidFill>
                <a:latin typeface="Tahoma"/>
                <a:ea typeface="Tahoma"/>
                <a:cs typeface="Tahoma"/>
                <a:sym typeface="Tahoma"/>
              </a:rPr>
              <a:t> She works as mentor for adolescent girls and young women by carrying out comprehensive sexuality education and fight against gender based violence. Hyacinthe's expertise stems from her participation in various impactful programs, including the YALI program, Training of Trainers, Young Citizen Training, and the Intwari Women program. As a founding member of Women GAIN Rwanda, she holds the position of program manager, contributing significantly to the organization's objectives. Her training covers a broad spectrum of essential areas, including women's leadership, financial literacy, gender-based violence, SRHR, psychosocial support, and mental health. Furthemore, Hyacinthe serve as a resource mobilization officer for Grown to help organization and volunteer as AGYWs mentor within DUHAMIC ADRI. </a:t>
            </a:r>
            <a:endParaRPr b="0" i="0" sz="3200" u="none" cap="none" strike="noStrike">
              <a:solidFill>
                <a:srgbClr val="575756"/>
              </a:solidFill>
              <a:latin typeface="Tahoma"/>
              <a:ea typeface="Tahoma"/>
              <a:cs typeface="Tahoma"/>
              <a:sym typeface="Tahoma"/>
            </a:endParaRPr>
          </a:p>
        </p:txBody>
      </p:sp>
      <p:sp>
        <p:nvSpPr>
          <p:cNvPr id="72" name="Google Shape;72;p2"/>
          <p:cNvSpPr txBox="1"/>
          <p:nvPr/>
        </p:nvSpPr>
        <p:spPr>
          <a:xfrm>
            <a:off x="5304938" y="9105825"/>
            <a:ext cx="11021100" cy="5711100"/>
          </a:xfrm>
          <a:prstGeom prst="rect">
            <a:avLst/>
          </a:prstGeom>
          <a:noFill/>
          <a:ln>
            <a:noFill/>
          </a:ln>
        </p:spPr>
        <p:txBody>
          <a:bodyPr anchorCtr="0" anchor="t" bIns="71425" lIns="71425" spcFirstLastPara="1" rIns="71425" wrap="square" tIns="71425">
            <a:spAutoFit/>
          </a:bodyPr>
          <a:lstStyle/>
          <a:p>
            <a:pPr indent="0" lvl="0" marL="0" marR="0" rtl="0" algn="l">
              <a:lnSpc>
                <a:spcPct val="100000"/>
              </a:lnSpc>
              <a:spcBef>
                <a:spcPts val="0"/>
              </a:spcBef>
              <a:spcAft>
                <a:spcPts val="0"/>
              </a:spcAft>
              <a:buClr>
                <a:srgbClr val="575756"/>
              </a:buClr>
              <a:buSzPts val="3200"/>
              <a:buFont typeface="Tahoma"/>
              <a:buNone/>
            </a:pPr>
            <a:r>
              <a:rPr b="1" i="0" lang="en-GB" sz="3200" u="none" cap="none" strike="noStrike">
                <a:solidFill>
                  <a:srgbClr val="575756"/>
                </a:solidFill>
                <a:latin typeface="Tahoma"/>
                <a:ea typeface="Tahoma"/>
                <a:cs typeface="Tahoma"/>
                <a:sym typeface="Tahoma"/>
              </a:rPr>
              <a:t>Key Achievements:</a:t>
            </a:r>
            <a:endParaRPr b="1" i="0" sz="3200" u="none" cap="none" strike="noStrike">
              <a:solidFill>
                <a:srgbClr val="575756"/>
              </a:solidFill>
              <a:latin typeface="Tahoma"/>
              <a:ea typeface="Tahoma"/>
              <a:cs typeface="Tahoma"/>
              <a:sym typeface="Tahoma"/>
            </a:endParaRPr>
          </a:p>
          <a:p>
            <a:pPr indent="-457200" lvl="0" marL="527050" marR="0" rtl="0" algn="l">
              <a:lnSpc>
                <a:spcPct val="100000"/>
              </a:lnSpc>
              <a:spcBef>
                <a:spcPts val="1000"/>
              </a:spcBef>
              <a:spcAft>
                <a:spcPts val="0"/>
              </a:spcAft>
              <a:buClr>
                <a:srgbClr val="575756"/>
              </a:buClr>
              <a:buSzPts val="2500"/>
              <a:buFont typeface="Noto Sans Symbols"/>
              <a:buChar char="⮚"/>
            </a:pPr>
            <a:r>
              <a:rPr lang="en-GB" sz="3200">
                <a:solidFill>
                  <a:srgbClr val="575756"/>
                </a:solidFill>
                <a:latin typeface="Tahoma"/>
                <a:ea typeface="Tahoma"/>
                <a:cs typeface="Tahoma"/>
                <a:sym typeface="Tahoma"/>
              </a:rPr>
              <a:t>Formed and sustained 24 saving group for AGYWs in my community</a:t>
            </a:r>
            <a:endParaRPr b="0" i="0" sz="3200" u="none" cap="none" strike="noStrike">
              <a:solidFill>
                <a:srgbClr val="575756"/>
              </a:solidFill>
              <a:latin typeface="Tahoma"/>
              <a:ea typeface="Tahoma"/>
              <a:cs typeface="Tahoma"/>
              <a:sym typeface="Tahoma"/>
            </a:endParaRPr>
          </a:p>
          <a:p>
            <a:pPr indent="-457200" lvl="0" marL="527050" marR="0" rtl="0" algn="l">
              <a:lnSpc>
                <a:spcPct val="100000"/>
              </a:lnSpc>
              <a:spcBef>
                <a:spcPts val="1000"/>
              </a:spcBef>
              <a:spcAft>
                <a:spcPts val="0"/>
              </a:spcAft>
              <a:buClr>
                <a:srgbClr val="575756"/>
              </a:buClr>
              <a:buSzPts val="2500"/>
              <a:buFont typeface="Noto Sans Symbols"/>
              <a:buChar char="⮚"/>
            </a:pPr>
            <a:r>
              <a:rPr lang="en-GB" sz="3200">
                <a:solidFill>
                  <a:srgbClr val="575756"/>
                </a:solidFill>
                <a:latin typeface="Tahoma"/>
                <a:ea typeface="Tahoma"/>
                <a:cs typeface="Tahoma"/>
                <a:sym typeface="Tahoma"/>
              </a:rPr>
              <a:t>Facilitated 30 AGYWs accessissing vocational training</a:t>
            </a:r>
            <a:endParaRPr b="0" i="0" sz="3200" u="none" cap="none" strike="noStrike">
              <a:solidFill>
                <a:srgbClr val="575756"/>
              </a:solidFill>
              <a:latin typeface="Tahoma"/>
              <a:ea typeface="Tahoma"/>
              <a:cs typeface="Tahoma"/>
              <a:sym typeface="Tahoma"/>
            </a:endParaRPr>
          </a:p>
          <a:p>
            <a:pPr indent="-387350" lvl="0" marL="457200" rtl="0" algn="l">
              <a:spcBef>
                <a:spcPts val="1000"/>
              </a:spcBef>
              <a:spcAft>
                <a:spcPts val="0"/>
              </a:spcAft>
              <a:buClr>
                <a:srgbClr val="575756"/>
              </a:buClr>
              <a:buSzPts val="2500"/>
              <a:buFont typeface="Noto Sans Symbols"/>
              <a:buChar char="⮚"/>
            </a:pPr>
            <a:r>
              <a:rPr lang="en-GB" sz="3200">
                <a:solidFill>
                  <a:srgbClr val="575756"/>
                </a:solidFill>
                <a:latin typeface="Tahoma"/>
                <a:ea typeface="Tahoma"/>
                <a:cs typeface="Tahoma"/>
                <a:sym typeface="Tahoma"/>
              </a:rPr>
              <a:t>Represented Davis college in Global Social Innovation Challenge (GSIC) competition to Sandiego in 2020</a:t>
            </a:r>
            <a:endParaRPr sz="3200">
              <a:solidFill>
                <a:srgbClr val="575756"/>
              </a:solidFill>
              <a:latin typeface="Tahoma"/>
              <a:ea typeface="Tahoma"/>
              <a:cs typeface="Tahoma"/>
              <a:sym typeface="Tahoma"/>
            </a:endParaRPr>
          </a:p>
          <a:p>
            <a:pPr indent="-501650" lvl="0" marL="527050" marR="0" rtl="0" algn="l">
              <a:lnSpc>
                <a:spcPct val="100000"/>
              </a:lnSpc>
              <a:spcBef>
                <a:spcPts val="1000"/>
              </a:spcBef>
              <a:spcAft>
                <a:spcPts val="0"/>
              </a:spcAft>
              <a:buClr>
                <a:srgbClr val="575756"/>
              </a:buClr>
              <a:buSzPts val="3200"/>
              <a:buFont typeface="Tahoma"/>
              <a:buChar char="⮚"/>
            </a:pPr>
            <a:r>
              <a:rPr lang="en-GB" sz="3200">
                <a:solidFill>
                  <a:srgbClr val="575756"/>
                </a:solidFill>
                <a:latin typeface="Tahoma"/>
                <a:ea typeface="Tahoma"/>
                <a:cs typeface="Tahoma"/>
                <a:sym typeface="Tahoma"/>
              </a:rPr>
              <a:t>Serve as ICPD 25 young champion</a:t>
            </a:r>
            <a:endParaRPr sz="3200">
              <a:solidFill>
                <a:srgbClr val="575756"/>
              </a:solidFill>
              <a:latin typeface="Tahoma"/>
              <a:ea typeface="Tahoma"/>
              <a:cs typeface="Tahoma"/>
              <a:sym typeface="Tahoma"/>
            </a:endParaRPr>
          </a:p>
          <a:p>
            <a:pPr indent="-457200" lvl="0" marL="527050" marR="0" rtl="0" algn="l">
              <a:lnSpc>
                <a:spcPct val="100000"/>
              </a:lnSpc>
              <a:spcBef>
                <a:spcPts val="1000"/>
              </a:spcBef>
              <a:spcAft>
                <a:spcPts val="0"/>
              </a:spcAft>
              <a:buClr>
                <a:srgbClr val="575756"/>
              </a:buClr>
              <a:buSzPts val="2500"/>
              <a:buFont typeface="Noto Sans Symbols"/>
              <a:buChar char="⮚"/>
            </a:pPr>
            <a:r>
              <a:rPr lang="en-GB" sz="3200">
                <a:solidFill>
                  <a:srgbClr val="575756"/>
                </a:solidFill>
                <a:latin typeface="Tahoma"/>
                <a:ea typeface="Tahoma"/>
                <a:cs typeface="Tahoma"/>
                <a:sym typeface="Tahoma"/>
              </a:rPr>
              <a:t>Founding member of women GAIN Rwanda</a:t>
            </a:r>
            <a:endParaRPr b="0" i="0" sz="3200" u="none" cap="none" strike="noStrike">
              <a:solidFill>
                <a:srgbClr val="575756"/>
              </a:solidFill>
              <a:latin typeface="Tahoma"/>
              <a:ea typeface="Tahoma"/>
              <a:cs typeface="Tahoma"/>
              <a:sym typeface="Tahoma"/>
            </a:endParaRPr>
          </a:p>
          <a:p>
            <a:pPr indent="0" lvl="0" marL="0" marR="0" rtl="0" algn="l">
              <a:lnSpc>
                <a:spcPct val="100000"/>
              </a:lnSpc>
              <a:spcBef>
                <a:spcPts val="0"/>
              </a:spcBef>
              <a:spcAft>
                <a:spcPts val="0"/>
              </a:spcAft>
              <a:buClr>
                <a:srgbClr val="575756"/>
              </a:buClr>
              <a:buSzPts val="3200"/>
              <a:buFont typeface="Tahoma"/>
              <a:buNone/>
            </a:pPr>
            <a:r>
              <a:t/>
            </a:r>
            <a:endParaRPr b="1" i="0" sz="3200" u="none" cap="none" strike="noStrike">
              <a:solidFill>
                <a:srgbClr val="575756"/>
              </a:solidFill>
              <a:latin typeface="Tahoma"/>
              <a:ea typeface="Tahoma"/>
              <a:cs typeface="Tahoma"/>
              <a:sym typeface="Tahoma"/>
            </a:endParaRPr>
          </a:p>
          <a:p>
            <a:pPr indent="0" lvl="0" marL="0" marR="0" rtl="0" algn="l">
              <a:lnSpc>
                <a:spcPct val="100000"/>
              </a:lnSpc>
              <a:spcBef>
                <a:spcPts val="0"/>
              </a:spcBef>
              <a:spcAft>
                <a:spcPts val="0"/>
              </a:spcAft>
              <a:buClr>
                <a:srgbClr val="575756"/>
              </a:buClr>
              <a:buSzPts val="3200"/>
              <a:buFont typeface="Tahoma"/>
              <a:buNone/>
            </a:pPr>
            <a:r>
              <a:t/>
            </a:r>
            <a:endParaRPr b="1" i="0" sz="3200" u="none" cap="none" strike="noStrike">
              <a:solidFill>
                <a:srgbClr val="575756"/>
              </a:solidFill>
              <a:latin typeface="Tahoma"/>
              <a:ea typeface="Tahoma"/>
              <a:cs typeface="Tahoma"/>
              <a:sym typeface="Tahoma"/>
            </a:endParaRPr>
          </a:p>
        </p:txBody>
      </p:sp>
      <p:sp>
        <p:nvSpPr>
          <p:cNvPr id="73" name="Google Shape;73;p2"/>
          <p:cNvSpPr txBox="1"/>
          <p:nvPr/>
        </p:nvSpPr>
        <p:spPr>
          <a:xfrm>
            <a:off x="16466950" y="9055075"/>
            <a:ext cx="7723800" cy="4705500"/>
          </a:xfrm>
          <a:prstGeom prst="rect">
            <a:avLst/>
          </a:prstGeom>
          <a:noFill/>
          <a:ln>
            <a:noFill/>
          </a:ln>
        </p:spPr>
        <p:txBody>
          <a:bodyPr anchorCtr="0" anchor="t" bIns="71425" lIns="71425" spcFirstLastPara="1" rIns="71425" wrap="square" tIns="71425">
            <a:spAutoFit/>
          </a:bodyPr>
          <a:lstStyle/>
          <a:p>
            <a:pPr indent="0" lvl="0" marL="0" marR="0" rtl="0" algn="l">
              <a:lnSpc>
                <a:spcPct val="100000"/>
              </a:lnSpc>
              <a:spcBef>
                <a:spcPts val="0"/>
              </a:spcBef>
              <a:spcAft>
                <a:spcPts val="0"/>
              </a:spcAft>
              <a:buClr>
                <a:srgbClr val="575756"/>
              </a:buClr>
              <a:buSzPts val="3200"/>
              <a:buFont typeface="Tahoma"/>
              <a:buNone/>
            </a:pPr>
            <a:r>
              <a:rPr b="1" lang="en-GB" sz="3200">
                <a:solidFill>
                  <a:srgbClr val="575756"/>
                </a:solidFill>
                <a:latin typeface="Tahoma"/>
                <a:ea typeface="Tahoma"/>
                <a:cs typeface="Tahoma"/>
                <a:sym typeface="Tahoma"/>
              </a:rPr>
              <a:t>Recognition:</a:t>
            </a:r>
            <a:endParaRPr b="1" i="0" sz="3200" u="none" cap="none" strike="noStrike">
              <a:solidFill>
                <a:srgbClr val="575756"/>
              </a:solidFill>
              <a:latin typeface="Tahoma"/>
              <a:ea typeface="Tahoma"/>
              <a:cs typeface="Tahoma"/>
              <a:sym typeface="Tahoma"/>
            </a:endParaRPr>
          </a:p>
          <a:p>
            <a:pPr indent="-431800" lvl="0" marL="457200" rtl="0" algn="just">
              <a:spcBef>
                <a:spcPts val="0"/>
              </a:spcBef>
              <a:spcAft>
                <a:spcPts val="0"/>
              </a:spcAft>
              <a:buClr>
                <a:srgbClr val="575756"/>
              </a:buClr>
              <a:buSzPts val="3200"/>
              <a:buFont typeface="Tahoma"/>
              <a:buChar char="⮚"/>
            </a:pPr>
            <a:r>
              <a:rPr lang="en-GB" sz="3200">
                <a:solidFill>
                  <a:srgbClr val="575756"/>
                </a:solidFill>
                <a:latin typeface="Tahoma"/>
                <a:ea typeface="Tahoma"/>
                <a:cs typeface="Tahoma"/>
                <a:sym typeface="Tahoma"/>
              </a:rPr>
              <a:t>YALI alumni, YCTP alumni, ICPD 25 young champions in the context of sustainable development using the framework of SRHR and rights, and Davis college representative in Global Social Innovation Challenge (GSIC) competition to San Diego in 2020.</a:t>
            </a:r>
            <a:endParaRPr b="1" sz="3200">
              <a:solidFill>
                <a:srgbClr val="575756"/>
              </a:solidFill>
              <a:latin typeface="Tahoma"/>
              <a:ea typeface="Tahoma"/>
              <a:cs typeface="Tahoma"/>
              <a:sym typeface="Tahoma"/>
            </a:endParaRPr>
          </a:p>
          <a:p>
            <a:pPr indent="0" lvl="0" marL="457200" marR="0" rtl="0" algn="l">
              <a:lnSpc>
                <a:spcPct val="100000"/>
              </a:lnSpc>
              <a:spcBef>
                <a:spcPts val="1000"/>
              </a:spcBef>
              <a:spcAft>
                <a:spcPts val="0"/>
              </a:spcAft>
              <a:buNone/>
            </a:pPr>
            <a:r>
              <a:t/>
            </a:r>
            <a:endParaRPr sz="3200">
              <a:solidFill>
                <a:srgbClr val="575756"/>
              </a:solidFill>
              <a:latin typeface="Tahoma"/>
              <a:ea typeface="Tahoma"/>
              <a:cs typeface="Tahoma"/>
              <a:sym typeface="Tahoma"/>
            </a:endParaRPr>
          </a:p>
        </p:txBody>
      </p:sp>
      <p:pic>
        <p:nvPicPr>
          <p:cNvPr descr="/Users/morris/Morris/Logos/STC Priting.pngSTC Priting" id="74" name="Google Shape;74;p2"/>
          <p:cNvPicPr preferRelativeResize="0"/>
          <p:nvPr/>
        </p:nvPicPr>
        <p:blipFill rotWithShape="1">
          <a:blip r:embed="rId4">
            <a:alphaModFix/>
          </a:blip>
          <a:srcRect b="0" l="0" r="0" t="0"/>
          <a:stretch/>
        </p:blipFill>
        <p:spPr>
          <a:xfrm>
            <a:off x="1711960" y="9415780"/>
            <a:ext cx="3159760" cy="3160395"/>
          </a:xfrm>
          <a:prstGeom prst="rect">
            <a:avLst/>
          </a:prstGeom>
          <a:noFill/>
          <a:ln>
            <a:noFill/>
          </a:ln>
        </p:spPr>
      </p:pic>
      <p:pic>
        <p:nvPicPr>
          <p:cNvPr id="75" name="Google Shape;75;p2"/>
          <p:cNvPicPr preferRelativeResize="0"/>
          <p:nvPr/>
        </p:nvPicPr>
        <p:blipFill>
          <a:blip r:embed="rId5">
            <a:alphaModFix/>
          </a:blip>
          <a:stretch>
            <a:fillRect/>
          </a:stretch>
        </p:blipFill>
        <p:spPr>
          <a:xfrm>
            <a:off x="0" y="4434138"/>
            <a:ext cx="5615050" cy="419671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White">
  <a:themeElements>
    <a:clrScheme name="White">
      <a:dk1>
        <a:srgbClr val="575756"/>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2023-10-18T09:35:00Z</dcterms:created>
  <dc:creator>Wurow, Andrea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0x010100277494833E7B6D429A895E2A2936E491</vt:lpwstr>
  </property>
  <property fmtid="{D5CDD505-2E9C-101B-9397-08002B2CF9AE}" pid="3" name="KSOProductBuildVer">
    <vt:lpwstr>1033-5.5.1.8075</vt:lpwstr>
  </property>
</Properties>
</file>