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1" r:id="rId2"/>
    <p:sldId id="415" r:id="rId3"/>
  </p:sldIdLst>
  <p:sldSz cx="24384000" cy="13716000"/>
  <p:notesSz cx="6959600" cy="92456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1pPr>
    <a:lvl2pPr marL="0" marR="0" indent="2286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2pPr>
    <a:lvl3pPr marL="0" marR="0" indent="4572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3pPr>
    <a:lvl4pPr marL="0" marR="0" indent="6858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4pPr>
    <a:lvl5pPr marL="0" marR="0" indent="9144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5pPr>
    <a:lvl6pPr marL="0" marR="0" indent="11430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6pPr>
    <a:lvl7pPr marL="0" marR="0" indent="13716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7pPr>
    <a:lvl8pPr marL="0" marR="0" indent="16002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8pPr>
    <a:lvl9pPr marL="0" marR="0" indent="18288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guide id="3" orient="horz" pos="8198">
          <p15:clr>
            <a:srgbClr val="A4A3A4"/>
          </p15:clr>
        </p15:guide>
        <p15:guide id="4" pos="756">
          <p15:clr>
            <a:srgbClr val="A4A3A4"/>
          </p15:clr>
        </p15:guide>
        <p15:guide id="5" pos="8542">
          <p15:clr>
            <a:srgbClr val="A4A3A4"/>
          </p15:clr>
        </p15:guide>
        <p15:guide id="6" orient="horz" pos="3163">
          <p15:clr>
            <a:srgbClr val="A4A3A4"/>
          </p15:clr>
        </p15:guide>
        <p15:guide id="7" orient="horz" pos="7064">
          <p15:clr>
            <a:srgbClr val="A4A3A4"/>
          </p15:clr>
        </p15:guide>
        <p15:guide id="8" pos="145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lizwe Gqobo" initials="MG" lastIdx="1" clrIdx="0"/>
  <p:cmAuthor id="2" name="Oliver Reisner" initials="OR"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8F"/>
    <a:srgbClr val="585858"/>
    <a:srgbClr val="C7D1DE"/>
    <a:srgbClr val="2F4819"/>
    <a:srgbClr val="F2C685"/>
    <a:srgbClr val="194194"/>
    <a:srgbClr val="1641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46" d="100"/>
          <a:sy n="46" d="100"/>
        </p:scale>
        <p:origin x="306" y="54"/>
      </p:cViewPr>
      <p:guideLst>
        <p:guide orient="horz" pos="4320"/>
        <p:guide pos="7680"/>
        <p:guide orient="horz" pos="8198"/>
        <p:guide pos="756"/>
        <p:guide pos="8542"/>
        <p:guide orient="horz" pos="3163"/>
        <p:guide orient="horz" pos="7064"/>
        <p:guide pos="145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commentAuthors" Target="commentAuthors.xml" /><Relationship Id="rId4" Type="http://schemas.openxmlformats.org/officeDocument/2006/relationships/notesMaster" Target="notesMasters/notesMaster1.xml" /><Relationship Id="rId9"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398463" y="693738"/>
            <a:ext cx="6162675" cy="3467100"/>
          </a:xfrm>
          <a:prstGeom prst="rect">
            <a:avLst/>
          </a:prstGeom>
        </p:spPr>
        <p:txBody>
          <a:bodyPr lIns="92592" tIns="46296" rIns="92592" bIns="46296"/>
          <a:lstStyle/>
          <a:p>
            <a:endParaRPr/>
          </a:p>
        </p:txBody>
      </p:sp>
      <p:sp>
        <p:nvSpPr>
          <p:cNvPr id="117" name="Shape 117"/>
          <p:cNvSpPr>
            <a:spLocks noGrp="1"/>
          </p:cNvSpPr>
          <p:nvPr>
            <p:ph type="body" sz="quarter" idx="1"/>
          </p:nvPr>
        </p:nvSpPr>
        <p:spPr>
          <a:xfrm>
            <a:off x="927947" y="4391660"/>
            <a:ext cx="5103707" cy="4160520"/>
          </a:xfrm>
          <a:prstGeom prst="rect">
            <a:avLst/>
          </a:prstGeom>
        </p:spPr>
        <p:txBody>
          <a:bodyPr lIns="92592" tIns="46296" rIns="92592" bIns="46296"/>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1pPr>
    <a:lvl2pPr indent="228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2pPr>
    <a:lvl3pPr indent="457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3pPr>
    <a:lvl4pPr indent="685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4pPr>
    <a:lvl5pPr indent="9144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5pPr>
    <a:lvl6pPr indent="11430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6pPr>
    <a:lvl7pPr indent="1371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7pPr>
    <a:lvl8pPr indent="1600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8pPr>
    <a:lvl9pPr indent="1828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Bild"/>
          <p:cNvSpPr>
            <a:spLocks noGrp="1"/>
          </p:cNvSpPr>
          <p:nvPr>
            <p:ph type="pic" sz="half" idx="13"/>
          </p:nvPr>
        </p:nvSpPr>
        <p:spPr>
          <a:xfrm>
            <a:off x="5329062" y="406546"/>
            <a:ext cx="13716003" cy="9148765"/>
          </a:xfrm>
          <a:prstGeom prst="rect">
            <a:avLst/>
          </a:prstGeom>
        </p:spPr>
        <p:txBody>
          <a:bodyPr lIns="91439" tIns="45719" rIns="91439" bIns="45719" anchor="t">
            <a:noAutofit/>
          </a:bodyPr>
          <a:lstStyle/>
          <a:p>
            <a:endParaRPr/>
          </a:p>
        </p:txBody>
      </p:sp>
      <p:sp>
        <p:nvSpPr>
          <p:cNvPr id="21" name="Titeltext"/>
          <p:cNvSpPr txBox="1">
            <a:spLocks noGrp="1"/>
          </p:cNvSpPr>
          <p:nvPr>
            <p:ph type="title" hasCustomPrompt="1"/>
          </p:nvPr>
        </p:nvSpPr>
        <p:spPr>
          <a:xfrm>
            <a:off x="4833937" y="9447609"/>
            <a:ext cx="14716126" cy="2000251"/>
          </a:xfrm>
          <a:prstGeom prst="rect">
            <a:avLst/>
          </a:prstGeom>
        </p:spPr>
        <p:txBody>
          <a:bodyPr anchor="b"/>
          <a:lstStyle/>
          <a:p>
            <a:r>
              <a:t>Titeltext</a:t>
            </a:r>
          </a:p>
        </p:txBody>
      </p:sp>
      <p:sp>
        <p:nvSpPr>
          <p:cNvPr id="22" name="Textebene 1…"/>
          <p:cNvSpPr txBox="1">
            <a:spLocks noGrp="1"/>
          </p:cNvSpPr>
          <p:nvPr>
            <p:ph type="body" sz="quarter" idx="1" hasCustomPrompt="1"/>
          </p:nvPr>
        </p:nvSpPr>
        <p:spPr>
          <a:xfrm>
            <a:off x="4833937" y="11465718"/>
            <a:ext cx="14716126" cy="1589486"/>
          </a:xfrm>
          <a:prstGeom prst="rect">
            <a:avLst/>
          </a:prstGeom>
        </p:spPr>
        <p:txBody>
          <a:bodyPr anchor="t"/>
          <a:lstStyle>
            <a:lvl1pPr marL="0" indent="0" defTabSz="821690">
              <a:buClrTx/>
              <a:buSzTx/>
              <a:buNone/>
              <a:defRPr sz="3600" baseline="0"/>
            </a:lvl1pPr>
            <a:lvl2pPr marL="0" indent="0" defTabSz="821690">
              <a:buClrTx/>
              <a:buSzTx/>
              <a:buNone/>
              <a:defRPr sz="3600" baseline="0"/>
            </a:lvl2pPr>
            <a:lvl3pPr marL="0" indent="0" defTabSz="821690">
              <a:buClrTx/>
              <a:buSzTx/>
              <a:buNone/>
              <a:defRPr sz="3600" baseline="0"/>
            </a:lvl3pPr>
            <a:lvl4pPr marL="0" indent="0" defTabSz="821690">
              <a:buClrTx/>
              <a:buSzTx/>
              <a:buNone/>
              <a:defRPr sz="3600" baseline="0"/>
            </a:lvl4pPr>
            <a:lvl5pPr marL="0" indent="0" defTabSz="821690">
              <a:buClrTx/>
              <a:buSzTx/>
              <a:buNone/>
              <a:defRPr sz="3600" baseline="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Bild"/>
          <p:cNvSpPr>
            <a:spLocks noGrp="1"/>
          </p:cNvSpPr>
          <p:nvPr>
            <p:ph type="pic" idx="13"/>
          </p:nvPr>
        </p:nvSpPr>
        <p:spPr>
          <a:xfrm>
            <a:off x="1712269" y="0"/>
            <a:ext cx="20959463" cy="13983891"/>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hasCustomPrompt="1"/>
          </p:nvPr>
        </p:nvSpPr>
        <p:spPr>
          <a:xfrm>
            <a:off x="4833937" y="4536281"/>
            <a:ext cx="14716126" cy="4643438"/>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Bild"/>
          <p:cNvSpPr>
            <a:spLocks noGrp="1"/>
          </p:cNvSpPr>
          <p:nvPr>
            <p:ph type="pic" idx="13"/>
          </p:nvPr>
        </p:nvSpPr>
        <p:spPr>
          <a:xfrm>
            <a:off x="6231433" y="863203"/>
            <a:ext cx="17439681" cy="11626455"/>
          </a:xfrm>
          <a:prstGeom prst="rect">
            <a:avLst/>
          </a:prstGeom>
        </p:spPr>
        <p:txBody>
          <a:bodyPr lIns="91439" tIns="45719" rIns="91439" bIns="45719" anchor="t">
            <a:noAutofit/>
          </a:bodyPr>
          <a:lstStyle/>
          <a:p>
            <a:endParaRPr/>
          </a:p>
        </p:txBody>
      </p:sp>
      <p:sp>
        <p:nvSpPr>
          <p:cNvPr id="39" name="Titeltext"/>
          <p:cNvSpPr txBox="1">
            <a:spLocks noGrp="1"/>
          </p:cNvSpPr>
          <p:nvPr>
            <p:ph type="title" hasCustomPrompt="1"/>
          </p:nvPr>
        </p:nvSpPr>
        <p:spPr>
          <a:xfrm>
            <a:off x="4387453" y="892968"/>
            <a:ext cx="7500938" cy="5607845"/>
          </a:xfrm>
          <a:prstGeom prst="rect">
            <a:avLst/>
          </a:prstGeom>
        </p:spPr>
        <p:txBody>
          <a:bodyPr anchor="b"/>
          <a:lstStyle>
            <a:lvl1pPr defTabSz="914400">
              <a:tabLst>
                <a:tab pos="2794000" algn="l"/>
              </a:tabLst>
              <a:defRPr sz="3000" baseline="23000">
                <a:solidFill>
                  <a:srgbClr val="575756"/>
                </a:solidFill>
              </a:defRPr>
            </a:lvl1pPr>
          </a:lstStyle>
          <a:p>
            <a:r>
              <a:t>Titeltext</a:t>
            </a:r>
          </a:p>
        </p:txBody>
      </p:sp>
      <p:sp>
        <p:nvSpPr>
          <p:cNvPr id="40" name="Textebene 1…"/>
          <p:cNvSpPr txBox="1">
            <a:spLocks noGrp="1"/>
          </p:cNvSpPr>
          <p:nvPr>
            <p:ph type="body" sz="quarter" idx="1" hasCustomPrompt="1"/>
          </p:nvPr>
        </p:nvSpPr>
        <p:spPr>
          <a:xfrm>
            <a:off x="4387453" y="6643687"/>
            <a:ext cx="7500938" cy="5786438"/>
          </a:xfrm>
          <a:prstGeom prst="rect">
            <a:avLst/>
          </a:prstGeom>
        </p:spPr>
        <p:txBody>
          <a:bodyPr anchor="t"/>
          <a:lstStyle>
            <a:lvl1pPr marL="0" indent="0" defTabSz="821690">
              <a:buClrTx/>
              <a:buSzTx/>
              <a:buNone/>
              <a:defRPr sz="3600" baseline="0"/>
            </a:lvl1pPr>
            <a:lvl2pPr marL="0" indent="0" defTabSz="821690">
              <a:buClrTx/>
              <a:buSzTx/>
              <a:buNone/>
              <a:defRPr sz="3600" baseline="0"/>
            </a:lvl2pPr>
            <a:lvl3pPr marL="0" indent="0" defTabSz="821690">
              <a:buClrTx/>
              <a:buSzTx/>
              <a:buNone/>
              <a:defRPr sz="3600" baseline="0"/>
            </a:lvl3pPr>
            <a:lvl4pPr marL="0" indent="0" defTabSz="821690">
              <a:buClrTx/>
              <a:buSzTx/>
              <a:buNone/>
              <a:defRPr sz="3600" baseline="0"/>
            </a:lvl4pPr>
            <a:lvl5pPr marL="0" indent="0" defTabSz="821690">
              <a:buClrTx/>
              <a:buSzTx/>
              <a:buNone/>
              <a:defRPr sz="3600" baseline="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hasCustomPrompt="1"/>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amp; Punkte">
    <p:spTree>
      <p:nvGrpSpPr>
        <p:cNvPr id="1" name=""/>
        <p:cNvGrpSpPr/>
        <p:nvPr/>
      </p:nvGrpSpPr>
      <p:grpSpPr>
        <a:xfrm>
          <a:off x="0" y="0"/>
          <a:ext cx="0" cy="0"/>
          <a:chOff x="0" y="0"/>
          <a:chExt cx="0" cy="0"/>
        </a:xfrm>
      </p:grpSpPr>
      <p:sp>
        <p:nvSpPr>
          <p:cNvPr id="56" name="Titeltext"/>
          <p:cNvSpPr txBox="1">
            <a:spLocks noGrp="1"/>
          </p:cNvSpPr>
          <p:nvPr>
            <p:ph type="title" hasCustomPrompt="1"/>
          </p:nvPr>
        </p:nvSpPr>
        <p:spPr>
          <a:prstGeom prst="rect">
            <a:avLst/>
          </a:prstGeom>
        </p:spPr>
        <p:txBody>
          <a:bodyPr/>
          <a:lstStyle/>
          <a:p>
            <a:r>
              <a:t>Titeltext</a:t>
            </a:r>
          </a:p>
        </p:txBody>
      </p:sp>
      <p:sp>
        <p:nvSpPr>
          <p:cNvPr id="57" name="Textebene 1…"/>
          <p:cNvSpPr txBox="1">
            <a:spLocks noGrp="1"/>
          </p:cNvSpPr>
          <p:nvPr>
            <p:ph type="body" idx="1" hasCustomPrompt="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 &amp; Foto">
    <p:spTree>
      <p:nvGrpSpPr>
        <p:cNvPr id="1" name=""/>
        <p:cNvGrpSpPr/>
        <p:nvPr/>
      </p:nvGrpSpPr>
      <p:grpSpPr>
        <a:xfrm>
          <a:off x="0" y="0"/>
          <a:ext cx="0" cy="0"/>
          <a:chOff x="0" y="0"/>
          <a:chExt cx="0" cy="0"/>
        </a:xfrm>
      </p:grpSpPr>
      <p:sp>
        <p:nvSpPr>
          <p:cNvPr id="65" name="Bild"/>
          <p:cNvSpPr>
            <a:spLocks noGrp="1"/>
          </p:cNvSpPr>
          <p:nvPr>
            <p:ph type="pic" sz="half" idx="13"/>
          </p:nvPr>
        </p:nvSpPr>
        <p:spPr>
          <a:xfrm>
            <a:off x="8794253" y="3637358"/>
            <a:ext cx="13260587" cy="8840392"/>
          </a:xfrm>
          <a:prstGeom prst="rect">
            <a:avLst/>
          </a:prstGeom>
        </p:spPr>
        <p:txBody>
          <a:bodyPr lIns="91439" tIns="45719" rIns="91439" bIns="45719" anchor="t">
            <a:noAutofit/>
          </a:bodyPr>
          <a:lstStyle/>
          <a:p>
            <a:endParaRPr/>
          </a:p>
        </p:txBody>
      </p:sp>
      <p:sp>
        <p:nvSpPr>
          <p:cNvPr id="66" name="Titeltext"/>
          <p:cNvSpPr txBox="1">
            <a:spLocks noGrp="1"/>
          </p:cNvSpPr>
          <p:nvPr>
            <p:ph type="title" hasCustomPrompt="1"/>
          </p:nvPr>
        </p:nvSpPr>
        <p:spPr>
          <a:prstGeom prst="rect">
            <a:avLst/>
          </a:prstGeom>
        </p:spPr>
        <p:txBody>
          <a:bodyPr/>
          <a:lstStyle/>
          <a:p>
            <a:r>
              <a:t>Titeltext</a:t>
            </a:r>
          </a:p>
        </p:txBody>
      </p:sp>
      <p:sp>
        <p:nvSpPr>
          <p:cNvPr id="67" name="Textebene 1…"/>
          <p:cNvSpPr txBox="1">
            <a:spLocks noGrp="1"/>
          </p:cNvSpPr>
          <p:nvPr>
            <p:ph type="body" sz="quarter" idx="1" hasCustomPrompt="1"/>
          </p:nvPr>
        </p:nvSpPr>
        <p:spPr>
          <a:xfrm>
            <a:off x="4387453" y="3643312"/>
            <a:ext cx="7500938" cy="8840392"/>
          </a:xfrm>
          <a:prstGeom prst="rect">
            <a:avLst/>
          </a:prstGeom>
        </p:spPr>
        <p:txBody>
          <a:bodyPr/>
          <a:lstStyle>
            <a:lvl1pPr marL="367665" indent="-367665"/>
            <a:lvl2pPr marL="710565" indent="-367665"/>
            <a:lvl3pPr marL="1053465" indent="-367665"/>
            <a:lvl4pPr marL="1396365" indent="-367665"/>
            <a:lvl5pPr marL="1739265" indent="-367665"/>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12187237" y="13073062"/>
            <a:ext cx="466269" cy="473076"/>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hasCustomPrompt="1"/>
          </p:nvPr>
        </p:nvSpPr>
        <p:spPr>
          <a:xfrm>
            <a:off x="4387453" y="1785937"/>
            <a:ext cx="15609094" cy="10144126"/>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Bild"/>
          <p:cNvSpPr>
            <a:spLocks noGrp="1"/>
          </p:cNvSpPr>
          <p:nvPr>
            <p:ph type="pic" sz="quarter" idx="13"/>
          </p:nvPr>
        </p:nvSpPr>
        <p:spPr>
          <a:xfrm>
            <a:off x="12442031" y="7072312"/>
            <a:ext cx="8514489" cy="5679282"/>
          </a:xfrm>
          <a:prstGeom prst="rect">
            <a:avLst/>
          </a:prstGeom>
        </p:spPr>
        <p:txBody>
          <a:bodyPr lIns="91439" tIns="45719" rIns="91439" bIns="45719" anchor="t">
            <a:noAutofit/>
          </a:bodyPr>
          <a:lstStyle/>
          <a:p>
            <a:endParaRPr/>
          </a:p>
        </p:txBody>
      </p:sp>
      <p:sp>
        <p:nvSpPr>
          <p:cNvPr id="84" name="Bild"/>
          <p:cNvSpPr>
            <a:spLocks noGrp="1"/>
          </p:cNvSpPr>
          <p:nvPr>
            <p:ph type="pic" sz="quarter" idx="14"/>
          </p:nvPr>
        </p:nvSpPr>
        <p:spPr>
          <a:xfrm>
            <a:off x="12192000" y="1250156"/>
            <a:ext cx="8251032" cy="5500689"/>
          </a:xfrm>
          <a:prstGeom prst="rect">
            <a:avLst/>
          </a:prstGeom>
        </p:spPr>
        <p:txBody>
          <a:bodyPr lIns="91439" tIns="45719" rIns="91439" bIns="45719" anchor="t">
            <a:noAutofit/>
          </a:bodyPr>
          <a:lstStyle/>
          <a:p>
            <a:endParaRPr/>
          </a:p>
        </p:txBody>
      </p:sp>
      <p:sp>
        <p:nvSpPr>
          <p:cNvPr id="85" name="Bild"/>
          <p:cNvSpPr>
            <a:spLocks noGrp="1"/>
          </p:cNvSpPr>
          <p:nvPr>
            <p:ph type="pic" idx="15"/>
          </p:nvPr>
        </p:nvSpPr>
        <p:spPr>
          <a:xfrm>
            <a:off x="-291704" y="1250156"/>
            <a:ext cx="16850320" cy="11233548"/>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13" hasCustomPrompt="1"/>
          </p:nvPr>
        </p:nvSpPr>
        <p:spPr>
          <a:xfrm>
            <a:off x="4833937" y="8947546"/>
            <a:ext cx="14716126" cy="647701"/>
          </a:xfrm>
          <a:prstGeom prst="rect">
            <a:avLst/>
          </a:prstGeom>
        </p:spPr>
        <p:txBody>
          <a:bodyPr anchor="t">
            <a:spAutoFit/>
          </a:bodyPr>
          <a:lstStyle>
            <a:lvl1pPr marL="0" indent="0" defTabSz="821690">
              <a:buClrTx/>
              <a:buSzTx/>
              <a:buNone/>
              <a:defRPr sz="2000" baseline="0"/>
            </a:lvl1pPr>
          </a:lstStyle>
          <a:p>
            <a:r>
              <a:t>–Christian Bauer</a:t>
            </a:r>
          </a:p>
        </p:txBody>
      </p:sp>
      <p:sp>
        <p:nvSpPr>
          <p:cNvPr id="94" name="„Zitat hier eingeben.“"/>
          <p:cNvSpPr txBox="1">
            <a:spLocks noGrp="1"/>
          </p:cNvSpPr>
          <p:nvPr>
            <p:ph type="body" sz="quarter" idx="14" hasCustomPrompt="1"/>
          </p:nvPr>
        </p:nvSpPr>
        <p:spPr>
          <a:xfrm>
            <a:off x="4833937" y="5997575"/>
            <a:ext cx="14716126" cy="863601"/>
          </a:xfrm>
          <a:prstGeom prst="rect">
            <a:avLst/>
          </a:prstGeom>
        </p:spPr>
        <p:txBody>
          <a:bodyPr>
            <a:spAutoFit/>
          </a:bodyPr>
          <a:lstStyle>
            <a:lvl1pPr marL="0" indent="0">
              <a:buClrTx/>
              <a:buSzTx/>
              <a:buNone/>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387453" y="357187"/>
            <a:ext cx="15609094" cy="3036095"/>
          </a:xfrm>
          <a:prstGeom prst="rect">
            <a:avLst/>
          </a:prstGeom>
          <a:ln w="12700">
            <a:miter lim="400000"/>
          </a:ln>
        </p:spPr>
        <p:txBody>
          <a:bodyPr lIns="71437" tIns="71437" rIns="71437" bIns="71437" anchor="ctr">
            <a:normAutofit/>
          </a:bodyPr>
          <a:lstStyle/>
          <a:p>
            <a:r>
              <a:t>Titeltext</a:t>
            </a:r>
          </a:p>
        </p:txBody>
      </p:sp>
      <p:sp>
        <p:nvSpPr>
          <p:cNvPr id="3" name="Textebene 1…"/>
          <p:cNvSpPr txBox="1">
            <a:spLocks noGrp="1"/>
          </p:cNvSpPr>
          <p:nvPr>
            <p:ph type="body" idx="1"/>
          </p:nvPr>
        </p:nvSpPr>
        <p:spPr>
          <a:xfrm>
            <a:off x="4387453" y="3643312"/>
            <a:ext cx="15609094" cy="8840392"/>
          </a:xfrm>
          <a:prstGeom prst="rect">
            <a:avLst/>
          </a:prstGeom>
          <a:ln w="12700">
            <a:miter lim="400000"/>
          </a:ln>
        </p:spPr>
        <p:txBody>
          <a:bodyPr lIns="71437" tIns="71437" rIns="71437" bIns="71437"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2187237" y="13073062"/>
            <a:ext cx="460624" cy="485776"/>
          </a:xfrm>
          <a:prstGeom prst="rect">
            <a:avLst/>
          </a:prstGeom>
          <a:ln w="12700">
            <a:miter lim="400000"/>
          </a:ln>
        </p:spPr>
        <p:txBody>
          <a:bodyPr wrap="none" lIns="71437" tIns="71437" rIns="71437" bIns="71437">
            <a:spAutoFit/>
          </a:bodyPr>
          <a:lstStyle>
            <a:lvl1pPr>
              <a:defRPr sz="22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1pPr>
      <a:lvl2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2pPr>
      <a:lvl3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3pPr>
      <a:lvl4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4pPr>
      <a:lvl5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5pPr>
      <a:lvl6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6pPr>
      <a:lvl7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7pPr>
      <a:lvl8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8pPr>
      <a:lvl9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9pPr>
    </p:titleStyle>
    <p:bodyStyle>
      <a:lvl1pPr marL="431800" marR="0" indent="-431800" algn="l" defTabSz="914400" rtl="0" latinLnBrk="0">
        <a:lnSpc>
          <a:spcPct val="100000"/>
        </a:lnSpc>
        <a:spcBef>
          <a:spcPts val="0"/>
        </a:spcBef>
        <a:spcAft>
          <a:spcPts val="0"/>
        </a:spcAft>
        <a:buClr>
          <a:srgbClr val="164194"/>
        </a:buClr>
        <a:buSzPct val="157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1pPr>
      <a:lvl2pPr marL="861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2pPr>
      <a:lvl3pPr marL="1305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3pPr>
      <a:lvl4pPr marL="1750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4pPr>
      <a:lvl5pPr marL="2194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5pPr>
      <a:lvl6pPr marL="2639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6pPr>
      <a:lvl7pPr marL="3083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7pPr>
      <a:lvl8pPr marL="3528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8pPr>
      <a:lvl9pPr marL="3972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9pPr>
    </p:bodyStyle>
    <p:otherStyle>
      <a:lvl1pPr marL="0" marR="0" indent="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1pPr>
      <a:lvl2pPr marL="0" marR="0" indent="2286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2pPr>
      <a:lvl3pPr marL="0" marR="0" indent="4572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3pPr>
      <a:lvl4pPr marL="0" marR="0" indent="6858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4pPr>
      <a:lvl5pPr marL="0" marR="0" indent="9144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5pPr>
      <a:lvl6pPr marL="0" marR="0" indent="11430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6pPr>
      <a:lvl7pPr marL="0" marR="0" indent="13716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7pPr>
      <a:lvl8pPr marL="0" marR="0" indent="16002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8pPr>
      <a:lvl9pPr marL="0" marR="0" indent="18288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1.xml"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png" /><Relationship Id="rId1" Type="http://schemas.openxmlformats.org/officeDocument/2006/relationships/slideLayout" Target="../slideLayouts/slideLayout1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Dreieck"/>
          <p:cNvSpPr/>
          <p:nvPr/>
        </p:nvSpPr>
        <p:spPr>
          <a:xfrm>
            <a:off x="-5621227" y="8885236"/>
            <a:ext cx="10785253" cy="62806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p>
        </p:txBody>
      </p:sp>
      <p:sp>
        <p:nvSpPr>
          <p:cNvPr id="413" name="Dreieck"/>
          <p:cNvSpPr/>
          <p:nvPr/>
        </p:nvSpPr>
        <p:spPr>
          <a:xfrm rot="10800000">
            <a:off x="19426349" y="-752092"/>
            <a:ext cx="10785253" cy="62806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p>
        </p:txBody>
      </p:sp>
      <p:sp>
        <p:nvSpPr>
          <p:cNvPr id="7" name="Rechteck 6"/>
          <p:cNvSpPr/>
          <p:nvPr/>
        </p:nvSpPr>
        <p:spPr>
          <a:xfrm>
            <a:off x="3532910" y="3189497"/>
            <a:ext cx="16361680" cy="4584700"/>
          </a:xfrm>
          <a:prstGeom prst="rect">
            <a:avLst/>
          </a:prstGeom>
        </p:spPr>
        <p:txBody>
          <a:bodyPr wrap="square" lIns="91440" tIns="45720" rIns="91440" bIns="45720" anchor="t">
            <a:spAutoFit/>
          </a:bodyPr>
          <a:lstStyle/>
          <a:p>
            <a:pPr algn="ctr"/>
            <a:r>
              <a:rPr lang="en-US" altLang="de-DE" sz="7300" b="1" dirty="0">
                <a:solidFill>
                  <a:srgbClr val="164194"/>
                </a:solidFill>
                <a:latin typeface="Tahoma" panose="020B0604030504040204"/>
              </a:rPr>
              <a:t>Africa for sustainable development Fellowship</a:t>
            </a:r>
          </a:p>
          <a:p>
            <a:pPr algn="ctr"/>
            <a:r>
              <a:rPr lang="en-US" altLang="de-DE" sz="7300" i="1" dirty="0" err="1">
                <a:solidFill>
                  <a:srgbClr val="164194"/>
                </a:solidFill>
                <a:latin typeface="Tahoma" panose="020B0604030504040204"/>
              </a:rPr>
              <a:t>I</a:t>
            </a:r>
            <a:r>
              <a:rPr lang="de-DE" sz="7300" i="1" dirty="0" err="1">
                <a:solidFill>
                  <a:srgbClr val="164194"/>
                </a:solidFill>
                <a:latin typeface="Tahoma" panose="020B0604030504040204"/>
              </a:rPr>
              <a:t>ntroduction</a:t>
            </a:r>
            <a:endParaRPr lang="de-DE" sz="7300" i="1" dirty="0">
              <a:solidFill>
                <a:srgbClr val="164194"/>
              </a:solidFill>
              <a:latin typeface="Tahoma" panose="020B0604030504040204"/>
            </a:endParaRPr>
          </a:p>
          <a:p>
            <a:pPr algn="ctr"/>
            <a:r>
              <a:rPr lang="en-US" altLang="de-DE" sz="7300" i="1" dirty="0">
                <a:solidFill>
                  <a:srgbClr val="164194"/>
                </a:solidFill>
                <a:latin typeface="Tahoma" panose="020B0604030504040204"/>
              </a:rPr>
              <a:t>COHORT 3</a:t>
            </a:r>
            <a:r>
              <a:rPr lang="de-DE" sz="7300" i="1" dirty="0">
                <a:solidFill>
                  <a:srgbClr val="164194"/>
                </a:solidFill>
                <a:latin typeface="Tahoma" panose="020B0604030504040204"/>
              </a:rPr>
              <a:t> </a:t>
            </a:r>
            <a:r>
              <a:rPr lang="de-DE" sz="7300" i="1" dirty="0" err="1">
                <a:solidFill>
                  <a:srgbClr val="164194"/>
                </a:solidFill>
                <a:latin typeface="Tahoma" panose="020B0604030504040204"/>
              </a:rPr>
              <a:t>Profiles</a:t>
            </a:r>
            <a:endParaRPr lang="de-DE" sz="7300" i="1" dirty="0">
              <a:solidFill>
                <a:srgbClr val="164194"/>
              </a:solidFill>
              <a:latin typeface="Tahoma" panose="020B0604030504040204"/>
            </a:endParaRPr>
          </a:p>
        </p:txBody>
      </p:sp>
      <p:pic>
        <p:nvPicPr>
          <p:cNvPr id="5" name="Picture 4" descr="/Users/morris/Morris/Logos/Africa for Sustainable Development - Made with PosterMyWall.jpgAfrica for Sustainable Development - Made with PosterMyWall"/>
          <p:cNvPicPr>
            <a:picLocks noChangeAspect="1"/>
          </p:cNvPicPr>
          <p:nvPr/>
        </p:nvPicPr>
        <p:blipFill>
          <a:blip r:embed="rId2"/>
          <a:srcRect t="14673" b="18504"/>
          <a:stretch>
            <a:fillRect/>
          </a:stretch>
        </p:blipFill>
        <p:spPr>
          <a:xfrm>
            <a:off x="8817610" y="8151495"/>
            <a:ext cx="6348730" cy="424243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Dreieck"/>
          <p:cNvSpPr/>
          <p:nvPr/>
        </p:nvSpPr>
        <p:spPr>
          <a:xfrm>
            <a:off x="-5621227" y="8885236"/>
            <a:ext cx="10785253" cy="62806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sp>
        <p:nvSpPr>
          <p:cNvPr id="157" name="Dreieck"/>
          <p:cNvSpPr/>
          <p:nvPr/>
        </p:nvSpPr>
        <p:spPr>
          <a:xfrm rot="10800000">
            <a:off x="19224643" y="-995820"/>
            <a:ext cx="10785253" cy="62806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sp>
        <p:nvSpPr>
          <p:cNvPr id="159" name="Foliennummer"/>
          <p:cNvSpPr txBox="1">
            <a:spLocks noGrp="1"/>
          </p:cNvSpPr>
          <p:nvPr>
            <p:ph type="sldNum" sz="quarter" idx="4294967295"/>
          </p:nvPr>
        </p:nvSpPr>
        <p:spPr>
          <a:xfrm>
            <a:off x="23058375" y="12806362"/>
            <a:ext cx="308100" cy="485776"/>
          </a:xfrm>
          <a:prstGeom prst="rect">
            <a:avLst/>
          </a:prstGeom>
        </p:spPr>
        <p:txBody>
          <a:bodyPr/>
          <a:lstStyle/>
          <a:p>
            <a:fld id="{86CB4B4D-7CA3-9044-876B-883B54F8677D}" type="slidenum">
              <a:rPr>
                <a:latin typeface="+mj-lt"/>
              </a:rPr>
              <a:t>2</a:t>
            </a:fld>
            <a:endParaRPr>
              <a:latin typeface="+mj-lt"/>
            </a:endParaRPr>
          </a:p>
        </p:txBody>
      </p:sp>
      <p:sp>
        <p:nvSpPr>
          <p:cNvPr id="161" name="Linie"/>
          <p:cNvSpPr/>
          <p:nvPr/>
        </p:nvSpPr>
        <p:spPr>
          <a:xfrm>
            <a:off x="1155687" y="3743816"/>
            <a:ext cx="21911284" cy="1"/>
          </a:xfrm>
          <a:prstGeom prst="line">
            <a:avLst/>
          </a:prstGeom>
          <a:ln>
            <a:solidFill>
              <a:srgbClr val="575756"/>
            </a:solidFill>
            <a:miter lim="400000"/>
          </a:ln>
        </p:spPr>
        <p:txBody>
          <a:bodyPr lIns="71437" tIns="71437" rIns="71437" bIns="71437" anchor="ctr"/>
          <a:lstStyle/>
          <a:p>
            <a:pPr algn="ctr">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pic>
        <p:nvPicPr>
          <p:cNvPr id="165" name="signetblau.ai" descr="signetblau.ai"/>
          <p:cNvPicPr>
            <a:picLocks noChangeAspect="1"/>
          </p:cNvPicPr>
          <p:nvPr/>
        </p:nvPicPr>
        <p:blipFill>
          <a:blip r:embed="rId2" cstate="screen"/>
          <a:stretch>
            <a:fillRect/>
          </a:stretch>
        </p:blipFill>
        <p:spPr>
          <a:xfrm>
            <a:off x="22111980" y="1133084"/>
            <a:ext cx="1032523" cy="589768"/>
          </a:xfrm>
          <a:prstGeom prst="rect">
            <a:avLst/>
          </a:prstGeom>
          <a:ln w="12700">
            <a:miter lim="400000"/>
            <a:headEnd/>
            <a:tailEnd/>
          </a:ln>
        </p:spPr>
      </p:pic>
      <p:sp>
        <p:nvSpPr>
          <p:cNvPr id="16" name="Die Startup Häuser in Tunis &amp; Kigali unterstützen junge Menschen…"/>
          <p:cNvSpPr txBox="1"/>
          <p:nvPr/>
        </p:nvSpPr>
        <p:spPr>
          <a:xfrm>
            <a:off x="1308087" y="1054100"/>
            <a:ext cx="18656313" cy="913711"/>
          </a:xfrm>
          <a:prstGeom prst="rect">
            <a:avLst/>
          </a:prstGeom>
          <a:ln w="12700">
            <a:miter lim="400000"/>
          </a:ln>
        </p:spPr>
        <p:txBody>
          <a:bodyPr wrap="square" lIns="71437" tIns="71437" rIns="71437" bIns="71437">
            <a:spAutoFit/>
          </a:bodyPr>
          <a:lstStyle/>
          <a:p>
            <a:pPr>
              <a:defRPr sz="5000">
                <a:solidFill>
                  <a:srgbClr val="164194"/>
                </a:solidFill>
              </a:defRPr>
            </a:pPr>
            <a:endParaRPr>
              <a:latin typeface="+mj-lt"/>
            </a:endParaRPr>
          </a:p>
        </p:txBody>
      </p:sp>
      <p:sp>
        <p:nvSpPr>
          <p:cNvPr id="18" name="Die Startup Häuser in Tunis &amp; Kigali unterstützen junge Menschen…"/>
          <p:cNvSpPr txBox="1"/>
          <p:nvPr/>
        </p:nvSpPr>
        <p:spPr>
          <a:xfrm>
            <a:off x="1073962" y="1800675"/>
            <a:ext cx="18656313" cy="911225"/>
          </a:xfrm>
          <a:prstGeom prst="rect">
            <a:avLst/>
          </a:prstGeom>
          <a:ln w="12700">
            <a:miter lim="400000"/>
          </a:ln>
        </p:spPr>
        <p:txBody>
          <a:bodyPr wrap="square" lIns="71437" tIns="71437" rIns="71437" bIns="71437" anchor="t">
            <a:spAutoFit/>
          </a:bodyPr>
          <a:lstStyle/>
          <a:p>
            <a:pPr>
              <a:defRPr sz="5000">
                <a:solidFill>
                  <a:srgbClr val="164194"/>
                </a:solidFill>
              </a:defRPr>
            </a:pPr>
            <a:r>
              <a:rPr lang="en-US" sz="5000" dirty="0">
                <a:solidFill>
                  <a:srgbClr val="164194"/>
                </a:solidFill>
                <a:latin typeface="+mj-lt"/>
              </a:rPr>
              <a:t>CHANCY TSONGA </a:t>
            </a:r>
            <a:endParaRPr lang="de-DE" sz="5000" dirty="0">
              <a:solidFill>
                <a:srgbClr val="164194"/>
              </a:solidFill>
              <a:latin typeface="+mj-lt"/>
            </a:endParaRPr>
          </a:p>
        </p:txBody>
      </p:sp>
      <p:sp>
        <p:nvSpPr>
          <p:cNvPr id="38" name="WSH Kigali"/>
          <p:cNvSpPr txBox="1"/>
          <p:nvPr/>
        </p:nvSpPr>
        <p:spPr>
          <a:xfrm>
            <a:off x="1064336" y="2724067"/>
            <a:ext cx="10395473" cy="698267"/>
          </a:xfrm>
          <a:prstGeom prst="rect">
            <a:avLst/>
          </a:prstGeom>
          <a:ln w="12700">
            <a:miter lim="400000"/>
          </a:ln>
        </p:spPr>
        <p:txBody>
          <a:bodyPr wrap="none" lIns="71437" tIns="71437" rIns="71437" bIns="71437" anchor="t">
            <a:spAutoFit/>
          </a:bodyPr>
          <a:lstStyle/>
          <a:p>
            <a:r>
              <a:rPr lang="en-US" altLang="de-DE" dirty="0">
                <a:latin typeface="+mj-lt"/>
              </a:rPr>
              <a:t>Affordable housing and Green cities | Living Extra</a:t>
            </a:r>
          </a:p>
        </p:txBody>
      </p:sp>
      <p:sp>
        <p:nvSpPr>
          <p:cNvPr id="19" name="Textfeld 13"/>
          <p:cNvSpPr txBox="1"/>
          <p:nvPr/>
        </p:nvSpPr>
        <p:spPr>
          <a:xfrm>
            <a:off x="5516879" y="3864611"/>
            <a:ext cx="18421907" cy="70384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t">
            <a:spAutoFit/>
          </a:bodyPr>
          <a:lstStyle/>
          <a:p>
            <a:r>
              <a:rPr lang="en-US" sz="3200" dirty="0"/>
              <a:t>Chancy Tsonga is a highly skilled Sustainable Development Specialist with a strong background in Digital Media and Strategic Planning &amp; Communication. His expertise extends to software design and management. He has a direct and deep connection with the Construction and Infrastructure Development industry.
Chancy is a hands-on Co-founder of the innovative startup, “Live Extra.” This company is on a mission to revolutionize the construction industry by focusing on sustainable housing and green cities. Chancy and his team advocate for a paradigm shift in the way we build, with a commitment to creating sustainable, affordable, and climate-responsive housing units across African cities.
His pivotal role within Live Extra extends to technology research, where he stays on the cutting edge of advancements. Chancy also takes charge of marketing and branding for the project portfolio.</a:t>
            </a:r>
          </a:p>
          <a:p>
            <a:r>
              <a:rPr lang="en-US" sz="3200" dirty="0"/>
              <a:t>
</a:t>
            </a:r>
          </a:p>
          <a:p>
            <a:endParaRPr lang="en-US" sz="3200" dirty="0"/>
          </a:p>
          <a:p>
            <a:endParaRPr sz="3200" dirty="0"/>
          </a:p>
        </p:txBody>
      </p:sp>
      <p:sp>
        <p:nvSpPr>
          <p:cNvPr id="20" name="Textfeld 13"/>
          <p:cNvSpPr txBox="1"/>
          <p:nvPr/>
        </p:nvSpPr>
        <p:spPr>
          <a:xfrm>
            <a:off x="4824527" y="9663078"/>
            <a:ext cx="18728979" cy="4104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3200" b="1">
                <a:latin typeface="+mj-lt"/>
              </a:defRPr>
            </a:lvl1pPr>
          </a:lstStyle>
          <a:p>
            <a:r>
              <a:rPr lang="en-GB" dirty="0">
                <a:sym typeface="Proxima Nova"/>
              </a:rPr>
              <a:t>Key Achievements:</a:t>
            </a:r>
          </a:p>
          <a:p>
            <a:pPr marL="527050" indent="-457200">
              <a:spcBef>
                <a:spcPts val="1000"/>
              </a:spcBef>
              <a:buClr>
                <a:srgbClr val="164194"/>
              </a:buClr>
              <a:buSzPts val="2500"/>
              <a:buFont typeface="Wingdings" panose="05000000000000000000" pitchFamily="2" charset="2"/>
              <a:buChar char="Ø"/>
            </a:pPr>
            <a:r>
              <a:rPr lang="en-US" b="0" dirty="0">
                <a:sym typeface="Proxima Nova"/>
              </a:rPr>
              <a:t>The project is a start-up, currently under product assessments</a:t>
            </a:r>
          </a:p>
          <a:p>
            <a:pPr marL="527050" indent="-457200">
              <a:spcBef>
                <a:spcPts val="1000"/>
              </a:spcBef>
              <a:buClr>
                <a:srgbClr val="164194"/>
              </a:buClr>
              <a:buSzPts val="2500"/>
              <a:buFont typeface="Wingdings" panose="05000000000000000000" pitchFamily="2" charset="2"/>
              <a:buChar char="Ø"/>
            </a:pPr>
            <a:r>
              <a:rPr lang="en-US" b="0" dirty="0">
                <a:sym typeface="Proxima Nova"/>
              </a:rPr>
              <a:t>Conducted  technology assessment in both software and construction industry materials</a:t>
            </a:r>
          </a:p>
          <a:p>
            <a:pPr marL="527050" indent="-457200">
              <a:spcBef>
                <a:spcPts val="1000"/>
              </a:spcBef>
              <a:buClr>
                <a:srgbClr val="164194"/>
              </a:buClr>
              <a:buSzPts val="2500"/>
              <a:buFont typeface="Wingdings" panose="05000000000000000000" pitchFamily="2" charset="2"/>
              <a:buChar char="Ø"/>
            </a:pPr>
            <a:r>
              <a:rPr lang="en-US" b="0" dirty="0">
                <a:sym typeface="Proxima Nova"/>
              </a:rPr>
              <a:t>Designing and planning a webinar for stakeholder engagement and resource mobilization </a:t>
            </a:r>
            <a:endParaRPr lang="en-GB" b="0" dirty="0">
              <a:sym typeface="Proxima Nova"/>
            </a:endParaRPr>
          </a:p>
          <a:p>
            <a:pPr marL="69850">
              <a:spcBef>
                <a:spcPts val="1000"/>
              </a:spcBef>
              <a:buClr>
                <a:srgbClr val="164194"/>
              </a:buClr>
              <a:buSzPts val="2500"/>
            </a:pPr>
            <a:endParaRPr lang="en-GB" b="0" dirty="0">
              <a:sym typeface="Proxima Nova"/>
            </a:endParaRPr>
          </a:p>
          <a:p>
            <a:endParaRPr lang="en-US" dirty="0"/>
          </a:p>
          <a:p>
            <a:endParaRPr lang="en-US" dirty="0"/>
          </a:p>
        </p:txBody>
      </p:sp>
      <p:pic>
        <p:nvPicPr>
          <p:cNvPr id="2" name="Picture 1">
            <a:extLst>
              <a:ext uri="{FF2B5EF4-FFF2-40B4-BE49-F238E27FC236}">
                <a16:creationId xmlns:a16="http://schemas.microsoft.com/office/drawing/2014/main" id="{B3EC0900-C61A-D7B0-E0E2-27F3BCA57B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687" y="4065299"/>
            <a:ext cx="4008339" cy="4008339"/>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575756"/>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ahoma"/>
        <a:ea typeface="Tahoma"/>
        <a:cs typeface="Tahoma"/>
      </a:majorFont>
      <a:minorFont>
        <a:latin typeface="Tahoma"/>
        <a:ea typeface="Tahoma"/>
        <a:cs typeface="Tahom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ctr" defTabSz="82169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Neue Medium" panose="02000503000000020004"/>
            <a:ea typeface="Helvetica Neue Medium" panose="02000503000000020004"/>
            <a:cs typeface="Helvetica Neue Medium" panose="02000503000000020004"/>
            <a:sym typeface="Helvetica Neue Medium" panose="020005030000000200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ahoma"/>
        <a:ea typeface="Tahoma"/>
        <a:cs typeface="Tahoma"/>
      </a:majorFont>
      <a:minorFont>
        <a:latin typeface="Tahoma"/>
        <a:ea typeface="Tahoma"/>
        <a:cs typeface="Tahom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ctr" defTabSz="82169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Neue Medium" panose="02000503000000020004"/>
            <a:ea typeface="Helvetica Neue Medium" panose="02000503000000020004"/>
            <a:cs typeface="Helvetica Neue Medium" panose="02000503000000020004"/>
            <a:sym typeface="Helvetica Neue Medium" panose="020005030000000200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Custom</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White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Wurow, Andrea</dc:creator>
  <cp:lastModifiedBy>Tausi Tsonga</cp:lastModifiedBy>
  <cp:revision>30</cp:revision>
  <cp:lastPrinted>2023-10-18T09:35:00Z</cp:lastPrinted>
  <dcterms:created xsi:type="dcterms:W3CDTF">2023-10-18T09:35:00Z</dcterms:created>
  <dcterms:modified xsi:type="dcterms:W3CDTF">2023-11-07T06:48:30Z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0x010100277494833E7B6D429A895E2A2936E491</vt:lpwstr>
  </property>
  <property fmtid="{D5CDD505-2E9C-101B-9397-08002B2CF9AE}" pid="3" name="KSOProductBuildVer">
    <vt:lpwstr>1033-5.5.1.8075</vt:lpwstr>
  </property>
</Properties>
</file>