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24384000" cy="13716000"/>
  <p:notesSz cx="6959600" cy="92456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</a:defRPr>
    </a:defPPr>
    <a:lvl1pPr marL="0" marR="0" indent="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latin typeface="+mn-lt"/>
        <a:ea typeface="+mn-ea"/>
        <a:cs typeface="+mn-cs"/>
        <a:sym typeface="Tahoma" panose="020B0604030504040204"/>
      </a:defRPr>
    </a:lvl1pPr>
    <a:lvl2pPr marL="0" marR="0" indent="2286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latin typeface="+mn-lt"/>
        <a:ea typeface="+mn-ea"/>
        <a:cs typeface="+mn-cs"/>
        <a:sym typeface="Tahoma" panose="020B0604030504040204"/>
      </a:defRPr>
    </a:lvl2pPr>
    <a:lvl3pPr marL="0" marR="0" indent="4572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latin typeface="+mn-lt"/>
        <a:ea typeface="+mn-ea"/>
        <a:cs typeface="+mn-cs"/>
        <a:sym typeface="Tahoma" panose="020B0604030504040204"/>
      </a:defRPr>
    </a:lvl3pPr>
    <a:lvl4pPr marL="0" marR="0" indent="6858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latin typeface="+mn-lt"/>
        <a:ea typeface="+mn-ea"/>
        <a:cs typeface="+mn-cs"/>
        <a:sym typeface="Tahoma" panose="020B0604030504040204"/>
      </a:defRPr>
    </a:lvl4pPr>
    <a:lvl5pPr marL="0" marR="0" indent="9144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latin typeface="+mn-lt"/>
        <a:ea typeface="+mn-ea"/>
        <a:cs typeface="+mn-cs"/>
        <a:sym typeface="Tahoma" panose="020B0604030504040204"/>
      </a:defRPr>
    </a:lvl5pPr>
    <a:lvl6pPr marL="0" marR="0" indent="11430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latin typeface="+mn-lt"/>
        <a:ea typeface="+mn-ea"/>
        <a:cs typeface="+mn-cs"/>
        <a:sym typeface="Tahoma" panose="020B0604030504040204"/>
      </a:defRPr>
    </a:lvl6pPr>
    <a:lvl7pPr marL="0" marR="0" indent="13716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latin typeface="+mn-lt"/>
        <a:ea typeface="+mn-ea"/>
        <a:cs typeface="+mn-cs"/>
        <a:sym typeface="Tahoma" panose="020B0604030504040204"/>
      </a:defRPr>
    </a:lvl7pPr>
    <a:lvl8pPr marL="0" marR="0" indent="16002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latin typeface="+mn-lt"/>
        <a:ea typeface="+mn-ea"/>
        <a:cs typeface="+mn-cs"/>
        <a:sym typeface="Tahoma" panose="020B0604030504040204"/>
      </a:defRPr>
    </a:lvl8pPr>
    <a:lvl9pPr marL="0" marR="0" indent="18288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latin typeface="+mn-lt"/>
        <a:ea typeface="+mn-ea"/>
        <a:cs typeface="+mn-cs"/>
        <a:sym typeface="Tahoma" panose="020B0604030504040204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  <p15:guide id="3" orient="horz" pos="8198">
          <p15:clr>
            <a:srgbClr val="A4A3A4"/>
          </p15:clr>
        </p15:guide>
        <p15:guide id="4" pos="756">
          <p15:clr>
            <a:srgbClr val="A4A3A4"/>
          </p15:clr>
        </p15:guide>
        <p15:guide id="5" pos="8542">
          <p15:clr>
            <a:srgbClr val="A4A3A4"/>
          </p15:clr>
        </p15:guide>
        <p15:guide id="6" orient="horz" pos="3163">
          <p15:clr>
            <a:srgbClr val="A4A3A4"/>
          </p15:clr>
        </p15:guide>
        <p15:guide id="7" orient="horz" pos="7064">
          <p15:clr>
            <a:srgbClr val="A4A3A4"/>
          </p15:clr>
        </p15:guide>
        <p15:guide id="8" pos="1455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ilizwe Gqobo" initials="MG" lastIdx="1" clrIdx="0"/>
  <p:cmAuthor id="2" name="Oliver Reisner" initials="OR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28F"/>
    <a:srgbClr val="585858"/>
    <a:srgbClr val="C7D1DE"/>
    <a:srgbClr val="2F4819"/>
    <a:srgbClr val="F2C685"/>
    <a:srgbClr val="194194"/>
    <a:srgbClr val="1641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31" d="100"/>
          <a:sy n="31" d="100"/>
        </p:scale>
        <p:origin x="1080" y="-120"/>
      </p:cViewPr>
      <p:guideLst>
        <p:guide orient="horz" pos="4320"/>
        <p:guide pos="7680"/>
        <p:guide orient="horz" pos="8198"/>
        <p:guide pos="756"/>
        <p:guide pos="8542"/>
        <p:guide orient="horz" pos="3163"/>
        <p:guide orient="horz" pos="7064"/>
        <p:guide pos="145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398463" y="693738"/>
            <a:ext cx="6162675" cy="3467100"/>
          </a:xfrm>
          <a:prstGeom prst="rect">
            <a:avLst/>
          </a:prstGeom>
        </p:spPr>
        <p:txBody>
          <a:bodyPr lIns="92592" tIns="46296" rIns="92592" bIns="46296"/>
          <a:lstStyle/>
          <a:p>
            <a:endParaRPr/>
          </a:p>
        </p:txBody>
      </p:sp>
      <p:sp>
        <p:nvSpPr>
          <p:cNvPr id="1048624" name="Shape 117"/>
          <p:cNvSpPr>
            <a:spLocks noGrp="1"/>
          </p:cNvSpPr>
          <p:nvPr>
            <p:ph type="body" sz="quarter" idx="1"/>
          </p:nvPr>
        </p:nvSpPr>
        <p:spPr>
          <a:xfrm>
            <a:off x="927947" y="4391660"/>
            <a:ext cx="5103707" cy="4160520"/>
          </a:xfrm>
          <a:prstGeom prst="rect">
            <a:avLst/>
          </a:prstGeom>
        </p:spPr>
        <p:txBody>
          <a:bodyPr lIns="92592" tIns="46296" rIns="92592" bIns="46296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1pPr>
    <a:lvl2pPr indent="2286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2pPr>
    <a:lvl3pPr indent="4572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3pPr>
    <a:lvl4pPr indent="6858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4pPr>
    <a:lvl5pPr indent="9144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5pPr>
    <a:lvl6pPr indent="11430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6pPr>
    <a:lvl7pPr indent="13716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7pPr>
    <a:lvl8pPr indent="16002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8pPr>
    <a:lvl9pPr indent="18288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Bild"/>
          <p:cNvSpPr>
            <a:spLocks noGrp="1"/>
          </p:cNvSpPr>
          <p:nvPr>
            <p:ph type="pic" sz="half" idx="13"/>
          </p:nvPr>
        </p:nvSpPr>
        <p:spPr>
          <a:xfrm>
            <a:off x="5329062" y="406546"/>
            <a:ext cx="13716003" cy="914876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48594" name="Titeltext"/>
          <p:cNvSpPr txBox="1">
            <a:spLocks noGrp="1"/>
          </p:cNvSpPr>
          <p:nvPr>
            <p:ph type="title" hasCustomPrompt="1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1048595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defTabSz="821690">
              <a:buClrTx/>
              <a:buSzTx/>
              <a:buNone/>
              <a:defRPr sz="3600" baseline="0"/>
            </a:lvl1pPr>
            <a:lvl2pPr marL="0" indent="0" defTabSz="821690">
              <a:buClrTx/>
              <a:buSzTx/>
              <a:buNone/>
              <a:defRPr sz="3600" baseline="0"/>
            </a:lvl2pPr>
            <a:lvl3pPr marL="0" indent="0" defTabSz="821690">
              <a:buClrTx/>
              <a:buSzTx/>
              <a:buNone/>
              <a:defRPr sz="3600" baseline="0"/>
            </a:lvl3pPr>
            <a:lvl4pPr marL="0" indent="0" defTabSz="821690">
              <a:buClrTx/>
              <a:buSzTx/>
              <a:buNone/>
              <a:defRPr sz="3600" baseline="0"/>
            </a:lvl4pPr>
            <a:lvl5pPr marL="0" indent="0" defTabSz="821690">
              <a:buClrTx/>
              <a:buSzTx/>
              <a:buNone/>
              <a:defRPr sz="3600" baseline="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04859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Bild"/>
          <p:cNvSpPr>
            <a:spLocks noGrp="1"/>
          </p:cNvSpPr>
          <p:nvPr>
            <p:ph type="pic" idx="13"/>
          </p:nvPr>
        </p:nvSpPr>
        <p:spPr>
          <a:xfrm>
            <a:off x="1712269" y="0"/>
            <a:ext cx="20959463" cy="139838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4860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Mi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eltext"/>
          <p:cNvSpPr txBox="1">
            <a:spLocks noGrp="1"/>
          </p:cNvSpPr>
          <p:nvPr>
            <p:ph type="title" hasCustomPrompt="1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104860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Bild"/>
          <p:cNvSpPr>
            <a:spLocks noGrp="1"/>
          </p:cNvSpPr>
          <p:nvPr>
            <p:ph type="pic" idx="13"/>
          </p:nvPr>
        </p:nvSpPr>
        <p:spPr>
          <a:xfrm>
            <a:off x="6231433" y="863203"/>
            <a:ext cx="17439681" cy="1162645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48609" name="Titeltext"/>
          <p:cNvSpPr txBox="1">
            <a:spLocks noGrp="1"/>
          </p:cNvSpPr>
          <p:nvPr>
            <p:ph type="title" hasCustomPrompt="1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 defTabSz="914400">
              <a:tabLst>
                <a:tab pos="2794000" algn="l"/>
              </a:tabLst>
              <a:defRPr sz="3000" baseline="23000">
                <a:solidFill>
                  <a:srgbClr val="575756"/>
                </a:solidFill>
              </a:defRPr>
            </a:lvl1pPr>
          </a:lstStyle>
          <a:p>
            <a:r>
              <a:t>Titeltext</a:t>
            </a:r>
          </a:p>
        </p:txBody>
      </p:sp>
      <p:sp>
        <p:nvSpPr>
          <p:cNvPr id="1048610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anchor="t"/>
          <a:lstStyle>
            <a:lvl1pPr marL="0" indent="0" defTabSz="821690">
              <a:buClrTx/>
              <a:buSzTx/>
              <a:buNone/>
              <a:defRPr sz="3600" baseline="0"/>
            </a:lvl1pPr>
            <a:lvl2pPr marL="0" indent="0" defTabSz="821690">
              <a:buClrTx/>
              <a:buSzTx/>
              <a:buNone/>
              <a:defRPr sz="3600" baseline="0"/>
            </a:lvl2pPr>
            <a:lvl3pPr marL="0" indent="0" defTabSz="821690">
              <a:buClrTx/>
              <a:buSzTx/>
              <a:buNone/>
              <a:defRPr sz="3600" baseline="0"/>
            </a:lvl3pPr>
            <a:lvl4pPr marL="0" indent="0" defTabSz="821690">
              <a:buClrTx/>
              <a:buSzTx/>
              <a:buNone/>
              <a:defRPr sz="3600" baseline="0"/>
            </a:lvl4pPr>
            <a:lvl5pPr marL="0" indent="0" defTabSz="821690">
              <a:buClrTx/>
              <a:buSzTx/>
              <a:buNone/>
              <a:defRPr sz="3600" baseline="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04861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eltext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104861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eltext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1048615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04861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Bild"/>
          <p:cNvSpPr>
            <a:spLocks noGrp="1"/>
          </p:cNvSpPr>
          <p:nvPr>
            <p:ph type="pic" sz="half" idx="13"/>
          </p:nvPr>
        </p:nvSpPr>
        <p:spPr>
          <a:xfrm>
            <a:off x="8794253" y="3637358"/>
            <a:ext cx="13260587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48598" name="Titeltext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1048599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367665" indent="-367665"/>
            <a:lvl2pPr marL="710565" indent="-367665"/>
            <a:lvl3pPr marL="1053465" indent="-367665"/>
            <a:lvl4pPr marL="1396365" indent="-367665"/>
            <a:lvl5pPr marL="1739265" indent="-367665"/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048600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187237" y="13073062"/>
            <a:ext cx="466269" cy="47307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04861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Bild"/>
          <p:cNvSpPr>
            <a:spLocks noGrp="1"/>
          </p:cNvSpPr>
          <p:nvPr>
            <p:ph type="pic" sz="quarter" idx="13"/>
          </p:nvPr>
        </p:nvSpPr>
        <p:spPr>
          <a:xfrm>
            <a:off x="12442031" y="7072312"/>
            <a:ext cx="8514489" cy="567928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48620" name="Bild"/>
          <p:cNvSpPr>
            <a:spLocks noGrp="1"/>
          </p:cNvSpPr>
          <p:nvPr>
            <p:ph type="pic" sz="quarter" idx="14"/>
          </p:nvPr>
        </p:nvSpPr>
        <p:spPr>
          <a:xfrm>
            <a:off x="12192000" y="1250156"/>
            <a:ext cx="8251032" cy="55006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48621" name="Bild"/>
          <p:cNvSpPr>
            <a:spLocks noGrp="1"/>
          </p:cNvSpPr>
          <p:nvPr>
            <p:ph type="pic" idx="15"/>
          </p:nvPr>
        </p:nvSpPr>
        <p:spPr>
          <a:xfrm>
            <a:off x="-291704" y="1250156"/>
            <a:ext cx="16850320" cy="1123354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4862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–Christian Bauer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defTabSz="821690">
              <a:buClrTx/>
              <a:buSzTx/>
              <a:buNone/>
              <a:defRPr sz="2000" baseline="0"/>
            </a:lvl1pPr>
          </a:lstStyle>
          <a:p>
            <a:r>
              <a:t>–Christian Bauer</a:t>
            </a:r>
          </a:p>
        </p:txBody>
      </p:sp>
      <p:sp>
        <p:nvSpPr>
          <p:cNvPr id="1048604" name="„Zitat hier eingeben.“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4833937" y="599757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ClrTx/>
              <a:buSzTx/>
              <a:buNone/>
            </a:lvl1pPr>
          </a:lstStyle>
          <a:p>
            <a:r>
              <a:t>„Zitat hier eingeben.“ </a:t>
            </a:r>
          </a:p>
        </p:txBody>
      </p:sp>
      <p:sp>
        <p:nvSpPr>
          <p:cNvPr id="104860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eltext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</p:spPr>
        <p:txBody>
          <a:bodyPr lIns="71437" tIns="71437" rIns="71437" bIns="71437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1048577" name="Textebene 1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</p:spPr>
        <p:txBody>
          <a:bodyPr lIns="71437" tIns="71437" rIns="71437" bIns="71437" anchor="ctr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048578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187237" y="13073062"/>
            <a:ext cx="460624" cy="4857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latin typeface="+mn-lt"/>
          <a:ea typeface="+mn-ea"/>
          <a:cs typeface="+mn-cs"/>
          <a:sym typeface="Tahoma" panose="020B0604030504040204"/>
        </a:defRPr>
      </a:lvl1pPr>
      <a:lvl2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latin typeface="+mn-lt"/>
          <a:ea typeface="+mn-ea"/>
          <a:cs typeface="+mn-cs"/>
          <a:sym typeface="Tahoma" panose="020B0604030504040204"/>
        </a:defRPr>
      </a:lvl2pPr>
      <a:lvl3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latin typeface="+mn-lt"/>
          <a:ea typeface="+mn-ea"/>
          <a:cs typeface="+mn-cs"/>
          <a:sym typeface="Tahoma" panose="020B0604030504040204"/>
        </a:defRPr>
      </a:lvl3pPr>
      <a:lvl4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latin typeface="+mn-lt"/>
          <a:ea typeface="+mn-ea"/>
          <a:cs typeface="+mn-cs"/>
          <a:sym typeface="Tahoma" panose="020B0604030504040204"/>
        </a:defRPr>
      </a:lvl4pPr>
      <a:lvl5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latin typeface="+mn-lt"/>
          <a:ea typeface="+mn-ea"/>
          <a:cs typeface="+mn-cs"/>
          <a:sym typeface="Tahoma" panose="020B0604030504040204"/>
        </a:defRPr>
      </a:lvl5pPr>
      <a:lvl6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latin typeface="+mn-lt"/>
          <a:ea typeface="+mn-ea"/>
          <a:cs typeface="+mn-cs"/>
          <a:sym typeface="Tahoma" panose="020B0604030504040204"/>
        </a:defRPr>
      </a:lvl6pPr>
      <a:lvl7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latin typeface="+mn-lt"/>
          <a:ea typeface="+mn-ea"/>
          <a:cs typeface="+mn-cs"/>
          <a:sym typeface="Tahoma" panose="020B0604030504040204"/>
        </a:defRPr>
      </a:lvl7pPr>
      <a:lvl8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latin typeface="+mn-lt"/>
          <a:ea typeface="+mn-ea"/>
          <a:cs typeface="+mn-cs"/>
          <a:sym typeface="Tahoma" panose="020B0604030504040204"/>
        </a:defRPr>
      </a:lvl8pPr>
      <a:lvl9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latin typeface="+mn-lt"/>
          <a:ea typeface="+mn-ea"/>
          <a:cs typeface="+mn-cs"/>
          <a:sym typeface="Tahoma" panose="020B0604030504040204"/>
        </a:defRPr>
      </a:lvl9pPr>
    </p:titleStyle>
    <p:bodyStyle>
      <a:lvl1pPr marL="431800" marR="0" indent="-431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57000"/>
        <a:buFontTx/>
        <a:buChar char="‣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latin typeface="+mn-lt"/>
          <a:ea typeface="+mn-ea"/>
          <a:cs typeface="+mn-cs"/>
          <a:sym typeface="Tahoma" panose="020B0604030504040204"/>
        </a:defRPr>
      </a:lvl1pPr>
      <a:lvl2pPr marL="8610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latin typeface="+mn-lt"/>
          <a:ea typeface="+mn-ea"/>
          <a:cs typeface="+mn-cs"/>
          <a:sym typeface="Tahoma" panose="020B0604030504040204"/>
        </a:defRPr>
      </a:lvl2pPr>
      <a:lvl3pPr marL="13055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latin typeface="+mn-lt"/>
          <a:ea typeface="+mn-ea"/>
          <a:cs typeface="+mn-cs"/>
          <a:sym typeface="Tahoma" panose="020B0604030504040204"/>
        </a:defRPr>
      </a:lvl3pPr>
      <a:lvl4pPr marL="17500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latin typeface="+mn-lt"/>
          <a:ea typeface="+mn-ea"/>
          <a:cs typeface="+mn-cs"/>
          <a:sym typeface="Tahoma" panose="020B0604030504040204"/>
        </a:defRPr>
      </a:lvl4pPr>
      <a:lvl5pPr marL="21945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latin typeface="+mn-lt"/>
          <a:ea typeface="+mn-ea"/>
          <a:cs typeface="+mn-cs"/>
          <a:sym typeface="Tahoma" panose="020B0604030504040204"/>
        </a:defRPr>
      </a:lvl5pPr>
      <a:lvl6pPr marL="26390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latin typeface="+mn-lt"/>
          <a:ea typeface="+mn-ea"/>
          <a:cs typeface="+mn-cs"/>
          <a:sym typeface="Tahoma" panose="020B0604030504040204"/>
        </a:defRPr>
      </a:lvl6pPr>
      <a:lvl7pPr marL="30835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latin typeface="+mn-lt"/>
          <a:ea typeface="+mn-ea"/>
          <a:cs typeface="+mn-cs"/>
          <a:sym typeface="Tahoma" panose="020B0604030504040204"/>
        </a:defRPr>
      </a:lvl7pPr>
      <a:lvl8pPr marL="35280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latin typeface="+mn-lt"/>
          <a:ea typeface="+mn-ea"/>
          <a:cs typeface="+mn-cs"/>
          <a:sym typeface="Tahoma" panose="020B0604030504040204"/>
        </a:defRPr>
      </a:lvl8pPr>
      <a:lvl9pPr marL="39725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latin typeface="+mn-lt"/>
          <a:ea typeface="+mn-ea"/>
          <a:cs typeface="+mn-cs"/>
          <a:sym typeface="Tahoma" panose="020B0604030504040204"/>
        </a:defRPr>
      </a:lvl9pPr>
    </p:bodyStyle>
    <p:otherStyle>
      <a:lvl1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latin typeface="+mn-lt"/>
          <a:ea typeface="+mn-ea"/>
          <a:cs typeface="+mn-cs"/>
          <a:sym typeface="Tahoma" panose="020B0604030504040204"/>
        </a:defRPr>
      </a:lvl1pPr>
      <a:lvl2pPr marL="0" marR="0" indent="2286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latin typeface="+mn-lt"/>
          <a:ea typeface="+mn-ea"/>
          <a:cs typeface="+mn-cs"/>
          <a:sym typeface="Tahoma" panose="020B0604030504040204"/>
        </a:defRPr>
      </a:lvl2pPr>
      <a:lvl3pPr marL="0" marR="0" indent="4572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latin typeface="+mn-lt"/>
          <a:ea typeface="+mn-ea"/>
          <a:cs typeface="+mn-cs"/>
          <a:sym typeface="Tahoma" panose="020B0604030504040204"/>
        </a:defRPr>
      </a:lvl3pPr>
      <a:lvl4pPr marL="0" marR="0" indent="6858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latin typeface="+mn-lt"/>
          <a:ea typeface="+mn-ea"/>
          <a:cs typeface="+mn-cs"/>
          <a:sym typeface="Tahoma" panose="020B0604030504040204"/>
        </a:defRPr>
      </a:lvl4pPr>
      <a:lvl5pPr marL="0" marR="0" indent="9144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latin typeface="+mn-lt"/>
          <a:ea typeface="+mn-ea"/>
          <a:cs typeface="+mn-cs"/>
          <a:sym typeface="Tahoma" panose="020B0604030504040204"/>
        </a:defRPr>
      </a:lvl5pPr>
      <a:lvl6pPr marL="0" marR="0" indent="11430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latin typeface="+mn-lt"/>
          <a:ea typeface="+mn-ea"/>
          <a:cs typeface="+mn-cs"/>
          <a:sym typeface="Tahoma" panose="020B0604030504040204"/>
        </a:defRPr>
      </a:lvl6pPr>
      <a:lvl7pPr marL="0" marR="0" indent="13716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latin typeface="+mn-lt"/>
          <a:ea typeface="+mn-ea"/>
          <a:cs typeface="+mn-cs"/>
          <a:sym typeface="Tahoma" panose="020B0604030504040204"/>
        </a:defRPr>
      </a:lvl7pPr>
      <a:lvl8pPr marL="0" marR="0" indent="16002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latin typeface="+mn-lt"/>
          <a:ea typeface="+mn-ea"/>
          <a:cs typeface="+mn-cs"/>
          <a:sym typeface="Tahoma" panose="020B0604030504040204"/>
        </a:defRPr>
      </a:lvl8pPr>
      <a:lvl9pPr marL="0" marR="0" indent="18288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latin typeface="+mn-lt"/>
          <a:ea typeface="+mn-ea"/>
          <a:cs typeface="+mn-cs"/>
          <a:sym typeface="Tahoma" panose="020B060403050404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Dreieck"/>
          <p:cNvSpPr/>
          <p:nvPr/>
        </p:nvSpPr>
        <p:spPr>
          <a:xfrm>
            <a:off x="-5621227" y="8885236"/>
            <a:ext cx="10785253" cy="6280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2BAC9">
              <a:alpha val="30106"/>
            </a:srgbClr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 defTabSz="821690">
              <a:defRPr sz="3000">
                <a:solidFill>
                  <a:srgbClr val="FFFFFF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pPr>
            <a:endParaRPr/>
          </a:p>
        </p:txBody>
      </p:sp>
      <p:sp>
        <p:nvSpPr>
          <p:cNvPr id="1048591" name="Dreieck"/>
          <p:cNvSpPr/>
          <p:nvPr/>
        </p:nvSpPr>
        <p:spPr>
          <a:xfrm rot="10800000">
            <a:off x="19426349" y="-752092"/>
            <a:ext cx="10785253" cy="6280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2BAC9">
              <a:alpha val="30106"/>
            </a:srgbClr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 defTabSz="821690">
              <a:defRPr sz="3000">
                <a:solidFill>
                  <a:srgbClr val="FFFFFF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pPr>
            <a:endParaRPr/>
          </a:p>
        </p:txBody>
      </p:sp>
      <p:sp>
        <p:nvSpPr>
          <p:cNvPr id="1048592" name="Rechteck 6"/>
          <p:cNvSpPr/>
          <p:nvPr/>
        </p:nvSpPr>
        <p:spPr>
          <a:xfrm>
            <a:off x="3532910" y="3189497"/>
            <a:ext cx="16361680" cy="446024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de-DE" sz="7300" b="1" dirty="0">
                <a:solidFill>
                  <a:srgbClr val="164194"/>
                </a:solidFill>
                <a:latin typeface="Tahoma" panose="020B0604030504040204"/>
              </a:rPr>
              <a:t>Africa for sustainable development Fellowship</a:t>
            </a:r>
          </a:p>
          <a:p>
            <a:pPr algn="ctr"/>
            <a:r>
              <a:rPr lang="en-US" altLang="de-DE" sz="7300" i="1" dirty="0" err="1">
                <a:solidFill>
                  <a:srgbClr val="164194"/>
                </a:solidFill>
                <a:latin typeface="Tahoma" panose="020B0604030504040204"/>
              </a:rPr>
              <a:t>I</a:t>
            </a:r>
            <a:r>
              <a:rPr lang="de-DE" sz="7300" i="1" dirty="0" err="1">
                <a:solidFill>
                  <a:srgbClr val="164194"/>
                </a:solidFill>
                <a:latin typeface="Tahoma" panose="020B0604030504040204"/>
              </a:rPr>
              <a:t>ntroduction</a:t>
            </a:r>
            <a:endParaRPr lang="de-DE" sz="7300" i="1" dirty="0">
              <a:solidFill>
                <a:srgbClr val="164194"/>
              </a:solidFill>
              <a:latin typeface="Tahoma" panose="020B0604030504040204"/>
            </a:endParaRPr>
          </a:p>
          <a:p>
            <a:pPr algn="ctr"/>
            <a:r>
              <a:rPr lang="en-US" altLang="de-DE" sz="7300" i="1" dirty="0">
                <a:solidFill>
                  <a:srgbClr val="164194"/>
                </a:solidFill>
                <a:latin typeface="Tahoma" panose="020B0604030504040204"/>
              </a:rPr>
              <a:t>COHORT 3</a:t>
            </a:r>
            <a:r>
              <a:rPr lang="de-DE" sz="7300" i="1" dirty="0">
                <a:solidFill>
                  <a:srgbClr val="164194"/>
                </a:solidFill>
                <a:latin typeface="Tahoma" panose="020B0604030504040204"/>
              </a:rPr>
              <a:t> </a:t>
            </a:r>
            <a:r>
              <a:rPr lang="de-DE" sz="7300" i="1" dirty="0" err="1">
                <a:solidFill>
                  <a:srgbClr val="164194"/>
                </a:solidFill>
                <a:latin typeface="Tahoma" panose="020B0604030504040204"/>
              </a:rPr>
              <a:t>Profiles</a:t>
            </a:r>
            <a:endParaRPr lang="de-DE" sz="7300" i="1" dirty="0">
              <a:solidFill>
                <a:srgbClr val="164194"/>
              </a:solidFill>
              <a:latin typeface="Tahoma" panose="020B0604030504040204"/>
            </a:endParaRPr>
          </a:p>
        </p:txBody>
      </p:sp>
      <p:pic>
        <p:nvPicPr>
          <p:cNvPr id="2097155" name="Picture 4" descr="/Users/morris/Morris/Logos/Africa for Sustainable Development - Made with PosterMyWall.jpgAfrica for Sustainable Development - Made with PosterMyWall"/>
          <p:cNvPicPr>
            <a:picLocks noChangeAspect="1"/>
          </p:cNvPicPr>
          <p:nvPr/>
        </p:nvPicPr>
        <p:blipFill>
          <a:blip r:embed="rId2"/>
          <a:srcRect t="14673" b="18504"/>
          <a:stretch>
            <a:fillRect/>
          </a:stretch>
        </p:blipFill>
        <p:spPr>
          <a:xfrm>
            <a:off x="8817610" y="8151495"/>
            <a:ext cx="6348730" cy="424243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0" name="Dreieck"/>
          <p:cNvSpPr/>
          <p:nvPr/>
        </p:nvSpPr>
        <p:spPr>
          <a:xfrm>
            <a:off x="-5621227" y="8885236"/>
            <a:ext cx="10785253" cy="6280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2BAC9">
              <a:alpha val="30106"/>
            </a:srgbClr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 defTabSz="821690">
              <a:defRPr sz="3000">
                <a:solidFill>
                  <a:srgbClr val="FFFFFF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pPr>
            <a:endParaRPr>
              <a:latin typeface="+mj-lt"/>
            </a:endParaRPr>
          </a:p>
        </p:txBody>
      </p:sp>
      <p:sp>
        <p:nvSpPr>
          <p:cNvPr id="1048581" name="Dreieck"/>
          <p:cNvSpPr/>
          <p:nvPr/>
        </p:nvSpPr>
        <p:spPr>
          <a:xfrm rot="10800000">
            <a:off x="19224643" y="-995820"/>
            <a:ext cx="10785253" cy="6280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2BAC9">
              <a:alpha val="30106"/>
            </a:srgbClr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 defTabSz="821690">
              <a:defRPr sz="3000">
                <a:solidFill>
                  <a:srgbClr val="FFFFFF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pPr>
            <a:endParaRPr>
              <a:latin typeface="+mj-lt"/>
            </a:endParaRPr>
          </a:p>
        </p:txBody>
      </p:sp>
      <p:sp>
        <p:nvSpPr>
          <p:cNvPr id="1048582" name="Foliennummer"/>
          <p:cNvSpPr txBox="1">
            <a:spLocks noGrp="1"/>
          </p:cNvSpPr>
          <p:nvPr>
            <p:ph type="sldNum" sz="quarter" idx="4294967295"/>
          </p:nvPr>
        </p:nvSpPr>
        <p:spPr>
          <a:xfrm>
            <a:off x="23058375" y="12806362"/>
            <a:ext cx="295274" cy="46037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latin typeface="+mj-lt"/>
              </a:rPr>
              <a:t>2</a:t>
            </a:fld>
            <a:endParaRPr>
              <a:latin typeface="+mj-lt"/>
            </a:endParaRPr>
          </a:p>
        </p:txBody>
      </p:sp>
      <p:sp>
        <p:nvSpPr>
          <p:cNvPr id="1048583" name="Linie"/>
          <p:cNvSpPr/>
          <p:nvPr/>
        </p:nvSpPr>
        <p:spPr>
          <a:xfrm>
            <a:off x="1155687" y="3743816"/>
            <a:ext cx="21911284" cy="1"/>
          </a:xfrm>
          <a:prstGeom prst="line">
            <a:avLst/>
          </a:prstGeom>
          <a:ln>
            <a:solidFill>
              <a:srgbClr val="575756"/>
            </a:solidFill>
            <a:miter lim="400000"/>
          </a:ln>
        </p:spPr>
        <p:txBody>
          <a:bodyPr lIns="71437" tIns="71437" rIns="71437" bIns="71437" anchor="ctr"/>
          <a:lstStyle/>
          <a:p>
            <a:pPr algn="ctr">
              <a:defRPr sz="3000">
                <a:solidFill>
                  <a:srgbClr val="FFFFFF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pPr>
            <a:endParaRPr>
              <a:latin typeface="+mj-lt"/>
            </a:endParaRPr>
          </a:p>
        </p:txBody>
      </p:sp>
      <p:pic>
        <p:nvPicPr>
          <p:cNvPr id="2097152" name="signetblau.ai" descr="signetblau.ai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2111980" y="1133084"/>
            <a:ext cx="1032523" cy="589768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048584" name="Die Startup Häuser in Tunis &amp; Kigali unterstützen junge Menschen…"/>
          <p:cNvSpPr txBox="1"/>
          <p:nvPr/>
        </p:nvSpPr>
        <p:spPr>
          <a:xfrm>
            <a:off x="1308087" y="1054100"/>
            <a:ext cx="18656313" cy="879474"/>
          </a:xfrm>
          <a:prstGeom prst="rect">
            <a:avLst/>
          </a:prstGeom>
          <a:ln w="12700">
            <a:miter lim="400000"/>
          </a:ln>
        </p:spPr>
        <p:txBody>
          <a:bodyPr wrap="square" lIns="71437" tIns="71437" rIns="71437" bIns="71437">
            <a:spAutoFit/>
          </a:bodyPr>
          <a:lstStyle/>
          <a:p>
            <a:pPr>
              <a:defRPr sz="5000">
                <a:solidFill>
                  <a:srgbClr val="164194"/>
                </a:solidFill>
              </a:defRPr>
            </a:pPr>
            <a:endParaRPr>
              <a:latin typeface="+mj-lt"/>
            </a:endParaRPr>
          </a:p>
        </p:txBody>
      </p:sp>
      <p:sp>
        <p:nvSpPr>
          <p:cNvPr id="1048585" name="Die Startup Häuser in Tunis &amp; Kigali unterstützen junge Menschen…"/>
          <p:cNvSpPr txBox="1"/>
          <p:nvPr/>
        </p:nvSpPr>
        <p:spPr>
          <a:xfrm>
            <a:off x="1073962" y="1800675"/>
            <a:ext cx="18656313" cy="879474"/>
          </a:xfrm>
          <a:prstGeom prst="rect">
            <a:avLst/>
          </a:prstGeom>
          <a:ln w="12700">
            <a:miter lim="400000"/>
          </a:ln>
        </p:spPr>
        <p:txBody>
          <a:bodyPr wrap="square" lIns="71437" tIns="71437" rIns="71437" bIns="71437" anchor="t">
            <a:spAutoFit/>
          </a:bodyPr>
          <a:lstStyle/>
          <a:p>
            <a:pPr>
              <a:defRPr sz="5000">
                <a:solidFill>
                  <a:srgbClr val="164194"/>
                </a:solidFill>
              </a:defRPr>
            </a:pPr>
            <a:r>
              <a:rPr lang="en-US" altLang="en-GB" sz="5000">
                <a:solidFill>
                  <a:srgbClr val="164194"/>
                </a:solidFill>
                <a:latin typeface="+mj-lt"/>
              </a:rPr>
              <a:t>Sarah Sherah Alibaba </a:t>
            </a:r>
            <a:endParaRPr lang="de-DE" sz="5000">
              <a:solidFill>
                <a:srgbClr val="164194"/>
              </a:solidFill>
              <a:latin typeface="+mj-lt"/>
            </a:endParaRPr>
          </a:p>
        </p:txBody>
      </p:sp>
      <p:sp>
        <p:nvSpPr>
          <p:cNvPr id="1048586" name="WSH Kigali"/>
          <p:cNvSpPr txBox="1"/>
          <p:nvPr/>
        </p:nvSpPr>
        <p:spPr>
          <a:xfrm>
            <a:off x="1064336" y="2724067"/>
            <a:ext cx="3965573" cy="676274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 anchor="t">
            <a:spAutoFit/>
          </a:bodyPr>
          <a:lstStyle/>
          <a:p>
            <a:r>
              <a:rPr lang="en-US" altLang="en-GB">
                <a:latin typeface="+mj-lt"/>
              </a:rPr>
              <a:t>Renewable Energy </a:t>
            </a:r>
            <a:endParaRPr lang="en-US" altLang="de-DE">
              <a:latin typeface="+mj-lt"/>
            </a:endParaRPr>
          </a:p>
        </p:txBody>
      </p:sp>
      <p:sp>
        <p:nvSpPr>
          <p:cNvPr id="1048587" name="Textfeld 13"/>
          <p:cNvSpPr txBox="1"/>
          <p:nvPr/>
        </p:nvSpPr>
        <p:spPr>
          <a:xfrm>
            <a:off x="5516880" y="3864610"/>
            <a:ext cx="18143220" cy="303847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>
            <a:srgbClr val="000000"/>
          </a:fontRef>
        </p:style>
        <p:txBody>
          <a:bodyPr rot="0" spcFirstLastPara="1" vertOverflow="overflow" horzOverflow="overflow" vert="horz" wrap="square" lIns="71437" tIns="71437" rIns="71437" bIns="71437" numCol="1" spcCol="38100" rtlCol="0" anchor="t">
            <a:spAutoFit/>
          </a:bodyPr>
          <a:lstStyle/>
          <a:p>
            <a:r>
              <a:rPr lang="en-US" altLang="en-GB" sz="3200"/>
              <a:t>Sarah Sherah Alibaba i</a:t>
            </a:r>
            <a:r>
              <a:rPr sz="3200"/>
              <a:t>s a Sustainable Development Goals champion whose focus has been working with </a:t>
            </a:r>
            <a:r>
              <a:rPr lang="en-US" altLang="en-GB" sz="3200"/>
              <a:t> Solar Companies to provide cost-effective  Solar Home Systems  to off-grid  households. Thereby  creating </a:t>
            </a:r>
            <a:r>
              <a:rPr sz="3200"/>
              <a:t> community solutions. </a:t>
            </a:r>
            <a:r>
              <a:rPr lang="en-US" altLang="en-GB" sz="3200"/>
              <a:t>Sarah i</a:t>
            </a:r>
            <a:r>
              <a:rPr sz="3200"/>
              <a:t>s </a:t>
            </a:r>
            <a:r>
              <a:rPr lang="en-US" altLang="en-GB" sz="3200"/>
              <a:t>currently working with Pas Solar Limited  for over  5 years leading a team of 7 people. </a:t>
            </a:r>
            <a:r>
              <a:rPr sz="3200"/>
              <a:t> </a:t>
            </a:r>
            <a:r>
              <a:rPr lang="en-US" altLang="en-GB" sz="3200"/>
              <a:t>Sarah </a:t>
            </a:r>
            <a:r>
              <a:rPr sz="3200"/>
              <a:t>is </a:t>
            </a:r>
            <a:r>
              <a:rPr lang="en-US" altLang="en-GB" sz="3200"/>
              <a:t>highly talented and a  professional  manager, familiar  with  leading a department  and holds over 5 years of experience  in  planning,  administrative  duties, operations , sales and marketing. </a:t>
            </a:r>
            <a:endParaRPr sz="3200"/>
          </a:p>
        </p:txBody>
      </p:sp>
      <p:sp>
        <p:nvSpPr>
          <p:cNvPr id="1048588" name="Textfeld 13"/>
          <p:cNvSpPr txBox="1"/>
          <p:nvPr/>
        </p:nvSpPr>
        <p:spPr>
          <a:xfrm>
            <a:off x="5517062" y="9841543"/>
            <a:ext cx="9532177" cy="48327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>
            <a:srgbClr val="000000"/>
          </a:fontRef>
        </p:style>
        <p:txBody>
          <a:bodyPr rot="0" spcFirstLastPara="1" vertOverflow="overflow" horzOverflow="overflow" vert="horz" wrap="square" lIns="71437" tIns="71437" rIns="71437" bIns="71437" numCol="1" spcCol="38100" rtlCol="0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</a:defRPr>
            </a:defPPr>
            <a:lvl1pPr>
              <a:defRPr sz="3200" b="1">
                <a:latin typeface="+mj-lt"/>
              </a:defRPr>
            </a:lvl1pPr>
          </a:lstStyle>
          <a:p>
            <a:r>
              <a:rPr lang="en-GB" dirty="0">
                <a:sym typeface="Proxima Nova"/>
              </a:rPr>
              <a:t>Key Achievements:</a:t>
            </a:r>
          </a:p>
          <a:p>
            <a:pPr marL="527050" indent="-457200">
              <a:spcBef>
                <a:spcPts val="1000"/>
              </a:spcBef>
              <a:buClr>
                <a:srgbClr val="164194"/>
              </a:buClr>
              <a:buSzPts val="2500"/>
              <a:buFont typeface="Wingdings" panose="05000000000000000000" pitchFamily="2" charset="2"/>
              <a:buChar char="Ø"/>
            </a:pPr>
            <a:r>
              <a:rPr lang="en-US" altLang="en-GB" b="0" dirty="0">
                <a:sym typeface="Proxima Nova"/>
              </a:rPr>
              <a:t>Provided  Solar Home Systems to over 400 off-grid households </a:t>
            </a:r>
            <a:endParaRPr lang="en-GB" b="0" dirty="0">
              <a:sym typeface="Proxima Nova"/>
            </a:endParaRPr>
          </a:p>
          <a:p>
            <a:pPr marL="527050" indent="-457200">
              <a:spcBef>
                <a:spcPts val="1000"/>
              </a:spcBef>
              <a:buClr>
                <a:srgbClr val="164194"/>
              </a:buClr>
              <a:buSzPts val="2500"/>
              <a:buFont typeface="Wingdings" panose="05000000000000000000" pitchFamily="2" charset="2"/>
              <a:buChar char="Ø"/>
            </a:pPr>
            <a:r>
              <a:rPr lang="en-US" altLang="en-GB" b="0" dirty="0">
                <a:sym typeface="Proxima Nova"/>
              </a:rPr>
              <a:t>Outreach on the benefits and importance of Solar Home Systems to  10 off-grid communities and  also expansion of customer base across the 10 communities with 50%</a:t>
            </a:r>
            <a:endParaRPr lang="en-GB" b="0" dirty="0">
              <a:sym typeface="Proxima Nova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1048589" name="Textfeld 13"/>
          <p:cNvSpPr txBox="1"/>
          <p:nvPr/>
        </p:nvSpPr>
        <p:spPr>
          <a:xfrm>
            <a:off x="15049239" y="9201463"/>
            <a:ext cx="9141377" cy="17176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>
            <a:srgbClr val="000000"/>
          </a:fontRef>
        </p:style>
        <p:txBody>
          <a:bodyPr rot="0" spcFirstLastPara="1" vertOverflow="overflow" horzOverflow="overflow" vert="horz" wrap="square" lIns="71437" tIns="71437" rIns="71437" bIns="71437" numCol="1" spcCol="38100" rtlCol="0" anchor="t">
            <a:spAutoFit/>
          </a:bodyPr>
          <a:lstStyle/>
          <a:p>
            <a:r>
              <a:rPr lang="en-US" sz="3200" b="1" dirty="0">
                <a:latin typeface="+mj-lt"/>
              </a:rPr>
              <a:t>Program Milestones:</a:t>
            </a:r>
          </a:p>
          <a:p>
            <a:pPr marL="527050" indent="-457200">
              <a:spcBef>
                <a:spcPts val="1000"/>
              </a:spcBef>
              <a:buClr>
                <a:srgbClr val="164194"/>
              </a:buClr>
              <a:buSzPts val="2500"/>
              <a:buFont typeface="Wingdings" panose="05000000000000000000" pitchFamily="2" charset="2"/>
              <a:buChar char="Ø"/>
            </a:pPr>
            <a:r>
              <a:rPr lang="en-US" altLang="en-GB" sz="3200" dirty="0">
                <a:latin typeface="+mj-lt"/>
                <a:ea typeface="Proxima Nova"/>
                <a:cs typeface="Proxima Nova"/>
                <a:sym typeface="Proxima Nova"/>
              </a:rPr>
              <a:t>Increase customer base of  400+ to gain more access to  Solar Home Systems. </a:t>
            </a:r>
            <a:endParaRPr lang="en-GB" sz="3200" dirty="0">
              <a:latin typeface="+mj-lt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097153" name="Picture 12" descr="/Users/morris/Morris/Pictures/191403283_1922782227898754_4251087868136109264_n.jpg191403283_1922782227898754_4251087868136109264_n"/>
          <p:cNvPicPr>
            <a:picLocks noChangeAspect="1"/>
          </p:cNvPicPr>
          <p:nvPr/>
        </p:nvPicPr>
        <p:blipFill>
          <a:blip r:embed="rId3"/>
          <a:srcRect t="1356" b="1356"/>
          <a:stretch>
            <a:fillRect/>
          </a:stretch>
        </p:blipFill>
        <p:spPr>
          <a:xfrm>
            <a:off x="1223126" y="4451764"/>
            <a:ext cx="4091305" cy="4031685"/>
          </a:xfrm>
          <a:prstGeom prst="rect">
            <a:avLst/>
          </a:prstGeom>
        </p:spPr>
      </p:pic>
      <p:pic>
        <p:nvPicPr>
          <p:cNvPr id="2097154" name="Picture 13" descr="/Users/morris/Morris/Logos/STC Priting.pngSTC Priti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711960" y="9415780"/>
            <a:ext cx="3159760" cy="316039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575756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Tahoma"/>
        <a:ea typeface="Tahoma"/>
        <a:cs typeface="Tahoma"/>
      </a:majorFont>
      <a:minorFont>
        <a:latin typeface="Tahoma"/>
        <a:ea typeface="Tahoma"/>
        <a:cs typeface="Tahom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6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latin typeface="Helvetica Neue Medium" panose="02000503000000020004"/>
            <a:ea typeface="Helvetica Neue Medium" panose="02000503000000020004"/>
            <a:cs typeface="Helvetica Neue Medium" panose="02000503000000020004"/>
            <a:sym typeface="Helvetica Neue Medium" panose="020005030000000200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>
          <a:srgbClr val="000000"/>
        </a:fontRef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>
          <a:srgbClr val="000000"/>
        </a:fontRef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8216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600" b="0" i="0" u="none" strike="noStrike" cap="none" spc="0" normalizeH="0" baseline="0">
            <a:ln>
              <a:noFill/>
            </a:ln>
            <a:solidFill>
              <a:srgbClr val="575756"/>
            </a:solidFill>
            <a:effectLst/>
            <a:latin typeface="+mn-lt"/>
            <a:ea typeface="+mn-ea"/>
            <a:cs typeface="+mn-cs"/>
            <a:sym typeface="Tahoma" panose="020B06040305040402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>
          <a:srgbClr val="000000"/>
        </a:fontRef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Tahoma"/>
        <a:ea typeface="Tahoma"/>
        <a:cs typeface="Tahoma"/>
      </a:majorFont>
      <a:minorFont>
        <a:latin typeface="Tahoma"/>
        <a:ea typeface="Tahoma"/>
        <a:cs typeface="Tahom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6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latin typeface="Helvetica Neue Medium" panose="02000503000000020004"/>
            <a:ea typeface="Helvetica Neue Medium" panose="02000503000000020004"/>
            <a:cs typeface="Helvetica Neue Medium" panose="02000503000000020004"/>
            <a:sym typeface="Helvetica Neue Medium" panose="020005030000000200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>
          <a:srgbClr val="000000"/>
        </a:fontRef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>
          <a:srgbClr val="000000"/>
        </a:fontRef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8216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600" b="0" i="0" u="none" strike="noStrike" cap="none" spc="0" normalizeH="0" baseline="0">
            <a:ln>
              <a:noFill/>
            </a:ln>
            <a:solidFill>
              <a:srgbClr val="575756"/>
            </a:solidFill>
            <a:effectLst/>
            <a:latin typeface="+mn-lt"/>
            <a:ea typeface="+mn-ea"/>
            <a:cs typeface="+mn-cs"/>
            <a:sym typeface="Tahoma" panose="020B06040305040402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>
          <a:srgbClr val="000000"/>
        </a:fontRef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Custom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Helvetica Light</vt:lpstr>
      <vt:lpstr>Helvetica Neue</vt:lpstr>
      <vt:lpstr>Helvetica Neue Medium</vt:lpstr>
      <vt:lpstr>Tahoma</vt:lpstr>
      <vt:lpstr>Wingdings</vt:lpstr>
      <vt:lpstr>White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Wurow, Andrea</dc:creator>
  <cp:lastModifiedBy>Wharehouse</cp:lastModifiedBy>
  <cp:revision>1</cp:revision>
  <dcterms:created xsi:type="dcterms:W3CDTF">2023-10-18T05:35:00Z</dcterms:created>
  <dcterms:modified xsi:type="dcterms:W3CDTF">2023-10-25T09:34:03Z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0x010100277494833E7B6D429A895E2A2936E491</vt:lpwstr>
  </property>
  <property fmtid="{D5CDD505-2E9C-101B-9397-08002B2CF9AE}" pid="3" name="KSOProductBuildVer">
    <vt:lpwstr>1033-5.5.1.8075</vt:lpwstr>
  </property>
  <property fmtid="{D5CDD505-2E9C-101B-9397-08002B2CF9AE}" pid="4" name="ICV">
    <vt:lpwstr>1d618a0f4a2b47098eba7c0124753b0e</vt:lpwstr>
  </property>
</Properties>
</file>