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3716000" cx="24384000"/>
  <p:notesSz cx="6959600" cy="9245600"/>
  <p:embeddedFontLst>
    <p:embeddedFont>
      <p:font typeface="Tahoma"/>
      <p:regular r:id="rId8"/>
      <p:bold r:id="rId9"/>
    </p:embeddedFont>
    <p:embeddedFont>
      <p:font typeface="Helvetica Neue"/>
      <p:regular r:id="rId10"/>
      <p:bold r:id="rId11"/>
      <p:italic r:id="rId12"/>
      <p:boldItalic r:id="rId13"/>
    </p:embeddedFont>
    <p:embeddedFont>
      <p:font typeface="Helvetica Neue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8198">
          <p15:clr>
            <a:srgbClr val="A4A3A4"/>
          </p15:clr>
        </p15:guide>
        <p15:guide id="4" pos="756">
          <p15:clr>
            <a:srgbClr val="A4A3A4"/>
          </p15:clr>
        </p15:guide>
        <p15:guide id="5" pos="8542">
          <p15:clr>
            <a:srgbClr val="A4A3A4"/>
          </p15:clr>
        </p15:guide>
        <p15:guide id="6" orient="horz" pos="3163">
          <p15:clr>
            <a:srgbClr val="A4A3A4"/>
          </p15:clr>
        </p15:guide>
        <p15:guide id="7" orient="horz" pos="7064">
          <p15:clr>
            <a:srgbClr val="A4A3A4"/>
          </p15:clr>
        </p15:guide>
        <p15:guide id="8" pos="1455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6DpZkT03NH5Q6QR78MSTuxJK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  <p:guide pos="8198" orient="horz"/>
        <p:guide pos="756"/>
        <p:guide pos="8542"/>
        <p:guide pos="3163" orient="horz"/>
        <p:guide pos="7064" orient="horz"/>
        <p:guide pos="145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bold.fntdata"/><Relationship Id="rId15" Type="http://schemas.openxmlformats.org/officeDocument/2006/relationships/font" Target="fonts/HelveticaNeueLight-bold.fntdata"/><Relationship Id="rId14" Type="http://schemas.openxmlformats.org/officeDocument/2006/relationships/font" Target="fonts/HelveticaNeueLight-regular.fntdata"/><Relationship Id="rId17" Type="http://schemas.openxmlformats.org/officeDocument/2006/relationships/font" Target="fonts/HelveticaNeueLight-boldItalic.fntdata"/><Relationship Id="rId16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98463" y="693738"/>
            <a:ext cx="6162675" cy="34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27947" y="4391660"/>
            <a:ext cx="5103707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75" lIns="92575" spcFirstLastPara="1" rIns="92575" wrap="square" tIns="46275">
            <a:noAutofit/>
          </a:bodyPr>
          <a:lstStyle>
            <a:lvl1pPr indent="-228600" lvl="0" marL="4572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927947" y="4391660"/>
            <a:ext cx="5103707" cy="4160520"/>
          </a:xfrm>
          <a:prstGeom prst="rect">
            <a:avLst/>
          </a:prstGeom>
        </p:spPr>
        <p:txBody>
          <a:bodyPr anchorCtr="0" anchor="t" bIns="46275" lIns="92575" spcFirstLastPara="1" rIns="92575" wrap="square" tIns="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398463" y="693738"/>
            <a:ext cx="6162675" cy="34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927947" y="4391660"/>
            <a:ext cx="5103707" cy="4160520"/>
          </a:xfrm>
          <a:prstGeom prst="rect">
            <a:avLst/>
          </a:prstGeom>
        </p:spPr>
        <p:txBody>
          <a:bodyPr anchorCtr="0" anchor="t" bIns="46275" lIns="92575" spcFirstLastPara="1" rIns="92575" wrap="square" tIns="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398463" y="693738"/>
            <a:ext cx="6162675" cy="34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tat">
  <p:cSld name="Zita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Tahoma"/>
              <a:buNone/>
              <a:defRPr sz="2000"/>
            </a:lvl1pPr>
            <a:lvl2pPr indent="-39433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2" type="body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800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>
            <p:ph idx="2" type="pic"/>
          </p:nvPr>
        </p:nvSpPr>
        <p:spPr>
          <a:xfrm>
            <a:off x="1712269" y="0"/>
            <a:ext cx="20959463" cy="13983891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Horizontal">
  <p:cSld name="Foto - Horizontal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>
            <p:ph idx="2" type="pic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5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" type="body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5pPr>
            <a:lvl6pPr indent="-394335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- Mitte">
  <p:cSld name="Titel - Mitt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kal">
  <p:cSld name="Foto - Vertika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/>
          <p:nvPr>
            <p:ph idx="2" type="pic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7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000"/>
              <a:buFont typeface="Tahoma"/>
              <a:buNone/>
              <a:defRPr baseline="30000" sz="3000">
                <a:solidFill>
                  <a:srgbClr val="5757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  <a:defRPr sz="3600"/>
            </a:lvl5pPr>
            <a:lvl6pPr indent="-394335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- Oben">
  <p:cSld name="Titel - Obe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&amp; Punkte">
  <p:cSld name="Titel &amp; Punkt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08051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6"/>
              <a:buChar char="‣"/>
              <a:defRPr/>
            </a:lvl1pPr>
            <a:lvl2pPr indent="-39433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Punkte &amp; Foto">
  <p:cSld name="Titel, Punkte &amp; Fot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>
            <p:ph idx="2" type="pic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0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08051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6"/>
              <a:buChar char="‣"/>
              <a:defRPr/>
            </a:lvl1pPr>
            <a:lvl2pPr indent="-39433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12187237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5757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kte">
  <p:cSld name="Punkt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08051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6"/>
              <a:buChar char="‣"/>
              <a:defRPr/>
            </a:lvl1pPr>
            <a:lvl2pPr indent="-39433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3 Stück">
  <p:cSld name="Foto - 3 Stüc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/>
          <p:nvPr>
            <p:ph idx="2" type="pic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2"/>
          <p:cNvSpPr/>
          <p:nvPr>
            <p:ph idx="3" type="pic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2"/>
          <p:cNvSpPr/>
          <p:nvPr>
            <p:ph idx="4" type="pic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  <a:defRPr b="0" i="0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52768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710"/>
              <a:buFont typeface="Tahoma"/>
              <a:buChar char="‣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504825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350"/>
              <a:buFont typeface="Tahoma"/>
              <a:buChar char="•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504825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350"/>
              <a:buFont typeface="Tahoma"/>
              <a:buChar char="•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50482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350"/>
              <a:buFont typeface="Tahoma"/>
              <a:buChar char="•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504825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350"/>
              <a:buFont typeface="Tahoma"/>
              <a:buChar char="•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504825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350"/>
              <a:buFont typeface="Tahoma"/>
              <a:buChar char="•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504825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350"/>
              <a:buFont typeface="Tahoma"/>
              <a:buChar char="•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504825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350"/>
              <a:buFont typeface="Tahoma"/>
              <a:buChar char="•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504825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4350"/>
              <a:buFont typeface="Tahoma"/>
              <a:buChar char="•"/>
              <a:defRPr b="0" baseline="30000" i="0" sz="30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12187237" y="13073062"/>
            <a:ext cx="460624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  <a:defRPr b="0" i="0" sz="2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/>
          <p:nvPr/>
        </p:nvSpPr>
        <p:spPr>
          <a:xfrm>
            <a:off x="-5621227" y="8885236"/>
            <a:ext cx="10785253" cy="6280692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BAC9">
              <a:alpha val="29803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"/>
          <p:cNvSpPr/>
          <p:nvPr/>
        </p:nvSpPr>
        <p:spPr>
          <a:xfrm rot="10800000">
            <a:off x="19426349" y="-752092"/>
            <a:ext cx="10785253" cy="6280691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BAC9">
              <a:alpha val="29803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3532910" y="3189497"/>
            <a:ext cx="16361680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7300"/>
              <a:buFont typeface="Tahoma"/>
              <a:buNone/>
            </a:pPr>
            <a:r>
              <a:rPr b="1" i="0" lang="en-US" sz="73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rPr>
              <a:t>Africa for sustainable development Fellowship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7300"/>
              <a:buFont typeface="Tahoma"/>
              <a:buNone/>
            </a:pPr>
            <a:r>
              <a:rPr b="0" i="1" lang="en-US" sz="73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  <a:endParaRPr b="0" i="1" sz="7300" u="none" cap="none" strike="noStrike">
              <a:solidFill>
                <a:srgbClr val="16419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7300"/>
              <a:buFont typeface="Tahoma"/>
              <a:buNone/>
            </a:pPr>
            <a:r>
              <a:rPr b="0" i="1" lang="en-US" sz="73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rPr>
              <a:t>COHORT 3 Profiles</a:t>
            </a:r>
            <a:endParaRPr b="0" i="1" sz="7300" u="none" cap="none" strike="noStrike">
              <a:solidFill>
                <a:srgbClr val="16419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/Users/morris/Morris/Logos/Africa for Sustainable Development - Made with PosterMyWall.jpgAfrica for Sustainable Development - Made with PosterMyWall" id="58" name="Google Shape;58;p1"/>
          <p:cNvPicPr preferRelativeResize="0"/>
          <p:nvPr/>
        </p:nvPicPr>
        <p:blipFill rotWithShape="1">
          <a:blip r:embed="rId3">
            <a:alphaModFix/>
          </a:blip>
          <a:srcRect b="18504" l="0" r="0" t="14673"/>
          <a:stretch/>
        </p:blipFill>
        <p:spPr>
          <a:xfrm>
            <a:off x="8817610" y="8151495"/>
            <a:ext cx="6348730" cy="424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-5621227" y="8885236"/>
            <a:ext cx="10785253" cy="6280692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BAC9">
              <a:alpha val="29803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2"/>
          <p:cNvSpPr/>
          <p:nvPr/>
        </p:nvSpPr>
        <p:spPr>
          <a:xfrm rot="10800000">
            <a:off x="19224643" y="-995820"/>
            <a:ext cx="10785253" cy="6280691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BAC9">
              <a:alpha val="29803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2"/>
          <p:cNvSpPr txBox="1"/>
          <p:nvPr>
            <p:ph idx="4294967295" type="sldNum"/>
          </p:nvPr>
        </p:nvSpPr>
        <p:spPr>
          <a:xfrm>
            <a:off x="23058375" y="12806362"/>
            <a:ext cx="308100" cy="4857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Tahoma"/>
              <a:buNone/>
            </a:pPr>
            <a:fld id="{00000000-1234-1234-1234-123412341234}" type="slidenum">
              <a:rPr lang="en-US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6" name="Google Shape;66;p2"/>
          <p:cNvCxnSpPr/>
          <p:nvPr/>
        </p:nvCxnSpPr>
        <p:spPr>
          <a:xfrm>
            <a:off x="1155687" y="3743816"/>
            <a:ext cx="21911284" cy="1"/>
          </a:xfrm>
          <a:prstGeom prst="straightConnector1">
            <a:avLst/>
          </a:prstGeom>
          <a:noFill/>
          <a:ln cap="flat" cmpd="sng" w="9525">
            <a:solidFill>
              <a:srgbClr val="575756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signetblau.ai"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11980" y="1133084"/>
            <a:ext cx="1032523" cy="58976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1308087" y="1054100"/>
            <a:ext cx="18656313" cy="91371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3600"/>
              <a:buFont typeface="Tahoma"/>
              <a:buNone/>
            </a:pPr>
            <a:r>
              <a:t/>
            </a:r>
            <a:endParaRPr b="0" i="0" sz="36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073962" y="1800675"/>
            <a:ext cx="18656313" cy="91122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5000"/>
              <a:buFont typeface="Tahoma"/>
              <a:buNone/>
            </a:pPr>
            <a:r>
              <a:rPr b="0" i="0" lang="en-US" sz="5000" u="none" cap="none" strike="noStrike">
                <a:solidFill>
                  <a:srgbClr val="164194"/>
                </a:solidFill>
                <a:latin typeface="Tahoma"/>
                <a:ea typeface="Tahoma"/>
                <a:cs typeface="Tahoma"/>
                <a:sym typeface="Tahoma"/>
              </a:rPr>
              <a:t>Yewo Grace Gondwe  </a:t>
            </a:r>
            <a:endParaRPr b="0" i="0" sz="5000" u="none" cap="none" strike="noStrike">
              <a:solidFill>
                <a:srgbClr val="16419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064336" y="2724067"/>
            <a:ext cx="5020604" cy="69826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Tahoma"/>
              <a:buNone/>
            </a:pPr>
            <a:r>
              <a:rPr b="0" i="0" lang="en-US" sz="36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Human Rights Advocate</a:t>
            </a:r>
            <a:endParaRPr b="0" i="0" sz="36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5164026" y="3851756"/>
            <a:ext cx="19554300" cy="50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Yewo Grace Gondwe is a Malawian young lady, aged 26  who is dedicated to foster youth empowerment and advocate for the protection of human rights.  She is a Social scientist with exceptional leadership, and policy advocacy skills. She has devoted over 5 years to NGOs steering community projects in SRHR, governance, gender equality and human rights. Currently working with the Malawi Sexual Reproductive Health and Rights alliance as a Program Advocacy Coordinator, she spearheads SRHR advocacy initiatives  at local, national and international levels. Her unwavering commitment radiates through her advocacy, volunteerism and youth empowerment to challenge systemic inequalities for a fairer world. Her service in the WHO Youth Council, is a commitment to contributing towards lasting change on global health.  She Holds a Bachelor’s Degree of Social Science with a major in Development Studies and currently pursuing a Master of Arts in International Relations and Diplomacy.</a:t>
            </a:r>
            <a:endParaRPr b="0" i="0" sz="32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896466" y="9028389"/>
            <a:ext cx="10152773" cy="4083809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Tahoma"/>
              <a:buNone/>
            </a:pPr>
            <a:r>
              <a:rPr b="1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Key Achievements: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BSc in Development Studies</a:t>
            </a:r>
            <a:endParaRPr b="0" i="0" sz="32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Appointed in the World Health Organisation Youth Council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Serve as a member of the global Youth coalition for Reproductive Rights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National steering committee member for the USAID Momentum Tiyeni youth innovation Challenge</a:t>
            </a:r>
            <a:endParaRPr b="0" i="0" sz="32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5049239" y="9201463"/>
            <a:ext cx="9141377" cy="3098924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Young women Leadership Programme fellow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National Coordinator for Generation Democracy, Malawi Chapter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Research to Change USAID Youth Excel Mentorship Programme Fellow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575756"/>
                </a:solidFill>
                <a:latin typeface="Tahoma"/>
                <a:ea typeface="Tahoma"/>
                <a:cs typeface="Tahoma"/>
                <a:sym typeface="Tahoma"/>
              </a:rPr>
              <a:t>Africa for Sustainable Development Fellow</a:t>
            </a:r>
            <a:endParaRPr b="1" i="0" sz="3200" u="none" cap="none" strike="noStrike">
              <a:solidFill>
                <a:srgbClr val="57575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310" y="3743816"/>
            <a:ext cx="4253156" cy="637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75756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2023-10-18T09:35:00Z</dcterms:created>
  <dc:creator>Wurow, Andrea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0x010100277494833E7B6D429A895E2A2936E491</vt:lpwstr>
  </property>
  <property fmtid="{D5CDD505-2E9C-101B-9397-08002B2CF9AE}" pid="3" name="KSOProductBuildVer">
    <vt:lpwstr>1033-5.5.1.8075</vt:lpwstr>
  </property>
</Properties>
</file>