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sldIdLst>
    <p:sldId id="274" r:id="rId2"/>
    <p:sldId id="277" r:id="rId3"/>
    <p:sldId id="257" r:id="rId4"/>
    <p:sldId id="273" r:id="rId5"/>
    <p:sldId id="258" r:id="rId6"/>
    <p:sldId id="260" r:id="rId7"/>
    <p:sldId id="261" r:id="rId8"/>
    <p:sldId id="259" r:id="rId9"/>
    <p:sldId id="262" r:id="rId10"/>
    <p:sldId id="263" r:id="rId11"/>
    <p:sldId id="264" r:id="rId12"/>
    <p:sldId id="265" r:id="rId13"/>
    <p:sldId id="267" r:id="rId14"/>
    <p:sldId id="270" r:id="rId15"/>
    <p:sldId id="268" r:id="rId16"/>
    <p:sldId id="269" r:id="rId17"/>
    <p:sldId id="271" r:id="rId18"/>
    <p:sldId id="272" r:id="rId19"/>
    <p:sldId id="278" r:id="rId20"/>
    <p:sldId id="281" r:id="rId21"/>
    <p:sldId id="279" r:id="rId22"/>
    <p:sldId id="276" r:id="rId23"/>
    <p:sldId id="280" r:id="rId24"/>
    <p:sldId id="275" r:id="rId25"/>
  </p:sldIdLst>
  <p:sldSz cx="12192000" cy="6858000"/>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yllis Cephas" initials="PC" lastIdx="1" clrIdx="0">
    <p:extLst>
      <p:ext uri="{19B8F6BF-5375-455C-9EA6-DF929625EA0E}">
        <p15:presenceInfo xmlns:p15="http://schemas.microsoft.com/office/powerpoint/2012/main" userId="a72552dab21d8f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3" d="100"/>
          <a:sy n="93" d="100"/>
        </p:scale>
        <p:origin x="2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FD8AA-D75A-47EF-9BA6-F28DE9D4716C}" type="doc">
      <dgm:prSet loTypeId="urn:microsoft.com/office/officeart/2005/8/layout/vList2" loCatId="list" qsTypeId="urn:microsoft.com/office/officeart/2005/8/quickstyle/3d4" qsCatId="3D" csTypeId="urn:microsoft.com/office/officeart/2005/8/colors/colorful1" csCatId="colorful" phldr="1"/>
      <dgm:spPr/>
      <dgm:t>
        <a:bodyPr/>
        <a:lstStyle/>
        <a:p>
          <a:endParaRPr lang="en-US"/>
        </a:p>
      </dgm:t>
    </dgm:pt>
    <dgm:pt modelId="{42B130DA-AB59-498A-ACB4-72ADC6462474}">
      <dgm:prSet/>
      <dgm:spPr/>
      <dgm:t>
        <a:bodyPr/>
        <a:lstStyle/>
        <a:p>
          <a:r>
            <a:rPr lang="en-US" dirty="0">
              <a:solidFill>
                <a:srgbClr val="0070C0"/>
              </a:solidFill>
              <a:latin typeface="Forte" panose="03060902040502070203" pitchFamily="66" charset="0"/>
            </a:rPr>
            <a:t>“In Loving memory”, Marthenia V. Jones 1928-2001</a:t>
          </a:r>
        </a:p>
      </dgm:t>
    </dgm:pt>
    <dgm:pt modelId="{1E6F9D00-A290-4E5D-8275-A6023467ABF3}" type="parTrans" cxnId="{3F6EB87C-077C-4D16-AB13-1B2CE2FC208D}">
      <dgm:prSet/>
      <dgm:spPr/>
      <dgm:t>
        <a:bodyPr/>
        <a:lstStyle/>
        <a:p>
          <a:endParaRPr lang="en-US"/>
        </a:p>
      </dgm:t>
    </dgm:pt>
    <dgm:pt modelId="{9F4A03E8-119E-49AA-845A-841A59190C49}" type="sibTrans" cxnId="{3F6EB87C-077C-4D16-AB13-1B2CE2FC208D}">
      <dgm:prSet/>
      <dgm:spPr/>
      <dgm:t>
        <a:bodyPr/>
        <a:lstStyle/>
        <a:p>
          <a:endParaRPr lang="en-US"/>
        </a:p>
      </dgm:t>
    </dgm:pt>
    <dgm:pt modelId="{E3B7163E-2B9F-44A4-878C-FC452280876F}">
      <dgm:prSet/>
      <dgm:spPr/>
      <dgm:t>
        <a:bodyPr/>
        <a:lstStyle/>
        <a:p>
          <a:r>
            <a:rPr lang="en-US" dirty="0">
              <a:solidFill>
                <a:srgbClr val="0070C0"/>
              </a:solidFill>
              <a:latin typeface="Forte" panose="03060902040502070203" pitchFamily="66" charset="0"/>
            </a:rPr>
            <a:t>With Love, </a:t>
          </a:r>
        </a:p>
        <a:p>
          <a:r>
            <a:rPr lang="en-US" dirty="0">
              <a:solidFill>
                <a:srgbClr val="0070C0"/>
              </a:solidFill>
              <a:latin typeface="Forte" panose="03060902040502070203" pitchFamily="66" charset="0"/>
            </a:rPr>
            <a:t>Your daughters, Sandra, Phyllis, Toni, Marcella, Julia &amp; their families</a:t>
          </a:r>
        </a:p>
      </dgm:t>
    </dgm:pt>
    <dgm:pt modelId="{172F783D-AFC5-4000-BD05-01EA154D44E3}" type="parTrans" cxnId="{F59FD84C-9583-4C13-97D0-85F9EB960301}">
      <dgm:prSet/>
      <dgm:spPr/>
      <dgm:t>
        <a:bodyPr/>
        <a:lstStyle/>
        <a:p>
          <a:endParaRPr lang="en-US"/>
        </a:p>
      </dgm:t>
    </dgm:pt>
    <dgm:pt modelId="{06ABEC16-B7A3-4C5C-A456-293E07231240}" type="sibTrans" cxnId="{F59FD84C-9583-4C13-97D0-85F9EB960301}">
      <dgm:prSet/>
      <dgm:spPr/>
      <dgm:t>
        <a:bodyPr/>
        <a:lstStyle/>
        <a:p>
          <a:endParaRPr lang="en-US"/>
        </a:p>
      </dgm:t>
    </dgm:pt>
    <dgm:pt modelId="{8E681B2D-8A25-4F94-95CD-8AD336AAAEA9}" type="pres">
      <dgm:prSet presAssocID="{AB1FD8AA-D75A-47EF-9BA6-F28DE9D4716C}" presName="linear" presStyleCnt="0">
        <dgm:presLayoutVars>
          <dgm:animLvl val="lvl"/>
          <dgm:resizeHandles val="exact"/>
        </dgm:presLayoutVars>
      </dgm:prSet>
      <dgm:spPr/>
    </dgm:pt>
    <dgm:pt modelId="{E249C648-FA50-4086-95EF-B204E319B08C}" type="pres">
      <dgm:prSet presAssocID="{42B130DA-AB59-498A-ACB4-72ADC6462474}" presName="parentText" presStyleLbl="node1" presStyleIdx="0" presStyleCnt="2" custLinFactY="-99187" custLinFactNeighborX="-2381" custLinFactNeighborY="-100000">
        <dgm:presLayoutVars>
          <dgm:chMax val="0"/>
          <dgm:bulletEnabled val="1"/>
        </dgm:presLayoutVars>
      </dgm:prSet>
      <dgm:spPr/>
    </dgm:pt>
    <dgm:pt modelId="{A2B2DA27-370A-4BE3-BA71-CF33936CEB36}" type="pres">
      <dgm:prSet presAssocID="{9F4A03E8-119E-49AA-845A-841A59190C49}" presName="spacer" presStyleCnt="0"/>
      <dgm:spPr/>
    </dgm:pt>
    <dgm:pt modelId="{194FBA69-7C44-45DE-A3A9-75AA72013C22}" type="pres">
      <dgm:prSet presAssocID="{E3B7163E-2B9F-44A4-878C-FC452280876F}" presName="parentText" presStyleLbl="node1" presStyleIdx="1" presStyleCnt="2">
        <dgm:presLayoutVars>
          <dgm:chMax val="0"/>
          <dgm:bulletEnabled val="1"/>
        </dgm:presLayoutVars>
      </dgm:prSet>
      <dgm:spPr/>
    </dgm:pt>
  </dgm:ptLst>
  <dgm:cxnLst>
    <dgm:cxn modelId="{1EDC5710-FC4E-41B0-87A6-6DFAAE7EF068}" type="presOf" srcId="{42B130DA-AB59-498A-ACB4-72ADC6462474}" destId="{E249C648-FA50-4086-95EF-B204E319B08C}" srcOrd="0" destOrd="0" presId="urn:microsoft.com/office/officeart/2005/8/layout/vList2"/>
    <dgm:cxn modelId="{F59FD84C-9583-4C13-97D0-85F9EB960301}" srcId="{AB1FD8AA-D75A-47EF-9BA6-F28DE9D4716C}" destId="{E3B7163E-2B9F-44A4-878C-FC452280876F}" srcOrd="1" destOrd="0" parTransId="{172F783D-AFC5-4000-BD05-01EA154D44E3}" sibTransId="{06ABEC16-B7A3-4C5C-A456-293E07231240}"/>
    <dgm:cxn modelId="{3F6EB87C-077C-4D16-AB13-1B2CE2FC208D}" srcId="{AB1FD8AA-D75A-47EF-9BA6-F28DE9D4716C}" destId="{42B130DA-AB59-498A-ACB4-72ADC6462474}" srcOrd="0" destOrd="0" parTransId="{1E6F9D00-A290-4E5D-8275-A6023467ABF3}" sibTransId="{9F4A03E8-119E-49AA-845A-841A59190C49}"/>
    <dgm:cxn modelId="{384D9EB8-D056-4F71-8564-F9CC830BEE0B}" type="presOf" srcId="{E3B7163E-2B9F-44A4-878C-FC452280876F}" destId="{194FBA69-7C44-45DE-A3A9-75AA72013C22}" srcOrd="0" destOrd="0" presId="urn:microsoft.com/office/officeart/2005/8/layout/vList2"/>
    <dgm:cxn modelId="{F0E0FEE4-2DDF-454B-AC5C-8FCD5C9BCC36}" type="presOf" srcId="{AB1FD8AA-D75A-47EF-9BA6-F28DE9D4716C}" destId="{8E681B2D-8A25-4F94-95CD-8AD336AAAEA9}" srcOrd="0" destOrd="0" presId="urn:microsoft.com/office/officeart/2005/8/layout/vList2"/>
    <dgm:cxn modelId="{5AB3EEC1-EF77-401E-963E-D8AE2AEE3160}" type="presParOf" srcId="{8E681B2D-8A25-4F94-95CD-8AD336AAAEA9}" destId="{E249C648-FA50-4086-95EF-B204E319B08C}" srcOrd="0" destOrd="0" presId="urn:microsoft.com/office/officeart/2005/8/layout/vList2"/>
    <dgm:cxn modelId="{6C03E1DC-4435-44AF-BC0C-5CC72274D167}" type="presParOf" srcId="{8E681B2D-8A25-4F94-95CD-8AD336AAAEA9}" destId="{A2B2DA27-370A-4BE3-BA71-CF33936CEB36}" srcOrd="1" destOrd="0" presId="urn:microsoft.com/office/officeart/2005/8/layout/vList2"/>
    <dgm:cxn modelId="{C7DCCFC8-A5AE-41F1-B98B-46425F784513}" type="presParOf" srcId="{8E681B2D-8A25-4F94-95CD-8AD336AAAEA9}" destId="{194FBA69-7C44-45DE-A3A9-75AA72013C2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1FDBDB-CC6E-49E6-B335-3219E471F8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B73BDFB-19F7-44D4-9E96-321C6E9987BF}">
      <dgm:prSet/>
      <dgm:spPr/>
      <dgm:t>
        <a:bodyPr/>
        <a:lstStyle/>
        <a:p>
          <a:r>
            <a:rPr lang="en-US" b="0" i="0" dirty="0"/>
            <a:t>“Praise be to the God and Father of our Lord Jesus Christ, the Father of compassion and the God of all comfort, who comforts us in all our troubles, so that we can comfort those in any trouble with the comfort we ourselves receive from God.” 2 Cor 1:3</a:t>
          </a:r>
          <a:endParaRPr lang="en-US" dirty="0"/>
        </a:p>
      </dgm:t>
    </dgm:pt>
    <dgm:pt modelId="{2E2D18B6-4B6C-47BC-8ED9-9EAF30448B87}" type="parTrans" cxnId="{E7A45134-3D2D-4533-937E-FEB52589A1A1}">
      <dgm:prSet/>
      <dgm:spPr/>
      <dgm:t>
        <a:bodyPr/>
        <a:lstStyle/>
        <a:p>
          <a:endParaRPr lang="en-US"/>
        </a:p>
      </dgm:t>
    </dgm:pt>
    <dgm:pt modelId="{E84C934B-37BF-4702-95B5-93EE97AC6AF1}" type="sibTrans" cxnId="{E7A45134-3D2D-4533-937E-FEB52589A1A1}">
      <dgm:prSet/>
      <dgm:spPr/>
      <dgm:t>
        <a:bodyPr/>
        <a:lstStyle/>
        <a:p>
          <a:endParaRPr lang="en-US"/>
        </a:p>
      </dgm:t>
    </dgm:pt>
    <dgm:pt modelId="{DA9D6C67-4D94-43C4-85E7-152BF2C03E76}">
      <dgm:prSet/>
      <dgm:spPr/>
      <dgm:t>
        <a:bodyPr/>
        <a:lstStyle/>
        <a:p>
          <a:r>
            <a:rPr lang="en-US" dirty="0"/>
            <a:t>Others Remembered:</a:t>
          </a:r>
        </a:p>
      </dgm:t>
    </dgm:pt>
    <dgm:pt modelId="{8728DA0D-0893-4A57-B0D3-24DDDCCBE0FD}" type="parTrans" cxnId="{E2584573-397B-4396-A673-EB84C70272F8}">
      <dgm:prSet/>
      <dgm:spPr/>
      <dgm:t>
        <a:bodyPr/>
        <a:lstStyle/>
        <a:p>
          <a:endParaRPr lang="en-US"/>
        </a:p>
      </dgm:t>
    </dgm:pt>
    <dgm:pt modelId="{13213114-6B3E-47EA-AF5A-C7B8CC373218}" type="sibTrans" cxnId="{E2584573-397B-4396-A673-EB84C70272F8}">
      <dgm:prSet/>
      <dgm:spPr/>
      <dgm:t>
        <a:bodyPr/>
        <a:lstStyle/>
        <a:p>
          <a:endParaRPr lang="en-US"/>
        </a:p>
      </dgm:t>
    </dgm:pt>
    <dgm:pt modelId="{5C547852-1128-4F50-B0BE-FD0E75C2418B}">
      <dgm:prSet/>
      <dgm:spPr/>
      <dgm:t>
        <a:bodyPr/>
        <a:lstStyle/>
        <a:p>
          <a:r>
            <a:rPr lang="en-US"/>
            <a:t>Joseph Brown Jr., son of Ruth Brown</a:t>
          </a:r>
        </a:p>
      </dgm:t>
    </dgm:pt>
    <dgm:pt modelId="{F344B155-96E2-40FF-92BF-57583F7CF1F4}" type="parTrans" cxnId="{E997B85F-51CE-41FB-9CFE-3BB3F636E879}">
      <dgm:prSet/>
      <dgm:spPr/>
      <dgm:t>
        <a:bodyPr/>
        <a:lstStyle/>
        <a:p>
          <a:endParaRPr lang="en-US"/>
        </a:p>
      </dgm:t>
    </dgm:pt>
    <dgm:pt modelId="{166D0B52-970E-46CB-8D51-035F9DBF8FB1}" type="sibTrans" cxnId="{E997B85F-51CE-41FB-9CFE-3BB3F636E879}">
      <dgm:prSet/>
      <dgm:spPr/>
      <dgm:t>
        <a:bodyPr/>
        <a:lstStyle/>
        <a:p>
          <a:endParaRPr lang="en-US"/>
        </a:p>
      </dgm:t>
    </dgm:pt>
    <dgm:pt modelId="{E37CA1F2-A2DF-4F8A-B680-5DF4EB279633}">
      <dgm:prSet/>
      <dgm:spPr/>
      <dgm:t>
        <a:bodyPr/>
        <a:lstStyle/>
        <a:p>
          <a:r>
            <a:rPr lang="en-US"/>
            <a:t>Skye Richardson, niece of Carla Lofland</a:t>
          </a:r>
        </a:p>
      </dgm:t>
    </dgm:pt>
    <dgm:pt modelId="{50AC12AE-70F9-4527-9BC4-154FDC0E8B41}" type="parTrans" cxnId="{0EFC2186-B584-44DC-A6C8-01D646AFD212}">
      <dgm:prSet/>
      <dgm:spPr/>
      <dgm:t>
        <a:bodyPr/>
        <a:lstStyle/>
        <a:p>
          <a:endParaRPr lang="en-US"/>
        </a:p>
      </dgm:t>
    </dgm:pt>
    <dgm:pt modelId="{33194060-29B5-4A6C-B94B-2C468064474C}" type="sibTrans" cxnId="{0EFC2186-B584-44DC-A6C8-01D646AFD212}">
      <dgm:prSet/>
      <dgm:spPr/>
      <dgm:t>
        <a:bodyPr/>
        <a:lstStyle/>
        <a:p>
          <a:endParaRPr lang="en-US"/>
        </a:p>
      </dgm:t>
    </dgm:pt>
    <dgm:pt modelId="{F65E81FD-9517-4E94-A5BA-30A8CE7729BE}">
      <dgm:prSet/>
      <dgm:spPr/>
      <dgm:t>
        <a:bodyPr/>
        <a:lstStyle/>
        <a:p>
          <a:r>
            <a:rPr lang="en-US" dirty="0"/>
            <a:t>Alonzo G. DeBerry, Jr. Father/Grandfather/Great-grandfather</a:t>
          </a:r>
        </a:p>
        <a:p>
          <a:r>
            <a:rPr lang="en-US" dirty="0"/>
            <a:t>The DeBerry Family</a:t>
          </a:r>
        </a:p>
      </dgm:t>
    </dgm:pt>
    <dgm:pt modelId="{5D14BBF5-F23E-4FF6-AAB6-70B3392C3313}" type="parTrans" cxnId="{6736A631-73B4-4CEC-90C1-238C5A0AF1B9}">
      <dgm:prSet/>
      <dgm:spPr/>
      <dgm:t>
        <a:bodyPr/>
        <a:lstStyle/>
        <a:p>
          <a:endParaRPr lang="en-US"/>
        </a:p>
      </dgm:t>
    </dgm:pt>
    <dgm:pt modelId="{2CD7FC7D-87A8-4B43-92EA-5D2AAEC45851}" type="sibTrans" cxnId="{6736A631-73B4-4CEC-90C1-238C5A0AF1B9}">
      <dgm:prSet/>
      <dgm:spPr/>
      <dgm:t>
        <a:bodyPr/>
        <a:lstStyle/>
        <a:p>
          <a:endParaRPr lang="en-US"/>
        </a:p>
      </dgm:t>
    </dgm:pt>
    <dgm:pt modelId="{F63E727C-A49C-4983-AACC-712DBF65F372}">
      <dgm:prSet/>
      <dgm:spPr/>
      <dgm:t>
        <a:bodyPr/>
        <a:lstStyle/>
        <a:p>
          <a:r>
            <a:rPr lang="en-US" dirty="0" err="1"/>
            <a:t>Bayette</a:t>
          </a:r>
          <a:r>
            <a:rPr lang="en-US" dirty="0"/>
            <a:t> Turner, nephew of Linda Richardson</a:t>
          </a:r>
        </a:p>
      </dgm:t>
    </dgm:pt>
    <dgm:pt modelId="{2155E63B-5C96-4E9B-85C5-E239547D8075}" type="parTrans" cxnId="{AF0F98EA-FD96-41CA-98B8-DE7461063DE2}">
      <dgm:prSet/>
      <dgm:spPr/>
      <dgm:t>
        <a:bodyPr/>
        <a:lstStyle/>
        <a:p>
          <a:endParaRPr lang="en-US"/>
        </a:p>
      </dgm:t>
    </dgm:pt>
    <dgm:pt modelId="{B86ACAEA-2DB6-426B-8E44-154DEE0C421C}" type="sibTrans" cxnId="{AF0F98EA-FD96-41CA-98B8-DE7461063DE2}">
      <dgm:prSet/>
      <dgm:spPr/>
      <dgm:t>
        <a:bodyPr/>
        <a:lstStyle/>
        <a:p>
          <a:endParaRPr lang="en-US"/>
        </a:p>
      </dgm:t>
    </dgm:pt>
    <dgm:pt modelId="{BF690EDB-5BEC-4110-80C6-7F660BC34AD9}">
      <dgm:prSet/>
      <dgm:spPr/>
      <dgm:t>
        <a:bodyPr/>
        <a:lstStyle/>
        <a:p>
          <a:r>
            <a:rPr lang="en-US" dirty="0"/>
            <a:t>Wayne, Keith and Elbert  Turner, brothers of</a:t>
          </a:r>
        </a:p>
        <a:p>
          <a:r>
            <a:rPr lang="en-US" dirty="0"/>
            <a:t> Linda Richardson</a:t>
          </a:r>
        </a:p>
      </dgm:t>
    </dgm:pt>
    <dgm:pt modelId="{8B303ABF-5B8F-440D-AD10-EF9725E3B76D}" type="parTrans" cxnId="{08EFEF7C-856C-497D-9AB3-8DC6B6B5A784}">
      <dgm:prSet/>
      <dgm:spPr/>
      <dgm:t>
        <a:bodyPr/>
        <a:lstStyle/>
        <a:p>
          <a:endParaRPr lang="en-US"/>
        </a:p>
      </dgm:t>
    </dgm:pt>
    <dgm:pt modelId="{7075B97E-9471-456D-8186-673BFBAFD8E5}" type="sibTrans" cxnId="{08EFEF7C-856C-497D-9AB3-8DC6B6B5A784}">
      <dgm:prSet/>
      <dgm:spPr/>
      <dgm:t>
        <a:bodyPr/>
        <a:lstStyle/>
        <a:p>
          <a:endParaRPr lang="en-US"/>
        </a:p>
      </dgm:t>
    </dgm:pt>
    <dgm:pt modelId="{762AC984-BA2E-4F5D-A7B2-161237F26E1F}">
      <dgm:prSet/>
      <dgm:spPr/>
      <dgm:t>
        <a:bodyPr/>
        <a:lstStyle/>
        <a:p>
          <a:r>
            <a:rPr lang="en-US"/>
            <a:t>Trish Morris-Yamba, cousin of Linda Richardson</a:t>
          </a:r>
        </a:p>
      </dgm:t>
    </dgm:pt>
    <dgm:pt modelId="{D693A545-9843-4000-B135-9C3365D3DDFA}" type="parTrans" cxnId="{062180E5-A5AA-4D1F-B0E3-AF0C565E2FB5}">
      <dgm:prSet/>
      <dgm:spPr/>
      <dgm:t>
        <a:bodyPr/>
        <a:lstStyle/>
        <a:p>
          <a:endParaRPr lang="en-US"/>
        </a:p>
      </dgm:t>
    </dgm:pt>
    <dgm:pt modelId="{8F3FC84B-62D3-491F-B34D-C24865F49C49}" type="sibTrans" cxnId="{062180E5-A5AA-4D1F-B0E3-AF0C565E2FB5}">
      <dgm:prSet/>
      <dgm:spPr/>
      <dgm:t>
        <a:bodyPr/>
        <a:lstStyle/>
        <a:p>
          <a:endParaRPr lang="en-US"/>
        </a:p>
      </dgm:t>
    </dgm:pt>
    <dgm:pt modelId="{BEB093FF-57D6-4987-A56D-F04E65EF75CF}">
      <dgm:prSet/>
      <dgm:spPr/>
      <dgm:t>
        <a:bodyPr/>
        <a:lstStyle/>
        <a:p>
          <a:r>
            <a:rPr lang="en-US"/>
            <a:t>Arlene Henson, neighbor and friend of Phyllis Cephas and Linda Richardson</a:t>
          </a:r>
        </a:p>
      </dgm:t>
    </dgm:pt>
    <dgm:pt modelId="{6E0BA26F-0D1E-4BC1-9E46-D75D43EA04D7}" type="parTrans" cxnId="{A9305360-95D4-4104-84E7-50B3D8537815}">
      <dgm:prSet/>
      <dgm:spPr/>
      <dgm:t>
        <a:bodyPr/>
        <a:lstStyle/>
        <a:p>
          <a:endParaRPr lang="en-US"/>
        </a:p>
      </dgm:t>
    </dgm:pt>
    <dgm:pt modelId="{5A38447E-9B44-40FE-803D-73A64452D16B}" type="sibTrans" cxnId="{A9305360-95D4-4104-84E7-50B3D8537815}">
      <dgm:prSet/>
      <dgm:spPr/>
      <dgm:t>
        <a:bodyPr/>
        <a:lstStyle/>
        <a:p>
          <a:endParaRPr lang="en-US"/>
        </a:p>
      </dgm:t>
    </dgm:pt>
    <dgm:pt modelId="{C9258960-0130-425E-B606-D5F8778BFCD7}">
      <dgm:prSet/>
      <dgm:spPr/>
      <dgm:t>
        <a:bodyPr/>
        <a:lstStyle/>
        <a:p>
          <a:r>
            <a:rPr lang="en-US" b="0" i="0" dirty="0"/>
            <a:t>Leedonis Garner  and  Allois </a:t>
          </a:r>
          <a:r>
            <a:rPr lang="en-US" dirty="0"/>
            <a:t>Garner </a:t>
          </a:r>
          <a:r>
            <a:rPr lang="en-US" b="0" i="0" dirty="0"/>
            <a:t>brothers of </a:t>
          </a:r>
        </a:p>
        <a:p>
          <a:r>
            <a:rPr lang="en-US" b="0" i="0" dirty="0"/>
            <a:t>Alice Gaskins</a:t>
          </a:r>
          <a:endParaRPr lang="en-US" dirty="0"/>
        </a:p>
      </dgm:t>
    </dgm:pt>
    <dgm:pt modelId="{2A86D154-9AC3-4BF9-A972-4F35B253749A}" type="parTrans" cxnId="{96BA6A07-8A57-4EA6-8CD0-4FA2BC3E642B}">
      <dgm:prSet/>
      <dgm:spPr/>
      <dgm:t>
        <a:bodyPr/>
        <a:lstStyle/>
        <a:p>
          <a:endParaRPr lang="en-US"/>
        </a:p>
      </dgm:t>
    </dgm:pt>
    <dgm:pt modelId="{D4D1A351-A71F-4895-8179-18C0AB5F2552}" type="sibTrans" cxnId="{96BA6A07-8A57-4EA6-8CD0-4FA2BC3E642B}">
      <dgm:prSet/>
      <dgm:spPr/>
      <dgm:t>
        <a:bodyPr/>
        <a:lstStyle/>
        <a:p>
          <a:endParaRPr lang="en-US"/>
        </a:p>
      </dgm:t>
    </dgm:pt>
    <dgm:pt modelId="{79F45788-EF2B-4336-86AE-ECD89ADC69C8}">
      <dgm:prSet/>
      <dgm:spPr/>
      <dgm:t>
        <a:bodyPr/>
        <a:lstStyle/>
        <a:p>
          <a:r>
            <a:rPr lang="en-US" b="0" i="0" dirty="0"/>
            <a:t>Sonya Lewis and Sheila Hebron, sisters of </a:t>
          </a:r>
        </a:p>
        <a:p>
          <a:r>
            <a:rPr lang="en-US" b="0" i="0" dirty="0"/>
            <a:t>Ocola Keelen</a:t>
          </a:r>
          <a:endParaRPr lang="en-US" dirty="0"/>
        </a:p>
      </dgm:t>
    </dgm:pt>
    <dgm:pt modelId="{4AC7817D-F2C1-4DE7-A875-8B898B7E2FB3}" type="parTrans" cxnId="{4C9D860A-B4F9-4956-95E5-59B8D27C2BCB}">
      <dgm:prSet/>
      <dgm:spPr/>
      <dgm:t>
        <a:bodyPr/>
        <a:lstStyle/>
        <a:p>
          <a:endParaRPr lang="en-US"/>
        </a:p>
      </dgm:t>
    </dgm:pt>
    <dgm:pt modelId="{53FB5776-B630-41AB-B84E-57CB0F2C594D}" type="sibTrans" cxnId="{4C9D860A-B4F9-4956-95E5-59B8D27C2BCB}">
      <dgm:prSet/>
      <dgm:spPr/>
      <dgm:t>
        <a:bodyPr/>
        <a:lstStyle/>
        <a:p>
          <a:endParaRPr lang="en-US"/>
        </a:p>
      </dgm:t>
    </dgm:pt>
    <dgm:pt modelId="{5052CD89-B232-4D04-915B-9B32F2B6C989}">
      <dgm:prSet/>
      <dgm:spPr/>
      <dgm:t>
        <a:bodyPr/>
        <a:lstStyle/>
        <a:p>
          <a:r>
            <a:rPr lang="en-US" dirty="0"/>
            <a:t>William Lewis and James Lewis, brothers of </a:t>
          </a:r>
        </a:p>
        <a:p>
          <a:r>
            <a:rPr lang="en-US" dirty="0"/>
            <a:t>Ocola Keelen</a:t>
          </a:r>
        </a:p>
      </dgm:t>
    </dgm:pt>
    <dgm:pt modelId="{9080D060-1873-46FC-90BD-B189EF981617}" type="parTrans" cxnId="{3991B5F0-8476-4CF1-96E3-0CEF2BE98630}">
      <dgm:prSet/>
      <dgm:spPr/>
      <dgm:t>
        <a:bodyPr/>
        <a:lstStyle/>
        <a:p>
          <a:endParaRPr lang="en-US"/>
        </a:p>
      </dgm:t>
    </dgm:pt>
    <dgm:pt modelId="{72DF74BE-9309-4707-ACF0-D11DE8E608E2}" type="sibTrans" cxnId="{3991B5F0-8476-4CF1-96E3-0CEF2BE98630}">
      <dgm:prSet/>
      <dgm:spPr/>
      <dgm:t>
        <a:bodyPr/>
        <a:lstStyle/>
        <a:p>
          <a:endParaRPr lang="en-US"/>
        </a:p>
      </dgm:t>
    </dgm:pt>
    <dgm:pt modelId="{19AF3F4F-1520-44CB-B7BE-ACAC61E3C562}">
      <dgm:prSet/>
      <dgm:spPr/>
      <dgm:t>
        <a:bodyPr/>
        <a:lstStyle/>
        <a:p>
          <a:r>
            <a:rPr lang="en-US" b="0" i="0" dirty="0"/>
            <a:t>John H. Cephas, cherished &amp; beloved 1</a:t>
          </a:r>
          <a:r>
            <a:rPr lang="en-US" b="0" i="0" baseline="30000" dirty="0"/>
            <a:t>st</a:t>
          </a:r>
          <a:r>
            <a:rPr lang="en-US" b="0" i="0" dirty="0"/>
            <a:t> husband  of Phyllis Cephas</a:t>
          </a:r>
          <a:endParaRPr lang="en-US" dirty="0"/>
        </a:p>
      </dgm:t>
    </dgm:pt>
    <dgm:pt modelId="{141044EA-EDDD-4D1B-B21F-58482DAA7108}" type="parTrans" cxnId="{41A1136A-8550-41EB-969B-AA2BF2426CD7}">
      <dgm:prSet/>
      <dgm:spPr/>
      <dgm:t>
        <a:bodyPr/>
        <a:lstStyle/>
        <a:p>
          <a:endParaRPr lang="en-US"/>
        </a:p>
      </dgm:t>
    </dgm:pt>
    <dgm:pt modelId="{1913A198-89E1-4594-9D63-CFEE2FDFBAF1}" type="sibTrans" cxnId="{41A1136A-8550-41EB-969B-AA2BF2426CD7}">
      <dgm:prSet/>
      <dgm:spPr/>
      <dgm:t>
        <a:bodyPr/>
        <a:lstStyle/>
        <a:p>
          <a:endParaRPr lang="en-US"/>
        </a:p>
      </dgm:t>
    </dgm:pt>
    <dgm:pt modelId="{C9E8464E-65E4-4C79-AF89-4359BFB8922F}">
      <dgm:prSet/>
      <dgm:spPr/>
      <dgm:t>
        <a:bodyPr/>
        <a:lstStyle/>
        <a:p>
          <a:r>
            <a:rPr lang="en-US" b="0" i="0" dirty="0"/>
            <a:t>Eugene &amp; Eugenia Garner(Twins), family of Alice Gaskins</a:t>
          </a:r>
          <a:endParaRPr lang="en-US" dirty="0"/>
        </a:p>
      </dgm:t>
    </dgm:pt>
    <dgm:pt modelId="{682FDC7D-3649-4331-833D-8CE7680C39FF}" type="sibTrans" cxnId="{0719EB79-1CE0-4597-8AA2-8991082DB858}">
      <dgm:prSet/>
      <dgm:spPr/>
      <dgm:t>
        <a:bodyPr/>
        <a:lstStyle/>
        <a:p>
          <a:endParaRPr lang="en-US"/>
        </a:p>
      </dgm:t>
    </dgm:pt>
    <dgm:pt modelId="{0456BCCA-2F73-4B1D-A4BE-BC13BD59F5DA}" type="parTrans" cxnId="{0719EB79-1CE0-4597-8AA2-8991082DB858}">
      <dgm:prSet/>
      <dgm:spPr/>
      <dgm:t>
        <a:bodyPr/>
        <a:lstStyle/>
        <a:p>
          <a:endParaRPr lang="en-US"/>
        </a:p>
      </dgm:t>
    </dgm:pt>
    <dgm:pt modelId="{6AEA6CAD-242F-4170-8E75-7EDE1260BF25}" type="pres">
      <dgm:prSet presAssocID="{091FDBDB-CC6E-49E6-B335-3219E471F8C9}" presName="diagram" presStyleCnt="0">
        <dgm:presLayoutVars>
          <dgm:dir/>
          <dgm:resizeHandles val="exact"/>
        </dgm:presLayoutVars>
      </dgm:prSet>
      <dgm:spPr/>
    </dgm:pt>
    <dgm:pt modelId="{50C18800-2021-420D-8375-1B60181CB8C3}" type="pres">
      <dgm:prSet presAssocID="{3B73BDFB-19F7-44D4-9E96-321C6E9987BF}" presName="node" presStyleLbl="node1" presStyleIdx="0" presStyleCnt="14" custScaleX="248380" custScaleY="130360" custLinFactNeighborX="-2682" custLinFactNeighborY="-4417">
        <dgm:presLayoutVars>
          <dgm:bulletEnabled val="1"/>
        </dgm:presLayoutVars>
      </dgm:prSet>
      <dgm:spPr/>
    </dgm:pt>
    <dgm:pt modelId="{7D6D21A7-ED72-416A-8BFC-BB205B89BA0C}" type="pres">
      <dgm:prSet presAssocID="{E84C934B-37BF-4702-95B5-93EE97AC6AF1}" presName="sibTrans" presStyleCnt="0"/>
      <dgm:spPr/>
    </dgm:pt>
    <dgm:pt modelId="{A015DFE6-534D-4058-A952-01999716FE51}" type="pres">
      <dgm:prSet presAssocID="{DA9D6C67-4D94-43C4-85E7-152BF2C03E76}" presName="node" presStyleLbl="node1" presStyleIdx="1" presStyleCnt="14">
        <dgm:presLayoutVars>
          <dgm:bulletEnabled val="1"/>
        </dgm:presLayoutVars>
      </dgm:prSet>
      <dgm:spPr/>
    </dgm:pt>
    <dgm:pt modelId="{0D0E90EC-3AFB-41C0-9997-9E230349827E}" type="pres">
      <dgm:prSet presAssocID="{13213114-6B3E-47EA-AF5A-C7B8CC373218}" presName="sibTrans" presStyleCnt="0"/>
      <dgm:spPr/>
    </dgm:pt>
    <dgm:pt modelId="{647F187A-D8BC-4D63-99AF-DF4B3A7B60D5}" type="pres">
      <dgm:prSet presAssocID="{5C547852-1128-4F50-B0BE-FD0E75C2418B}" presName="node" presStyleLbl="node1" presStyleIdx="2" presStyleCnt="14">
        <dgm:presLayoutVars>
          <dgm:bulletEnabled val="1"/>
        </dgm:presLayoutVars>
      </dgm:prSet>
      <dgm:spPr/>
    </dgm:pt>
    <dgm:pt modelId="{B78FBE75-0F73-48BE-8F60-185FF5181401}" type="pres">
      <dgm:prSet presAssocID="{166D0B52-970E-46CB-8D51-035F9DBF8FB1}" presName="sibTrans" presStyleCnt="0"/>
      <dgm:spPr/>
    </dgm:pt>
    <dgm:pt modelId="{BC30D4A8-AEC3-42D5-B4E6-5E05B0C1E75B}" type="pres">
      <dgm:prSet presAssocID="{E37CA1F2-A2DF-4F8A-B680-5DF4EB279633}" presName="node" presStyleLbl="node1" presStyleIdx="3" presStyleCnt="14">
        <dgm:presLayoutVars>
          <dgm:bulletEnabled val="1"/>
        </dgm:presLayoutVars>
      </dgm:prSet>
      <dgm:spPr/>
    </dgm:pt>
    <dgm:pt modelId="{EDD15A59-CE8D-46E3-9FFC-77B3CA0AD566}" type="pres">
      <dgm:prSet presAssocID="{33194060-29B5-4A6C-B94B-2C468064474C}" presName="sibTrans" presStyleCnt="0"/>
      <dgm:spPr/>
    </dgm:pt>
    <dgm:pt modelId="{2168D2D9-3596-4FE2-BBD9-7B93DBC084FF}" type="pres">
      <dgm:prSet presAssocID="{F65E81FD-9517-4E94-A5BA-30A8CE7729BE}" presName="node" presStyleLbl="node1" presStyleIdx="4" presStyleCnt="14">
        <dgm:presLayoutVars>
          <dgm:bulletEnabled val="1"/>
        </dgm:presLayoutVars>
      </dgm:prSet>
      <dgm:spPr/>
    </dgm:pt>
    <dgm:pt modelId="{CD14B656-3170-4A40-A3AD-A2341A59ABE4}" type="pres">
      <dgm:prSet presAssocID="{2CD7FC7D-87A8-4B43-92EA-5D2AAEC45851}" presName="sibTrans" presStyleCnt="0"/>
      <dgm:spPr/>
    </dgm:pt>
    <dgm:pt modelId="{DD12DFC1-D697-4868-8228-F9A3E04EACFF}" type="pres">
      <dgm:prSet presAssocID="{F63E727C-A49C-4983-AACC-712DBF65F372}" presName="node" presStyleLbl="node1" presStyleIdx="5" presStyleCnt="14">
        <dgm:presLayoutVars>
          <dgm:bulletEnabled val="1"/>
        </dgm:presLayoutVars>
      </dgm:prSet>
      <dgm:spPr/>
    </dgm:pt>
    <dgm:pt modelId="{0BDF531F-3474-4F96-8F25-F48172E844C1}" type="pres">
      <dgm:prSet presAssocID="{B86ACAEA-2DB6-426B-8E44-154DEE0C421C}" presName="sibTrans" presStyleCnt="0"/>
      <dgm:spPr/>
    </dgm:pt>
    <dgm:pt modelId="{ACA7D988-CEC0-4F53-BAB8-5FE0A3657BAF}" type="pres">
      <dgm:prSet presAssocID="{BF690EDB-5BEC-4110-80C6-7F660BC34AD9}" presName="node" presStyleLbl="node1" presStyleIdx="6" presStyleCnt="14">
        <dgm:presLayoutVars>
          <dgm:bulletEnabled val="1"/>
        </dgm:presLayoutVars>
      </dgm:prSet>
      <dgm:spPr/>
    </dgm:pt>
    <dgm:pt modelId="{346939C1-DC9D-43E7-976C-9B724D5695B9}" type="pres">
      <dgm:prSet presAssocID="{7075B97E-9471-456D-8186-673BFBAFD8E5}" presName="sibTrans" presStyleCnt="0"/>
      <dgm:spPr/>
    </dgm:pt>
    <dgm:pt modelId="{CE70F213-4BBF-41AC-86EC-9B7A5D464C11}" type="pres">
      <dgm:prSet presAssocID="{762AC984-BA2E-4F5D-A7B2-161237F26E1F}" presName="node" presStyleLbl="node1" presStyleIdx="7" presStyleCnt="14">
        <dgm:presLayoutVars>
          <dgm:bulletEnabled val="1"/>
        </dgm:presLayoutVars>
      </dgm:prSet>
      <dgm:spPr/>
    </dgm:pt>
    <dgm:pt modelId="{30D00AFE-6631-4424-927E-BB992D49E9E4}" type="pres">
      <dgm:prSet presAssocID="{8F3FC84B-62D3-491F-B34D-C24865F49C49}" presName="sibTrans" presStyleCnt="0"/>
      <dgm:spPr/>
    </dgm:pt>
    <dgm:pt modelId="{9AAA6904-92A7-47E0-9E78-EB1FB07E8219}" type="pres">
      <dgm:prSet presAssocID="{BEB093FF-57D6-4987-A56D-F04E65EF75CF}" presName="node" presStyleLbl="node1" presStyleIdx="8" presStyleCnt="14">
        <dgm:presLayoutVars>
          <dgm:bulletEnabled val="1"/>
        </dgm:presLayoutVars>
      </dgm:prSet>
      <dgm:spPr/>
    </dgm:pt>
    <dgm:pt modelId="{48D6B03F-E3B3-4552-894C-CAF797DEF73C}" type="pres">
      <dgm:prSet presAssocID="{5A38447E-9B44-40FE-803D-73A64452D16B}" presName="sibTrans" presStyleCnt="0"/>
      <dgm:spPr/>
    </dgm:pt>
    <dgm:pt modelId="{3A897B4C-F637-47D9-B718-0256494C9A0C}" type="pres">
      <dgm:prSet presAssocID="{C9E8464E-65E4-4C79-AF89-4359BFB8922F}" presName="node" presStyleLbl="node1" presStyleIdx="9" presStyleCnt="14" custLinFactNeighborY="-623">
        <dgm:presLayoutVars>
          <dgm:bulletEnabled val="1"/>
        </dgm:presLayoutVars>
      </dgm:prSet>
      <dgm:spPr/>
    </dgm:pt>
    <dgm:pt modelId="{B88FE756-D39A-4D53-A2DC-73D8E258C701}" type="pres">
      <dgm:prSet presAssocID="{682FDC7D-3649-4331-833D-8CE7680C39FF}" presName="sibTrans" presStyleCnt="0"/>
      <dgm:spPr/>
    </dgm:pt>
    <dgm:pt modelId="{A1CE8D47-1C64-4DBE-935A-17E857DFC725}" type="pres">
      <dgm:prSet presAssocID="{C9258960-0130-425E-B606-D5F8778BFCD7}" presName="node" presStyleLbl="node1" presStyleIdx="10" presStyleCnt="14">
        <dgm:presLayoutVars>
          <dgm:bulletEnabled val="1"/>
        </dgm:presLayoutVars>
      </dgm:prSet>
      <dgm:spPr/>
    </dgm:pt>
    <dgm:pt modelId="{5957EF11-1CD3-4AFD-862B-9E706C8E1202}" type="pres">
      <dgm:prSet presAssocID="{D4D1A351-A71F-4895-8179-18C0AB5F2552}" presName="sibTrans" presStyleCnt="0"/>
      <dgm:spPr/>
    </dgm:pt>
    <dgm:pt modelId="{BF1F1CF6-5875-4640-8E63-1C072E3C478A}" type="pres">
      <dgm:prSet presAssocID="{79F45788-EF2B-4336-86AE-ECD89ADC69C8}" presName="node" presStyleLbl="node1" presStyleIdx="11" presStyleCnt="14">
        <dgm:presLayoutVars>
          <dgm:bulletEnabled val="1"/>
        </dgm:presLayoutVars>
      </dgm:prSet>
      <dgm:spPr/>
    </dgm:pt>
    <dgm:pt modelId="{3A97DDAA-54FE-46FE-8B4A-F43EFD7C7492}" type="pres">
      <dgm:prSet presAssocID="{53FB5776-B630-41AB-B84E-57CB0F2C594D}" presName="sibTrans" presStyleCnt="0"/>
      <dgm:spPr/>
    </dgm:pt>
    <dgm:pt modelId="{97F878D7-A9FF-41E6-B4E7-B0396BB6AA62}" type="pres">
      <dgm:prSet presAssocID="{5052CD89-B232-4D04-915B-9B32F2B6C989}" presName="node" presStyleLbl="node1" presStyleIdx="12" presStyleCnt="14">
        <dgm:presLayoutVars>
          <dgm:bulletEnabled val="1"/>
        </dgm:presLayoutVars>
      </dgm:prSet>
      <dgm:spPr/>
    </dgm:pt>
    <dgm:pt modelId="{853523EE-D89A-4DBE-BCD9-99DA241AC444}" type="pres">
      <dgm:prSet presAssocID="{72DF74BE-9309-4707-ACF0-D11DE8E608E2}" presName="sibTrans" presStyleCnt="0"/>
      <dgm:spPr/>
    </dgm:pt>
    <dgm:pt modelId="{DCAA99B3-35EF-4AC5-BC98-D7BA652EAD7B}" type="pres">
      <dgm:prSet presAssocID="{19AF3F4F-1520-44CB-B7BE-ACAC61E3C562}" presName="node" presStyleLbl="node1" presStyleIdx="13" presStyleCnt="14">
        <dgm:presLayoutVars>
          <dgm:bulletEnabled val="1"/>
        </dgm:presLayoutVars>
      </dgm:prSet>
      <dgm:spPr/>
    </dgm:pt>
  </dgm:ptLst>
  <dgm:cxnLst>
    <dgm:cxn modelId="{96BA6A07-8A57-4EA6-8CD0-4FA2BC3E642B}" srcId="{091FDBDB-CC6E-49E6-B335-3219E471F8C9}" destId="{C9258960-0130-425E-B606-D5F8778BFCD7}" srcOrd="10" destOrd="0" parTransId="{2A86D154-9AC3-4BF9-A972-4F35B253749A}" sibTransId="{D4D1A351-A71F-4895-8179-18C0AB5F2552}"/>
    <dgm:cxn modelId="{4C9D860A-B4F9-4956-95E5-59B8D27C2BCB}" srcId="{091FDBDB-CC6E-49E6-B335-3219E471F8C9}" destId="{79F45788-EF2B-4336-86AE-ECD89ADC69C8}" srcOrd="11" destOrd="0" parTransId="{4AC7817D-F2C1-4DE7-A875-8B898B7E2FB3}" sibTransId="{53FB5776-B630-41AB-B84E-57CB0F2C594D}"/>
    <dgm:cxn modelId="{09F54E0F-0C25-461E-B6E3-59FF6FF145C6}" type="presOf" srcId="{3B73BDFB-19F7-44D4-9E96-321C6E9987BF}" destId="{50C18800-2021-420D-8375-1B60181CB8C3}" srcOrd="0" destOrd="0" presId="urn:microsoft.com/office/officeart/2005/8/layout/default"/>
    <dgm:cxn modelId="{65D1FC20-D0EC-456D-B986-4AA783CE5CE3}" type="presOf" srcId="{5052CD89-B232-4D04-915B-9B32F2B6C989}" destId="{97F878D7-A9FF-41E6-B4E7-B0396BB6AA62}" srcOrd="0" destOrd="0" presId="urn:microsoft.com/office/officeart/2005/8/layout/default"/>
    <dgm:cxn modelId="{25331D21-4F5F-4B93-BD2C-CBEB12B3D4A5}" type="presOf" srcId="{DA9D6C67-4D94-43C4-85E7-152BF2C03E76}" destId="{A015DFE6-534D-4058-A952-01999716FE51}" srcOrd="0" destOrd="0" presId="urn:microsoft.com/office/officeart/2005/8/layout/default"/>
    <dgm:cxn modelId="{6736A631-73B4-4CEC-90C1-238C5A0AF1B9}" srcId="{091FDBDB-CC6E-49E6-B335-3219E471F8C9}" destId="{F65E81FD-9517-4E94-A5BA-30A8CE7729BE}" srcOrd="4" destOrd="0" parTransId="{5D14BBF5-F23E-4FF6-AAB6-70B3392C3313}" sibTransId="{2CD7FC7D-87A8-4B43-92EA-5D2AAEC45851}"/>
    <dgm:cxn modelId="{E7A45134-3D2D-4533-937E-FEB52589A1A1}" srcId="{091FDBDB-CC6E-49E6-B335-3219E471F8C9}" destId="{3B73BDFB-19F7-44D4-9E96-321C6E9987BF}" srcOrd="0" destOrd="0" parTransId="{2E2D18B6-4B6C-47BC-8ED9-9EAF30448B87}" sibTransId="{E84C934B-37BF-4702-95B5-93EE97AC6AF1}"/>
    <dgm:cxn modelId="{99D2B95D-0749-41E6-9658-E821893C8188}" type="presOf" srcId="{762AC984-BA2E-4F5D-A7B2-161237F26E1F}" destId="{CE70F213-4BBF-41AC-86EC-9B7A5D464C11}" srcOrd="0" destOrd="0" presId="urn:microsoft.com/office/officeart/2005/8/layout/default"/>
    <dgm:cxn modelId="{26175C5F-FD60-4CF0-AC0F-9D30C5618EDD}" type="presOf" srcId="{F63E727C-A49C-4983-AACC-712DBF65F372}" destId="{DD12DFC1-D697-4868-8228-F9A3E04EACFF}" srcOrd="0" destOrd="0" presId="urn:microsoft.com/office/officeart/2005/8/layout/default"/>
    <dgm:cxn modelId="{E997B85F-51CE-41FB-9CFE-3BB3F636E879}" srcId="{091FDBDB-CC6E-49E6-B335-3219E471F8C9}" destId="{5C547852-1128-4F50-B0BE-FD0E75C2418B}" srcOrd="2" destOrd="0" parTransId="{F344B155-96E2-40FF-92BF-57583F7CF1F4}" sibTransId="{166D0B52-970E-46CB-8D51-035F9DBF8FB1}"/>
    <dgm:cxn modelId="{A9305360-95D4-4104-84E7-50B3D8537815}" srcId="{091FDBDB-CC6E-49E6-B335-3219E471F8C9}" destId="{BEB093FF-57D6-4987-A56D-F04E65EF75CF}" srcOrd="8" destOrd="0" parTransId="{6E0BA26F-0D1E-4BC1-9E46-D75D43EA04D7}" sibTransId="{5A38447E-9B44-40FE-803D-73A64452D16B}"/>
    <dgm:cxn modelId="{41A1136A-8550-41EB-969B-AA2BF2426CD7}" srcId="{091FDBDB-CC6E-49E6-B335-3219E471F8C9}" destId="{19AF3F4F-1520-44CB-B7BE-ACAC61E3C562}" srcOrd="13" destOrd="0" parTransId="{141044EA-EDDD-4D1B-B21F-58482DAA7108}" sibTransId="{1913A198-89E1-4594-9D63-CFEE2FDFBAF1}"/>
    <dgm:cxn modelId="{99392D52-ED7C-45DA-9D57-DA9AC921C4BC}" type="presOf" srcId="{F65E81FD-9517-4E94-A5BA-30A8CE7729BE}" destId="{2168D2D9-3596-4FE2-BBD9-7B93DBC084FF}" srcOrd="0" destOrd="0" presId="urn:microsoft.com/office/officeart/2005/8/layout/default"/>
    <dgm:cxn modelId="{E2584573-397B-4396-A673-EB84C70272F8}" srcId="{091FDBDB-CC6E-49E6-B335-3219E471F8C9}" destId="{DA9D6C67-4D94-43C4-85E7-152BF2C03E76}" srcOrd="1" destOrd="0" parTransId="{8728DA0D-0893-4A57-B0D3-24DDDCCBE0FD}" sibTransId="{13213114-6B3E-47EA-AF5A-C7B8CC373218}"/>
    <dgm:cxn modelId="{0719EB79-1CE0-4597-8AA2-8991082DB858}" srcId="{091FDBDB-CC6E-49E6-B335-3219E471F8C9}" destId="{C9E8464E-65E4-4C79-AF89-4359BFB8922F}" srcOrd="9" destOrd="0" parTransId="{0456BCCA-2F73-4B1D-A4BE-BC13BD59F5DA}" sibTransId="{682FDC7D-3649-4331-833D-8CE7680C39FF}"/>
    <dgm:cxn modelId="{08EFEF7C-856C-497D-9AB3-8DC6B6B5A784}" srcId="{091FDBDB-CC6E-49E6-B335-3219E471F8C9}" destId="{BF690EDB-5BEC-4110-80C6-7F660BC34AD9}" srcOrd="6" destOrd="0" parTransId="{8B303ABF-5B8F-440D-AD10-EF9725E3B76D}" sibTransId="{7075B97E-9471-456D-8186-673BFBAFD8E5}"/>
    <dgm:cxn modelId="{9606827D-3D7B-4B8B-A17B-C8DA241DDF7C}" type="presOf" srcId="{19AF3F4F-1520-44CB-B7BE-ACAC61E3C562}" destId="{DCAA99B3-35EF-4AC5-BC98-D7BA652EAD7B}" srcOrd="0" destOrd="0" presId="urn:microsoft.com/office/officeart/2005/8/layout/default"/>
    <dgm:cxn modelId="{0EFC2186-B584-44DC-A6C8-01D646AFD212}" srcId="{091FDBDB-CC6E-49E6-B335-3219E471F8C9}" destId="{E37CA1F2-A2DF-4F8A-B680-5DF4EB279633}" srcOrd="3" destOrd="0" parTransId="{50AC12AE-70F9-4527-9BC4-154FDC0E8B41}" sibTransId="{33194060-29B5-4A6C-B94B-2C468064474C}"/>
    <dgm:cxn modelId="{70C9828D-7AC8-4B4D-B79F-6692821336B2}" type="presOf" srcId="{79F45788-EF2B-4336-86AE-ECD89ADC69C8}" destId="{BF1F1CF6-5875-4640-8E63-1C072E3C478A}" srcOrd="0" destOrd="0" presId="urn:microsoft.com/office/officeart/2005/8/layout/default"/>
    <dgm:cxn modelId="{93DF1792-DD61-4759-A8A1-C23089EED49E}" type="presOf" srcId="{E37CA1F2-A2DF-4F8A-B680-5DF4EB279633}" destId="{BC30D4A8-AEC3-42D5-B4E6-5E05B0C1E75B}" srcOrd="0" destOrd="0" presId="urn:microsoft.com/office/officeart/2005/8/layout/default"/>
    <dgm:cxn modelId="{F359E193-C8BC-4899-BA6A-8EAEBFFCC864}" type="presOf" srcId="{C9258960-0130-425E-B606-D5F8778BFCD7}" destId="{A1CE8D47-1C64-4DBE-935A-17E857DFC725}" srcOrd="0" destOrd="0" presId="urn:microsoft.com/office/officeart/2005/8/layout/default"/>
    <dgm:cxn modelId="{ECF4619C-612F-44CC-843B-EFA88F3CEE7C}" type="presOf" srcId="{C9E8464E-65E4-4C79-AF89-4359BFB8922F}" destId="{3A897B4C-F637-47D9-B718-0256494C9A0C}" srcOrd="0" destOrd="0" presId="urn:microsoft.com/office/officeart/2005/8/layout/default"/>
    <dgm:cxn modelId="{D93556BA-F0ED-46F4-AE78-26A108721FB8}" type="presOf" srcId="{BEB093FF-57D6-4987-A56D-F04E65EF75CF}" destId="{9AAA6904-92A7-47E0-9E78-EB1FB07E8219}" srcOrd="0" destOrd="0" presId="urn:microsoft.com/office/officeart/2005/8/layout/default"/>
    <dgm:cxn modelId="{304CFBC0-0093-41E1-A1DB-AA6F2DD9AF57}" type="presOf" srcId="{091FDBDB-CC6E-49E6-B335-3219E471F8C9}" destId="{6AEA6CAD-242F-4170-8E75-7EDE1260BF25}" srcOrd="0" destOrd="0" presId="urn:microsoft.com/office/officeart/2005/8/layout/default"/>
    <dgm:cxn modelId="{BED325E0-7D9F-4CBA-AC10-6E8C96835D52}" type="presOf" srcId="{5C547852-1128-4F50-B0BE-FD0E75C2418B}" destId="{647F187A-D8BC-4D63-99AF-DF4B3A7B60D5}" srcOrd="0" destOrd="0" presId="urn:microsoft.com/office/officeart/2005/8/layout/default"/>
    <dgm:cxn modelId="{062180E5-A5AA-4D1F-B0E3-AF0C565E2FB5}" srcId="{091FDBDB-CC6E-49E6-B335-3219E471F8C9}" destId="{762AC984-BA2E-4F5D-A7B2-161237F26E1F}" srcOrd="7" destOrd="0" parTransId="{D693A545-9843-4000-B135-9C3365D3DDFA}" sibTransId="{8F3FC84B-62D3-491F-B34D-C24865F49C49}"/>
    <dgm:cxn modelId="{AF0F98EA-FD96-41CA-98B8-DE7461063DE2}" srcId="{091FDBDB-CC6E-49E6-B335-3219E471F8C9}" destId="{F63E727C-A49C-4983-AACC-712DBF65F372}" srcOrd="5" destOrd="0" parTransId="{2155E63B-5C96-4E9B-85C5-E239547D8075}" sibTransId="{B86ACAEA-2DB6-426B-8E44-154DEE0C421C}"/>
    <dgm:cxn modelId="{3991B5F0-8476-4CF1-96E3-0CEF2BE98630}" srcId="{091FDBDB-CC6E-49E6-B335-3219E471F8C9}" destId="{5052CD89-B232-4D04-915B-9B32F2B6C989}" srcOrd="12" destOrd="0" parTransId="{9080D060-1873-46FC-90BD-B189EF981617}" sibTransId="{72DF74BE-9309-4707-ACF0-D11DE8E608E2}"/>
    <dgm:cxn modelId="{E1EBC7FA-FFA5-4539-AEAF-7DAAE576071F}" type="presOf" srcId="{BF690EDB-5BEC-4110-80C6-7F660BC34AD9}" destId="{ACA7D988-CEC0-4F53-BAB8-5FE0A3657BAF}" srcOrd="0" destOrd="0" presId="urn:microsoft.com/office/officeart/2005/8/layout/default"/>
    <dgm:cxn modelId="{64429BF7-67EC-48CB-A8F5-DDA001BC0524}" type="presParOf" srcId="{6AEA6CAD-242F-4170-8E75-7EDE1260BF25}" destId="{50C18800-2021-420D-8375-1B60181CB8C3}" srcOrd="0" destOrd="0" presId="urn:microsoft.com/office/officeart/2005/8/layout/default"/>
    <dgm:cxn modelId="{C39EDA67-D1E3-4320-9093-1D80D698BF7A}" type="presParOf" srcId="{6AEA6CAD-242F-4170-8E75-7EDE1260BF25}" destId="{7D6D21A7-ED72-416A-8BFC-BB205B89BA0C}" srcOrd="1" destOrd="0" presId="urn:microsoft.com/office/officeart/2005/8/layout/default"/>
    <dgm:cxn modelId="{764E0F67-2935-49CA-BC76-DD1791DB77C7}" type="presParOf" srcId="{6AEA6CAD-242F-4170-8E75-7EDE1260BF25}" destId="{A015DFE6-534D-4058-A952-01999716FE51}" srcOrd="2" destOrd="0" presId="urn:microsoft.com/office/officeart/2005/8/layout/default"/>
    <dgm:cxn modelId="{665E8E82-414A-4B8F-822E-3D47AA98ABD1}" type="presParOf" srcId="{6AEA6CAD-242F-4170-8E75-7EDE1260BF25}" destId="{0D0E90EC-3AFB-41C0-9997-9E230349827E}" srcOrd="3" destOrd="0" presId="urn:microsoft.com/office/officeart/2005/8/layout/default"/>
    <dgm:cxn modelId="{2F507E0E-AD2E-49B3-99C9-1F2F6BA49057}" type="presParOf" srcId="{6AEA6CAD-242F-4170-8E75-7EDE1260BF25}" destId="{647F187A-D8BC-4D63-99AF-DF4B3A7B60D5}" srcOrd="4" destOrd="0" presId="urn:microsoft.com/office/officeart/2005/8/layout/default"/>
    <dgm:cxn modelId="{5128ECA9-B068-46AE-A511-B18E8B13B9E2}" type="presParOf" srcId="{6AEA6CAD-242F-4170-8E75-7EDE1260BF25}" destId="{B78FBE75-0F73-48BE-8F60-185FF5181401}" srcOrd="5" destOrd="0" presId="urn:microsoft.com/office/officeart/2005/8/layout/default"/>
    <dgm:cxn modelId="{326AA0E2-302B-40FD-A01D-8049776BAE47}" type="presParOf" srcId="{6AEA6CAD-242F-4170-8E75-7EDE1260BF25}" destId="{BC30D4A8-AEC3-42D5-B4E6-5E05B0C1E75B}" srcOrd="6" destOrd="0" presId="urn:microsoft.com/office/officeart/2005/8/layout/default"/>
    <dgm:cxn modelId="{0AA466F7-8111-4303-A109-11D322372BD5}" type="presParOf" srcId="{6AEA6CAD-242F-4170-8E75-7EDE1260BF25}" destId="{EDD15A59-CE8D-46E3-9FFC-77B3CA0AD566}" srcOrd="7" destOrd="0" presId="urn:microsoft.com/office/officeart/2005/8/layout/default"/>
    <dgm:cxn modelId="{24859592-49B0-46F5-8328-2B0936F0DC5F}" type="presParOf" srcId="{6AEA6CAD-242F-4170-8E75-7EDE1260BF25}" destId="{2168D2D9-3596-4FE2-BBD9-7B93DBC084FF}" srcOrd="8" destOrd="0" presId="urn:microsoft.com/office/officeart/2005/8/layout/default"/>
    <dgm:cxn modelId="{06DE2A1E-D976-4FDA-9068-8CDBCC630C56}" type="presParOf" srcId="{6AEA6CAD-242F-4170-8E75-7EDE1260BF25}" destId="{CD14B656-3170-4A40-A3AD-A2341A59ABE4}" srcOrd="9" destOrd="0" presId="urn:microsoft.com/office/officeart/2005/8/layout/default"/>
    <dgm:cxn modelId="{05A04C9F-02CC-42B2-B19B-93335E3C9F28}" type="presParOf" srcId="{6AEA6CAD-242F-4170-8E75-7EDE1260BF25}" destId="{DD12DFC1-D697-4868-8228-F9A3E04EACFF}" srcOrd="10" destOrd="0" presId="urn:microsoft.com/office/officeart/2005/8/layout/default"/>
    <dgm:cxn modelId="{861FB565-3298-4C9E-8DA5-7D58B68A16F1}" type="presParOf" srcId="{6AEA6CAD-242F-4170-8E75-7EDE1260BF25}" destId="{0BDF531F-3474-4F96-8F25-F48172E844C1}" srcOrd="11" destOrd="0" presId="urn:microsoft.com/office/officeart/2005/8/layout/default"/>
    <dgm:cxn modelId="{2C878452-C173-4493-8FDA-25DA3C5888AD}" type="presParOf" srcId="{6AEA6CAD-242F-4170-8E75-7EDE1260BF25}" destId="{ACA7D988-CEC0-4F53-BAB8-5FE0A3657BAF}" srcOrd="12" destOrd="0" presId="urn:microsoft.com/office/officeart/2005/8/layout/default"/>
    <dgm:cxn modelId="{53107E86-01CC-438B-AD32-1098DBDDD84A}" type="presParOf" srcId="{6AEA6CAD-242F-4170-8E75-7EDE1260BF25}" destId="{346939C1-DC9D-43E7-976C-9B724D5695B9}" srcOrd="13" destOrd="0" presId="urn:microsoft.com/office/officeart/2005/8/layout/default"/>
    <dgm:cxn modelId="{F6E99214-8CF2-44DF-8D37-6F60EE97E970}" type="presParOf" srcId="{6AEA6CAD-242F-4170-8E75-7EDE1260BF25}" destId="{CE70F213-4BBF-41AC-86EC-9B7A5D464C11}" srcOrd="14" destOrd="0" presId="urn:microsoft.com/office/officeart/2005/8/layout/default"/>
    <dgm:cxn modelId="{012CD13E-08B5-46E3-BEAC-972799A1619F}" type="presParOf" srcId="{6AEA6CAD-242F-4170-8E75-7EDE1260BF25}" destId="{30D00AFE-6631-4424-927E-BB992D49E9E4}" srcOrd="15" destOrd="0" presId="urn:microsoft.com/office/officeart/2005/8/layout/default"/>
    <dgm:cxn modelId="{E2C89ED0-7A8B-4D86-ABAA-861EEE104DF4}" type="presParOf" srcId="{6AEA6CAD-242F-4170-8E75-7EDE1260BF25}" destId="{9AAA6904-92A7-47E0-9E78-EB1FB07E8219}" srcOrd="16" destOrd="0" presId="urn:microsoft.com/office/officeart/2005/8/layout/default"/>
    <dgm:cxn modelId="{0FC0F281-A38F-4A4B-8003-DDC9D1A362E5}" type="presParOf" srcId="{6AEA6CAD-242F-4170-8E75-7EDE1260BF25}" destId="{48D6B03F-E3B3-4552-894C-CAF797DEF73C}" srcOrd="17" destOrd="0" presId="urn:microsoft.com/office/officeart/2005/8/layout/default"/>
    <dgm:cxn modelId="{50B9484A-D6A7-4521-BC88-A86E8129EDAB}" type="presParOf" srcId="{6AEA6CAD-242F-4170-8E75-7EDE1260BF25}" destId="{3A897B4C-F637-47D9-B718-0256494C9A0C}" srcOrd="18" destOrd="0" presId="urn:microsoft.com/office/officeart/2005/8/layout/default"/>
    <dgm:cxn modelId="{08434B9F-79BB-44EA-80D5-D3A6B400B224}" type="presParOf" srcId="{6AEA6CAD-242F-4170-8E75-7EDE1260BF25}" destId="{B88FE756-D39A-4D53-A2DC-73D8E258C701}" srcOrd="19" destOrd="0" presId="urn:microsoft.com/office/officeart/2005/8/layout/default"/>
    <dgm:cxn modelId="{C0827B2E-5A69-4FC2-8DE0-84B524CA6AC3}" type="presParOf" srcId="{6AEA6CAD-242F-4170-8E75-7EDE1260BF25}" destId="{A1CE8D47-1C64-4DBE-935A-17E857DFC725}" srcOrd="20" destOrd="0" presId="urn:microsoft.com/office/officeart/2005/8/layout/default"/>
    <dgm:cxn modelId="{202F12E7-4539-46FF-84DD-1260023AFBF1}" type="presParOf" srcId="{6AEA6CAD-242F-4170-8E75-7EDE1260BF25}" destId="{5957EF11-1CD3-4AFD-862B-9E706C8E1202}" srcOrd="21" destOrd="0" presId="urn:microsoft.com/office/officeart/2005/8/layout/default"/>
    <dgm:cxn modelId="{6B65F751-1380-4838-BB4F-AB21EE2699FE}" type="presParOf" srcId="{6AEA6CAD-242F-4170-8E75-7EDE1260BF25}" destId="{BF1F1CF6-5875-4640-8E63-1C072E3C478A}" srcOrd="22" destOrd="0" presId="urn:microsoft.com/office/officeart/2005/8/layout/default"/>
    <dgm:cxn modelId="{B42D6DB3-DC56-47B5-B0DF-5AFDBE0E23F7}" type="presParOf" srcId="{6AEA6CAD-242F-4170-8E75-7EDE1260BF25}" destId="{3A97DDAA-54FE-46FE-8B4A-F43EFD7C7492}" srcOrd="23" destOrd="0" presId="urn:microsoft.com/office/officeart/2005/8/layout/default"/>
    <dgm:cxn modelId="{507A6C79-F5CB-4053-B896-C098E8FFDD80}" type="presParOf" srcId="{6AEA6CAD-242F-4170-8E75-7EDE1260BF25}" destId="{97F878D7-A9FF-41E6-B4E7-B0396BB6AA62}" srcOrd="24" destOrd="0" presId="urn:microsoft.com/office/officeart/2005/8/layout/default"/>
    <dgm:cxn modelId="{607C68D4-A557-4E39-83A0-3F542147F823}" type="presParOf" srcId="{6AEA6CAD-242F-4170-8E75-7EDE1260BF25}" destId="{853523EE-D89A-4DBE-BCD9-99DA241AC444}" srcOrd="25" destOrd="0" presId="urn:microsoft.com/office/officeart/2005/8/layout/default"/>
    <dgm:cxn modelId="{62B7086F-9369-4419-A401-6B7E088AF491}" type="presParOf" srcId="{6AEA6CAD-242F-4170-8E75-7EDE1260BF25}" destId="{DCAA99B3-35EF-4AC5-BC98-D7BA652EAD7B}" srcOrd="2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1FDBDB-CC6E-49E6-B335-3219E471F8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A9D6C67-4D94-43C4-85E7-152BF2C03E76}">
      <dgm:prSet/>
      <dgm:spPr/>
      <dgm:t>
        <a:bodyPr/>
        <a:lstStyle/>
        <a:p>
          <a:r>
            <a:rPr lang="en-US" dirty="0"/>
            <a:t>Others Remembered:</a:t>
          </a:r>
        </a:p>
      </dgm:t>
    </dgm:pt>
    <dgm:pt modelId="{8728DA0D-0893-4A57-B0D3-24DDDCCBE0FD}" type="parTrans" cxnId="{E2584573-397B-4396-A673-EB84C70272F8}">
      <dgm:prSet/>
      <dgm:spPr/>
      <dgm:t>
        <a:bodyPr/>
        <a:lstStyle/>
        <a:p>
          <a:endParaRPr lang="en-US"/>
        </a:p>
      </dgm:t>
    </dgm:pt>
    <dgm:pt modelId="{13213114-6B3E-47EA-AF5A-C7B8CC373218}" type="sibTrans" cxnId="{E2584573-397B-4396-A673-EB84C70272F8}">
      <dgm:prSet/>
      <dgm:spPr/>
      <dgm:t>
        <a:bodyPr/>
        <a:lstStyle/>
        <a:p>
          <a:endParaRPr lang="en-US"/>
        </a:p>
      </dgm:t>
    </dgm:pt>
    <dgm:pt modelId="{5C547852-1128-4F50-B0BE-FD0E75C2418B}">
      <dgm:prSet/>
      <dgm:spPr/>
      <dgm:t>
        <a:bodyPr/>
        <a:lstStyle/>
        <a:p>
          <a:r>
            <a:rPr lang="en-US" dirty="0"/>
            <a:t>Christopher Cason, son of Kim Cason</a:t>
          </a:r>
        </a:p>
      </dgm:t>
    </dgm:pt>
    <dgm:pt modelId="{F344B155-96E2-40FF-92BF-57583F7CF1F4}" type="parTrans" cxnId="{E997B85F-51CE-41FB-9CFE-3BB3F636E879}">
      <dgm:prSet/>
      <dgm:spPr/>
      <dgm:t>
        <a:bodyPr/>
        <a:lstStyle/>
        <a:p>
          <a:endParaRPr lang="en-US"/>
        </a:p>
      </dgm:t>
    </dgm:pt>
    <dgm:pt modelId="{166D0B52-970E-46CB-8D51-035F9DBF8FB1}" type="sibTrans" cxnId="{E997B85F-51CE-41FB-9CFE-3BB3F636E879}">
      <dgm:prSet/>
      <dgm:spPr/>
      <dgm:t>
        <a:bodyPr/>
        <a:lstStyle/>
        <a:p>
          <a:endParaRPr lang="en-US"/>
        </a:p>
      </dgm:t>
    </dgm:pt>
    <dgm:pt modelId="{F65E81FD-9517-4E94-A5BA-30A8CE7729BE}">
      <dgm:prSet/>
      <dgm:spPr/>
      <dgm:t>
        <a:bodyPr/>
        <a:lstStyle/>
        <a:p>
          <a:r>
            <a:rPr lang="en-US" dirty="0"/>
            <a:t>Rev. Anita Maxine Poindexter, cousin of</a:t>
          </a:r>
        </a:p>
        <a:p>
          <a:r>
            <a:rPr lang="en-US" dirty="0"/>
            <a:t>The DeBerry Family</a:t>
          </a:r>
        </a:p>
      </dgm:t>
    </dgm:pt>
    <dgm:pt modelId="{5D14BBF5-F23E-4FF6-AAB6-70B3392C3313}" type="parTrans" cxnId="{6736A631-73B4-4CEC-90C1-238C5A0AF1B9}">
      <dgm:prSet/>
      <dgm:spPr/>
      <dgm:t>
        <a:bodyPr/>
        <a:lstStyle/>
        <a:p>
          <a:endParaRPr lang="en-US"/>
        </a:p>
      </dgm:t>
    </dgm:pt>
    <dgm:pt modelId="{2CD7FC7D-87A8-4B43-92EA-5D2AAEC45851}" type="sibTrans" cxnId="{6736A631-73B4-4CEC-90C1-238C5A0AF1B9}">
      <dgm:prSet/>
      <dgm:spPr/>
      <dgm:t>
        <a:bodyPr/>
        <a:lstStyle/>
        <a:p>
          <a:endParaRPr lang="en-US"/>
        </a:p>
      </dgm:t>
    </dgm:pt>
    <dgm:pt modelId="{F63E727C-A49C-4983-AACC-712DBF65F372}">
      <dgm:prSet/>
      <dgm:spPr/>
      <dgm:t>
        <a:bodyPr/>
        <a:lstStyle/>
        <a:p>
          <a:r>
            <a:rPr lang="en-US" dirty="0"/>
            <a:t>Sandra Taylor, Lois Parrish and Derrick Griffin, friends of Linda Richardson</a:t>
          </a:r>
        </a:p>
      </dgm:t>
    </dgm:pt>
    <dgm:pt modelId="{2155E63B-5C96-4E9B-85C5-E239547D8075}" type="parTrans" cxnId="{AF0F98EA-FD96-41CA-98B8-DE7461063DE2}">
      <dgm:prSet/>
      <dgm:spPr/>
      <dgm:t>
        <a:bodyPr/>
        <a:lstStyle/>
        <a:p>
          <a:endParaRPr lang="en-US"/>
        </a:p>
      </dgm:t>
    </dgm:pt>
    <dgm:pt modelId="{B86ACAEA-2DB6-426B-8E44-154DEE0C421C}" type="sibTrans" cxnId="{AF0F98EA-FD96-41CA-98B8-DE7461063DE2}">
      <dgm:prSet/>
      <dgm:spPr/>
      <dgm:t>
        <a:bodyPr/>
        <a:lstStyle/>
        <a:p>
          <a:endParaRPr lang="en-US"/>
        </a:p>
      </dgm:t>
    </dgm:pt>
    <dgm:pt modelId="{BF690EDB-5BEC-4110-80C6-7F660BC34AD9}">
      <dgm:prSet/>
      <dgm:spPr/>
      <dgm:t>
        <a:bodyPr/>
        <a:lstStyle/>
        <a:p>
          <a:r>
            <a:rPr lang="en-US" dirty="0"/>
            <a:t>Julia Mae (Shirley) Ervin, sister of Rena Ranger</a:t>
          </a:r>
        </a:p>
      </dgm:t>
    </dgm:pt>
    <dgm:pt modelId="{8B303ABF-5B8F-440D-AD10-EF9725E3B76D}" type="parTrans" cxnId="{08EFEF7C-856C-497D-9AB3-8DC6B6B5A784}">
      <dgm:prSet/>
      <dgm:spPr/>
      <dgm:t>
        <a:bodyPr/>
        <a:lstStyle/>
        <a:p>
          <a:endParaRPr lang="en-US"/>
        </a:p>
      </dgm:t>
    </dgm:pt>
    <dgm:pt modelId="{7075B97E-9471-456D-8186-673BFBAFD8E5}" type="sibTrans" cxnId="{08EFEF7C-856C-497D-9AB3-8DC6B6B5A784}">
      <dgm:prSet/>
      <dgm:spPr/>
      <dgm:t>
        <a:bodyPr/>
        <a:lstStyle/>
        <a:p>
          <a:endParaRPr lang="en-US"/>
        </a:p>
      </dgm:t>
    </dgm:pt>
    <dgm:pt modelId="{762AC984-BA2E-4F5D-A7B2-161237F26E1F}">
      <dgm:prSet/>
      <dgm:spPr/>
      <dgm:t>
        <a:bodyPr/>
        <a:lstStyle/>
        <a:p>
          <a:r>
            <a:rPr lang="en-US" dirty="0"/>
            <a:t>Edward Linzy Burton, brother-in-law of Rena Ranger</a:t>
          </a:r>
        </a:p>
      </dgm:t>
    </dgm:pt>
    <dgm:pt modelId="{D693A545-9843-4000-B135-9C3365D3DDFA}" type="parTrans" cxnId="{062180E5-A5AA-4D1F-B0E3-AF0C565E2FB5}">
      <dgm:prSet/>
      <dgm:spPr/>
      <dgm:t>
        <a:bodyPr/>
        <a:lstStyle/>
        <a:p>
          <a:endParaRPr lang="en-US"/>
        </a:p>
      </dgm:t>
    </dgm:pt>
    <dgm:pt modelId="{8F3FC84B-62D3-491F-B34D-C24865F49C49}" type="sibTrans" cxnId="{062180E5-A5AA-4D1F-B0E3-AF0C565E2FB5}">
      <dgm:prSet/>
      <dgm:spPr/>
      <dgm:t>
        <a:bodyPr/>
        <a:lstStyle/>
        <a:p>
          <a:endParaRPr lang="en-US"/>
        </a:p>
      </dgm:t>
    </dgm:pt>
    <dgm:pt modelId="{BEB093FF-57D6-4987-A56D-F04E65EF75CF}">
      <dgm:prSet/>
      <dgm:spPr/>
      <dgm:t>
        <a:bodyPr/>
        <a:lstStyle/>
        <a:p>
          <a:r>
            <a:rPr lang="en-US" dirty="0"/>
            <a:t>William Lewis, family of </a:t>
          </a:r>
          <a:r>
            <a:rPr lang="en-US" dirty="0" err="1"/>
            <a:t>Ocola</a:t>
          </a:r>
          <a:r>
            <a:rPr lang="en-US" dirty="0"/>
            <a:t> “OC” </a:t>
          </a:r>
          <a:r>
            <a:rPr lang="en-US" dirty="0" err="1"/>
            <a:t>Keelen</a:t>
          </a:r>
          <a:endParaRPr lang="en-US" dirty="0"/>
        </a:p>
      </dgm:t>
    </dgm:pt>
    <dgm:pt modelId="{6E0BA26F-0D1E-4BC1-9E46-D75D43EA04D7}" type="parTrans" cxnId="{A9305360-95D4-4104-84E7-50B3D8537815}">
      <dgm:prSet/>
      <dgm:spPr/>
      <dgm:t>
        <a:bodyPr/>
        <a:lstStyle/>
        <a:p>
          <a:endParaRPr lang="en-US"/>
        </a:p>
      </dgm:t>
    </dgm:pt>
    <dgm:pt modelId="{5A38447E-9B44-40FE-803D-73A64452D16B}" type="sibTrans" cxnId="{A9305360-95D4-4104-84E7-50B3D8537815}">
      <dgm:prSet/>
      <dgm:spPr/>
      <dgm:t>
        <a:bodyPr/>
        <a:lstStyle/>
        <a:p>
          <a:endParaRPr lang="en-US"/>
        </a:p>
      </dgm:t>
    </dgm:pt>
    <dgm:pt modelId="{C9258960-0130-425E-B606-D5F8778BFCD7}">
      <dgm:prSet/>
      <dgm:spPr/>
      <dgm:t>
        <a:bodyPr/>
        <a:lstStyle/>
        <a:p>
          <a:r>
            <a:rPr lang="en-US" dirty="0"/>
            <a:t>Joseph Jackson </a:t>
          </a:r>
        </a:p>
        <a:p>
          <a:r>
            <a:rPr lang="en-US" dirty="0"/>
            <a:t> Marvin Kellen,</a:t>
          </a:r>
        </a:p>
        <a:p>
          <a:r>
            <a:rPr lang="en-US" dirty="0"/>
            <a:t>family of </a:t>
          </a:r>
          <a:r>
            <a:rPr lang="en-US" dirty="0" err="1"/>
            <a:t>Ocola</a:t>
          </a:r>
          <a:r>
            <a:rPr lang="en-US" dirty="0"/>
            <a:t> “OC” </a:t>
          </a:r>
          <a:r>
            <a:rPr lang="en-US" dirty="0" err="1"/>
            <a:t>Keelen</a:t>
          </a:r>
          <a:endParaRPr lang="en-US" dirty="0"/>
        </a:p>
      </dgm:t>
    </dgm:pt>
    <dgm:pt modelId="{2A86D154-9AC3-4BF9-A972-4F35B253749A}" type="parTrans" cxnId="{96BA6A07-8A57-4EA6-8CD0-4FA2BC3E642B}">
      <dgm:prSet/>
      <dgm:spPr/>
      <dgm:t>
        <a:bodyPr/>
        <a:lstStyle/>
        <a:p>
          <a:endParaRPr lang="en-US"/>
        </a:p>
      </dgm:t>
    </dgm:pt>
    <dgm:pt modelId="{D4D1A351-A71F-4895-8179-18C0AB5F2552}" type="sibTrans" cxnId="{96BA6A07-8A57-4EA6-8CD0-4FA2BC3E642B}">
      <dgm:prSet/>
      <dgm:spPr/>
      <dgm:t>
        <a:bodyPr/>
        <a:lstStyle/>
        <a:p>
          <a:endParaRPr lang="en-US"/>
        </a:p>
      </dgm:t>
    </dgm:pt>
    <dgm:pt modelId="{5052CD89-B232-4D04-915B-9B32F2B6C989}">
      <dgm:prSet/>
      <dgm:spPr/>
      <dgm:t>
        <a:bodyPr/>
        <a:lstStyle/>
        <a:p>
          <a:r>
            <a:rPr lang="en-US" dirty="0" err="1"/>
            <a:t>Corinthia</a:t>
          </a:r>
          <a:r>
            <a:rPr lang="en-US" dirty="0"/>
            <a:t> Tate (sister), Yolanda Jones (sister cousin), family of </a:t>
          </a:r>
        </a:p>
        <a:p>
          <a:r>
            <a:rPr lang="en-US" dirty="0"/>
            <a:t>Joanna Owens</a:t>
          </a:r>
        </a:p>
      </dgm:t>
    </dgm:pt>
    <dgm:pt modelId="{9080D060-1873-46FC-90BD-B189EF981617}" type="parTrans" cxnId="{3991B5F0-8476-4CF1-96E3-0CEF2BE98630}">
      <dgm:prSet/>
      <dgm:spPr/>
      <dgm:t>
        <a:bodyPr/>
        <a:lstStyle/>
        <a:p>
          <a:endParaRPr lang="en-US"/>
        </a:p>
      </dgm:t>
    </dgm:pt>
    <dgm:pt modelId="{72DF74BE-9309-4707-ACF0-D11DE8E608E2}" type="sibTrans" cxnId="{3991B5F0-8476-4CF1-96E3-0CEF2BE98630}">
      <dgm:prSet/>
      <dgm:spPr/>
      <dgm:t>
        <a:bodyPr/>
        <a:lstStyle/>
        <a:p>
          <a:endParaRPr lang="en-US"/>
        </a:p>
      </dgm:t>
    </dgm:pt>
    <dgm:pt modelId="{C9E8464E-65E4-4C79-AF89-4359BFB8922F}">
      <dgm:prSet/>
      <dgm:spPr/>
      <dgm:t>
        <a:bodyPr/>
        <a:lstStyle/>
        <a:p>
          <a:r>
            <a:rPr lang="en-US" dirty="0"/>
            <a:t>Brian Davis, cousin of</a:t>
          </a:r>
        </a:p>
        <a:p>
          <a:r>
            <a:rPr lang="en-US" dirty="0"/>
            <a:t>The DeBerry Family</a:t>
          </a:r>
        </a:p>
      </dgm:t>
    </dgm:pt>
    <dgm:pt modelId="{682FDC7D-3649-4331-833D-8CE7680C39FF}" type="sibTrans" cxnId="{0719EB79-1CE0-4597-8AA2-8991082DB858}">
      <dgm:prSet/>
      <dgm:spPr/>
      <dgm:t>
        <a:bodyPr/>
        <a:lstStyle/>
        <a:p>
          <a:endParaRPr lang="en-US"/>
        </a:p>
      </dgm:t>
    </dgm:pt>
    <dgm:pt modelId="{0456BCCA-2F73-4B1D-A4BE-BC13BD59F5DA}" type="parTrans" cxnId="{0719EB79-1CE0-4597-8AA2-8991082DB858}">
      <dgm:prSet/>
      <dgm:spPr/>
      <dgm:t>
        <a:bodyPr/>
        <a:lstStyle/>
        <a:p>
          <a:endParaRPr lang="en-US"/>
        </a:p>
      </dgm:t>
    </dgm:pt>
    <dgm:pt modelId="{182B0144-CAE8-43DF-8AC2-22271FE286AB}">
      <dgm:prSet/>
      <dgm:spPr/>
      <dgm:t>
        <a:bodyPr/>
        <a:lstStyle/>
        <a:p>
          <a:r>
            <a:rPr lang="en-US" b="0" i="0"/>
            <a:t>Raeford Gaskins, Jr., son of Raeford Sr. and Alice Gaskins</a:t>
          </a:r>
          <a:endParaRPr lang="en-US" dirty="0"/>
        </a:p>
      </dgm:t>
    </dgm:pt>
    <dgm:pt modelId="{ACCF68B0-720A-465D-9951-5868139676C7}" type="parTrans" cxnId="{CE2063C3-E53A-4C83-8E94-5449C877EC8D}">
      <dgm:prSet/>
      <dgm:spPr/>
      <dgm:t>
        <a:bodyPr/>
        <a:lstStyle/>
        <a:p>
          <a:endParaRPr lang="en-US"/>
        </a:p>
      </dgm:t>
    </dgm:pt>
    <dgm:pt modelId="{FB73739E-C185-41B6-B9FC-932D6C9F26F6}" type="sibTrans" cxnId="{CE2063C3-E53A-4C83-8E94-5449C877EC8D}">
      <dgm:prSet/>
      <dgm:spPr/>
      <dgm:t>
        <a:bodyPr/>
        <a:lstStyle/>
        <a:p>
          <a:endParaRPr lang="en-US"/>
        </a:p>
      </dgm:t>
    </dgm:pt>
    <dgm:pt modelId="{E82196C4-BA59-4EC9-9210-C8ADA937CA80}">
      <dgm:prSet/>
      <dgm:spPr/>
      <dgm:t>
        <a:bodyPr/>
        <a:lstStyle/>
        <a:p>
          <a:r>
            <a:rPr lang="en-US" dirty="0"/>
            <a:t>Geraldine </a:t>
          </a:r>
          <a:r>
            <a:rPr lang="en-US" dirty="0" err="1"/>
            <a:t>Torian</a:t>
          </a:r>
          <a:r>
            <a:rPr lang="en-US" dirty="0"/>
            <a:t> (mom), Dorothy Robinson (aunt), family </a:t>
          </a:r>
          <a:r>
            <a:rPr lang="en-US"/>
            <a:t>of </a:t>
          </a:r>
        </a:p>
        <a:p>
          <a:r>
            <a:rPr lang="en-US" dirty="0"/>
            <a:t>Joanna Owens</a:t>
          </a:r>
        </a:p>
      </dgm:t>
    </dgm:pt>
    <dgm:pt modelId="{C839DC2F-369D-4B35-9FC0-CB2CC9423F9C}" type="parTrans" cxnId="{FD1F28AA-A58D-4083-B04A-7706BA4CA153}">
      <dgm:prSet/>
      <dgm:spPr/>
      <dgm:t>
        <a:bodyPr/>
        <a:lstStyle/>
        <a:p>
          <a:endParaRPr lang="en-US"/>
        </a:p>
      </dgm:t>
    </dgm:pt>
    <dgm:pt modelId="{F8AB5758-FB19-4B09-B242-62A5B55DE0FD}" type="sibTrans" cxnId="{FD1F28AA-A58D-4083-B04A-7706BA4CA153}">
      <dgm:prSet/>
      <dgm:spPr/>
      <dgm:t>
        <a:bodyPr/>
        <a:lstStyle/>
        <a:p>
          <a:endParaRPr lang="en-US"/>
        </a:p>
      </dgm:t>
    </dgm:pt>
    <dgm:pt modelId="{6AEA6CAD-242F-4170-8E75-7EDE1260BF25}" type="pres">
      <dgm:prSet presAssocID="{091FDBDB-CC6E-49E6-B335-3219E471F8C9}" presName="diagram" presStyleCnt="0">
        <dgm:presLayoutVars>
          <dgm:dir/>
          <dgm:resizeHandles val="exact"/>
        </dgm:presLayoutVars>
      </dgm:prSet>
      <dgm:spPr/>
    </dgm:pt>
    <dgm:pt modelId="{A015DFE6-534D-4058-A952-01999716FE51}" type="pres">
      <dgm:prSet presAssocID="{DA9D6C67-4D94-43C4-85E7-152BF2C03E76}" presName="node" presStyleLbl="node1" presStyleIdx="0" presStyleCnt="12" custLinFactNeighborY="552">
        <dgm:presLayoutVars>
          <dgm:bulletEnabled val="1"/>
        </dgm:presLayoutVars>
      </dgm:prSet>
      <dgm:spPr/>
    </dgm:pt>
    <dgm:pt modelId="{0D0E90EC-3AFB-41C0-9997-9E230349827E}" type="pres">
      <dgm:prSet presAssocID="{13213114-6B3E-47EA-AF5A-C7B8CC373218}" presName="sibTrans" presStyleCnt="0"/>
      <dgm:spPr/>
    </dgm:pt>
    <dgm:pt modelId="{647F187A-D8BC-4D63-99AF-DF4B3A7B60D5}" type="pres">
      <dgm:prSet presAssocID="{5C547852-1128-4F50-B0BE-FD0E75C2418B}" presName="node" presStyleLbl="node1" presStyleIdx="1" presStyleCnt="12">
        <dgm:presLayoutVars>
          <dgm:bulletEnabled val="1"/>
        </dgm:presLayoutVars>
      </dgm:prSet>
      <dgm:spPr/>
    </dgm:pt>
    <dgm:pt modelId="{B78FBE75-0F73-48BE-8F60-185FF5181401}" type="pres">
      <dgm:prSet presAssocID="{166D0B52-970E-46CB-8D51-035F9DBF8FB1}" presName="sibTrans" presStyleCnt="0"/>
      <dgm:spPr/>
    </dgm:pt>
    <dgm:pt modelId="{8A21D258-3B2D-4903-A4F6-703514D3165A}" type="pres">
      <dgm:prSet presAssocID="{182B0144-CAE8-43DF-8AC2-22271FE286AB}" presName="node" presStyleLbl="node1" presStyleIdx="2" presStyleCnt="12">
        <dgm:presLayoutVars>
          <dgm:bulletEnabled val="1"/>
        </dgm:presLayoutVars>
      </dgm:prSet>
      <dgm:spPr/>
    </dgm:pt>
    <dgm:pt modelId="{410DEF76-5C09-4ECB-B5A7-02DC247FE171}" type="pres">
      <dgm:prSet presAssocID="{FB73739E-C185-41B6-B9FC-932D6C9F26F6}" presName="sibTrans" presStyleCnt="0"/>
      <dgm:spPr/>
    </dgm:pt>
    <dgm:pt modelId="{2168D2D9-3596-4FE2-BBD9-7B93DBC084FF}" type="pres">
      <dgm:prSet presAssocID="{F65E81FD-9517-4E94-A5BA-30A8CE7729BE}" presName="node" presStyleLbl="node1" presStyleIdx="3" presStyleCnt="12">
        <dgm:presLayoutVars>
          <dgm:bulletEnabled val="1"/>
        </dgm:presLayoutVars>
      </dgm:prSet>
      <dgm:spPr/>
    </dgm:pt>
    <dgm:pt modelId="{CD14B656-3170-4A40-A3AD-A2341A59ABE4}" type="pres">
      <dgm:prSet presAssocID="{2CD7FC7D-87A8-4B43-92EA-5D2AAEC45851}" presName="sibTrans" presStyleCnt="0"/>
      <dgm:spPr/>
    </dgm:pt>
    <dgm:pt modelId="{DD12DFC1-D697-4868-8228-F9A3E04EACFF}" type="pres">
      <dgm:prSet presAssocID="{F63E727C-A49C-4983-AACC-712DBF65F372}" presName="node" presStyleLbl="node1" presStyleIdx="4" presStyleCnt="12">
        <dgm:presLayoutVars>
          <dgm:bulletEnabled val="1"/>
        </dgm:presLayoutVars>
      </dgm:prSet>
      <dgm:spPr/>
    </dgm:pt>
    <dgm:pt modelId="{0BDF531F-3474-4F96-8F25-F48172E844C1}" type="pres">
      <dgm:prSet presAssocID="{B86ACAEA-2DB6-426B-8E44-154DEE0C421C}" presName="sibTrans" presStyleCnt="0"/>
      <dgm:spPr/>
    </dgm:pt>
    <dgm:pt modelId="{ACA7D988-CEC0-4F53-BAB8-5FE0A3657BAF}" type="pres">
      <dgm:prSet presAssocID="{BF690EDB-5BEC-4110-80C6-7F660BC34AD9}" presName="node" presStyleLbl="node1" presStyleIdx="5" presStyleCnt="12">
        <dgm:presLayoutVars>
          <dgm:bulletEnabled val="1"/>
        </dgm:presLayoutVars>
      </dgm:prSet>
      <dgm:spPr/>
    </dgm:pt>
    <dgm:pt modelId="{346939C1-DC9D-43E7-976C-9B724D5695B9}" type="pres">
      <dgm:prSet presAssocID="{7075B97E-9471-456D-8186-673BFBAFD8E5}" presName="sibTrans" presStyleCnt="0"/>
      <dgm:spPr/>
    </dgm:pt>
    <dgm:pt modelId="{CE70F213-4BBF-41AC-86EC-9B7A5D464C11}" type="pres">
      <dgm:prSet presAssocID="{762AC984-BA2E-4F5D-A7B2-161237F26E1F}" presName="node" presStyleLbl="node1" presStyleIdx="6" presStyleCnt="12">
        <dgm:presLayoutVars>
          <dgm:bulletEnabled val="1"/>
        </dgm:presLayoutVars>
      </dgm:prSet>
      <dgm:spPr/>
    </dgm:pt>
    <dgm:pt modelId="{30D00AFE-6631-4424-927E-BB992D49E9E4}" type="pres">
      <dgm:prSet presAssocID="{8F3FC84B-62D3-491F-B34D-C24865F49C49}" presName="sibTrans" presStyleCnt="0"/>
      <dgm:spPr/>
    </dgm:pt>
    <dgm:pt modelId="{9AAA6904-92A7-47E0-9E78-EB1FB07E8219}" type="pres">
      <dgm:prSet presAssocID="{BEB093FF-57D6-4987-A56D-F04E65EF75CF}" presName="node" presStyleLbl="node1" presStyleIdx="7" presStyleCnt="12">
        <dgm:presLayoutVars>
          <dgm:bulletEnabled val="1"/>
        </dgm:presLayoutVars>
      </dgm:prSet>
      <dgm:spPr/>
    </dgm:pt>
    <dgm:pt modelId="{48D6B03F-E3B3-4552-894C-CAF797DEF73C}" type="pres">
      <dgm:prSet presAssocID="{5A38447E-9B44-40FE-803D-73A64452D16B}" presName="sibTrans" presStyleCnt="0"/>
      <dgm:spPr/>
    </dgm:pt>
    <dgm:pt modelId="{3A897B4C-F637-47D9-B718-0256494C9A0C}" type="pres">
      <dgm:prSet presAssocID="{C9E8464E-65E4-4C79-AF89-4359BFB8922F}" presName="node" presStyleLbl="node1" presStyleIdx="8" presStyleCnt="12" custLinFactNeighborY="-623">
        <dgm:presLayoutVars>
          <dgm:bulletEnabled val="1"/>
        </dgm:presLayoutVars>
      </dgm:prSet>
      <dgm:spPr/>
    </dgm:pt>
    <dgm:pt modelId="{B88FE756-D39A-4D53-A2DC-73D8E258C701}" type="pres">
      <dgm:prSet presAssocID="{682FDC7D-3649-4331-833D-8CE7680C39FF}" presName="sibTrans" presStyleCnt="0"/>
      <dgm:spPr/>
    </dgm:pt>
    <dgm:pt modelId="{A1CE8D47-1C64-4DBE-935A-17E857DFC725}" type="pres">
      <dgm:prSet presAssocID="{C9258960-0130-425E-B606-D5F8778BFCD7}" presName="node" presStyleLbl="node1" presStyleIdx="9" presStyleCnt="12">
        <dgm:presLayoutVars>
          <dgm:bulletEnabled val="1"/>
        </dgm:presLayoutVars>
      </dgm:prSet>
      <dgm:spPr/>
    </dgm:pt>
    <dgm:pt modelId="{5957EF11-1CD3-4AFD-862B-9E706C8E1202}" type="pres">
      <dgm:prSet presAssocID="{D4D1A351-A71F-4895-8179-18C0AB5F2552}" presName="sibTrans" presStyleCnt="0"/>
      <dgm:spPr/>
    </dgm:pt>
    <dgm:pt modelId="{CDB2CE00-612C-4EDC-B5F3-92F524901EA5}" type="pres">
      <dgm:prSet presAssocID="{E82196C4-BA59-4EC9-9210-C8ADA937CA80}" presName="node" presStyleLbl="node1" presStyleIdx="10" presStyleCnt="12">
        <dgm:presLayoutVars>
          <dgm:bulletEnabled val="1"/>
        </dgm:presLayoutVars>
      </dgm:prSet>
      <dgm:spPr/>
    </dgm:pt>
    <dgm:pt modelId="{75366120-2B95-46E2-BF9E-31D8CF07366B}" type="pres">
      <dgm:prSet presAssocID="{F8AB5758-FB19-4B09-B242-62A5B55DE0FD}" presName="sibTrans" presStyleCnt="0"/>
      <dgm:spPr/>
    </dgm:pt>
    <dgm:pt modelId="{97F878D7-A9FF-41E6-B4E7-B0396BB6AA62}" type="pres">
      <dgm:prSet presAssocID="{5052CD89-B232-4D04-915B-9B32F2B6C989}" presName="node" presStyleLbl="node1" presStyleIdx="11" presStyleCnt="12">
        <dgm:presLayoutVars>
          <dgm:bulletEnabled val="1"/>
        </dgm:presLayoutVars>
      </dgm:prSet>
      <dgm:spPr/>
    </dgm:pt>
  </dgm:ptLst>
  <dgm:cxnLst>
    <dgm:cxn modelId="{96BA6A07-8A57-4EA6-8CD0-4FA2BC3E642B}" srcId="{091FDBDB-CC6E-49E6-B335-3219E471F8C9}" destId="{C9258960-0130-425E-B606-D5F8778BFCD7}" srcOrd="9" destOrd="0" parTransId="{2A86D154-9AC3-4BF9-A972-4F35B253749A}" sibTransId="{D4D1A351-A71F-4895-8179-18C0AB5F2552}"/>
    <dgm:cxn modelId="{65D1FC20-D0EC-456D-B986-4AA783CE5CE3}" type="presOf" srcId="{5052CD89-B232-4D04-915B-9B32F2B6C989}" destId="{97F878D7-A9FF-41E6-B4E7-B0396BB6AA62}" srcOrd="0" destOrd="0" presId="urn:microsoft.com/office/officeart/2005/8/layout/default"/>
    <dgm:cxn modelId="{25331D21-4F5F-4B93-BD2C-CBEB12B3D4A5}" type="presOf" srcId="{DA9D6C67-4D94-43C4-85E7-152BF2C03E76}" destId="{A015DFE6-534D-4058-A952-01999716FE51}" srcOrd="0" destOrd="0" presId="urn:microsoft.com/office/officeart/2005/8/layout/default"/>
    <dgm:cxn modelId="{6736A631-73B4-4CEC-90C1-238C5A0AF1B9}" srcId="{091FDBDB-CC6E-49E6-B335-3219E471F8C9}" destId="{F65E81FD-9517-4E94-A5BA-30A8CE7729BE}" srcOrd="3" destOrd="0" parTransId="{5D14BBF5-F23E-4FF6-AAB6-70B3392C3313}" sibTransId="{2CD7FC7D-87A8-4B43-92EA-5D2AAEC45851}"/>
    <dgm:cxn modelId="{99D2B95D-0749-41E6-9658-E821893C8188}" type="presOf" srcId="{762AC984-BA2E-4F5D-A7B2-161237F26E1F}" destId="{CE70F213-4BBF-41AC-86EC-9B7A5D464C11}" srcOrd="0" destOrd="0" presId="urn:microsoft.com/office/officeart/2005/8/layout/default"/>
    <dgm:cxn modelId="{26175C5F-FD60-4CF0-AC0F-9D30C5618EDD}" type="presOf" srcId="{F63E727C-A49C-4983-AACC-712DBF65F372}" destId="{DD12DFC1-D697-4868-8228-F9A3E04EACFF}" srcOrd="0" destOrd="0" presId="urn:microsoft.com/office/officeart/2005/8/layout/default"/>
    <dgm:cxn modelId="{E997B85F-51CE-41FB-9CFE-3BB3F636E879}" srcId="{091FDBDB-CC6E-49E6-B335-3219E471F8C9}" destId="{5C547852-1128-4F50-B0BE-FD0E75C2418B}" srcOrd="1" destOrd="0" parTransId="{F344B155-96E2-40FF-92BF-57583F7CF1F4}" sibTransId="{166D0B52-970E-46CB-8D51-035F9DBF8FB1}"/>
    <dgm:cxn modelId="{A9305360-95D4-4104-84E7-50B3D8537815}" srcId="{091FDBDB-CC6E-49E6-B335-3219E471F8C9}" destId="{BEB093FF-57D6-4987-A56D-F04E65EF75CF}" srcOrd="7" destOrd="0" parTransId="{6E0BA26F-0D1E-4BC1-9E46-D75D43EA04D7}" sibTransId="{5A38447E-9B44-40FE-803D-73A64452D16B}"/>
    <dgm:cxn modelId="{99392D52-ED7C-45DA-9D57-DA9AC921C4BC}" type="presOf" srcId="{F65E81FD-9517-4E94-A5BA-30A8CE7729BE}" destId="{2168D2D9-3596-4FE2-BBD9-7B93DBC084FF}" srcOrd="0" destOrd="0" presId="urn:microsoft.com/office/officeart/2005/8/layout/default"/>
    <dgm:cxn modelId="{E2584573-397B-4396-A673-EB84C70272F8}" srcId="{091FDBDB-CC6E-49E6-B335-3219E471F8C9}" destId="{DA9D6C67-4D94-43C4-85E7-152BF2C03E76}" srcOrd="0" destOrd="0" parTransId="{8728DA0D-0893-4A57-B0D3-24DDDCCBE0FD}" sibTransId="{13213114-6B3E-47EA-AF5A-C7B8CC373218}"/>
    <dgm:cxn modelId="{0719EB79-1CE0-4597-8AA2-8991082DB858}" srcId="{091FDBDB-CC6E-49E6-B335-3219E471F8C9}" destId="{C9E8464E-65E4-4C79-AF89-4359BFB8922F}" srcOrd="8" destOrd="0" parTransId="{0456BCCA-2F73-4B1D-A4BE-BC13BD59F5DA}" sibTransId="{682FDC7D-3649-4331-833D-8CE7680C39FF}"/>
    <dgm:cxn modelId="{08EFEF7C-856C-497D-9AB3-8DC6B6B5A784}" srcId="{091FDBDB-CC6E-49E6-B335-3219E471F8C9}" destId="{BF690EDB-5BEC-4110-80C6-7F660BC34AD9}" srcOrd="5" destOrd="0" parTransId="{8B303ABF-5B8F-440D-AD10-EF9725E3B76D}" sibTransId="{7075B97E-9471-456D-8186-673BFBAFD8E5}"/>
    <dgm:cxn modelId="{B2B47B8A-6C6A-4E64-91C7-B9E6A1ACE69C}" type="presOf" srcId="{E82196C4-BA59-4EC9-9210-C8ADA937CA80}" destId="{CDB2CE00-612C-4EDC-B5F3-92F524901EA5}" srcOrd="0" destOrd="0" presId="urn:microsoft.com/office/officeart/2005/8/layout/default"/>
    <dgm:cxn modelId="{F359E193-C8BC-4899-BA6A-8EAEBFFCC864}" type="presOf" srcId="{C9258960-0130-425E-B606-D5F8778BFCD7}" destId="{A1CE8D47-1C64-4DBE-935A-17E857DFC725}" srcOrd="0" destOrd="0" presId="urn:microsoft.com/office/officeart/2005/8/layout/default"/>
    <dgm:cxn modelId="{ECF4619C-612F-44CC-843B-EFA88F3CEE7C}" type="presOf" srcId="{C9E8464E-65E4-4C79-AF89-4359BFB8922F}" destId="{3A897B4C-F637-47D9-B718-0256494C9A0C}" srcOrd="0" destOrd="0" presId="urn:microsoft.com/office/officeart/2005/8/layout/default"/>
    <dgm:cxn modelId="{FD1F28AA-A58D-4083-B04A-7706BA4CA153}" srcId="{091FDBDB-CC6E-49E6-B335-3219E471F8C9}" destId="{E82196C4-BA59-4EC9-9210-C8ADA937CA80}" srcOrd="10" destOrd="0" parTransId="{C839DC2F-369D-4B35-9FC0-CB2CC9423F9C}" sibTransId="{F8AB5758-FB19-4B09-B242-62A5B55DE0FD}"/>
    <dgm:cxn modelId="{D93556BA-F0ED-46F4-AE78-26A108721FB8}" type="presOf" srcId="{BEB093FF-57D6-4987-A56D-F04E65EF75CF}" destId="{9AAA6904-92A7-47E0-9E78-EB1FB07E8219}" srcOrd="0" destOrd="0" presId="urn:microsoft.com/office/officeart/2005/8/layout/default"/>
    <dgm:cxn modelId="{304CFBC0-0093-41E1-A1DB-AA6F2DD9AF57}" type="presOf" srcId="{091FDBDB-CC6E-49E6-B335-3219E471F8C9}" destId="{6AEA6CAD-242F-4170-8E75-7EDE1260BF25}" srcOrd="0" destOrd="0" presId="urn:microsoft.com/office/officeart/2005/8/layout/default"/>
    <dgm:cxn modelId="{CE2063C3-E53A-4C83-8E94-5449C877EC8D}" srcId="{091FDBDB-CC6E-49E6-B335-3219E471F8C9}" destId="{182B0144-CAE8-43DF-8AC2-22271FE286AB}" srcOrd="2" destOrd="0" parTransId="{ACCF68B0-720A-465D-9951-5868139676C7}" sibTransId="{FB73739E-C185-41B6-B9FC-932D6C9F26F6}"/>
    <dgm:cxn modelId="{BED325E0-7D9F-4CBA-AC10-6E8C96835D52}" type="presOf" srcId="{5C547852-1128-4F50-B0BE-FD0E75C2418B}" destId="{647F187A-D8BC-4D63-99AF-DF4B3A7B60D5}" srcOrd="0" destOrd="0" presId="urn:microsoft.com/office/officeart/2005/8/layout/default"/>
    <dgm:cxn modelId="{062180E5-A5AA-4D1F-B0E3-AF0C565E2FB5}" srcId="{091FDBDB-CC6E-49E6-B335-3219E471F8C9}" destId="{762AC984-BA2E-4F5D-A7B2-161237F26E1F}" srcOrd="6" destOrd="0" parTransId="{D693A545-9843-4000-B135-9C3365D3DDFA}" sibTransId="{8F3FC84B-62D3-491F-B34D-C24865F49C49}"/>
    <dgm:cxn modelId="{AF0F98EA-FD96-41CA-98B8-DE7461063DE2}" srcId="{091FDBDB-CC6E-49E6-B335-3219E471F8C9}" destId="{F63E727C-A49C-4983-AACC-712DBF65F372}" srcOrd="4" destOrd="0" parTransId="{2155E63B-5C96-4E9B-85C5-E239547D8075}" sibTransId="{B86ACAEA-2DB6-426B-8E44-154DEE0C421C}"/>
    <dgm:cxn modelId="{3991B5F0-8476-4CF1-96E3-0CEF2BE98630}" srcId="{091FDBDB-CC6E-49E6-B335-3219E471F8C9}" destId="{5052CD89-B232-4D04-915B-9B32F2B6C989}" srcOrd="11" destOrd="0" parTransId="{9080D060-1873-46FC-90BD-B189EF981617}" sibTransId="{72DF74BE-9309-4707-ACF0-D11DE8E608E2}"/>
    <dgm:cxn modelId="{E1EBC7FA-FFA5-4539-AEAF-7DAAE576071F}" type="presOf" srcId="{BF690EDB-5BEC-4110-80C6-7F660BC34AD9}" destId="{ACA7D988-CEC0-4F53-BAB8-5FE0A3657BAF}" srcOrd="0" destOrd="0" presId="urn:microsoft.com/office/officeart/2005/8/layout/default"/>
    <dgm:cxn modelId="{9E1308FC-2C60-484A-A073-75FB5BDC08A5}" type="presOf" srcId="{182B0144-CAE8-43DF-8AC2-22271FE286AB}" destId="{8A21D258-3B2D-4903-A4F6-703514D3165A}" srcOrd="0" destOrd="0" presId="urn:microsoft.com/office/officeart/2005/8/layout/default"/>
    <dgm:cxn modelId="{764E0F67-2935-49CA-BC76-DD1791DB77C7}" type="presParOf" srcId="{6AEA6CAD-242F-4170-8E75-7EDE1260BF25}" destId="{A015DFE6-534D-4058-A952-01999716FE51}" srcOrd="0" destOrd="0" presId="urn:microsoft.com/office/officeart/2005/8/layout/default"/>
    <dgm:cxn modelId="{665E8E82-414A-4B8F-822E-3D47AA98ABD1}" type="presParOf" srcId="{6AEA6CAD-242F-4170-8E75-7EDE1260BF25}" destId="{0D0E90EC-3AFB-41C0-9997-9E230349827E}" srcOrd="1" destOrd="0" presId="urn:microsoft.com/office/officeart/2005/8/layout/default"/>
    <dgm:cxn modelId="{2F507E0E-AD2E-49B3-99C9-1F2F6BA49057}" type="presParOf" srcId="{6AEA6CAD-242F-4170-8E75-7EDE1260BF25}" destId="{647F187A-D8BC-4D63-99AF-DF4B3A7B60D5}" srcOrd="2" destOrd="0" presId="urn:microsoft.com/office/officeart/2005/8/layout/default"/>
    <dgm:cxn modelId="{5128ECA9-B068-46AE-A511-B18E8B13B9E2}" type="presParOf" srcId="{6AEA6CAD-242F-4170-8E75-7EDE1260BF25}" destId="{B78FBE75-0F73-48BE-8F60-185FF5181401}" srcOrd="3" destOrd="0" presId="urn:microsoft.com/office/officeart/2005/8/layout/default"/>
    <dgm:cxn modelId="{81E105E7-1623-4D24-B1A7-302526570772}" type="presParOf" srcId="{6AEA6CAD-242F-4170-8E75-7EDE1260BF25}" destId="{8A21D258-3B2D-4903-A4F6-703514D3165A}" srcOrd="4" destOrd="0" presId="urn:microsoft.com/office/officeart/2005/8/layout/default"/>
    <dgm:cxn modelId="{68665BFA-C2AE-4579-B3C5-04D948E95EAF}" type="presParOf" srcId="{6AEA6CAD-242F-4170-8E75-7EDE1260BF25}" destId="{410DEF76-5C09-4ECB-B5A7-02DC247FE171}" srcOrd="5" destOrd="0" presId="urn:microsoft.com/office/officeart/2005/8/layout/default"/>
    <dgm:cxn modelId="{24859592-49B0-46F5-8328-2B0936F0DC5F}" type="presParOf" srcId="{6AEA6CAD-242F-4170-8E75-7EDE1260BF25}" destId="{2168D2D9-3596-4FE2-BBD9-7B93DBC084FF}" srcOrd="6" destOrd="0" presId="urn:microsoft.com/office/officeart/2005/8/layout/default"/>
    <dgm:cxn modelId="{06DE2A1E-D976-4FDA-9068-8CDBCC630C56}" type="presParOf" srcId="{6AEA6CAD-242F-4170-8E75-7EDE1260BF25}" destId="{CD14B656-3170-4A40-A3AD-A2341A59ABE4}" srcOrd="7" destOrd="0" presId="urn:microsoft.com/office/officeart/2005/8/layout/default"/>
    <dgm:cxn modelId="{05A04C9F-02CC-42B2-B19B-93335E3C9F28}" type="presParOf" srcId="{6AEA6CAD-242F-4170-8E75-7EDE1260BF25}" destId="{DD12DFC1-D697-4868-8228-F9A3E04EACFF}" srcOrd="8" destOrd="0" presId="urn:microsoft.com/office/officeart/2005/8/layout/default"/>
    <dgm:cxn modelId="{861FB565-3298-4C9E-8DA5-7D58B68A16F1}" type="presParOf" srcId="{6AEA6CAD-242F-4170-8E75-7EDE1260BF25}" destId="{0BDF531F-3474-4F96-8F25-F48172E844C1}" srcOrd="9" destOrd="0" presId="urn:microsoft.com/office/officeart/2005/8/layout/default"/>
    <dgm:cxn modelId="{2C878452-C173-4493-8FDA-25DA3C5888AD}" type="presParOf" srcId="{6AEA6CAD-242F-4170-8E75-7EDE1260BF25}" destId="{ACA7D988-CEC0-4F53-BAB8-5FE0A3657BAF}" srcOrd="10" destOrd="0" presId="urn:microsoft.com/office/officeart/2005/8/layout/default"/>
    <dgm:cxn modelId="{53107E86-01CC-438B-AD32-1098DBDDD84A}" type="presParOf" srcId="{6AEA6CAD-242F-4170-8E75-7EDE1260BF25}" destId="{346939C1-DC9D-43E7-976C-9B724D5695B9}" srcOrd="11" destOrd="0" presId="urn:microsoft.com/office/officeart/2005/8/layout/default"/>
    <dgm:cxn modelId="{F6E99214-8CF2-44DF-8D37-6F60EE97E970}" type="presParOf" srcId="{6AEA6CAD-242F-4170-8E75-7EDE1260BF25}" destId="{CE70F213-4BBF-41AC-86EC-9B7A5D464C11}" srcOrd="12" destOrd="0" presId="urn:microsoft.com/office/officeart/2005/8/layout/default"/>
    <dgm:cxn modelId="{012CD13E-08B5-46E3-BEAC-972799A1619F}" type="presParOf" srcId="{6AEA6CAD-242F-4170-8E75-7EDE1260BF25}" destId="{30D00AFE-6631-4424-927E-BB992D49E9E4}" srcOrd="13" destOrd="0" presId="urn:microsoft.com/office/officeart/2005/8/layout/default"/>
    <dgm:cxn modelId="{E2C89ED0-7A8B-4D86-ABAA-861EEE104DF4}" type="presParOf" srcId="{6AEA6CAD-242F-4170-8E75-7EDE1260BF25}" destId="{9AAA6904-92A7-47E0-9E78-EB1FB07E8219}" srcOrd="14" destOrd="0" presId="urn:microsoft.com/office/officeart/2005/8/layout/default"/>
    <dgm:cxn modelId="{0FC0F281-A38F-4A4B-8003-DDC9D1A362E5}" type="presParOf" srcId="{6AEA6CAD-242F-4170-8E75-7EDE1260BF25}" destId="{48D6B03F-E3B3-4552-894C-CAF797DEF73C}" srcOrd="15" destOrd="0" presId="urn:microsoft.com/office/officeart/2005/8/layout/default"/>
    <dgm:cxn modelId="{50B9484A-D6A7-4521-BC88-A86E8129EDAB}" type="presParOf" srcId="{6AEA6CAD-242F-4170-8E75-7EDE1260BF25}" destId="{3A897B4C-F637-47D9-B718-0256494C9A0C}" srcOrd="16" destOrd="0" presId="urn:microsoft.com/office/officeart/2005/8/layout/default"/>
    <dgm:cxn modelId="{08434B9F-79BB-44EA-80D5-D3A6B400B224}" type="presParOf" srcId="{6AEA6CAD-242F-4170-8E75-7EDE1260BF25}" destId="{B88FE756-D39A-4D53-A2DC-73D8E258C701}" srcOrd="17" destOrd="0" presId="urn:microsoft.com/office/officeart/2005/8/layout/default"/>
    <dgm:cxn modelId="{C0827B2E-5A69-4FC2-8DE0-84B524CA6AC3}" type="presParOf" srcId="{6AEA6CAD-242F-4170-8E75-7EDE1260BF25}" destId="{A1CE8D47-1C64-4DBE-935A-17E857DFC725}" srcOrd="18" destOrd="0" presId="urn:microsoft.com/office/officeart/2005/8/layout/default"/>
    <dgm:cxn modelId="{202F12E7-4539-46FF-84DD-1260023AFBF1}" type="presParOf" srcId="{6AEA6CAD-242F-4170-8E75-7EDE1260BF25}" destId="{5957EF11-1CD3-4AFD-862B-9E706C8E1202}" srcOrd="19" destOrd="0" presId="urn:microsoft.com/office/officeart/2005/8/layout/default"/>
    <dgm:cxn modelId="{099E7E7C-BCFF-4B5A-AA5B-04F93FA87132}" type="presParOf" srcId="{6AEA6CAD-242F-4170-8E75-7EDE1260BF25}" destId="{CDB2CE00-612C-4EDC-B5F3-92F524901EA5}" srcOrd="20" destOrd="0" presId="urn:microsoft.com/office/officeart/2005/8/layout/default"/>
    <dgm:cxn modelId="{D4ABC723-202C-4087-8292-630E34717F84}" type="presParOf" srcId="{6AEA6CAD-242F-4170-8E75-7EDE1260BF25}" destId="{75366120-2B95-46E2-BF9E-31D8CF07366B}" srcOrd="21" destOrd="0" presId="urn:microsoft.com/office/officeart/2005/8/layout/default"/>
    <dgm:cxn modelId="{507A6C79-F5CB-4053-B896-C098E8FFDD80}" type="presParOf" srcId="{6AEA6CAD-242F-4170-8E75-7EDE1260BF25}" destId="{97F878D7-A9FF-41E6-B4E7-B0396BB6AA62}"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9C648-FA50-4086-95EF-B204E319B08C}">
      <dsp:nvSpPr>
        <dsp:cNvPr id="0" name=""/>
        <dsp:cNvSpPr/>
      </dsp:nvSpPr>
      <dsp:spPr>
        <a:xfrm>
          <a:off x="0" y="0"/>
          <a:ext cx="7779970" cy="1756755"/>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70C0"/>
              </a:solidFill>
              <a:latin typeface="Forte" panose="03060902040502070203" pitchFamily="66" charset="0"/>
            </a:rPr>
            <a:t>“In Loving memory”, Marthenia V. Jones 1928-2001</a:t>
          </a:r>
        </a:p>
      </dsp:txBody>
      <dsp:txXfrm>
        <a:off x="85758" y="85758"/>
        <a:ext cx="7608454" cy="1585239"/>
      </dsp:txXfrm>
    </dsp:sp>
    <dsp:sp modelId="{194FBA69-7C44-45DE-A3A9-75AA72013C22}">
      <dsp:nvSpPr>
        <dsp:cNvPr id="0" name=""/>
        <dsp:cNvSpPr/>
      </dsp:nvSpPr>
      <dsp:spPr>
        <a:xfrm>
          <a:off x="0" y="1863192"/>
          <a:ext cx="7779970" cy="1756755"/>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70C0"/>
              </a:solidFill>
              <a:latin typeface="Forte" panose="03060902040502070203" pitchFamily="66" charset="0"/>
            </a:rPr>
            <a:t>With Love, </a:t>
          </a:r>
        </a:p>
        <a:p>
          <a:pPr marL="0" lvl="0" indent="0" algn="l" defTabSz="1155700">
            <a:lnSpc>
              <a:spcPct val="90000"/>
            </a:lnSpc>
            <a:spcBef>
              <a:spcPct val="0"/>
            </a:spcBef>
            <a:spcAft>
              <a:spcPct val="35000"/>
            </a:spcAft>
            <a:buNone/>
          </a:pPr>
          <a:r>
            <a:rPr lang="en-US" sz="2600" kern="1200" dirty="0">
              <a:solidFill>
                <a:srgbClr val="0070C0"/>
              </a:solidFill>
              <a:latin typeface="Forte" panose="03060902040502070203" pitchFamily="66" charset="0"/>
            </a:rPr>
            <a:t>Your daughters, Sandra, Phyllis, Toni, Marcella, Julia &amp; their families</a:t>
          </a:r>
        </a:p>
      </dsp:txBody>
      <dsp:txXfrm>
        <a:off x="85758" y="1948950"/>
        <a:ext cx="7608454" cy="1585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18800-2021-420D-8375-1B60181CB8C3}">
      <dsp:nvSpPr>
        <dsp:cNvPr id="0" name=""/>
        <dsp:cNvSpPr/>
      </dsp:nvSpPr>
      <dsp:spPr>
        <a:xfrm>
          <a:off x="0" y="0"/>
          <a:ext cx="5782781" cy="1821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“Praise be to the God and Father of our Lord Jesus Christ, the Father of compassion and the God of all comfort, who comforts us in all our troubles, so that we can comfort those in any trouble with the comfort we ourselves receive from God.” 2 Cor 1:3</a:t>
          </a:r>
          <a:endParaRPr lang="en-US" sz="1500" kern="1200" dirty="0"/>
        </a:p>
      </dsp:txBody>
      <dsp:txXfrm>
        <a:off x="0" y="0"/>
        <a:ext cx="5782781" cy="1821024"/>
      </dsp:txXfrm>
    </dsp:sp>
    <dsp:sp modelId="{A015DFE6-534D-4058-A952-01999716FE51}">
      <dsp:nvSpPr>
        <dsp:cNvPr id="0" name=""/>
        <dsp:cNvSpPr/>
      </dsp:nvSpPr>
      <dsp:spPr>
        <a:xfrm>
          <a:off x="6018742" y="214986"/>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Others Remembered:</a:t>
          </a:r>
        </a:p>
      </dsp:txBody>
      <dsp:txXfrm>
        <a:off x="6018742" y="214986"/>
        <a:ext cx="2328199" cy="1396919"/>
      </dsp:txXfrm>
    </dsp:sp>
    <dsp:sp modelId="{647F187A-D8BC-4D63-99AF-DF4B3A7B60D5}">
      <dsp:nvSpPr>
        <dsp:cNvPr id="0" name=""/>
        <dsp:cNvSpPr/>
      </dsp:nvSpPr>
      <dsp:spPr>
        <a:xfrm>
          <a:off x="8579762" y="214986"/>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Joseph Brown Jr., son of Ruth Brown</a:t>
          </a:r>
        </a:p>
      </dsp:txBody>
      <dsp:txXfrm>
        <a:off x="8579762" y="214986"/>
        <a:ext cx="2328199" cy="1396919"/>
      </dsp:txXfrm>
    </dsp:sp>
    <dsp:sp modelId="{BC30D4A8-AEC3-42D5-B4E6-5E05B0C1E75B}">
      <dsp:nvSpPr>
        <dsp:cNvPr id="0" name=""/>
        <dsp:cNvSpPr/>
      </dsp:nvSpPr>
      <dsp:spPr>
        <a:xfrm>
          <a:off x="449923" y="205677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Skye Richardson, niece of Carla Lofland</a:t>
          </a:r>
        </a:p>
      </dsp:txBody>
      <dsp:txXfrm>
        <a:off x="449923" y="2056777"/>
        <a:ext cx="2328199" cy="1396919"/>
      </dsp:txXfrm>
    </dsp:sp>
    <dsp:sp modelId="{2168D2D9-3596-4FE2-BBD9-7B93DBC084FF}">
      <dsp:nvSpPr>
        <dsp:cNvPr id="0" name=""/>
        <dsp:cNvSpPr/>
      </dsp:nvSpPr>
      <dsp:spPr>
        <a:xfrm>
          <a:off x="3010942" y="205677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Alonzo G. DeBerry, Jr. Father/Grandfather/Great-grandfather</a:t>
          </a:r>
        </a:p>
        <a:p>
          <a:pPr marL="0" lvl="0" indent="0" algn="ctr" defTabSz="666750">
            <a:lnSpc>
              <a:spcPct val="90000"/>
            </a:lnSpc>
            <a:spcBef>
              <a:spcPct val="0"/>
            </a:spcBef>
            <a:spcAft>
              <a:spcPct val="35000"/>
            </a:spcAft>
            <a:buNone/>
          </a:pPr>
          <a:r>
            <a:rPr lang="en-US" sz="1500" kern="1200" dirty="0"/>
            <a:t>The DeBerry Family</a:t>
          </a:r>
        </a:p>
      </dsp:txBody>
      <dsp:txXfrm>
        <a:off x="3010942" y="2056777"/>
        <a:ext cx="2328199" cy="1396919"/>
      </dsp:txXfrm>
    </dsp:sp>
    <dsp:sp modelId="{DD12DFC1-D697-4868-8228-F9A3E04EACFF}">
      <dsp:nvSpPr>
        <dsp:cNvPr id="0" name=""/>
        <dsp:cNvSpPr/>
      </dsp:nvSpPr>
      <dsp:spPr>
        <a:xfrm>
          <a:off x="5571961" y="205677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Bayette</a:t>
          </a:r>
          <a:r>
            <a:rPr lang="en-US" sz="1500" kern="1200" dirty="0"/>
            <a:t> Turner, nephew of Linda Richardson</a:t>
          </a:r>
        </a:p>
      </dsp:txBody>
      <dsp:txXfrm>
        <a:off x="5571961" y="2056777"/>
        <a:ext cx="2328199" cy="1396919"/>
      </dsp:txXfrm>
    </dsp:sp>
    <dsp:sp modelId="{ACA7D988-CEC0-4F53-BAB8-5FE0A3657BAF}">
      <dsp:nvSpPr>
        <dsp:cNvPr id="0" name=""/>
        <dsp:cNvSpPr/>
      </dsp:nvSpPr>
      <dsp:spPr>
        <a:xfrm>
          <a:off x="8132980" y="205677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Wayne, Keith and Elbert  Turner, brothers of</a:t>
          </a:r>
        </a:p>
        <a:p>
          <a:pPr marL="0" lvl="0" indent="0" algn="ctr" defTabSz="666750">
            <a:lnSpc>
              <a:spcPct val="90000"/>
            </a:lnSpc>
            <a:spcBef>
              <a:spcPct val="0"/>
            </a:spcBef>
            <a:spcAft>
              <a:spcPct val="35000"/>
            </a:spcAft>
            <a:buNone/>
          </a:pPr>
          <a:r>
            <a:rPr lang="en-US" sz="1500" kern="1200" dirty="0"/>
            <a:t> Linda Richardson</a:t>
          </a:r>
        </a:p>
      </dsp:txBody>
      <dsp:txXfrm>
        <a:off x="8132980" y="2056777"/>
        <a:ext cx="2328199" cy="1396919"/>
      </dsp:txXfrm>
    </dsp:sp>
    <dsp:sp modelId="{CE70F213-4BBF-41AC-86EC-9B7A5D464C11}">
      <dsp:nvSpPr>
        <dsp:cNvPr id="0" name=""/>
        <dsp:cNvSpPr/>
      </dsp:nvSpPr>
      <dsp:spPr>
        <a:xfrm>
          <a:off x="449923" y="368651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Trish Morris-Yamba, cousin of Linda Richardson</a:t>
          </a:r>
        </a:p>
      </dsp:txBody>
      <dsp:txXfrm>
        <a:off x="449923" y="3686517"/>
        <a:ext cx="2328199" cy="1396919"/>
      </dsp:txXfrm>
    </dsp:sp>
    <dsp:sp modelId="{9AAA6904-92A7-47E0-9E78-EB1FB07E8219}">
      <dsp:nvSpPr>
        <dsp:cNvPr id="0" name=""/>
        <dsp:cNvSpPr/>
      </dsp:nvSpPr>
      <dsp:spPr>
        <a:xfrm>
          <a:off x="3010942" y="368651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Arlene Henson, neighbor and friend of Phyllis Cephas and Linda Richardson</a:t>
          </a:r>
        </a:p>
      </dsp:txBody>
      <dsp:txXfrm>
        <a:off x="3010942" y="3686517"/>
        <a:ext cx="2328199" cy="1396919"/>
      </dsp:txXfrm>
    </dsp:sp>
    <dsp:sp modelId="{3A897B4C-F637-47D9-B718-0256494C9A0C}">
      <dsp:nvSpPr>
        <dsp:cNvPr id="0" name=""/>
        <dsp:cNvSpPr/>
      </dsp:nvSpPr>
      <dsp:spPr>
        <a:xfrm>
          <a:off x="5571961" y="3677814"/>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Eugene &amp; Eugenia Garner(Twins), family of Alice Gaskins</a:t>
          </a:r>
          <a:endParaRPr lang="en-US" sz="1500" kern="1200" dirty="0"/>
        </a:p>
      </dsp:txBody>
      <dsp:txXfrm>
        <a:off x="5571961" y="3677814"/>
        <a:ext cx="2328199" cy="1396919"/>
      </dsp:txXfrm>
    </dsp:sp>
    <dsp:sp modelId="{A1CE8D47-1C64-4DBE-935A-17E857DFC725}">
      <dsp:nvSpPr>
        <dsp:cNvPr id="0" name=""/>
        <dsp:cNvSpPr/>
      </dsp:nvSpPr>
      <dsp:spPr>
        <a:xfrm>
          <a:off x="8132980" y="3686517"/>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Leedonis Garner  and  Allois </a:t>
          </a:r>
          <a:r>
            <a:rPr lang="en-US" sz="1500" kern="1200" dirty="0"/>
            <a:t>Garner </a:t>
          </a:r>
          <a:r>
            <a:rPr lang="en-US" sz="1500" b="0" i="0" kern="1200" dirty="0"/>
            <a:t>brothers of </a:t>
          </a:r>
        </a:p>
        <a:p>
          <a:pPr marL="0" lvl="0" indent="0" algn="ctr" defTabSz="666750">
            <a:lnSpc>
              <a:spcPct val="90000"/>
            </a:lnSpc>
            <a:spcBef>
              <a:spcPct val="0"/>
            </a:spcBef>
            <a:spcAft>
              <a:spcPct val="35000"/>
            </a:spcAft>
            <a:buNone/>
          </a:pPr>
          <a:r>
            <a:rPr lang="en-US" sz="1500" b="0" i="0" kern="1200" dirty="0"/>
            <a:t>Alice Gaskins</a:t>
          </a:r>
          <a:endParaRPr lang="en-US" sz="1500" kern="1200" dirty="0"/>
        </a:p>
      </dsp:txBody>
      <dsp:txXfrm>
        <a:off x="8132980" y="3686517"/>
        <a:ext cx="2328199" cy="1396919"/>
      </dsp:txXfrm>
    </dsp:sp>
    <dsp:sp modelId="{BF1F1CF6-5875-4640-8E63-1C072E3C478A}">
      <dsp:nvSpPr>
        <dsp:cNvPr id="0" name=""/>
        <dsp:cNvSpPr/>
      </dsp:nvSpPr>
      <dsp:spPr>
        <a:xfrm>
          <a:off x="1730432" y="5316256"/>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Sonya Lewis and Sheila Hebron, sisters of </a:t>
          </a:r>
        </a:p>
        <a:p>
          <a:pPr marL="0" lvl="0" indent="0" algn="ctr" defTabSz="666750">
            <a:lnSpc>
              <a:spcPct val="90000"/>
            </a:lnSpc>
            <a:spcBef>
              <a:spcPct val="0"/>
            </a:spcBef>
            <a:spcAft>
              <a:spcPct val="35000"/>
            </a:spcAft>
            <a:buNone/>
          </a:pPr>
          <a:r>
            <a:rPr lang="en-US" sz="1500" b="0" i="0" kern="1200" dirty="0"/>
            <a:t>Ocola Keelen</a:t>
          </a:r>
          <a:endParaRPr lang="en-US" sz="1500" kern="1200" dirty="0"/>
        </a:p>
      </dsp:txBody>
      <dsp:txXfrm>
        <a:off x="1730432" y="5316256"/>
        <a:ext cx="2328199" cy="1396919"/>
      </dsp:txXfrm>
    </dsp:sp>
    <dsp:sp modelId="{97F878D7-A9FF-41E6-B4E7-B0396BB6AA62}">
      <dsp:nvSpPr>
        <dsp:cNvPr id="0" name=""/>
        <dsp:cNvSpPr/>
      </dsp:nvSpPr>
      <dsp:spPr>
        <a:xfrm>
          <a:off x="4291451" y="5316256"/>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William Lewis and James Lewis, brothers of </a:t>
          </a:r>
        </a:p>
        <a:p>
          <a:pPr marL="0" lvl="0" indent="0" algn="ctr" defTabSz="666750">
            <a:lnSpc>
              <a:spcPct val="90000"/>
            </a:lnSpc>
            <a:spcBef>
              <a:spcPct val="0"/>
            </a:spcBef>
            <a:spcAft>
              <a:spcPct val="35000"/>
            </a:spcAft>
            <a:buNone/>
          </a:pPr>
          <a:r>
            <a:rPr lang="en-US" sz="1500" kern="1200" dirty="0"/>
            <a:t>Ocola Keelen</a:t>
          </a:r>
        </a:p>
      </dsp:txBody>
      <dsp:txXfrm>
        <a:off x="4291451" y="5316256"/>
        <a:ext cx="2328199" cy="1396919"/>
      </dsp:txXfrm>
    </dsp:sp>
    <dsp:sp modelId="{DCAA99B3-35EF-4AC5-BC98-D7BA652EAD7B}">
      <dsp:nvSpPr>
        <dsp:cNvPr id="0" name=""/>
        <dsp:cNvSpPr/>
      </dsp:nvSpPr>
      <dsp:spPr>
        <a:xfrm>
          <a:off x="6852471" y="5316256"/>
          <a:ext cx="2328199" cy="1396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John H. Cephas, cherished &amp; beloved 1</a:t>
          </a:r>
          <a:r>
            <a:rPr lang="en-US" sz="1500" b="0" i="0" kern="1200" baseline="30000" dirty="0"/>
            <a:t>st</a:t>
          </a:r>
          <a:r>
            <a:rPr lang="en-US" sz="1500" b="0" i="0" kern="1200" dirty="0"/>
            <a:t> husband  of Phyllis Cephas</a:t>
          </a:r>
          <a:endParaRPr lang="en-US" sz="1500" kern="1200" dirty="0"/>
        </a:p>
      </dsp:txBody>
      <dsp:txXfrm>
        <a:off x="6852471" y="5316256"/>
        <a:ext cx="2328199" cy="1396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5DFE6-534D-4058-A952-01999716FE51}">
      <dsp:nvSpPr>
        <dsp:cNvPr id="0" name=""/>
        <dsp:cNvSpPr/>
      </dsp:nvSpPr>
      <dsp:spPr>
        <a:xfrm>
          <a:off x="3196" y="830475"/>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Others Remembered:</a:t>
          </a:r>
        </a:p>
      </dsp:txBody>
      <dsp:txXfrm>
        <a:off x="3196" y="830475"/>
        <a:ext cx="2535979" cy="1521587"/>
      </dsp:txXfrm>
    </dsp:sp>
    <dsp:sp modelId="{647F187A-D8BC-4D63-99AF-DF4B3A7B60D5}">
      <dsp:nvSpPr>
        <dsp:cNvPr id="0" name=""/>
        <dsp:cNvSpPr/>
      </dsp:nvSpPr>
      <dsp:spPr>
        <a:xfrm>
          <a:off x="2792773" y="822075"/>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Christopher Cason, son of Kim Cason</a:t>
          </a:r>
        </a:p>
      </dsp:txBody>
      <dsp:txXfrm>
        <a:off x="2792773" y="822075"/>
        <a:ext cx="2535979" cy="1521587"/>
      </dsp:txXfrm>
    </dsp:sp>
    <dsp:sp modelId="{8A21D258-3B2D-4903-A4F6-703514D3165A}">
      <dsp:nvSpPr>
        <dsp:cNvPr id="0" name=""/>
        <dsp:cNvSpPr/>
      </dsp:nvSpPr>
      <dsp:spPr>
        <a:xfrm>
          <a:off x="5582350" y="822075"/>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Raeford Gaskins, Jr., son of Raeford Sr. and Alice Gaskins</a:t>
          </a:r>
          <a:endParaRPr lang="en-US" sz="1900" kern="1200" dirty="0"/>
        </a:p>
      </dsp:txBody>
      <dsp:txXfrm>
        <a:off x="5582350" y="822075"/>
        <a:ext cx="2535979" cy="1521587"/>
      </dsp:txXfrm>
    </dsp:sp>
    <dsp:sp modelId="{2168D2D9-3596-4FE2-BBD9-7B93DBC084FF}">
      <dsp:nvSpPr>
        <dsp:cNvPr id="0" name=""/>
        <dsp:cNvSpPr/>
      </dsp:nvSpPr>
      <dsp:spPr>
        <a:xfrm>
          <a:off x="8371927" y="822075"/>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 Anita Maxine Poindexter, cousin of</a:t>
          </a:r>
        </a:p>
        <a:p>
          <a:pPr marL="0" lvl="0" indent="0" algn="ctr" defTabSz="844550">
            <a:lnSpc>
              <a:spcPct val="90000"/>
            </a:lnSpc>
            <a:spcBef>
              <a:spcPct val="0"/>
            </a:spcBef>
            <a:spcAft>
              <a:spcPct val="35000"/>
            </a:spcAft>
            <a:buNone/>
          </a:pPr>
          <a:r>
            <a:rPr lang="en-US" sz="1900" kern="1200" dirty="0"/>
            <a:t>The DeBerry Family</a:t>
          </a:r>
        </a:p>
      </dsp:txBody>
      <dsp:txXfrm>
        <a:off x="8371927" y="822075"/>
        <a:ext cx="2535979" cy="1521587"/>
      </dsp:txXfrm>
    </dsp:sp>
    <dsp:sp modelId="{DD12DFC1-D697-4868-8228-F9A3E04EACFF}">
      <dsp:nvSpPr>
        <dsp:cNvPr id="0" name=""/>
        <dsp:cNvSpPr/>
      </dsp:nvSpPr>
      <dsp:spPr>
        <a:xfrm>
          <a:off x="3196" y="2597261"/>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Sandra Taylor, Lois Parrish and Derrick Griffin, friends of Linda Richardson</a:t>
          </a:r>
        </a:p>
      </dsp:txBody>
      <dsp:txXfrm>
        <a:off x="3196" y="2597261"/>
        <a:ext cx="2535979" cy="1521587"/>
      </dsp:txXfrm>
    </dsp:sp>
    <dsp:sp modelId="{ACA7D988-CEC0-4F53-BAB8-5FE0A3657BAF}">
      <dsp:nvSpPr>
        <dsp:cNvPr id="0" name=""/>
        <dsp:cNvSpPr/>
      </dsp:nvSpPr>
      <dsp:spPr>
        <a:xfrm>
          <a:off x="2792773" y="2597261"/>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Julia Mae (Shirley) Ervin, sister of Rena Ranger</a:t>
          </a:r>
        </a:p>
      </dsp:txBody>
      <dsp:txXfrm>
        <a:off x="2792773" y="2597261"/>
        <a:ext cx="2535979" cy="1521587"/>
      </dsp:txXfrm>
    </dsp:sp>
    <dsp:sp modelId="{CE70F213-4BBF-41AC-86EC-9B7A5D464C11}">
      <dsp:nvSpPr>
        <dsp:cNvPr id="0" name=""/>
        <dsp:cNvSpPr/>
      </dsp:nvSpPr>
      <dsp:spPr>
        <a:xfrm>
          <a:off x="5582350" y="2597261"/>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Edward Linzy Burton, brother-in-law of Rena Ranger</a:t>
          </a:r>
        </a:p>
      </dsp:txBody>
      <dsp:txXfrm>
        <a:off x="5582350" y="2597261"/>
        <a:ext cx="2535979" cy="1521587"/>
      </dsp:txXfrm>
    </dsp:sp>
    <dsp:sp modelId="{9AAA6904-92A7-47E0-9E78-EB1FB07E8219}">
      <dsp:nvSpPr>
        <dsp:cNvPr id="0" name=""/>
        <dsp:cNvSpPr/>
      </dsp:nvSpPr>
      <dsp:spPr>
        <a:xfrm>
          <a:off x="8371927" y="2597261"/>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William Lewis, family of </a:t>
          </a:r>
          <a:r>
            <a:rPr lang="en-US" sz="1900" kern="1200" dirty="0" err="1"/>
            <a:t>Ocola</a:t>
          </a:r>
          <a:r>
            <a:rPr lang="en-US" sz="1900" kern="1200" dirty="0"/>
            <a:t> “OC” </a:t>
          </a:r>
          <a:r>
            <a:rPr lang="en-US" sz="1900" kern="1200" dirty="0" err="1"/>
            <a:t>Keelen</a:t>
          </a:r>
          <a:endParaRPr lang="en-US" sz="1900" kern="1200" dirty="0"/>
        </a:p>
      </dsp:txBody>
      <dsp:txXfrm>
        <a:off x="8371927" y="2597261"/>
        <a:ext cx="2535979" cy="1521587"/>
      </dsp:txXfrm>
    </dsp:sp>
    <dsp:sp modelId="{3A897B4C-F637-47D9-B718-0256494C9A0C}">
      <dsp:nvSpPr>
        <dsp:cNvPr id="0" name=""/>
        <dsp:cNvSpPr/>
      </dsp:nvSpPr>
      <dsp:spPr>
        <a:xfrm>
          <a:off x="3196" y="4362967"/>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Brian Davis, cousin of</a:t>
          </a:r>
        </a:p>
        <a:p>
          <a:pPr marL="0" lvl="0" indent="0" algn="ctr" defTabSz="844550">
            <a:lnSpc>
              <a:spcPct val="90000"/>
            </a:lnSpc>
            <a:spcBef>
              <a:spcPct val="0"/>
            </a:spcBef>
            <a:spcAft>
              <a:spcPct val="35000"/>
            </a:spcAft>
            <a:buNone/>
          </a:pPr>
          <a:r>
            <a:rPr lang="en-US" sz="1900" kern="1200" dirty="0"/>
            <a:t>The DeBerry Family</a:t>
          </a:r>
        </a:p>
      </dsp:txBody>
      <dsp:txXfrm>
        <a:off x="3196" y="4362967"/>
        <a:ext cx="2535979" cy="1521587"/>
      </dsp:txXfrm>
    </dsp:sp>
    <dsp:sp modelId="{A1CE8D47-1C64-4DBE-935A-17E857DFC725}">
      <dsp:nvSpPr>
        <dsp:cNvPr id="0" name=""/>
        <dsp:cNvSpPr/>
      </dsp:nvSpPr>
      <dsp:spPr>
        <a:xfrm>
          <a:off x="2792773" y="4372446"/>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Joseph Jackson </a:t>
          </a:r>
        </a:p>
        <a:p>
          <a:pPr marL="0" lvl="0" indent="0" algn="ctr" defTabSz="844550">
            <a:lnSpc>
              <a:spcPct val="90000"/>
            </a:lnSpc>
            <a:spcBef>
              <a:spcPct val="0"/>
            </a:spcBef>
            <a:spcAft>
              <a:spcPct val="35000"/>
            </a:spcAft>
            <a:buNone/>
          </a:pPr>
          <a:r>
            <a:rPr lang="en-US" sz="1900" kern="1200" dirty="0"/>
            <a:t> Marvin Kellen,</a:t>
          </a:r>
        </a:p>
        <a:p>
          <a:pPr marL="0" lvl="0" indent="0" algn="ctr" defTabSz="844550">
            <a:lnSpc>
              <a:spcPct val="90000"/>
            </a:lnSpc>
            <a:spcBef>
              <a:spcPct val="0"/>
            </a:spcBef>
            <a:spcAft>
              <a:spcPct val="35000"/>
            </a:spcAft>
            <a:buNone/>
          </a:pPr>
          <a:r>
            <a:rPr lang="en-US" sz="1900" kern="1200" dirty="0"/>
            <a:t>family of </a:t>
          </a:r>
          <a:r>
            <a:rPr lang="en-US" sz="1900" kern="1200" dirty="0" err="1"/>
            <a:t>Ocola</a:t>
          </a:r>
          <a:r>
            <a:rPr lang="en-US" sz="1900" kern="1200" dirty="0"/>
            <a:t> “OC” </a:t>
          </a:r>
          <a:r>
            <a:rPr lang="en-US" sz="1900" kern="1200" dirty="0" err="1"/>
            <a:t>Keelen</a:t>
          </a:r>
          <a:endParaRPr lang="en-US" sz="1900" kern="1200" dirty="0"/>
        </a:p>
      </dsp:txBody>
      <dsp:txXfrm>
        <a:off x="2792773" y="4372446"/>
        <a:ext cx="2535979" cy="1521587"/>
      </dsp:txXfrm>
    </dsp:sp>
    <dsp:sp modelId="{CDB2CE00-612C-4EDC-B5F3-92F524901EA5}">
      <dsp:nvSpPr>
        <dsp:cNvPr id="0" name=""/>
        <dsp:cNvSpPr/>
      </dsp:nvSpPr>
      <dsp:spPr>
        <a:xfrm>
          <a:off x="5582350" y="4372446"/>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Geraldine </a:t>
          </a:r>
          <a:r>
            <a:rPr lang="en-US" sz="1900" kern="1200" dirty="0" err="1"/>
            <a:t>Torian</a:t>
          </a:r>
          <a:r>
            <a:rPr lang="en-US" sz="1900" kern="1200" dirty="0"/>
            <a:t> (mom), Dorothy Robinson (aunt), family </a:t>
          </a:r>
          <a:r>
            <a:rPr lang="en-US" sz="1900" kern="1200"/>
            <a:t>of </a:t>
          </a:r>
        </a:p>
        <a:p>
          <a:pPr marL="0" lvl="0" indent="0" algn="ctr" defTabSz="844550">
            <a:lnSpc>
              <a:spcPct val="90000"/>
            </a:lnSpc>
            <a:spcBef>
              <a:spcPct val="0"/>
            </a:spcBef>
            <a:spcAft>
              <a:spcPct val="35000"/>
            </a:spcAft>
            <a:buNone/>
          </a:pPr>
          <a:r>
            <a:rPr lang="en-US" sz="1900" kern="1200" dirty="0"/>
            <a:t>Joanna Owens</a:t>
          </a:r>
        </a:p>
      </dsp:txBody>
      <dsp:txXfrm>
        <a:off x="5582350" y="4372446"/>
        <a:ext cx="2535979" cy="1521587"/>
      </dsp:txXfrm>
    </dsp:sp>
    <dsp:sp modelId="{97F878D7-A9FF-41E6-B4E7-B0396BB6AA62}">
      <dsp:nvSpPr>
        <dsp:cNvPr id="0" name=""/>
        <dsp:cNvSpPr/>
      </dsp:nvSpPr>
      <dsp:spPr>
        <a:xfrm>
          <a:off x="8371927" y="4372446"/>
          <a:ext cx="2535979" cy="15215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Corinthia</a:t>
          </a:r>
          <a:r>
            <a:rPr lang="en-US" sz="1900" kern="1200" dirty="0"/>
            <a:t> Tate (sister), Yolanda Jones (sister cousin), family of </a:t>
          </a:r>
        </a:p>
        <a:p>
          <a:pPr marL="0" lvl="0" indent="0" algn="ctr" defTabSz="844550">
            <a:lnSpc>
              <a:spcPct val="90000"/>
            </a:lnSpc>
            <a:spcBef>
              <a:spcPct val="0"/>
            </a:spcBef>
            <a:spcAft>
              <a:spcPct val="35000"/>
            </a:spcAft>
            <a:buNone/>
          </a:pPr>
          <a:r>
            <a:rPr lang="en-US" sz="1900" kern="1200" dirty="0"/>
            <a:t>Joanna Owens</a:t>
          </a:r>
        </a:p>
      </dsp:txBody>
      <dsp:txXfrm>
        <a:off x="8371927" y="4372446"/>
        <a:ext cx="2535979" cy="15215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CE784-D539-41F4-8E14-990B00B1B4BE}"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AFB66-A421-48C7-A8E4-67C7C0CC3F7E}" type="slidenum">
              <a:rPr lang="en-US" smtClean="0"/>
              <a:t>‹#›</a:t>
            </a:fld>
            <a:endParaRPr lang="en-US"/>
          </a:p>
        </p:txBody>
      </p:sp>
    </p:spTree>
    <p:extLst>
      <p:ext uri="{BB962C8B-B14F-4D97-AF65-F5344CB8AC3E}">
        <p14:creationId xmlns:p14="http://schemas.microsoft.com/office/powerpoint/2010/main" val="163129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00029-D96C-475E-929F-D85E47EB192E}" type="slidenum">
              <a:rPr lang="en-US" smtClean="0"/>
              <a:t>1</a:t>
            </a:fld>
            <a:endParaRPr lang="en-US" dirty="0"/>
          </a:p>
        </p:txBody>
      </p:sp>
    </p:spTree>
    <p:extLst>
      <p:ext uri="{BB962C8B-B14F-4D97-AF65-F5344CB8AC3E}">
        <p14:creationId xmlns:p14="http://schemas.microsoft.com/office/powerpoint/2010/main" val="177531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00029-D96C-475E-929F-D85E47EB192E}" type="slidenum">
              <a:rPr lang="en-US" smtClean="0"/>
              <a:t>2</a:t>
            </a:fld>
            <a:endParaRPr lang="en-US" dirty="0"/>
          </a:p>
        </p:txBody>
      </p:sp>
    </p:spTree>
    <p:extLst>
      <p:ext uri="{BB962C8B-B14F-4D97-AF65-F5344CB8AC3E}">
        <p14:creationId xmlns:p14="http://schemas.microsoft.com/office/powerpoint/2010/main" val="161209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08D28751-C268-416E-B775-2428C9D27E1A}" type="datetimeFigureOut">
              <a:rPr lang="en-US" smtClean="0"/>
              <a:t>4/20/2022</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B97443F0-A125-4EDC-9B75-9CF9D96938ED}"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52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28751-C268-416E-B775-2428C9D27E1A}"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2263341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08D28751-C268-416E-B775-2428C9D27E1A}" type="datetimeFigureOut">
              <a:rPr lang="en-US" smtClean="0"/>
              <a:t>4/20/2022</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B97443F0-A125-4EDC-9B75-9CF9D96938ED}"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1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w/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52FEA8F-F945-49B4-8A26-A17CDE14F4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D68A713-D8DE-4A58-B51D-76A512F07E10}"/>
              </a:ext>
            </a:extLst>
          </p:cNvPr>
          <p:cNvSpPr/>
          <p:nvPr userDrawn="1"/>
        </p:nvSpPr>
        <p:spPr>
          <a:xfrm>
            <a:off x="1" y="2196047"/>
            <a:ext cx="12191999" cy="246590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A8BF148-4EF8-4DAC-8437-BB2202ED71F5}"/>
              </a:ext>
            </a:extLst>
          </p:cNvPr>
          <p:cNvCxnSpPr>
            <a:cxnSpLocks/>
          </p:cNvCxnSpPr>
          <p:nvPr userDrawn="1"/>
        </p:nvCxnSpPr>
        <p:spPr>
          <a:xfrm>
            <a:off x="5688496" y="4253091"/>
            <a:ext cx="815008" cy="0"/>
          </a:xfrm>
          <a:prstGeom prst="line">
            <a:avLst/>
          </a:prstGeom>
          <a:ln w="1016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aphic 9">
            <a:extLst>
              <a:ext uri="{FF2B5EF4-FFF2-40B4-BE49-F238E27FC236}">
                <a16:creationId xmlns:a16="http://schemas.microsoft.com/office/drawing/2014/main" id="{68D347D9-E474-4C31-81F9-ABF66B2CD37F}"/>
              </a:ext>
            </a:extLst>
          </p:cNvPr>
          <p:cNvGrpSpPr/>
          <p:nvPr/>
        </p:nvGrpSpPr>
        <p:grpSpPr>
          <a:xfrm>
            <a:off x="5568326" y="2487494"/>
            <a:ext cx="1055349" cy="683988"/>
            <a:chOff x="5590575" y="2549634"/>
            <a:chExt cx="1055349" cy="683988"/>
          </a:xfrm>
          <a:solidFill>
            <a:srgbClr val="4F645A"/>
          </a:solidFill>
        </p:grpSpPr>
        <p:sp>
          <p:nvSpPr>
            <p:cNvPr id="5" name="Freeform: Shape 4">
              <a:extLst>
                <a:ext uri="{FF2B5EF4-FFF2-40B4-BE49-F238E27FC236}">
                  <a16:creationId xmlns:a16="http://schemas.microsoft.com/office/drawing/2014/main" id="{DC6DB4B0-CADF-4D6B-A95A-C11EBA3B43E2}"/>
                </a:ext>
              </a:extLst>
            </p:cNvPr>
            <p:cNvSpPr/>
            <p:nvPr/>
          </p:nvSpPr>
          <p:spPr>
            <a:xfrm>
              <a:off x="5590575" y="2549634"/>
              <a:ext cx="1055349" cy="683988"/>
            </a:xfrm>
            <a:custGeom>
              <a:avLst/>
              <a:gdLst>
                <a:gd name="connsiteX0" fmla="*/ 1050097 w 1055349"/>
                <a:gd name="connsiteY0" fmla="*/ 513296 h 683988"/>
                <a:gd name="connsiteX1" fmla="*/ 972240 w 1055349"/>
                <a:gd name="connsiteY1" fmla="*/ 442689 h 683988"/>
                <a:gd name="connsiteX2" fmla="*/ 780389 w 1055349"/>
                <a:gd name="connsiteY2" fmla="*/ 371369 h 683988"/>
                <a:gd name="connsiteX3" fmla="*/ 650914 w 1055349"/>
                <a:gd name="connsiteY3" fmla="*/ 404444 h 683988"/>
                <a:gd name="connsiteX4" fmla="*/ 683988 w 1055349"/>
                <a:gd name="connsiteY4" fmla="*/ 274968 h 683988"/>
                <a:gd name="connsiteX5" fmla="*/ 612668 w 1055349"/>
                <a:gd name="connsiteY5" fmla="*/ 83118 h 683988"/>
                <a:gd name="connsiteX6" fmla="*/ 542062 w 1055349"/>
                <a:gd name="connsiteY6" fmla="*/ 5260 h 683988"/>
                <a:gd name="connsiteX7" fmla="*/ 513296 w 1055349"/>
                <a:gd name="connsiteY7" fmla="*/ 5260 h 683988"/>
                <a:gd name="connsiteX8" fmla="*/ 442689 w 1055349"/>
                <a:gd name="connsiteY8" fmla="*/ 83118 h 683988"/>
                <a:gd name="connsiteX9" fmla="*/ 371369 w 1055349"/>
                <a:gd name="connsiteY9" fmla="*/ 274968 h 683988"/>
                <a:gd name="connsiteX10" fmla="*/ 404444 w 1055349"/>
                <a:gd name="connsiteY10" fmla="*/ 404444 h 683988"/>
                <a:gd name="connsiteX11" fmla="*/ 274968 w 1055349"/>
                <a:gd name="connsiteY11" fmla="*/ 371369 h 683988"/>
                <a:gd name="connsiteX12" fmla="*/ 83117 w 1055349"/>
                <a:gd name="connsiteY12" fmla="*/ 442689 h 683988"/>
                <a:gd name="connsiteX13" fmla="*/ 5260 w 1055349"/>
                <a:gd name="connsiteY13" fmla="*/ 513296 h 683988"/>
                <a:gd name="connsiteX14" fmla="*/ 5260 w 1055349"/>
                <a:gd name="connsiteY14" fmla="*/ 542061 h 683988"/>
                <a:gd name="connsiteX15" fmla="*/ 83117 w 1055349"/>
                <a:gd name="connsiteY15" fmla="*/ 612668 h 683988"/>
                <a:gd name="connsiteX16" fmla="*/ 274968 w 1055349"/>
                <a:gd name="connsiteY16" fmla="*/ 683988 h 683988"/>
                <a:gd name="connsiteX17" fmla="*/ 466819 w 1055349"/>
                <a:gd name="connsiteY17" fmla="*/ 612668 h 683988"/>
                <a:gd name="connsiteX18" fmla="*/ 527649 w 1055349"/>
                <a:gd name="connsiteY18" fmla="*/ 560337 h 683988"/>
                <a:gd name="connsiteX19" fmla="*/ 588479 w 1055349"/>
                <a:gd name="connsiteY19" fmla="*/ 612668 h 683988"/>
                <a:gd name="connsiteX20" fmla="*/ 780330 w 1055349"/>
                <a:gd name="connsiteY20" fmla="*/ 683988 h 683988"/>
                <a:gd name="connsiteX21" fmla="*/ 972180 w 1055349"/>
                <a:gd name="connsiteY21" fmla="*/ 612668 h 683988"/>
                <a:gd name="connsiteX22" fmla="*/ 1050038 w 1055349"/>
                <a:gd name="connsiteY22" fmla="*/ 542061 h 683988"/>
                <a:gd name="connsiteX23" fmla="*/ 1050097 w 1055349"/>
                <a:gd name="connsiteY23" fmla="*/ 513296 h 683988"/>
                <a:gd name="connsiteX24" fmla="*/ 527708 w 1055349"/>
                <a:gd name="connsiteY24" fmla="*/ 52806 h 683988"/>
                <a:gd name="connsiteX25" fmla="*/ 639413 w 1055349"/>
                <a:gd name="connsiteY25" fmla="*/ 274968 h 683988"/>
                <a:gd name="connsiteX26" fmla="*/ 548124 w 1055349"/>
                <a:gd name="connsiteY26" fmla="*/ 475585 h 683988"/>
                <a:gd name="connsiteX27" fmla="*/ 527679 w 1055349"/>
                <a:gd name="connsiteY27" fmla="*/ 495020 h 683988"/>
                <a:gd name="connsiteX28" fmla="*/ 506788 w 1055349"/>
                <a:gd name="connsiteY28" fmla="*/ 475169 h 683988"/>
                <a:gd name="connsiteX29" fmla="*/ 415974 w 1055349"/>
                <a:gd name="connsiteY29" fmla="*/ 274998 h 683988"/>
                <a:gd name="connsiteX30" fmla="*/ 527708 w 1055349"/>
                <a:gd name="connsiteY30" fmla="*/ 52806 h 683988"/>
                <a:gd name="connsiteX31" fmla="*/ 275057 w 1055349"/>
                <a:gd name="connsiteY31" fmla="*/ 639383 h 683988"/>
                <a:gd name="connsiteX32" fmla="*/ 52866 w 1055349"/>
                <a:gd name="connsiteY32" fmla="*/ 527649 h 683988"/>
                <a:gd name="connsiteX33" fmla="*/ 275057 w 1055349"/>
                <a:gd name="connsiteY33" fmla="*/ 415974 h 683988"/>
                <a:gd name="connsiteX34" fmla="*/ 475645 w 1055349"/>
                <a:gd name="connsiteY34" fmla="*/ 507234 h 683988"/>
                <a:gd name="connsiteX35" fmla="*/ 496149 w 1055349"/>
                <a:gd name="connsiteY35" fmla="*/ 528719 h 683988"/>
                <a:gd name="connsiteX36" fmla="*/ 275057 w 1055349"/>
                <a:gd name="connsiteY36" fmla="*/ 639383 h 683988"/>
                <a:gd name="connsiteX37" fmla="*/ 780389 w 1055349"/>
                <a:gd name="connsiteY37" fmla="*/ 639383 h 683988"/>
                <a:gd name="connsiteX38" fmla="*/ 559267 w 1055349"/>
                <a:gd name="connsiteY38" fmla="*/ 528748 h 683988"/>
                <a:gd name="connsiteX39" fmla="*/ 580218 w 1055349"/>
                <a:gd name="connsiteY39" fmla="*/ 506788 h 683988"/>
                <a:gd name="connsiteX40" fmla="*/ 780389 w 1055349"/>
                <a:gd name="connsiteY40" fmla="*/ 415974 h 683988"/>
                <a:gd name="connsiteX41" fmla="*/ 1002581 w 1055349"/>
                <a:gd name="connsiteY41" fmla="*/ 527708 h 683988"/>
                <a:gd name="connsiteX42" fmla="*/ 780389 w 1055349"/>
                <a:gd name="connsiteY42" fmla="*/ 639383 h 6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5349" h="683988">
                  <a:moveTo>
                    <a:pt x="1050097" y="513296"/>
                  </a:moveTo>
                  <a:cubicBezTo>
                    <a:pt x="1048879" y="511840"/>
                    <a:pt x="1019549" y="477368"/>
                    <a:pt x="972240" y="442689"/>
                  </a:cubicBezTo>
                  <a:cubicBezTo>
                    <a:pt x="908557" y="396034"/>
                    <a:pt x="842230" y="371369"/>
                    <a:pt x="780389" y="371369"/>
                  </a:cubicBezTo>
                  <a:cubicBezTo>
                    <a:pt x="738548" y="371369"/>
                    <a:pt x="694657" y="382691"/>
                    <a:pt x="650914" y="404444"/>
                  </a:cubicBezTo>
                  <a:cubicBezTo>
                    <a:pt x="672666" y="360701"/>
                    <a:pt x="683988" y="316809"/>
                    <a:pt x="683988" y="274968"/>
                  </a:cubicBezTo>
                  <a:cubicBezTo>
                    <a:pt x="683988" y="213128"/>
                    <a:pt x="659323" y="146800"/>
                    <a:pt x="612668" y="83118"/>
                  </a:cubicBezTo>
                  <a:cubicBezTo>
                    <a:pt x="577989" y="35779"/>
                    <a:pt x="543518" y="6478"/>
                    <a:pt x="542062" y="5260"/>
                  </a:cubicBezTo>
                  <a:cubicBezTo>
                    <a:pt x="533771" y="-1753"/>
                    <a:pt x="521616" y="-1753"/>
                    <a:pt x="513296" y="5260"/>
                  </a:cubicBezTo>
                  <a:cubicBezTo>
                    <a:pt x="511840" y="6478"/>
                    <a:pt x="477368" y="35809"/>
                    <a:pt x="442689" y="83118"/>
                  </a:cubicBezTo>
                  <a:cubicBezTo>
                    <a:pt x="396034" y="146800"/>
                    <a:pt x="371369" y="213128"/>
                    <a:pt x="371369" y="274968"/>
                  </a:cubicBezTo>
                  <a:cubicBezTo>
                    <a:pt x="371369" y="316809"/>
                    <a:pt x="382691" y="360701"/>
                    <a:pt x="404444" y="404444"/>
                  </a:cubicBezTo>
                  <a:cubicBezTo>
                    <a:pt x="360701" y="382691"/>
                    <a:pt x="316809" y="371369"/>
                    <a:pt x="274968" y="371369"/>
                  </a:cubicBezTo>
                  <a:cubicBezTo>
                    <a:pt x="213128" y="371369"/>
                    <a:pt x="146800" y="396034"/>
                    <a:pt x="83117" y="442689"/>
                  </a:cubicBezTo>
                  <a:cubicBezTo>
                    <a:pt x="35779" y="477368"/>
                    <a:pt x="6478" y="511840"/>
                    <a:pt x="5260" y="513296"/>
                  </a:cubicBezTo>
                  <a:cubicBezTo>
                    <a:pt x="-1753" y="521587"/>
                    <a:pt x="-1753" y="533741"/>
                    <a:pt x="5260" y="542061"/>
                  </a:cubicBezTo>
                  <a:cubicBezTo>
                    <a:pt x="6478" y="543518"/>
                    <a:pt x="35809" y="577989"/>
                    <a:pt x="83117" y="612668"/>
                  </a:cubicBezTo>
                  <a:cubicBezTo>
                    <a:pt x="146800" y="659323"/>
                    <a:pt x="213128" y="683988"/>
                    <a:pt x="274968" y="683988"/>
                  </a:cubicBezTo>
                  <a:cubicBezTo>
                    <a:pt x="336809" y="683988"/>
                    <a:pt x="403136" y="659323"/>
                    <a:pt x="466819" y="612668"/>
                  </a:cubicBezTo>
                  <a:cubicBezTo>
                    <a:pt x="493356" y="593234"/>
                    <a:pt x="514217" y="573858"/>
                    <a:pt x="527649" y="560337"/>
                  </a:cubicBezTo>
                  <a:cubicBezTo>
                    <a:pt x="541081" y="573858"/>
                    <a:pt x="561942" y="593234"/>
                    <a:pt x="588479" y="612668"/>
                  </a:cubicBezTo>
                  <a:cubicBezTo>
                    <a:pt x="652162" y="659323"/>
                    <a:pt x="718489" y="683988"/>
                    <a:pt x="780330" y="683988"/>
                  </a:cubicBezTo>
                  <a:cubicBezTo>
                    <a:pt x="842170" y="683988"/>
                    <a:pt x="908498" y="659323"/>
                    <a:pt x="972180" y="612668"/>
                  </a:cubicBezTo>
                  <a:cubicBezTo>
                    <a:pt x="1019519" y="577989"/>
                    <a:pt x="1048820" y="543518"/>
                    <a:pt x="1050038" y="542061"/>
                  </a:cubicBezTo>
                  <a:cubicBezTo>
                    <a:pt x="1057111" y="533741"/>
                    <a:pt x="1057111" y="521587"/>
                    <a:pt x="1050097" y="513296"/>
                  </a:cubicBezTo>
                  <a:close/>
                  <a:moveTo>
                    <a:pt x="527708" y="52806"/>
                  </a:moveTo>
                  <a:cubicBezTo>
                    <a:pt x="560783" y="85554"/>
                    <a:pt x="639413" y="173961"/>
                    <a:pt x="639413" y="274968"/>
                  </a:cubicBezTo>
                  <a:cubicBezTo>
                    <a:pt x="639413" y="358680"/>
                    <a:pt x="585448" y="433685"/>
                    <a:pt x="548124" y="475585"/>
                  </a:cubicBezTo>
                  <a:cubicBezTo>
                    <a:pt x="540130" y="482806"/>
                    <a:pt x="533265" y="489404"/>
                    <a:pt x="527679" y="495020"/>
                  </a:cubicBezTo>
                  <a:cubicBezTo>
                    <a:pt x="522003" y="489314"/>
                    <a:pt x="514990" y="482539"/>
                    <a:pt x="506788" y="475169"/>
                  </a:cubicBezTo>
                  <a:cubicBezTo>
                    <a:pt x="469493" y="433269"/>
                    <a:pt x="415974" y="358621"/>
                    <a:pt x="415974" y="274998"/>
                  </a:cubicBezTo>
                  <a:cubicBezTo>
                    <a:pt x="416003" y="173961"/>
                    <a:pt x="494634" y="85554"/>
                    <a:pt x="527708" y="52806"/>
                  </a:cubicBezTo>
                  <a:close/>
                  <a:moveTo>
                    <a:pt x="275057" y="639383"/>
                  </a:moveTo>
                  <a:cubicBezTo>
                    <a:pt x="174021" y="639383"/>
                    <a:pt x="85554" y="560724"/>
                    <a:pt x="52866" y="527649"/>
                  </a:cubicBezTo>
                  <a:cubicBezTo>
                    <a:pt x="85495" y="494574"/>
                    <a:pt x="173724" y="415974"/>
                    <a:pt x="275057" y="415974"/>
                  </a:cubicBezTo>
                  <a:cubicBezTo>
                    <a:pt x="358739" y="415974"/>
                    <a:pt x="433774" y="469909"/>
                    <a:pt x="475645" y="507234"/>
                  </a:cubicBezTo>
                  <a:cubicBezTo>
                    <a:pt x="483312" y="515762"/>
                    <a:pt x="490325" y="522983"/>
                    <a:pt x="496149" y="528719"/>
                  </a:cubicBezTo>
                  <a:cubicBezTo>
                    <a:pt x="462629" y="562388"/>
                    <a:pt x="375024" y="639383"/>
                    <a:pt x="275057" y="639383"/>
                  </a:cubicBezTo>
                  <a:close/>
                  <a:moveTo>
                    <a:pt x="780389" y="639383"/>
                  </a:moveTo>
                  <a:cubicBezTo>
                    <a:pt x="680393" y="639383"/>
                    <a:pt x="592788" y="562388"/>
                    <a:pt x="559267" y="528748"/>
                  </a:cubicBezTo>
                  <a:cubicBezTo>
                    <a:pt x="565211" y="522894"/>
                    <a:pt x="572373" y="515524"/>
                    <a:pt x="580218" y="506788"/>
                  </a:cubicBezTo>
                  <a:cubicBezTo>
                    <a:pt x="622118" y="469493"/>
                    <a:pt x="696766" y="415974"/>
                    <a:pt x="780389" y="415974"/>
                  </a:cubicBezTo>
                  <a:cubicBezTo>
                    <a:pt x="881426" y="415974"/>
                    <a:pt x="969892" y="494634"/>
                    <a:pt x="1002581" y="527708"/>
                  </a:cubicBezTo>
                  <a:cubicBezTo>
                    <a:pt x="969952" y="560783"/>
                    <a:pt x="881753" y="639383"/>
                    <a:pt x="780389" y="639383"/>
                  </a:cubicBezTo>
                  <a:close/>
                </a:path>
              </a:pathLst>
            </a:custGeom>
            <a:solidFill>
              <a:srgbClr val="4F645A"/>
            </a:solidFill>
            <a:ln w="2967"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F75D4F2B-FC8C-4AF1-A92E-70EE0B2718E3}"/>
                </a:ext>
              </a:extLst>
            </p:cNvPr>
            <p:cNvSpPr/>
            <p:nvPr/>
          </p:nvSpPr>
          <p:spPr>
            <a:xfrm>
              <a:off x="5738367" y="2697378"/>
              <a:ext cx="182293" cy="182289"/>
            </a:xfrm>
            <a:custGeom>
              <a:avLst/>
              <a:gdLst>
                <a:gd name="connsiteX0" fmla="*/ 39037 w 182293"/>
                <a:gd name="connsiteY0" fmla="*/ 143271 h 182289"/>
                <a:gd name="connsiteX1" fmla="*/ 150356 w 182293"/>
                <a:gd name="connsiteY1" fmla="*/ 182289 h 182289"/>
                <a:gd name="connsiteX2" fmla="*/ 161589 w 182293"/>
                <a:gd name="connsiteY2" fmla="*/ 181903 h 182289"/>
                <a:gd name="connsiteX3" fmla="*/ 181915 w 182293"/>
                <a:gd name="connsiteY3" fmla="*/ 161577 h 182289"/>
                <a:gd name="connsiteX4" fmla="*/ 143253 w 182293"/>
                <a:gd name="connsiteY4" fmla="*/ 39025 h 182289"/>
                <a:gd name="connsiteX5" fmla="*/ 20702 w 182293"/>
                <a:gd name="connsiteY5" fmla="*/ 364 h 182289"/>
                <a:gd name="connsiteX6" fmla="*/ 376 w 182293"/>
                <a:gd name="connsiteY6" fmla="*/ 20690 h 182289"/>
                <a:gd name="connsiteX7" fmla="*/ 39037 w 182293"/>
                <a:gd name="connsiteY7" fmla="*/ 143271 h 182289"/>
                <a:gd name="connsiteX8" fmla="*/ 39037 w 182293"/>
                <a:gd name="connsiteY8" fmla="*/ 143271 h 182289"/>
                <a:gd name="connsiteX9" fmla="*/ 111754 w 182293"/>
                <a:gd name="connsiteY9" fmla="*/ 70555 h 182289"/>
                <a:gd name="connsiteX10" fmla="*/ 137221 w 182293"/>
                <a:gd name="connsiteY10" fmla="*/ 137150 h 182289"/>
                <a:gd name="connsiteX11" fmla="*/ 70566 w 182293"/>
                <a:gd name="connsiteY11" fmla="*/ 111742 h 182289"/>
                <a:gd name="connsiteX12" fmla="*/ 70566 w 182293"/>
                <a:gd name="connsiteY12" fmla="*/ 111742 h 182289"/>
                <a:gd name="connsiteX13" fmla="*/ 45099 w 182293"/>
                <a:gd name="connsiteY13" fmla="*/ 45147 h 182289"/>
                <a:gd name="connsiteX14" fmla="*/ 111754 w 182293"/>
                <a:gd name="connsiteY14" fmla="*/ 70555 h 1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293" h="182289">
                  <a:moveTo>
                    <a:pt x="39037" y="143271"/>
                  </a:moveTo>
                  <a:cubicBezTo>
                    <a:pt x="73954" y="178188"/>
                    <a:pt x="127266" y="182289"/>
                    <a:pt x="150356" y="182289"/>
                  </a:cubicBezTo>
                  <a:cubicBezTo>
                    <a:pt x="156804" y="182289"/>
                    <a:pt x="160905" y="181962"/>
                    <a:pt x="161589" y="181903"/>
                  </a:cubicBezTo>
                  <a:cubicBezTo>
                    <a:pt x="172405" y="180982"/>
                    <a:pt x="180994" y="172393"/>
                    <a:pt x="181915" y="161577"/>
                  </a:cubicBezTo>
                  <a:cubicBezTo>
                    <a:pt x="182182" y="158427"/>
                    <a:pt x="187947" y="83689"/>
                    <a:pt x="143253" y="39025"/>
                  </a:cubicBezTo>
                  <a:cubicBezTo>
                    <a:pt x="98589" y="-5639"/>
                    <a:pt x="23852" y="126"/>
                    <a:pt x="20702" y="364"/>
                  </a:cubicBezTo>
                  <a:cubicBezTo>
                    <a:pt x="9885" y="1285"/>
                    <a:pt x="1297" y="9873"/>
                    <a:pt x="376" y="20690"/>
                  </a:cubicBezTo>
                  <a:cubicBezTo>
                    <a:pt x="108" y="23870"/>
                    <a:pt x="-5627" y="98577"/>
                    <a:pt x="39037" y="143271"/>
                  </a:cubicBezTo>
                  <a:lnTo>
                    <a:pt x="39037" y="143271"/>
                  </a:lnTo>
                  <a:close/>
                  <a:moveTo>
                    <a:pt x="111754" y="70555"/>
                  </a:moveTo>
                  <a:cubicBezTo>
                    <a:pt x="130208" y="89009"/>
                    <a:pt x="135705" y="117745"/>
                    <a:pt x="137221" y="137150"/>
                  </a:cubicBezTo>
                  <a:cubicBezTo>
                    <a:pt x="117786" y="135634"/>
                    <a:pt x="88961" y="130107"/>
                    <a:pt x="70566" y="111742"/>
                  </a:cubicBezTo>
                  <a:lnTo>
                    <a:pt x="70566" y="111742"/>
                  </a:lnTo>
                  <a:cubicBezTo>
                    <a:pt x="52112" y="93288"/>
                    <a:pt x="46615" y="64552"/>
                    <a:pt x="45099" y="45147"/>
                  </a:cubicBezTo>
                  <a:cubicBezTo>
                    <a:pt x="64534" y="46662"/>
                    <a:pt x="93359" y="52160"/>
                    <a:pt x="111754" y="70555"/>
                  </a:cubicBezTo>
                  <a:close/>
                </a:path>
              </a:pathLst>
            </a:custGeom>
            <a:solidFill>
              <a:srgbClr val="4F645A"/>
            </a:solidFill>
            <a:ln w="2967"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2844522A-5BFA-4E24-8ABD-7AC76B3985A7}"/>
                </a:ext>
              </a:extLst>
            </p:cNvPr>
            <p:cNvSpPr/>
            <p:nvPr/>
          </p:nvSpPr>
          <p:spPr>
            <a:xfrm>
              <a:off x="6315940" y="2697392"/>
              <a:ext cx="182290" cy="182274"/>
            </a:xfrm>
            <a:custGeom>
              <a:avLst/>
              <a:gdLst>
                <a:gd name="connsiteX0" fmla="*/ 20702 w 182290"/>
                <a:gd name="connsiteY0" fmla="*/ 181888 h 182274"/>
                <a:gd name="connsiteX1" fmla="*/ 31935 w 182290"/>
                <a:gd name="connsiteY1" fmla="*/ 182275 h 182274"/>
                <a:gd name="connsiteX2" fmla="*/ 143253 w 182290"/>
                <a:gd name="connsiteY2" fmla="*/ 143257 h 182274"/>
                <a:gd name="connsiteX3" fmla="*/ 181915 w 182290"/>
                <a:gd name="connsiteY3" fmla="*/ 20705 h 182274"/>
                <a:gd name="connsiteX4" fmla="*/ 161589 w 182290"/>
                <a:gd name="connsiteY4" fmla="*/ 379 h 182274"/>
                <a:gd name="connsiteX5" fmla="*/ 39037 w 182290"/>
                <a:gd name="connsiteY5" fmla="*/ 39040 h 182274"/>
                <a:gd name="connsiteX6" fmla="*/ 376 w 182290"/>
                <a:gd name="connsiteY6" fmla="*/ 161592 h 182274"/>
                <a:gd name="connsiteX7" fmla="*/ 20702 w 182290"/>
                <a:gd name="connsiteY7" fmla="*/ 181888 h 182274"/>
                <a:gd name="connsiteX8" fmla="*/ 70537 w 182290"/>
                <a:gd name="connsiteY8" fmla="*/ 70540 h 182274"/>
                <a:gd name="connsiteX9" fmla="*/ 137191 w 182290"/>
                <a:gd name="connsiteY9" fmla="*/ 45073 h 182274"/>
                <a:gd name="connsiteX10" fmla="*/ 111724 w 182290"/>
                <a:gd name="connsiteY10" fmla="*/ 111727 h 182274"/>
                <a:gd name="connsiteX11" fmla="*/ 111724 w 182290"/>
                <a:gd name="connsiteY11" fmla="*/ 111727 h 182274"/>
                <a:gd name="connsiteX12" fmla="*/ 45129 w 182290"/>
                <a:gd name="connsiteY12" fmla="*/ 137194 h 182274"/>
                <a:gd name="connsiteX13" fmla="*/ 70537 w 182290"/>
                <a:gd name="connsiteY13" fmla="*/ 70540 h 1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290" h="182274">
                  <a:moveTo>
                    <a:pt x="20702" y="181888"/>
                  </a:moveTo>
                  <a:cubicBezTo>
                    <a:pt x="21385" y="181948"/>
                    <a:pt x="25486" y="182275"/>
                    <a:pt x="31935" y="182275"/>
                  </a:cubicBezTo>
                  <a:cubicBezTo>
                    <a:pt x="55025" y="182275"/>
                    <a:pt x="108336" y="178174"/>
                    <a:pt x="143253" y="143257"/>
                  </a:cubicBezTo>
                  <a:cubicBezTo>
                    <a:pt x="187917" y="98593"/>
                    <a:pt x="182182" y="23855"/>
                    <a:pt x="181915" y="20705"/>
                  </a:cubicBezTo>
                  <a:cubicBezTo>
                    <a:pt x="180993" y="9888"/>
                    <a:pt x="172405" y="1270"/>
                    <a:pt x="161589" y="379"/>
                  </a:cubicBezTo>
                  <a:cubicBezTo>
                    <a:pt x="158439" y="112"/>
                    <a:pt x="83701" y="-5653"/>
                    <a:pt x="39037" y="39040"/>
                  </a:cubicBezTo>
                  <a:cubicBezTo>
                    <a:pt x="-5627" y="83704"/>
                    <a:pt x="108" y="158442"/>
                    <a:pt x="376" y="161592"/>
                  </a:cubicBezTo>
                  <a:cubicBezTo>
                    <a:pt x="1297" y="172409"/>
                    <a:pt x="9885" y="180997"/>
                    <a:pt x="20702" y="181888"/>
                  </a:cubicBezTo>
                  <a:close/>
                  <a:moveTo>
                    <a:pt x="70537" y="70540"/>
                  </a:moveTo>
                  <a:cubicBezTo>
                    <a:pt x="89021" y="52056"/>
                    <a:pt x="117786" y="46559"/>
                    <a:pt x="137191" y="45073"/>
                  </a:cubicBezTo>
                  <a:cubicBezTo>
                    <a:pt x="135705" y="64508"/>
                    <a:pt x="130208" y="93244"/>
                    <a:pt x="111724" y="111727"/>
                  </a:cubicBezTo>
                  <a:cubicBezTo>
                    <a:pt x="111724" y="111727"/>
                    <a:pt x="111724" y="111727"/>
                    <a:pt x="111724" y="111727"/>
                  </a:cubicBezTo>
                  <a:cubicBezTo>
                    <a:pt x="93270" y="130181"/>
                    <a:pt x="64534" y="135679"/>
                    <a:pt x="45129" y="137194"/>
                  </a:cubicBezTo>
                  <a:cubicBezTo>
                    <a:pt x="46645" y="117730"/>
                    <a:pt x="52172" y="88905"/>
                    <a:pt x="70537" y="70540"/>
                  </a:cubicBezTo>
                  <a:close/>
                </a:path>
              </a:pathLst>
            </a:custGeom>
            <a:solidFill>
              <a:srgbClr val="4F645A"/>
            </a:solidFill>
            <a:ln w="2967" cap="flat">
              <a:noFill/>
              <a:prstDash val="solid"/>
              <a:miter/>
            </a:ln>
          </p:spPr>
          <p:txBody>
            <a:bodyPr rtlCol="0" anchor="ctr"/>
            <a:lstStyle/>
            <a:p>
              <a:endParaRPr lang="en-US" dirty="0"/>
            </a:p>
          </p:txBody>
        </p:sp>
      </p:grpSp>
      <p:sp>
        <p:nvSpPr>
          <p:cNvPr id="9" name="Title 8">
            <a:extLst>
              <a:ext uri="{FF2B5EF4-FFF2-40B4-BE49-F238E27FC236}">
                <a16:creationId xmlns:a16="http://schemas.microsoft.com/office/drawing/2014/main" id="{FE131F41-9CE6-4C5D-AD9D-93909D348220}"/>
              </a:ext>
            </a:extLst>
          </p:cNvPr>
          <p:cNvSpPr>
            <a:spLocks noGrp="1"/>
          </p:cNvSpPr>
          <p:nvPr>
            <p:ph type="title" hasCustomPrompt="1"/>
          </p:nvPr>
        </p:nvSpPr>
        <p:spPr>
          <a:xfrm>
            <a:off x="2744786" y="3287493"/>
            <a:ext cx="6702426" cy="886968"/>
          </a:xfrm>
        </p:spPr>
        <p:txBody>
          <a:bodyPr vert="horz" lIns="91440" tIns="45720" rIns="91440" bIns="45720" rtlCol="0" anchor="t">
            <a:normAutofit/>
          </a:bodyPr>
          <a:lstStyle>
            <a:lvl1pPr marL="0" indent="0" algn="ctr">
              <a:defRPr lang="en-US" sz="5000">
                <a:solidFill>
                  <a:schemeClr val="accent1"/>
                </a:solidFill>
                <a:ea typeface="+mn-ea"/>
                <a:cs typeface="+mn-cs"/>
              </a:defRPr>
            </a:lvl1pPr>
          </a:lstStyle>
          <a:p>
            <a:pPr marL="228600" lvl="0" indent="-228600" algn="ctr">
              <a:spcBef>
                <a:spcPts val="1000"/>
              </a:spcBef>
              <a:buFontTx/>
            </a:pPr>
            <a:r>
              <a:rPr lang="en-US" dirty="0"/>
              <a:t>Title here</a:t>
            </a:r>
          </a:p>
        </p:txBody>
      </p:sp>
    </p:spTree>
    <p:extLst>
      <p:ext uri="{BB962C8B-B14F-4D97-AF65-F5344CB8AC3E}">
        <p14:creationId xmlns:p14="http://schemas.microsoft.com/office/powerpoint/2010/main" val="2498096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C9DDFD4-2013-47B4-A89E-F69D6BFC9D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F725E1-8591-4E8B-888C-17CB88A81840}"/>
              </a:ext>
            </a:extLst>
          </p:cNvPr>
          <p:cNvSpPr/>
          <p:nvPr userDrawn="1"/>
        </p:nvSpPr>
        <p:spPr>
          <a:xfrm>
            <a:off x="1" y="2196047"/>
            <a:ext cx="12191999" cy="246590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B30BFF50-45FC-4370-996A-3D5F8753C9F4}"/>
              </a:ext>
            </a:extLst>
          </p:cNvPr>
          <p:cNvCxnSpPr>
            <a:cxnSpLocks/>
          </p:cNvCxnSpPr>
          <p:nvPr userDrawn="1"/>
        </p:nvCxnSpPr>
        <p:spPr>
          <a:xfrm>
            <a:off x="5688496" y="4253085"/>
            <a:ext cx="81500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aphic 9">
            <a:extLst>
              <a:ext uri="{FF2B5EF4-FFF2-40B4-BE49-F238E27FC236}">
                <a16:creationId xmlns:a16="http://schemas.microsoft.com/office/drawing/2014/main" id="{43C8B992-8988-4489-9FE1-FB4F83C281B2}"/>
              </a:ext>
            </a:extLst>
          </p:cNvPr>
          <p:cNvGrpSpPr/>
          <p:nvPr/>
        </p:nvGrpSpPr>
        <p:grpSpPr>
          <a:xfrm>
            <a:off x="5568326" y="2487488"/>
            <a:ext cx="1055349" cy="683988"/>
            <a:chOff x="5590574" y="2549634"/>
            <a:chExt cx="1055349" cy="683988"/>
          </a:xfrm>
          <a:solidFill>
            <a:srgbClr val="BD5B4B"/>
          </a:solidFill>
        </p:grpSpPr>
        <p:sp>
          <p:nvSpPr>
            <p:cNvPr id="5" name="Freeform: Shape 4">
              <a:extLst>
                <a:ext uri="{FF2B5EF4-FFF2-40B4-BE49-F238E27FC236}">
                  <a16:creationId xmlns:a16="http://schemas.microsoft.com/office/drawing/2014/main" id="{E940C4AB-56E7-4EFC-9F1F-815CD7CC78FA}"/>
                </a:ext>
              </a:extLst>
            </p:cNvPr>
            <p:cNvSpPr/>
            <p:nvPr/>
          </p:nvSpPr>
          <p:spPr>
            <a:xfrm>
              <a:off x="5590574" y="2549634"/>
              <a:ext cx="1055349" cy="683988"/>
            </a:xfrm>
            <a:custGeom>
              <a:avLst/>
              <a:gdLst>
                <a:gd name="connsiteX0" fmla="*/ 1050097 w 1055349"/>
                <a:gd name="connsiteY0" fmla="*/ 513296 h 683988"/>
                <a:gd name="connsiteX1" fmla="*/ 972240 w 1055349"/>
                <a:gd name="connsiteY1" fmla="*/ 442689 h 683988"/>
                <a:gd name="connsiteX2" fmla="*/ 780389 w 1055349"/>
                <a:gd name="connsiteY2" fmla="*/ 371369 h 683988"/>
                <a:gd name="connsiteX3" fmla="*/ 650914 w 1055349"/>
                <a:gd name="connsiteY3" fmla="*/ 404444 h 683988"/>
                <a:gd name="connsiteX4" fmla="*/ 683988 w 1055349"/>
                <a:gd name="connsiteY4" fmla="*/ 274968 h 683988"/>
                <a:gd name="connsiteX5" fmla="*/ 612668 w 1055349"/>
                <a:gd name="connsiteY5" fmla="*/ 83118 h 683988"/>
                <a:gd name="connsiteX6" fmla="*/ 542062 w 1055349"/>
                <a:gd name="connsiteY6" fmla="*/ 5260 h 683988"/>
                <a:gd name="connsiteX7" fmla="*/ 513296 w 1055349"/>
                <a:gd name="connsiteY7" fmla="*/ 5260 h 683988"/>
                <a:gd name="connsiteX8" fmla="*/ 442689 w 1055349"/>
                <a:gd name="connsiteY8" fmla="*/ 83118 h 683988"/>
                <a:gd name="connsiteX9" fmla="*/ 371369 w 1055349"/>
                <a:gd name="connsiteY9" fmla="*/ 274968 h 683988"/>
                <a:gd name="connsiteX10" fmla="*/ 404444 w 1055349"/>
                <a:gd name="connsiteY10" fmla="*/ 404444 h 683988"/>
                <a:gd name="connsiteX11" fmla="*/ 274968 w 1055349"/>
                <a:gd name="connsiteY11" fmla="*/ 371369 h 683988"/>
                <a:gd name="connsiteX12" fmla="*/ 83117 w 1055349"/>
                <a:gd name="connsiteY12" fmla="*/ 442689 h 683988"/>
                <a:gd name="connsiteX13" fmla="*/ 5260 w 1055349"/>
                <a:gd name="connsiteY13" fmla="*/ 513296 h 683988"/>
                <a:gd name="connsiteX14" fmla="*/ 5260 w 1055349"/>
                <a:gd name="connsiteY14" fmla="*/ 542061 h 683988"/>
                <a:gd name="connsiteX15" fmla="*/ 83117 w 1055349"/>
                <a:gd name="connsiteY15" fmla="*/ 612668 h 683988"/>
                <a:gd name="connsiteX16" fmla="*/ 274968 w 1055349"/>
                <a:gd name="connsiteY16" fmla="*/ 683988 h 683988"/>
                <a:gd name="connsiteX17" fmla="*/ 466819 w 1055349"/>
                <a:gd name="connsiteY17" fmla="*/ 612668 h 683988"/>
                <a:gd name="connsiteX18" fmla="*/ 527649 w 1055349"/>
                <a:gd name="connsiteY18" fmla="*/ 560337 h 683988"/>
                <a:gd name="connsiteX19" fmla="*/ 588479 w 1055349"/>
                <a:gd name="connsiteY19" fmla="*/ 612668 h 683988"/>
                <a:gd name="connsiteX20" fmla="*/ 780330 w 1055349"/>
                <a:gd name="connsiteY20" fmla="*/ 683988 h 683988"/>
                <a:gd name="connsiteX21" fmla="*/ 972180 w 1055349"/>
                <a:gd name="connsiteY21" fmla="*/ 612668 h 683988"/>
                <a:gd name="connsiteX22" fmla="*/ 1050038 w 1055349"/>
                <a:gd name="connsiteY22" fmla="*/ 542061 h 683988"/>
                <a:gd name="connsiteX23" fmla="*/ 1050097 w 1055349"/>
                <a:gd name="connsiteY23" fmla="*/ 513296 h 683988"/>
                <a:gd name="connsiteX24" fmla="*/ 527708 w 1055349"/>
                <a:gd name="connsiteY24" fmla="*/ 52806 h 683988"/>
                <a:gd name="connsiteX25" fmla="*/ 639413 w 1055349"/>
                <a:gd name="connsiteY25" fmla="*/ 274968 h 683988"/>
                <a:gd name="connsiteX26" fmla="*/ 548124 w 1055349"/>
                <a:gd name="connsiteY26" fmla="*/ 475585 h 683988"/>
                <a:gd name="connsiteX27" fmla="*/ 527679 w 1055349"/>
                <a:gd name="connsiteY27" fmla="*/ 495020 h 683988"/>
                <a:gd name="connsiteX28" fmla="*/ 506788 w 1055349"/>
                <a:gd name="connsiteY28" fmla="*/ 475169 h 683988"/>
                <a:gd name="connsiteX29" fmla="*/ 415974 w 1055349"/>
                <a:gd name="connsiteY29" fmla="*/ 274998 h 683988"/>
                <a:gd name="connsiteX30" fmla="*/ 527708 w 1055349"/>
                <a:gd name="connsiteY30" fmla="*/ 52806 h 683988"/>
                <a:gd name="connsiteX31" fmla="*/ 275057 w 1055349"/>
                <a:gd name="connsiteY31" fmla="*/ 639383 h 683988"/>
                <a:gd name="connsiteX32" fmla="*/ 52866 w 1055349"/>
                <a:gd name="connsiteY32" fmla="*/ 527649 h 683988"/>
                <a:gd name="connsiteX33" fmla="*/ 275057 w 1055349"/>
                <a:gd name="connsiteY33" fmla="*/ 415974 h 683988"/>
                <a:gd name="connsiteX34" fmla="*/ 475645 w 1055349"/>
                <a:gd name="connsiteY34" fmla="*/ 507234 h 683988"/>
                <a:gd name="connsiteX35" fmla="*/ 496149 w 1055349"/>
                <a:gd name="connsiteY35" fmla="*/ 528719 h 683988"/>
                <a:gd name="connsiteX36" fmla="*/ 275057 w 1055349"/>
                <a:gd name="connsiteY36" fmla="*/ 639383 h 683988"/>
                <a:gd name="connsiteX37" fmla="*/ 780389 w 1055349"/>
                <a:gd name="connsiteY37" fmla="*/ 639383 h 683988"/>
                <a:gd name="connsiteX38" fmla="*/ 559267 w 1055349"/>
                <a:gd name="connsiteY38" fmla="*/ 528748 h 683988"/>
                <a:gd name="connsiteX39" fmla="*/ 580218 w 1055349"/>
                <a:gd name="connsiteY39" fmla="*/ 506788 h 683988"/>
                <a:gd name="connsiteX40" fmla="*/ 780389 w 1055349"/>
                <a:gd name="connsiteY40" fmla="*/ 415974 h 683988"/>
                <a:gd name="connsiteX41" fmla="*/ 1002581 w 1055349"/>
                <a:gd name="connsiteY41" fmla="*/ 527708 h 683988"/>
                <a:gd name="connsiteX42" fmla="*/ 780389 w 1055349"/>
                <a:gd name="connsiteY42" fmla="*/ 639383 h 6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5349" h="683988">
                  <a:moveTo>
                    <a:pt x="1050097" y="513296"/>
                  </a:moveTo>
                  <a:cubicBezTo>
                    <a:pt x="1048879" y="511840"/>
                    <a:pt x="1019549" y="477368"/>
                    <a:pt x="972240" y="442689"/>
                  </a:cubicBezTo>
                  <a:cubicBezTo>
                    <a:pt x="908557" y="396034"/>
                    <a:pt x="842230" y="371369"/>
                    <a:pt x="780389" y="371369"/>
                  </a:cubicBezTo>
                  <a:cubicBezTo>
                    <a:pt x="738548" y="371369"/>
                    <a:pt x="694657" y="382691"/>
                    <a:pt x="650914" y="404444"/>
                  </a:cubicBezTo>
                  <a:cubicBezTo>
                    <a:pt x="672666" y="360701"/>
                    <a:pt x="683988" y="316809"/>
                    <a:pt x="683988" y="274968"/>
                  </a:cubicBezTo>
                  <a:cubicBezTo>
                    <a:pt x="683988" y="213128"/>
                    <a:pt x="659323" y="146800"/>
                    <a:pt x="612668" y="83118"/>
                  </a:cubicBezTo>
                  <a:cubicBezTo>
                    <a:pt x="577989" y="35779"/>
                    <a:pt x="543518" y="6478"/>
                    <a:pt x="542062" y="5260"/>
                  </a:cubicBezTo>
                  <a:cubicBezTo>
                    <a:pt x="533771" y="-1753"/>
                    <a:pt x="521616" y="-1753"/>
                    <a:pt x="513296" y="5260"/>
                  </a:cubicBezTo>
                  <a:cubicBezTo>
                    <a:pt x="511840" y="6478"/>
                    <a:pt x="477368" y="35809"/>
                    <a:pt x="442689" y="83118"/>
                  </a:cubicBezTo>
                  <a:cubicBezTo>
                    <a:pt x="396034" y="146800"/>
                    <a:pt x="371369" y="213128"/>
                    <a:pt x="371369" y="274968"/>
                  </a:cubicBezTo>
                  <a:cubicBezTo>
                    <a:pt x="371369" y="316809"/>
                    <a:pt x="382691" y="360701"/>
                    <a:pt x="404444" y="404444"/>
                  </a:cubicBezTo>
                  <a:cubicBezTo>
                    <a:pt x="360701" y="382691"/>
                    <a:pt x="316809" y="371369"/>
                    <a:pt x="274968" y="371369"/>
                  </a:cubicBezTo>
                  <a:cubicBezTo>
                    <a:pt x="213128" y="371369"/>
                    <a:pt x="146800" y="396034"/>
                    <a:pt x="83117" y="442689"/>
                  </a:cubicBezTo>
                  <a:cubicBezTo>
                    <a:pt x="35779" y="477368"/>
                    <a:pt x="6478" y="511840"/>
                    <a:pt x="5260" y="513296"/>
                  </a:cubicBezTo>
                  <a:cubicBezTo>
                    <a:pt x="-1753" y="521587"/>
                    <a:pt x="-1753" y="533741"/>
                    <a:pt x="5260" y="542061"/>
                  </a:cubicBezTo>
                  <a:cubicBezTo>
                    <a:pt x="6478" y="543518"/>
                    <a:pt x="35809" y="577989"/>
                    <a:pt x="83117" y="612668"/>
                  </a:cubicBezTo>
                  <a:cubicBezTo>
                    <a:pt x="146800" y="659323"/>
                    <a:pt x="213128" y="683988"/>
                    <a:pt x="274968" y="683988"/>
                  </a:cubicBezTo>
                  <a:cubicBezTo>
                    <a:pt x="336809" y="683988"/>
                    <a:pt x="403136" y="659323"/>
                    <a:pt x="466819" y="612668"/>
                  </a:cubicBezTo>
                  <a:cubicBezTo>
                    <a:pt x="493356" y="593234"/>
                    <a:pt x="514217" y="573858"/>
                    <a:pt x="527649" y="560337"/>
                  </a:cubicBezTo>
                  <a:cubicBezTo>
                    <a:pt x="541081" y="573858"/>
                    <a:pt x="561942" y="593234"/>
                    <a:pt x="588479" y="612668"/>
                  </a:cubicBezTo>
                  <a:cubicBezTo>
                    <a:pt x="652162" y="659323"/>
                    <a:pt x="718489" y="683988"/>
                    <a:pt x="780330" y="683988"/>
                  </a:cubicBezTo>
                  <a:cubicBezTo>
                    <a:pt x="842170" y="683988"/>
                    <a:pt x="908498" y="659323"/>
                    <a:pt x="972180" y="612668"/>
                  </a:cubicBezTo>
                  <a:cubicBezTo>
                    <a:pt x="1019519" y="577989"/>
                    <a:pt x="1048820" y="543518"/>
                    <a:pt x="1050038" y="542061"/>
                  </a:cubicBezTo>
                  <a:cubicBezTo>
                    <a:pt x="1057111" y="533741"/>
                    <a:pt x="1057111" y="521587"/>
                    <a:pt x="1050097" y="513296"/>
                  </a:cubicBezTo>
                  <a:close/>
                  <a:moveTo>
                    <a:pt x="527708" y="52806"/>
                  </a:moveTo>
                  <a:cubicBezTo>
                    <a:pt x="560783" y="85554"/>
                    <a:pt x="639413" y="173961"/>
                    <a:pt x="639413" y="274968"/>
                  </a:cubicBezTo>
                  <a:cubicBezTo>
                    <a:pt x="639413" y="358680"/>
                    <a:pt x="585448" y="433685"/>
                    <a:pt x="548124" y="475585"/>
                  </a:cubicBezTo>
                  <a:cubicBezTo>
                    <a:pt x="540130" y="482806"/>
                    <a:pt x="533265" y="489404"/>
                    <a:pt x="527679" y="495020"/>
                  </a:cubicBezTo>
                  <a:cubicBezTo>
                    <a:pt x="522003" y="489314"/>
                    <a:pt x="514990" y="482539"/>
                    <a:pt x="506788" y="475169"/>
                  </a:cubicBezTo>
                  <a:cubicBezTo>
                    <a:pt x="469493" y="433269"/>
                    <a:pt x="415974" y="358621"/>
                    <a:pt x="415974" y="274998"/>
                  </a:cubicBezTo>
                  <a:cubicBezTo>
                    <a:pt x="416003" y="173961"/>
                    <a:pt x="494634" y="85554"/>
                    <a:pt x="527708" y="52806"/>
                  </a:cubicBezTo>
                  <a:close/>
                  <a:moveTo>
                    <a:pt x="275057" y="639383"/>
                  </a:moveTo>
                  <a:cubicBezTo>
                    <a:pt x="174021" y="639383"/>
                    <a:pt x="85554" y="560724"/>
                    <a:pt x="52866" y="527649"/>
                  </a:cubicBezTo>
                  <a:cubicBezTo>
                    <a:pt x="85495" y="494574"/>
                    <a:pt x="173724" y="415974"/>
                    <a:pt x="275057" y="415974"/>
                  </a:cubicBezTo>
                  <a:cubicBezTo>
                    <a:pt x="358739" y="415974"/>
                    <a:pt x="433774" y="469909"/>
                    <a:pt x="475645" y="507234"/>
                  </a:cubicBezTo>
                  <a:cubicBezTo>
                    <a:pt x="483312" y="515762"/>
                    <a:pt x="490325" y="522983"/>
                    <a:pt x="496149" y="528719"/>
                  </a:cubicBezTo>
                  <a:cubicBezTo>
                    <a:pt x="462629" y="562388"/>
                    <a:pt x="375024" y="639383"/>
                    <a:pt x="275057" y="639383"/>
                  </a:cubicBezTo>
                  <a:close/>
                  <a:moveTo>
                    <a:pt x="780389" y="639383"/>
                  </a:moveTo>
                  <a:cubicBezTo>
                    <a:pt x="680393" y="639383"/>
                    <a:pt x="592788" y="562388"/>
                    <a:pt x="559267" y="528748"/>
                  </a:cubicBezTo>
                  <a:cubicBezTo>
                    <a:pt x="565211" y="522894"/>
                    <a:pt x="572373" y="515524"/>
                    <a:pt x="580218" y="506788"/>
                  </a:cubicBezTo>
                  <a:cubicBezTo>
                    <a:pt x="622118" y="469493"/>
                    <a:pt x="696766" y="415974"/>
                    <a:pt x="780389" y="415974"/>
                  </a:cubicBezTo>
                  <a:cubicBezTo>
                    <a:pt x="881426" y="415974"/>
                    <a:pt x="969892" y="494634"/>
                    <a:pt x="1002581" y="527708"/>
                  </a:cubicBezTo>
                  <a:cubicBezTo>
                    <a:pt x="969952" y="560783"/>
                    <a:pt x="881753" y="639383"/>
                    <a:pt x="780389" y="639383"/>
                  </a:cubicBezTo>
                  <a:close/>
                </a:path>
              </a:pathLst>
            </a:custGeom>
            <a:solidFill>
              <a:srgbClr val="BD5B4B"/>
            </a:solidFill>
            <a:ln w="2967"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3155E8E2-D0DA-47E3-8E27-4087B0011858}"/>
                </a:ext>
              </a:extLst>
            </p:cNvPr>
            <p:cNvSpPr/>
            <p:nvPr/>
          </p:nvSpPr>
          <p:spPr>
            <a:xfrm>
              <a:off x="5738366" y="2697378"/>
              <a:ext cx="182293" cy="182289"/>
            </a:xfrm>
            <a:custGeom>
              <a:avLst/>
              <a:gdLst>
                <a:gd name="connsiteX0" fmla="*/ 39037 w 182293"/>
                <a:gd name="connsiteY0" fmla="*/ 143271 h 182289"/>
                <a:gd name="connsiteX1" fmla="*/ 150356 w 182293"/>
                <a:gd name="connsiteY1" fmla="*/ 182289 h 182289"/>
                <a:gd name="connsiteX2" fmla="*/ 161589 w 182293"/>
                <a:gd name="connsiteY2" fmla="*/ 181903 h 182289"/>
                <a:gd name="connsiteX3" fmla="*/ 181915 w 182293"/>
                <a:gd name="connsiteY3" fmla="*/ 161577 h 182289"/>
                <a:gd name="connsiteX4" fmla="*/ 143253 w 182293"/>
                <a:gd name="connsiteY4" fmla="*/ 39025 h 182289"/>
                <a:gd name="connsiteX5" fmla="*/ 20702 w 182293"/>
                <a:gd name="connsiteY5" fmla="*/ 364 h 182289"/>
                <a:gd name="connsiteX6" fmla="*/ 376 w 182293"/>
                <a:gd name="connsiteY6" fmla="*/ 20690 h 182289"/>
                <a:gd name="connsiteX7" fmla="*/ 39037 w 182293"/>
                <a:gd name="connsiteY7" fmla="*/ 143271 h 182289"/>
                <a:gd name="connsiteX8" fmla="*/ 39037 w 182293"/>
                <a:gd name="connsiteY8" fmla="*/ 143271 h 182289"/>
                <a:gd name="connsiteX9" fmla="*/ 111754 w 182293"/>
                <a:gd name="connsiteY9" fmla="*/ 70555 h 182289"/>
                <a:gd name="connsiteX10" fmla="*/ 137221 w 182293"/>
                <a:gd name="connsiteY10" fmla="*/ 137150 h 182289"/>
                <a:gd name="connsiteX11" fmla="*/ 70566 w 182293"/>
                <a:gd name="connsiteY11" fmla="*/ 111742 h 182289"/>
                <a:gd name="connsiteX12" fmla="*/ 70566 w 182293"/>
                <a:gd name="connsiteY12" fmla="*/ 111742 h 182289"/>
                <a:gd name="connsiteX13" fmla="*/ 45099 w 182293"/>
                <a:gd name="connsiteY13" fmla="*/ 45147 h 182289"/>
                <a:gd name="connsiteX14" fmla="*/ 111754 w 182293"/>
                <a:gd name="connsiteY14" fmla="*/ 70555 h 1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293" h="182289">
                  <a:moveTo>
                    <a:pt x="39037" y="143271"/>
                  </a:moveTo>
                  <a:cubicBezTo>
                    <a:pt x="73954" y="178188"/>
                    <a:pt x="127266" y="182289"/>
                    <a:pt x="150356" y="182289"/>
                  </a:cubicBezTo>
                  <a:cubicBezTo>
                    <a:pt x="156804" y="182289"/>
                    <a:pt x="160905" y="181962"/>
                    <a:pt x="161589" y="181903"/>
                  </a:cubicBezTo>
                  <a:cubicBezTo>
                    <a:pt x="172405" y="180982"/>
                    <a:pt x="180994" y="172393"/>
                    <a:pt x="181915" y="161577"/>
                  </a:cubicBezTo>
                  <a:cubicBezTo>
                    <a:pt x="182182" y="158427"/>
                    <a:pt x="187947" y="83689"/>
                    <a:pt x="143253" y="39025"/>
                  </a:cubicBezTo>
                  <a:cubicBezTo>
                    <a:pt x="98589" y="-5639"/>
                    <a:pt x="23852" y="126"/>
                    <a:pt x="20702" y="364"/>
                  </a:cubicBezTo>
                  <a:cubicBezTo>
                    <a:pt x="9885" y="1285"/>
                    <a:pt x="1297" y="9873"/>
                    <a:pt x="376" y="20690"/>
                  </a:cubicBezTo>
                  <a:cubicBezTo>
                    <a:pt x="108" y="23870"/>
                    <a:pt x="-5627" y="98577"/>
                    <a:pt x="39037" y="143271"/>
                  </a:cubicBezTo>
                  <a:lnTo>
                    <a:pt x="39037" y="143271"/>
                  </a:lnTo>
                  <a:close/>
                  <a:moveTo>
                    <a:pt x="111754" y="70555"/>
                  </a:moveTo>
                  <a:cubicBezTo>
                    <a:pt x="130208" y="89009"/>
                    <a:pt x="135705" y="117745"/>
                    <a:pt x="137221" y="137150"/>
                  </a:cubicBezTo>
                  <a:cubicBezTo>
                    <a:pt x="117786" y="135634"/>
                    <a:pt x="88961" y="130107"/>
                    <a:pt x="70566" y="111742"/>
                  </a:cubicBezTo>
                  <a:lnTo>
                    <a:pt x="70566" y="111742"/>
                  </a:lnTo>
                  <a:cubicBezTo>
                    <a:pt x="52112" y="93288"/>
                    <a:pt x="46615" y="64552"/>
                    <a:pt x="45099" y="45147"/>
                  </a:cubicBezTo>
                  <a:cubicBezTo>
                    <a:pt x="64534" y="46662"/>
                    <a:pt x="93359" y="52160"/>
                    <a:pt x="111754" y="70555"/>
                  </a:cubicBezTo>
                  <a:close/>
                </a:path>
              </a:pathLst>
            </a:custGeom>
            <a:solidFill>
              <a:srgbClr val="BD5B4B"/>
            </a:solidFill>
            <a:ln w="2967"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22B9775-398A-47F9-AC87-A3E87B32C93C}"/>
                </a:ext>
              </a:extLst>
            </p:cNvPr>
            <p:cNvSpPr/>
            <p:nvPr/>
          </p:nvSpPr>
          <p:spPr>
            <a:xfrm>
              <a:off x="6315939" y="2697392"/>
              <a:ext cx="182290" cy="182274"/>
            </a:xfrm>
            <a:custGeom>
              <a:avLst/>
              <a:gdLst>
                <a:gd name="connsiteX0" fmla="*/ 20702 w 182290"/>
                <a:gd name="connsiteY0" fmla="*/ 181888 h 182274"/>
                <a:gd name="connsiteX1" fmla="*/ 31935 w 182290"/>
                <a:gd name="connsiteY1" fmla="*/ 182275 h 182274"/>
                <a:gd name="connsiteX2" fmla="*/ 143253 w 182290"/>
                <a:gd name="connsiteY2" fmla="*/ 143257 h 182274"/>
                <a:gd name="connsiteX3" fmla="*/ 181915 w 182290"/>
                <a:gd name="connsiteY3" fmla="*/ 20705 h 182274"/>
                <a:gd name="connsiteX4" fmla="*/ 161589 w 182290"/>
                <a:gd name="connsiteY4" fmla="*/ 379 h 182274"/>
                <a:gd name="connsiteX5" fmla="*/ 39037 w 182290"/>
                <a:gd name="connsiteY5" fmla="*/ 39040 h 182274"/>
                <a:gd name="connsiteX6" fmla="*/ 376 w 182290"/>
                <a:gd name="connsiteY6" fmla="*/ 161592 h 182274"/>
                <a:gd name="connsiteX7" fmla="*/ 20702 w 182290"/>
                <a:gd name="connsiteY7" fmla="*/ 181888 h 182274"/>
                <a:gd name="connsiteX8" fmla="*/ 70537 w 182290"/>
                <a:gd name="connsiteY8" fmla="*/ 70540 h 182274"/>
                <a:gd name="connsiteX9" fmla="*/ 137191 w 182290"/>
                <a:gd name="connsiteY9" fmla="*/ 45073 h 182274"/>
                <a:gd name="connsiteX10" fmla="*/ 111724 w 182290"/>
                <a:gd name="connsiteY10" fmla="*/ 111727 h 182274"/>
                <a:gd name="connsiteX11" fmla="*/ 111724 w 182290"/>
                <a:gd name="connsiteY11" fmla="*/ 111727 h 182274"/>
                <a:gd name="connsiteX12" fmla="*/ 45129 w 182290"/>
                <a:gd name="connsiteY12" fmla="*/ 137194 h 182274"/>
                <a:gd name="connsiteX13" fmla="*/ 70537 w 182290"/>
                <a:gd name="connsiteY13" fmla="*/ 70540 h 1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290" h="182274">
                  <a:moveTo>
                    <a:pt x="20702" y="181888"/>
                  </a:moveTo>
                  <a:cubicBezTo>
                    <a:pt x="21385" y="181948"/>
                    <a:pt x="25486" y="182275"/>
                    <a:pt x="31935" y="182275"/>
                  </a:cubicBezTo>
                  <a:cubicBezTo>
                    <a:pt x="55025" y="182275"/>
                    <a:pt x="108336" y="178174"/>
                    <a:pt x="143253" y="143257"/>
                  </a:cubicBezTo>
                  <a:cubicBezTo>
                    <a:pt x="187917" y="98593"/>
                    <a:pt x="182182" y="23855"/>
                    <a:pt x="181915" y="20705"/>
                  </a:cubicBezTo>
                  <a:cubicBezTo>
                    <a:pt x="180993" y="9888"/>
                    <a:pt x="172405" y="1270"/>
                    <a:pt x="161589" y="379"/>
                  </a:cubicBezTo>
                  <a:cubicBezTo>
                    <a:pt x="158439" y="112"/>
                    <a:pt x="83701" y="-5653"/>
                    <a:pt x="39037" y="39040"/>
                  </a:cubicBezTo>
                  <a:cubicBezTo>
                    <a:pt x="-5627" y="83704"/>
                    <a:pt x="108" y="158442"/>
                    <a:pt x="376" y="161592"/>
                  </a:cubicBezTo>
                  <a:cubicBezTo>
                    <a:pt x="1297" y="172409"/>
                    <a:pt x="9885" y="180997"/>
                    <a:pt x="20702" y="181888"/>
                  </a:cubicBezTo>
                  <a:close/>
                  <a:moveTo>
                    <a:pt x="70537" y="70540"/>
                  </a:moveTo>
                  <a:cubicBezTo>
                    <a:pt x="89021" y="52056"/>
                    <a:pt x="117786" y="46559"/>
                    <a:pt x="137191" y="45073"/>
                  </a:cubicBezTo>
                  <a:cubicBezTo>
                    <a:pt x="135705" y="64508"/>
                    <a:pt x="130208" y="93244"/>
                    <a:pt x="111724" y="111727"/>
                  </a:cubicBezTo>
                  <a:cubicBezTo>
                    <a:pt x="111724" y="111727"/>
                    <a:pt x="111724" y="111727"/>
                    <a:pt x="111724" y="111727"/>
                  </a:cubicBezTo>
                  <a:cubicBezTo>
                    <a:pt x="93270" y="130181"/>
                    <a:pt x="64534" y="135679"/>
                    <a:pt x="45129" y="137194"/>
                  </a:cubicBezTo>
                  <a:cubicBezTo>
                    <a:pt x="46645" y="117730"/>
                    <a:pt x="52172" y="88905"/>
                    <a:pt x="70537" y="70540"/>
                  </a:cubicBezTo>
                  <a:close/>
                </a:path>
              </a:pathLst>
            </a:custGeom>
            <a:solidFill>
              <a:srgbClr val="BD5B4B"/>
            </a:solidFill>
            <a:ln w="2967" cap="flat">
              <a:noFill/>
              <a:prstDash val="solid"/>
              <a:miter/>
            </a:ln>
          </p:spPr>
          <p:txBody>
            <a:bodyPr rtlCol="0" anchor="ctr"/>
            <a:lstStyle/>
            <a:p>
              <a:endParaRPr lang="en-US" dirty="0"/>
            </a:p>
          </p:txBody>
        </p:sp>
      </p:grpSp>
      <p:sp>
        <p:nvSpPr>
          <p:cNvPr id="9" name="Title 8">
            <a:extLst>
              <a:ext uri="{FF2B5EF4-FFF2-40B4-BE49-F238E27FC236}">
                <a16:creationId xmlns:a16="http://schemas.microsoft.com/office/drawing/2014/main" id="{4213C2C8-D4C9-488E-90D9-A5E80D4754B2}"/>
              </a:ext>
            </a:extLst>
          </p:cNvPr>
          <p:cNvSpPr>
            <a:spLocks noGrp="1"/>
          </p:cNvSpPr>
          <p:nvPr>
            <p:ph type="title" hasCustomPrompt="1"/>
          </p:nvPr>
        </p:nvSpPr>
        <p:spPr>
          <a:xfrm>
            <a:off x="2744661" y="3287487"/>
            <a:ext cx="6702552" cy="886968"/>
          </a:xfrm>
        </p:spPr>
        <p:txBody>
          <a:bodyPr vert="horz" lIns="91440" tIns="45720" rIns="91440" bIns="45720" rtlCol="0">
            <a:normAutofit/>
          </a:bodyPr>
          <a:lstStyle>
            <a:lvl1pPr marL="0" indent="0" algn="ctr">
              <a:lnSpc>
                <a:spcPct val="80000"/>
              </a:lnSpc>
              <a:buFont typeface="Arial" panose="020B0604020202020204" pitchFamily="34" charset="0"/>
              <a:buNone/>
              <a:defRPr lang="en-US" sz="5000">
                <a:solidFill>
                  <a:schemeClr val="accent6">
                    <a:lumMod val="50000"/>
                  </a:schemeClr>
                </a:solidFill>
                <a:ea typeface="+mn-ea"/>
                <a:cs typeface="+mn-cs"/>
              </a:defRPr>
            </a:lvl1pPr>
          </a:lstStyle>
          <a:p>
            <a:pPr marL="228600" lvl="0" indent="-228600" algn="ctr">
              <a:spcBef>
                <a:spcPts val="1000"/>
              </a:spcBef>
              <a:buFontTx/>
            </a:pPr>
            <a:r>
              <a:rPr lang="en-US" dirty="0"/>
              <a:t>Title here</a:t>
            </a:r>
          </a:p>
        </p:txBody>
      </p:sp>
    </p:spTree>
    <p:extLst>
      <p:ext uri="{BB962C8B-B14F-4D97-AF65-F5344CB8AC3E}">
        <p14:creationId xmlns:p14="http://schemas.microsoft.com/office/powerpoint/2010/main" val="1291404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28751-C268-416E-B775-2428C9D27E1A}"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3545157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8D28751-C268-416E-B775-2428C9D27E1A}" type="datetimeFigureOut">
              <a:rPr lang="en-US" smtClean="0"/>
              <a:t>4/20/2022</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B97443F0-A125-4EDC-9B75-9CF9D96938ED}"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5565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D28751-C268-416E-B775-2428C9D27E1A}"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2015983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D28751-C268-416E-B775-2428C9D27E1A}"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163501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D28751-C268-416E-B775-2428C9D27E1A}"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93492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08D28751-C268-416E-B775-2428C9D27E1A}"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7443F0-A125-4EDC-9B75-9CF9D96938ED}" type="slidenum">
              <a:rPr lang="en-US" smtClean="0"/>
              <a:t>‹#›</a:t>
            </a:fld>
            <a:endParaRPr lang="en-US"/>
          </a:p>
        </p:txBody>
      </p:sp>
    </p:spTree>
    <p:extLst>
      <p:ext uri="{BB962C8B-B14F-4D97-AF65-F5344CB8AC3E}">
        <p14:creationId xmlns:p14="http://schemas.microsoft.com/office/powerpoint/2010/main" val="51173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08D28751-C268-416E-B775-2428C9D27E1A}" type="datetimeFigureOut">
              <a:rPr lang="en-US" smtClean="0"/>
              <a:t>4/20/2022</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B97443F0-A125-4EDC-9B75-9CF9D96938ED}" type="slidenum">
              <a:rPr lang="en-US" smtClean="0"/>
              <a:t>‹#›</a:t>
            </a:fld>
            <a:endParaRPr lang="en-US"/>
          </a:p>
        </p:txBody>
      </p:sp>
    </p:spTree>
    <p:extLst>
      <p:ext uri="{BB962C8B-B14F-4D97-AF65-F5344CB8AC3E}">
        <p14:creationId xmlns:p14="http://schemas.microsoft.com/office/powerpoint/2010/main" val="2238100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08D28751-C268-416E-B775-2428C9D27E1A}" type="datetimeFigureOut">
              <a:rPr lang="en-US" smtClean="0"/>
              <a:t>4/20/2022</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B97443F0-A125-4EDC-9B75-9CF9D96938ED}" type="slidenum">
              <a:rPr lang="en-US" smtClean="0"/>
              <a:t>‹#›</a:t>
            </a:fld>
            <a:endParaRPr lang="en-US"/>
          </a:p>
        </p:txBody>
      </p:sp>
    </p:spTree>
    <p:extLst>
      <p:ext uri="{BB962C8B-B14F-4D97-AF65-F5344CB8AC3E}">
        <p14:creationId xmlns:p14="http://schemas.microsoft.com/office/powerpoint/2010/main" val="194666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08D28751-C268-416E-B775-2428C9D27E1A}" type="datetimeFigureOut">
              <a:rPr lang="en-US" smtClean="0"/>
              <a:t>4/20/2022</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B97443F0-A125-4EDC-9B75-9CF9D96938ED}"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769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7.xml"/><Relationship Id="rId7" Type="http://schemas.openxmlformats.org/officeDocument/2006/relationships/diagramColors" Target="../diagrams/colors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8"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9"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0"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3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35" name="Group 13">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6" name="Rectangle 18">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F6449741-B02F-40BC-BC52-49424E6BE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rgbClr val="D1CEBC"/>
          </a:solidFill>
          <a:ln>
            <a:noFill/>
          </a:ln>
        </p:spPr>
      </p:sp>
      <p:sp>
        <p:nvSpPr>
          <p:cNvPr id="38" name="Freeform 13">
            <a:extLst>
              <a:ext uri="{FF2B5EF4-FFF2-40B4-BE49-F238E27FC236}">
                <a16:creationId xmlns:a16="http://schemas.microsoft.com/office/drawing/2014/main" id="{C6814A88-54CB-4638-85A3-59E68874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rgbClr val="272930">
              <a:alpha val="50000"/>
            </a:srgbClr>
          </a:solidFill>
          <a:ln>
            <a:noFill/>
          </a:ln>
        </p:spPr>
      </p:sp>
      <p:sp>
        <p:nvSpPr>
          <p:cNvPr id="39" name="Right Triangle 24">
            <a:extLst>
              <a:ext uri="{FF2B5EF4-FFF2-40B4-BE49-F238E27FC236}">
                <a16:creationId xmlns:a16="http://schemas.microsoft.com/office/drawing/2014/main" id="{D303BC74-D6DA-47BC-9FBA-A71839FB6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8188"/>
            <a:ext cx="498190" cy="469812"/>
          </a:xfrm>
          <a:prstGeom prst="rtTriangle">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9">
            <a:extLst>
              <a:ext uri="{FF2B5EF4-FFF2-40B4-BE49-F238E27FC236}">
                <a16:creationId xmlns:a16="http://schemas.microsoft.com/office/drawing/2014/main" id="{59C5479B-4FEF-4C92-9D43-29F00D64D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rgbClr val="272930">
              <a:alpha val="50000"/>
            </a:srgbClr>
          </a:solidFill>
          <a:ln>
            <a:noFill/>
          </a:ln>
        </p:spPr>
      </p:sp>
      <p:sp useBgFill="1">
        <p:nvSpPr>
          <p:cNvPr id="41" name="Freeform: Shape 28">
            <a:extLst>
              <a:ext uri="{FF2B5EF4-FFF2-40B4-BE49-F238E27FC236}">
                <a16:creationId xmlns:a16="http://schemas.microsoft.com/office/drawing/2014/main" id="{7431560F-3C78-4191-93D5-F3F2A2F2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2173" y="0"/>
            <a:ext cx="8699826"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5FD92-45AD-4497-B207-0EFDFD194885}"/>
              </a:ext>
            </a:extLst>
          </p:cNvPr>
          <p:cNvSpPr>
            <a:spLocks noGrp="1"/>
          </p:cNvSpPr>
          <p:nvPr>
            <p:ph type="title"/>
          </p:nvPr>
        </p:nvSpPr>
        <p:spPr>
          <a:xfrm>
            <a:off x="4029788" y="61913"/>
            <a:ext cx="5638827" cy="2991258"/>
          </a:xfrm>
        </p:spPr>
        <p:txBody>
          <a:bodyPr vert="horz" lIns="91440" tIns="45720" rIns="91440" bIns="45720" rtlCol="0" anchor="ctr">
            <a:normAutofit/>
          </a:bodyPr>
          <a:lstStyle/>
          <a:p>
            <a:pPr algn="l">
              <a:lnSpc>
                <a:spcPct val="105000"/>
              </a:lnSpc>
            </a:pPr>
            <a:r>
              <a:rPr lang="en-US" sz="4400" dirty="0">
                <a:solidFill>
                  <a:schemeClr val="tx2"/>
                </a:solidFill>
                <a:latin typeface="Lucida Calligraphy" panose="03010101010101010101" pitchFamily="66" charset="0"/>
                <a:ea typeface="+mj-ea"/>
                <a:cs typeface="+mj-cs"/>
              </a:rPr>
              <a:t> Remembering…</a:t>
            </a:r>
            <a:endParaRPr lang="en-US" sz="4400" dirty="0">
              <a:solidFill>
                <a:schemeClr val="tx2"/>
              </a:solidFill>
              <a:ea typeface="+mj-ea"/>
              <a:cs typeface="+mj-cs"/>
            </a:endParaRPr>
          </a:p>
        </p:txBody>
      </p:sp>
      <p:sp>
        <p:nvSpPr>
          <p:cNvPr id="42" name="Freeform: Shape 30">
            <a:extLst>
              <a:ext uri="{FF2B5EF4-FFF2-40B4-BE49-F238E27FC236}">
                <a16:creationId xmlns:a16="http://schemas.microsoft.com/office/drawing/2014/main" id="{FDDAF2F8-53FE-4F73-9DE1-06761A489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94935" y="2"/>
            <a:ext cx="968535"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13D4633-1931-4C15-9E16-B5FAF5597D75}"/>
              </a:ext>
            </a:extLst>
          </p:cNvPr>
          <p:cNvSpPr txBox="1"/>
          <p:nvPr/>
        </p:nvSpPr>
        <p:spPr>
          <a:xfrm>
            <a:off x="5255370" y="3026184"/>
            <a:ext cx="5946324" cy="1631216"/>
          </a:xfrm>
          <a:prstGeom prst="rect">
            <a:avLst/>
          </a:prstGeom>
          <a:noFill/>
        </p:spPr>
        <p:txBody>
          <a:bodyPr wrap="square" rtlCol="0">
            <a:spAutoFit/>
          </a:bodyPr>
          <a:lstStyle/>
          <a:p>
            <a:r>
              <a:rPr lang="en-US" sz="2000" i="1" dirty="0"/>
              <a:t>Take this moment to reflect on those who passed on. Remember them now! </a:t>
            </a:r>
          </a:p>
          <a:p>
            <a:endParaRPr lang="en-US" sz="2000" i="1" dirty="0"/>
          </a:p>
          <a:p>
            <a:r>
              <a:rPr lang="en-US" sz="2000" i="1" dirty="0"/>
              <a:t>If you did not have a chance to send in a name, say their name during this moment of reflection…</a:t>
            </a:r>
          </a:p>
        </p:txBody>
      </p:sp>
      <p:pic>
        <p:nvPicPr>
          <p:cNvPr id="7" name="Recorded Sound1">
            <a:hlinkClick r:id="" action="ppaction://media"/>
            <a:extLst>
              <a:ext uri="{FF2B5EF4-FFF2-40B4-BE49-F238E27FC236}">
                <a16:creationId xmlns:a16="http://schemas.microsoft.com/office/drawing/2014/main" id="{C7411105-3AB6-4210-890D-52D34BA6B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6756" y="5900738"/>
            <a:ext cx="609600" cy="609600"/>
          </a:xfrm>
          <a:prstGeom prst="rect">
            <a:avLst/>
          </a:prstGeom>
        </p:spPr>
      </p:pic>
    </p:spTree>
    <p:extLst>
      <p:ext uri="{BB962C8B-B14F-4D97-AF65-F5344CB8AC3E}">
        <p14:creationId xmlns:p14="http://schemas.microsoft.com/office/powerpoint/2010/main" val="3422566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8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EE07B0C-A35F-4583-9AA2-5B041F41B0CA - janice chance">
            <a:extLst>
              <a:ext uri="{FF2B5EF4-FFF2-40B4-BE49-F238E27FC236}">
                <a16:creationId xmlns:a16="http://schemas.microsoft.com/office/drawing/2014/main" id="{05C0651B-A681-4366-8049-999464155EA4}"/>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1" b="43285"/>
          <a:stretch/>
        </p:blipFill>
        <p:spPr>
          <a:xfrm>
            <a:off x="1817204" y="0"/>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7" name="TextBox 6">
            <a:extLst>
              <a:ext uri="{FF2B5EF4-FFF2-40B4-BE49-F238E27FC236}">
                <a16:creationId xmlns:a16="http://schemas.microsoft.com/office/drawing/2014/main" id="{547899A3-7CD9-4FB7-BD39-C36535E63FEC}"/>
              </a:ext>
            </a:extLst>
          </p:cNvPr>
          <p:cNvSpPr txBox="1"/>
          <p:nvPr/>
        </p:nvSpPr>
        <p:spPr>
          <a:xfrm>
            <a:off x="5970998" y="827636"/>
            <a:ext cx="6100010" cy="954107"/>
          </a:xfrm>
          <a:prstGeom prst="rect">
            <a:avLst/>
          </a:prstGeom>
          <a:noFill/>
        </p:spPr>
        <p:txBody>
          <a:bodyPr wrap="square">
            <a:spAutoFit/>
          </a:bodyPr>
          <a:lstStyle/>
          <a:p>
            <a:r>
              <a:rPr lang="en-US" sz="2800" b="0" i="0" dirty="0">
                <a:solidFill>
                  <a:srgbClr val="202124"/>
                </a:solidFill>
                <a:effectLst/>
                <a:latin typeface="Roboto"/>
              </a:rPr>
              <a:t>Captain Jesse Melton III U. S Marine Corps, Beloved Eldes</a:t>
            </a:r>
            <a:r>
              <a:rPr lang="en-US" sz="2800" dirty="0">
                <a:solidFill>
                  <a:srgbClr val="202124"/>
                </a:solidFill>
                <a:latin typeface="Roboto"/>
              </a:rPr>
              <a:t>t Son</a:t>
            </a:r>
            <a:endParaRPr lang="en-US" sz="2800" dirty="0"/>
          </a:p>
        </p:txBody>
      </p:sp>
      <p:sp>
        <p:nvSpPr>
          <p:cNvPr id="9" name="TextBox 8">
            <a:extLst>
              <a:ext uri="{FF2B5EF4-FFF2-40B4-BE49-F238E27FC236}">
                <a16:creationId xmlns:a16="http://schemas.microsoft.com/office/drawing/2014/main" id="{3DD5B2A8-4725-4736-B63D-A4B24DCB5785}"/>
              </a:ext>
            </a:extLst>
          </p:cNvPr>
          <p:cNvSpPr txBox="1"/>
          <p:nvPr/>
        </p:nvSpPr>
        <p:spPr>
          <a:xfrm>
            <a:off x="2091816" y="6030364"/>
            <a:ext cx="7758363" cy="523220"/>
          </a:xfrm>
          <a:prstGeom prst="rect">
            <a:avLst/>
          </a:prstGeom>
          <a:noFill/>
        </p:spPr>
        <p:txBody>
          <a:bodyPr wrap="square">
            <a:spAutoFit/>
          </a:bodyPr>
          <a:lstStyle/>
          <a:p>
            <a:r>
              <a:rPr lang="en-US" sz="2800" b="0" i="0" dirty="0">
                <a:solidFill>
                  <a:srgbClr val="202124"/>
                </a:solidFill>
                <a:effectLst/>
                <a:latin typeface="Roboto"/>
              </a:rPr>
              <a:t>“Made Ultimate Sacrifice 9/9/2008, Is w/Jesus”</a:t>
            </a:r>
            <a:endParaRPr lang="en-US" sz="2800" dirty="0"/>
          </a:p>
        </p:txBody>
      </p:sp>
      <p:sp>
        <p:nvSpPr>
          <p:cNvPr id="11" name="TextBox 10">
            <a:extLst>
              <a:ext uri="{FF2B5EF4-FFF2-40B4-BE49-F238E27FC236}">
                <a16:creationId xmlns:a16="http://schemas.microsoft.com/office/drawing/2014/main" id="{C95F96E9-8661-4014-9DF4-295CC1224644}"/>
              </a:ext>
            </a:extLst>
          </p:cNvPr>
          <p:cNvSpPr txBox="1"/>
          <p:nvPr/>
        </p:nvSpPr>
        <p:spPr>
          <a:xfrm>
            <a:off x="9451937" y="2086159"/>
            <a:ext cx="2740063" cy="523220"/>
          </a:xfrm>
          <a:prstGeom prst="rect">
            <a:avLst/>
          </a:prstGeom>
          <a:noFill/>
        </p:spPr>
        <p:txBody>
          <a:bodyPr wrap="square" rtlCol="0">
            <a:spAutoFit/>
          </a:bodyPr>
          <a:lstStyle/>
          <a:p>
            <a:r>
              <a:rPr lang="en-US" sz="2800" dirty="0">
                <a:latin typeface="Rage Italic" panose="03070502040507070304" pitchFamily="66" charset="0"/>
              </a:rPr>
              <a:t>Janice Chance</a:t>
            </a:r>
          </a:p>
        </p:txBody>
      </p:sp>
    </p:spTree>
    <p:extLst>
      <p:ext uri="{BB962C8B-B14F-4D97-AF65-F5344CB8AC3E}">
        <p14:creationId xmlns:p14="http://schemas.microsoft.com/office/powerpoint/2010/main" val="375424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7" name="Rectangle: Rounded Corners 11">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75890_1459669592207_6349647_o">
            <a:extLst>
              <a:ext uri="{FF2B5EF4-FFF2-40B4-BE49-F238E27FC236}">
                <a16:creationId xmlns:a16="http://schemas.microsoft.com/office/drawing/2014/main" id="{F9AA4DB9-C3B6-47E9-A95F-F48F731A3A59}"/>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t="863" r="-1" b="40113"/>
          <a:stretch/>
        </p:blipFill>
        <p:spPr>
          <a:xfrm>
            <a:off x="3112688" y="1288145"/>
            <a:ext cx="5966623" cy="4281710"/>
          </a:xfrm>
          <a:prstGeom prst="rect">
            <a:avLst/>
          </a:prstGeom>
        </p:spPr>
      </p:pic>
      <p:sp>
        <p:nvSpPr>
          <p:cNvPr id="2" name="TextBox 1">
            <a:extLst>
              <a:ext uri="{FF2B5EF4-FFF2-40B4-BE49-F238E27FC236}">
                <a16:creationId xmlns:a16="http://schemas.microsoft.com/office/drawing/2014/main" id="{C322D72C-4837-4C5E-922B-4E8A9F6306C9}"/>
              </a:ext>
            </a:extLst>
          </p:cNvPr>
          <p:cNvSpPr txBox="1"/>
          <p:nvPr/>
        </p:nvSpPr>
        <p:spPr>
          <a:xfrm>
            <a:off x="9246212" y="1782415"/>
            <a:ext cx="1739008" cy="3539430"/>
          </a:xfrm>
          <a:prstGeom prst="rect">
            <a:avLst/>
          </a:prstGeom>
          <a:noFill/>
        </p:spPr>
        <p:txBody>
          <a:bodyPr wrap="square" rtlCol="0">
            <a:spAutoFit/>
          </a:bodyPr>
          <a:lstStyle/>
          <a:p>
            <a:r>
              <a:rPr lang="en-US" sz="3200" b="1" dirty="0">
                <a:latin typeface="Ink Free" panose="03080402000500000000" pitchFamily="66" charset="0"/>
              </a:rPr>
              <a:t>Michelle Smith,</a:t>
            </a:r>
          </a:p>
          <a:p>
            <a:r>
              <a:rPr lang="en-US" sz="3200" dirty="0">
                <a:latin typeface="Ink Free" panose="03080402000500000000" pitchFamily="66" charset="0"/>
              </a:rPr>
              <a:t>Beloved Cousin</a:t>
            </a:r>
          </a:p>
          <a:p>
            <a:r>
              <a:rPr lang="en-US" sz="3200" dirty="0">
                <a:latin typeface="Ink Free" panose="03080402000500000000" pitchFamily="66" charset="0"/>
              </a:rPr>
              <a:t>The DeBerry Family</a:t>
            </a:r>
          </a:p>
        </p:txBody>
      </p:sp>
    </p:spTree>
    <p:extLst>
      <p:ext uri="{BB962C8B-B14F-4D97-AF65-F5344CB8AC3E}">
        <p14:creationId xmlns:p14="http://schemas.microsoft.com/office/powerpoint/2010/main" val="4057494479"/>
      </p:ext>
    </p:extLst>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166CAE-38F4-422C-B9CC-A595E6D7D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7" name="Freeform 5">
              <a:extLst>
                <a:ext uri="{FF2B5EF4-FFF2-40B4-BE49-F238E27FC236}">
                  <a16:creationId xmlns:a16="http://schemas.microsoft.com/office/drawing/2014/main" id="{BB0D17C7-6A87-4DD5-9B17-351F39AF98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8" name="Freeform 15">
              <a:extLst>
                <a:ext uri="{FF2B5EF4-FFF2-40B4-BE49-F238E27FC236}">
                  <a16:creationId xmlns:a16="http://schemas.microsoft.com/office/drawing/2014/main" id="{1A98ED48-2065-403B-AF02-511FC9DF0C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20" name="Straight Connector 19">
            <a:extLst>
              <a:ext uri="{FF2B5EF4-FFF2-40B4-BE49-F238E27FC236}">
                <a16:creationId xmlns:a16="http://schemas.microsoft.com/office/drawing/2014/main" id="{E7FF593D-4DFC-4B53-A53C-06FD4A27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BD674B9-D9D8-4F96-8C03-9C8A0B4FA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78566" y="635058"/>
            <a:ext cx="2657864" cy="2657864"/>
          </a:xfrm>
          <a:prstGeom prst="round1Rect">
            <a:avLst>
              <a:gd name="adj" fmla="val 11295"/>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descr="20210418_132407">
            <a:extLst>
              <a:ext uri="{FF2B5EF4-FFF2-40B4-BE49-F238E27FC236}">
                <a16:creationId xmlns:a16="http://schemas.microsoft.com/office/drawing/2014/main" id="{81AE3A2F-2D03-47B9-A8F1-4D2FA7AF7199}"/>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rot="5400000">
            <a:off x="1564694" y="190175"/>
            <a:ext cx="2961433" cy="2961433"/>
          </a:xfrm>
          <a:prstGeom prst="rect">
            <a:avLst/>
          </a:prstGeom>
        </p:spPr>
      </p:pic>
      <p:sp>
        <p:nvSpPr>
          <p:cNvPr id="26"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4815" y="1300271"/>
            <a:ext cx="1992651" cy="1992652"/>
          </a:xfrm>
          <a:prstGeom prst="round1Rect">
            <a:avLst>
              <a:gd name="adj" fmla="val 11295"/>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955186" y="3438135"/>
            <a:ext cx="2281244" cy="2281245"/>
          </a:xfrm>
          <a:prstGeom prst="round1Rect">
            <a:avLst>
              <a:gd name="adj" fmla="val 11295"/>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84815" y="3438135"/>
            <a:ext cx="2657864" cy="2657864"/>
          </a:xfrm>
          <a:prstGeom prst="round1Rect">
            <a:avLst>
              <a:gd name="adj" fmla="val 11295"/>
            </a:avLst>
          </a:prstGeom>
          <a:solidFill>
            <a:schemeClr val="bg1"/>
          </a:solid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descr="20210418_195036">
            <a:extLst>
              <a:ext uri="{FF2B5EF4-FFF2-40B4-BE49-F238E27FC236}">
                <a16:creationId xmlns:a16="http://schemas.microsoft.com/office/drawing/2014/main" id="{39ED6A73-3F22-47F8-BB26-D0AC36A1F80D}"/>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rot="5400000">
            <a:off x="4217955" y="3390274"/>
            <a:ext cx="3101030" cy="3101030"/>
          </a:xfrm>
          <a:prstGeom prst="rect">
            <a:avLst/>
          </a:prstGeom>
        </p:spPr>
      </p:pic>
      <p:sp>
        <p:nvSpPr>
          <p:cNvPr id="2" name="TextBox 1">
            <a:extLst>
              <a:ext uri="{FF2B5EF4-FFF2-40B4-BE49-F238E27FC236}">
                <a16:creationId xmlns:a16="http://schemas.microsoft.com/office/drawing/2014/main" id="{52F44CC4-AD0C-4959-80F9-9A2A19505E41}"/>
              </a:ext>
            </a:extLst>
          </p:cNvPr>
          <p:cNvSpPr txBox="1"/>
          <p:nvPr/>
        </p:nvSpPr>
        <p:spPr>
          <a:xfrm>
            <a:off x="6611159" y="897628"/>
            <a:ext cx="5149321" cy="4746626"/>
          </a:xfrm>
          <a:prstGeom prst="rect">
            <a:avLst/>
          </a:prstGeom>
        </p:spPr>
        <p:txBody>
          <a:bodyPr vert="horz" lIns="91440" tIns="45720" rIns="91440" bIns="45720" rtlCol="0">
            <a:noAutofit/>
          </a:bodyPr>
          <a:lstStyle/>
          <a:p>
            <a:pPr defTabSz="914400">
              <a:lnSpc>
                <a:spcPct val="111000"/>
              </a:lnSpc>
              <a:spcBef>
                <a:spcPts val="930"/>
              </a:spcBef>
            </a:pPr>
            <a:r>
              <a:rPr lang="en-US" sz="2000" dirty="0">
                <a:solidFill>
                  <a:schemeClr val="tx2">
                    <a:lumMod val="75000"/>
                    <a:lumOff val="25000"/>
                  </a:schemeClr>
                </a:solidFill>
                <a:latin typeface="Georgia Pro Cond Black" panose="02040A06050405020203" pitchFamily="18" charset="0"/>
              </a:rPr>
              <a:t>“100 years of Life”- Georgia E. Davis</a:t>
            </a:r>
          </a:p>
          <a:p>
            <a:pPr defTabSz="914400">
              <a:lnSpc>
                <a:spcPct val="111000"/>
              </a:lnSpc>
              <a:spcBef>
                <a:spcPts val="930"/>
              </a:spcBef>
            </a:pPr>
            <a:r>
              <a:rPr lang="en-US" sz="2000" dirty="0">
                <a:solidFill>
                  <a:schemeClr val="tx2">
                    <a:lumMod val="75000"/>
                    <a:lumOff val="25000"/>
                  </a:schemeClr>
                </a:solidFill>
                <a:latin typeface="Georgia Pro Cond Black" panose="02040A06050405020203" pitchFamily="18" charset="0"/>
              </a:rPr>
              <a:t>“Missing You, Aunt Georgetta” </a:t>
            </a:r>
          </a:p>
          <a:p>
            <a:pPr defTabSz="914400">
              <a:lnSpc>
                <a:spcPct val="111000"/>
              </a:lnSpc>
              <a:spcBef>
                <a:spcPts val="930"/>
              </a:spcBef>
            </a:pPr>
            <a:r>
              <a:rPr lang="en-US" sz="2000" dirty="0">
                <a:solidFill>
                  <a:schemeClr val="tx2">
                    <a:lumMod val="75000"/>
                    <a:lumOff val="25000"/>
                  </a:schemeClr>
                </a:solidFill>
                <a:latin typeface="Georgia Pro Cond Black" panose="02040A06050405020203" pitchFamily="18" charset="0"/>
              </a:rPr>
              <a:t>Love, </a:t>
            </a:r>
          </a:p>
          <a:p>
            <a:pPr defTabSz="914400">
              <a:lnSpc>
                <a:spcPct val="111000"/>
              </a:lnSpc>
              <a:spcBef>
                <a:spcPts val="930"/>
              </a:spcBef>
            </a:pPr>
            <a:r>
              <a:rPr lang="en-US" sz="2000" dirty="0">
                <a:solidFill>
                  <a:schemeClr val="tx2">
                    <a:lumMod val="75000"/>
                    <a:lumOff val="25000"/>
                  </a:schemeClr>
                </a:solidFill>
                <a:latin typeface="Georgia Pro Cond Black" panose="02040A06050405020203" pitchFamily="18" charset="0"/>
              </a:rPr>
              <a:t>The DeBerry Family</a:t>
            </a:r>
          </a:p>
        </p:txBody>
      </p:sp>
    </p:spTree>
    <p:extLst>
      <p:ext uri="{BB962C8B-B14F-4D97-AF65-F5344CB8AC3E}">
        <p14:creationId xmlns:p14="http://schemas.microsoft.com/office/powerpoint/2010/main" val="92808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prestige"/>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23_1(27)">
            <a:extLst>
              <a:ext uri="{FF2B5EF4-FFF2-40B4-BE49-F238E27FC236}">
                <a16:creationId xmlns:a16="http://schemas.microsoft.com/office/drawing/2014/main" id="{85AD16F4-894F-41AC-94B2-348144FC8F88}"/>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5260" r="1" b="29260"/>
          <a:stretch/>
        </p:blipFill>
        <p:spPr>
          <a:xfrm>
            <a:off x="2359231"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9EA631F5-FBDB-49E1-9230-65578FA4CEE0}"/>
              </a:ext>
            </a:extLst>
          </p:cNvPr>
          <p:cNvSpPr txBox="1"/>
          <p:nvPr/>
        </p:nvSpPr>
        <p:spPr>
          <a:xfrm>
            <a:off x="7058037" y="4483412"/>
            <a:ext cx="4572000" cy="1077218"/>
          </a:xfrm>
          <a:prstGeom prst="rect">
            <a:avLst/>
          </a:prstGeom>
          <a:noFill/>
        </p:spPr>
        <p:txBody>
          <a:bodyPr wrap="square">
            <a:spAutoFit/>
          </a:bodyPr>
          <a:lstStyle/>
          <a:p>
            <a:r>
              <a:rPr lang="en-US" sz="3200" b="1" i="0" dirty="0">
                <a:solidFill>
                  <a:schemeClr val="accent4"/>
                </a:solidFill>
                <a:effectLst/>
                <a:latin typeface="Pristina" panose="03060402040406080204" pitchFamily="66" charset="0"/>
              </a:rPr>
              <a:t>“Allisha,</a:t>
            </a:r>
            <a:r>
              <a:rPr lang="en-US" sz="3200" b="0" i="0" dirty="0">
                <a:solidFill>
                  <a:schemeClr val="accent4"/>
                </a:solidFill>
                <a:effectLst/>
                <a:latin typeface="Pristina" panose="03060402040406080204" pitchFamily="66" charset="0"/>
              </a:rPr>
              <a:t> you were </a:t>
            </a:r>
            <a:r>
              <a:rPr lang="en-US" sz="3200" b="1" i="0" dirty="0">
                <a:solidFill>
                  <a:schemeClr val="accent4"/>
                </a:solidFill>
                <a:effectLst/>
                <a:latin typeface="Pristina" panose="03060402040406080204" pitchFamily="66" charset="0"/>
              </a:rPr>
              <a:t>1</a:t>
            </a:r>
            <a:r>
              <a:rPr lang="en-US" sz="3200" b="0" i="0" dirty="0">
                <a:solidFill>
                  <a:schemeClr val="accent4"/>
                </a:solidFill>
                <a:effectLst/>
                <a:latin typeface="Pristina" panose="03060402040406080204" pitchFamily="66" charset="0"/>
              </a:rPr>
              <a:t> in a million” 3/11/1983-11/22/2005</a:t>
            </a:r>
            <a:endParaRPr lang="en-US" sz="3200" dirty="0">
              <a:solidFill>
                <a:schemeClr val="accent4"/>
              </a:solidFill>
              <a:latin typeface="Pristina" panose="03060402040406080204" pitchFamily="66" charset="0"/>
            </a:endParaRPr>
          </a:p>
        </p:txBody>
      </p:sp>
      <p:sp>
        <p:nvSpPr>
          <p:cNvPr id="7" name="TextBox 6">
            <a:extLst>
              <a:ext uri="{FF2B5EF4-FFF2-40B4-BE49-F238E27FC236}">
                <a16:creationId xmlns:a16="http://schemas.microsoft.com/office/drawing/2014/main" id="{44F41278-876C-4166-9AA6-3CA7E18D1AAC}"/>
              </a:ext>
            </a:extLst>
          </p:cNvPr>
          <p:cNvSpPr txBox="1"/>
          <p:nvPr/>
        </p:nvSpPr>
        <p:spPr>
          <a:xfrm>
            <a:off x="7565166" y="5686090"/>
            <a:ext cx="2466474" cy="523220"/>
          </a:xfrm>
          <a:prstGeom prst="rect">
            <a:avLst/>
          </a:prstGeom>
          <a:noFill/>
        </p:spPr>
        <p:txBody>
          <a:bodyPr wrap="square">
            <a:spAutoFit/>
          </a:bodyPr>
          <a:lstStyle/>
          <a:p>
            <a:r>
              <a:rPr lang="en-US" sz="2800" b="0" i="0" dirty="0">
                <a:solidFill>
                  <a:schemeClr val="accent4"/>
                </a:solidFill>
                <a:effectLst/>
                <a:latin typeface="Pristina" panose="03060402040406080204" pitchFamily="66" charset="0"/>
              </a:rPr>
              <a:t>Dollene Stegman</a:t>
            </a:r>
            <a:endParaRPr lang="en-US" sz="2800" dirty="0">
              <a:solidFill>
                <a:schemeClr val="accent4"/>
              </a:solidFill>
              <a:latin typeface="Pristina" panose="03060402040406080204" pitchFamily="66" charset="0"/>
            </a:endParaRPr>
          </a:p>
        </p:txBody>
      </p:sp>
      <p:sp>
        <p:nvSpPr>
          <p:cNvPr id="9" name="TextBox 8">
            <a:extLst>
              <a:ext uri="{FF2B5EF4-FFF2-40B4-BE49-F238E27FC236}">
                <a16:creationId xmlns:a16="http://schemas.microsoft.com/office/drawing/2014/main" id="{6E62B706-75C1-4FD1-8012-C1686F8F8ADD}"/>
              </a:ext>
            </a:extLst>
          </p:cNvPr>
          <p:cNvSpPr txBox="1"/>
          <p:nvPr/>
        </p:nvSpPr>
        <p:spPr>
          <a:xfrm>
            <a:off x="5291406" y="350953"/>
            <a:ext cx="7676146" cy="584775"/>
          </a:xfrm>
          <a:prstGeom prst="rect">
            <a:avLst/>
          </a:prstGeom>
          <a:noFill/>
        </p:spPr>
        <p:txBody>
          <a:bodyPr wrap="square">
            <a:spAutoFit/>
          </a:bodyPr>
          <a:lstStyle/>
          <a:p>
            <a:r>
              <a:rPr lang="en-US" sz="3200" b="0" i="0" dirty="0">
                <a:solidFill>
                  <a:schemeClr val="accent4"/>
                </a:solidFill>
                <a:effectLst/>
                <a:latin typeface="Pristina" panose="03060402040406080204" pitchFamily="66" charset="0"/>
              </a:rPr>
              <a:t>Allisha Coleman, My Daughter</a:t>
            </a:r>
            <a:endParaRPr lang="en-US" sz="3200" dirty="0">
              <a:solidFill>
                <a:schemeClr val="accent4"/>
              </a:solidFill>
              <a:latin typeface="Pristina" panose="03060402040406080204" pitchFamily="66" charset="0"/>
            </a:endParaRPr>
          </a:p>
        </p:txBody>
      </p:sp>
    </p:spTree>
    <p:extLst>
      <p:ext uri="{BB962C8B-B14F-4D97-AF65-F5344CB8AC3E}">
        <p14:creationId xmlns:p14="http://schemas.microsoft.com/office/powerpoint/2010/main" val="56460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D7CA52-8F92-4774-8C1C-0C143B23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6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3">
            <a:extLst>
              <a:ext uri="{FF2B5EF4-FFF2-40B4-BE49-F238E27FC236}">
                <a16:creationId xmlns:a16="http://schemas.microsoft.com/office/drawing/2014/main" id="{FCDA51EE-03C0-47C3-A510-022133142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999" y="643467"/>
            <a:ext cx="7488599" cy="5571066"/>
          </a:xfrm>
          <a:prstGeom prst="roundRect">
            <a:avLst>
              <a:gd name="adj" fmla="val 2462"/>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23_1(29)">
            <a:extLst>
              <a:ext uri="{FF2B5EF4-FFF2-40B4-BE49-F238E27FC236}">
                <a16:creationId xmlns:a16="http://schemas.microsoft.com/office/drawing/2014/main" id="{4E877166-D5AC-4348-9ECD-FF6F16F7C275}"/>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4316" r="3" b="5"/>
          <a:stretch/>
        </p:blipFill>
        <p:spPr>
          <a:xfrm rot="10800000">
            <a:off x="813263" y="965200"/>
            <a:ext cx="6866601" cy="4927599"/>
          </a:xfrm>
          <a:prstGeom prst="rect">
            <a:avLst/>
          </a:prstGeom>
        </p:spPr>
      </p:pic>
      <p:sp>
        <p:nvSpPr>
          <p:cNvPr id="12" name="Freeform 15">
            <a:extLst>
              <a:ext uri="{FF2B5EF4-FFF2-40B4-BE49-F238E27FC236}">
                <a16:creationId xmlns:a16="http://schemas.microsoft.com/office/drawing/2014/main" id="{C5627A7B-3EB5-4439-8FDC-566122591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9" name="TextBox 8">
            <a:extLst>
              <a:ext uri="{FF2B5EF4-FFF2-40B4-BE49-F238E27FC236}">
                <a16:creationId xmlns:a16="http://schemas.microsoft.com/office/drawing/2014/main" id="{4CE8C0A8-6A9F-4921-B53F-2656D4B27D36}"/>
              </a:ext>
            </a:extLst>
          </p:cNvPr>
          <p:cNvSpPr txBox="1"/>
          <p:nvPr/>
        </p:nvSpPr>
        <p:spPr>
          <a:xfrm>
            <a:off x="8290427" y="2120659"/>
            <a:ext cx="3388574" cy="3046988"/>
          </a:xfrm>
          <a:prstGeom prst="rect">
            <a:avLst/>
          </a:prstGeom>
          <a:noFill/>
        </p:spPr>
        <p:txBody>
          <a:bodyPr wrap="square">
            <a:spAutoFit/>
          </a:bodyPr>
          <a:lstStyle/>
          <a:p>
            <a:r>
              <a:rPr lang="en-US" sz="3200" dirty="0">
                <a:solidFill>
                  <a:srgbClr val="202124"/>
                </a:solidFill>
                <a:latin typeface="Poor Richard" panose="02080502050505020702" pitchFamily="18" charset="0"/>
              </a:rPr>
              <a:t>M</a:t>
            </a:r>
            <a:r>
              <a:rPr lang="en-US" sz="3200" b="0" i="0" dirty="0">
                <a:solidFill>
                  <a:srgbClr val="202124"/>
                </a:solidFill>
                <a:effectLst/>
                <a:latin typeface="Poor Richard" panose="02080502050505020702" pitchFamily="18" charset="0"/>
              </a:rPr>
              <a:t>aime Logan Butler,</a:t>
            </a:r>
          </a:p>
          <a:p>
            <a:r>
              <a:rPr lang="en-US" sz="3200" dirty="0">
                <a:solidFill>
                  <a:srgbClr val="202124"/>
                </a:solidFill>
                <a:latin typeface="Poor Richard" panose="02080502050505020702" pitchFamily="18" charset="0"/>
              </a:rPr>
              <a:t>Grandmother</a:t>
            </a:r>
          </a:p>
          <a:p>
            <a:endParaRPr lang="en-US" sz="3200" b="0" i="0" dirty="0">
              <a:solidFill>
                <a:srgbClr val="202124"/>
              </a:solidFill>
              <a:effectLst/>
              <a:latin typeface="Poor Richard" panose="02080502050505020702" pitchFamily="18" charset="0"/>
            </a:endParaRPr>
          </a:p>
          <a:p>
            <a:r>
              <a:rPr lang="en-US" sz="3200" b="0" i="0" dirty="0">
                <a:solidFill>
                  <a:srgbClr val="202124"/>
                </a:solidFill>
                <a:effectLst/>
                <a:latin typeface="Playbill" panose="040506030A0602020202" pitchFamily="82" charset="0"/>
              </a:rPr>
              <a:t>“You left a spiritual legacy.”</a:t>
            </a:r>
          </a:p>
          <a:p>
            <a:endParaRPr lang="en-US" sz="3200" dirty="0">
              <a:solidFill>
                <a:srgbClr val="202124"/>
              </a:solidFill>
              <a:latin typeface="Poor Richard" panose="02080502050505020702" pitchFamily="18" charset="0"/>
            </a:endParaRPr>
          </a:p>
          <a:p>
            <a:r>
              <a:rPr lang="en-US" sz="3200" i="1" dirty="0">
                <a:solidFill>
                  <a:srgbClr val="202124"/>
                </a:solidFill>
                <a:latin typeface="Papyrus" panose="03070502060502030205" pitchFamily="66" charset="0"/>
              </a:rPr>
              <a:t>Alice Gaskins</a:t>
            </a:r>
            <a:endParaRPr lang="en-US" sz="3200" i="1" dirty="0">
              <a:latin typeface="Papyrus" panose="03070502060502030205" pitchFamily="66" charset="0"/>
            </a:endParaRPr>
          </a:p>
        </p:txBody>
      </p:sp>
    </p:spTree>
    <p:extLst>
      <p:ext uri="{BB962C8B-B14F-4D97-AF65-F5344CB8AC3E}">
        <p14:creationId xmlns:p14="http://schemas.microsoft.com/office/powerpoint/2010/main" val="2156012268"/>
      </p:ext>
    </p:extLst>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7" name="Rectangle: Rounded Corners 16">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23_1(25)">
            <a:extLst>
              <a:ext uri="{FF2B5EF4-FFF2-40B4-BE49-F238E27FC236}">
                <a16:creationId xmlns:a16="http://schemas.microsoft.com/office/drawing/2014/main" id="{0A5A5AF2-DB98-48E9-9FB4-D468C92AFA27}"/>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t="28457" r="1" b="33529"/>
          <a:stretch/>
        </p:blipFill>
        <p:spPr>
          <a:xfrm>
            <a:off x="1872229" y="1288145"/>
            <a:ext cx="8447541" cy="4281710"/>
          </a:xfrm>
          <a:prstGeom prst="rect">
            <a:avLst/>
          </a:prstGeom>
        </p:spPr>
      </p:pic>
      <p:sp>
        <p:nvSpPr>
          <p:cNvPr id="11" name="TextBox 10">
            <a:extLst>
              <a:ext uri="{FF2B5EF4-FFF2-40B4-BE49-F238E27FC236}">
                <a16:creationId xmlns:a16="http://schemas.microsoft.com/office/drawing/2014/main" id="{E46F4CBD-20CB-4DDC-81C3-E522DB2F0798}"/>
              </a:ext>
            </a:extLst>
          </p:cNvPr>
          <p:cNvSpPr txBox="1"/>
          <p:nvPr/>
        </p:nvSpPr>
        <p:spPr>
          <a:xfrm>
            <a:off x="2614819" y="5735837"/>
            <a:ext cx="7467643" cy="461665"/>
          </a:xfrm>
          <a:prstGeom prst="rect">
            <a:avLst/>
          </a:prstGeom>
          <a:noFill/>
        </p:spPr>
        <p:txBody>
          <a:bodyPr wrap="square">
            <a:spAutoFit/>
          </a:bodyPr>
          <a:lstStyle/>
          <a:p>
            <a:r>
              <a:rPr lang="en-US" sz="2400" b="0" i="0" dirty="0">
                <a:solidFill>
                  <a:srgbClr val="202124"/>
                </a:solidFill>
                <a:effectLst/>
                <a:latin typeface="Papyrus" panose="03070502060502030205" pitchFamily="66" charset="0"/>
              </a:rPr>
              <a:t>“Thanks for filling a gap. Miss you!”     </a:t>
            </a:r>
            <a:r>
              <a:rPr lang="en-US" sz="2400" b="0" i="1" dirty="0">
                <a:solidFill>
                  <a:srgbClr val="202124"/>
                </a:solidFill>
                <a:effectLst/>
                <a:latin typeface="Papyrus" panose="03070502060502030205" pitchFamily="66" charset="0"/>
              </a:rPr>
              <a:t>Alice Gaskins</a:t>
            </a:r>
            <a:endParaRPr lang="en-US" sz="2400" i="1" dirty="0">
              <a:latin typeface="Papyrus" panose="03070502060502030205" pitchFamily="66" charset="0"/>
            </a:endParaRPr>
          </a:p>
        </p:txBody>
      </p:sp>
      <p:sp>
        <p:nvSpPr>
          <p:cNvPr id="14" name="TextBox 13">
            <a:extLst>
              <a:ext uri="{FF2B5EF4-FFF2-40B4-BE49-F238E27FC236}">
                <a16:creationId xmlns:a16="http://schemas.microsoft.com/office/drawing/2014/main" id="{20774F74-8720-445B-A581-97A1BCF5D2AE}"/>
              </a:ext>
            </a:extLst>
          </p:cNvPr>
          <p:cNvSpPr txBox="1"/>
          <p:nvPr/>
        </p:nvSpPr>
        <p:spPr>
          <a:xfrm>
            <a:off x="2614820" y="918813"/>
            <a:ext cx="6100010" cy="461665"/>
          </a:xfrm>
          <a:prstGeom prst="rect">
            <a:avLst/>
          </a:prstGeom>
          <a:noFill/>
        </p:spPr>
        <p:txBody>
          <a:bodyPr wrap="square">
            <a:spAutoFit/>
          </a:bodyPr>
          <a:lstStyle/>
          <a:p>
            <a:r>
              <a:rPr lang="en-US" sz="2400" b="0" i="0" dirty="0">
                <a:solidFill>
                  <a:srgbClr val="202124"/>
                </a:solidFill>
                <a:effectLst/>
                <a:latin typeface="Papyrus" panose="03070502060502030205" pitchFamily="66" charset="0"/>
                <a:cs typeface="Quire Sans" panose="020B0502040204020203" pitchFamily="34" charset="0"/>
              </a:rPr>
              <a:t>Mervin &amp; Vera Garner</a:t>
            </a:r>
            <a:endParaRPr lang="en-US" sz="2400" dirty="0">
              <a:latin typeface="Papyrus" panose="03070502060502030205" pitchFamily="66" charset="0"/>
              <a:cs typeface="Quire Sans" panose="020B0502040204020203" pitchFamily="34" charset="0"/>
            </a:endParaRPr>
          </a:p>
        </p:txBody>
      </p:sp>
      <p:sp>
        <p:nvSpPr>
          <p:cNvPr id="16" name="TextBox 15">
            <a:extLst>
              <a:ext uri="{FF2B5EF4-FFF2-40B4-BE49-F238E27FC236}">
                <a16:creationId xmlns:a16="http://schemas.microsoft.com/office/drawing/2014/main" id="{D410E515-1CE9-4A43-BD6A-52B7B546206A}"/>
              </a:ext>
            </a:extLst>
          </p:cNvPr>
          <p:cNvSpPr txBox="1"/>
          <p:nvPr/>
        </p:nvSpPr>
        <p:spPr>
          <a:xfrm>
            <a:off x="6089621" y="892349"/>
            <a:ext cx="6100010" cy="461665"/>
          </a:xfrm>
          <a:prstGeom prst="rect">
            <a:avLst/>
          </a:prstGeom>
          <a:noFill/>
        </p:spPr>
        <p:txBody>
          <a:bodyPr wrap="square">
            <a:spAutoFit/>
          </a:bodyPr>
          <a:lstStyle/>
          <a:p>
            <a:r>
              <a:rPr lang="en-US" sz="2400" b="0" i="0" dirty="0">
                <a:solidFill>
                  <a:srgbClr val="202124"/>
                </a:solidFill>
                <a:effectLst/>
                <a:latin typeface="Papyrus" panose="03070502060502030205" pitchFamily="66" charset="0"/>
              </a:rPr>
              <a:t>Brother &amp; Sister-In-Law</a:t>
            </a:r>
            <a:endParaRPr lang="en-US" sz="2400" dirty="0">
              <a:latin typeface="Papyrus" panose="03070502060502030205" pitchFamily="66" charset="0"/>
            </a:endParaRPr>
          </a:p>
        </p:txBody>
      </p:sp>
    </p:spTree>
    <p:extLst>
      <p:ext uri="{BB962C8B-B14F-4D97-AF65-F5344CB8AC3E}">
        <p14:creationId xmlns:p14="http://schemas.microsoft.com/office/powerpoint/2010/main" val="3443293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123_1(26)">
            <a:extLst>
              <a:ext uri="{FF2B5EF4-FFF2-40B4-BE49-F238E27FC236}">
                <a16:creationId xmlns:a16="http://schemas.microsoft.com/office/drawing/2014/main" id="{E5F9031E-5088-4AA4-BBDB-363C0583C51D}"/>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4304" r="1" b="31875"/>
          <a:stretch/>
        </p:blipFill>
        <p:spPr>
          <a:xfrm>
            <a:off x="4522123" y="965200"/>
            <a:ext cx="6866601" cy="4927599"/>
          </a:xfrm>
          <a:prstGeom prst="rect">
            <a:avLst/>
          </a:prstGeom>
        </p:spPr>
      </p:pic>
      <p:sp>
        <p:nvSpPr>
          <p:cNvPr id="6" name="TextBox 5">
            <a:extLst>
              <a:ext uri="{FF2B5EF4-FFF2-40B4-BE49-F238E27FC236}">
                <a16:creationId xmlns:a16="http://schemas.microsoft.com/office/drawing/2014/main" id="{460EF7B3-0423-4158-8A38-3422937FEF63}"/>
              </a:ext>
            </a:extLst>
          </p:cNvPr>
          <p:cNvSpPr txBox="1"/>
          <p:nvPr/>
        </p:nvSpPr>
        <p:spPr>
          <a:xfrm>
            <a:off x="986590" y="1588167"/>
            <a:ext cx="6137530" cy="523220"/>
          </a:xfrm>
          <a:prstGeom prst="rect">
            <a:avLst/>
          </a:prstGeom>
          <a:noFill/>
        </p:spPr>
        <p:txBody>
          <a:bodyPr wrap="square">
            <a:spAutoFit/>
          </a:bodyPr>
          <a:lstStyle/>
          <a:p>
            <a:r>
              <a:rPr lang="en-US" sz="2800" dirty="0">
                <a:solidFill>
                  <a:srgbClr val="202124"/>
                </a:solidFill>
                <a:latin typeface="Pristina" panose="03060402040406080204" pitchFamily="66" charset="0"/>
              </a:rPr>
              <a:t>“</a:t>
            </a:r>
            <a:r>
              <a:rPr lang="en-US" sz="2800" b="0" i="0" dirty="0">
                <a:solidFill>
                  <a:srgbClr val="202124"/>
                </a:solidFill>
                <a:effectLst/>
                <a:latin typeface="Pristina" panose="03060402040406080204" pitchFamily="66" charset="0"/>
              </a:rPr>
              <a:t>Forever in my heart”.</a:t>
            </a:r>
            <a:endParaRPr lang="en-US" sz="2800" dirty="0">
              <a:latin typeface="Pristina" panose="03060402040406080204" pitchFamily="66" charset="0"/>
            </a:endParaRPr>
          </a:p>
        </p:txBody>
      </p:sp>
      <p:sp>
        <p:nvSpPr>
          <p:cNvPr id="9" name="TextBox 8">
            <a:extLst>
              <a:ext uri="{FF2B5EF4-FFF2-40B4-BE49-F238E27FC236}">
                <a16:creationId xmlns:a16="http://schemas.microsoft.com/office/drawing/2014/main" id="{342670A2-629F-44AB-87D2-BF63A6509FC5}"/>
              </a:ext>
            </a:extLst>
          </p:cNvPr>
          <p:cNvSpPr txBox="1"/>
          <p:nvPr/>
        </p:nvSpPr>
        <p:spPr>
          <a:xfrm>
            <a:off x="1179095" y="2274837"/>
            <a:ext cx="4522123" cy="2123658"/>
          </a:xfrm>
          <a:prstGeom prst="rect">
            <a:avLst/>
          </a:prstGeom>
          <a:noFill/>
        </p:spPr>
        <p:txBody>
          <a:bodyPr wrap="square">
            <a:spAutoFit/>
          </a:bodyPr>
          <a:lstStyle/>
          <a:p>
            <a:r>
              <a:rPr lang="en-US" sz="3600" dirty="0">
                <a:solidFill>
                  <a:srgbClr val="202124"/>
                </a:solidFill>
                <a:latin typeface="Onyx" panose="04050602080702020203" pitchFamily="82" charset="0"/>
                <a:cs typeface="Posterama" panose="020B0502040204020203" pitchFamily="34" charset="0"/>
              </a:rPr>
              <a:t>Eugene</a:t>
            </a:r>
            <a:r>
              <a:rPr lang="en-US" sz="3600" b="0" i="0" dirty="0">
                <a:solidFill>
                  <a:srgbClr val="202124"/>
                </a:solidFill>
                <a:effectLst/>
                <a:latin typeface="Onyx" panose="04050602080702020203" pitchFamily="82" charset="0"/>
                <a:cs typeface="Posterama" panose="020B0502040204020203" pitchFamily="34" charset="0"/>
              </a:rPr>
              <a:t> Garner, </a:t>
            </a:r>
          </a:p>
          <a:p>
            <a:r>
              <a:rPr lang="en-US" sz="3600" b="0" i="0" dirty="0">
                <a:solidFill>
                  <a:srgbClr val="202124"/>
                </a:solidFill>
                <a:effectLst/>
                <a:latin typeface="Onyx" panose="04050602080702020203" pitchFamily="82" charset="0"/>
                <a:cs typeface="Posterama" panose="020B0502040204020203" pitchFamily="34" charset="0"/>
              </a:rPr>
              <a:t>My Brother</a:t>
            </a:r>
          </a:p>
          <a:p>
            <a:endParaRPr lang="en-US" sz="3600" dirty="0">
              <a:solidFill>
                <a:srgbClr val="202124"/>
              </a:solidFill>
              <a:latin typeface="Onyx" panose="04050602080702020203" pitchFamily="82" charset="0"/>
              <a:cs typeface="Posterama" panose="020B0502040204020203" pitchFamily="34" charset="0"/>
            </a:endParaRPr>
          </a:p>
          <a:p>
            <a:r>
              <a:rPr lang="en-US" sz="2400" i="1" dirty="0">
                <a:solidFill>
                  <a:srgbClr val="202124"/>
                </a:solidFill>
                <a:latin typeface="Papyrus" panose="03070502060502030205" pitchFamily="66" charset="0"/>
                <a:cs typeface="Posterama" panose="020B0502040204020203" pitchFamily="34" charset="0"/>
              </a:rPr>
              <a:t>Alice Gaskins</a:t>
            </a:r>
            <a:endParaRPr lang="en-US" sz="2400" i="1" dirty="0">
              <a:latin typeface="Papyrus" panose="03070502060502030205" pitchFamily="66" charset="0"/>
              <a:cs typeface="Posterama" panose="020B0502040204020203" pitchFamily="34" charset="0"/>
            </a:endParaRPr>
          </a:p>
        </p:txBody>
      </p:sp>
    </p:spTree>
    <p:extLst>
      <p:ext uri="{BB962C8B-B14F-4D97-AF65-F5344CB8AC3E}">
        <p14:creationId xmlns:p14="http://schemas.microsoft.com/office/powerpoint/2010/main" val="367665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eelOff"/>
      </p:transition>
    </mc:Choice>
    <mc:Fallback xmlns="">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123_1(30)">
            <a:extLst>
              <a:ext uri="{FF2B5EF4-FFF2-40B4-BE49-F238E27FC236}">
                <a16:creationId xmlns:a16="http://schemas.microsoft.com/office/drawing/2014/main" id="{152C1663-9F63-40EC-887E-9DE03C3375B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31884" r="1" b="1"/>
          <a:stretch/>
        </p:blipFill>
        <p:spPr>
          <a:xfrm rot="10800000">
            <a:off x="1905375" y="1288145"/>
            <a:ext cx="8381250" cy="4281710"/>
          </a:xfrm>
          <a:prstGeom prst="rect">
            <a:avLst/>
          </a:prstGeom>
        </p:spPr>
      </p:pic>
      <p:sp>
        <p:nvSpPr>
          <p:cNvPr id="2" name="TextBox 1">
            <a:extLst>
              <a:ext uri="{FF2B5EF4-FFF2-40B4-BE49-F238E27FC236}">
                <a16:creationId xmlns:a16="http://schemas.microsoft.com/office/drawing/2014/main" id="{49AFB7FD-AFA4-4FD3-8A4F-7F22A93A152C}"/>
              </a:ext>
            </a:extLst>
          </p:cNvPr>
          <p:cNvSpPr txBox="1"/>
          <p:nvPr/>
        </p:nvSpPr>
        <p:spPr>
          <a:xfrm flipH="1">
            <a:off x="1015749" y="397851"/>
            <a:ext cx="10658556" cy="523220"/>
          </a:xfrm>
          <a:prstGeom prst="rect">
            <a:avLst/>
          </a:prstGeom>
          <a:noFill/>
        </p:spPr>
        <p:txBody>
          <a:bodyPr wrap="square" rtlCol="0">
            <a:spAutoFit/>
          </a:bodyPr>
          <a:lstStyle/>
          <a:p>
            <a:r>
              <a:rPr lang="en-US" sz="2800" i="1" dirty="0">
                <a:latin typeface="Plantagenet Cherokee" panose="02020602070100000000" pitchFamily="18" charset="0"/>
              </a:rPr>
              <a:t>Irene Garner Nicholas, Mother and Step-Father, Maynard Nicholas</a:t>
            </a:r>
          </a:p>
        </p:txBody>
      </p:sp>
      <p:sp>
        <p:nvSpPr>
          <p:cNvPr id="9" name="TextBox 8">
            <a:extLst>
              <a:ext uri="{FF2B5EF4-FFF2-40B4-BE49-F238E27FC236}">
                <a16:creationId xmlns:a16="http://schemas.microsoft.com/office/drawing/2014/main" id="{FEF03514-DCC8-431F-A94F-8B262B71F838}"/>
              </a:ext>
            </a:extLst>
          </p:cNvPr>
          <p:cNvSpPr txBox="1"/>
          <p:nvPr/>
        </p:nvSpPr>
        <p:spPr>
          <a:xfrm>
            <a:off x="3295022" y="5780782"/>
            <a:ext cx="6100010" cy="1077218"/>
          </a:xfrm>
          <a:prstGeom prst="rect">
            <a:avLst/>
          </a:prstGeom>
          <a:noFill/>
        </p:spPr>
        <p:txBody>
          <a:bodyPr wrap="square">
            <a:spAutoFit/>
          </a:bodyPr>
          <a:lstStyle/>
          <a:p>
            <a:pPr algn="ctr"/>
            <a:r>
              <a:rPr lang="en-US" sz="3200" b="0" i="1" dirty="0">
                <a:solidFill>
                  <a:srgbClr val="202124"/>
                </a:solidFill>
                <a:effectLst/>
                <a:latin typeface="Plantagenet Cherokee" panose="02020602070100000000" pitchFamily="18" charset="0"/>
              </a:rPr>
              <a:t>“Gone but never forgotten.”      Alice Gaskins      </a:t>
            </a:r>
            <a:endParaRPr lang="en-US" sz="3200" i="1" dirty="0">
              <a:latin typeface="Plantagenet Cherokee" panose="02020602070100000000" pitchFamily="18" charset="0"/>
            </a:endParaRPr>
          </a:p>
        </p:txBody>
      </p:sp>
    </p:spTree>
    <p:extLst>
      <p:ext uri="{BB962C8B-B14F-4D97-AF65-F5344CB8AC3E}">
        <p14:creationId xmlns:p14="http://schemas.microsoft.com/office/powerpoint/2010/main" val="1534657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123_1(28)">
            <a:extLst>
              <a:ext uri="{FF2B5EF4-FFF2-40B4-BE49-F238E27FC236}">
                <a16:creationId xmlns:a16="http://schemas.microsoft.com/office/drawing/2014/main" id="{5CA8A183-B218-4484-AFB8-005E0FF9EF7B}"/>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1" b="8222"/>
          <a:stretch/>
        </p:blipFill>
        <p:spPr>
          <a:xfrm>
            <a:off x="5084767" y="2118750"/>
            <a:ext cx="6866601" cy="4726569"/>
          </a:xfrm>
          <a:prstGeom prst="rect">
            <a:avLst/>
          </a:prstGeom>
        </p:spPr>
      </p:pic>
      <p:sp>
        <p:nvSpPr>
          <p:cNvPr id="2" name="TextBox 1">
            <a:extLst>
              <a:ext uri="{FF2B5EF4-FFF2-40B4-BE49-F238E27FC236}">
                <a16:creationId xmlns:a16="http://schemas.microsoft.com/office/drawing/2014/main" id="{2376E3F2-76DD-4194-B581-F2BCD775FF41}"/>
              </a:ext>
            </a:extLst>
          </p:cNvPr>
          <p:cNvSpPr txBox="1"/>
          <p:nvPr/>
        </p:nvSpPr>
        <p:spPr>
          <a:xfrm>
            <a:off x="433137" y="1060295"/>
            <a:ext cx="4451683" cy="3416320"/>
          </a:xfrm>
          <a:prstGeom prst="rect">
            <a:avLst/>
          </a:prstGeom>
          <a:noFill/>
        </p:spPr>
        <p:txBody>
          <a:bodyPr wrap="square" rtlCol="0">
            <a:spAutoFit/>
          </a:bodyPr>
          <a:lstStyle/>
          <a:p>
            <a:r>
              <a:rPr lang="en-US" sz="3600" dirty="0">
                <a:latin typeface="Pristina" panose="03060402040406080204" pitchFamily="66" charset="0"/>
              </a:rPr>
              <a:t>Mertina Fleming, sister, brother-in-law, Jack and sister, Florine Powell</a:t>
            </a:r>
          </a:p>
          <a:p>
            <a:endParaRPr lang="en-US" sz="3600" dirty="0">
              <a:latin typeface="Pristina" panose="03060402040406080204" pitchFamily="66" charset="0"/>
            </a:endParaRPr>
          </a:p>
          <a:p>
            <a:r>
              <a:rPr lang="en-US" sz="3600" dirty="0">
                <a:latin typeface="Pristina" panose="03060402040406080204" pitchFamily="66" charset="0"/>
              </a:rPr>
              <a:t>“</a:t>
            </a:r>
            <a:r>
              <a:rPr lang="en-US" sz="3600" b="0" i="0" dirty="0">
                <a:solidFill>
                  <a:srgbClr val="202124"/>
                </a:solidFill>
                <a:effectLst/>
                <a:latin typeface="Pristina" panose="03060402040406080204" pitchFamily="66" charset="0"/>
              </a:rPr>
              <a:t>Miss you all.” </a:t>
            </a:r>
          </a:p>
          <a:p>
            <a:r>
              <a:rPr lang="en-US" sz="3600" b="0" i="0" dirty="0">
                <a:solidFill>
                  <a:srgbClr val="202124"/>
                </a:solidFill>
                <a:effectLst/>
                <a:latin typeface="Pristina" panose="03060402040406080204" pitchFamily="66" charset="0"/>
              </a:rPr>
              <a:t> </a:t>
            </a:r>
            <a:r>
              <a:rPr lang="en-US" sz="2400" b="0" i="1" dirty="0">
                <a:solidFill>
                  <a:srgbClr val="202124"/>
                </a:solidFill>
                <a:effectLst/>
                <a:latin typeface="Papyrus" panose="03070502060502030205" pitchFamily="66" charset="0"/>
              </a:rPr>
              <a:t>Alice Gaskins</a:t>
            </a:r>
            <a:endParaRPr lang="en-US" sz="2400" i="1" dirty="0">
              <a:latin typeface="Papyrus" panose="03070502060502030205" pitchFamily="66" charset="0"/>
            </a:endParaRPr>
          </a:p>
        </p:txBody>
      </p:sp>
    </p:spTree>
    <p:extLst>
      <p:ext uri="{BB962C8B-B14F-4D97-AF65-F5344CB8AC3E}">
        <p14:creationId xmlns:p14="http://schemas.microsoft.com/office/powerpoint/2010/main" val="1479512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with medium confidence">
            <a:extLst>
              <a:ext uri="{FF2B5EF4-FFF2-40B4-BE49-F238E27FC236}">
                <a16:creationId xmlns:a16="http://schemas.microsoft.com/office/drawing/2014/main" id="{341F25F6-2CC8-4FF3-99CC-195DAD4A4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025" y="0"/>
            <a:ext cx="5411950" cy="6858000"/>
          </a:xfrm>
          <a:prstGeom prst="rect">
            <a:avLst/>
          </a:prstGeom>
        </p:spPr>
      </p:pic>
      <p:sp>
        <p:nvSpPr>
          <p:cNvPr id="4" name="TextBox 3">
            <a:extLst>
              <a:ext uri="{FF2B5EF4-FFF2-40B4-BE49-F238E27FC236}">
                <a16:creationId xmlns:a16="http://schemas.microsoft.com/office/drawing/2014/main" id="{D3A6E6F6-494D-486F-9E06-22F542F50BB0}"/>
              </a:ext>
            </a:extLst>
          </p:cNvPr>
          <p:cNvSpPr txBox="1"/>
          <p:nvPr/>
        </p:nvSpPr>
        <p:spPr>
          <a:xfrm>
            <a:off x="8801977" y="677917"/>
            <a:ext cx="3116755" cy="400110"/>
          </a:xfrm>
          <a:prstGeom prst="rect">
            <a:avLst/>
          </a:prstGeom>
          <a:noFill/>
        </p:spPr>
        <p:txBody>
          <a:bodyPr wrap="square" rtlCol="0">
            <a:spAutoFit/>
          </a:bodyPr>
          <a:lstStyle/>
          <a:p>
            <a:r>
              <a:rPr lang="en-US" sz="2000" b="1" dirty="0">
                <a:latin typeface="Papyrus" panose="03070502060502030205" pitchFamily="66" charset="0"/>
              </a:rPr>
              <a:t>Gladys Brockington Key</a:t>
            </a:r>
          </a:p>
        </p:txBody>
      </p:sp>
      <p:sp>
        <p:nvSpPr>
          <p:cNvPr id="5" name="TextBox 4">
            <a:extLst>
              <a:ext uri="{FF2B5EF4-FFF2-40B4-BE49-F238E27FC236}">
                <a16:creationId xmlns:a16="http://schemas.microsoft.com/office/drawing/2014/main" id="{C961A9E8-8125-4FFF-89B3-49F840077F5F}"/>
              </a:ext>
            </a:extLst>
          </p:cNvPr>
          <p:cNvSpPr txBox="1"/>
          <p:nvPr/>
        </p:nvSpPr>
        <p:spPr>
          <a:xfrm>
            <a:off x="8801976" y="1418897"/>
            <a:ext cx="3116756" cy="3046988"/>
          </a:xfrm>
          <a:prstGeom prst="rect">
            <a:avLst/>
          </a:prstGeom>
          <a:noFill/>
        </p:spPr>
        <p:txBody>
          <a:bodyPr wrap="square" rtlCol="0">
            <a:spAutoFit/>
          </a:bodyPr>
          <a:lstStyle/>
          <a:p>
            <a:r>
              <a:rPr lang="en-US" dirty="0">
                <a:latin typeface="Papyrus" panose="03070502060502030205" pitchFamily="66" charset="0"/>
              </a:rPr>
              <a:t>“</a:t>
            </a:r>
            <a:r>
              <a:rPr lang="en-US" sz="2400" i="1" dirty="0">
                <a:latin typeface="Papyrus" panose="03070502060502030205" pitchFamily="66" charset="0"/>
              </a:rPr>
              <a:t>Beloved Mother, Grandmother and Great Grandmother”</a:t>
            </a:r>
          </a:p>
          <a:p>
            <a:endParaRPr lang="en-US" dirty="0">
              <a:latin typeface="Papyrus" panose="03070502060502030205" pitchFamily="66" charset="0"/>
            </a:endParaRPr>
          </a:p>
          <a:p>
            <a:endParaRPr lang="en-US" dirty="0">
              <a:latin typeface="Papyrus" panose="03070502060502030205" pitchFamily="66" charset="0"/>
            </a:endParaRPr>
          </a:p>
          <a:p>
            <a:r>
              <a:rPr lang="en-US" sz="2800" dirty="0">
                <a:latin typeface="Papyrus" panose="03070502060502030205" pitchFamily="66" charset="0"/>
              </a:rPr>
              <a:t>Love,</a:t>
            </a:r>
          </a:p>
          <a:p>
            <a:r>
              <a:rPr lang="en-US" sz="2800" dirty="0">
                <a:latin typeface="Papyrus" panose="03070502060502030205" pitchFamily="66" charset="0"/>
              </a:rPr>
              <a:t>Von, Toni, Sydney and Nigel</a:t>
            </a:r>
          </a:p>
        </p:txBody>
      </p:sp>
    </p:spTree>
    <p:extLst>
      <p:ext uri="{BB962C8B-B14F-4D97-AF65-F5344CB8AC3E}">
        <p14:creationId xmlns:p14="http://schemas.microsoft.com/office/powerpoint/2010/main" val="1477705242"/>
      </p:ext>
    </p:extLst>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8"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9"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0"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3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35" name="Group 13">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6" name="Rectangle 18">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F6449741-B02F-40BC-BC52-49424E6BE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rgbClr val="D1CEBC"/>
          </a:solidFill>
          <a:ln>
            <a:noFill/>
          </a:ln>
        </p:spPr>
      </p:sp>
      <p:sp>
        <p:nvSpPr>
          <p:cNvPr id="38" name="Freeform 13">
            <a:extLst>
              <a:ext uri="{FF2B5EF4-FFF2-40B4-BE49-F238E27FC236}">
                <a16:creationId xmlns:a16="http://schemas.microsoft.com/office/drawing/2014/main" id="{C6814A88-54CB-4638-85A3-59E68874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rgbClr val="272930">
              <a:alpha val="50000"/>
            </a:srgbClr>
          </a:solidFill>
          <a:ln>
            <a:noFill/>
          </a:ln>
        </p:spPr>
      </p:sp>
      <p:sp>
        <p:nvSpPr>
          <p:cNvPr id="39" name="Right Triangle 24">
            <a:extLst>
              <a:ext uri="{FF2B5EF4-FFF2-40B4-BE49-F238E27FC236}">
                <a16:creationId xmlns:a16="http://schemas.microsoft.com/office/drawing/2014/main" id="{D303BC74-D6DA-47BC-9FBA-A71839FB6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8188"/>
            <a:ext cx="498190" cy="469812"/>
          </a:xfrm>
          <a:prstGeom prst="rtTriangle">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9">
            <a:extLst>
              <a:ext uri="{FF2B5EF4-FFF2-40B4-BE49-F238E27FC236}">
                <a16:creationId xmlns:a16="http://schemas.microsoft.com/office/drawing/2014/main" id="{59C5479B-4FEF-4C92-9D43-29F00D64D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rgbClr val="272930">
              <a:alpha val="50000"/>
            </a:srgbClr>
          </a:solidFill>
          <a:ln>
            <a:noFill/>
          </a:ln>
        </p:spPr>
      </p:sp>
      <p:sp useBgFill="1">
        <p:nvSpPr>
          <p:cNvPr id="41" name="Freeform: Shape 28">
            <a:extLst>
              <a:ext uri="{FF2B5EF4-FFF2-40B4-BE49-F238E27FC236}">
                <a16:creationId xmlns:a16="http://schemas.microsoft.com/office/drawing/2014/main" id="{7431560F-3C78-4191-93D5-F3F2A2F2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2173" y="0"/>
            <a:ext cx="8699826"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5FD92-45AD-4497-B207-0EFDFD194885}"/>
              </a:ext>
            </a:extLst>
          </p:cNvPr>
          <p:cNvSpPr>
            <a:spLocks noGrp="1"/>
          </p:cNvSpPr>
          <p:nvPr>
            <p:ph type="title"/>
          </p:nvPr>
        </p:nvSpPr>
        <p:spPr>
          <a:xfrm>
            <a:off x="4029788" y="61913"/>
            <a:ext cx="7662536" cy="4378796"/>
          </a:xfrm>
        </p:spPr>
        <p:txBody>
          <a:bodyPr vert="horz" lIns="91440" tIns="45720" rIns="91440" bIns="45720" rtlCol="0" anchor="ctr">
            <a:normAutofit fontScale="90000"/>
          </a:bodyPr>
          <a:lstStyle/>
          <a:p>
            <a:pPr algn="l">
              <a:lnSpc>
                <a:spcPct val="105000"/>
              </a:lnSpc>
            </a:pPr>
            <a:r>
              <a:rPr lang="en-US" sz="4400" dirty="0">
                <a:solidFill>
                  <a:schemeClr val="tx2"/>
                </a:solidFill>
                <a:latin typeface="Lucida Calligraphy" panose="03010101010101010101" pitchFamily="66" charset="0"/>
                <a:ea typeface="+mj-ea"/>
                <a:cs typeface="+mj-cs"/>
              </a:rPr>
              <a:t>And Still Remembering… </a:t>
            </a:r>
            <a:br>
              <a:rPr lang="en-US" sz="4400" dirty="0">
                <a:solidFill>
                  <a:schemeClr val="tx2"/>
                </a:solidFill>
                <a:latin typeface="Lucida Calligraphy" panose="03010101010101010101" pitchFamily="66" charset="0"/>
                <a:ea typeface="+mj-ea"/>
                <a:cs typeface="+mj-cs"/>
              </a:rPr>
            </a:br>
            <a:r>
              <a:rPr lang="en-US" sz="4400" dirty="0">
                <a:solidFill>
                  <a:schemeClr val="tx2"/>
                </a:solidFill>
                <a:latin typeface="Lucida Calligraphy" panose="03010101010101010101" pitchFamily="66" charset="0"/>
                <a:ea typeface="+mj-ea"/>
                <a:cs typeface="+mj-cs"/>
              </a:rPr>
              <a:t>Those who have gone on before… </a:t>
            </a:r>
            <a:br>
              <a:rPr lang="en-US" sz="4400" dirty="0">
                <a:solidFill>
                  <a:schemeClr val="tx2"/>
                </a:solidFill>
                <a:latin typeface="Lucida Calligraphy" panose="03010101010101010101" pitchFamily="66" charset="0"/>
                <a:ea typeface="+mj-ea"/>
                <a:cs typeface="+mj-cs"/>
              </a:rPr>
            </a:br>
            <a:br>
              <a:rPr lang="en-US" sz="4400" dirty="0">
                <a:solidFill>
                  <a:schemeClr val="tx2"/>
                </a:solidFill>
                <a:latin typeface="Lucida Calligraphy" panose="03010101010101010101" pitchFamily="66" charset="0"/>
                <a:ea typeface="+mj-ea"/>
                <a:cs typeface="+mj-cs"/>
              </a:rPr>
            </a:br>
            <a:r>
              <a:rPr lang="en-US" sz="4400" dirty="0">
                <a:solidFill>
                  <a:schemeClr val="tx2"/>
                </a:solidFill>
                <a:latin typeface="Lucida Calligraphy" panose="03010101010101010101" pitchFamily="66" charset="0"/>
                <a:ea typeface="+mj-ea"/>
                <a:cs typeface="+mj-cs"/>
              </a:rPr>
              <a:t>Our Wall of Remembrance</a:t>
            </a:r>
            <a:endParaRPr lang="en-US" sz="4400" dirty="0">
              <a:solidFill>
                <a:schemeClr val="tx2"/>
              </a:solidFill>
              <a:ea typeface="+mj-ea"/>
              <a:cs typeface="+mj-cs"/>
            </a:endParaRPr>
          </a:p>
        </p:txBody>
      </p:sp>
      <p:sp>
        <p:nvSpPr>
          <p:cNvPr id="42" name="Freeform: Shape 30">
            <a:extLst>
              <a:ext uri="{FF2B5EF4-FFF2-40B4-BE49-F238E27FC236}">
                <a16:creationId xmlns:a16="http://schemas.microsoft.com/office/drawing/2014/main" id="{FDDAF2F8-53FE-4F73-9DE1-06761A489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94935" y="2"/>
            <a:ext cx="968535"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pic>
        <p:nvPicPr>
          <p:cNvPr id="5" name="Recorded Sound3.0">
            <a:hlinkClick r:id="" action="ppaction://media"/>
            <a:extLst>
              <a:ext uri="{FF2B5EF4-FFF2-40B4-BE49-F238E27FC236}">
                <a16:creationId xmlns:a16="http://schemas.microsoft.com/office/drawing/2014/main" id="{5534359F-B39F-4DE9-B0ED-78DA12643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524" y="5736207"/>
            <a:ext cx="609600" cy="609600"/>
          </a:xfrm>
          <a:prstGeom prst="rect">
            <a:avLst/>
          </a:prstGeom>
        </p:spPr>
      </p:pic>
    </p:spTree>
    <p:extLst>
      <p:ext uri="{BB962C8B-B14F-4D97-AF65-F5344CB8AC3E}">
        <p14:creationId xmlns:p14="http://schemas.microsoft.com/office/powerpoint/2010/main" val="4070787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F97B-F10C-4F9E-9983-C582CD9ABAE6}"/>
              </a:ext>
            </a:extLst>
          </p:cNvPr>
          <p:cNvSpPr>
            <a:spLocks noGrp="1"/>
          </p:cNvSpPr>
          <p:nvPr>
            <p:ph type="title"/>
          </p:nvPr>
        </p:nvSpPr>
        <p:spPr/>
        <p:txBody>
          <a:bodyPr>
            <a:normAutofit/>
          </a:bodyPr>
          <a:lstStyle/>
          <a:p>
            <a:r>
              <a:rPr lang="en-US" dirty="0"/>
              <a:t>Toni and Von Key</a:t>
            </a:r>
            <a:br>
              <a:rPr lang="en-US" dirty="0"/>
            </a:br>
            <a:endParaRPr lang="en-US" dirty="0"/>
          </a:p>
        </p:txBody>
      </p:sp>
      <p:pic>
        <p:nvPicPr>
          <p:cNvPr id="6" name="Content Placeholder 5" descr="Two people sitting at a table with food&#10;&#10;Description automatically generated">
            <a:extLst>
              <a:ext uri="{FF2B5EF4-FFF2-40B4-BE49-F238E27FC236}">
                <a16:creationId xmlns:a16="http://schemas.microsoft.com/office/drawing/2014/main" id="{B1C6D9D6-8258-46B5-B7E5-B6E06E85B0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63" y="1143660"/>
            <a:ext cx="7597775" cy="4382069"/>
          </a:xfrm>
        </p:spPr>
      </p:pic>
      <p:sp>
        <p:nvSpPr>
          <p:cNvPr id="4" name="Text Placeholder 3">
            <a:extLst>
              <a:ext uri="{FF2B5EF4-FFF2-40B4-BE49-F238E27FC236}">
                <a16:creationId xmlns:a16="http://schemas.microsoft.com/office/drawing/2014/main" id="{D26BDB72-E50E-4147-9A3B-ED35523F358F}"/>
              </a:ext>
            </a:extLst>
          </p:cNvPr>
          <p:cNvSpPr>
            <a:spLocks noGrp="1"/>
          </p:cNvSpPr>
          <p:nvPr>
            <p:ph type="body" sz="half" idx="2"/>
          </p:nvPr>
        </p:nvSpPr>
        <p:spPr/>
        <p:txBody>
          <a:bodyPr>
            <a:normAutofit/>
          </a:bodyPr>
          <a:lstStyle/>
          <a:p>
            <a:r>
              <a:rPr lang="en-US" sz="2000" dirty="0">
                <a:latin typeface="Californian FB" panose="0207040306080B030204" pitchFamily="18" charset="0"/>
              </a:rPr>
              <a:t>Mom and Dad, we miss you and will always carry your love with us.</a:t>
            </a:r>
          </a:p>
          <a:p>
            <a:r>
              <a:rPr lang="en-US" sz="2000" dirty="0">
                <a:latin typeface="Californian FB" panose="0207040306080B030204" pitchFamily="18" charset="0"/>
              </a:rPr>
              <a:t>Love </a:t>
            </a:r>
            <a:r>
              <a:rPr lang="en-US" sz="2000">
                <a:latin typeface="Californian FB" panose="0207040306080B030204" pitchFamily="18" charset="0"/>
              </a:rPr>
              <a:t>you always</a:t>
            </a:r>
          </a:p>
          <a:p>
            <a:r>
              <a:rPr lang="en-US" sz="2000">
                <a:latin typeface="Californian FB" panose="0207040306080B030204" pitchFamily="18" charset="0"/>
              </a:rPr>
              <a:t>Your </a:t>
            </a:r>
            <a:r>
              <a:rPr lang="en-US" sz="2000" dirty="0">
                <a:latin typeface="Californian FB" panose="0207040306080B030204" pitchFamily="18" charset="0"/>
              </a:rPr>
              <a:t>Children,</a:t>
            </a:r>
          </a:p>
          <a:p>
            <a:r>
              <a:rPr lang="en-US" sz="2000" dirty="0">
                <a:latin typeface="Californian FB" panose="0207040306080B030204" pitchFamily="18" charset="0"/>
              </a:rPr>
              <a:t>Sydney and Nigel</a:t>
            </a:r>
          </a:p>
        </p:txBody>
      </p:sp>
    </p:spTree>
    <p:extLst>
      <p:ext uri="{BB962C8B-B14F-4D97-AF65-F5344CB8AC3E}">
        <p14:creationId xmlns:p14="http://schemas.microsoft.com/office/powerpoint/2010/main" val="1438248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1623799-6B7F-41B1-B7B4-F78C2828C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25" name="Freeform 5">
              <a:extLst>
                <a:ext uri="{FF2B5EF4-FFF2-40B4-BE49-F238E27FC236}">
                  <a16:creationId xmlns:a16="http://schemas.microsoft.com/office/drawing/2014/main" id="{967C15C7-3131-4066-AB4E-483601721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26" name="Freeform 9">
              <a:extLst>
                <a:ext uri="{FF2B5EF4-FFF2-40B4-BE49-F238E27FC236}">
                  <a16:creationId xmlns:a16="http://schemas.microsoft.com/office/drawing/2014/main" id="{664FD385-BAB9-4368-8D28-0D361A9F58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7" name="Freeform 13">
              <a:extLst>
                <a:ext uri="{FF2B5EF4-FFF2-40B4-BE49-F238E27FC236}">
                  <a16:creationId xmlns:a16="http://schemas.microsoft.com/office/drawing/2014/main" id="{E6A741B7-D871-4BE0-AE84-6ABD96DF60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29" name="Freeform 57">
            <a:extLst>
              <a:ext uri="{FF2B5EF4-FFF2-40B4-BE49-F238E27FC236}">
                <a16:creationId xmlns:a16="http://schemas.microsoft.com/office/drawing/2014/main" id="{9A396EE4-73AE-42F5-B20D-3AC542A59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31" name="Group 30">
            <a:extLst>
              <a:ext uri="{FF2B5EF4-FFF2-40B4-BE49-F238E27FC236}">
                <a16:creationId xmlns:a16="http://schemas.microsoft.com/office/drawing/2014/main" id="{CDA05887-E135-471E-BF04-F3572A305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32" name="Freeform 206">
              <a:extLst>
                <a:ext uri="{FF2B5EF4-FFF2-40B4-BE49-F238E27FC236}">
                  <a16:creationId xmlns:a16="http://schemas.microsoft.com/office/drawing/2014/main" id="{2526E7F7-EE92-4AED-8B13-22818008E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33" name="Freeform 211">
              <a:extLst>
                <a:ext uri="{FF2B5EF4-FFF2-40B4-BE49-F238E27FC236}">
                  <a16:creationId xmlns:a16="http://schemas.microsoft.com/office/drawing/2014/main" id="{EDF5FBA7-23EA-4304-96CB-E695B5B128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34" name="Straight Connector 33">
              <a:extLst>
                <a:ext uri="{FF2B5EF4-FFF2-40B4-BE49-F238E27FC236}">
                  <a16:creationId xmlns:a16="http://schemas.microsoft.com/office/drawing/2014/main" id="{71D9F16C-94B8-4AD0-8D90-B71DD3F558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F654571F-D8C6-4FBC-8661-887F5AE1E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761A8729-C9BC-4D7B-B0E3-3F8BB73E03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710" y="6615"/>
            <a:ext cx="12187263" cy="6858000"/>
          </a:xfrm>
          <a:prstGeom prst="rect">
            <a:avLst/>
          </a:prstGeom>
        </p:spPr>
      </p:pic>
      <p:sp>
        <p:nvSpPr>
          <p:cNvPr id="40" name="Rectangle 39">
            <a:extLst>
              <a:ext uri="{FF2B5EF4-FFF2-40B4-BE49-F238E27FC236}">
                <a16:creationId xmlns:a16="http://schemas.microsoft.com/office/drawing/2014/main" id="{C470100B-B6D4-4558-A832-946D354B8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7">
            <a:extLst>
              <a:ext uri="{FF2B5EF4-FFF2-40B4-BE49-F238E27FC236}">
                <a16:creationId xmlns:a16="http://schemas.microsoft.com/office/drawing/2014/main" id="{5BAC5087-B362-46E8-8DF2-F5E7956DD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18">
            <a:extLst>
              <a:ext uri="{FF2B5EF4-FFF2-40B4-BE49-F238E27FC236}">
                <a16:creationId xmlns:a16="http://schemas.microsoft.com/office/drawing/2014/main" id="{A37732D7-C03E-4955-B9D4-35B3BD360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descr="A picture containing person, person, hairpiece, close&#10;&#10;Description automatically generated">
            <a:extLst>
              <a:ext uri="{FF2B5EF4-FFF2-40B4-BE49-F238E27FC236}">
                <a16:creationId xmlns:a16="http://schemas.microsoft.com/office/drawing/2014/main" id="{DA051AEE-5AED-4E99-9878-3F13E7D3075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0002" b="3152"/>
          <a:stretch/>
        </p:blipFill>
        <p:spPr>
          <a:xfrm>
            <a:off x="5337548" y="670965"/>
            <a:ext cx="6189620" cy="5516602"/>
          </a:xfrm>
          <a:prstGeom prst="rect">
            <a:avLst/>
          </a:prstGeom>
        </p:spPr>
      </p:pic>
      <p:sp>
        <p:nvSpPr>
          <p:cNvPr id="46" name="Rounded Rectangle 8">
            <a:extLst>
              <a:ext uri="{FF2B5EF4-FFF2-40B4-BE49-F238E27FC236}">
                <a16:creationId xmlns:a16="http://schemas.microsoft.com/office/drawing/2014/main" id="{966DF526-D5B1-4408-892B-11BD9F4B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9030C-F89D-4568-B4AC-67233111F494}"/>
              </a:ext>
            </a:extLst>
          </p:cNvPr>
          <p:cNvSpPr>
            <a:spLocks noGrp="1"/>
          </p:cNvSpPr>
          <p:nvPr>
            <p:ph type="title"/>
          </p:nvPr>
        </p:nvSpPr>
        <p:spPr>
          <a:xfrm>
            <a:off x="733245" y="1023867"/>
            <a:ext cx="4409061" cy="4540171"/>
          </a:xfrm>
        </p:spPr>
        <p:txBody>
          <a:bodyPr vert="horz" lIns="91440" tIns="45720" rIns="91440" bIns="45720" rtlCol="0" anchor="t">
            <a:normAutofit/>
          </a:bodyPr>
          <a:lstStyle/>
          <a:p>
            <a:pPr>
              <a:lnSpc>
                <a:spcPct val="105000"/>
              </a:lnSpc>
            </a:pPr>
            <a:r>
              <a:rPr lang="en-US" sz="3900">
                <a:solidFill>
                  <a:schemeClr val="bg2"/>
                </a:solidFill>
              </a:rPr>
              <a:t>Toni Letitia Jones-Key</a:t>
            </a:r>
          </a:p>
        </p:txBody>
      </p:sp>
      <p:sp>
        <p:nvSpPr>
          <p:cNvPr id="4" name="Text Placeholder 3">
            <a:extLst>
              <a:ext uri="{FF2B5EF4-FFF2-40B4-BE49-F238E27FC236}">
                <a16:creationId xmlns:a16="http://schemas.microsoft.com/office/drawing/2014/main" id="{2F60F1AA-1A7A-40C7-BE8C-620929D81B46}"/>
              </a:ext>
            </a:extLst>
          </p:cNvPr>
          <p:cNvSpPr>
            <a:spLocks noGrp="1"/>
          </p:cNvSpPr>
          <p:nvPr>
            <p:ph type="body" sz="half" idx="2"/>
          </p:nvPr>
        </p:nvSpPr>
        <p:spPr>
          <a:xfrm>
            <a:off x="1061789" y="2796486"/>
            <a:ext cx="4142798" cy="2773902"/>
          </a:xfrm>
        </p:spPr>
        <p:txBody>
          <a:bodyPr vert="horz" lIns="91440" tIns="45720" rIns="91440" bIns="45720" rtlCol="0" anchor="t">
            <a:normAutofit fontScale="70000" lnSpcReduction="20000"/>
          </a:bodyPr>
          <a:lstStyle/>
          <a:p>
            <a:pPr>
              <a:lnSpc>
                <a:spcPct val="130000"/>
              </a:lnSpc>
              <a:spcBef>
                <a:spcPts val="930"/>
              </a:spcBef>
            </a:pPr>
            <a:r>
              <a:rPr lang="en-US" sz="2000" dirty="0">
                <a:solidFill>
                  <a:schemeClr val="bg2"/>
                </a:solidFill>
              </a:rPr>
              <a:t>Toni, our third sister, was a beautiful happy, joyful, loving spirited woman of God who cared deeply for and about her family.  Her smile was infectious and she made everyone feel welcomed and comfortable.</a:t>
            </a:r>
          </a:p>
          <a:p>
            <a:pPr>
              <a:lnSpc>
                <a:spcPct val="130000"/>
              </a:lnSpc>
              <a:spcBef>
                <a:spcPts val="930"/>
              </a:spcBef>
            </a:pPr>
            <a:r>
              <a:rPr lang="en-US" sz="2000" dirty="0">
                <a:solidFill>
                  <a:schemeClr val="bg2"/>
                </a:solidFill>
              </a:rPr>
              <a:t>We miss our dear sister and will always remember her beautiful spirit.</a:t>
            </a:r>
          </a:p>
          <a:p>
            <a:pPr>
              <a:lnSpc>
                <a:spcPct val="130000"/>
              </a:lnSpc>
              <a:spcBef>
                <a:spcPts val="930"/>
              </a:spcBef>
            </a:pPr>
            <a:endParaRPr lang="en-US" sz="2000" dirty="0">
              <a:solidFill>
                <a:schemeClr val="bg2"/>
              </a:solidFill>
            </a:endParaRPr>
          </a:p>
          <a:p>
            <a:pPr>
              <a:lnSpc>
                <a:spcPct val="130000"/>
              </a:lnSpc>
              <a:spcBef>
                <a:spcPts val="930"/>
              </a:spcBef>
            </a:pPr>
            <a:endParaRPr lang="en-US" sz="2000" dirty="0">
              <a:solidFill>
                <a:schemeClr val="bg2"/>
              </a:solidFill>
            </a:endParaRPr>
          </a:p>
          <a:p>
            <a:pPr>
              <a:lnSpc>
                <a:spcPct val="130000"/>
              </a:lnSpc>
              <a:spcBef>
                <a:spcPts val="930"/>
              </a:spcBef>
            </a:pPr>
            <a:r>
              <a:rPr lang="en-US" sz="2000" dirty="0">
                <a:solidFill>
                  <a:schemeClr val="bg2"/>
                </a:solidFill>
              </a:rPr>
              <a:t>Your Sisters: Sandra, Phyllis, Marcella, and Julia</a:t>
            </a:r>
          </a:p>
        </p:txBody>
      </p:sp>
      <p:cxnSp>
        <p:nvCxnSpPr>
          <p:cNvPr id="48" name="Straight Connector 47">
            <a:extLst>
              <a:ext uri="{FF2B5EF4-FFF2-40B4-BE49-F238E27FC236}">
                <a16:creationId xmlns:a16="http://schemas.microsoft.com/office/drawing/2014/main" id="{1AE03E22-BD2D-4737-87EE-13EE48DE54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671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732526D-2B1C-4A4D-AF7A-56204C9374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50" name="Freeform 5">
              <a:extLst>
                <a:ext uri="{FF2B5EF4-FFF2-40B4-BE49-F238E27FC236}">
                  <a16:creationId xmlns:a16="http://schemas.microsoft.com/office/drawing/2014/main" id="{3F76E81A-FFD0-41DA-8566-06350315C8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51" name="Freeform 15">
              <a:extLst>
                <a:ext uri="{FF2B5EF4-FFF2-40B4-BE49-F238E27FC236}">
                  <a16:creationId xmlns:a16="http://schemas.microsoft.com/office/drawing/2014/main" id="{1C9BCE3B-D109-43C8-9D97-F33046C461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3" name="Straight Connector 12">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B7980EA-F904-4003-B61B-85D715ECD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04B3AAD-B980-4347-8FEA-1B8B5B6DEF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52" name="Freeform 5">
              <a:extLst>
                <a:ext uri="{FF2B5EF4-FFF2-40B4-BE49-F238E27FC236}">
                  <a16:creationId xmlns:a16="http://schemas.microsoft.com/office/drawing/2014/main" id="{F021AAFA-44F8-4811-A787-A8178A7DFF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53" name="Freeform 15">
              <a:extLst>
                <a:ext uri="{FF2B5EF4-FFF2-40B4-BE49-F238E27FC236}">
                  <a16:creationId xmlns:a16="http://schemas.microsoft.com/office/drawing/2014/main" id="{131AC26F-F4EB-4F44-BCD5-F37847CF00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graphicFrame>
        <p:nvGraphicFramePr>
          <p:cNvPr id="21" name="TextBox 3">
            <a:extLst>
              <a:ext uri="{FF2B5EF4-FFF2-40B4-BE49-F238E27FC236}">
                <a16:creationId xmlns:a16="http://schemas.microsoft.com/office/drawing/2014/main" id="{7C777D49-C1F8-4A60-B169-78EC3D660B0C}"/>
              </a:ext>
            </a:extLst>
          </p:cNvPr>
          <p:cNvGraphicFramePr/>
          <p:nvPr>
            <p:extLst>
              <p:ext uri="{D42A27DB-BD31-4B8C-83A1-F6EECF244321}">
                <p14:modId xmlns:p14="http://schemas.microsoft.com/office/powerpoint/2010/main" val="3968572584"/>
              </p:ext>
            </p:extLst>
          </p:nvPr>
        </p:nvGraphicFramePr>
        <p:xfrm>
          <a:off x="1133752" y="141890"/>
          <a:ext cx="10911103" cy="67161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5.0">
            <a:hlinkClick r:id="" action="ppaction://media"/>
            <a:extLst>
              <a:ext uri="{FF2B5EF4-FFF2-40B4-BE49-F238E27FC236}">
                <a16:creationId xmlns:a16="http://schemas.microsoft.com/office/drawing/2014/main" id="{C09862F6-6C14-43EE-BC6F-FAA7DE6560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1173" y="5957213"/>
            <a:ext cx="609600" cy="609600"/>
          </a:xfrm>
          <a:prstGeom prst="rect">
            <a:avLst/>
          </a:prstGeom>
        </p:spPr>
      </p:pic>
    </p:spTree>
    <p:extLst>
      <p:ext uri="{BB962C8B-B14F-4D97-AF65-F5344CB8AC3E}">
        <p14:creationId xmlns:p14="http://schemas.microsoft.com/office/powerpoint/2010/main" val="3660362274"/>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extBox 3">
            <a:extLst>
              <a:ext uri="{FF2B5EF4-FFF2-40B4-BE49-F238E27FC236}">
                <a16:creationId xmlns:a16="http://schemas.microsoft.com/office/drawing/2014/main" id="{7C777D49-C1F8-4A60-B169-78EC3D660B0C}"/>
              </a:ext>
            </a:extLst>
          </p:cNvPr>
          <p:cNvGraphicFramePr/>
          <p:nvPr>
            <p:extLst>
              <p:ext uri="{D42A27DB-BD31-4B8C-83A1-F6EECF244321}">
                <p14:modId xmlns:p14="http://schemas.microsoft.com/office/powerpoint/2010/main" val="675728827"/>
              </p:ext>
            </p:extLst>
          </p:nvPr>
        </p:nvGraphicFramePr>
        <p:xfrm>
          <a:off x="1133752" y="141890"/>
          <a:ext cx="10911103" cy="67161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5.0">
            <a:hlinkClick r:id="" action="ppaction://media"/>
            <a:extLst>
              <a:ext uri="{FF2B5EF4-FFF2-40B4-BE49-F238E27FC236}">
                <a16:creationId xmlns:a16="http://schemas.microsoft.com/office/drawing/2014/main" id="{C09862F6-6C14-43EE-BC6F-FAA7DE6560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1173" y="5957213"/>
            <a:ext cx="609600" cy="609600"/>
          </a:xfrm>
          <a:prstGeom prst="rect">
            <a:avLst/>
          </a:prstGeom>
        </p:spPr>
      </p:pic>
    </p:spTree>
    <p:extLst>
      <p:ext uri="{BB962C8B-B14F-4D97-AF65-F5344CB8AC3E}">
        <p14:creationId xmlns:p14="http://schemas.microsoft.com/office/powerpoint/2010/main" val="335447749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15">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17"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8"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9"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3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36" name="Group 22">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24"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5"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6" name="Straight Connector 25">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useBgFill="1">
        <p:nvSpPr>
          <p:cNvPr id="37" name="Rectangle 27">
            <a:extLst>
              <a:ext uri="{FF2B5EF4-FFF2-40B4-BE49-F238E27FC236}">
                <a16:creationId xmlns:a16="http://schemas.microsoft.com/office/drawing/2014/main" id="{582C4845-0D78-4D23-853C-D2B548EAE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BFB76CF-571F-43F2-B9CF-26ABFEAA09F9}"/>
              </a:ext>
            </a:extLst>
          </p:cNvPr>
          <p:cNvSpPr>
            <a:spLocks noGrp="1"/>
          </p:cNvSpPr>
          <p:nvPr>
            <p:ph type="title"/>
          </p:nvPr>
        </p:nvSpPr>
        <p:spPr>
          <a:xfrm>
            <a:off x="4976029" y="882138"/>
            <a:ext cx="5506913" cy="5093725"/>
          </a:xfrm>
        </p:spPr>
        <p:txBody>
          <a:bodyPr vert="horz" lIns="91440" tIns="45720" rIns="91440" bIns="45720" rtlCol="0" anchor="ctr">
            <a:normAutofit/>
          </a:bodyPr>
          <a:lstStyle/>
          <a:p>
            <a:pPr algn="l">
              <a:lnSpc>
                <a:spcPct val="105000"/>
              </a:lnSpc>
            </a:pPr>
            <a:r>
              <a:rPr lang="en-US" sz="5400" dirty="0">
                <a:solidFill>
                  <a:schemeClr val="tx2"/>
                </a:solidFill>
                <a:latin typeface="Lucida Calligraphy" panose="03010101010101010101" pitchFamily="66" charset="0"/>
                <a:ea typeface="+mj-ea"/>
                <a:cs typeface="+mj-cs"/>
              </a:rPr>
              <a:t>Always &amp; Forever</a:t>
            </a:r>
          </a:p>
        </p:txBody>
      </p:sp>
      <p:cxnSp>
        <p:nvCxnSpPr>
          <p:cNvPr id="38" name="Straight Connector 29">
            <a:extLst>
              <a:ext uri="{FF2B5EF4-FFF2-40B4-BE49-F238E27FC236}">
                <a16:creationId xmlns:a16="http://schemas.microsoft.com/office/drawing/2014/main" id="{4E5365E6-B851-45B6-821E-CBF24C76A2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64872"/>
            <a:ext cx="0" cy="292825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C383329-BFF9-4057-BFEC-93CCDB4D56E6}"/>
              </a:ext>
            </a:extLst>
          </p:cNvPr>
          <p:cNvSpPr>
            <a:spLocks noGrp="1"/>
          </p:cNvSpPr>
          <p:nvPr>
            <p:ph type="sldNum" sz="quarter" idx="4294967295"/>
          </p:nvPr>
        </p:nvSpPr>
        <p:spPr>
          <a:xfrm>
            <a:off x="466432" y="6442524"/>
            <a:ext cx="2755378" cy="365125"/>
          </a:xfrm>
        </p:spPr>
        <p:txBody>
          <a:bodyPr vert="horz" lIns="91440" tIns="45720" rIns="91440" bIns="45720" rtlCol="0" anchor="ctr">
            <a:normAutofit/>
          </a:bodyPr>
          <a:lstStyle/>
          <a:p>
            <a:pPr algn="l">
              <a:spcAft>
                <a:spcPts val="600"/>
              </a:spcAft>
            </a:pPr>
            <a:fld id="{FC88C861-00C2-4CF5-8B41-5862B306817B}" type="slidenum">
              <a:rPr lang="en-US" sz="1200" kern="1200" baseline="0" noProof="0" dirty="0">
                <a:solidFill>
                  <a:schemeClr val="tx2">
                    <a:lumMod val="75000"/>
                    <a:lumOff val="25000"/>
                  </a:schemeClr>
                </a:solidFill>
                <a:latin typeface="+mj-lt"/>
                <a:ea typeface="+mn-ea"/>
                <a:cs typeface="+mn-cs"/>
              </a:rPr>
              <a:pPr algn="l">
                <a:spcAft>
                  <a:spcPts val="600"/>
                </a:spcAft>
              </a:pPr>
              <a:t>24</a:t>
            </a:fld>
            <a:endParaRPr lang="en-US" sz="1200" kern="1200" baseline="0" noProof="0" dirty="0">
              <a:solidFill>
                <a:schemeClr val="tx2">
                  <a:lumMod val="75000"/>
                  <a:lumOff val="25000"/>
                </a:schemeClr>
              </a:solidFill>
              <a:latin typeface="+mj-lt"/>
              <a:ea typeface="+mn-ea"/>
              <a:cs typeface="+mn-cs"/>
            </a:endParaRPr>
          </a:p>
        </p:txBody>
      </p:sp>
    </p:spTree>
    <p:extLst>
      <p:ext uri="{BB962C8B-B14F-4D97-AF65-F5344CB8AC3E}">
        <p14:creationId xmlns:p14="http://schemas.microsoft.com/office/powerpoint/2010/main" val="294347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5000">
        <p15:prstTrans prst="curtains"/>
      </p:transition>
    </mc:Choice>
    <mc:Fallback xmlns="">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39BCE03C-B7E6-4AC4-97BD-6C046CA21F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93" name="Freeform 5">
              <a:extLst>
                <a:ext uri="{FF2B5EF4-FFF2-40B4-BE49-F238E27FC236}">
                  <a16:creationId xmlns:a16="http://schemas.microsoft.com/office/drawing/2014/main" id="{6C0200D4-F036-449F-93FC-DF7D9EEF2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94" name="Freeform 15">
              <a:extLst>
                <a:ext uri="{FF2B5EF4-FFF2-40B4-BE49-F238E27FC236}">
                  <a16:creationId xmlns:a16="http://schemas.microsoft.com/office/drawing/2014/main" id="{3CBAE784-2730-4857-9CB0-338381F53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96" name="Straight Connector 95">
            <a:extLst>
              <a:ext uri="{FF2B5EF4-FFF2-40B4-BE49-F238E27FC236}">
                <a16:creationId xmlns:a16="http://schemas.microsoft.com/office/drawing/2014/main" id="{C8328FE1-BD1A-401B-8AA8-71857B2CC1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10410_192140 - God Loves You Best! Ministry DeBerry">
            <a:extLst>
              <a:ext uri="{FF2B5EF4-FFF2-40B4-BE49-F238E27FC236}">
                <a16:creationId xmlns:a16="http://schemas.microsoft.com/office/drawing/2014/main" id="{D8EFE8DC-FE23-47FE-B847-736F25E942EB}"/>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6954" b="33204"/>
          <a:stretch/>
        </p:blipFill>
        <p:spPr>
          <a:xfrm rot="5400000">
            <a:off x="-1723153" y="1714608"/>
            <a:ext cx="6870818" cy="3424512"/>
          </a:xfrm>
          <a:prstGeom prst="rect">
            <a:avLst/>
          </a:prstGeom>
        </p:spPr>
      </p:pic>
      <p:cxnSp>
        <p:nvCxnSpPr>
          <p:cNvPr id="100" name="Straight Connector 99">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6" name="TextBox 1">
            <a:extLst>
              <a:ext uri="{FF2B5EF4-FFF2-40B4-BE49-F238E27FC236}">
                <a16:creationId xmlns:a16="http://schemas.microsoft.com/office/drawing/2014/main" id="{7204336F-64C4-4625-B270-6A6198510C63}"/>
              </a:ext>
            </a:extLst>
          </p:cNvPr>
          <p:cNvGraphicFramePr/>
          <p:nvPr>
            <p:extLst>
              <p:ext uri="{D42A27DB-BD31-4B8C-83A1-F6EECF244321}">
                <p14:modId xmlns:p14="http://schemas.microsoft.com/office/powerpoint/2010/main" val="720620857"/>
              </p:ext>
            </p:extLst>
          </p:nvPr>
        </p:nvGraphicFramePr>
        <p:xfrm>
          <a:off x="3924301" y="2438400"/>
          <a:ext cx="7779970" cy="3651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4887075"/>
      </p:ext>
    </p:extLst>
  </p:cSld>
  <p:clrMapOvr>
    <a:masterClrMapping/>
  </p:clrMapOvr>
  <mc:AlternateContent xmlns:mc="http://schemas.openxmlformats.org/markup-compatibility/2006" xmlns:p14="http://schemas.microsoft.com/office/powerpoint/2010/main">
    <mc:Choice Requires="p14">
      <p:transition spd="slow" p14:dur="2000" advClick="0" advTm="15000">
        <p14:prism isContent="1"/>
      </p:transition>
    </mc:Choice>
    <mc:Fallback xmlns="">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F5C4964-2B7E-4B79-997B-3F4FF3B09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9" name="Freeform 5">
              <a:extLst>
                <a:ext uri="{FF2B5EF4-FFF2-40B4-BE49-F238E27FC236}">
                  <a16:creationId xmlns:a16="http://schemas.microsoft.com/office/drawing/2014/main" id="{41CCC2DF-9B64-4AD5-9D3B-E9165DDD94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0" name="Freeform 9">
              <a:extLst>
                <a:ext uri="{FF2B5EF4-FFF2-40B4-BE49-F238E27FC236}">
                  <a16:creationId xmlns:a16="http://schemas.microsoft.com/office/drawing/2014/main" id="{A84C4C7F-9B81-4DF4-BFD1-9A4A8988F8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1" name="Freeform 13">
              <a:extLst>
                <a:ext uri="{FF2B5EF4-FFF2-40B4-BE49-F238E27FC236}">
                  <a16:creationId xmlns:a16="http://schemas.microsoft.com/office/drawing/2014/main" id="{3DC49E10-BF5A-413B-B929-A3A2EEA4CD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13" name="Freeform 57">
            <a:extLst>
              <a:ext uri="{FF2B5EF4-FFF2-40B4-BE49-F238E27FC236}">
                <a16:creationId xmlns:a16="http://schemas.microsoft.com/office/drawing/2014/main" id="{4C99D49E-2BAF-489F-A5F6-6B484E232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15" name="Group 14">
            <a:extLst>
              <a:ext uri="{FF2B5EF4-FFF2-40B4-BE49-F238E27FC236}">
                <a16:creationId xmlns:a16="http://schemas.microsoft.com/office/drawing/2014/main" id="{1BBE7040-4A1B-4F7D-A576-C1CC7361A2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6" name="Freeform 206">
              <a:extLst>
                <a:ext uri="{FF2B5EF4-FFF2-40B4-BE49-F238E27FC236}">
                  <a16:creationId xmlns:a16="http://schemas.microsoft.com/office/drawing/2014/main" id="{A5C39BD9-8F21-4C56-830A-49B31CA6C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7" name="Freeform 211">
              <a:extLst>
                <a:ext uri="{FF2B5EF4-FFF2-40B4-BE49-F238E27FC236}">
                  <a16:creationId xmlns:a16="http://schemas.microsoft.com/office/drawing/2014/main" id="{33D7514E-4DA7-4B17-B932-12DB88EAA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8" name="Straight Connector 17">
              <a:extLst>
                <a:ext uri="{FF2B5EF4-FFF2-40B4-BE49-F238E27FC236}">
                  <a16:creationId xmlns:a16="http://schemas.microsoft.com/office/drawing/2014/main" id="{43787B3C-7589-4D19-98F6-25F0E6BA81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useBgFill="1">
        <p:nvSpPr>
          <p:cNvPr id="20" name="Rectangle 19">
            <a:extLst>
              <a:ext uri="{FF2B5EF4-FFF2-40B4-BE49-F238E27FC236}">
                <a16:creationId xmlns:a16="http://schemas.microsoft.com/office/drawing/2014/main" id="{B822CABD-D601-401B-91F7-5452703B3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37A9743-E767-4585-B074-802B44602C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4" name="Rounded Rectangle 7">
            <a:extLst>
              <a:ext uri="{FF2B5EF4-FFF2-40B4-BE49-F238E27FC236}">
                <a16:creationId xmlns:a16="http://schemas.microsoft.com/office/drawing/2014/main" id="{E6395C23-FB28-401C-AA16-85099174D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18">
            <a:extLst>
              <a:ext uri="{FF2B5EF4-FFF2-40B4-BE49-F238E27FC236}">
                <a16:creationId xmlns:a16="http://schemas.microsoft.com/office/drawing/2014/main" id="{25E72703-09FD-4701-9620-1F23FFA69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8" name="Straight Connector 27">
            <a:extLst>
              <a:ext uri="{FF2B5EF4-FFF2-40B4-BE49-F238E27FC236}">
                <a16:creationId xmlns:a16="http://schemas.microsoft.com/office/drawing/2014/main" id="{95CD9225-5AA7-4D13-863B-588BF6AFE9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Rounded Rectangle 8">
            <a:extLst>
              <a:ext uri="{FF2B5EF4-FFF2-40B4-BE49-F238E27FC236}">
                <a16:creationId xmlns:a16="http://schemas.microsoft.com/office/drawing/2014/main" id="{8E989CBF-2165-4650-99DC-DFE11469D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83B526-670E-4A12-BDD0-2FBD0C0BB5AC}"/>
              </a:ext>
            </a:extLst>
          </p:cNvPr>
          <p:cNvSpPr txBox="1"/>
          <p:nvPr/>
        </p:nvSpPr>
        <p:spPr>
          <a:xfrm>
            <a:off x="658482" y="1023867"/>
            <a:ext cx="3977525" cy="3816147"/>
          </a:xfrm>
          <a:prstGeom prst="rect">
            <a:avLst/>
          </a:prstGeom>
        </p:spPr>
        <p:txBody>
          <a:bodyPr vert="horz" lIns="91440" tIns="45720" rIns="91440" bIns="45720" rtlCol="0" anchor="t">
            <a:normAutofit fontScale="77500" lnSpcReduction="20000"/>
          </a:bodyPr>
          <a:lstStyle/>
          <a:p>
            <a:pPr defTabSz="914400">
              <a:lnSpc>
                <a:spcPct val="105000"/>
              </a:lnSpc>
              <a:spcBef>
                <a:spcPct val="0"/>
              </a:spcBef>
              <a:spcAft>
                <a:spcPts val="600"/>
              </a:spcAft>
            </a:pPr>
            <a:r>
              <a:rPr lang="en-US" sz="3200" dirty="0">
                <a:solidFill>
                  <a:srgbClr val="FEFCF7"/>
                </a:solidFill>
                <a:latin typeface="Algerian" panose="04020705040A02060702" pitchFamily="82" charset="0"/>
                <a:ea typeface="HGSSoeiKakugothicUB" panose="020B0400000000000000" pitchFamily="34" charset="-128"/>
                <a:cs typeface="+mj-cs"/>
              </a:rPr>
              <a:t>Beloved Mother  Grandmother, &amp; great-grandmother</a:t>
            </a:r>
          </a:p>
          <a:p>
            <a:pPr defTabSz="914400">
              <a:lnSpc>
                <a:spcPct val="105000"/>
              </a:lnSpc>
              <a:spcBef>
                <a:spcPct val="0"/>
              </a:spcBef>
              <a:spcAft>
                <a:spcPts val="600"/>
              </a:spcAft>
            </a:pPr>
            <a:r>
              <a:rPr lang="en-US" sz="3200" dirty="0">
                <a:solidFill>
                  <a:srgbClr val="FEFCF7"/>
                </a:solidFill>
                <a:latin typeface="Algerian" panose="04020705040A02060702" pitchFamily="82" charset="0"/>
                <a:ea typeface="HGSSoeiKakugothicUB" panose="020B0400000000000000" pitchFamily="34" charset="-128"/>
                <a:cs typeface="+mj-cs"/>
              </a:rPr>
              <a:t>Barbara DeBerry</a:t>
            </a:r>
          </a:p>
          <a:p>
            <a:pPr defTabSz="914400">
              <a:lnSpc>
                <a:spcPct val="105000"/>
              </a:lnSpc>
              <a:spcBef>
                <a:spcPct val="0"/>
              </a:spcBef>
              <a:spcAft>
                <a:spcPts val="600"/>
              </a:spcAft>
            </a:pPr>
            <a:endParaRPr lang="en-US" sz="3200" dirty="0">
              <a:solidFill>
                <a:srgbClr val="FEFCF7"/>
              </a:solidFill>
              <a:latin typeface="Algerian" panose="04020705040A02060702" pitchFamily="82" charset="0"/>
              <a:ea typeface="HGSSoeiKakugothicUB" panose="020B0400000000000000" pitchFamily="34" charset="-128"/>
              <a:cs typeface="+mj-cs"/>
            </a:endParaRPr>
          </a:p>
          <a:p>
            <a:pPr defTabSz="914400">
              <a:lnSpc>
                <a:spcPct val="105000"/>
              </a:lnSpc>
              <a:spcBef>
                <a:spcPct val="0"/>
              </a:spcBef>
              <a:spcAft>
                <a:spcPts val="600"/>
              </a:spcAft>
            </a:pPr>
            <a:r>
              <a:rPr lang="en-US" sz="3200" dirty="0">
                <a:solidFill>
                  <a:srgbClr val="FEFCF7"/>
                </a:solidFill>
                <a:latin typeface="Algerian" panose="04020705040A02060702" pitchFamily="82" charset="0"/>
                <a:ea typeface="HGSSoeiKakugothicUB" panose="020B0400000000000000" pitchFamily="34" charset="-128"/>
                <a:cs typeface="+mj-cs"/>
              </a:rPr>
              <a:t>Love, </a:t>
            </a:r>
          </a:p>
          <a:p>
            <a:pPr defTabSz="914400">
              <a:lnSpc>
                <a:spcPct val="105000"/>
              </a:lnSpc>
              <a:spcBef>
                <a:spcPct val="0"/>
              </a:spcBef>
              <a:spcAft>
                <a:spcPts val="600"/>
              </a:spcAft>
            </a:pPr>
            <a:r>
              <a:rPr lang="en-US" sz="3200" dirty="0">
                <a:solidFill>
                  <a:srgbClr val="FEFCF7"/>
                </a:solidFill>
                <a:latin typeface="Algerian" panose="04020705040A02060702" pitchFamily="82" charset="0"/>
                <a:ea typeface="HGSSoeiKakugothicUB" panose="020B0400000000000000" pitchFamily="34" charset="-128"/>
                <a:cs typeface="+mj-cs"/>
              </a:rPr>
              <a:t>Alona Johnson, Alonzo iii, kim deberry and their families</a:t>
            </a:r>
          </a:p>
        </p:txBody>
      </p:sp>
      <p:sp>
        <p:nvSpPr>
          <p:cNvPr id="32" name="Round Same Side Corner Rectangle 3">
            <a:extLst>
              <a:ext uri="{FF2B5EF4-FFF2-40B4-BE49-F238E27FC236}">
                <a16:creationId xmlns:a16="http://schemas.microsoft.com/office/drawing/2014/main" id="{E3B85F0F-9D5D-4097-8547-12291ED0B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26462" y="-19485"/>
            <a:ext cx="5516601" cy="6897510"/>
          </a:xfrm>
          <a:prstGeom prst="round2SameRect">
            <a:avLst>
              <a:gd name="adj1" fmla="val 241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ounded Rectangle 19">
            <a:extLst>
              <a:ext uri="{FF2B5EF4-FFF2-40B4-BE49-F238E27FC236}">
                <a16:creationId xmlns:a16="http://schemas.microsoft.com/office/drawing/2014/main" id="{C39ECD2C-DFBF-4475-988B-8AF6B716F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2437" y="1308487"/>
            <a:ext cx="5632187" cy="4285867"/>
          </a:xfrm>
          <a:prstGeom prst="roundRect">
            <a:avLst>
              <a:gd name="adj" fmla="val 2462"/>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20210410_191825">
            <a:extLst>
              <a:ext uri="{FF2B5EF4-FFF2-40B4-BE49-F238E27FC236}">
                <a16:creationId xmlns:a16="http://schemas.microsoft.com/office/drawing/2014/main" id="{3DFA38BA-3588-4772-A833-A5CFD81A4BF3}"/>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4994" r="23246" b="3"/>
          <a:stretch/>
        </p:blipFill>
        <p:spPr>
          <a:xfrm rot="5400000">
            <a:off x="6312515" y="968092"/>
            <a:ext cx="3574135" cy="4980527"/>
          </a:xfrm>
          <a:prstGeom prst="rect">
            <a:avLst/>
          </a:prstGeom>
        </p:spPr>
      </p:pic>
    </p:spTree>
    <p:extLst>
      <p:ext uri="{BB962C8B-B14F-4D97-AF65-F5344CB8AC3E}">
        <p14:creationId xmlns:p14="http://schemas.microsoft.com/office/powerpoint/2010/main" val="1523337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F5C4964-2B7E-4B79-997B-3F4FF3B09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9" name="Freeform 5">
              <a:extLst>
                <a:ext uri="{FF2B5EF4-FFF2-40B4-BE49-F238E27FC236}">
                  <a16:creationId xmlns:a16="http://schemas.microsoft.com/office/drawing/2014/main" id="{41CCC2DF-9B64-4AD5-9D3B-E9165DDD94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0" name="Freeform 9">
              <a:extLst>
                <a:ext uri="{FF2B5EF4-FFF2-40B4-BE49-F238E27FC236}">
                  <a16:creationId xmlns:a16="http://schemas.microsoft.com/office/drawing/2014/main" id="{A84C4C7F-9B81-4DF4-BFD1-9A4A8988F8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1" name="Freeform 13">
              <a:extLst>
                <a:ext uri="{FF2B5EF4-FFF2-40B4-BE49-F238E27FC236}">
                  <a16:creationId xmlns:a16="http://schemas.microsoft.com/office/drawing/2014/main" id="{3DC49E10-BF5A-413B-B929-A3A2EEA4CD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13" name="Freeform 57">
            <a:extLst>
              <a:ext uri="{FF2B5EF4-FFF2-40B4-BE49-F238E27FC236}">
                <a16:creationId xmlns:a16="http://schemas.microsoft.com/office/drawing/2014/main" id="{4C99D49E-2BAF-489F-A5F6-6B484E232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15" name="Group 14">
            <a:extLst>
              <a:ext uri="{FF2B5EF4-FFF2-40B4-BE49-F238E27FC236}">
                <a16:creationId xmlns:a16="http://schemas.microsoft.com/office/drawing/2014/main" id="{1BBE7040-4A1B-4F7D-A576-C1CC7361A2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6" name="Freeform 206">
              <a:extLst>
                <a:ext uri="{FF2B5EF4-FFF2-40B4-BE49-F238E27FC236}">
                  <a16:creationId xmlns:a16="http://schemas.microsoft.com/office/drawing/2014/main" id="{A5C39BD9-8F21-4C56-830A-49B31CA6C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7" name="Freeform 211">
              <a:extLst>
                <a:ext uri="{FF2B5EF4-FFF2-40B4-BE49-F238E27FC236}">
                  <a16:creationId xmlns:a16="http://schemas.microsoft.com/office/drawing/2014/main" id="{33D7514E-4DA7-4B17-B932-12DB88EAA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8" name="Straight Connector 17">
              <a:extLst>
                <a:ext uri="{FF2B5EF4-FFF2-40B4-BE49-F238E27FC236}">
                  <a16:creationId xmlns:a16="http://schemas.microsoft.com/office/drawing/2014/main" id="{43787B3C-7589-4D19-98F6-25F0E6BA81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useBgFill="1">
        <p:nvSpPr>
          <p:cNvPr id="20" name="Rectangle 19">
            <a:extLst>
              <a:ext uri="{FF2B5EF4-FFF2-40B4-BE49-F238E27FC236}">
                <a16:creationId xmlns:a16="http://schemas.microsoft.com/office/drawing/2014/main" id="{DE34A09B-EF49-479F-B4E4-C920ECA15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D0F83F5-4F46-4F8A-B2CF-5912FBBDD3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24" name="Round Same Side Corner Rectangle 26">
            <a:extLst>
              <a:ext uri="{FF2B5EF4-FFF2-40B4-BE49-F238E27FC236}">
                <a16:creationId xmlns:a16="http://schemas.microsoft.com/office/drawing/2014/main" id="{AA893521-8B8B-4BE1-AC9E-A5D85CD2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42756" y="-1209558"/>
            <a:ext cx="5911022" cy="9177992"/>
          </a:xfrm>
          <a:prstGeom prst="round2SameRect">
            <a:avLst>
              <a:gd name="adj1" fmla="val 4804"/>
              <a:gd name="adj2" fmla="val 0"/>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38">
            <a:extLst>
              <a:ext uri="{FF2B5EF4-FFF2-40B4-BE49-F238E27FC236}">
                <a16:creationId xmlns:a16="http://schemas.microsoft.com/office/drawing/2014/main" id="{5BE1772C-2599-41E1-B9BF-EAD3D50D1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5928" y="621136"/>
            <a:ext cx="8986072" cy="5516602"/>
          </a:xfrm>
          <a:custGeom>
            <a:avLst/>
            <a:gdLst>
              <a:gd name="connsiteX0" fmla="*/ 135819 w 8986072"/>
              <a:gd name="connsiteY0" fmla="*/ 0 h 5516602"/>
              <a:gd name="connsiteX1" fmla="*/ 8986072 w 8986072"/>
              <a:gd name="connsiteY1" fmla="*/ 0 h 5516602"/>
              <a:gd name="connsiteX2" fmla="*/ 8986072 w 8986072"/>
              <a:gd name="connsiteY2" fmla="*/ 5516602 h 5516602"/>
              <a:gd name="connsiteX3" fmla="*/ 135819 w 8986072"/>
              <a:gd name="connsiteY3" fmla="*/ 5516602 h 5516602"/>
              <a:gd name="connsiteX4" fmla="*/ 0 w 8986072"/>
              <a:gd name="connsiteY4" fmla="*/ 5380783 h 5516602"/>
              <a:gd name="connsiteX5" fmla="*/ 0 w 8986072"/>
              <a:gd name="connsiteY5" fmla="*/ 135819 h 5516602"/>
              <a:gd name="connsiteX6" fmla="*/ 135819 w 8986072"/>
              <a:gd name="connsiteY6" fmla="*/ 0 h 55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6072" h="5516602">
                <a:moveTo>
                  <a:pt x="135819" y="0"/>
                </a:moveTo>
                <a:lnTo>
                  <a:pt x="8986072" y="0"/>
                </a:lnTo>
                <a:lnTo>
                  <a:pt x="8986072" y="5516602"/>
                </a:lnTo>
                <a:lnTo>
                  <a:pt x="135819" y="5516602"/>
                </a:lnTo>
                <a:cubicBezTo>
                  <a:pt x="60808" y="5516602"/>
                  <a:pt x="0" y="5455794"/>
                  <a:pt x="0" y="5380783"/>
                </a:cubicBezTo>
                <a:lnTo>
                  <a:pt x="0" y="135819"/>
                </a:lnTo>
                <a:cubicBezTo>
                  <a:pt x="0" y="60808"/>
                  <a:pt x="60808" y="0"/>
                  <a:pt x="135819" y="0"/>
                </a:cubicBezTo>
                <a:close/>
              </a:path>
            </a:pathLst>
          </a:cu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54042AF-D13F-4A06-AEF5-204E826F04DA}"/>
              </a:ext>
            </a:extLst>
          </p:cNvPr>
          <p:cNvSpPr txBox="1"/>
          <p:nvPr/>
        </p:nvSpPr>
        <p:spPr>
          <a:xfrm>
            <a:off x="3205929" y="1023867"/>
            <a:ext cx="4347014" cy="3349641"/>
          </a:xfrm>
          <a:prstGeom prst="rect">
            <a:avLst/>
          </a:prstGeom>
        </p:spPr>
        <p:txBody>
          <a:bodyPr vert="horz" lIns="91440" tIns="45720" rIns="91440" bIns="45720" rtlCol="0" anchor="t">
            <a:normAutofit/>
          </a:bodyPr>
          <a:lstStyle/>
          <a:p>
            <a:pPr defTabSz="914400">
              <a:lnSpc>
                <a:spcPct val="95000"/>
              </a:lnSpc>
              <a:spcBef>
                <a:spcPct val="0"/>
              </a:spcBef>
              <a:spcAft>
                <a:spcPts val="600"/>
              </a:spcAft>
            </a:pPr>
            <a:r>
              <a:rPr lang="en-US" sz="3600" b="1" dirty="0">
                <a:solidFill>
                  <a:schemeClr val="bg1"/>
                </a:solidFill>
                <a:latin typeface="Mistral" panose="03090702030407020403" pitchFamily="66" charset="0"/>
                <a:ea typeface="+mj-ea"/>
                <a:cs typeface="+mj-cs"/>
              </a:rPr>
              <a:t>My Beloved Mother, </a:t>
            </a:r>
          </a:p>
          <a:p>
            <a:pPr defTabSz="914400">
              <a:lnSpc>
                <a:spcPct val="95000"/>
              </a:lnSpc>
              <a:spcBef>
                <a:spcPct val="0"/>
              </a:spcBef>
              <a:spcAft>
                <a:spcPts val="600"/>
              </a:spcAft>
            </a:pPr>
            <a:r>
              <a:rPr lang="en-US" sz="3600" b="1" dirty="0">
                <a:solidFill>
                  <a:schemeClr val="bg1"/>
                </a:solidFill>
                <a:latin typeface="Mistral" panose="03090702030407020403" pitchFamily="66" charset="0"/>
                <a:ea typeface="+mj-ea"/>
                <a:cs typeface="+mj-cs"/>
              </a:rPr>
              <a:t>Barbara Conwell</a:t>
            </a:r>
          </a:p>
          <a:p>
            <a:pPr defTabSz="914400">
              <a:lnSpc>
                <a:spcPct val="95000"/>
              </a:lnSpc>
              <a:spcBef>
                <a:spcPct val="0"/>
              </a:spcBef>
              <a:spcAft>
                <a:spcPts val="600"/>
              </a:spcAft>
            </a:pPr>
            <a:endParaRPr lang="en-US" sz="3600" b="1" dirty="0">
              <a:solidFill>
                <a:schemeClr val="bg1"/>
              </a:solidFill>
              <a:latin typeface="Mistral" panose="03090702030407020403" pitchFamily="66" charset="0"/>
              <a:ea typeface="+mj-ea"/>
              <a:cs typeface="+mj-cs"/>
            </a:endParaRPr>
          </a:p>
          <a:p>
            <a:pPr defTabSz="914400">
              <a:lnSpc>
                <a:spcPct val="95000"/>
              </a:lnSpc>
              <a:spcBef>
                <a:spcPct val="0"/>
              </a:spcBef>
              <a:spcAft>
                <a:spcPts val="600"/>
              </a:spcAft>
            </a:pPr>
            <a:r>
              <a:rPr lang="en-US" sz="3600" b="1" dirty="0">
                <a:solidFill>
                  <a:schemeClr val="bg1"/>
                </a:solidFill>
                <a:latin typeface="Mistral" panose="03090702030407020403" pitchFamily="66" charset="0"/>
                <a:ea typeface="+mj-ea"/>
                <a:cs typeface="+mj-cs"/>
              </a:rPr>
              <a:t>Love, </a:t>
            </a:r>
          </a:p>
          <a:p>
            <a:pPr defTabSz="914400">
              <a:lnSpc>
                <a:spcPct val="95000"/>
              </a:lnSpc>
              <a:spcBef>
                <a:spcPct val="0"/>
              </a:spcBef>
              <a:spcAft>
                <a:spcPts val="600"/>
              </a:spcAft>
            </a:pPr>
            <a:r>
              <a:rPr lang="en-US" sz="3600" b="1" dirty="0">
                <a:solidFill>
                  <a:schemeClr val="bg1"/>
                </a:solidFill>
                <a:latin typeface="Mistral" panose="03090702030407020403" pitchFamily="66" charset="0"/>
                <a:ea typeface="+mj-ea"/>
                <a:cs typeface="+mj-cs"/>
              </a:rPr>
              <a:t>Kwanza Gipson</a:t>
            </a:r>
          </a:p>
        </p:txBody>
      </p:sp>
      <p:cxnSp>
        <p:nvCxnSpPr>
          <p:cNvPr id="28" name="Straight Connector 27">
            <a:extLst>
              <a:ext uri="{FF2B5EF4-FFF2-40B4-BE49-F238E27FC236}">
                <a16:creationId xmlns:a16="http://schemas.microsoft.com/office/drawing/2014/main" id="{69DFA1E9-4670-41CE-8750-2D790BCCE5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6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useBgFill="1">
        <p:nvSpPr>
          <p:cNvPr id="30" name="Round Same Side Corner Rectangle 28">
            <a:extLst>
              <a:ext uri="{FF2B5EF4-FFF2-40B4-BE49-F238E27FC236}">
                <a16:creationId xmlns:a16="http://schemas.microsoft.com/office/drawing/2014/main" id="{7EE52EB3-027B-411C-997C-24D4C5C3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11802" y="1062277"/>
            <a:ext cx="5516602" cy="4634319"/>
          </a:xfrm>
          <a:prstGeom prst="round2SameRect">
            <a:avLst>
              <a:gd name="adj1" fmla="val 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10412_103210">
            <a:extLst>
              <a:ext uri="{FF2B5EF4-FFF2-40B4-BE49-F238E27FC236}">
                <a16:creationId xmlns:a16="http://schemas.microsoft.com/office/drawing/2014/main" id="{99B93903-3BBA-464A-ACE7-EDA530A98BE4}"/>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8496255" y="1250543"/>
            <a:ext cx="2744946" cy="4272289"/>
          </a:xfrm>
          <a:prstGeom prst="rect">
            <a:avLst/>
          </a:prstGeom>
        </p:spPr>
      </p:pic>
    </p:spTree>
    <p:extLst>
      <p:ext uri="{BB962C8B-B14F-4D97-AF65-F5344CB8AC3E}">
        <p14:creationId xmlns:p14="http://schemas.microsoft.com/office/powerpoint/2010/main" val="1722576240"/>
      </p:ext>
    </p:extLst>
  </p:cSld>
  <p:clrMapOvr>
    <a:masterClrMapping/>
  </p:clrMapOvr>
  <mc:AlternateContent xmlns:mc="http://schemas.openxmlformats.org/markup-compatibility/2006" xmlns:p14="http://schemas.microsoft.com/office/powerpoint/2010/main">
    <mc:Choice Requires="p14">
      <p:transition spd="slow" p14:dur="1600" advClick="0" advTm="10000">
        <p14:gallery dir="l"/>
      </p:transition>
    </mc:Choice>
    <mc:Fallback xmlns="">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257CE487-5E99-4CC4-A036-4DF684794B06 - Lisa Broadway">
            <a:extLst>
              <a:ext uri="{FF2B5EF4-FFF2-40B4-BE49-F238E27FC236}">
                <a16:creationId xmlns:a16="http://schemas.microsoft.com/office/drawing/2014/main" id="{9D0D8F1A-25AE-4935-8182-DC459CADC4CE}"/>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9320" r="1" b="29070"/>
          <a:stretch/>
        </p:blipFill>
        <p:spPr>
          <a:xfrm>
            <a:off x="1460598" y="1639614"/>
            <a:ext cx="7054346" cy="521838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TextBox 3">
            <a:extLst>
              <a:ext uri="{FF2B5EF4-FFF2-40B4-BE49-F238E27FC236}">
                <a16:creationId xmlns:a16="http://schemas.microsoft.com/office/drawing/2014/main" id="{7D515160-D481-4252-A235-EE3AA31AB838}"/>
              </a:ext>
            </a:extLst>
          </p:cNvPr>
          <p:cNvSpPr txBox="1"/>
          <p:nvPr/>
        </p:nvSpPr>
        <p:spPr>
          <a:xfrm flipH="1">
            <a:off x="6558454" y="254619"/>
            <a:ext cx="5376041" cy="1384995"/>
          </a:xfrm>
          <a:prstGeom prst="rect">
            <a:avLst/>
          </a:prstGeom>
          <a:noFill/>
        </p:spPr>
        <p:txBody>
          <a:bodyPr wrap="square" rtlCol="0">
            <a:spAutoFit/>
          </a:bodyPr>
          <a:lstStyle/>
          <a:p>
            <a:r>
              <a:rPr lang="en-US" sz="2800" b="0" i="0">
                <a:solidFill>
                  <a:srgbClr val="202124"/>
                </a:solidFill>
                <a:effectLst/>
                <a:latin typeface="Pristina" panose="03060402040406080204" pitchFamily="66" charset="0"/>
              </a:rPr>
              <a:t>“</a:t>
            </a:r>
            <a:r>
              <a:rPr lang="en-US" sz="2800" b="1" i="0">
                <a:solidFill>
                  <a:srgbClr val="202124"/>
                </a:solidFill>
                <a:effectLst/>
                <a:latin typeface="Pristina" panose="03060402040406080204" pitchFamily="66" charset="0"/>
              </a:rPr>
              <a:t>A very special and beautiful woman of God,”</a:t>
            </a:r>
          </a:p>
          <a:p>
            <a:r>
              <a:rPr lang="en-US" sz="2800" b="1" i="0">
                <a:solidFill>
                  <a:srgbClr val="202124"/>
                </a:solidFill>
                <a:effectLst/>
                <a:latin typeface="Pristina" panose="03060402040406080204" pitchFamily="66" charset="0"/>
              </a:rPr>
              <a:t> Sunya Lorena Smith, my Sister!  </a:t>
            </a:r>
          </a:p>
          <a:p>
            <a:r>
              <a:rPr lang="en-US" sz="2800" b="1" i="0">
                <a:solidFill>
                  <a:srgbClr val="202124"/>
                </a:solidFill>
                <a:effectLst/>
                <a:latin typeface="Pristina" panose="03060402040406080204" pitchFamily="66" charset="0"/>
              </a:rPr>
              <a:t> Lisa Broadway</a:t>
            </a:r>
            <a:endParaRPr lang="en-US" sz="2800" b="1" dirty="0">
              <a:latin typeface="Pristina" panose="03060402040406080204" pitchFamily="66" charset="0"/>
            </a:endParaRPr>
          </a:p>
        </p:txBody>
      </p:sp>
    </p:spTree>
    <p:extLst>
      <p:ext uri="{BB962C8B-B14F-4D97-AF65-F5344CB8AC3E}">
        <p14:creationId xmlns:p14="http://schemas.microsoft.com/office/powerpoint/2010/main" val="534120789"/>
      </p:ext>
    </p:extLst>
  </p:cSld>
  <p:clrMapOvr>
    <a:masterClrMapping/>
  </p:clrMapOvr>
  <mc:AlternateContent xmlns:mc="http://schemas.openxmlformats.org/markup-compatibility/2006" xmlns:p14="http://schemas.microsoft.com/office/powerpoint/2010/main">
    <mc:Choice Requires="p14">
      <p:transition spd="slow" p14:dur="3900" advClick="0" advTm="15000">
        <p14:glitter pattern="hexagon"/>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16164140364874368376286721034682 - Glenda Robertson">
            <a:extLst>
              <a:ext uri="{FF2B5EF4-FFF2-40B4-BE49-F238E27FC236}">
                <a16:creationId xmlns:a16="http://schemas.microsoft.com/office/drawing/2014/main" id="{1230E6A7-901D-4172-9923-BC4D3E03A5DF}"/>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14214" r="31965" b="1"/>
          <a:stretch/>
        </p:blipFill>
        <p:spPr>
          <a:xfrm rot="5400000">
            <a:off x="1782764" y="-4301"/>
            <a:ext cx="4927599" cy="6866601"/>
          </a:xfrm>
          <a:prstGeom prst="rect">
            <a:avLst/>
          </a:prstGeom>
        </p:spPr>
      </p:pic>
      <p:sp>
        <p:nvSpPr>
          <p:cNvPr id="9" name="TextBox 8">
            <a:extLst>
              <a:ext uri="{FF2B5EF4-FFF2-40B4-BE49-F238E27FC236}">
                <a16:creationId xmlns:a16="http://schemas.microsoft.com/office/drawing/2014/main" id="{12D1139A-3FB9-4D36-A52C-B66DF900C238}"/>
              </a:ext>
            </a:extLst>
          </p:cNvPr>
          <p:cNvSpPr txBox="1"/>
          <p:nvPr/>
        </p:nvSpPr>
        <p:spPr>
          <a:xfrm>
            <a:off x="7862636" y="1896797"/>
            <a:ext cx="4120817" cy="2554545"/>
          </a:xfrm>
          <a:prstGeom prst="rect">
            <a:avLst/>
          </a:prstGeom>
          <a:noFill/>
        </p:spPr>
        <p:txBody>
          <a:bodyPr wrap="square">
            <a:spAutoFit/>
          </a:bodyPr>
          <a:lstStyle/>
          <a:p>
            <a:r>
              <a:rPr lang="en-US" sz="3200" b="1" i="0" dirty="0">
                <a:solidFill>
                  <a:srgbClr val="202124"/>
                </a:solidFill>
                <a:effectLst/>
                <a:latin typeface="Rage Italic" panose="03070502040507070304" pitchFamily="66" charset="0"/>
              </a:rPr>
              <a:t>Tyrone Boykin, Jr.-</a:t>
            </a:r>
          </a:p>
          <a:p>
            <a:r>
              <a:rPr lang="en-US" sz="3200" b="1" i="0" dirty="0">
                <a:solidFill>
                  <a:srgbClr val="202124"/>
                </a:solidFill>
                <a:effectLst/>
                <a:latin typeface="Rage Italic" panose="03070502040507070304" pitchFamily="66" charset="0"/>
              </a:rPr>
              <a:t>“A beautiful son will always be in my heart!” </a:t>
            </a:r>
          </a:p>
          <a:p>
            <a:r>
              <a:rPr lang="en-US" sz="3200" b="1" i="0" dirty="0">
                <a:solidFill>
                  <a:srgbClr val="202124"/>
                </a:solidFill>
                <a:effectLst/>
                <a:latin typeface="Rage Italic" panose="03070502040507070304" pitchFamily="66" charset="0"/>
              </a:rPr>
              <a:t>Love, Mom – </a:t>
            </a:r>
          </a:p>
          <a:p>
            <a:r>
              <a:rPr lang="en-US" sz="3200" b="1" i="0" dirty="0">
                <a:solidFill>
                  <a:srgbClr val="202124"/>
                </a:solidFill>
                <a:effectLst/>
                <a:latin typeface="Rage Italic" panose="03070502040507070304" pitchFamily="66" charset="0"/>
              </a:rPr>
              <a:t>Glenda Washington</a:t>
            </a:r>
            <a:endParaRPr lang="en-US" sz="3200" b="1" dirty="0">
              <a:latin typeface="Rage Italic" panose="03070502040507070304" pitchFamily="66" charset="0"/>
            </a:endParaRPr>
          </a:p>
        </p:txBody>
      </p:sp>
    </p:spTree>
    <p:extLst>
      <p:ext uri="{BB962C8B-B14F-4D97-AF65-F5344CB8AC3E}">
        <p14:creationId xmlns:p14="http://schemas.microsoft.com/office/powerpoint/2010/main" val="3645698963"/>
      </p:ext>
    </p:extLst>
  </p:cSld>
  <p:clrMapOvr>
    <a:masterClrMapping/>
  </p:clrMapOvr>
  <mc:AlternateContent xmlns:mc="http://schemas.openxmlformats.org/markup-compatibility/2006" xmlns:p14="http://schemas.microsoft.com/office/powerpoint/2010/main">
    <mc:Choice Requires="p14">
      <p:transition spd="slow" p14:dur="1600" advClick="0" advTm="15000">
        <p14:prism isInverted="1"/>
      </p:transition>
    </mc:Choice>
    <mc:Fallback xmlns="">
      <p:transition spd="slow"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46C1B798-CB2F-40CE-A3DC-6A03738AF467 - Myra McIlwain">
            <a:extLst>
              <a:ext uri="{FF2B5EF4-FFF2-40B4-BE49-F238E27FC236}">
                <a16:creationId xmlns:a16="http://schemas.microsoft.com/office/drawing/2014/main" id="{5722DC35-1122-4702-ADFC-3BE257E7769C}"/>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7246" r="-1" b="57246"/>
          <a:stretch/>
        </p:blipFill>
        <p:spPr>
          <a:xfrm>
            <a:off x="2239420" y="2106293"/>
            <a:ext cx="5788106" cy="4281710"/>
          </a:xfrm>
          <a:prstGeom prst="rect">
            <a:avLst/>
          </a:prstGeom>
        </p:spPr>
      </p:pic>
      <p:sp>
        <p:nvSpPr>
          <p:cNvPr id="9" name="TextBox 8">
            <a:extLst>
              <a:ext uri="{FF2B5EF4-FFF2-40B4-BE49-F238E27FC236}">
                <a16:creationId xmlns:a16="http://schemas.microsoft.com/office/drawing/2014/main" id="{FC12635B-014E-447B-8293-5272F53F7DE7}"/>
              </a:ext>
            </a:extLst>
          </p:cNvPr>
          <p:cNvSpPr txBox="1"/>
          <p:nvPr/>
        </p:nvSpPr>
        <p:spPr>
          <a:xfrm>
            <a:off x="4351671" y="351967"/>
            <a:ext cx="7351710" cy="1754326"/>
          </a:xfrm>
          <a:prstGeom prst="rect">
            <a:avLst/>
          </a:prstGeom>
          <a:noFill/>
        </p:spPr>
        <p:txBody>
          <a:bodyPr wrap="square">
            <a:spAutoFit/>
          </a:bodyPr>
          <a:lstStyle/>
          <a:p>
            <a:r>
              <a:rPr lang="en-US" b="0" i="0" dirty="0">
                <a:solidFill>
                  <a:srgbClr val="222222"/>
                </a:solidFill>
                <a:effectLst/>
                <a:latin typeface="Lucida Calligraphy" panose="03010101010101010101" pitchFamily="66" charset="0"/>
              </a:rPr>
              <a:t>My dear sister, Janice Rivers Blunt, found out in December 2020 that she would not survive an operation because of ALS ravaging her body,  came home to die surrounded by her family. She said “ I am content. I know where I am going.”  She made it easier for us because of her trust in the Lord.    Myra </a:t>
            </a:r>
            <a:r>
              <a:rPr lang="en-US" b="0" i="0" dirty="0">
                <a:solidFill>
                  <a:srgbClr val="202124"/>
                </a:solidFill>
                <a:effectLst/>
                <a:latin typeface="Lucida Calligraphy" panose="03010101010101010101" pitchFamily="66" charset="0"/>
              </a:rPr>
              <a:t>D. McIlwain</a:t>
            </a:r>
            <a:r>
              <a:rPr lang="en-US" b="0" i="0" dirty="0">
                <a:solidFill>
                  <a:srgbClr val="222222"/>
                </a:solidFill>
                <a:effectLst/>
                <a:latin typeface="Lucida Calligraphy" panose="03010101010101010101" pitchFamily="66" charset="0"/>
              </a:rPr>
              <a:t>  </a:t>
            </a:r>
            <a:endParaRPr lang="en-US" dirty="0">
              <a:latin typeface="Lucida Calligraphy" panose="03010101010101010101" pitchFamily="66" charset="0"/>
            </a:endParaRPr>
          </a:p>
        </p:txBody>
      </p:sp>
    </p:spTree>
    <p:extLst>
      <p:ext uri="{BB962C8B-B14F-4D97-AF65-F5344CB8AC3E}">
        <p14:creationId xmlns:p14="http://schemas.microsoft.com/office/powerpoint/2010/main" val="2543164618"/>
      </p:ext>
    </p:extLst>
  </p:cSld>
  <p:clrMapOvr>
    <a:masterClrMapping/>
  </p:clrMapOvr>
  <mc:AlternateContent xmlns:mc="http://schemas.openxmlformats.org/markup-compatibility/2006" xmlns:p14="http://schemas.microsoft.com/office/powerpoint/2010/main">
    <mc:Choice Requires="p14">
      <p:transition spd="slow" p14:dur="1200" advClick="0" advTm="20000">
        <p14:prism/>
      </p:transition>
    </mc:Choice>
    <mc:Fallback xmlns="">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BDFC4-8A74-44A2-8025-4C41AB17C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6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3">
            <a:extLst>
              <a:ext uri="{FF2B5EF4-FFF2-40B4-BE49-F238E27FC236}">
                <a16:creationId xmlns:a16="http://schemas.microsoft.com/office/drawing/2014/main" id="{D8BEE61E-6247-41C8-B933-FDDC329C6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999" y="643467"/>
            <a:ext cx="7488599" cy="5571066"/>
          </a:xfrm>
          <a:prstGeom prst="roundRect">
            <a:avLst>
              <a:gd name="adj" fmla="val 2462"/>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5144FB58-3625-45B4-8470-68204AF13C50 - janice chance">
            <a:extLst>
              <a:ext uri="{FF2B5EF4-FFF2-40B4-BE49-F238E27FC236}">
                <a16:creationId xmlns:a16="http://schemas.microsoft.com/office/drawing/2014/main" id="{48AA4FCB-F2D3-4DA5-82F3-F1B31FB14E88}"/>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8623" b="20623"/>
          <a:stretch/>
        </p:blipFill>
        <p:spPr>
          <a:xfrm>
            <a:off x="813263" y="1105617"/>
            <a:ext cx="6866601" cy="4646765"/>
          </a:xfrm>
          <a:prstGeom prst="rect">
            <a:avLst/>
          </a:prstGeom>
        </p:spPr>
      </p:pic>
      <p:sp>
        <p:nvSpPr>
          <p:cNvPr id="12" name="Freeform 15">
            <a:extLst>
              <a:ext uri="{FF2B5EF4-FFF2-40B4-BE49-F238E27FC236}">
                <a16:creationId xmlns:a16="http://schemas.microsoft.com/office/drawing/2014/main" id="{C253ACAD-263B-4888-9331-71C3DEE6D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11" name="TextBox 10">
            <a:extLst>
              <a:ext uri="{FF2B5EF4-FFF2-40B4-BE49-F238E27FC236}">
                <a16:creationId xmlns:a16="http://schemas.microsoft.com/office/drawing/2014/main" id="{9298663C-40C6-435E-9DE9-415FE26A925A}"/>
              </a:ext>
            </a:extLst>
          </p:cNvPr>
          <p:cNvSpPr txBox="1"/>
          <p:nvPr/>
        </p:nvSpPr>
        <p:spPr>
          <a:xfrm>
            <a:off x="424303" y="5782085"/>
            <a:ext cx="6091880" cy="461665"/>
          </a:xfrm>
          <a:prstGeom prst="rect">
            <a:avLst/>
          </a:prstGeom>
          <a:noFill/>
        </p:spPr>
        <p:txBody>
          <a:bodyPr wrap="square">
            <a:spAutoFit/>
          </a:bodyPr>
          <a:lstStyle/>
          <a:p>
            <a:r>
              <a:rPr lang="en-US" sz="2400" b="0" i="0" dirty="0">
                <a:solidFill>
                  <a:srgbClr val="202124"/>
                </a:solidFill>
                <a:effectLst/>
                <a:latin typeface="Poor Richard" panose="02080502050505020702" pitchFamily="18" charset="0"/>
              </a:rPr>
              <a:t>My mother Loved &amp; Sacrificed for her family</a:t>
            </a:r>
            <a:r>
              <a:rPr lang="en-US" sz="2000" b="0" i="0" dirty="0">
                <a:solidFill>
                  <a:srgbClr val="202124"/>
                </a:solidFill>
                <a:effectLst/>
                <a:latin typeface="Poor Richard" panose="02080502050505020702" pitchFamily="18" charset="0"/>
              </a:rPr>
              <a:t>.</a:t>
            </a:r>
            <a:endParaRPr lang="en-US" sz="2000" dirty="0">
              <a:latin typeface="Poor Richard" panose="02080502050505020702" pitchFamily="18" charset="0"/>
            </a:endParaRPr>
          </a:p>
        </p:txBody>
      </p:sp>
      <p:sp>
        <p:nvSpPr>
          <p:cNvPr id="13" name="TextBox 12">
            <a:extLst>
              <a:ext uri="{FF2B5EF4-FFF2-40B4-BE49-F238E27FC236}">
                <a16:creationId xmlns:a16="http://schemas.microsoft.com/office/drawing/2014/main" id="{1497AE79-2E07-4E5B-ACB4-8BFDF600287F}"/>
              </a:ext>
            </a:extLst>
          </p:cNvPr>
          <p:cNvSpPr txBox="1"/>
          <p:nvPr/>
        </p:nvSpPr>
        <p:spPr>
          <a:xfrm>
            <a:off x="3266573" y="689876"/>
            <a:ext cx="6100010" cy="584775"/>
          </a:xfrm>
          <a:prstGeom prst="rect">
            <a:avLst/>
          </a:prstGeom>
          <a:noFill/>
        </p:spPr>
        <p:txBody>
          <a:bodyPr wrap="square">
            <a:spAutoFit/>
          </a:bodyPr>
          <a:lstStyle/>
          <a:p>
            <a:r>
              <a:rPr lang="en-US" sz="3200" b="0" i="0" dirty="0">
                <a:solidFill>
                  <a:srgbClr val="202124"/>
                </a:solidFill>
                <a:effectLst/>
                <a:latin typeface="Rage Italic" panose="03070502040507070304" pitchFamily="66" charset="0"/>
              </a:rPr>
              <a:t>Ethel Matthews</a:t>
            </a:r>
            <a:endParaRPr lang="en-US" sz="3200" dirty="0">
              <a:latin typeface="Rage Italic" panose="03070502040507070304" pitchFamily="66" charset="0"/>
            </a:endParaRPr>
          </a:p>
        </p:txBody>
      </p:sp>
      <p:sp>
        <p:nvSpPr>
          <p:cNvPr id="5" name="TextBox 4">
            <a:extLst>
              <a:ext uri="{FF2B5EF4-FFF2-40B4-BE49-F238E27FC236}">
                <a16:creationId xmlns:a16="http://schemas.microsoft.com/office/drawing/2014/main" id="{A11E5461-F0A5-4E9F-93BE-16AE8AAEC6C3}"/>
              </a:ext>
            </a:extLst>
          </p:cNvPr>
          <p:cNvSpPr txBox="1"/>
          <p:nvPr/>
        </p:nvSpPr>
        <p:spPr>
          <a:xfrm>
            <a:off x="5942712" y="5721848"/>
            <a:ext cx="2740063" cy="523220"/>
          </a:xfrm>
          <a:prstGeom prst="rect">
            <a:avLst/>
          </a:prstGeom>
          <a:noFill/>
        </p:spPr>
        <p:txBody>
          <a:bodyPr wrap="square" rtlCol="0">
            <a:spAutoFit/>
          </a:bodyPr>
          <a:lstStyle/>
          <a:p>
            <a:r>
              <a:rPr lang="en-US" sz="2800" dirty="0">
                <a:latin typeface="Rage Italic" panose="03070502040507070304" pitchFamily="66" charset="0"/>
              </a:rPr>
              <a:t>Janice Chance</a:t>
            </a:r>
          </a:p>
        </p:txBody>
      </p:sp>
    </p:spTree>
    <p:extLst>
      <p:ext uri="{BB962C8B-B14F-4D97-AF65-F5344CB8AC3E}">
        <p14:creationId xmlns:p14="http://schemas.microsoft.com/office/powerpoint/2010/main" val="1600847565"/>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1539</TotalTime>
  <Words>828</Words>
  <Application>Microsoft Office PowerPoint</Application>
  <PresentationFormat>Widescreen</PresentationFormat>
  <Paragraphs>120</Paragraphs>
  <Slides>24</Slides>
  <Notes>2</Notes>
  <HiddenSlides>0</HiddenSlides>
  <MMClips>4</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24</vt:i4>
      </vt:variant>
    </vt:vector>
  </HeadingPairs>
  <TitlesOfParts>
    <vt:vector size="44" baseType="lpstr">
      <vt:lpstr>Algerian</vt:lpstr>
      <vt:lpstr>Arial</vt:lpstr>
      <vt:lpstr>Calibri</vt:lpstr>
      <vt:lpstr>Californian FB</vt:lpstr>
      <vt:lpstr>Century Schoolbook</vt:lpstr>
      <vt:lpstr>Corbel</vt:lpstr>
      <vt:lpstr>Forte</vt:lpstr>
      <vt:lpstr>Georgia Pro Cond Black</vt:lpstr>
      <vt:lpstr>Ink Free</vt:lpstr>
      <vt:lpstr>Lucida Calligraphy</vt:lpstr>
      <vt:lpstr>Mistral</vt:lpstr>
      <vt:lpstr>Onyx</vt:lpstr>
      <vt:lpstr>Papyrus</vt:lpstr>
      <vt:lpstr>Plantagenet Cherokee</vt:lpstr>
      <vt:lpstr>Playbill</vt:lpstr>
      <vt:lpstr>Poor Richard</vt:lpstr>
      <vt:lpstr>Pristina</vt:lpstr>
      <vt:lpstr>Rage Italic</vt:lpstr>
      <vt:lpstr>Roboto</vt:lpstr>
      <vt:lpstr>Feathered</vt:lpstr>
      <vt:lpstr> Remembering…</vt:lpstr>
      <vt:lpstr>And Still Remembering…  Those who have gone on before…   Our Wall of Remembrance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Toni and Von Key </vt:lpstr>
      <vt:lpstr>Toni Letitia Jones-Key</vt:lpstr>
      <vt:lpstr>PowerPoint Presentation</vt:lpstr>
      <vt:lpstr>PowerPoint Presentation</vt:lpstr>
      <vt:lpstr>Always &amp; Forever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Phyllis Cephas</dc:creator>
  <cp:lastModifiedBy>Marcella</cp:lastModifiedBy>
  <cp:revision>52</cp:revision>
  <dcterms:created xsi:type="dcterms:W3CDTF">2021-04-20T23:09:53Z</dcterms:created>
  <dcterms:modified xsi:type="dcterms:W3CDTF">2022-04-20T21:50:01Z</dcterms:modified>
</cp:coreProperties>
</file>