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1183B0-B5A3-4CC3-B7AD-93A70FA2A39A}" v="1" dt="2024-02-25T01:51:57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Tasha McMurry" userId="8808400543234459" providerId="LiveId" clId="{761183B0-B5A3-4CC3-B7AD-93A70FA2A39A}"/>
    <pc:docChg chg="custSel modSld">
      <pc:chgData name="LaTasha McMurry" userId="8808400543234459" providerId="LiveId" clId="{761183B0-B5A3-4CC3-B7AD-93A70FA2A39A}" dt="2024-02-25T01:59:54.700" v="1" actId="478"/>
      <pc:docMkLst>
        <pc:docMk/>
      </pc:docMkLst>
      <pc:sldChg chg="addSp modSp">
        <pc:chgData name="LaTasha McMurry" userId="8808400543234459" providerId="LiveId" clId="{761183B0-B5A3-4CC3-B7AD-93A70FA2A39A}" dt="2024-02-25T01:51:57.837" v="0"/>
        <pc:sldMkLst>
          <pc:docMk/>
          <pc:sldMk cId="2909736211" sldId="256"/>
        </pc:sldMkLst>
        <pc:picChg chg="add mod">
          <ac:chgData name="LaTasha McMurry" userId="8808400543234459" providerId="LiveId" clId="{761183B0-B5A3-4CC3-B7AD-93A70FA2A39A}" dt="2024-02-25T01:51:57.837" v="0"/>
          <ac:picMkLst>
            <pc:docMk/>
            <pc:sldMk cId="2909736211" sldId="256"/>
            <ac:picMk id="50" creationId="{112BA7FF-5E84-30E6-B2C7-282D78FFD714}"/>
          </ac:picMkLst>
        </pc:picChg>
      </pc:sldChg>
      <pc:sldChg chg="addSp delSp modSp mod delAnim">
        <pc:chgData name="LaTasha McMurry" userId="8808400543234459" providerId="LiveId" clId="{761183B0-B5A3-4CC3-B7AD-93A70FA2A39A}" dt="2024-02-25T01:59:54.700" v="1" actId="478"/>
        <pc:sldMkLst>
          <pc:docMk/>
          <pc:sldMk cId="2735178559" sldId="257"/>
        </pc:sldMkLst>
        <pc:picChg chg="add del mod">
          <ac:chgData name="LaTasha McMurry" userId="8808400543234459" providerId="LiveId" clId="{761183B0-B5A3-4CC3-B7AD-93A70FA2A39A}" dt="2024-02-25T01:59:54.700" v="1" actId="478"/>
          <ac:picMkLst>
            <pc:docMk/>
            <pc:sldMk cId="2735178559" sldId="257"/>
            <ac:picMk id="49" creationId="{331A2222-055F-32EC-F8AD-532AB1C7F70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97954-B20F-97A7-2A56-A41DF6944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BA6709-78AE-7782-D434-43D59DF34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6D462-E2D9-80B7-5CCD-F8831447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0C4E-1776-4CEC-9BFE-A966FBEB99D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64643-53BD-2A63-0DD2-16B06567B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B2814-9D37-8058-4590-993DD2BC0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82D-03C9-4D6B-B9EB-3C78B009A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7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6DBAC-B090-68A0-021B-58592652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14661F-2F3E-0003-05D1-94C93C62A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BA11C-A1F5-3475-5108-1462F796C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0C4E-1776-4CEC-9BFE-A966FBEB99D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6334A-87F2-CABE-DBBD-E8D6AE735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32B5B-822F-7D69-8B06-03E18C6E9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82D-03C9-4D6B-B9EB-3C78B009A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1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EF9630-DE48-8A4C-9B21-7169FAC198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40B666-272A-EB4F-04E5-C9CF24E8F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B8695-E77F-E1C7-FFAD-D5F068B0C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0C4E-1776-4CEC-9BFE-A966FBEB99D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D1801-B968-AC19-3F15-7CF8922AA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71380-808F-B61C-711D-AA253D45C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82D-03C9-4D6B-B9EB-3C78B009A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5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D118E-8278-69A1-A770-020549FDA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B27CB-BD27-15B4-48F0-A529B1C91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360A0-7A2E-7B8E-E9E3-48786F72D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0C4E-1776-4CEC-9BFE-A966FBEB99D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85628-54B5-BAC4-88F3-D41BAEBFC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194E7-EFEA-AE52-6367-4C7E76A40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82D-03C9-4D6B-B9EB-3C78B009A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457A1-096A-3BB4-16F9-B5910D6AB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E130C-F677-7368-4F19-69CCFFCE8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B0FD8-099A-1420-52E2-38F611C48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0C4E-1776-4CEC-9BFE-A966FBEB99D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66686-8103-9E08-37E1-1C29EF901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F45DD-B803-1AC3-BA87-A0CAFC5BB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82D-03C9-4D6B-B9EB-3C78B009A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5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4BDB2-FB20-BBFE-DDD4-AA04715E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94198-3099-F7A4-CBE4-C25E6BC450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8CD2B-E137-E17F-1B66-027209DAD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ADA78-76EB-71F2-8B69-C289B742A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0C4E-1776-4CEC-9BFE-A966FBEB99D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F3A1D-CD56-F8AB-5D4A-DBB194FAD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71BB7-20D4-5D16-57F2-34C1DECE9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82D-03C9-4D6B-B9EB-3C78B009A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42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28A47-EBBE-EEF5-3F32-9CB730E28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316AD-31A0-5EFC-F220-60686ADB2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8FCA0C-DDDE-A6CE-BC49-ADE4D72A9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03EE28-BA11-1050-EA55-9100061B7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BED80E-85B5-646B-BCEC-D66297AE45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3C5364-E5C9-F606-D60E-CAD2E326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0C4E-1776-4CEC-9BFE-A966FBEB99D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EF331E-50B2-C094-8E72-D7E67CF20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A37709-A807-A851-0B13-241C1B57D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82D-03C9-4D6B-B9EB-3C78B009A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7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E9E5B-7E8B-A239-B95C-09700FD1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6AABAE-FDBC-0009-D52D-DE60E2C96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0C4E-1776-4CEC-9BFE-A966FBEB99D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C4003A-BD59-44E0-4A12-A8B8D4F35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2CD22-4D5F-48B0-8A2F-780320C9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82D-03C9-4D6B-B9EB-3C78B009A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6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E3F3A6-8173-4308-B5A6-34A967CBB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0C4E-1776-4CEC-9BFE-A966FBEB99D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AC29AB-088F-1671-193D-F276698D0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63684-8BEC-7875-CC5F-6D579FDB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82D-03C9-4D6B-B9EB-3C78B009A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7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F7512-381A-0D95-E168-A6ED4FE1E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2D61E-5DC0-4389-B942-8FCF25664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C66C34-B8AB-E04B-2360-4FCCD64A7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7FA70-3D26-C657-593F-F44A3F413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0C4E-1776-4CEC-9BFE-A966FBEB99D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391595-17EF-E9AF-B2F3-4F917038E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9F237-EB8A-9C1E-6619-F2E00F73B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82D-03C9-4D6B-B9EB-3C78B009A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62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C74AA-FB92-FD35-6C5B-22B07E8E3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8171F9-E4FF-5A07-567B-33833C0003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8263EA-92A6-ADE4-E5E9-8E6057803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5E538-19DE-11D4-F855-F69D3AC7A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0C4E-1776-4CEC-9BFE-A966FBEB99D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5CD52-AB28-537C-D066-3FC13BED6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FB3A71-1194-3912-AF3F-1D8E8A45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82D-03C9-4D6B-B9EB-3C78B009A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39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3CF12E-CB55-4ED9-CE36-F0076C8DB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07BAC-D8EA-B361-684A-F466B38FD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2D426-F81D-ADCC-0CEA-9485049E7F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D00C4E-1776-4CEC-9BFE-A966FBEB99D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29DB2-2940-02BF-C5A3-CF1EE30BB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E12DB-7B4C-F756-8E9B-0D8407944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56482D-03C9-4D6B-B9EB-3C78B009A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0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B58C9B-193F-EAA2-7A35-C7F5A6D57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3B99AE-0EDA-6DBC-B614-8D705316F5CC}"/>
              </a:ext>
            </a:extLst>
          </p:cNvPr>
          <p:cNvSpPr/>
          <p:nvPr/>
        </p:nvSpPr>
        <p:spPr>
          <a:xfrm>
            <a:off x="752763" y="727363"/>
            <a:ext cx="10390909" cy="5403273"/>
          </a:xfrm>
          <a:prstGeom prst="rect">
            <a:avLst/>
          </a:prstGeom>
          <a:solidFill>
            <a:schemeClr val="accent6">
              <a:alpha val="82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CDD3A9-8ADE-242C-6797-34472C708999}"/>
              </a:ext>
            </a:extLst>
          </p:cNvPr>
          <p:cNvSpPr txBox="1"/>
          <p:nvPr/>
        </p:nvSpPr>
        <p:spPr>
          <a:xfrm>
            <a:off x="2931543" y="1634536"/>
            <a:ext cx="6642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$50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D0BCCA-4552-306B-5F5F-703F04B056EF}"/>
              </a:ext>
            </a:extLst>
          </p:cNvPr>
          <p:cNvSpPr txBox="1"/>
          <p:nvPr/>
        </p:nvSpPr>
        <p:spPr>
          <a:xfrm>
            <a:off x="1513455" y="1624999"/>
            <a:ext cx="6642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$0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205656-6144-33A9-828B-F84C88ED38D9}"/>
              </a:ext>
            </a:extLst>
          </p:cNvPr>
          <p:cNvSpPr/>
          <p:nvPr/>
        </p:nvSpPr>
        <p:spPr>
          <a:xfrm>
            <a:off x="1437819" y="1443560"/>
            <a:ext cx="948905" cy="8281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A4787-F0E8-B1E1-28D7-3502A1940D73}"/>
              </a:ext>
            </a:extLst>
          </p:cNvPr>
          <p:cNvSpPr/>
          <p:nvPr/>
        </p:nvSpPr>
        <p:spPr>
          <a:xfrm>
            <a:off x="2740968" y="1443560"/>
            <a:ext cx="948905" cy="8281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AC682F-B72E-E998-C7C5-808B07BF742D}"/>
              </a:ext>
            </a:extLst>
          </p:cNvPr>
          <p:cNvSpPr txBox="1"/>
          <p:nvPr/>
        </p:nvSpPr>
        <p:spPr>
          <a:xfrm>
            <a:off x="5399409" y="1634536"/>
            <a:ext cx="6642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$1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4189E5-0573-7B39-12B3-FCA3E98B183E}"/>
              </a:ext>
            </a:extLst>
          </p:cNvPr>
          <p:cNvSpPr txBox="1"/>
          <p:nvPr/>
        </p:nvSpPr>
        <p:spPr>
          <a:xfrm>
            <a:off x="4229815" y="1634540"/>
            <a:ext cx="6642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$25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E44D1B-7BD3-7768-3169-085DBD2D6FBF}"/>
              </a:ext>
            </a:extLst>
          </p:cNvPr>
          <p:cNvSpPr/>
          <p:nvPr/>
        </p:nvSpPr>
        <p:spPr>
          <a:xfrm>
            <a:off x="4068718" y="1448756"/>
            <a:ext cx="948905" cy="8281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E6AB35-2EB3-FBBC-982E-845235C23D56}"/>
              </a:ext>
            </a:extLst>
          </p:cNvPr>
          <p:cNvSpPr/>
          <p:nvPr/>
        </p:nvSpPr>
        <p:spPr>
          <a:xfrm>
            <a:off x="5254579" y="1454077"/>
            <a:ext cx="948905" cy="8281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C015A6-E0F1-062B-1BBC-90F693C7D4B8}"/>
              </a:ext>
            </a:extLst>
          </p:cNvPr>
          <p:cNvSpPr txBox="1"/>
          <p:nvPr/>
        </p:nvSpPr>
        <p:spPr>
          <a:xfrm>
            <a:off x="6769829" y="1634536"/>
            <a:ext cx="6642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$50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28CEEC-1CED-09D4-2D45-E679D0CA4892}"/>
              </a:ext>
            </a:extLst>
          </p:cNvPr>
          <p:cNvSpPr txBox="1"/>
          <p:nvPr/>
        </p:nvSpPr>
        <p:spPr>
          <a:xfrm>
            <a:off x="8059953" y="1634536"/>
            <a:ext cx="6642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$0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DC5438-2206-1E8C-D6C8-514989049127}"/>
              </a:ext>
            </a:extLst>
          </p:cNvPr>
          <p:cNvSpPr txBox="1"/>
          <p:nvPr/>
        </p:nvSpPr>
        <p:spPr>
          <a:xfrm>
            <a:off x="9350077" y="1585163"/>
            <a:ext cx="6642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$75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09E61C-DF44-7963-23B7-E67744B19235}"/>
              </a:ext>
            </a:extLst>
          </p:cNvPr>
          <p:cNvSpPr/>
          <p:nvPr/>
        </p:nvSpPr>
        <p:spPr>
          <a:xfrm>
            <a:off x="6610040" y="1416250"/>
            <a:ext cx="948905" cy="8281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970206-CF18-1231-C4EC-94821C1CCA1D}"/>
              </a:ext>
            </a:extLst>
          </p:cNvPr>
          <p:cNvSpPr/>
          <p:nvPr/>
        </p:nvSpPr>
        <p:spPr>
          <a:xfrm>
            <a:off x="7965501" y="1420695"/>
            <a:ext cx="948905" cy="8281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A2387F-630A-3263-0C6F-FFD3286816B3}"/>
              </a:ext>
            </a:extLst>
          </p:cNvPr>
          <p:cNvSpPr/>
          <p:nvPr/>
        </p:nvSpPr>
        <p:spPr>
          <a:xfrm>
            <a:off x="9236773" y="1421235"/>
            <a:ext cx="948905" cy="8281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E73E3E-62AB-DE7E-139D-EC6278F77143}"/>
              </a:ext>
            </a:extLst>
          </p:cNvPr>
          <p:cNvSpPr txBox="1"/>
          <p:nvPr/>
        </p:nvSpPr>
        <p:spPr>
          <a:xfrm>
            <a:off x="2930816" y="3063646"/>
            <a:ext cx="6642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$0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FC5142-3DA4-5DD8-CA40-D88E7DE5385A}"/>
              </a:ext>
            </a:extLst>
          </p:cNvPr>
          <p:cNvSpPr txBox="1"/>
          <p:nvPr/>
        </p:nvSpPr>
        <p:spPr>
          <a:xfrm>
            <a:off x="1512728" y="3054109"/>
            <a:ext cx="7075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$10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411C21-C5D5-0374-F46D-6B968FC320CB}"/>
              </a:ext>
            </a:extLst>
          </p:cNvPr>
          <p:cNvSpPr/>
          <p:nvPr/>
        </p:nvSpPr>
        <p:spPr>
          <a:xfrm>
            <a:off x="1458132" y="2960887"/>
            <a:ext cx="948905" cy="8281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B3EE75-E972-5A0D-D9EA-546A0B2537F4}"/>
              </a:ext>
            </a:extLst>
          </p:cNvPr>
          <p:cNvSpPr/>
          <p:nvPr/>
        </p:nvSpPr>
        <p:spPr>
          <a:xfrm>
            <a:off x="2723509" y="2960887"/>
            <a:ext cx="948905" cy="8281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DB2C62-2CAF-1F30-678B-42D218605621}"/>
              </a:ext>
            </a:extLst>
          </p:cNvPr>
          <p:cNvSpPr txBox="1"/>
          <p:nvPr/>
        </p:nvSpPr>
        <p:spPr>
          <a:xfrm>
            <a:off x="5398682" y="3063646"/>
            <a:ext cx="6642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$50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370E19-327B-E851-59B9-19F28C5989E1}"/>
              </a:ext>
            </a:extLst>
          </p:cNvPr>
          <p:cNvSpPr txBox="1"/>
          <p:nvPr/>
        </p:nvSpPr>
        <p:spPr>
          <a:xfrm>
            <a:off x="4165752" y="3063646"/>
            <a:ext cx="7297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$500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23BCD0B-702D-3EEA-15E5-61463CE1D5EB}"/>
              </a:ext>
            </a:extLst>
          </p:cNvPr>
          <p:cNvSpPr/>
          <p:nvPr/>
        </p:nvSpPr>
        <p:spPr>
          <a:xfrm>
            <a:off x="4020066" y="2962047"/>
            <a:ext cx="948905" cy="8281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22DAE4-5BEE-2A52-59B6-DE3E76E63BEB}"/>
              </a:ext>
            </a:extLst>
          </p:cNvPr>
          <p:cNvSpPr/>
          <p:nvPr/>
        </p:nvSpPr>
        <p:spPr>
          <a:xfrm>
            <a:off x="5272612" y="2960887"/>
            <a:ext cx="948905" cy="8281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67DA41-5BBF-6727-90FE-5A84472E573F}"/>
              </a:ext>
            </a:extLst>
          </p:cNvPr>
          <p:cNvSpPr txBox="1"/>
          <p:nvPr/>
        </p:nvSpPr>
        <p:spPr>
          <a:xfrm>
            <a:off x="6769102" y="3063646"/>
            <a:ext cx="6642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$20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79B76C5-1934-375A-65D0-EF9772D62059}"/>
              </a:ext>
            </a:extLst>
          </p:cNvPr>
          <p:cNvSpPr txBox="1"/>
          <p:nvPr/>
        </p:nvSpPr>
        <p:spPr>
          <a:xfrm>
            <a:off x="8059226" y="3063646"/>
            <a:ext cx="7297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$100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17EFEC2-305D-CF9C-FEEB-707C731CD400}"/>
              </a:ext>
            </a:extLst>
          </p:cNvPr>
          <p:cNvSpPr txBox="1"/>
          <p:nvPr/>
        </p:nvSpPr>
        <p:spPr>
          <a:xfrm>
            <a:off x="9349350" y="3014273"/>
            <a:ext cx="6642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$10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4B2691-1777-E13E-3FB4-B41E17086201}"/>
              </a:ext>
            </a:extLst>
          </p:cNvPr>
          <p:cNvSpPr/>
          <p:nvPr/>
        </p:nvSpPr>
        <p:spPr>
          <a:xfrm>
            <a:off x="6594628" y="2960887"/>
            <a:ext cx="948905" cy="8281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4C7FB23-CF10-72C4-E701-FFA6EF89F159}"/>
              </a:ext>
            </a:extLst>
          </p:cNvPr>
          <p:cNvSpPr/>
          <p:nvPr/>
        </p:nvSpPr>
        <p:spPr>
          <a:xfrm>
            <a:off x="7920244" y="2960886"/>
            <a:ext cx="948905" cy="8281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37A5607-D10B-FECF-EE1D-D25E58959AEF}"/>
              </a:ext>
            </a:extLst>
          </p:cNvPr>
          <p:cNvSpPr/>
          <p:nvPr/>
        </p:nvSpPr>
        <p:spPr>
          <a:xfrm>
            <a:off x="9254807" y="2960885"/>
            <a:ext cx="948905" cy="8281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787408-47BC-AA94-E538-1AA482B4C62A}"/>
              </a:ext>
            </a:extLst>
          </p:cNvPr>
          <p:cNvSpPr txBox="1"/>
          <p:nvPr/>
        </p:nvSpPr>
        <p:spPr>
          <a:xfrm>
            <a:off x="2930816" y="4492755"/>
            <a:ext cx="6642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$0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8030705-9628-5DDF-347E-632CEF969764}"/>
              </a:ext>
            </a:extLst>
          </p:cNvPr>
          <p:cNvSpPr txBox="1"/>
          <p:nvPr/>
        </p:nvSpPr>
        <p:spPr>
          <a:xfrm>
            <a:off x="1512728" y="4483218"/>
            <a:ext cx="6642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$5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5BF64B7-5707-02CB-769B-1274AE00E0EE}"/>
              </a:ext>
            </a:extLst>
          </p:cNvPr>
          <p:cNvSpPr/>
          <p:nvPr/>
        </p:nvSpPr>
        <p:spPr>
          <a:xfrm>
            <a:off x="1437819" y="4419015"/>
            <a:ext cx="948905" cy="8281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A2F9D05-FC2F-1DBB-F12F-1496D8E07E9D}"/>
              </a:ext>
            </a:extLst>
          </p:cNvPr>
          <p:cNvSpPr/>
          <p:nvPr/>
        </p:nvSpPr>
        <p:spPr>
          <a:xfrm>
            <a:off x="2725858" y="4402169"/>
            <a:ext cx="948905" cy="8281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55BA5F-4908-6A24-4735-FE22BAE0A47B}"/>
              </a:ext>
            </a:extLst>
          </p:cNvPr>
          <p:cNvSpPr txBox="1"/>
          <p:nvPr/>
        </p:nvSpPr>
        <p:spPr>
          <a:xfrm>
            <a:off x="5398682" y="4492755"/>
            <a:ext cx="6642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$1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F742F7-E286-04B1-90E3-1E82E52283A3}"/>
              </a:ext>
            </a:extLst>
          </p:cNvPr>
          <p:cNvSpPr txBox="1"/>
          <p:nvPr/>
        </p:nvSpPr>
        <p:spPr>
          <a:xfrm>
            <a:off x="4229088" y="4492759"/>
            <a:ext cx="6642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$10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918F209-76D5-DDCE-F310-72E524621A61}"/>
              </a:ext>
            </a:extLst>
          </p:cNvPr>
          <p:cNvSpPr/>
          <p:nvPr/>
        </p:nvSpPr>
        <p:spPr>
          <a:xfrm>
            <a:off x="4009886" y="4404127"/>
            <a:ext cx="948905" cy="8281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C6C9744-BB54-95AC-F6B2-FF4BC8BEF239}"/>
              </a:ext>
            </a:extLst>
          </p:cNvPr>
          <p:cNvSpPr/>
          <p:nvPr/>
        </p:nvSpPr>
        <p:spPr>
          <a:xfrm>
            <a:off x="5293914" y="4404866"/>
            <a:ext cx="948905" cy="8281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6450901-3FCE-1492-4E79-0A749CB861EF}"/>
              </a:ext>
            </a:extLst>
          </p:cNvPr>
          <p:cNvSpPr txBox="1"/>
          <p:nvPr/>
        </p:nvSpPr>
        <p:spPr>
          <a:xfrm>
            <a:off x="6769102" y="4492755"/>
            <a:ext cx="6642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$50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8E5D169-E24F-CC7B-2859-E6EAA2A6D2D2}"/>
              </a:ext>
            </a:extLst>
          </p:cNvPr>
          <p:cNvSpPr txBox="1"/>
          <p:nvPr/>
        </p:nvSpPr>
        <p:spPr>
          <a:xfrm>
            <a:off x="8059226" y="4492755"/>
            <a:ext cx="6642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$0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DE3E078-68CD-B3F8-7A44-67693FD6E4F0}"/>
              </a:ext>
            </a:extLst>
          </p:cNvPr>
          <p:cNvSpPr txBox="1"/>
          <p:nvPr/>
        </p:nvSpPr>
        <p:spPr>
          <a:xfrm>
            <a:off x="9349350" y="4443382"/>
            <a:ext cx="6642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$5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D33ECFA-F448-AA19-CE2D-5FF32528402A}"/>
              </a:ext>
            </a:extLst>
          </p:cNvPr>
          <p:cNvSpPr/>
          <p:nvPr/>
        </p:nvSpPr>
        <p:spPr>
          <a:xfrm>
            <a:off x="6652436" y="4391419"/>
            <a:ext cx="948905" cy="8281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3FE023-26A0-DD54-CB5F-D578B54383F2}"/>
              </a:ext>
            </a:extLst>
          </p:cNvPr>
          <p:cNvSpPr/>
          <p:nvPr/>
        </p:nvSpPr>
        <p:spPr>
          <a:xfrm>
            <a:off x="7911639" y="4391418"/>
            <a:ext cx="948905" cy="8281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59E48E9-B85F-B53A-869F-67E9ACB9119B}"/>
              </a:ext>
            </a:extLst>
          </p:cNvPr>
          <p:cNvSpPr/>
          <p:nvPr/>
        </p:nvSpPr>
        <p:spPr>
          <a:xfrm>
            <a:off x="9254807" y="4391417"/>
            <a:ext cx="948905" cy="8281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 dirty="0">
                <a:solidFill>
                  <a:schemeClr val="tx1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735178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13"/>
    </mc:Choice>
    <mc:Fallback>
      <p:transition spd="slow" advTm="3513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6" grpId="0" animBg="1"/>
      <p:bldP spid="27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40" grpId="0" animBg="1"/>
      <p:bldP spid="41" grpId="0" animBg="1"/>
      <p:bldP spid="45" grpId="0" animBg="1"/>
      <p:bldP spid="46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809695-BB81-511B-D9D2-C66885E06CFD}"/>
              </a:ext>
            </a:extLst>
          </p:cNvPr>
          <p:cNvSpPr/>
          <p:nvPr/>
        </p:nvSpPr>
        <p:spPr>
          <a:xfrm>
            <a:off x="752763" y="727363"/>
            <a:ext cx="10390909" cy="5403273"/>
          </a:xfrm>
          <a:prstGeom prst="rect">
            <a:avLst/>
          </a:prstGeom>
          <a:solidFill>
            <a:schemeClr val="accent6">
              <a:alpha val="82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1D93B8-8232-2707-91A4-FD8B862E69C3}"/>
              </a:ext>
            </a:extLst>
          </p:cNvPr>
          <p:cNvSpPr txBox="1"/>
          <p:nvPr/>
        </p:nvSpPr>
        <p:spPr>
          <a:xfrm>
            <a:off x="2931543" y="1634536"/>
            <a:ext cx="6642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$50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EC2113-55C7-0605-1654-10042EDEDDD0}"/>
              </a:ext>
            </a:extLst>
          </p:cNvPr>
          <p:cNvSpPr txBox="1"/>
          <p:nvPr/>
        </p:nvSpPr>
        <p:spPr>
          <a:xfrm>
            <a:off x="1513455" y="1624999"/>
            <a:ext cx="6642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$0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5EE9F2-6D4F-2F4A-AA25-93B119B75921}"/>
              </a:ext>
            </a:extLst>
          </p:cNvPr>
          <p:cNvSpPr/>
          <p:nvPr/>
        </p:nvSpPr>
        <p:spPr>
          <a:xfrm>
            <a:off x="1437819" y="1443560"/>
            <a:ext cx="948905" cy="8281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5C973F-708B-449F-8D40-8BEFCAD688A7}"/>
              </a:ext>
            </a:extLst>
          </p:cNvPr>
          <p:cNvSpPr/>
          <p:nvPr/>
        </p:nvSpPr>
        <p:spPr>
          <a:xfrm>
            <a:off x="2740968" y="1443560"/>
            <a:ext cx="948905" cy="8281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6B6652-BCF6-84E3-5084-5120962B3CE9}"/>
              </a:ext>
            </a:extLst>
          </p:cNvPr>
          <p:cNvSpPr txBox="1"/>
          <p:nvPr/>
        </p:nvSpPr>
        <p:spPr>
          <a:xfrm>
            <a:off x="5399409" y="1634536"/>
            <a:ext cx="6642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$1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304B82-FA44-33CE-926C-519E1C00382A}"/>
              </a:ext>
            </a:extLst>
          </p:cNvPr>
          <p:cNvSpPr txBox="1"/>
          <p:nvPr/>
        </p:nvSpPr>
        <p:spPr>
          <a:xfrm>
            <a:off x="4229815" y="1634540"/>
            <a:ext cx="6642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$25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0F78EC-5681-F1AE-CC59-0E4EAE33A321}"/>
              </a:ext>
            </a:extLst>
          </p:cNvPr>
          <p:cNvSpPr/>
          <p:nvPr/>
        </p:nvSpPr>
        <p:spPr>
          <a:xfrm>
            <a:off x="4068718" y="1448756"/>
            <a:ext cx="948905" cy="8281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DF95AD-1AE9-43D3-B0B1-C594BD1DF1D9}"/>
              </a:ext>
            </a:extLst>
          </p:cNvPr>
          <p:cNvSpPr/>
          <p:nvPr/>
        </p:nvSpPr>
        <p:spPr>
          <a:xfrm>
            <a:off x="5254579" y="1454077"/>
            <a:ext cx="948905" cy="8281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19AD29-B64D-E82B-DCA9-D2340887FA47}"/>
              </a:ext>
            </a:extLst>
          </p:cNvPr>
          <p:cNvSpPr txBox="1"/>
          <p:nvPr/>
        </p:nvSpPr>
        <p:spPr>
          <a:xfrm>
            <a:off x="6769829" y="1634536"/>
            <a:ext cx="6642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$50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3CC34B-7BF8-76B8-E0D2-324D6D7DD42C}"/>
              </a:ext>
            </a:extLst>
          </p:cNvPr>
          <p:cNvSpPr txBox="1"/>
          <p:nvPr/>
        </p:nvSpPr>
        <p:spPr>
          <a:xfrm>
            <a:off x="8059953" y="1634536"/>
            <a:ext cx="6642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$0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2959A0-A9BF-6729-2008-85B2FE18C5C0}"/>
              </a:ext>
            </a:extLst>
          </p:cNvPr>
          <p:cNvSpPr txBox="1"/>
          <p:nvPr/>
        </p:nvSpPr>
        <p:spPr>
          <a:xfrm>
            <a:off x="9350077" y="1585163"/>
            <a:ext cx="6642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$75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49C394-F46F-E19F-98F6-ADFB3ED554C4}"/>
              </a:ext>
            </a:extLst>
          </p:cNvPr>
          <p:cNvSpPr/>
          <p:nvPr/>
        </p:nvSpPr>
        <p:spPr>
          <a:xfrm>
            <a:off x="6610040" y="1416250"/>
            <a:ext cx="948905" cy="8281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A32B40-5503-7C97-A1D3-17739815EE5B}"/>
              </a:ext>
            </a:extLst>
          </p:cNvPr>
          <p:cNvSpPr/>
          <p:nvPr/>
        </p:nvSpPr>
        <p:spPr>
          <a:xfrm>
            <a:off x="7965501" y="1420695"/>
            <a:ext cx="948905" cy="8281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507171-C11B-2CD4-9AE8-C759C848F073}"/>
              </a:ext>
            </a:extLst>
          </p:cNvPr>
          <p:cNvSpPr/>
          <p:nvPr/>
        </p:nvSpPr>
        <p:spPr>
          <a:xfrm>
            <a:off x="9236773" y="1421235"/>
            <a:ext cx="948905" cy="8281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1AEDDB-BE5E-ACDA-2180-0E781193B329}"/>
              </a:ext>
            </a:extLst>
          </p:cNvPr>
          <p:cNvSpPr txBox="1"/>
          <p:nvPr/>
        </p:nvSpPr>
        <p:spPr>
          <a:xfrm>
            <a:off x="2930816" y="3063646"/>
            <a:ext cx="6642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$0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B09278-E3BE-0454-095D-B9943EF9DD72}"/>
              </a:ext>
            </a:extLst>
          </p:cNvPr>
          <p:cNvSpPr txBox="1"/>
          <p:nvPr/>
        </p:nvSpPr>
        <p:spPr>
          <a:xfrm>
            <a:off x="1512728" y="3054109"/>
            <a:ext cx="7075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$10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16C2E73-3CE3-59CD-F403-F77CA5C49304}"/>
              </a:ext>
            </a:extLst>
          </p:cNvPr>
          <p:cNvSpPr/>
          <p:nvPr/>
        </p:nvSpPr>
        <p:spPr>
          <a:xfrm>
            <a:off x="1458132" y="2960887"/>
            <a:ext cx="948905" cy="8281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35F080-7AEC-13BB-6E8E-9F3B4602C17C}"/>
              </a:ext>
            </a:extLst>
          </p:cNvPr>
          <p:cNvSpPr/>
          <p:nvPr/>
        </p:nvSpPr>
        <p:spPr>
          <a:xfrm>
            <a:off x="2723509" y="2960887"/>
            <a:ext cx="948905" cy="8281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F76334-CAEE-A9B5-A3B9-A599D473139A}"/>
              </a:ext>
            </a:extLst>
          </p:cNvPr>
          <p:cNvSpPr txBox="1"/>
          <p:nvPr/>
        </p:nvSpPr>
        <p:spPr>
          <a:xfrm>
            <a:off x="5398682" y="3063646"/>
            <a:ext cx="6642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$50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C30AB0-9B57-53E9-E9DA-7547B465D023}"/>
              </a:ext>
            </a:extLst>
          </p:cNvPr>
          <p:cNvSpPr txBox="1"/>
          <p:nvPr/>
        </p:nvSpPr>
        <p:spPr>
          <a:xfrm>
            <a:off x="4165752" y="3063646"/>
            <a:ext cx="7297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$500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FCEAAA1-8E6A-6099-FBCE-496A65202E10}"/>
              </a:ext>
            </a:extLst>
          </p:cNvPr>
          <p:cNvSpPr/>
          <p:nvPr/>
        </p:nvSpPr>
        <p:spPr>
          <a:xfrm>
            <a:off x="4020066" y="2962047"/>
            <a:ext cx="948905" cy="8281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7F4DA48-1EA5-0F40-5D24-EF4164848803}"/>
              </a:ext>
            </a:extLst>
          </p:cNvPr>
          <p:cNvSpPr/>
          <p:nvPr/>
        </p:nvSpPr>
        <p:spPr>
          <a:xfrm>
            <a:off x="5272612" y="2960887"/>
            <a:ext cx="948905" cy="8281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D4B6F8-2166-CCF5-4152-B39C10271C2E}"/>
              </a:ext>
            </a:extLst>
          </p:cNvPr>
          <p:cNvSpPr txBox="1"/>
          <p:nvPr/>
        </p:nvSpPr>
        <p:spPr>
          <a:xfrm>
            <a:off x="6769102" y="3063646"/>
            <a:ext cx="6642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$20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6FA179-4972-A0C9-90AA-622B62C91012}"/>
              </a:ext>
            </a:extLst>
          </p:cNvPr>
          <p:cNvSpPr txBox="1"/>
          <p:nvPr/>
        </p:nvSpPr>
        <p:spPr>
          <a:xfrm>
            <a:off x="8059226" y="3063646"/>
            <a:ext cx="7297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$100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7854A2-123C-C799-CFDC-1AA9C7241651}"/>
              </a:ext>
            </a:extLst>
          </p:cNvPr>
          <p:cNvSpPr txBox="1"/>
          <p:nvPr/>
        </p:nvSpPr>
        <p:spPr>
          <a:xfrm>
            <a:off x="9349350" y="3014273"/>
            <a:ext cx="6642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$10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B93869A-02E9-5F76-E43F-AE3D06593457}"/>
              </a:ext>
            </a:extLst>
          </p:cNvPr>
          <p:cNvSpPr/>
          <p:nvPr/>
        </p:nvSpPr>
        <p:spPr>
          <a:xfrm>
            <a:off x="6594628" y="2960887"/>
            <a:ext cx="948905" cy="8281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DFAE5C-E1D4-1B08-FD31-3FFA06DF2AD7}"/>
              </a:ext>
            </a:extLst>
          </p:cNvPr>
          <p:cNvSpPr/>
          <p:nvPr/>
        </p:nvSpPr>
        <p:spPr>
          <a:xfrm>
            <a:off x="7920244" y="2960886"/>
            <a:ext cx="948905" cy="8281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726244D-7B6E-AF5B-89A6-213D22537750}"/>
              </a:ext>
            </a:extLst>
          </p:cNvPr>
          <p:cNvSpPr/>
          <p:nvPr/>
        </p:nvSpPr>
        <p:spPr>
          <a:xfrm>
            <a:off x="9254807" y="2960885"/>
            <a:ext cx="948905" cy="8281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AF13ED-6FBA-C871-E2AF-21AFB0CC3570}"/>
              </a:ext>
            </a:extLst>
          </p:cNvPr>
          <p:cNvSpPr txBox="1"/>
          <p:nvPr/>
        </p:nvSpPr>
        <p:spPr>
          <a:xfrm>
            <a:off x="2930816" y="4492755"/>
            <a:ext cx="6642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$0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4B29B0-5C84-B13C-9CB9-4AA30C6F603B}"/>
              </a:ext>
            </a:extLst>
          </p:cNvPr>
          <p:cNvSpPr txBox="1"/>
          <p:nvPr/>
        </p:nvSpPr>
        <p:spPr>
          <a:xfrm>
            <a:off x="1512728" y="4483218"/>
            <a:ext cx="6642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$5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5ECE855-8790-AE50-E030-2F90225E0738}"/>
              </a:ext>
            </a:extLst>
          </p:cNvPr>
          <p:cNvSpPr/>
          <p:nvPr/>
        </p:nvSpPr>
        <p:spPr>
          <a:xfrm>
            <a:off x="1437819" y="4419015"/>
            <a:ext cx="948905" cy="8281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BE0603A-5F6C-D7B5-C11C-3E2A2C09C38F}"/>
              </a:ext>
            </a:extLst>
          </p:cNvPr>
          <p:cNvSpPr/>
          <p:nvPr/>
        </p:nvSpPr>
        <p:spPr>
          <a:xfrm>
            <a:off x="2725858" y="4402169"/>
            <a:ext cx="948905" cy="8281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860012-AA1C-260E-E414-51D1DE3A1B3E}"/>
              </a:ext>
            </a:extLst>
          </p:cNvPr>
          <p:cNvSpPr txBox="1"/>
          <p:nvPr/>
        </p:nvSpPr>
        <p:spPr>
          <a:xfrm>
            <a:off x="5398682" y="4492755"/>
            <a:ext cx="6642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$1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386636C-0ABD-B89A-7FF0-366565674251}"/>
              </a:ext>
            </a:extLst>
          </p:cNvPr>
          <p:cNvSpPr txBox="1"/>
          <p:nvPr/>
        </p:nvSpPr>
        <p:spPr>
          <a:xfrm>
            <a:off x="4229088" y="4492759"/>
            <a:ext cx="6642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$10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4B4B577-5720-10B8-94E5-1237542AEC80}"/>
              </a:ext>
            </a:extLst>
          </p:cNvPr>
          <p:cNvSpPr/>
          <p:nvPr/>
        </p:nvSpPr>
        <p:spPr>
          <a:xfrm>
            <a:off x="4009886" y="4404127"/>
            <a:ext cx="948905" cy="8281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D842788-4C10-0A61-1AC8-F668EAED6F0E}"/>
              </a:ext>
            </a:extLst>
          </p:cNvPr>
          <p:cNvSpPr/>
          <p:nvPr/>
        </p:nvSpPr>
        <p:spPr>
          <a:xfrm>
            <a:off x="5293914" y="4404866"/>
            <a:ext cx="948905" cy="8281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A526C8B-645D-CB7F-4210-4D5503152B41}"/>
              </a:ext>
            </a:extLst>
          </p:cNvPr>
          <p:cNvSpPr txBox="1"/>
          <p:nvPr/>
        </p:nvSpPr>
        <p:spPr>
          <a:xfrm>
            <a:off x="6769102" y="4492755"/>
            <a:ext cx="6642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$50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6B20827-C28F-8289-0978-9227306028D1}"/>
              </a:ext>
            </a:extLst>
          </p:cNvPr>
          <p:cNvSpPr txBox="1"/>
          <p:nvPr/>
        </p:nvSpPr>
        <p:spPr>
          <a:xfrm>
            <a:off x="8059226" y="4492755"/>
            <a:ext cx="6642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$0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07C1008-D1D3-50FF-A955-E0EA2FC4B0C4}"/>
              </a:ext>
            </a:extLst>
          </p:cNvPr>
          <p:cNvSpPr txBox="1"/>
          <p:nvPr/>
        </p:nvSpPr>
        <p:spPr>
          <a:xfrm>
            <a:off x="9349350" y="4443382"/>
            <a:ext cx="6642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$5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E571483-718C-CD2C-B599-7623ABC14A36}"/>
              </a:ext>
            </a:extLst>
          </p:cNvPr>
          <p:cNvSpPr/>
          <p:nvPr/>
        </p:nvSpPr>
        <p:spPr>
          <a:xfrm>
            <a:off x="6652436" y="4391419"/>
            <a:ext cx="948905" cy="8281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E3CA580-14B9-E2DB-4043-F2AC6DD16F3A}"/>
              </a:ext>
            </a:extLst>
          </p:cNvPr>
          <p:cNvSpPr/>
          <p:nvPr/>
        </p:nvSpPr>
        <p:spPr>
          <a:xfrm>
            <a:off x="7911639" y="4391418"/>
            <a:ext cx="948905" cy="8281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3E56392-A5C1-1554-BB41-C2A1E67435DE}"/>
              </a:ext>
            </a:extLst>
          </p:cNvPr>
          <p:cNvSpPr/>
          <p:nvPr/>
        </p:nvSpPr>
        <p:spPr>
          <a:xfrm>
            <a:off x="9254807" y="4391417"/>
            <a:ext cx="948905" cy="8281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C</a:t>
            </a:r>
          </a:p>
        </p:txBody>
      </p:sp>
      <p:pic>
        <p:nvPicPr>
          <p:cNvPr id="50" name="Video 49">
            <a:hlinkClick r:id="" action="ppaction://media"/>
            <a:extLst>
              <a:ext uri="{FF2B5EF4-FFF2-40B4-BE49-F238E27FC236}">
                <a16:creationId xmlns:a16="http://schemas.microsoft.com/office/drawing/2014/main" id="{112BA7FF-5E84-30E6-B2C7-282D78FFD71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5"/>
          <a:srcRect l="21875" r="218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09736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56"/>
    </mc:Choice>
    <mc:Fallback>
      <p:transition spd="slow" advTm="132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video>
              <p:cMediaNode vol="80000">
                <p:cTn id="196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1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6" grpId="0" animBg="1"/>
      <p:bldP spid="27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40" grpId="0" animBg="1"/>
      <p:bldP spid="41" grpId="0" animBg="1"/>
      <p:bldP spid="45" grpId="0" animBg="1"/>
      <p:bldP spid="46" grpId="0" animBg="1"/>
      <p:bldP spid="47" grpId="0" animBg="1"/>
    </p:bldLst>
  </p:timing>
  <p:extLst>
    <p:ext uri="{E180D4A7-C9FB-4DFB-919C-405C955672EB}">
      <p14:showEvtLst xmlns:p14="http://schemas.microsoft.com/office/powerpoint/2010/main">
        <p14:triggerEvt type="onClick" time="2406" objId="27"/>
        <p14:triggerEvt type="onClick" time="3787" objId="18"/>
        <p14:triggerEvt type="onClick" time="5193" objId="23"/>
        <p14:triggerEvt type="onClick" time="6159" objId="37"/>
        <p14:triggerEvt type="onClick" time="7355" objId="32"/>
        <p14:triggerEvt type="onClick" time="8304" objId="46"/>
        <p14:triggerEvt type="onClick" time="9324" objId="45"/>
        <p14:triggerEvt type="onClick" time="11299" objId="7"/>
      </p14:showEvtLst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2802</TotalTime>
  <Words>126</Words>
  <Application>Microsoft Office PowerPoint</Application>
  <PresentationFormat>Widescreen</PresentationFormat>
  <Paragraphs>84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LaTasha McMurry</dc:creator>
  <cp:lastModifiedBy>LaTasha McMurry</cp:lastModifiedBy>
  <cp:revision>1</cp:revision>
  <dcterms:created xsi:type="dcterms:W3CDTF">2024-02-23T03:17:35Z</dcterms:created>
  <dcterms:modified xsi:type="dcterms:W3CDTF">2024-02-25T02:00:05Z</dcterms:modified>
</cp:coreProperties>
</file>