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1" d="100"/>
          <a:sy n="21" d="100"/>
        </p:scale>
        <p:origin x="205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2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9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2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1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5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5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2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3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8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9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732499-2041-4850-931B-5A0438D25AF1}" type="datetimeFigureOut">
              <a:rPr lang="en-US" smtClean="0"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ADA8C7-0BCD-4B63-838B-294033B88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5CD580-E0F8-F1E1-D283-03E5AF0E7361}"/>
              </a:ext>
            </a:extLst>
          </p:cNvPr>
          <p:cNvSpPr/>
          <p:nvPr/>
        </p:nvSpPr>
        <p:spPr>
          <a:xfrm>
            <a:off x="248195" y="248195"/>
            <a:ext cx="6361612" cy="8647612"/>
          </a:xfrm>
          <a:custGeom>
            <a:avLst/>
            <a:gdLst>
              <a:gd name="connsiteX0" fmla="*/ 0 w 6361612"/>
              <a:gd name="connsiteY0" fmla="*/ 0 h 8647612"/>
              <a:gd name="connsiteX1" fmla="*/ 705561 w 6361612"/>
              <a:gd name="connsiteY1" fmla="*/ 0 h 8647612"/>
              <a:gd name="connsiteX2" fmla="*/ 1156657 w 6361612"/>
              <a:gd name="connsiteY2" fmla="*/ 0 h 8647612"/>
              <a:gd name="connsiteX3" fmla="*/ 1671369 w 6361612"/>
              <a:gd name="connsiteY3" fmla="*/ 0 h 8647612"/>
              <a:gd name="connsiteX4" fmla="*/ 2313313 w 6361612"/>
              <a:gd name="connsiteY4" fmla="*/ 0 h 8647612"/>
              <a:gd name="connsiteX5" fmla="*/ 2891642 w 6361612"/>
              <a:gd name="connsiteY5" fmla="*/ 0 h 8647612"/>
              <a:gd name="connsiteX6" fmla="*/ 3342738 w 6361612"/>
              <a:gd name="connsiteY6" fmla="*/ 0 h 8647612"/>
              <a:gd name="connsiteX7" fmla="*/ 3921066 w 6361612"/>
              <a:gd name="connsiteY7" fmla="*/ 0 h 8647612"/>
              <a:gd name="connsiteX8" fmla="*/ 4499395 w 6361612"/>
              <a:gd name="connsiteY8" fmla="*/ 0 h 8647612"/>
              <a:gd name="connsiteX9" fmla="*/ 4950491 w 6361612"/>
              <a:gd name="connsiteY9" fmla="*/ 0 h 8647612"/>
              <a:gd name="connsiteX10" fmla="*/ 5592435 w 6361612"/>
              <a:gd name="connsiteY10" fmla="*/ 0 h 8647612"/>
              <a:gd name="connsiteX11" fmla="*/ 6361612 w 6361612"/>
              <a:gd name="connsiteY11" fmla="*/ 0 h 8647612"/>
              <a:gd name="connsiteX12" fmla="*/ 6361612 w 6361612"/>
              <a:gd name="connsiteY12" fmla="*/ 749460 h 8647612"/>
              <a:gd name="connsiteX13" fmla="*/ 6361612 w 6361612"/>
              <a:gd name="connsiteY13" fmla="*/ 1239491 h 8647612"/>
              <a:gd name="connsiteX14" fmla="*/ 6361612 w 6361612"/>
              <a:gd name="connsiteY14" fmla="*/ 1988951 h 8647612"/>
              <a:gd name="connsiteX15" fmla="*/ 6361612 w 6361612"/>
              <a:gd name="connsiteY15" fmla="*/ 2392506 h 8647612"/>
              <a:gd name="connsiteX16" fmla="*/ 6361612 w 6361612"/>
              <a:gd name="connsiteY16" fmla="*/ 2796061 h 8647612"/>
              <a:gd name="connsiteX17" fmla="*/ 6361612 w 6361612"/>
              <a:gd name="connsiteY17" fmla="*/ 3545521 h 8647612"/>
              <a:gd name="connsiteX18" fmla="*/ 6361612 w 6361612"/>
              <a:gd name="connsiteY18" fmla="*/ 4035552 h 8647612"/>
              <a:gd name="connsiteX19" fmla="*/ 6361612 w 6361612"/>
              <a:gd name="connsiteY19" fmla="*/ 4352631 h 8647612"/>
              <a:gd name="connsiteX20" fmla="*/ 6361612 w 6361612"/>
              <a:gd name="connsiteY20" fmla="*/ 5015615 h 8647612"/>
              <a:gd name="connsiteX21" fmla="*/ 6361612 w 6361612"/>
              <a:gd name="connsiteY21" fmla="*/ 5332694 h 8647612"/>
              <a:gd name="connsiteX22" fmla="*/ 6361612 w 6361612"/>
              <a:gd name="connsiteY22" fmla="*/ 5822725 h 8647612"/>
              <a:gd name="connsiteX23" fmla="*/ 6361612 w 6361612"/>
              <a:gd name="connsiteY23" fmla="*/ 6312757 h 8647612"/>
              <a:gd name="connsiteX24" fmla="*/ 6361612 w 6361612"/>
              <a:gd name="connsiteY24" fmla="*/ 6716312 h 8647612"/>
              <a:gd name="connsiteX25" fmla="*/ 6361612 w 6361612"/>
              <a:gd name="connsiteY25" fmla="*/ 7465772 h 8647612"/>
              <a:gd name="connsiteX26" fmla="*/ 6361612 w 6361612"/>
              <a:gd name="connsiteY26" fmla="*/ 7782851 h 8647612"/>
              <a:gd name="connsiteX27" fmla="*/ 6361612 w 6361612"/>
              <a:gd name="connsiteY27" fmla="*/ 8647612 h 8647612"/>
              <a:gd name="connsiteX28" fmla="*/ 5910516 w 6361612"/>
              <a:gd name="connsiteY28" fmla="*/ 8647612 h 8647612"/>
              <a:gd name="connsiteX29" fmla="*/ 5395804 w 6361612"/>
              <a:gd name="connsiteY29" fmla="*/ 8647612 h 8647612"/>
              <a:gd name="connsiteX30" fmla="*/ 4944708 w 6361612"/>
              <a:gd name="connsiteY30" fmla="*/ 8647612 h 8647612"/>
              <a:gd name="connsiteX31" fmla="*/ 4302763 w 6361612"/>
              <a:gd name="connsiteY31" fmla="*/ 8647612 h 8647612"/>
              <a:gd name="connsiteX32" fmla="*/ 3724435 w 6361612"/>
              <a:gd name="connsiteY32" fmla="*/ 8647612 h 8647612"/>
              <a:gd name="connsiteX33" fmla="*/ 3082490 w 6361612"/>
              <a:gd name="connsiteY33" fmla="*/ 8647612 h 8647612"/>
              <a:gd name="connsiteX34" fmla="*/ 2440546 w 6361612"/>
              <a:gd name="connsiteY34" fmla="*/ 8647612 h 8647612"/>
              <a:gd name="connsiteX35" fmla="*/ 1862217 w 6361612"/>
              <a:gd name="connsiteY35" fmla="*/ 8647612 h 8647612"/>
              <a:gd name="connsiteX36" fmla="*/ 1411121 w 6361612"/>
              <a:gd name="connsiteY36" fmla="*/ 8647612 h 8647612"/>
              <a:gd name="connsiteX37" fmla="*/ 832793 w 6361612"/>
              <a:gd name="connsiteY37" fmla="*/ 8647612 h 8647612"/>
              <a:gd name="connsiteX38" fmla="*/ 0 w 6361612"/>
              <a:gd name="connsiteY38" fmla="*/ 8647612 h 8647612"/>
              <a:gd name="connsiteX39" fmla="*/ 0 w 6361612"/>
              <a:gd name="connsiteY39" fmla="*/ 7898152 h 8647612"/>
              <a:gd name="connsiteX40" fmla="*/ 0 w 6361612"/>
              <a:gd name="connsiteY40" fmla="*/ 7235169 h 8647612"/>
              <a:gd name="connsiteX41" fmla="*/ 0 w 6361612"/>
              <a:gd name="connsiteY41" fmla="*/ 6831613 h 8647612"/>
              <a:gd name="connsiteX42" fmla="*/ 0 w 6361612"/>
              <a:gd name="connsiteY42" fmla="*/ 6514534 h 8647612"/>
              <a:gd name="connsiteX43" fmla="*/ 0 w 6361612"/>
              <a:gd name="connsiteY43" fmla="*/ 5851551 h 8647612"/>
              <a:gd name="connsiteX44" fmla="*/ 0 w 6361612"/>
              <a:gd name="connsiteY44" fmla="*/ 5534472 h 8647612"/>
              <a:gd name="connsiteX45" fmla="*/ 0 w 6361612"/>
              <a:gd name="connsiteY45" fmla="*/ 5130916 h 8647612"/>
              <a:gd name="connsiteX46" fmla="*/ 0 w 6361612"/>
              <a:gd name="connsiteY46" fmla="*/ 4467933 h 8647612"/>
              <a:gd name="connsiteX47" fmla="*/ 0 w 6361612"/>
              <a:gd name="connsiteY47" fmla="*/ 3891425 h 8647612"/>
              <a:gd name="connsiteX48" fmla="*/ 0 w 6361612"/>
              <a:gd name="connsiteY48" fmla="*/ 3228442 h 8647612"/>
              <a:gd name="connsiteX49" fmla="*/ 0 w 6361612"/>
              <a:gd name="connsiteY49" fmla="*/ 2824887 h 8647612"/>
              <a:gd name="connsiteX50" fmla="*/ 0 w 6361612"/>
              <a:gd name="connsiteY50" fmla="*/ 2248379 h 8647612"/>
              <a:gd name="connsiteX51" fmla="*/ 0 w 6361612"/>
              <a:gd name="connsiteY51" fmla="*/ 1585396 h 8647612"/>
              <a:gd name="connsiteX52" fmla="*/ 0 w 6361612"/>
              <a:gd name="connsiteY52" fmla="*/ 1095364 h 8647612"/>
              <a:gd name="connsiteX53" fmla="*/ 0 w 6361612"/>
              <a:gd name="connsiteY53" fmla="*/ 691809 h 8647612"/>
              <a:gd name="connsiteX54" fmla="*/ 0 w 6361612"/>
              <a:gd name="connsiteY54" fmla="*/ 0 h 864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361612" h="8647612" fill="none" extrusionOk="0">
                <a:moveTo>
                  <a:pt x="0" y="0"/>
                </a:moveTo>
                <a:cubicBezTo>
                  <a:pt x="323598" y="-77545"/>
                  <a:pt x="414857" y="54447"/>
                  <a:pt x="705561" y="0"/>
                </a:cubicBezTo>
                <a:cubicBezTo>
                  <a:pt x="996265" y="-54447"/>
                  <a:pt x="1018211" y="374"/>
                  <a:pt x="1156657" y="0"/>
                </a:cubicBezTo>
                <a:cubicBezTo>
                  <a:pt x="1295103" y="-374"/>
                  <a:pt x="1510522" y="38008"/>
                  <a:pt x="1671369" y="0"/>
                </a:cubicBezTo>
                <a:cubicBezTo>
                  <a:pt x="1832216" y="-38008"/>
                  <a:pt x="2038770" y="8770"/>
                  <a:pt x="2313313" y="0"/>
                </a:cubicBezTo>
                <a:cubicBezTo>
                  <a:pt x="2587856" y="-8770"/>
                  <a:pt x="2771400" y="5993"/>
                  <a:pt x="2891642" y="0"/>
                </a:cubicBezTo>
                <a:cubicBezTo>
                  <a:pt x="3011884" y="-5993"/>
                  <a:pt x="3224138" y="10128"/>
                  <a:pt x="3342738" y="0"/>
                </a:cubicBezTo>
                <a:cubicBezTo>
                  <a:pt x="3461338" y="-10128"/>
                  <a:pt x="3738339" y="8840"/>
                  <a:pt x="3921066" y="0"/>
                </a:cubicBezTo>
                <a:cubicBezTo>
                  <a:pt x="4103793" y="-8840"/>
                  <a:pt x="4274017" y="3524"/>
                  <a:pt x="4499395" y="0"/>
                </a:cubicBezTo>
                <a:cubicBezTo>
                  <a:pt x="4724773" y="-3524"/>
                  <a:pt x="4844577" y="49125"/>
                  <a:pt x="4950491" y="0"/>
                </a:cubicBezTo>
                <a:cubicBezTo>
                  <a:pt x="5056405" y="-49125"/>
                  <a:pt x="5401875" y="26462"/>
                  <a:pt x="5592435" y="0"/>
                </a:cubicBezTo>
                <a:cubicBezTo>
                  <a:pt x="5782995" y="-26462"/>
                  <a:pt x="6092144" y="12047"/>
                  <a:pt x="6361612" y="0"/>
                </a:cubicBezTo>
                <a:cubicBezTo>
                  <a:pt x="6403248" y="200557"/>
                  <a:pt x="6278568" y="473888"/>
                  <a:pt x="6361612" y="749460"/>
                </a:cubicBezTo>
                <a:cubicBezTo>
                  <a:pt x="6444656" y="1025032"/>
                  <a:pt x="6321334" y="1014650"/>
                  <a:pt x="6361612" y="1239491"/>
                </a:cubicBezTo>
                <a:cubicBezTo>
                  <a:pt x="6401890" y="1464332"/>
                  <a:pt x="6275528" y="1789202"/>
                  <a:pt x="6361612" y="1988951"/>
                </a:cubicBezTo>
                <a:cubicBezTo>
                  <a:pt x="6447696" y="2188700"/>
                  <a:pt x="6326212" y="2250017"/>
                  <a:pt x="6361612" y="2392506"/>
                </a:cubicBezTo>
                <a:cubicBezTo>
                  <a:pt x="6397012" y="2534996"/>
                  <a:pt x="6325587" y="2618400"/>
                  <a:pt x="6361612" y="2796061"/>
                </a:cubicBezTo>
                <a:cubicBezTo>
                  <a:pt x="6397637" y="2973722"/>
                  <a:pt x="6359217" y="3334728"/>
                  <a:pt x="6361612" y="3545521"/>
                </a:cubicBezTo>
                <a:cubicBezTo>
                  <a:pt x="6364007" y="3756314"/>
                  <a:pt x="6314340" y="3902824"/>
                  <a:pt x="6361612" y="4035552"/>
                </a:cubicBezTo>
                <a:cubicBezTo>
                  <a:pt x="6408884" y="4168280"/>
                  <a:pt x="6323799" y="4201800"/>
                  <a:pt x="6361612" y="4352631"/>
                </a:cubicBezTo>
                <a:cubicBezTo>
                  <a:pt x="6399425" y="4503462"/>
                  <a:pt x="6349868" y="4763122"/>
                  <a:pt x="6361612" y="5015615"/>
                </a:cubicBezTo>
                <a:cubicBezTo>
                  <a:pt x="6373356" y="5268108"/>
                  <a:pt x="6345251" y="5174535"/>
                  <a:pt x="6361612" y="5332694"/>
                </a:cubicBezTo>
                <a:cubicBezTo>
                  <a:pt x="6377973" y="5490853"/>
                  <a:pt x="6348662" y="5707575"/>
                  <a:pt x="6361612" y="5822725"/>
                </a:cubicBezTo>
                <a:cubicBezTo>
                  <a:pt x="6374562" y="5937875"/>
                  <a:pt x="6356852" y="6075251"/>
                  <a:pt x="6361612" y="6312757"/>
                </a:cubicBezTo>
                <a:cubicBezTo>
                  <a:pt x="6366372" y="6550263"/>
                  <a:pt x="6358088" y="6535491"/>
                  <a:pt x="6361612" y="6716312"/>
                </a:cubicBezTo>
                <a:cubicBezTo>
                  <a:pt x="6365136" y="6897133"/>
                  <a:pt x="6279312" y="7308941"/>
                  <a:pt x="6361612" y="7465772"/>
                </a:cubicBezTo>
                <a:cubicBezTo>
                  <a:pt x="6443912" y="7622603"/>
                  <a:pt x="6330109" y="7701955"/>
                  <a:pt x="6361612" y="7782851"/>
                </a:cubicBezTo>
                <a:cubicBezTo>
                  <a:pt x="6393115" y="7863747"/>
                  <a:pt x="6351509" y="8220836"/>
                  <a:pt x="6361612" y="8647612"/>
                </a:cubicBezTo>
                <a:cubicBezTo>
                  <a:pt x="6141792" y="8687024"/>
                  <a:pt x="6065160" y="8638208"/>
                  <a:pt x="5910516" y="8647612"/>
                </a:cubicBezTo>
                <a:cubicBezTo>
                  <a:pt x="5755872" y="8657016"/>
                  <a:pt x="5564499" y="8627744"/>
                  <a:pt x="5395804" y="8647612"/>
                </a:cubicBezTo>
                <a:cubicBezTo>
                  <a:pt x="5227109" y="8667480"/>
                  <a:pt x="5118255" y="8629361"/>
                  <a:pt x="4944708" y="8647612"/>
                </a:cubicBezTo>
                <a:cubicBezTo>
                  <a:pt x="4771161" y="8665863"/>
                  <a:pt x="4465502" y="8644953"/>
                  <a:pt x="4302763" y="8647612"/>
                </a:cubicBezTo>
                <a:cubicBezTo>
                  <a:pt x="4140025" y="8650271"/>
                  <a:pt x="3972087" y="8599672"/>
                  <a:pt x="3724435" y="8647612"/>
                </a:cubicBezTo>
                <a:cubicBezTo>
                  <a:pt x="3476783" y="8695552"/>
                  <a:pt x="3288908" y="8622225"/>
                  <a:pt x="3082490" y="8647612"/>
                </a:cubicBezTo>
                <a:cubicBezTo>
                  <a:pt x="2876072" y="8672999"/>
                  <a:pt x="2743776" y="8575242"/>
                  <a:pt x="2440546" y="8647612"/>
                </a:cubicBezTo>
                <a:cubicBezTo>
                  <a:pt x="2137316" y="8719982"/>
                  <a:pt x="2024392" y="8630833"/>
                  <a:pt x="1862217" y="8647612"/>
                </a:cubicBezTo>
                <a:cubicBezTo>
                  <a:pt x="1700042" y="8664391"/>
                  <a:pt x="1584000" y="8627406"/>
                  <a:pt x="1411121" y="8647612"/>
                </a:cubicBezTo>
                <a:cubicBezTo>
                  <a:pt x="1238242" y="8667818"/>
                  <a:pt x="1089044" y="8609168"/>
                  <a:pt x="832793" y="8647612"/>
                </a:cubicBezTo>
                <a:cubicBezTo>
                  <a:pt x="576542" y="8686056"/>
                  <a:pt x="178350" y="8583877"/>
                  <a:pt x="0" y="8647612"/>
                </a:cubicBezTo>
                <a:cubicBezTo>
                  <a:pt x="-7781" y="8370565"/>
                  <a:pt x="53361" y="8104427"/>
                  <a:pt x="0" y="7898152"/>
                </a:cubicBezTo>
                <a:cubicBezTo>
                  <a:pt x="-53361" y="7691877"/>
                  <a:pt x="29423" y="7402780"/>
                  <a:pt x="0" y="7235169"/>
                </a:cubicBezTo>
                <a:cubicBezTo>
                  <a:pt x="-29423" y="7067558"/>
                  <a:pt x="44987" y="6913013"/>
                  <a:pt x="0" y="6831613"/>
                </a:cubicBezTo>
                <a:cubicBezTo>
                  <a:pt x="-44987" y="6750213"/>
                  <a:pt x="17625" y="6621204"/>
                  <a:pt x="0" y="6514534"/>
                </a:cubicBezTo>
                <a:cubicBezTo>
                  <a:pt x="-17625" y="6407864"/>
                  <a:pt x="14125" y="6075517"/>
                  <a:pt x="0" y="5851551"/>
                </a:cubicBezTo>
                <a:cubicBezTo>
                  <a:pt x="-14125" y="5627585"/>
                  <a:pt x="7683" y="5607037"/>
                  <a:pt x="0" y="5534472"/>
                </a:cubicBezTo>
                <a:cubicBezTo>
                  <a:pt x="-7683" y="5461907"/>
                  <a:pt x="428" y="5293161"/>
                  <a:pt x="0" y="5130916"/>
                </a:cubicBezTo>
                <a:cubicBezTo>
                  <a:pt x="-428" y="4968671"/>
                  <a:pt x="70602" y="4752938"/>
                  <a:pt x="0" y="4467933"/>
                </a:cubicBezTo>
                <a:cubicBezTo>
                  <a:pt x="-70602" y="4182928"/>
                  <a:pt x="47291" y="4160191"/>
                  <a:pt x="0" y="3891425"/>
                </a:cubicBezTo>
                <a:cubicBezTo>
                  <a:pt x="-47291" y="3622659"/>
                  <a:pt x="26784" y="3482983"/>
                  <a:pt x="0" y="3228442"/>
                </a:cubicBezTo>
                <a:cubicBezTo>
                  <a:pt x="-26784" y="2973901"/>
                  <a:pt x="23949" y="2997899"/>
                  <a:pt x="0" y="2824887"/>
                </a:cubicBezTo>
                <a:cubicBezTo>
                  <a:pt x="-23949" y="2651875"/>
                  <a:pt x="64393" y="2487342"/>
                  <a:pt x="0" y="2248379"/>
                </a:cubicBezTo>
                <a:cubicBezTo>
                  <a:pt x="-64393" y="2009416"/>
                  <a:pt x="77410" y="1880062"/>
                  <a:pt x="0" y="1585396"/>
                </a:cubicBezTo>
                <a:cubicBezTo>
                  <a:pt x="-77410" y="1290730"/>
                  <a:pt x="33486" y="1255649"/>
                  <a:pt x="0" y="1095364"/>
                </a:cubicBezTo>
                <a:cubicBezTo>
                  <a:pt x="-33486" y="935079"/>
                  <a:pt x="28851" y="853893"/>
                  <a:pt x="0" y="691809"/>
                </a:cubicBezTo>
                <a:cubicBezTo>
                  <a:pt x="-28851" y="529725"/>
                  <a:pt x="40839" y="209904"/>
                  <a:pt x="0" y="0"/>
                </a:cubicBezTo>
                <a:close/>
              </a:path>
              <a:path w="6361612" h="8647612" stroke="0" extrusionOk="0">
                <a:moveTo>
                  <a:pt x="0" y="0"/>
                </a:moveTo>
                <a:cubicBezTo>
                  <a:pt x="268555" y="-12380"/>
                  <a:pt x="426537" y="30071"/>
                  <a:pt x="641944" y="0"/>
                </a:cubicBezTo>
                <a:cubicBezTo>
                  <a:pt x="857351" y="-30071"/>
                  <a:pt x="1132512" y="75930"/>
                  <a:pt x="1347505" y="0"/>
                </a:cubicBezTo>
                <a:cubicBezTo>
                  <a:pt x="1562498" y="-75930"/>
                  <a:pt x="1678643" y="26206"/>
                  <a:pt x="1862217" y="0"/>
                </a:cubicBezTo>
                <a:cubicBezTo>
                  <a:pt x="2045791" y="-26206"/>
                  <a:pt x="2160742" y="25803"/>
                  <a:pt x="2249697" y="0"/>
                </a:cubicBezTo>
                <a:cubicBezTo>
                  <a:pt x="2338652" y="-25803"/>
                  <a:pt x="2534483" y="4679"/>
                  <a:pt x="2700793" y="0"/>
                </a:cubicBezTo>
                <a:cubicBezTo>
                  <a:pt x="2867103" y="-4679"/>
                  <a:pt x="3083023" y="52842"/>
                  <a:pt x="3406354" y="0"/>
                </a:cubicBezTo>
                <a:cubicBezTo>
                  <a:pt x="3729685" y="-52842"/>
                  <a:pt x="3964610" y="19082"/>
                  <a:pt x="4111915" y="0"/>
                </a:cubicBezTo>
                <a:cubicBezTo>
                  <a:pt x="4259220" y="-19082"/>
                  <a:pt x="4408087" y="13953"/>
                  <a:pt x="4563011" y="0"/>
                </a:cubicBezTo>
                <a:cubicBezTo>
                  <a:pt x="4717935" y="-13953"/>
                  <a:pt x="4905240" y="25610"/>
                  <a:pt x="5014107" y="0"/>
                </a:cubicBezTo>
                <a:cubicBezTo>
                  <a:pt x="5122974" y="-25610"/>
                  <a:pt x="5331255" y="14759"/>
                  <a:pt x="5528819" y="0"/>
                </a:cubicBezTo>
                <a:cubicBezTo>
                  <a:pt x="5726383" y="-14759"/>
                  <a:pt x="5950830" y="9490"/>
                  <a:pt x="6361612" y="0"/>
                </a:cubicBezTo>
                <a:cubicBezTo>
                  <a:pt x="6370938" y="184151"/>
                  <a:pt x="6335285" y="246472"/>
                  <a:pt x="6361612" y="403555"/>
                </a:cubicBezTo>
                <a:cubicBezTo>
                  <a:pt x="6387939" y="560639"/>
                  <a:pt x="6288984" y="862391"/>
                  <a:pt x="6361612" y="1066539"/>
                </a:cubicBezTo>
                <a:cubicBezTo>
                  <a:pt x="6434240" y="1270687"/>
                  <a:pt x="6322407" y="1594795"/>
                  <a:pt x="6361612" y="1815999"/>
                </a:cubicBezTo>
                <a:cubicBezTo>
                  <a:pt x="6400817" y="2037203"/>
                  <a:pt x="6343306" y="2094271"/>
                  <a:pt x="6361612" y="2219554"/>
                </a:cubicBezTo>
                <a:cubicBezTo>
                  <a:pt x="6379918" y="2344838"/>
                  <a:pt x="6327441" y="2585100"/>
                  <a:pt x="6361612" y="2796061"/>
                </a:cubicBezTo>
                <a:cubicBezTo>
                  <a:pt x="6395783" y="3007022"/>
                  <a:pt x="6350314" y="3044171"/>
                  <a:pt x="6361612" y="3286093"/>
                </a:cubicBezTo>
                <a:cubicBezTo>
                  <a:pt x="6372910" y="3528015"/>
                  <a:pt x="6344054" y="3500354"/>
                  <a:pt x="6361612" y="3603172"/>
                </a:cubicBezTo>
                <a:cubicBezTo>
                  <a:pt x="6379170" y="3705990"/>
                  <a:pt x="6357556" y="3944921"/>
                  <a:pt x="6361612" y="4093203"/>
                </a:cubicBezTo>
                <a:cubicBezTo>
                  <a:pt x="6365668" y="4241485"/>
                  <a:pt x="6331594" y="4617231"/>
                  <a:pt x="6361612" y="4756187"/>
                </a:cubicBezTo>
                <a:cubicBezTo>
                  <a:pt x="6391630" y="4895143"/>
                  <a:pt x="6294068" y="5169836"/>
                  <a:pt x="6361612" y="5332694"/>
                </a:cubicBezTo>
                <a:cubicBezTo>
                  <a:pt x="6429156" y="5495552"/>
                  <a:pt x="6337471" y="5763288"/>
                  <a:pt x="6361612" y="5909202"/>
                </a:cubicBezTo>
                <a:cubicBezTo>
                  <a:pt x="6385753" y="6055116"/>
                  <a:pt x="6315402" y="6191607"/>
                  <a:pt x="6361612" y="6399233"/>
                </a:cubicBezTo>
                <a:cubicBezTo>
                  <a:pt x="6407822" y="6606859"/>
                  <a:pt x="6324444" y="6672193"/>
                  <a:pt x="6361612" y="6802788"/>
                </a:cubicBezTo>
                <a:cubicBezTo>
                  <a:pt x="6398780" y="6933384"/>
                  <a:pt x="6339466" y="7009854"/>
                  <a:pt x="6361612" y="7119867"/>
                </a:cubicBezTo>
                <a:cubicBezTo>
                  <a:pt x="6383758" y="7229880"/>
                  <a:pt x="6347856" y="7299031"/>
                  <a:pt x="6361612" y="7436946"/>
                </a:cubicBezTo>
                <a:cubicBezTo>
                  <a:pt x="6375368" y="7574861"/>
                  <a:pt x="6341193" y="7677442"/>
                  <a:pt x="6361612" y="7840502"/>
                </a:cubicBezTo>
                <a:cubicBezTo>
                  <a:pt x="6382031" y="8003562"/>
                  <a:pt x="6355761" y="8018684"/>
                  <a:pt x="6361612" y="8157581"/>
                </a:cubicBezTo>
                <a:cubicBezTo>
                  <a:pt x="6367463" y="8296478"/>
                  <a:pt x="6340089" y="8414310"/>
                  <a:pt x="6361612" y="8647612"/>
                </a:cubicBezTo>
                <a:cubicBezTo>
                  <a:pt x="6153916" y="8661784"/>
                  <a:pt x="5940451" y="8600480"/>
                  <a:pt x="5783284" y="8647612"/>
                </a:cubicBezTo>
                <a:cubicBezTo>
                  <a:pt x="5626117" y="8694744"/>
                  <a:pt x="5487611" y="8595948"/>
                  <a:pt x="5268571" y="8647612"/>
                </a:cubicBezTo>
                <a:cubicBezTo>
                  <a:pt x="5049531" y="8699276"/>
                  <a:pt x="5017867" y="8614858"/>
                  <a:pt x="4817475" y="8647612"/>
                </a:cubicBezTo>
                <a:cubicBezTo>
                  <a:pt x="4617083" y="8680366"/>
                  <a:pt x="4324048" y="8588469"/>
                  <a:pt x="4175531" y="8647612"/>
                </a:cubicBezTo>
                <a:cubicBezTo>
                  <a:pt x="4027014" y="8706755"/>
                  <a:pt x="3710037" y="8637874"/>
                  <a:pt x="3469970" y="8647612"/>
                </a:cubicBezTo>
                <a:cubicBezTo>
                  <a:pt x="3229903" y="8657350"/>
                  <a:pt x="3150669" y="8592735"/>
                  <a:pt x="2955258" y="8647612"/>
                </a:cubicBezTo>
                <a:cubicBezTo>
                  <a:pt x="2759847" y="8702489"/>
                  <a:pt x="2546228" y="8610306"/>
                  <a:pt x="2376930" y="8647612"/>
                </a:cubicBezTo>
                <a:cubicBezTo>
                  <a:pt x="2207632" y="8684918"/>
                  <a:pt x="2090315" y="8608300"/>
                  <a:pt x="1989450" y="8647612"/>
                </a:cubicBezTo>
                <a:cubicBezTo>
                  <a:pt x="1888585" y="8686924"/>
                  <a:pt x="1670313" y="8635251"/>
                  <a:pt x="1474737" y="8647612"/>
                </a:cubicBezTo>
                <a:cubicBezTo>
                  <a:pt x="1279161" y="8659973"/>
                  <a:pt x="1169863" y="8615846"/>
                  <a:pt x="960025" y="8647612"/>
                </a:cubicBezTo>
                <a:cubicBezTo>
                  <a:pt x="750187" y="8679378"/>
                  <a:pt x="236681" y="8560075"/>
                  <a:pt x="0" y="8647612"/>
                </a:cubicBezTo>
                <a:cubicBezTo>
                  <a:pt x="-7387" y="8430553"/>
                  <a:pt x="46479" y="8351579"/>
                  <a:pt x="0" y="8071105"/>
                </a:cubicBezTo>
                <a:cubicBezTo>
                  <a:pt x="-46479" y="7790631"/>
                  <a:pt x="36908" y="7904027"/>
                  <a:pt x="0" y="7754025"/>
                </a:cubicBezTo>
                <a:cubicBezTo>
                  <a:pt x="-36908" y="7604023"/>
                  <a:pt x="27981" y="7447797"/>
                  <a:pt x="0" y="7263994"/>
                </a:cubicBezTo>
                <a:cubicBezTo>
                  <a:pt x="-27981" y="7080191"/>
                  <a:pt x="37438" y="7074678"/>
                  <a:pt x="0" y="6946915"/>
                </a:cubicBezTo>
                <a:cubicBezTo>
                  <a:pt x="-37438" y="6819152"/>
                  <a:pt x="18931" y="6748825"/>
                  <a:pt x="0" y="6629836"/>
                </a:cubicBezTo>
                <a:cubicBezTo>
                  <a:pt x="-18931" y="6510847"/>
                  <a:pt x="21448" y="6400289"/>
                  <a:pt x="0" y="6226281"/>
                </a:cubicBezTo>
                <a:cubicBezTo>
                  <a:pt x="-21448" y="6052273"/>
                  <a:pt x="7213" y="6010320"/>
                  <a:pt x="0" y="5909202"/>
                </a:cubicBezTo>
                <a:cubicBezTo>
                  <a:pt x="-7213" y="5808084"/>
                  <a:pt x="45934" y="5613925"/>
                  <a:pt x="0" y="5332694"/>
                </a:cubicBezTo>
                <a:cubicBezTo>
                  <a:pt x="-45934" y="5051463"/>
                  <a:pt x="50188" y="4737569"/>
                  <a:pt x="0" y="4583234"/>
                </a:cubicBezTo>
                <a:cubicBezTo>
                  <a:pt x="-50188" y="4428899"/>
                  <a:pt x="35119" y="4376028"/>
                  <a:pt x="0" y="4266155"/>
                </a:cubicBezTo>
                <a:cubicBezTo>
                  <a:pt x="-35119" y="4156282"/>
                  <a:pt x="29876" y="3907585"/>
                  <a:pt x="0" y="3689648"/>
                </a:cubicBezTo>
                <a:cubicBezTo>
                  <a:pt x="-29876" y="3471711"/>
                  <a:pt x="3900" y="3478676"/>
                  <a:pt x="0" y="3372569"/>
                </a:cubicBezTo>
                <a:cubicBezTo>
                  <a:pt x="-3900" y="3266462"/>
                  <a:pt x="2340" y="3090053"/>
                  <a:pt x="0" y="2882537"/>
                </a:cubicBezTo>
                <a:cubicBezTo>
                  <a:pt x="-2340" y="2675021"/>
                  <a:pt x="44808" y="2516754"/>
                  <a:pt x="0" y="2392506"/>
                </a:cubicBezTo>
                <a:cubicBezTo>
                  <a:pt x="-44808" y="2268258"/>
                  <a:pt x="30615" y="1945131"/>
                  <a:pt x="0" y="1729522"/>
                </a:cubicBezTo>
                <a:cubicBezTo>
                  <a:pt x="-30615" y="1513913"/>
                  <a:pt x="29232" y="1178983"/>
                  <a:pt x="0" y="980063"/>
                </a:cubicBezTo>
                <a:cubicBezTo>
                  <a:pt x="-29232" y="781143"/>
                  <a:pt x="7905" y="408231"/>
                  <a:pt x="0" y="0"/>
                </a:cubicBezTo>
                <a:close/>
              </a:path>
            </a:pathLst>
          </a:custGeom>
          <a:noFill/>
          <a:ln w="57150">
            <a:prstDash val="lgDashDot"/>
            <a:extLst>
              <a:ext uri="{C807C97D-BFC1-408E-A445-0C87EB9F89A2}">
                <ask:lineSketchStyleProps xmlns:ask="http://schemas.microsoft.com/office/drawing/2018/sketchyshapes" sd="34032583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1DE1EDD-44BB-561D-D0F7-3C1D0ED9DD44}"/>
              </a:ext>
            </a:extLst>
          </p:cNvPr>
          <p:cNvSpPr/>
          <p:nvPr/>
        </p:nvSpPr>
        <p:spPr>
          <a:xfrm>
            <a:off x="1605096" y="3037115"/>
            <a:ext cx="3647803" cy="351390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890D64-30F2-AE98-A08A-EA22AE549E15}"/>
              </a:ext>
            </a:extLst>
          </p:cNvPr>
          <p:cNvSpPr/>
          <p:nvPr/>
        </p:nvSpPr>
        <p:spPr>
          <a:xfrm>
            <a:off x="499321" y="-52251"/>
            <a:ext cx="1577671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cap="none" spc="0" dirty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  <a:effectLst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B5ECE2-E5BE-982D-697B-2E924DD2C5D2}"/>
              </a:ext>
            </a:extLst>
          </p:cNvPr>
          <p:cNvSpPr txBox="1"/>
          <p:nvPr/>
        </p:nvSpPr>
        <p:spPr>
          <a:xfrm>
            <a:off x="627014" y="6917617"/>
            <a:ext cx="560396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Test/Quiz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Independent Learning</a:t>
            </a:r>
          </a:p>
          <a:p>
            <a:endParaRPr lang="en-US" dirty="0"/>
          </a:p>
        </p:txBody>
      </p:sp>
      <p:pic>
        <p:nvPicPr>
          <p:cNvPr id="18" name="Picture 17" descr="A blue and white mushroom&#10;&#10;AI-generated content may be incorrect.">
            <a:extLst>
              <a:ext uri="{FF2B5EF4-FFF2-40B4-BE49-F238E27FC236}">
                <a16:creationId xmlns:a16="http://schemas.microsoft.com/office/drawing/2014/main" id="{1A8CF04F-F097-A93B-C5E8-357CACD30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>
            <a:off x="2076992" y="3418294"/>
            <a:ext cx="2704009" cy="262206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16DB209-C65F-7CFF-3475-CC7BA0017C5B}"/>
              </a:ext>
            </a:extLst>
          </p:cNvPr>
          <p:cNvSpPr txBox="1"/>
          <p:nvPr/>
        </p:nvSpPr>
        <p:spPr>
          <a:xfrm>
            <a:off x="2155371" y="624858"/>
            <a:ext cx="437605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Independent Work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54169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AF4001-0CA0-5E9D-E859-2F0A68A52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8E1CAE-F22F-B49B-977D-96562C007AA1}"/>
              </a:ext>
            </a:extLst>
          </p:cNvPr>
          <p:cNvSpPr/>
          <p:nvPr/>
        </p:nvSpPr>
        <p:spPr>
          <a:xfrm>
            <a:off x="248195" y="248195"/>
            <a:ext cx="6361612" cy="8647612"/>
          </a:xfrm>
          <a:custGeom>
            <a:avLst/>
            <a:gdLst>
              <a:gd name="connsiteX0" fmla="*/ 0 w 6361612"/>
              <a:gd name="connsiteY0" fmla="*/ 0 h 8647612"/>
              <a:gd name="connsiteX1" fmla="*/ 641944 w 6361612"/>
              <a:gd name="connsiteY1" fmla="*/ 0 h 8647612"/>
              <a:gd name="connsiteX2" fmla="*/ 1347505 w 6361612"/>
              <a:gd name="connsiteY2" fmla="*/ 0 h 8647612"/>
              <a:gd name="connsiteX3" fmla="*/ 1862217 w 6361612"/>
              <a:gd name="connsiteY3" fmla="*/ 0 h 8647612"/>
              <a:gd name="connsiteX4" fmla="*/ 2249697 w 6361612"/>
              <a:gd name="connsiteY4" fmla="*/ 0 h 8647612"/>
              <a:gd name="connsiteX5" fmla="*/ 2700793 w 6361612"/>
              <a:gd name="connsiteY5" fmla="*/ 0 h 8647612"/>
              <a:gd name="connsiteX6" fmla="*/ 3406354 w 6361612"/>
              <a:gd name="connsiteY6" fmla="*/ 0 h 8647612"/>
              <a:gd name="connsiteX7" fmla="*/ 4111915 w 6361612"/>
              <a:gd name="connsiteY7" fmla="*/ 0 h 8647612"/>
              <a:gd name="connsiteX8" fmla="*/ 4563011 w 6361612"/>
              <a:gd name="connsiteY8" fmla="*/ 0 h 8647612"/>
              <a:gd name="connsiteX9" fmla="*/ 5014107 w 6361612"/>
              <a:gd name="connsiteY9" fmla="*/ 0 h 8647612"/>
              <a:gd name="connsiteX10" fmla="*/ 5528819 w 6361612"/>
              <a:gd name="connsiteY10" fmla="*/ 0 h 8647612"/>
              <a:gd name="connsiteX11" fmla="*/ 6361612 w 6361612"/>
              <a:gd name="connsiteY11" fmla="*/ 0 h 8647612"/>
              <a:gd name="connsiteX12" fmla="*/ 6361612 w 6361612"/>
              <a:gd name="connsiteY12" fmla="*/ 403555 h 8647612"/>
              <a:gd name="connsiteX13" fmla="*/ 6361612 w 6361612"/>
              <a:gd name="connsiteY13" fmla="*/ 1066539 h 8647612"/>
              <a:gd name="connsiteX14" fmla="*/ 6361612 w 6361612"/>
              <a:gd name="connsiteY14" fmla="*/ 1815999 h 8647612"/>
              <a:gd name="connsiteX15" fmla="*/ 6361612 w 6361612"/>
              <a:gd name="connsiteY15" fmla="*/ 2219554 h 8647612"/>
              <a:gd name="connsiteX16" fmla="*/ 6361612 w 6361612"/>
              <a:gd name="connsiteY16" fmla="*/ 2796061 h 8647612"/>
              <a:gd name="connsiteX17" fmla="*/ 6361612 w 6361612"/>
              <a:gd name="connsiteY17" fmla="*/ 3286093 h 8647612"/>
              <a:gd name="connsiteX18" fmla="*/ 6361612 w 6361612"/>
              <a:gd name="connsiteY18" fmla="*/ 3603172 h 8647612"/>
              <a:gd name="connsiteX19" fmla="*/ 6361612 w 6361612"/>
              <a:gd name="connsiteY19" fmla="*/ 4093203 h 8647612"/>
              <a:gd name="connsiteX20" fmla="*/ 6361612 w 6361612"/>
              <a:gd name="connsiteY20" fmla="*/ 4756187 h 8647612"/>
              <a:gd name="connsiteX21" fmla="*/ 6361612 w 6361612"/>
              <a:gd name="connsiteY21" fmla="*/ 5332694 h 8647612"/>
              <a:gd name="connsiteX22" fmla="*/ 6361612 w 6361612"/>
              <a:gd name="connsiteY22" fmla="*/ 5909202 h 8647612"/>
              <a:gd name="connsiteX23" fmla="*/ 6361612 w 6361612"/>
              <a:gd name="connsiteY23" fmla="*/ 6399233 h 8647612"/>
              <a:gd name="connsiteX24" fmla="*/ 6361612 w 6361612"/>
              <a:gd name="connsiteY24" fmla="*/ 6802788 h 8647612"/>
              <a:gd name="connsiteX25" fmla="*/ 6361612 w 6361612"/>
              <a:gd name="connsiteY25" fmla="*/ 7119867 h 8647612"/>
              <a:gd name="connsiteX26" fmla="*/ 6361612 w 6361612"/>
              <a:gd name="connsiteY26" fmla="*/ 7436946 h 8647612"/>
              <a:gd name="connsiteX27" fmla="*/ 6361612 w 6361612"/>
              <a:gd name="connsiteY27" fmla="*/ 7840502 h 8647612"/>
              <a:gd name="connsiteX28" fmla="*/ 6361612 w 6361612"/>
              <a:gd name="connsiteY28" fmla="*/ 8157581 h 8647612"/>
              <a:gd name="connsiteX29" fmla="*/ 6361612 w 6361612"/>
              <a:gd name="connsiteY29" fmla="*/ 8647612 h 8647612"/>
              <a:gd name="connsiteX30" fmla="*/ 5783284 w 6361612"/>
              <a:gd name="connsiteY30" fmla="*/ 8647612 h 8647612"/>
              <a:gd name="connsiteX31" fmla="*/ 5268571 w 6361612"/>
              <a:gd name="connsiteY31" fmla="*/ 8647612 h 8647612"/>
              <a:gd name="connsiteX32" fmla="*/ 4817475 w 6361612"/>
              <a:gd name="connsiteY32" fmla="*/ 8647612 h 8647612"/>
              <a:gd name="connsiteX33" fmla="*/ 4175531 w 6361612"/>
              <a:gd name="connsiteY33" fmla="*/ 8647612 h 8647612"/>
              <a:gd name="connsiteX34" fmla="*/ 3469970 w 6361612"/>
              <a:gd name="connsiteY34" fmla="*/ 8647612 h 8647612"/>
              <a:gd name="connsiteX35" fmla="*/ 2955258 w 6361612"/>
              <a:gd name="connsiteY35" fmla="*/ 8647612 h 8647612"/>
              <a:gd name="connsiteX36" fmla="*/ 2376930 w 6361612"/>
              <a:gd name="connsiteY36" fmla="*/ 8647612 h 8647612"/>
              <a:gd name="connsiteX37" fmla="*/ 1989450 w 6361612"/>
              <a:gd name="connsiteY37" fmla="*/ 8647612 h 8647612"/>
              <a:gd name="connsiteX38" fmla="*/ 1474737 w 6361612"/>
              <a:gd name="connsiteY38" fmla="*/ 8647612 h 8647612"/>
              <a:gd name="connsiteX39" fmla="*/ 960025 w 6361612"/>
              <a:gd name="connsiteY39" fmla="*/ 8647612 h 8647612"/>
              <a:gd name="connsiteX40" fmla="*/ 0 w 6361612"/>
              <a:gd name="connsiteY40" fmla="*/ 8647612 h 8647612"/>
              <a:gd name="connsiteX41" fmla="*/ 0 w 6361612"/>
              <a:gd name="connsiteY41" fmla="*/ 8071105 h 8647612"/>
              <a:gd name="connsiteX42" fmla="*/ 0 w 6361612"/>
              <a:gd name="connsiteY42" fmla="*/ 7754025 h 8647612"/>
              <a:gd name="connsiteX43" fmla="*/ 0 w 6361612"/>
              <a:gd name="connsiteY43" fmla="*/ 7263994 h 8647612"/>
              <a:gd name="connsiteX44" fmla="*/ 0 w 6361612"/>
              <a:gd name="connsiteY44" fmla="*/ 6946915 h 8647612"/>
              <a:gd name="connsiteX45" fmla="*/ 0 w 6361612"/>
              <a:gd name="connsiteY45" fmla="*/ 6629836 h 8647612"/>
              <a:gd name="connsiteX46" fmla="*/ 0 w 6361612"/>
              <a:gd name="connsiteY46" fmla="*/ 6226281 h 8647612"/>
              <a:gd name="connsiteX47" fmla="*/ 0 w 6361612"/>
              <a:gd name="connsiteY47" fmla="*/ 5909202 h 8647612"/>
              <a:gd name="connsiteX48" fmla="*/ 0 w 6361612"/>
              <a:gd name="connsiteY48" fmla="*/ 5332694 h 8647612"/>
              <a:gd name="connsiteX49" fmla="*/ 0 w 6361612"/>
              <a:gd name="connsiteY49" fmla="*/ 4583234 h 8647612"/>
              <a:gd name="connsiteX50" fmla="*/ 0 w 6361612"/>
              <a:gd name="connsiteY50" fmla="*/ 4266155 h 8647612"/>
              <a:gd name="connsiteX51" fmla="*/ 0 w 6361612"/>
              <a:gd name="connsiteY51" fmla="*/ 3689648 h 8647612"/>
              <a:gd name="connsiteX52" fmla="*/ 0 w 6361612"/>
              <a:gd name="connsiteY52" fmla="*/ 3372569 h 8647612"/>
              <a:gd name="connsiteX53" fmla="*/ 0 w 6361612"/>
              <a:gd name="connsiteY53" fmla="*/ 2882537 h 8647612"/>
              <a:gd name="connsiteX54" fmla="*/ 0 w 6361612"/>
              <a:gd name="connsiteY54" fmla="*/ 2392506 h 8647612"/>
              <a:gd name="connsiteX55" fmla="*/ 0 w 6361612"/>
              <a:gd name="connsiteY55" fmla="*/ 1729522 h 8647612"/>
              <a:gd name="connsiteX56" fmla="*/ 0 w 6361612"/>
              <a:gd name="connsiteY56" fmla="*/ 980063 h 8647612"/>
              <a:gd name="connsiteX57" fmla="*/ 0 w 6361612"/>
              <a:gd name="connsiteY57" fmla="*/ 0 h 864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361612" h="8647612" extrusionOk="0">
                <a:moveTo>
                  <a:pt x="0" y="0"/>
                </a:moveTo>
                <a:cubicBezTo>
                  <a:pt x="268555" y="-12380"/>
                  <a:pt x="426537" y="30071"/>
                  <a:pt x="641944" y="0"/>
                </a:cubicBezTo>
                <a:cubicBezTo>
                  <a:pt x="857351" y="-30071"/>
                  <a:pt x="1132512" y="75930"/>
                  <a:pt x="1347505" y="0"/>
                </a:cubicBezTo>
                <a:cubicBezTo>
                  <a:pt x="1562498" y="-75930"/>
                  <a:pt x="1678643" y="26206"/>
                  <a:pt x="1862217" y="0"/>
                </a:cubicBezTo>
                <a:cubicBezTo>
                  <a:pt x="2045791" y="-26206"/>
                  <a:pt x="2160742" y="25803"/>
                  <a:pt x="2249697" y="0"/>
                </a:cubicBezTo>
                <a:cubicBezTo>
                  <a:pt x="2338652" y="-25803"/>
                  <a:pt x="2534483" y="4679"/>
                  <a:pt x="2700793" y="0"/>
                </a:cubicBezTo>
                <a:cubicBezTo>
                  <a:pt x="2867103" y="-4679"/>
                  <a:pt x="3083023" y="52842"/>
                  <a:pt x="3406354" y="0"/>
                </a:cubicBezTo>
                <a:cubicBezTo>
                  <a:pt x="3729685" y="-52842"/>
                  <a:pt x="3964610" y="19082"/>
                  <a:pt x="4111915" y="0"/>
                </a:cubicBezTo>
                <a:cubicBezTo>
                  <a:pt x="4259220" y="-19082"/>
                  <a:pt x="4408087" y="13953"/>
                  <a:pt x="4563011" y="0"/>
                </a:cubicBezTo>
                <a:cubicBezTo>
                  <a:pt x="4717935" y="-13953"/>
                  <a:pt x="4905240" y="25610"/>
                  <a:pt x="5014107" y="0"/>
                </a:cubicBezTo>
                <a:cubicBezTo>
                  <a:pt x="5122974" y="-25610"/>
                  <a:pt x="5331255" y="14759"/>
                  <a:pt x="5528819" y="0"/>
                </a:cubicBezTo>
                <a:cubicBezTo>
                  <a:pt x="5726383" y="-14759"/>
                  <a:pt x="5950830" y="9490"/>
                  <a:pt x="6361612" y="0"/>
                </a:cubicBezTo>
                <a:cubicBezTo>
                  <a:pt x="6370938" y="184151"/>
                  <a:pt x="6335285" y="246472"/>
                  <a:pt x="6361612" y="403555"/>
                </a:cubicBezTo>
                <a:cubicBezTo>
                  <a:pt x="6387939" y="560639"/>
                  <a:pt x="6288984" y="862391"/>
                  <a:pt x="6361612" y="1066539"/>
                </a:cubicBezTo>
                <a:cubicBezTo>
                  <a:pt x="6434240" y="1270687"/>
                  <a:pt x="6322407" y="1594795"/>
                  <a:pt x="6361612" y="1815999"/>
                </a:cubicBezTo>
                <a:cubicBezTo>
                  <a:pt x="6400817" y="2037203"/>
                  <a:pt x="6343306" y="2094271"/>
                  <a:pt x="6361612" y="2219554"/>
                </a:cubicBezTo>
                <a:cubicBezTo>
                  <a:pt x="6379918" y="2344838"/>
                  <a:pt x="6327441" y="2585100"/>
                  <a:pt x="6361612" y="2796061"/>
                </a:cubicBezTo>
                <a:cubicBezTo>
                  <a:pt x="6395783" y="3007022"/>
                  <a:pt x="6350314" y="3044171"/>
                  <a:pt x="6361612" y="3286093"/>
                </a:cubicBezTo>
                <a:cubicBezTo>
                  <a:pt x="6372910" y="3528015"/>
                  <a:pt x="6344054" y="3500354"/>
                  <a:pt x="6361612" y="3603172"/>
                </a:cubicBezTo>
                <a:cubicBezTo>
                  <a:pt x="6379170" y="3705990"/>
                  <a:pt x="6357556" y="3944921"/>
                  <a:pt x="6361612" y="4093203"/>
                </a:cubicBezTo>
                <a:cubicBezTo>
                  <a:pt x="6365668" y="4241485"/>
                  <a:pt x="6331594" y="4617231"/>
                  <a:pt x="6361612" y="4756187"/>
                </a:cubicBezTo>
                <a:cubicBezTo>
                  <a:pt x="6391630" y="4895143"/>
                  <a:pt x="6294068" y="5169836"/>
                  <a:pt x="6361612" y="5332694"/>
                </a:cubicBezTo>
                <a:cubicBezTo>
                  <a:pt x="6429156" y="5495552"/>
                  <a:pt x="6337471" y="5763288"/>
                  <a:pt x="6361612" y="5909202"/>
                </a:cubicBezTo>
                <a:cubicBezTo>
                  <a:pt x="6385753" y="6055116"/>
                  <a:pt x="6315402" y="6191607"/>
                  <a:pt x="6361612" y="6399233"/>
                </a:cubicBezTo>
                <a:cubicBezTo>
                  <a:pt x="6407822" y="6606859"/>
                  <a:pt x="6324444" y="6672193"/>
                  <a:pt x="6361612" y="6802788"/>
                </a:cubicBezTo>
                <a:cubicBezTo>
                  <a:pt x="6398780" y="6933384"/>
                  <a:pt x="6339466" y="7009854"/>
                  <a:pt x="6361612" y="7119867"/>
                </a:cubicBezTo>
                <a:cubicBezTo>
                  <a:pt x="6383758" y="7229880"/>
                  <a:pt x="6347856" y="7299031"/>
                  <a:pt x="6361612" y="7436946"/>
                </a:cubicBezTo>
                <a:cubicBezTo>
                  <a:pt x="6375368" y="7574861"/>
                  <a:pt x="6341193" y="7677442"/>
                  <a:pt x="6361612" y="7840502"/>
                </a:cubicBezTo>
                <a:cubicBezTo>
                  <a:pt x="6382031" y="8003562"/>
                  <a:pt x="6355761" y="8018684"/>
                  <a:pt x="6361612" y="8157581"/>
                </a:cubicBezTo>
                <a:cubicBezTo>
                  <a:pt x="6367463" y="8296478"/>
                  <a:pt x="6340089" y="8414310"/>
                  <a:pt x="6361612" y="8647612"/>
                </a:cubicBezTo>
                <a:cubicBezTo>
                  <a:pt x="6153916" y="8661784"/>
                  <a:pt x="5940451" y="8600480"/>
                  <a:pt x="5783284" y="8647612"/>
                </a:cubicBezTo>
                <a:cubicBezTo>
                  <a:pt x="5626117" y="8694744"/>
                  <a:pt x="5487611" y="8595948"/>
                  <a:pt x="5268571" y="8647612"/>
                </a:cubicBezTo>
                <a:cubicBezTo>
                  <a:pt x="5049531" y="8699276"/>
                  <a:pt x="5017867" y="8614858"/>
                  <a:pt x="4817475" y="8647612"/>
                </a:cubicBezTo>
                <a:cubicBezTo>
                  <a:pt x="4617083" y="8680366"/>
                  <a:pt x="4324048" y="8588469"/>
                  <a:pt x="4175531" y="8647612"/>
                </a:cubicBezTo>
                <a:cubicBezTo>
                  <a:pt x="4027014" y="8706755"/>
                  <a:pt x="3710037" y="8637874"/>
                  <a:pt x="3469970" y="8647612"/>
                </a:cubicBezTo>
                <a:cubicBezTo>
                  <a:pt x="3229903" y="8657350"/>
                  <a:pt x="3150669" y="8592735"/>
                  <a:pt x="2955258" y="8647612"/>
                </a:cubicBezTo>
                <a:cubicBezTo>
                  <a:pt x="2759847" y="8702489"/>
                  <a:pt x="2546228" y="8610306"/>
                  <a:pt x="2376930" y="8647612"/>
                </a:cubicBezTo>
                <a:cubicBezTo>
                  <a:pt x="2207632" y="8684918"/>
                  <a:pt x="2090315" y="8608300"/>
                  <a:pt x="1989450" y="8647612"/>
                </a:cubicBezTo>
                <a:cubicBezTo>
                  <a:pt x="1888585" y="8686924"/>
                  <a:pt x="1670313" y="8635251"/>
                  <a:pt x="1474737" y="8647612"/>
                </a:cubicBezTo>
                <a:cubicBezTo>
                  <a:pt x="1279161" y="8659973"/>
                  <a:pt x="1169863" y="8615846"/>
                  <a:pt x="960025" y="8647612"/>
                </a:cubicBezTo>
                <a:cubicBezTo>
                  <a:pt x="750187" y="8679378"/>
                  <a:pt x="236681" y="8560075"/>
                  <a:pt x="0" y="8647612"/>
                </a:cubicBezTo>
                <a:cubicBezTo>
                  <a:pt x="-7387" y="8430553"/>
                  <a:pt x="46479" y="8351579"/>
                  <a:pt x="0" y="8071105"/>
                </a:cubicBezTo>
                <a:cubicBezTo>
                  <a:pt x="-46479" y="7790631"/>
                  <a:pt x="36908" y="7904027"/>
                  <a:pt x="0" y="7754025"/>
                </a:cubicBezTo>
                <a:cubicBezTo>
                  <a:pt x="-36908" y="7604023"/>
                  <a:pt x="27981" y="7447797"/>
                  <a:pt x="0" y="7263994"/>
                </a:cubicBezTo>
                <a:cubicBezTo>
                  <a:pt x="-27981" y="7080191"/>
                  <a:pt x="37438" y="7074678"/>
                  <a:pt x="0" y="6946915"/>
                </a:cubicBezTo>
                <a:cubicBezTo>
                  <a:pt x="-37438" y="6819152"/>
                  <a:pt x="18931" y="6748825"/>
                  <a:pt x="0" y="6629836"/>
                </a:cubicBezTo>
                <a:cubicBezTo>
                  <a:pt x="-18931" y="6510847"/>
                  <a:pt x="21448" y="6400289"/>
                  <a:pt x="0" y="6226281"/>
                </a:cubicBezTo>
                <a:cubicBezTo>
                  <a:pt x="-21448" y="6052273"/>
                  <a:pt x="7213" y="6010320"/>
                  <a:pt x="0" y="5909202"/>
                </a:cubicBezTo>
                <a:cubicBezTo>
                  <a:pt x="-7213" y="5808084"/>
                  <a:pt x="45934" y="5613925"/>
                  <a:pt x="0" y="5332694"/>
                </a:cubicBezTo>
                <a:cubicBezTo>
                  <a:pt x="-45934" y="5051463"/>
                  <a:pt x="50188" y="4737569"/>
                  <a:pt x="0" y="4583234"/>
                </a:cubicBezTo>
                <a:cubicBezTo>
                  <a:pt x="-50188" y="4428899"/>
                  <a:pt x="35119" y="4376028"/>
                  <a:pt x="0" y="4266155"/>
                </a:cubicBezTo>
                <a:cubicBezTo>
                  <a:pt x="-35119" y="4156282"/>
                  <a:pt x="29876" y="3907585"/>
                  <a:pt x="0" y="3689648"/>
                </a:cubicBezTo>
                <a:cubicBezTo>
                  <a:pt x="-29876" y="3471711"/>
                  <a:pt x="3900" y="3478676"/>
                  <a:pt x="0" y="3372569"/>
                </a:cubicBezTo>
                <a:cubicBezTo>
                  <a:pt x="-3900" y="3266462"/>
                  <a:pt x="2340" y="3090053"/>
                  <a:pt x="0" y="2882537"/>
                </a:cubicBezTo>
                <a:cubicBezTo>
                  <a:pt x="-2340" y="2675021"/>
                  <a:pt x="44808" y="2516754"/>
                  <a:pt x="0" y="2392506"/>
                </a:cubicBezTo>
                <a:cubicBezTo>
                  <a:pt x="-44808" y="2268258"/>
                  <a:pt x="30615" y="1945131"/>
                  <a:pt x="0" y="1729522"/>
                </a:cubicBezTo>
                <a:cubicBezTo>
                  <a:pt x="-30615" y="1513913"/>
                  <a:pt x="29232" y="1178983"/>
                  <a:pt x="0" y="980063"/>
                </a:cubicBezTo>
                <a:cubicBezTo>
                  <a:pt x="-29232" y="781143"/>
                  <a:pt x="7905" y="408231"/>
                  <a:pt x="0" y="0"/>
                </a:cubicBezTo>
                <a:close/>
              </a:path>
            </a:pathLst>
          </a:custGeom>
          <a:noFill/>
          <a:ln w="57150">
            <a:prstDash val="lgDashDot"/>
            <a:extLst>
              <a:ext uri="{C807C97D-BFC1-408E-A445-0C87EB9F89A2}">
                <ask:lineSketchStyleProps xmlns:ask="http://schemas.microsoft.com/office/drawing/2018/sketchyshapes" sd="34032583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71D4D4-2A6A-B08F-EBF1-ED72B1710855}"/>
              </a:ext>
            </a:extLst>
          </p:cNvPr>
          <p:cNvSpPr/>
          <p:nvPr/>
        </p:nvSpPr>
        <p:spPr>
          <a:xfrm>
            <a:off x="1639388" y="2926079"/>
            <a:ext cx="3887583" cy="388188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50C220-06DB-58F8-E338-BDB51A11BAB6}"/>
              </a:ext>
            </a:extLst>
          </p:cNvPr>
          <p:cNvSpPr/>
          <p:nvPr/>
        </p:nvSpPr>
        <p:spPr>
          <a:xfrm>
            <a:off x="374888" y="-132622"/>
            <a:ext cx="1577671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B</a:t>
            </a:r>
            <a:endParaRPr lang="en-US" sz="20000" b="1" cap="none" spc="0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93D50B-A98B-1915-143C-69C6117B1310}"/>
              </a:ext>
            </a:extLst>
          </p:cNvPr>
          <p:cNvSpPr txBox="1"/>
          <p:nvPr/>
        </p:nvSpPr>
        <p:spPr>
          <a:xfrm>
            <a:off x="627015" y="7127168"/>
            <a:ext cx="560396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Think-Pair-Share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Partner Activity</a:t>
            </a:r>
          </a:p>
          <a:p>
            <a:endParaRPr lang="en-US" dirty="0"/>
          </a:p>
        </p:txBody>
      </p:sp>
      <p:pic>
        <p:nvPicPr>
          <p:cNvPr id="6" name="Picture 5" descr="A blue and white mushroom&#10;&#10;AI-generated content may be incorrect.">
            <a:extLst>
              <a:ext uri="{FF2B5EF4-FFF2-40B4-BE49-F238E27FC236}">
                <a16:creationId xmlns:a16="http://schemas.microsoft.com/office/drawing/2014/main" id="{799CE5A1-A34A-E418-88E5-666E53BB3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2685346">
            <a:off x="1619941" y="3640070"/>
            <a:ext cx="2322510" cy="2252131"/>
          </a:xfrm>
          <a:prstGeom prst="rect">
            <a:avLst/>
          </a:prstGeom>
        </p:spPr>
      </p:pic>
      <p:pic>
        <p:nvPicPr>
          <p:cNvPr id="8" name="Picture 7" descr="A blue and white mushroom&#10;&#10;AI-generated content may be incorrect.">
            <a:extLst>
              <a:ext uri="{FF2B5EF4-FFF2-40B4-BE49-F238E27FC236}">
                <a16:creationId xmlns:a16="http://schemas.microsoft.com/office/drawing/2014/main" id="{C7FBB6DA-E710-5C70-54CC-07007F950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18835933">
            <a:off x="3197219" y="3639768"/>
            <a:ext cx="2322510" cy="22521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429C2C0-B5CF-33A4-B52E-71356883B479}"/>
              </a:ext>
            </a:extLst>
          </p:cNvPr>
          <p:cNvSpPr txBox="1"/>
          <p:nvPr/>
        </p:nvSpPr>
        <p:spPr>
          <a:xfrm>
            <a:off x="2625634" y="516478"/>
            <a:ext cx="4376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Partner Work</a:t>
            </a:r>
          </a:p>
        </p:txBody>
      </p:sp>
    </p:spTree>
    <p:extLst>
      <p:ext uri="{BB962C8B-B14F-4D97-AF65-F5344CB8AC3E}">
        <p14:creationId xmlns:p14="http://schemas.microsoft.com/office/powerpoint/2010/main" val="273402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5BD645-768D-6B98-5DF2-57359693A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895C4B0-2593-2BED-2601-94247B7FEBD3}"/>
              </a:ext>
            </a:extLst>
          </p:cNvPr>
          <p:cNvSpPr/>
          <p:nvPr/>
        </p:nvSpPr>
        <p:spPr>
          <a:xfrm>
            <a:off x="248195" y="248195"/>
            <a:ext cx="6361612" cy="8647612"/>
          </a:xfrm>
          <a:custGeom>
            <a:avLst/>
            <a:gdLst>
              <a:gd name="connsiteX0" fmla="*/ 0 w 6361612"/>
              <a:gd name="connsiteY0" fmla="*/ 0 h 8647612"/>
              <a:gd name="connsiteX1" fmla="*/ 641944 w 6361612"/>
              <a:gd name="connsiteY1" fmla="*/ 0 h 8647612"/>
              <a:gd name="connsiteX2" fmla="*/ 1347505 w 6361612"/>
              <a:gd name="connsiteY2" fmla="*/ 0 h 8647612"/>
              <a:gd name="connsiteX3" fmla="*/ 1862217 w 6361612"/>
              <a:gd name="connsiteY3" fmla="*/ 0 h 8647612"/>
              <a:gd name="connsiteX4" fmla="*/ 2249697 w 6361612"/>
              <a:gd name="connsiteY4" fmla="*/ 0 h 8647612"/>
              <a:gd name="connsiteX5" fmla="*/ 2700793 w 6361612"/>
              <a:gd name="connsiteY5" fmla="*/ 0 h 8647612"/>
              <a:gd name="connsiteX6" fmla="*/ 3406354 w 6361612"/>
              <a:gd name="connsiteY6" fmla="*/ 0 h 8647612"/>
              <a:gd name="connsiteX7" fmla="*/ 4111915 w 6361612"/>
              <a:gd name="connsiteY7" fmla="*/ 0 h 8647612"/>
              <a:gd name="connsiteX8" fmla="*/ 4563011 w 6361612"/>
              <a:gd name="connsiteY8" fmla="*/ 0 h 8647612"/>
              <a:gd name="connsiteX9" fmla="*/ 5014107 w 6361612"/>
              <a:gd name="connsiteY9" fmla="*/ 0 h 8647612"/>
              <a:gd name="connsiteX10" fmla="*/ 5528819 w 6361612"/>
              <a:gd name="connsiteY10" fmla="*/ 0 h 8647612"/>
              <a:gd name="connsiteX11" fmla="*/ 6361612 w 6361612"/>
              <a:gd name="connsiteY11" fmla="*/ 0 h 8647612"/>
              <a:gd name="connsiteX12" fmla="*/ 6361612 w 6361612"/>
              <a:gd name="connsiteY12" fmla="*/ 403555 h 8647612"/>
              <a:gd name="connsiteX13" fmla="*/ 6361612 w 6361612"/>
              <a:gd name="connsiteY13" fmla="*/ 1066539 h 8647612"/>
              <a:gd name="connsiteX14" fmla="*/ 6361612 w 6361612"/>
              <a:gd name="connsiteY14" fmla="*/ 1815999 h 8647612"/>
              <a:gd name="connsiteX15" fmla="*/ 6361612 w 6361612"/>
              <a:gd name="connsiteY15" fmla="*/ 2219554 h 8647612"/>
              <a:gd name="connsiteX16" fmla="*/ 6361612 w 6361612"/>
              <a:gd name="connsiteY16" fmla="*/ 2796061 h 8647612"/>
              <a:gd name="connsiteX17" fmla="*/ 6361612 w 6361612"/>
              <a:gd name="connsiteY17" fmla="*/ 3286093 h 8647612"/>
              <a:gd name="connsiteX18" fmla="*/ 6361612 w 6361612"/>
              <a:gd name="connsiteY18" fmla="*/ 3603172 h 8647612"/>
              <a:gd name="connsiteX19" fmla="*/ 6361612 w 6361612"/>
              <a:gd name="connsiteY19" fmla="*/ 4093203 h 8647612"/>
              <a:gd name="connsiteX20" fmla="*/ 6361612 w 6361612"/>
              <a:gd name="connsiteY20" fmla="*/ 4756187 h 8647612"/>
              <a:gd name="connsiteX21" fmla="*/ 6361612 w 6361612"/>
              <a:gd name="connsiteY21" fmla="*/ 5332694 h 8647612"/>
              <a:gd name="connsiteX22" fmla="*/ 6361612 w 6361612"/>
              <a:gd name="connsiteY22" fmla="*/ 5909202 h 8647612"/>
              <a:gd name="connsiteX23" fmla="*/ 6361612 w 6361612"/>
              <a:gd name="connsiteY23" fmla="*/ 6399233 h 8647612"/>
              <a:gd name="connsiteX24" fmla="*/ 6361612 w 6361612"/>
              <a:gd name="connsiteY24" fmla="*/ 6802788 h 8647612"/>
              <a:gd name="connsiteX25" fmla="*/ 6361612 w 6361612"/>
              <a:gd name="connsiteY25" fmla="*/ 7119867 h 8647612"/>
              <a:gd name="connsiteX26" fmla="*/ 6361612 w 6361612"/>
              <a:gd name="connsiteY26" fmla="*/ 7436946 h 8647612"/>
              <a:gd name="connsiteX27" fmla="*/ 6361612 w 6361612"/>
              <a:gd name="connsiteY27" fmla="*/ 7840502 h 8647612"/>
              <a:gd name="connsiteX28" fmla="*/ 6361612 w 6361612"/>
              <a:gd name="connsiteY28" fmla="*/ 8157581 h 8647612"/>
              <a:gd name="connsiteX29" fmla="*/ 6361612 w 6361612"/>
              <a:gd name="connsiteY29" fmla="*/ 8647612 h 8647612"/>
              <a:gd name="connsiteX30" fmla="*/ 5783284 w 6361612"/>
              <a:gd name="connsiteY30" fmla="*/ 8647612 h 8647612"/>
              <a:gd name="connsiteX31" fmla="*/ 5268571 w 6361612"/>
              <a:gd name="connsiteY31" fmla="*/ 8647612 h 8647612"/>
              <a:gd name="connsiteX32" fmla="*/ 4817475 w 6361612"/>
              <a:gd name="connsiteY32" fmla="*/ 8647612 h 8647612"/>
              <a:gd name="connsiteX33" fmla="*/ 4175531 w 6361612"/>
              <a:gd name="connsiteY33" fmla="*/ 8647612 h 8647612"/>
              <a:gd name="connsiteX34" fmla="*/ 3469970 w 6361612"/>
              <a:gd name="connsiteY34" fmla="*/ 8647612 h 8647612"/>
              <a:gd name="connsiteX35" fmla="*/ 2955258 w 6361612"/>
              <a:gd name="connsiteY35" fmla="*/ 8647612 h 8647612"/>
              <a:gd name="connsiteX36" fmla="*/ 2376930 w 6361612"/>
              <a:gd name="connsiteY36" fmla="*/ 8647612 h 8647612"/>
              <a:gd name="connsiteX37" fmla="*/ 1989450 w 6361612"/>
              <a:gd name="connsiteY37" fmla="*/ 8647612 h 8647612"/>
              <a:gd name="connsiteX38" fmla="*/ 1474737 w 6361612"/>
              <a:gd name="connsiteY38" fmla="*/ 8647612 h 8647612"/>
              <a:gd name="connsiteX39" fmla="*/ 960025 w 6361612"/>
              <a:gd name="connsiteY39" fmla="*/ 8647612 h 8647612"/>
              <a:gd name="connsiteX40" fmla="*/ 0 w 6361612"/>
              <a:gd name="connsiteY40" fmla="*/ 8647612 h 8647612"/>
              <a:gd name="connsiteX41" fmla="*/ 0 w 6361612"/>
              <a:gd name="connsiteY41" fmla="*/ 8071105 h 8647612"/>
              <a:gd name="connsiteX42" fmla="*/ 0 w 6361612"/>
              <a:gd name="connsiteY42" fmla="*/ 7754025 h 8647612"/>
              <a:gd name="connsiteX43" fmla="*/ 0 w 6361612"/>
              <a:gd name="connsiteY43" fmla="*/ 7263994 h 8647612"/>
              <a:gd name="connsiteX44" fmla="*/ 0 w 6361612"/>
              <a:gd name="connsiteY44" fmla="*/ 6946915 h 8647612"/>
              <a:gd name="connsiteX45" fmla="*/ 0 w 6361612"/>
              <a:gd name="connsiteY45" fmla="*/ 6629836 h 8647612"/>
              <a:gd name="connsiteX46" fmla="*/ 0 w 6361612"/>
              <a:gd name="connsiteY46" fmla="*/ 6226281 h 8647612"/>
              <a:gd name="connsiteX47" fmla="*/ 0 w 6361612"/>
              <a:gd name="connsiteY47" fmla="*/ 5909202 h 8647612"/>
              <a:gd name="connsiteX48" fmla="*/ 0 w 6361612"/>
              <a:gd name="connsiteY48" fmla="*/ 5332694 h 8647612"/>
              <a:gd name="connsiteX49" fmla="*/ 0 w 6361612"/>
              <a:gd name="connsiteY49" fmla="*/ 4583234 h 8647612"/>
              <a:gd name="connsiteX50" fmla="*/ 0 w 6361612"/>
              <a:gd name="connsiteY50" fmla="*/ 4266155 h 8647612"/>
              <a:gd name="connsiteX51" fmla="*/ 0 w 6361612"/>
              <a:gd name="connsiteY51" fmla="*/ 3689648 h 8647612"/>
              <a:gd name="connsiteX52" fmla="*/ 0 w 6361612"/>
              <a:gd name="connsiteY52" fmla="*/ 3372569 h 8647612"/>
              <a:gd name="connsiteX53" fmla="*/ 0 w 6361612"/>
              <a:gd name="connsiteY53" fmla="*/ 2882537 h 8647612"/>
              <a:gd name="connsiteX54" fmla="*/ 0 w 6361612"/>
              <a:gd name="connsiteY54" fmla="*/ 2392506 h 8647612"/>
              <a:gd name="connsiteX55" fmla="*/ 0 w 6361612"/>
              <a:gd name="connsiteY55" fmla="*/ 1729522 h 8647612"/>
              <a:gd name="connsiteX56" fmla="*/ 0 w 6361612"/>
              <a:gd name="connsiteY56" fmla="*/ 980063 h 8647612"/>
              <a:gd name="connsiteX57" fmla="*/ 0 w 6361612"/>
              <a:gd name="connsiteY57" fmla="*/ 0 h 864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361612" h="8647612" extrusionOk="0">
                <a:moveTo>
                  <a:pt x="0" y="0"/>
                </a:moveTo>
                <a:cubicBezTo>
                  <a:pt x="268555" y="-12380"/>
                  <a:pt x="426537" y="30071"/>
                  <a:pt x="641944" y="0"/>
                </a:cubicBezTo>
                <a:cubicBezTo>
                  <a:pt x="857351" y="-30071"/>
                  <a:pt x="1132512" y="75930"/>
                  <a:pt x="1347505" y="0"/>
                </a:cubicBezTo>
                <a:cubicBezTo>
                  <a:pt x="1562498" y="-75930"/>
                  <a:pt x="1678643" y="26206"/>
                  <a:pt x="1862217" y="0"/>
                </a:cubicBezTo>
                <a:cubicBezTo>
                  <a:pt x="2045791" y="-26206"/>
                  <a:pt x="2160742" y="25803"/>
                  <a:pt x="2249697" y="0"/>
                </a:cubicBezTo>
                <a:cubicBezTo>
                  <a:pt x="2338652" y="-25803"/>
                  <a:pt x="2534483" y="4679"/>
                  <a:pt x="2700793" y="0"/>
                </a:cubicBezTo>
                <a:cubicBezTo>
                  <a:pt x="2867103" y="-4679"/>
                  <a:pt x="3083023" y="52842"/>
                  <a:pt x="3406354" y="0"/>
                </a:cubicBezTo>
                <a:cubicBezTo>
                  <a:pt x="3729685" y="-52842"/>
                  <a:pt x="3964610" y="19082"/>
                  <a:pt x="4111915" y="0"/>
                </a:cubicBezTo>
                <a:cubicBezTo>
                  <a:pt x="4259220" y="-19082"/>
                  <a:pt x="4408087" y="13953"/>
                  <a:pt x="4563011" y="0"/>
                </a:cubicBezTo>
                <a:cubicBezTo>
                  <a:pt x="4717935" y="-13953"/>
                  <a:pt x="4905240" y="25610"/>
                  <a:pt x="5014107" y="0"/>
                </a:cubicBezTo>
                <a:cubicBezTo>
                  <a:pt x="5122974" y="-25610"/>
                  <a:pt x="5331255" y="14759"/>
                  <a:pt x="5528819" y="0"/>
                </a:cubicBezTo>
                <a:cubicBezTo>
                  <a:pt x="5726383" y="-14759"/>
                  <a:pt x="5950830" y="9490"/>
                  <a:pt x="6361612" y="0"/>
                </a:cubicBezTo>
                <a:cubicBezTo>
                  <a:pt x="6370938" y="184151"/>
                  <a:pt x="6335285" y="246472"/>
                  <a:pt x="6361612" y="403555"/>
                </a:cubicBezTo>
                <a:cubicBezTo>
                  <a:pt x="6387939" y="560639"/>
                  <a:pt x="6288984" y="862391"/>
                  <a:pt x="6361612" y="1066539"/>
                </a:cubicBezTo>
                <a:cubicBezTo>
                  <a:pt x="6434240" y="1270687"/>
                  <a:pt x="6322407" y="1594795"/>
                  <a:pt x="6361612" y="1815999"/>
                </a:cubicBezTo>
                <a:cubicBezTo>
                  <a:pt x="6400817" y="2037203"/>
                  <a:pt x="6343306" y="2094271"/>
                  <a:pt x="6361612" y="2219554"/>
                </a:cubicBezTo>
                <a:cubicBezTo>
                  <a:pt x="6379918" y="2344838"/>
                  <a:pt x="6327441" y="2585100"/>
                  <a:pt x="6361612" y="2796061"/>
                </a:cubicBezTo>
                <a:cubicBezTo>
                  <a:pt x="6395783" y="3007022"/>
                  <a:pt x="6350314" y="3044171"/>
                  <a:pt x="6361612" y="3286093"/>
                </a:cubicBezTo>
                <a:cubicBezTo>
                  <a:pt x="6372910" y="3528015"/>
                  <a:pt x="6344054" y="3500354"/>
                  <a:pt x="6361612" y="3603172"/>
                </a:cubicBezTo>
                <a:cubicBezTo>
                  <a:pt x="6379170" y="3705990"/>
                  <a:pt x="6357556" y="3944921"/>
                  <a:pt x="6361612" y="4093203"/>
                </a:cubicBezTo>
                <a:cubicBezTo>
                  <a:pt x="6365668" y="4241485"/>
                  <a:pt x="6331594" y="4617231"/>
                  <a:pt x="6361612" y="4756187"/>
                </a:cubicBezTo>
                <a:cubicBezTo>
                  <a:pt x="6391630" y="4895143"/>
                  <a:pt x="6294068" y="5169836"/>
                  <a:pt x="6361612" y="5332694"/>
                </a:cubicBezTo>
                <a:cubicBezTo>
                  <a:pt x="6429156" y="5495552"/>
                  <a:pt x="6337471" y="5763288"/>
                  <a:pt x="6361612" y="5909202"/>
                </a:cubicBezTo>
                <a:cubicBezTo>
                  <a:pt x="6385753" y="6055116"/>
                  <a:pt x="6315402" y="6191607"/>
                  <a:pt x="6361612" y="6399233"/>
                </a:cubicBezTo>
                <a:cubicBezTo>
                  <a:pt x="6407822" y="6606859"/>
                  <a:pt x="6324444" y="6672193"/>
                  <a:pt x="6361612" y="6802788"/>
                </a:cubicBezTo>
                <a:cubicBezTo>
                  <a:pt x="6398780" y="6933384"/>
                  <a:pt x="6339466" y="7009854"/>
                  <a:pt x="6361612" y="7119867"/>
                </a:cubicBezTo>
                <a:cubicBezTo>
                  <a:pt x="6383758" y="7229880"/>
                  <a:pt x="6347856" y="7299031"/>
                  <a:pt x="6361612" y="7436946"/>
                </a:cubicBezTo>
                <a:cubicBezTo>
                  <a:pt x="6375368" y="7574861"/>
                  <a:pt x="6341193" y="7677442"/>
                  <a:pt x="6361612" y="7840502"/>
                </a:cubicBezTo>
                <a:cubicBezTo>
                  <a:pt x="6382031" y="8003562"/>
                  <a:pt x="6355761" y="8018684"/>
                  <a:pt x="6361612" y="8157581"/>
                </a:cubicBezTo>
                <a:cubicBezTo>
                  <a:pt x="6367463" y="8296478"/>
                  <a:pt x="6340089" y="8414310"/>
                  <a:pt x="6361612" y="8647612"/>
                </a:cubicBezTo>
                <a:cubicBezTo>
                  <a:pt x="6153916" y="8661784"/>
                  <a:pt x="5940451" y="8600480"/>
                  <a:pt x="5783284" y="8647612"/>
                </a:cubicBezTo>
                <a:cubicBezTo>
                  <a:pt x="5626117" y="8694744"/>
                  <a:pt x="5487611" y="8595948"/>
                  <a:pt x="5268571" y="8647612"/>
                </a:cubicBezTo>
                <a:cubicBezTo>
                  <a:pt x="5049531" y="8699276"/>
                  <a:pt x="5017867" y="8614858"/>
                  <a:pt x="4817475" y="8647612"/>
                </a:cubicBezTo>
                <a:cubicBezTo>
                  <a:pt x="4617083" y="8680366"/>
                  <a:pt x="4324048" y="8588469"/>
                  <a:pt x="4175531" y="8647612"/>
                </a:cubicBezTo>
                <a:cubicBezTo>
                  <a:pt x="4027014" y="8706755"/>
                  <a:pt x="3710037" y="8637874"/>
                  <a:pt x="3469970" y="8647612"/>
                </a:cubicBezTo>
                <a:cubicBezTo>
                  <a:pt x="3229903" y="8657350"/>
                  <a:pt x="3150669" y="8592735"/>
                  <a:pt x="2955258" y="8647612"/>
                </a:cubicBezTo>
                <a:cubicBezTo>
                  <a:pt x="2759847" y="8702489"/>
                  <a:pt x="2546228" y="8610306"/>
                  <a:pt x="2376930" y="8647612"/>
                </a:cubicBezTo>
                <a:cubicBezTo>
                  <a:pt x="2207632" y="8684918"/>
                  <a:pt x="2090315" y="8608300"/>
                  <a:pt x="1989450" y="8647612"/>
                </a:cubicBezTo>
                <a:cubicBezTo>
                  <a:pt x="1888585" y="8686924"/>
                  <a:pt x="1670313" y="8635251"/>
                  <a:pt x="1474737" y="8647612"/>
                </a:cubicBezTo>
                <a:cubicBezTo>
                  <a:pt x="1279161" y="8659973"/>
                  <a:pt x="1169863" y="8615846"/>
                  <a:pt x="960025" y="8647612"/>
                </a:cubicBezTo>
                <a:cubicBezTo>
                  <a:pt x="750187" y="8679378"/>
                  <a:pt x="236681" y="8560075"/>
                  <a:pt x="0" y="8647612"/>
                </a:cubicBezTo>
                <a:cubicBezTo>
                  <a:pt x="-7387" y="8430553"/>
                  <a:pt x="46479" y="8351579"/>
                  <a:pt x="0" y="8071105"/>
                </a:cubicBezTo>
                <a:cubicBezTo>
                  <a:pt x="-46479" y="7790631"/>
                  <a:pt x="36908" y="7904027"/>
                  <a:pt x="0" y="7754025"/>
                </a:cubicBezTo>
                <a:cubicBezTo>
                  <a:pt x="-36908" y="7604023"/>
                  <a:pt x="27981" y="7447797"/>
                  <a:pt x="0" y="7263994"/>
                </a:cubicBezTo>
                <a:cubicBezTo>
                  <a:pt x="-27981" y="7080191"/>
                  <a:pt x="37438" y="7074678"/>
                  <a:pt x="0" y="6946915"/>
                </a:cubicBezTo>
                <a:cubicBezTo>
                  <a:pt x="-37438" y="6819152"/>
                  <a:pt x="18931" y="6748825"/>
                  <a:pt x="0" y="6629836"/>
                </a:cubicBezTo>
                <a:cubicBezTo>
                  <a:pt x="-18931" y="6510847"/>
                  <a:pt x="21448" y="6400289"/>
                  <a:pt x="0" y="6226281"/>
                </a:cubicBezTo>
                <a:cubicBezTo>
                  <a:pt x="-21448" y="6052273"/>
                  <a:pt x="7213" y="6010320"/>
                  <a:pt x="0" y="5909202"/>
                </a:cubicBezTo>
                <a:cubicBezTo>
                  <a:pt x="-7213" y="5808084"/>
                  <a:pt x="45934" y="5613925"/>
                  <a:pt x="0" y="5332694"/>
                </a:cubicBezTo>
                <a:cubicBezTo>
                  <a:pt x="-45934" y="5051463"/>
                  <a:pt x="50188" y="4737569"/>
                  <a:pt x="0" y="4583234"/>
                </a:cubicBezTo>
                <a:cubicBezTo>
                  <a:pt x="-50188" y="4428899"/>
                  <a:pt x="35119" y="4376028"/>
                  <a:pt x="0" y="4266155"/>
                </a:cubicBezTo>
                <a:cubicBezTo>
                  <a:pt x="-35119" y="4156282"/>
                  <a:pt x="29876" y="3907585"/>
                  <a:pt x="0" y="3689648"/>
                </a:cubicBezTo>
                <a:cubicBezTo>
                  <a:pt x="-29876" y="3471711"/>
                  <a:pt x="3900" y="3478676"/>
                  <a:pt x="0" y="3372569"/>
                </a:cubicBezTo>
                <a:cubicBezTo>
                  <a:pt x="-3900" y="3266462"/>
                  <a:pt x="2340" y="3090053"/>
                  <a:pt x="0" y="2882537"/>
                </a:cubicBezTo>
                <a:cubicBezTo>
                  <a:pt x="-2340" y="2675021"/>
                  <a:pt x="44808" y="2516754"/>
                  <a:pt x="0" y="2392506"/>
                </a:cubicBezTo>
                <a:cubicBezTo>
                  <a:pt x="-44808" y="2268258"/>
                  <a:pt x="30615" y="1945131"/>
                  <a:pt x="0" y="1729522"/>
                </a:cubicBezTo>
                <a:cubicBezTo>
                  <a:pt x="-30615" y="1513913"/>
                  <a:pt x="29232" y="1178983"/>
                  <a:pt x="0" y="980063"/>
                </a:cubicBezTo>
                <a:cubicBezTo>
                  <a:pt x="-29232" y="781143"/>
                  <a:pt x="7905" y="408231"/>
                  <a:pt x="0" y="0"/>
                </a:cubicBezTo>
                <a:close/>
              </a:path>
            </a:pathLst>
          </a:custGeom>
          <a:noFill/>
          <a:ln w="57150">
            <a:prstDash val="lgDashDot"/>
            <a:extLst>
              <a:ext uri="{C807C97D-BFC1-408E-A445-0C87EB9F89A2}">
                <ask:lineSketchStyleProps xmlns:ask="http://schemas.microsoft.com/office/drawing/2018/sketchyshapes" sd="34032583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CB1F394-5443-5687-51B2-BCF7D5C2A7CC}"/>
              </a:ext>
            </a:extLst>
          </p:cNvPr>
          <p:cNvSpPr/>
          <p:nvPr/>
        </p:nvSpPr>
        <p:spPr>
          <a:xfrm>
            <a:off x="1149530" y="2619103"/>
            <a:ext cx="4382587" cy="390579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4C248E-E4B0-9C5A-2624-1744EFB4E63E}"/>
              </a:ext>
            </a:extLst>
          </p:cNvPr>
          <p:cNvSpPr/>
          <p:nvPr/>
        </p:nvSpPr>
        <p:spPr>
          <a:xfrm>
            <a:off x="537047" y="-3320"/>
            <a:ext cx="1577671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C</a:t>
            </a:r>
            <a:endParaRPr lang="en-US" sz="20000" b="1" cap="none" spc="0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6055F7-C737-8424-4E5D-28FB3C81E841}"/>
              </a:ext>
            </a:extLst>
          </p:cNvPr>
          <p:cNvSpPr txBox="1"/>
          <p:nvPr/>
        </p:nvSpPr>
        <p:spPr>
          <a:xfrm>
            <a:off x="627014" y="6917617"/>
            <a:ext cx="560396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Teacher Small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Feedback Grouping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Peer Teach </a:t>
            </a:r>
          </a:p>
          <a:p>
            <a:endParaRPr lang="en-US" dirty="0"/>
          </a:p>
        </p:txBody>
      </p:sp>
      <p:pic>
        <p:nvPicPr>
          <p:cNvPr id="6" name="Picture 5" descr="A blue and white mushroom&#10;&#10;AI-generated content may be incorrect.">
            <a:extLst>
              <a:ext uri="{FF2B5EF4-FFF2-40B4-BE49-F238E27FC236}">
                <a16:creationId xmlns:a16="http://schemas.microsoft.com/office/drawing/2014/main" id="{7AC13D15-25D3-D997-53C3-0637EE9A1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>
            <a:off x="2439560" y="4397715"/>
            <a:ext cx="1802524" cy="1813824"/>
          </a:xfrm>
          <a:prstGeom prst="rect">
            <a:avLst/>
          </a:prstGeom>
        </p:spPr>
      </p:pic>
      <p:pic>
        <p:nvPicPr>
          <p:cNvPr id="8" name="Picture 7" descr="A blue and white mushroom&#10;&#10;AI-generated content may be incorrect.">
            <a:extLst>
              <a:ext uri="{FF2B5EF4-FFF2-40B4-BE49-F238E27FC236}">
                <a16:creationId xmlns:a16="http://schemas.microsoft.com/office/drawing/2014/main" id="{629DA8F4-50FD-5115-A8F6-D312D5C0A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16200000">
            <a:off x="3401686" y="3636779"/>
            <a:ext cx="1802524" cy="1747902"/>
          </a:xfrm>
          <a:prstGeom prst="rect">
            <a:avLst/>
          </a:prstGeom>
        </p:spPr>
      </p:pic>
      <p:pic>
        <p:nvPicPr>
          <p:cNvPr id="10" name="Picture 9" descr="A blue and white mushroom&#10;&#10;AI-generated content may be incorrect.">
            <a:extLst>
              <a:ext uri="{FF2B5EF4-FFF2-40B4-BE49-F238E27FC236}">
                <a16:creationId xmlns:a16="http://schemas.microsoft.com/office/drawing/2014/main" id="{7B40C08B-B544-7246-E91C-9E6F02E20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5232265">
            <a:off x="1489770" y="3597010"/>
            <a:ext cx="1802524" cy="18138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0D90C70-E1F2-DF27-6DC1-EB7F388A8868}"/>
              </a:ext>
            </a:extLst>
          </p:cNvPr>
          <p:cNvSpPr txBox="1"/>
          <p:nvPr/>
        </p:nvSpPr>
        <p:spPr>
          <a:xfrm>
            <a:off x="2391032" y="532473"/>
            <a:ext cx="437605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Small Group Work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5687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ACB277-503D-E8C6-199E-85DAFD568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E6BF0F-F8FE-40DE-0CD3-9FA96FD4A7B1}"/>
              </a:ext>
            </a:extLst>
          </p:cNvPr>
          <p:cNvSpPr/>
          <p:nvPr/>
        </p:nvSpPr>
        <p:spPr>
          <a:xfrm>
            <a:off x="248195" y="248195"/>
            <a:ext cx="6361612" cy="8647612"/>
          </a:xfrm>
          <a:custGeom>
            <a:avLst/>
            <a:gdLst>
              <a:gd name="connsiteX0" fmla="*/ 0 w 6361612"/>
              <a:gd name="connsiteY0" fmla="*/ 0 h 8647612"/>
              <a:gd name="connsiteX1" fmla="*/ 641944 w 6361612"/>
              <a:gd name="connsiteY1" fmla="*/ 0 h 8647612"/>
              <a:gd name="connsiteX2" fmla="*/ 1347505 w 6361612"/>
              <a:gd name="connsiteY2" fmla="*/ 0 h 8647612"/>
              <a:gd name="connsiteX3" fmla="*/ 1862217 w 6361612"/>
              <a:gd name="connsiteY3" fmla="*/ 0 h 8647612"/>
              <a:gd name="connsiteX4" fmla="*/ 2249697 w 6361612"/>
              <a:gd name="connsiteY4" fmla="*/ 0 h 8647612"/>
              <a:gd name="connsiteX5" fmla="*/ 2700793 w 6361612"/>
              <a:gd name="connsiteY5" fmla="*/ 0 h 8647612"/>
              <a:gd name="connsiteX6" fmla="*/ 3406354 w 6361612"/>
              <a:gd name="connsiteY6" fmla="*/ 0 h 8647612"/>
              <a:gd name="connsiteX7" fmla="*/ 4111915 w 6361612"/>
              <a:gd name="connsiteY7" fmla="*/ 0 h 8647612"/>
              <a:gd name="connsiteX8" fmla="*/ 4563011 w 6361612"/>
              <a:gd name="connsiteY8" fmla="*/ 0 h 8647612"/>
              <a:gd name="connsiteX9" fmla="*/ 5014107 w 6361612"/>
              <a:gd name="connsiteY9" fmla="*/ 0 h 8647612"/>
              <a:gd name="connsiteX10" fmla="*/ 5528819 w 6361612"/>
              <a:gd name="connsiteY10" fmla="*/ 0 h 8647612"/>
              <a:gd name="connsiteX11" fmla="*/ 6361612 w 6361612"/>
              <a:gd name="connsiteY11" fmla="*/ 0 h 8647612"/>
              <a:gd name="connsiteX12" fmla="*/ 6361612 w 6361612"/>
              <a:gd name="connsiteY12" fmla="*/ 403555 h 8647612"/>
              <a:gd name="connsiteX13" fmla="*/ 6361612 w 6361612"/>
              <a:gd name="connsiteY13" fmla="*/ 1066539 h 8647612"/>
              <a:gd name="connsiteX14" fmla="*/ 6361612 w 6361612"/>
              <a:gd name="connsiteY14" fmla="*/ 1815999 h 8647612"/>
              <a:gd name="connsiteX15" fmla="*/ 6361612 w 6361612"/>
              <a:gd name="connsiteY15" fmla="*/ 2219554 h 8647612"/>
              <a:gd name="connsiteX16" fmla="*/ 6361612 w 6361612"/>
              <a:gd name="connsiteY16" fmla="*/ 2796061 h 8647612"/>
              <a:gd name="connsiteX17" fmla="*/ 6361612 w 6361612"/>
              <a:gd name="connsiteY17" fmla="*/ 3286093 h 8647612"/>
              <a:gd name="connsiteX18" fmla="*/ 6361612 w 6361612"/>
              <a:gd name="connsiteY18" fmla="*/ 3603172 h 8647612"/>
              <a:gd name="connsiteX19" fmla="*/ 6361612 w 6361612"/>
              <a:gd name="connsiteY19" fmla="*/ 4093203 h 8647612"/>
              <a:gd name="connsiteX20" fmla="*/ 6361612 w 6361612"/>
              <a:gd name="connsiteY20" fmla="*/ 4756187 h 8647612"/>
              <a:gd name="connsiteX21" fmla="*/ 6361612 w 6361612"/>
              <a:gd name="connsiteY21" fmla="*/ 5332694 h 8647612"/>
              <a:gd name="connsiteX22" fmla="*/ 6361612 w 6361612"/>
              <a:gd name="connsiteY22" fmla="*/ 5909202 h 8647612"/>
              <a:gd name="connsiteX23" fmla="*/ 6361612 w 6361612"/>
              <a:gd name="connsiteY23" fmla="*/ 6399233 h 8647612"/>
              <a:gd name="connsiteX24" fmla="*/ 6361612 w 6361612"/>
              <a:gd name="connsiteY24" fmla="*/ 6802788 h 8647612"/>
              <a:gd name="connsiteX25" fmla="*/ 6361612 w 6361612"/>
              <a:gd name="connsiteY25" fmla="*/ 7119867 h 8647612"/>
              <a:gd name="connsiteX26" fmla="*/ 6361612 w 6361612"/>
              <a:gd name="connsiteY26" fmla="*/ 7436946 h 8647612"/>
              <a:gd name="connsiteX27" fmla="*/ 6361612 w 6361612"/>
              <a:gd name="connsiteY27" fmla="*/ 7840502 h 8647612"/>
              <a:gd name="connsiteX28" fmla="*/ 6361612 w 6361612"/>
              <a:gd name="connsiteY28" fmla="*/ 8157581 h 8647612"/>
              <a:gd name="connsiteX29" fmla="*/ 6361612 w 6361612"/>
              <a:gd name="connsiteY29" fmla="*/ 8647612 h 8647612"/>
              <a:gd name="connsiteX30" fmla="*/ 5783284 w 6361612"/>
              <a:gd name="connsiteY30" fmla="*/ 8647612 h 8647612"/>
              <a:gd name="connsiteX31" fmla="*/ 5268571 w 6361612"/>
              <a:gd name="connsiteY31" fmla="*/ 8647612 h 8647612"/>
              <a:gd name="connsiteX32" fmla="*/ 4817475 w 6361612"/>
              <a:gd name="connsiteY32" fmla="*/ 8647612 h 8647612"/>
              <a:gd name="connsiteX33" fmla="*/ 4175531 w 6361612"/>
              <a:gd name="connsiteY33" fmla="*/ 8647612 h 8647612"/>
              <a:gd name="connsiteX34" fmla="*/ 3469970 w 6361612"/>
              <a:gd name="connsiteY34" fmla="*/ 8647612 h 8647612"/>
              <a:gd name="connsiteX35" fmla="*/ 2955258 w 6361612"/>
              <a:gd name="connsiteY35" fmla="*/ 8647612 h 8647612"/>
              <a:gd name="connsiteX36" fmla="*/ 2376930 w 6361612"/>
              <a:gd name="connsiteY36" fmla="*/ 8647612 h 8647612"/>
              <a:gd name="connsiteX37" fmla="*/ 1989450 w 6361612"/>
              <a:gd name="connsiteY37" fmla="*/ 8647612 h 8647612"/>
              <a:gd name="connsiteX38" fmla="*/ 1474737 w 6361612"/>
              <a:gd name="connsiteY38" fmla="*/ 8647612 h 8647612"/>
              <a:gd name="connsiteX39" fmla="*/ 960025 w 6361612"/>
              <a:gd name="connsiteY39" fmla="*/ 8647612 h 8647612"/>
              <a:gd name="connsiteX40" fmla="*/ 0 w 6361612"/>
              <a:gd name="connsiteY40" fmla="*/ 8647612 h 8647612"/>
              <a:gd name="connsiteX41" fmla="*/ 0 w 6361612"/>
              <a:gd name="connsiteY41" fmla="*/ 8071105 h 8647612"/>
              <a:gd name="connsiteX42" fmla="*/ 0 w 6361612"/>
              <a:gd name="connsiteY42" fmla="*/ 7754025 h 8647612"/>
              <a:gd name="connsiteX43" fmla="*/ 0 w 6361612"/>
              <a:gd name="connsiteY43" fmla="*/ 7263994 h 8647612"/>
              <a:gd name="connsiteX44" fmla="*/ 0 w 6361612"/>
              <a:gd name="connsiteY44" fmla="*/ 6946915 h 8647612"/>
              <a:gd name="connsiteX45" fmla="*/ 0 w 6361612"/>
              <a:gd name="connsiteY45" fmla="*/ 6629836 h 8647612"/>
              <a:gd name="connsiteX46" fmla="*/ 0 w 6361612"/>
              <a:gd name="connsiteY46" fmla="*/ 6226281 h 8647612"/>
              <a:gd name="connsiteX47" fmla="*/ 0 w 6361612"/>
              <a:gd name="connsiteY47" fmla="*/ 5909202 h 8647612"/>
              <a:gd name="connsiteX48" fmla="*/ 0 w 6361612"/>
              <a:gd name="connsiteY48" fmla="*/ 5332694 h 8647612"/>
              <a:gd name="connsiteX49" fmla="*/ 0 w 6361612"/>
              <a:gd name="connsiteY49" fmla="*/ 4583234 h 8647612"/>
              <a:gd name="connsiteX50" fmla="*/ 0 w 6361612"/>
              <a:gd name="connsiteY50" fmla="*/ 4266155 h 8647612"/>
              <a:gd name="connsiteX51" fmla="*/ 0 w 6361612"/>
              <a:gd name="connsiteY51" fmla="*/ 3689648 h 8647612"/>
              <a:gd name="connsiteX52" fmla="*/ 0 w 6361612"/>
              <a:gd name="connsiteY52" fmla="*/ 3372569 h 8647612"/>
              <a:gd name="connsiteX53" fmla="*/ 0 w 6361612"/>
              <a:gd name="connsiteY53" fmla="*/ 2882537 h 8647612"/>
              <a:gd name="connsiteX54" fmla="*/ 0 w 6361612"/>
              <a:gd name="connsiteY54" fmla="*/ 2392506 h 8647612"/>
              <a:gd name="connsiteX55" fmla="*/ 0 w 6361612"/>
              <a:gd name="connsiteY55" fmla="*/ 1729522 h 8647612"/>
              <a:gd name="connsiteX56" fmla="*/ 0 w 6361612"/>
              <a:gd name="connsiteY56" fmla="*/ 980063 h 8647612"/>
              <a:gd name="connsiteX57" fmla="*/ 0 w 6361612"/>
              <a:gd name="connsiteY57" fmla="*/ 0 h 864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361612" h="8647612" extrusionOk="0">
                <a:moveTo>
                  <a:pt x="0" y="0"/>
                </a:moveTo>
                <a:cubicBezTo>
                  <a:pt x="268555" y="-12380"/>
                  <a:pt x="426537" y="30071"/>
                  <a:pt x="641944" y="0"/>
                </a:cubicBezTo>
                <a:cubicBezTo>
                  <a:pt x="857351" y="-30071"/>
                  <a:pt x="1132512" y="75930"/>
                  <a:pt x="1347505" y="0"/>
                </a:cubicBezTo>
                <a:cubicBezTo>
                  <a:pt x="1562498" y="-75930"/>
                  <a:pt x="1678643" y="26206"/>
                  <a:pt x="1862217" y="0"/>
                </a:cubicBezTo>
                <a:cubicBezTo>
                  <a:pt x="2045791" y="-26206"/>
                  <a:pt x="2160742" y="25803"/>
                  <a:pt x="2249697" y="0"/>
                </a:cubicBezTo>
                <a:cubicBezTo>
                  <a:pt x="2338652" y="-25803"/>
                  <a:pt x="2534483" y="4679"/>
                  <a:pt x="2700793" y="0"/>
                </a:cubicBezTo>
                <a:cubicBezTo>
                  <a:pt x="2867103" y="-4679"/>
                  <a:pt x="3083023" y="52842"/>
                  <a:pt x="3406354" y="0"/>
                </a:cubicBezTo>
                <a:cubicBezTo>
                  <a:pt x="3729685" y="-52842"/>
                  <a:pt x="3964610" y="19082"/>
                  <a:pt x="4111915" y="0"/>
                </a:cubicBezTo>
                <a:cubicBezTo>
                  <a:pt x="4259220" y="-19082"/>
                  <a:pt x="4408087" y="13953"/>
                  <a:pt x="4563011" y="0"/>
                </a:cubicBezTo>
                <a:cubicBezTo>
                  <a:pt x="4717935" y="-13953"/>
                  <a:pt x="4905240" y="25610"/>
                  <a:pt x="5014107" y="0"/>
                </a:cubicBezTo>
                <a:cubicBezTo>
                  <a:pt x="5122974" y="-25610"/>
                  <a:pt x="5331255" y="14759"/>
                  <a:pt x="5528819" y="0"/>
                </a:cubicBezTo>
                <a:cubicBezTo>
                  <a:pt x="5726383" y="-14759"/>
                  <a:pt x="5950830" y="9490"/>
                  <a:pt x="6361612" y="0"/>
                </a:cubicBezTo>
                <a:cubicBezTo>
                  <a:pt x="6370938" y="184151"/>
                  <a:pt x="6335285" y="246472"/>
                  <a:pt x="6361612" y="403555"/>
                </a:cubicBezTo>
                <a:cubicBezTo>
                  <a:pt x="6387939" y="560639"/>
                  <a:pt x="6288984" y="862391"/>
                  <a:pt x="6361612" y="1066539"/>
                </a:cubicBezTo>
                <a:cubicBezTo>
                  <a:pt x="6434240" y="1270687"/>
                  <a:pt x="6322407" y="1594795"/>
                  <a:pt x="6361612" y="1815999"/>
                </a:cubicBezTo>
                <a:cubicBezTo>
                  <a:pt x="6400817" y="2037203"/>
                  <a:pt x="6343306" y="2094271"/>
                  <a:pt x="6361612" y="2219554"/>
                </a:cubicBezTo>
                <a:cubicBezTo>
                  <a:pt x="6379918" y="2344838"/>
                  <a:pt x="6327441" y="2585100"/>
                  <a:pt x="6361612" y="2796061"/>
                </a:cubicBezTo>
                <a:cubicBezTo>
                  <a:pt x="6395783" y="3007022"/>
                  <a:pt x="6350314" y="3044171"/>
                  <a:pt x="6361612" y="3286093"/>
                </a:cubicBezTo>
                <a:cubicBezTo>
                  <a:pt x="6372910" y="3528015"/>
                  <a:pt x="6344054" y="3500354"/>
                  <a:pt x="6361612" y="3603172"/>
                </a:cubicBezTo>
                <a:cubicBezTo>
                  <a:pt x="6379170" y="3705990"/>
                  <a:pt x="6357556" y="3944921"/>
                  <a:pt x="6361612" y="4093203"/>
                </a:cubicBezTo>
                <a:cubicBezTo>
                  <a:pt x="6365668" y="4241485"/>
                  <a:pt x="6331594" y="4617231"/>
                  <a:pt x="6361612" y="4756187"/>
                </a:cubicBezTo>
                <a:cubicBezTo>
                  <a:pt x="6391630" y="4895143"/>
                  <a:pt x="6294068" y="5169836"/>
                  <a:pt x="6361612" y="5332694"/>
                </a:cubicBezTo>
                <a:cubicBezTo>
                  <a:pt x="6429156" y="5495552"/>
                  <a:pt x="6337471" y="5763288"/>
                  <a:pt x="6361612" y="5909202"/>
                </a:cubicBezTo>
                <a:cubicBezTo>
                  <a:pt x="6385753" y="6055116"/>
                  <a:pt x="6315402" y="6191607"/>
                  <a:pt x="6361612" y="6399233"/>
                </a:cubicBezTo>
                <a:cubicBezTo>
                  <a:pt x="6407822" y="6606859"/>
                  <a:pt x="6324444" y="6672193"/>
                  <a:pt x="6361612" y="6802788"/>
                </a:cubicBezTo>
                <a:cubicBezTo>
                  <a:pt x="6398780" y="6933384"/>
                  <a:pt x="6339466" y="7009854"/>
                  <a:pt x="6361612" y="7119867"/>
                </a:cubicBezTo>
                <a:cubicBezTo>
                  <a:pt x="6383758" y="7229880"/>
                  <a:pt x="6347856" y="7299031"/>
                  <a:pt x="6361612" y="7436946"/>
                </a:cubicBezTo>
                <a:cubicBezTo>
                  <a:pt x="6375368" y="7574861"/>
                  <a:pt x="6341193" y="7677442"/>
                  <a:pt x="6361612" y="7840502"/>
                </a:cubicBezTo>
                <a:cubicBezTo>
                  <a:pt x="6382031" y="8003562"/>
                  <a:pt x="6355761" y="8018684"/>
                  <a:pt x="6361612" y="8157581"/>
                </a:cubicBezTo>
                <a:cubicBezTo>
                  <a:pt x="6367463" y="8296478"/>
                  <a:pt x="6340089" y="8414310"/>
                  <a:pt x="6361612" y="8647612"/>
                </a:cubicBezTo>
                <a:cubicBezTo>
                  <a:pt x="6153916" y="8661784"/>
                  <a:pt x="5940451" y="8600480"/>
                  <a:pt x="5783284" y="8647612"/>
                </a:cubicBezTo>
                <a:cubicBezTo>
                  <a:pt x="5626117" y="8694744"/>
                  <a:pt x="5487611" y="8595948"/>
                  <a:pt x="5268571" y="8647612"/>
                </a:cubicBezTo>
                <a:cubicBezTo>
                  <a:pt x="5049531" y="8699276"/>
                  <a:pt x="5017867" y="8614858"/>
                  <a:pt x="4817475" y="8647612"/>
                </a:cubicBezTo>
                <a:cubicBezTo>
                  <a:pt x="4617083" y="8680366"/>
                  <a:pt x="4324048" y="8588469"/>
                  <a:pt x="4175531" y="8647612"/>
                </a:cubicBezTo>
                <a:cubicBezTo>
                  <a:pt x="4027014" y="8706755"/>
                  <a:pt x="3710037" y="8637874"/>
                  <a:pt x="3469970" y="8647612"/>
                </a:cubicBezTo>
                <a:cubicBezTo>
                  <a:pt x="3229903" y="8657350"/>
                  <a:pt x="3150669" y="8592735"/>
                  <a:pt x="2955258" y="8647612"/>
                </a:cubicBezTo>
                <a:cubicBezTo>
                  <a:pt x="2759847" y="8702489"/>
                  <a:pt x="2546228" y="8610306"/>
                  <a:pt x="2376930" y="8647612"/>
                </a:cubicBezTo>
                <a:cubicBezTo>
                  <a:pt x="2207632" y="8684918"/>
                  <a:pt x="2090315" y="8608300"/>
                  <a:pt x="1989450" y="8647612"/>
                </a:cubicBezTo>
                <a:cubicBezTo>
                  <a:pt x="1888585" y="8686924"/>
                  <a:pt x="1670313" y="8635251"/>
                  <a:pt x="1474737" y="8647612"/>
                </a:cubicBezTo>
                <a:cubicBezTo>
                  <a:pt x="1279161" y="8659973"/>
                  <a:pt x="1169863" y="8615846"/>
                  <a:pt x="960025" y="8647612"/>
                </a:cubicBezTo>
                <a:cubicBezTo>
                  <a:pt x="750187" y="8679378"/>
                  <a:pt x="236681" y="8560075"/>
                  <a:pt x="0" y="8647612"/>
                </a:cubicBezTo>
                <a:cubicBezTo>
                  <a:pt x="-7387" y="8430553"/>
                  <a:pt x="46479" y="8351579"/>
                  <a:pt x="0" y="8071105"/>
                </a:cubicBezTo>
                <a:cubicBezTo>
                  <a:pt x="-46479" y="7790631"/>
                  <a:pt x="36908" y="7904027"/>
                  <a:pt x="0" y="7754025"/>
                </a:cubicBezTo>
                <a:cubicBezTo>
                  <a:pt x="-36908" y="7604023"/>
                  <a:pt x="27981" y="7447797"/>
                  <a:pt x="0" y="7263994"/>
                </a:cubicBezTo>
                <a:cubicBezTo>
                  <a:pt x="-27981" y="7080191"/>
                  <a:pt x="37438" y="7074678"/>
                  <a:pt x="0" y="6946915"/>
                </a:cubicBezTo>
                <a:cubicBezTo>
                  <a:pt x="-37438" y="6819152"/>
                  <a:pt x="18931" y="6748825"/>
                  <a:pt x="0" y="6629836"/>
                </a:cubicBezTo>
                <a:cubicBezTo>
                  <a:pt x="-18931" y="6510847"/>
                  <a:pt x="21448" y="6400289"/>
                  <a:pt x="0" y="6226281"/>
                </a:cubicBezTo>
                <a:cubicBezTo>
                  <a:pt x="-21448" y="6052273"/>
                  <a:pt x="7213" y="6010320"/>
                  <a:pt x="0" y="5909202"/>
                </a:cubicBezTo>
                <a:cubicBezTo>
                  <a:pt x="-7213" y="5808084"/>
                  <a:pt x="45934" y="5613925"/>
                  <a:pt x="0" y="5332694"/>
                </a:cubicBezTo>
                <a:cubicBezTo>
                  <a:pt x="-45934" y="5051463"/>
                  <a:pt x="50188" y="4737569"/>
                  <a:pt x="0" y="4583234"/>
                </a:cubicBezTo>
                <a:cubicBezTo>
                  <a:pt x="-50188" y="4428899"/>
                  <a:pt x="35119" y="4376028"/>
                  <a:pt x="0" y="4266155"/>
                </a:cubicBezTo>
                <a:cubicBezTo>
                  <a:pt x="-35119" y="4156282"/>
                  <a:pt x="29876" y="3907585"/>
                  <a:pt x="0" y="3689648"/>
                </a:cubicBezTo>
                <a:cubicBezTo>
                  <a:pt x="-29876" y="3471711"/>
                  <a:pt x="3900" y="3478676"/>
                  <a:pt x="0" y="3372569"/>
                </a:cubicBezTo>
                <a:cubicBezTo>
                  <a:pt x="-3900" y="3266462"/>
                  <a:pt x="2340" y="3090053"/>
                  <a:pt x="0" y="2882537"/>
                </a:cubicBezTo>
                <a:cubicBezTo>
                  <a:pt x="-2340" y="2675021"/>
                  <a:pt x="44808" y="2516754"/>
                  <a:pt x="0" y="2392506"/>
                </a:cubicBezTo>
                <a:cubicBezTo>
                  <a:pt x="-44808" y="2268258"/>
                  <a:pt x="30615" y="1945131"/>
                  <a:pt x="0" y="1729522"/>
                </a:cubicBezTo>
                <a:cubicBezTo>
                  <a:pt x="-30615" y="1513913"/>
                  <a:pt x="29232" y="1178983"/>
                  <a:pt x="0" y="980063"/>
                </a:cubicBezTo>
                <a:cubicBezTo>
                  <a:pt x="-29232" y="781143"/>
                  <a:pt x="7905" y="408231"/>
                  <a:pt x="0" y="0"/>
                </a:cubicBezTo>
                <a:close/>
              </a:path>
            </a:pathLst>
          </a:custGeom>
          <a:noFill/>
          <a:ln w="57150">
            <a:prstDash val="lgDashDot"/>
            <a:extLst>
              <a:ext uri="{C807C97D-BFC1-408E-A445-0C87EB9F89A2}">
                <ask:lineSketchStyleProps xmlns:ask="http://schemas.microsoft.com/office/drawing/2018/sketchyshapes" sd="34032583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D80BFCB-7302-1A9A-F986-014A0C1982E3}"/>
              </a:ext>
            </a:extLst>
          </p:cNvPr>
          <p:cNvSpPr/>
          <p:nvPr/>
        </p:nvSpPr>
        <p:spPr>
          <a:xfrm>
            <a:off x="1446641" y="2825130"/>
            <a:ext cx="4343401" cy="410173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14C044-F96B-DDE5-C058-8565652A61EA}"/>
              </a:ext>
            </a:extLst>
          </p:cNvPr>
          <p:cNvSpPr/>
          <p:nvPr/>
        </p:nvSpPr>
        <p:spPr>
          <a:xfrm>
            <a:off x="657806" y="0"/>
            <a:ext cx="1577671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0" b="1" dirty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tx2"/>
                </a:solidFill>
              </a:rPr>
              <a:t>D</a:t>
            </a:r>
            <a:endParaRPr lang="en-US" sz="20000" b="1" cap="none" spc="0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tx2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FEA3E8-F1B1-6D00-364B-C23928F53AE0}"/>
              </a:ext>
            </a:extLst>
          </p:cNvPr>
          <p:cNvSpPr txBox="1"/>
          <p:nvPr/>
        </p:nvSpPr>
        <p:spPr>
          <a:xfrm>
            <a:off x="627017" y="7254619"/>
            <a:ext cx="560396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3- Before-Me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Team Game/Activity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Project</a:t>
            </a:r>
          </a:p>
          <a:p>
            <a:endParaRPr lang="en-US" dirty="0"/>
          </a:p>
        </p:txBody>
      </p:sp>
      <p:pic>
        <p:nvPicPr>
          <p:cNvPr id="6" name="Picture 5" descr="A blue and white mushroom&#10;&#10;AI-generated content may be incorrect.">
            <a:extLst>
              <a:ext uri="{FF2B5EF4-FFF2-40B4-BE49-F238E27FC236}">
                <a16:creationId xmlns:a16="http://schemas.microsoft.com/office/drawing/2014/main" id="{6B27A571-F6F8-0E53-27DC-1E5B2BF1D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>
            <a:off x="2741413" y="4762984"/>
            <a:ext cx="1802524" cy="1813824"/>
          </a:xfrm>
          <a:prstGeom prst="rect">
            <a:avLst/>
          </a:prstGeom>
        </p:spPr>
      </p:pic>
      <p:pic>
        <p:nvPicPr>
          <p:cNvPr id="8" name="Picture 7" descr="A blue and white mushroom&#10;&#10;AI-generated content may be incorrect.">
            <a:extLst>
              <a:ext uri="{FF2B5EF4-FFF2-40B4-BE49-F238E27FC236}">
                <a16:creationId xmlns:a16="http://schemas.microsoft.com/office/drawing/2014/main" id="{DAA77043-EBC5-27D1-8399-92834D085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16200000">
            <a:off x="3703539" y="4002048"/>
            <a:ext cx="1802524" cy="1747902"/>
          </a:xfrm>
          <a:prstGeom prst="rect">
            <a:avLst/>
          </a:prstGeom>
        </p:spPr>
      </p:pic>
      <p:pic>
        <p:nvPicPr>
          <p:cNvPr id="10" name="Picture 9" descr="A blue and white mushroom&#10;&#10;AI-generated content may be incorrect.">
            <a:extLst>
              <a:ext uri="{FF2B5EF4-FFF2-40B4-BE49-F238E27FC236}">
                <a16:creationId xmlns:a16="http://schemas.microsoft.com/office/drawing/2014/main" id="{80196559-8311-0FA9-CC5A-63E1EF68F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5400000">
            <a:off x="1834501" y="3948865"/>
            <a:ext cx="1802524" cy="1813824"/>
          </a:xfrm>
          <a:prstGeom prst="rect">
            <a:avLst/>
          </a:prstGeom>
        </p:spPr>
      </p:pic>
      <p:pic>
        <p:nvPicPr>
          <p:cNvPr id="12" name="Picture 11" descr="A blue and white mushroom&#10;&#10;AI-generated content may be incorrect.">
            <a:extLst>
              <a:ext uri="{FF2B5EF4-FFF2-40B4-BE49-F238E27FC236}">
                <a16:creationId xmlns:a16="http://schemas.microsoft.com/office/drawing/2014/main" id="{F207D4D1-A6E9-A4A9-8466-F4F962AD7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875" b="73828" l="6836" r="94434">
                        <a14:foregroundMark x1="47559" y1="22135" x2="47559" y2="22135"/>
                        <a14:foregroundMark x1="49023" y1="21875" x2="49707" y2="21875"/>
                        <a14:foregroundMark x1="11133" y1="48698" x2="11133" y2="48698"/>
                        <a14:foregroundMark x1="6836" y1="50130" x2="6836" y2="50130"/>
                        <a14:foregroundMark x1="91504" y1="51432" x2="91504" y2="51432"/>
                        <a14:foregroundMark x1="56348" y1="58268" x2="56348" y2="58268"/>
                        <a14:foregroundMark x1="49023" y1="60156" x2="47559" y2="59440"/>
                        <a14:foregroundMark x1="45605" y1="58138" x2="47363" y2="66471"/>
                        <a14:foregroundMark x1="47363" y1="66471" x2="55273" y2="63997"/>
                        <a14:foregroundMark x1="55273" y1="63997" x2="49219" y2="57292"/>
                        <a14:foregroundMark x1="49219" y1="57292" x2="47559" y2="57292"/>
                        <a14:foregroundMark x1="38574" y1="59115" x2="47266" y2="69727"/>
                        <a14:foregroundMark x1="47266" y1="69727" x2="57910" y2="68880"/>
                        <a14:foregroundMark x1="57910" y1="68880" x2="60645" y2="62305"/>
                        <a14:foregroundMark x1="60645" y1="62305" x2="51563" y2="55664"/>
                        <a14:foregroundMark x1="51563" y1="55664" x2="39648" y2="55013"/>
                        <a14:foregroundMark x1="39648" y1="55013" x2="35938" y2="62956"/>
                        <a14:foregroundMark x1="35938" y1="62956" x2="41504" y2="67773"/>
                        <a14:foregroundMark x1="41504" y1="67773" x2="52441" y2="69922"/>
                        <a14:foregroundMark x1="52441" y1="69922" x2="56934" y2="69271"/>
                        <a14:foregroundMark x1="33789" y1="71159" x2="61426" y2="73112"/>
                        <a14:foregroundMark x1="61426" y1="73112" x2="62988" y2="71029"/>
                        <a14:foregroundMark x1="62500" y1="70117" x2="49512" y2="72005"/>
                        <a14:foregroundMark x1="49512" y1="72005" x2="48633" y2="71549"/>
                        <a14:foregroundMark x1="93652" y1="48568" x2="93652" y2="48568"/>
                        <a14:foregroundMark x1="94434" y1="50260" x2="94434" y2="50260"/>
                        <a14:foregroundMark x1="58496" y1="52409" x2="55469" y2="63737"/>
                        <a14:foregroundMark x1="66211" y1="55013" x2="62598" y2="66276"/>
                        <a14:foregroundMark x1="62598" y1="66276" x2="61719" y2="67122"/>
                        <a14:foregroundMark x1="63184" y1="72852" x2="46484" y2="71745"/>
                        <a14:foregroundMark x1="56348" y1="72982" x2="37012" y2="72005"/>
                        <a14:foregroundMark x1="33594" y1="72852" x2="57617" y2="72982"/>
                        <a14:foregroundMark x1="66406" y1="72266" x2="58887" y2="73828"/>
                      </a14:backgroundRemoval>
                    </a14:imgEffect>
                  </a14:imgLayer>
                </a14:imgProps>
              </a:ext>
            </a:extLst>
          </a:blip>
          <a:srcRect l="4036" t="17286" r="4036" b="23286"/>
          <a:stretch>
            <a:fillRect/>
          </a:stretch>
        </p:blipFill>
        <p:spPr>
          <a:xfrm rot="10800000">
            <a:off x="2802277" y="3123445"/>
            <a:ext cx="1802524" cy="18138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4D6B012-81F6-5098-1EB8-3C266BF660F5}"/>
              </a:ext>
            </a:extLst>
          </p:cNvPr>
          <p:cNvSpPr txBox="1"/>
          <p:nvPr/>
        </p:nvSpPr>
        <p:spPr>
          <a:xfrm>
            <a:off x="2355908" y="506358"/>
            <a:ext cx="437605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Team/Group Work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7396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41</Words>
  <Application>Microsoft Office PowerPoint</Application>
  <PresentationFormat>Letter Paper (8.5x11 in)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ADLaM Display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LaTasha McMurry</dc:creator>
  <cp:lastModifiedBy>LaTasha McMurry</cp:lastModifiedBy>
  <cp:revision>1</cp:revision>
  <dcterms:created xsi:type="dcterms:W3CDTF">2025-07-25T17:46:20Z</dcterms:created>
  <dcterms:modified xsi:type="dcterms:W3CDTF">2025-07-25T21:41:15Z</dcterms:modified>
</cp:coreProperties>
</file>