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6150" autoAdjust="0"/>
  </p:normalViewPr>
  <p:slideViewPr>
    <p:cSldViewPr snapToGrid="0" snapToObjects="1">
      <p:cViewPr varScale="1">
        <p:scale>
          <a:sx n="95" d="100"/>
          <a:sy n="95" d="100"/>
        </p:scale>
        <p:origin x="1315" y="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A98CDC-3B59-2E2A-03C2-DC681DF873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44EBC-BF39-9049-A181-EF68D572CD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18F47-47F3-4635-ABAF-EF66DAFE1F9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7E3D3-A5D0-EDFC-DA6F-03D0B56DD2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20DF4-B2B6-9FBA-50AF-EC2B0AEDA0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E4850-2536-4820-99A8-26318616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07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227D5-A2F4-4F23-B6B0-50771D392A7D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C35E6-21C4-4159-B0E7-61285DA5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5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ABF854-2A44-4DC6-F34E-DD492E1B6D1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alphaModFix amt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01000"/>
                    </a14:imgEffect>
                    <a14:imgEffect>
                      <a14:brightnessContrast bright="-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320" y="313106"/>
            <a:ext cx="8595359" cy="62705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F06CD1-ECC9-5288-2007-C0DE6947648D}"/>
              </a:ext>
            </a:extLst>
          </p:cNvPr>
          <p:cNvSpPr/>
          <p:nvPr userDrawn="1"/>
        </p:nvSpPr>
        <p:spPr>
          <a:xfrm>
            <a:off x="274320" y="274320"/>
            <a:ext cx="8595360" cy="6309360"/>
          </a:xfrm>
          <a:prstGeom prst="rect">
            <a:avLst/>
          </a:prstGeom>
          <a:noFill/>
          <a:ln w="19050">
            <a:solidFill>
              <a:srgbClr val="3663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4E2A6-F269-0943-4225-E9E29AD86929}"/>
              </a:ext>
            </a:extLst>
          </p:cNvPr>
          <p:cNvSpPr txBox="1"/>
          <p:nvPr userDrawn="1"/>
        </p:nvSpPr>
        <p:spPr>
          <a:xfrm>
            <a:off x="996537" y="578290"/>
            <a:ext cx="731466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/>
            </a:pPr>
            <a:r>
              <a:rPr spc="100" dirty="0">
                <a:solidFill>
                  <a:srgbClr val="366328"/>
                </a:solidFill>
                <a:latin typeface="Book Antiqua" panose="02040602050305030304" pitchFamily="18" charset="0"/>
              </a:rPr>
              <a:t>DOING THE CHORES</a:t>
            </a:r>
            <a:endParaRPr lang="en-US" spc="100" dirty="0">
              <a:solidFill>
                <a:srgbClr val="366328"/>
              </a:solidFill>
              <a:latin typeface="Book Antiqua" panose="02040602050305030304" pitchFamily="18" charset="0"/>
            </a:endParaRPr>
          </a:p>
          <a:p>
            <a:pPr algn="ctr">
              <a:defRPr sz="3600" b="1"/>
            </a:pPr>
            <a:r>
              <a:rPr lang="en-US" sz="1600" dirty="0">
                <a:solidFill>
                  <a:srgbClr val="366328"/>
                </a:solidFill>
                <a:latin typeface="Book Antiqua" panose="02040602050305030304" pitchFamily="18" charset="0"/>
              </a:rPr>
              <a:t>Creating The Groundwork For Success</a:t>
            </a:r>
            <a:endParaRPr sz="1600" dirty="0">
              <a:solidFill>
                <a:srgbClr val="366328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9F4C66-E5A0-55D9-61C9-502F14379445}"/>
              </a:ext>
            </a:extLst>
          </p:cNvPr>
          <p:cNvSpPr txBox="1"/>
          <p:nvPr userDrawn="1"/>
        </p:nvSpPr>
        <p:spPr>
          <a:xfrm>
            <a:off x="996537" y="1667348"/>
            <a:ext cx="7314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i="1"/>
            </a:pPr>
            <a:r>
              <a:rPr dirty="0">
                <a:latin typeface="Georgia" panose="02040502050405020303" pitchFamily="18" charset="0"/>
              </a:rPr>
              <a:t>Certificate of Completion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F0D1E-651C-F54D-B06D-B6C18E065871}"/>
              </a:ext>
            </a:extLst>
          </p:cNvPr>
          <p:cNvSpPr txBox="1"/>
          <p:nvPr userDrawn="1"/>
        </p:nvSpPr>
        <p:spPr>
          <a:xfrm>
            <a:off x="996537" y="2130420"/>
            <a:ext cx="7314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>
                <a:latin typeface="Georgia" panose="02040502050405020303" pitchFamily="18" charset="0"/>
              </a:rPr>
              <a:t>This certifies that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C211EF-25F1-1087-CFFE-CBA51F4F7735}"/>
              </a:ext>
            </a:extLst>
          </p:cNvPr>
          <p:cNvSpPr txBox="1"/>
          <p:nvPr userDrawn="1"/>
        </p:nvSpPr>
        <p:spPr>
          <a:xfrm>
            <a:off x="1079986" y="3249550"/>
            <a:ext cx="7359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>
                <a:latin typeface="Georgia" panose="02040502050405020303" pitchFamily="18" charset="0"/>
              </a:rPr>
              <a:t>has successfully completed the</a:t>
            </a:r>
          </a:p>
          <a:p>
            <a:pPr algn="ctr"/>
            <a:r>
              <a:rPr dirty="0">
                <a:latin typeface="Georgia" panose="02040502050405020303" pitchFamily="18" charset="0"/>
              </a:rPr>
              <a:t>Doing </a:t>
            </a:r>
            <a:r>
              <a:rPr lang="en-US" dirty="0">
                <a:latin typeface="Georgia" panose="02040502050405020303" pitchFamily="18" charset="0"/>
              </a:rPr>
              <a:t>T</a:t>
            </a:r>
            <a:r>
              <a:rPr dirty="0">
                <a:latin typeface="Georgia" panose="02040502050405020303" pitchFamily="18" charset="0"/>
              </a:rPr>
              <a:t>he Chores Book Study Program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BBF0F8-9F14-96F8-071F-A0302397DBDA}"/>
              </a:ext>
            </a:extLst>
          </p:cNvPr>
          <p:cNvSpPr txBox="1"/>
          <p:nvPr userDrawn="1"/>
        </p:nvSpPr>
        <p:spPr>
          <a:xfrm>
            <a:off x="457200" y="4605199"/>
            <a:ext cx="80420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Demonstrates understanding of 21st-century leadership and the power of smart followership to advance individual and organizational success through collaboration.</a:t>
            </a:r>
            <a:endParaRPr sz="1600" dirty="0">
              <a:latin typeface="Georgia" panose="02040502050405020303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C6758D-C0EB-97DB-A8B6-176C9CC1468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538" y="1125163"/>
            <a:ext cx="934950" cy="112349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243D1D-24D1-AF4D-D214-37DDE010BB26}"/>
              </a:ext>
            </a:extLst>
          </p:cNvPr>
          <p:cNvCxnSpPr/>
          <p:nvPr userDrawn="1"/>
        </p:nvCxnSpPr>
        <p:spPr>
          <a:xfrm>
            <a:off x="686288" y="6506678"/>
            <a:ext cx="3217762" cy="0"/>
          </a:xfrm>
          <a:prstGeom prst="line">
            <a:avLst/>
          </a:prstGeom>
          <a:ln>
            <a:solidFill>
              <a:srgbClr val="36632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AD5182C-EFDC-6321-E63C-C553EF64A70A}"/>
              </a:ext>
            </a:extLst>
          </p:cNvPr>
          <p:cNvSpPr txBox="1"/>
          <p:nvPr userDrawn="1"/>
        </p:nvSpPr>
        <p:spPr>
          <a:xfrm>
            <a:off x="686288" y="6234212"/>
            <a:ext cx="1055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alpha val="90000"/>
                  </a:schemeClr>
                </a:solidFill>
                <a:latin typeface="Georgia" panose="02040502050405020303" pitchFamily="18" charset="0"/>
              </a:rPr>
              <a:t>Manager Name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11E7BA-68A2-D61F-98E7-41FFA7995165}"/>
              </a:ext>
            </a:extLst>
          </p:cNvPr>
          <p:cNvSpPr txBox="1"/>
          <p:nvPr userDrawn="1"/>
        </p:nvSpPr>
        <p:spPr>
          <a:xfrm>
            <a:off x="2285999" y="6254304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366328">
                    <a:alpha val="15000"/>
                  </a:srgbClr>
                </a:solidFill>
                <a:latin typeface="Georgia" panose="02040502050405020303" pitchFamily="18" charset="0"/>
              </a:rPr>
              <a:t>DoingTheChores.com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291D01-5D12-DB43-343F-343DCC79EE0C}"/>
              </a:ext>
            </a:extLst>
          </p:cNvPr>
          <p:cNvCxnSpPr/>
          <p:nvPr userDrawn="1"/>
        </p:nvCxnSpPr>
        <p:spPr>
          <a:xfrm>
            <a:off x="684669" y="6228120"/>
            <a:ext cx="3217762" cy="0"/>
          </a:xfrm>
          <a:prstGeom prst="line">
            <a:avLst/>
          </a:prstGeom>
          <a:ln>
            <a:solidFill>
              <a:srgbClr val="36632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97D944B-CBA0-C44C-CD3E-4C654FEC0D0F}"/>
              </a:ext>
            </a:extLst>
          </p:cNvPr>
          <p:cNvSpPr txBox="1"/>
          <p:nvPr userDrawn="1"/>
        </p:nvSpPr>
        <p:spPr>
          <a:xfrm>
            <a:off x="683412" y="5920792"/>
            <a:ext cx="1266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alpha val="90000"/>
                  </a:schemeClr>
                </a:solidFill>
                <a:latin typeface="Georgia" panose="02040502050405020303" pitchFamily="18" charset="0"/>
              </a:rPr>
              <a:t>Manager Signature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A7CCB1-A7E0-EB08-A96E-6CAF4CF7221E}"/>
              </a:ext>
            </a:extLst>
          </p:cNvPr>
          <p:cNvCxnSpPr/>
          <p:nvPr userDrawn="1"/>
        </p:nvCxnSpPr>
        <p:spPr>
          <a:xfrm>
            <a:off x="5346598" y="6506678"/>
            <a:ext cx="3217762" cy="0"/>
          </a:xfrm>
          <a:prstGeom prst="line">
            <a:avLst/>
          </a:prstGeom>
          <a:ln>
            <a:solidFill>
              <a:srgbClr val="36632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4E03CB3-9728-9B6C-564F-FCBC17F13590}"/>
              </a:ext>
            </a:extLst>
          </p:cNvPr>
          <p:cNvSpPr txBox="1"/>
          <p:nvPr userDrawn="1"/>
        </p:nvSpPr>
        <p:spPr>
          <a:xfrm>
            <a:off x="5346598" y="6234212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alpha val="90000"/>
                  </a:schemeClr>
                </a:solidFill>
                <a:latin typeface="Georgia" panose="02040502050405020303" pitchFamily="18" charset="0"/>
              </a:rPr>
              <a:t>Facilitator Name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7AC2BF4-8286-66E3-454F-508245628160}"/>
              </a:ext>
            </a:extLst>
          </p:cNvPr>
          <p:cNvCxnSpPr/>
          <p:nvPr userDrawn="1"/>
        </p:nvCxnSpPr>
        <p:spPr>
          <a:xfrm>
            <a:off x="5344979" y="6228120"/>
            <a:ext cx="3217762" cy="0"/>
          </a:xfrm>
          <a:prstGeom prst="line">
            <a:avLst/>
          </a:prstGeom>
          <a:ln>
            <a:solidFill>
              <a:srgbClr val="36632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6BCC952-7EBA-7A2A-FC05-71812F5203F6}"/>
              </a:ext>
            </a:extLst>
          </p:cNvPr>
          <p:cNvSpPr txBox="1"/>
          <p:nvPr userDrawn="1"/>
        </p:nvSpPr>
        <p:spPr>
          <a:xfrm>
            <a:off x="5343722" y="5920792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alpha val="90000"/>
                  </a:schemeClr>
                </a:solidFill>
                <a:latin typeface="Georgia" panose="02040502050405020303" pitchFamily="18" charset="0"/>
              </a:rPr>
              <a:t>Facilitator Signature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6EF85-C543-9E28-B16F-103C8B910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A7322E-079C-C70E-F5F3-EB3428C1DB5E}"/>
              </a:ext>
            </a:extLst>
          </p:cNvPr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noFill/>
          <a:ln w="19050">
            <a:solidFill>
              <a:srgbClr val="3663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60A76-6008-EDC1-D9AF-6A43524219B9}"/>
              </a:ext>
            </a:extLst>
          </p:cNvPr>
          <p:cNvSpPr txBox="1"/>
          <p:nvPr/>
        </p:nvSpPr>
        <p:spPr>
          <a:xfrm>
            <a:off x="996537" y="2528640"/>
            <a:ext cx="7314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/>
            </a:pPr>
            <a:r>
              <a:rPr lang="en-US" dirty="0">
                <a:latin typeface="Georgia" panose="02040502050405020303" pitchFamily="18" charset="0"/>
              </a:rPr>
              <a:t>Type Name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1F82BD-07CE-F7AE-5456-3A80884B74F9}"/>
              </a:ext>
            </a:extLst>
          </p:cNvPr>
          <p:cNvSpPr txBox="1"/>
          <p:nvPr/>
        </p:nvSpPr>
        <p:spPr>
          <a:xfrm>
            <a:off x="2247899" y="38436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Type Date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2AB38C-1DAF-217E-6065-260638575EA0}"/>
              </a:ext>
            </a:extLst>
          </p:cNvPr>
          <p:cNvSpPr txBox="1"/>
          <p:nvPr/>
        </p:nvSpPr>
        <p:spPr>
          <a:xfrm>
            <a:off x="1689100" y="6233240"/>
            <a:ext cx="22161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90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Type 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3AA23A-AF2E-027C-236E-19A7D5C11DDC}"/>
              </a:ext>
            </a:extLst>
          </p:cNvPr>
          <p:cNvSpPr txBox="1"/>
          <p:nvPr/>
        </p:nvSpPr>
        <p:spPr>
          <a:xfrm>
            <a:off x="6375400" y="6233240"/>
            <a:ext cx="22161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90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Type Name</a:t>
            </a:r>
          </a:p>
        </p:txBody>
      </p:sp>
    </p:spTree>
    <p:extLst>
      <p:ext uri="{BB962C8B-B14F-4D97-AF65-F5344CB8AC3E}">
        <p14:creationId xmlns:p14="http://schemas.microsoft.com/office/powerpoint/2010/main" val="1316310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Book Antiqua</vt:lpstr>
      <vt:lpstr>Calibri</vt:lpstr>
      <vt:lpstr>Georgia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DAVID ELSER</dc:creator>
  <cp:keywords/>
  <dc:description>generated using python-pptx</dc:description>
  <cp:lastModifiedBy>DAVID ELSER</cp:lastModifiedBy>
  <cp:revision>12</cp:revision>
  <dcterms:created xsi:type="dcterms:W3CDTF">2013-01-27T09:14:16Z</dcterms:created>
  <dcterms:modified xsi:type="dcterms:W3CDTF">2026-03-01T17:29:03Z</dcterms:modified>
  <cp:category/>
</cp:coreProperties>
</file>