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
  </p:notesMasterIdLst>
  <p:sldIdLst>
    <p:sldId id="256" r:id="rId4"/>
    <p:sldId id="266" r:id="rId5"/>
    <p:sldId id="267" r:id="rId6"/>
    <p:sldId id="262" r:id="rId7"/>
    <p:sldId id="263" r:id="rId8"/>
    <p:sldId id="269" r:id="rId9"/>
    <p:sldId id="270" r:id="rId10"/>
    <p:sldId id="260" r:id="rId11"/>
    <p:sldId id="268" r:id="rId12"/>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8B6"/>
    <a:srgbClr val="9E37A2"/>
    <a:srgbClr val="8A45A2"/>
    <a:srgbClr val="9740BF"/>
    <a:srgbClr val="923E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1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FC618-31D0-9A46-B016-F1C4C62A3649}" type="datetimeFigureOut">
              <a:rPr lang="en-US" smtClean="0"/>
              <a:t>17-11-14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3236B-78A1-7C4D-9231-A2B98EBF1BA7}" type="slidenum">
              <a:rPr lang="en-US" smtClean="0"/>
              <a:t>‹#›</a:t>
            </a:fld>
            <a:endParaRPr lang="en-US"/>
          </a:p>
        </p:txBody>
      </p:sp>
    </p:spTree>
    <p:extLst>
      <p:ext uri="{BB962C8B-B14F-4D97-AF65-F5344CB8AC3E}">
        <p14:creationId xmlns:p14="http://schemas.microsoft.com/office/powerpoint/2010/main" val="1956365472"/>
      </p:ext>
    </p:extLst>
  </p:cSld>
  <p:clrMap bg1="lt1" tx1="dk1" bg2="lt2" tx2="dk2" accent1="accent1" accent2="accent2" accent3="accent3" accent4="accent4" accent5="accent5" accent6="accent6" hlink="hlink" folHlink="folHlink"/>
  <p:notesStyle>
    <a:lvl1pPr marL="0" algn="l" defTabSz="457153" rtl="0" eaLnBrk="1" latinLnBrk="0" hangingPunct="1">
      <a:defRPr sz="1200" kern="1200">
        <a:solidFill>
          <a:schemeClr val="tx1"/>
        </a:solidFill>
        <a:latin typeface="+mn-lt"/>
        <a:ea typeface="+mn-ea"/>
        <a:cs typeface="+mn-cs"/>
      </a:defRPr>
    </a:lvl1pPr>
    <a:lvl2pPr marL="457153" algn="l" defTabSz="457153" rtl="0" eaLnBrk="1" latinLnBrk="0" hangingPunct="1">
      <a:defRPr sz="1200" kern="1200">
        <a:solidFill>
          <a:schemeClr val="tx1"/>
        </a:solidFill>
        <a:latin typeface="+mn-lt"/>
        <a:ea typeface="+mn-ea"/>
        <a:cs typeface="+mn-cs"/>
      </a:defRPr>
    </a:lvl2pPr>
    <a:lvl3pPr marL="914305" algn="l" defTabSz="457153" rtl="0" eaLnBrk="1" latinLnBrk="0" hangingPunct="1">
      <a:defRPr sz="1200" kern="1200">
        <a:solidFill>
          <a:schemeClr val="tx1"/>
        </a:solidFill>
        <a:latin typeface="+mn-lt"/>
        <a:ea typeface="+mn-ea"/>
        <a:cs typeface="+mn-cs"/>
      </a:defRPr>
    </a:lvl3pPr>
    <a:lvl4pPr marL="1371458" algn="l" defTabSz="457153" rtl="0" eaLnBrk="1" latinLnBrk="0" hangingPunct="1">
      <a:defRPr sz="1200" kern="1200">
        <a:solidFill>
          <a:schemeClr val="tx1"/>
        </a:solidFill>
        <a:latin typeface="+mn-lt"/>
        <a:ea typeface="+mn-ea"/>
        <a:cs typeface="+mn-cs"/>
      </a:defRPr>
    </a:lvl4pPr>
    <a:lvl5pPr marL="1828610" algn="l" defTabSz="457153" rtl="0" eaLnBrk="1" latinLnBrk="0" hangingPunct="1">
      <a:defRPr sz="1200" kern="1200">
        <a:solidFill>
          <a:schemeClr val="tx1"/>
        </a:solidFill>
        <a:latin typeface="+mn-lt"/>
        <a:ea typeface="+mn-ea"/>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B83236B-78A1-7C4D-9231-A2B98EBF1BA7}" type="slidenum">
              <a:rPr lang="en-US" smtClean="0"/>
              <a:t>1</a:t>
            </a:fld>
            <a:endParaRPr lang="en-US"/>
          </a:p>
        </p:txBody>
      </p:sp>
    </p:spTree>
    <p:extLst>
      <p:ext uri="{BB962C8B-B14F-4D97-AF65-F5344CB8AC3E}">
        <p14:creationId xmlns:p14="http://schemas.microsoft.com/office/powerpoint/2010/main" val="36498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lvl1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5pPr>
            <a:lvl6pPr marL="2256602"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6pPr>
            <a:lvl7pPr marL="2666893"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7pPr>
            <a:lvl8pPr marL="3077185"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8pPr>
            <a:lvl9pPr marL="3487476"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9pPr>
          </a:lstStyle>
          <a:p>
            <a:pPr>
              <a:buClrTx/>
              <a:buFontTx/>
              <a:buNone/>
              <a:defRPr/>
            </a:pPr>
            <a:fld id="{E159AC5B-CE15-DA45-8183-D0F4B5217D36}" type="slidenum">
              <a:rPr lang="en-CA" smtClean="0">
                <a:solidFill>
                  <a:srgbClr val="000000"/>
                </a:solidFill>
                <a:latin typeface="Times New Roman" charset="0"/>
              </a:rPr>
              <a:pPr>
                <a:buClrTx/>
                <a:buFontTx/>
                <a:buNone/>
                <a:defRPr/>
              </a:pPr>
              <a:t>5</a:t>
            </a:fld>
            <a:endParaRPr lang="en-CA" dirty="0" smtClean="0">
              <a:solidFill>
                <a:srgbClr val="000000"/>
              </a:solidFill>
              <a:latin typeface="Times New Roman" charset="0"/>
            </a:endParaRPr>
          </a:p>
        </p:txBody>
      </p:sp>
      <p:sp>
        <p:nvSpPr>
          <p:cNvPr id="409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ChangeArrowheads="1"/>
          </p:cNvSpPr>
          <p:nvPr/>
        </p:nvSpPr>
        <p:spPr bwMode="auto">
          <a:xfrm>
            <a:off x="686360" y="4342535"/>
            <a:ext cx="5481078" cy="410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03126"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1" name="Rectangle 10"/>
          <p:cNvSpPr/>
          <p:nvPr/>
        </p:nvSpPr>
        <p:spPr>
          <a:xfrm>
            <a:off x="989953" y="1016991"/>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a:off x="990601" y="1009651"/>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1"/>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7" y="5357593"/>
            <a:ext cx="1213821" cy="365125"/>
          </a:xfrm>
        </p:spPr>
        <p:txBody>
          <a:bodyPr/>
          <a:lstStyle/>
          <a:p>
            <a:fld id="{B7C3F878-F5E8-489B-AC8A-64F2A7E22C28}" type="datetimeFigureOut">
              <a:rPr lang="en-US" smtClean="0"/>
              <a:pPr/>
              <a:t>17-11-14</a:t>
            </a:fld>
            <a:endParaRPr lang="en-US"/>
          </a:p>
        </p:txBody>
      </p:sp>
      <p:sp>
        <p:nvSpPr>
          <p:cNvPr id="5" name="Footer Placeholder 4"/>
          <p:cNvSpPr>
            <a:spLocks noGrp="1"/>
          </p:cNvSpPr>
          <p:nvPr>
            <p:ph type="ftr" sz="quarter" idx="11"/>
          </p:nvPr>
        </p:nvSpPr>
        <p:spPr>
          <a:xfrm>
            <a:off x="1174045" y="5357593"/>
            <a:ext cx="5034845" cy="365125"/>
          </a:xfrm>
        </p:spPr>
        <p:txBody>
          <a:bodyPr/>
          <a:lstStyle/>
          <a:p>
            <a:endParaRPr lang="en-US" dirty="0"/>
          </a:p>
        </p:txBody>
      </p:sp>
      <p:sp>
        <p:nvSpPr>
          <p:cNvPr id="6" name="Slide Number Placeholder 5"/>
          <p:cNvSpPr>
            <a:spLocks noGrp="1"/>
          </p:cNvSpPr>
          <p:nvPr>
            <p:ph type="sldNum" sz="quarter" idx="12"/>
          </p:nvPr>
        </p:nvSpPr>
        <p:spPr>
          <a:xfrm>
            <a:off x="6213931" y="5357593"/>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3"/>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084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681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267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629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198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565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700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757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549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5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17-11-14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7067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143360" y="3601819"/>
            <a:ext cx="6857280" cy="1656174"/>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DB21CF3A-AB15-BD4F-B97E-3BAB492EEC08}" type="slidenum">
              <a:rPr lang="en-CA"/>
              <a:pPr>
                <a:defRPr/>
              </a:pPr>
              <a:t>‹#›</a:t>
            </a:fld>
            <a:endParaRPr lang="en-CA" dirty="0"/>
          </a:p>
        </p:txBody>
      </p:sp>
    </p:spTree>
    <p:extLst>
      <p:ext uri="{BB962C8B-B14F-4D97-AF65-F5344CB8AC3E}">
        <p14:creationId xmlns:p14="http://schemas.microsoft.com/office/powerpoint/2010/main" val="3691758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B4B02389-206A-B249-B036-87E055F67B5B}" type="slidenum">
              <a:rPr lang="en-CA"/>
              <a:pPr>
                <a:defRPr/>
              </a:pPr>
              <a:t>‹#›</a:t>
            </a:fld>
            <a:endParaRPr lang="en-CA" dirty="0"/>
          </a:p>
        </p:txBody>
      </p:sp>
    </p:spTree>
    <p:extLst>
      <p:ext uri="{BB962C8B-B14F-4D97-AF65-F5344CB8AC3E}">
        <p14:creationId xmlns:p14="http://schemas.microsoft.com/office/powerpoint/2010/main" val="289454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23521" y="4589763"/>
            <a:ext cx="7886880" cy="1499197"/>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24618AAB-27D5-2340-AD55-AE13FD47B9D7}" type="slidenum">
              <a:rPr lang="en-CA"/>
              <a:pPr>
                <a:defRPr/>
              </a:pPr>
              <a:t>‹#›</a:t>
            </a:fld>
            <a:endParaRPr lang="en-CA" dirty="0"/>
          </a:p>
        </p:txBody>
      </p:sp>
    </p:spTree>
    <p:extLst>
      <p:ext uri="{BB962C8B-B14F-4D97-AF65-F5344CB8AC3E}">
        <p14:creationId xmlns:p14="http://schemas.microsoft.com/office/powerpoint/2010/main" val="1758762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4039200" cy="4516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20" y="1604329"/>
            <a:ext cx="4040640" cy="4516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068E86C8-3532-6149-B789-B11EE833EC99}" type="slidenum">
              <a:rPr lang="en-CA"/>
              <a:pPr>
                <a:defRPr/>
              </a:pPr>
              <a:t>‹#›</a:t>
            </a:fld>
            <a:endParaRPr lang="en-CA" dirty="0"/>
          </a:p>
        </p:txBody>
      </p:sp>
    </p:spTree>
    <p:extLst>
      <p:ext uri="{BB962C8B-B14F-4D97-AF65-F5344CB8AC3E}">
        <p14:creationId xmlns:p14="http://schemas.microsoft.com/office/powerpoint/2010/main" val="3879288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CA"/>
          </a:p>
        </p:txBody>
      </p:sp>
      <p:sp>
        <p:nvSpPr>
          <p:cNvPr id="8" name="Rectangle 4"/>
          <p:cNvSpPr>
            <a:spLocks noGrp="1" noChangeArrowheads="1"/>
          </p:cNvSpPr>
          <p:nvPr>
            <p:ph type="ftr" idx="11"/>
          </p:nvPr>
        </p:nvSpPr>
        <p:spPr>
          <a:ln/>
        </p:spPr>
        <p:txBody>
          <a:bodyPr/>
          <a:lstStyle>
            <a:lvl1pPr>
              <a:defRPr/>
            </a:lvl1pPr>
          </a:lstStyle>
          <a:p>
            <a:pPr>
              <a:defRPr/>
            </a:pPr>
            <a:endParaRPr lang="en-CA"/>
          </a:p>
        </p:txBody>
      </p:sp>
      <p:sp>
        <p:nvSpPr>
          <p:cNvPr id="9" name="Rectangle 5"/>
          <p:cNvSpPr>
            <a:spLocks noGrp="1" noChangeArrowheads="1"/>
          </p:cNvSpPr>
          <p:nvPr>
            <p:ph type="sldNum" idx="12"/>
          </p:nvPr>
        </p:nvSpPr>
        <p:spPr>
          <a:ln/>
        </p:spPr>
        <p:txBody>
          <a:bodyPr/>
          <a:lstStyle>
            <a:lvl1pPr>
              <a:defRPr/>
            </a:lvl1pPr>
          </a:lstStyle>
          <a:p>
            <a:pPr>
              <a:defRPr/>
            </a:pPr>
            <a:fld id="{14520413-5402-2B4E-A2B2-F4D8063C0BF4}" type="slidenum">
              <a:rPr lang="en-CA"/>
              <a:pPr>
                <a:defRPr/>
              </a:pPr>
              <a:t>‹#›</a:t>
            </a:fld>
            <a:endParaRPr lang="en-CA" dirty="0"/>
          </a:p>
        </p:txBody>
      </p:sp>
    </p:spTree>
    <p:extLst>
      <p:ext uri="{BB962C8B-B14F-4D97-AF65-F5344CB8AC3E}">
        <p14:creationId xmlns:p14="http://schemas.microsoft.com/office/powerpoint/2010/main" val="3165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CA"/>
          </a:p>
        </p:txBody>
      </p:sp>
      <p:sp>
        <p:nvSpPr>
          <p:cNvPr id="4" name="Rectangle 4"/>
          <p:cNvSpPr>
            <a:spLocks noGrp="1" noChangeArrowheads="1"/>
          </p:cNvSpPr>
          <p:nvPr>
            <p:ph type="ftr" idx="11"/>
          </p:nvPr>
        </p:nvSpPr>
        <p:spPr>
          <a:ln/>
        </p:spPr>
        <p:txBody>
          <a:bodyPr/>
          <a:lstStyle>
            <a:lvl1pPr>
              <a:defRPr/>
            </a:lvl1pPr>
          </a:lstStyle>
          <a:p>
            <a:pPr>
              <a:defRPr/>
            </a:pPr>
            <a:endParaRPr lang="en-CA"/>
          </a:p>
        </p:txBody>
      </p:sp>
      <p:sp>
        <p:nvSpPr>
          <p:cNvPr id="5" name="Rectangle 5"/>
          <p:cNvSpPr>
            <a:spLocks noGrp="1" noChangeArrowheads="1"/>
          </p:cNvSpPr>
          <p:nvPr>
            <p:ph type="sldNum" idx="12"/>
          </p:nvPr>
        </p:nvSpPr>
        <p:spPr>
          <a:ln/>
        </p:spPr>
        <p:txBody>
          <a:bodyPr/>
          <a:lstStyle>
            <a:lvl1pPr>
              <a:defRPr/>
            </a:lvl1pPr>
          </a:lstStyle>
          <a:p>
            <a:pPr>
              <a:defRPr/>
            </a:pPr>
            <a:fld id="{580C46C3-8720-A946-9C4D-79531CA559F4}" type="slidenum">
              <a:rPr lang="en-CA"/>
              <a:pPr>
                <a:defRPr/>
              </a:pPr>
              <a:t>‹#›</a:t>
            </a:fld>
            <a:endParaRPr lang="en-CA" dirty="0"/>
          </a:p>
        </p:txBody>
      </p:sp>
    </p:spTree>
    <p:extLst>
      <p:ext uri="{BB962C8B-B14F-4D97-AF65-F5344CB8AC3E}">
        <p14:creationId xmlns:p14="http://schemas.microsoft.com/office/powerpoint/2010/main" val="247060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CA"/>
          </a:p>
        </p:txBody>
      </p:sp>
      <p:sp>
        <p:nvSpPr>
          <p:cNvPr id="3" name="Rectangle 4"/>
          <p:cNvSpPr>
            <a:spLocks noGrp="1" noChangeArrowheads="1"/>
          </p:cNvSpPr>
          <p:nvPr>
            <p:ph type="ftr" idx="11"/>
          </p:nvPr>
        </p:nvSpPr>
        <p:spPr>
          <a:ln/>
        </p:spPr>
        <p:txBody>
          <a:bodyPr/>
          <a:lstStyle>
            <a:lvl1pPr>
              <a:defRPr/>
            </a:lvl1pPr>
          </a:lstStyle>
          <a:p>
            <a:pPr>
              <a:defRPr/>
            </a:pPr>
            <a:endParaRPr lang="en-CA"/>
          </a:p>
        </p:txBody>
      </p:sp>
      <p:sp>
        <p:nvSpPr>
          <p:cNvPr id="4" name="Rectangle 5"/>
          <p:cNvSpPr>
            <a:spLocks noGrp="1" noChangeArrowheads="1"/>
          </p:cNvSpPr>
          <p:nvPr>
            <p:ph type="sldNum" idx="12"/>
          </p:nvPr>
        </p:nvSpPr>
        <p:spPr>
          <a:ln/>
        </p:spPr>
        <p:txBody>
          <a:bodyPr/>
          <a:lstStyle>
            <a:lvl1pPr>
              <a:defRPr/>
            </a:lvl1pPr>
          </a:lstStyle>
          <a:p>
            <a:pPr>
              <a:defRPr/>
            </a:pPr>
            <a:fld id="{AF01D850-6464-C04F-99BC-8EB73377265C}" type="slidenum">
              <a:rPr lang="en-CA"/>
              <a:pPr>
                <a:defRPr/>
              </a:pPr>
              <a:t>‹#›</a:t>
            </a:fld>
            <a:endParaRPr lang="en-CA" dirty="0"/>
          </a:p>
        </p:txBody>
      </p:sp>
    </p:spTree>
    <p:extLst>
      <p:ext uri="{BB962C8B-B14F-4D97-AF65-F5344CB8AC3E}">
        <p14:creationId xmlns:p14="http://schemas.microsoft.com/office/powerpoint/2010/main" val="12759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1"/>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8" y="3725335"/>
            <a:ext cx="6231467" cy="1309511"/>
          </a:xfrm>
        </p:spPr>
        <p:txBody>
          <a:bodyPr anchor="t"/>
          <a:lstStyle>
            <a:lvl1pPr marL="0" indent="0" algn="ctr">
              <a:buNone/>
              <a:defRPr sz="2000">
                <a:solidFill>
                  <a:schemeClr val="tx2"/>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US"/>
          </a:p>
        </p:txBody>
      </p:sp>
      <p:sp>
        <p:nvSpPr>
          <p:cNvPr id="3" name="Content Placeholder 2"/>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C1D68367-99A6-4645-AD52-7A801CAF7F45}" type="slidenum">
              <a:rPr lang="en-CA"/>
              <a:pPr>
                <a:defRPr/>
              </a:pPr>
              <a:t>‹#›</a:t>
            </a:fld>
            <a:endParaRPr lang="en-CA" dirty="0"/>
          </a:p>
        </p:txBody>
      </p:sp>
    </p:spTree>
    <p:extLst>
      <p:ext uri="{BB962C8B-B14F-4D97-AF65-F5344CB8AC3E}">
        <p14:creationId xmlns:p14="http://schemas.microsoft.com/office/powerpoint/2010/main" val="169996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US"/>
          </a:p>
        </p:txBody>
      </p:sp>
      <p:sp>
        <p:nvSpPr>
          <p:cNvPr id="3" name="Picture Placeholder 2"/>
          <p:cNvSpPr>
            <a:spLocks noGrp="1"/>
          </p:cNvSpPr>
          <p:nvPr>
            <p:ph type="pic" idx="1"/>
          </p:nvPr>
        </p:nvSpPr>
        <p:spPr>
          <a:xfrm>
            <a:off x="3888000" y="987944"/>
            <a:ext cx="4628160" cy="487347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dirty="0" smtClean="0"/>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7572D18B-F0E1-2F44-B05B-B976E0D286EC}" type="slidenum">
              <a:rPr lang="en-CA"/>
              <a:pPr>
                <a:defRPr/>
              </a:pPr>
              <a:t>‹#›</a:t>
            </a:fld>
            <a:endParaRPr lang="en-CA" dirty="0"/>
          </a:p>
        </p:txBody>
      </p:sp>
    </p:spTree>
    <p:extLst>
      <p:ext uri="{BB962C8B-B14F-4D97-AF65-F5344CB8AC3E}">
        <p14:creationId xmlns:p14="http://schemas.microsoft.com/office/powerpoint/2010/main" val="591974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8158ABDB-E87A-884D-93F7-93887878F6A1}" type="slidenum">
              <a:rPr lang="en-CA"/>
              <a:pPr>
                <a:defRPr/>
              </a:pPr>
              <a:t>‹#›</a:t>
            </a:fld>
            <a:endParaRPr lang="en-CA" dirty="0"/>
          </a:p>
        </p:txBody>
      </p:sp>
    </p:spTree>
    <p:extLst>
      <p:ext uri="{BB962C8B-B14F-4D97-AF65-F5344CB8AC3E}">
        <p14:creationId xmlns:p14="http://schemas.microsoft.com/office/powerpoint/2010/main" val="3488920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120" y="273629"/>
            <a:ext cx="2053440" cy="5847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26400" cy="5847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F3DED9F7-3EFE-7042-9AFE-61C742E54ABB}" type="slidenum">
              <a:rPr lang="en-CA"/>
              <a:pPr>
                <a:defRPr/>
              </a:pPr>
              <a:t>‹#›</a:t>
            </a:fld>
            <a:endParaRPr lang="en-CA" dirty="0"/>
          </a:p>
        </p:txBody>
      </p:sp>
    </p:spTree>
    <p:extLst>
      <p:ext uri="{BB962C8B-B14F-4D97-AF65-F5344CB8AC3E}">
        <p14:creationId xmlns:p14="http://schemas.microsoft.com/office/powerpoint/2010/main" val="24036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9"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1" y="2119314"/>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70" y="2122312"/>
            <a:ext cx="2944368" cy="822960"/>
          </a:xfrm>
        </p:spPr>
        <p:txBody>
          <a:bodyPr anchor="b">
            <a:normAutofit/>
          </a:bodyPr>
          <a:lstStyle>
            <a:lvl1pPr marL="0" indent="0" algn="ctr">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17-11-14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9"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17-11-14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17-11-14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6058039"/>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6" name="Rectangle 15"/>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4" name="Rectangle 13"/>
          <p:cNvSpPr/>
          <p:nvPr/>
        </p:nvSpPr>
        <p:spPr>
          <a:xfrm rot="21540000">
            <a:off x="749809"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8" y="333164"/>
            <a:ext cx="566928" cy="566928"/>
          </a:xfrm>
          <a:prstGeom prst="rect">
            <a:avLst/>
          </a:prstGeom>
          <a:noFill/>
        </p:spPr>
      </p:pic>
      <p:sp>
        <p:nvSpPr>
          <p:cNvPr id="2" name="Title 1"/>
          <p:cNvSpPr>
            <a:spLocks noGrp="1"/>
          </p:cNvSpPr>
          <p:nvPr>
            <p:ph type="title"/>
          </p:nvPr>
        </p:nvSpPr>
        <p:spPr>
          <a:xfrm rot="-60000">
            <a:off x="1108977" y="2020043"/>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2" y="1150994"/>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6" y="3623748"/>
            <a:ext cx="3048891" cy="2100400"/>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9" y="5885673"/>
            <a:ext cx="1213821" cy="365125"/>
          </a:xfrm>
        </p:spPr>
        <p:txBody>
          <a:bodyPr/>
          <a:lstStyle/>
          <a:p>
            <a:fld id="{B7C3F878-F5E8-489B-AC8A-64F2A7E22C28}" type="datetimeFigureOut">
              <a:rPr lang="en-US" smtClean="0"/>
              <a:pPr/>
              <a:t>17-11-14</a:t>
            </a:fld>
            <a:endParaRPr lang="en-US"/>
          </a:p>
        </p:txBody>
      </p:sp>
      <p:sp>
        <p:nvSpPr>
          <p:cNvPr id="6" name="Footer Placeholder 5"/>
          <p:cNvSpPr>
            <a:spLocks noGrp="1"/>
          </p:cNvSpPr>
          <p:nvPr>
            <p:ph type="ftr" sz="quarter" idx="11"/>
          </p:nvPr>
        </p:nvSpPr>
        <p:spPr>
          <a:xfrm rot="-60000">
            <a:off x="914555" y="5829262"/>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2"/>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6058039"/>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29" name="Rectangle 28"/>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8" y="333164"/>
            <a:ext cx="566928" cy="566928"/>
          </a:xfrm>
          <a:prstGeom prst="rect">
            <a:avLst/>
          </a:prstGeom>
          <a:noFill/>
        </p:spPr>
      </p:pic>
      <p:sp>
        <p:nvSpPr>
          <p:cNvPr id="2" name="Title 1"/>
          <p:cNvSpPr>
            <a:spLocks noGrp="1"/>
          </p:cNvSpPr>
          <p:nvPr>
            <p:ph type="title"/>
          </p:nvPr>
        </p:nvSpPr>
        <p:spPr>
          <a:xfrm rot="-60000">
            <a:off x="1106425"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3"/>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7" y="5888738"/>
            <a:ext cx="1213821" cy="365125"/>
          </a:xfrm>
        </p:spPr>
        <p:txBody>
          <a:bodyPr/>
          <a:lstStyle/>
          <a:p>
            <a:fld id="{B7C3F878-F5E8-489B-AC8A-64F2A7E22C28}" type="datetimeFigureOut">
              <a:rPr lang="en-US" smtClean="0"/>
              <a:pPr/>
              <a:t>17-11-14</a:t>
            </a:fld>
            <a:endParaRPr lang="en-US"/>
          </a:p>
        </p:txBody>
      </p:sp>
      <p:sp>
        <p:nvSpPr>
          <p:cNvPr id="6" name="Footer Placeholder 5"/>
          <p:cNvSpPr>
            <a:spLocks noGrp="1"/>
          </p:cNvSpPr>
          <p:nvPr>
            <p:ph type="ftr" sz="quarter" idx="11"/>
          </p:nvPr>
        </p:nvSpPr>
        <p:spPr>
          <a:xfrm rot="-60000">
            <a:off x="914570" y="5831038"/>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7"/>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1" name="Rectangle 10"/>
          <p:cNvSpPr/>
          <p:nvPr/>
        </p:nvSpPr>
        <p:spPr>
          <a:xfrm>
            <a:off x="731520" y="575311"/>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a:off x="731520" y="57607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80" y="298164"/>
            <a:ext cx="566928" cy="566928"/>
          </a:xfrm>
          <a:prstGeom prst="rect">
            <a:avLst/>
          </a:prstGeom>
          <a:noFill/>
        </p:spPr>
      </p:pic>
      <p:sp>
        <p:nvSpPr>
          <p:cNvPr id="2" name="Title Placeholder 1"/>
          <p:cNvSpPr>
            <a:spLocks noGrp="1"/>
          </p:cNvSpPr>
          <p:nvPr>
            <p:ph type="title"/>
          </p:nvPr>
        </p:nvSpPr>
        <p:spPr>
          <a:xfrm>
            <a:off x="1095024" y="817583"/>
            <a:ext cx="6965245" cy="1202485"/>
          </a:xfrm>
          <a:prstGeom prst="rect">
            <a:avLst/>
          </a:prstGeom>
        </p:spPr>
        <p:txBody>
          <a:bodyPr vert="horz" lIns="91430" tIns="45715" rIns="91430" bIns="45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1" y="2119258"/>
            <a:ext cx="6196405" cy="3603812"/>
          </a:xfrm>
          <a:prstGeom prst="rect">
            <a:avLst/>
          </a:prstGeom>
        </p:spPr>
        <p:txBody>
          <a:bodyPr vert="horz" lIns="91430" tIns="45715" rIns="91430" bIns="45715"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9" y="5809153"/>
            <a:ext cx="1213821" cy="365125"/>
          </a:xfrm>
          <a:prstGeom prst="rect">
            <a:avLst/>
          </a:prstGeom>
        </p:spPr>
        <p:txBody>
          <a:bodyPr vert="horz" lIns="91430" tIns="45715" rIns="91430" bIns="45715" rtlCol="0" anchor="ctr"/>
          <a:lstStyle>
            <a:lvl1pPr algn="r">
              <a:defRPr sz="1200">
                <a:solidFill>
                  <a:schemeClr val="tx2"/>
                </a:solidFill>
                <a:latin typeface="Rage Italic" pitchFamily="66" charset="0"/>
              </a:defRPr>
            </a:lvl1pPr>
          </a:lstStyle>
          <a:p>
            <a:fld id="{B7C3F878-F5E8-489B-AC8A-64F2A7E22C28}" type="datetimeFigureOut">
              <a:rPr lang="en-US" smtClean="0"/>
              <a:pPr/>
              <a:t>17-11-14</a:t>
            </a:fld>
            <a:endParaRPr lang="en-US" dirty="0"/>
          </a:p>
        </p:txBody>
      </p:sp>
      <p:sp>
        <p:nvSpPr>
          <p:cNvPr id="5" name="Footer Placeholder 4"/>
          <p:cNvSpPr>
            <a:spLocks noGrp="1"/>
          </p:cNvSpPr>
          <p:nvPr>
            <p:ph type="ftr" sz="quarter" idx="3"/>
          </p:nvPr>
        </p:nvSpPr>
        <p:spPr>
          <a:xfrm>
            <a:off x="914401" y="5809153"/>
            <a:ext cx="5540188" cy="365125"/>
          </a:xfrm>
          <a:prstGeom prst="rect">
            <a:avLst/>
          </a:prstGeom>
        </p:spPr>
        <p:txBody>
          <a:bodyPr vert="horz" lIns="91430" tIns="45715" rIns="91430" bIns="45715"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3" y="5809153"/>
            <a:ext cx="554023" cy="365125"/>
          </a:xfrm>
          <a:prstGeom prst="rect">
            <a:avLst/>
          </a:prstGeom>
        </p:spPr>
        <p:txBody>
          <a:bodyPr vert="horz" lIns="91430" tIns="45715" rIns="91430" bIns="45715"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292" indent="-274292" algn="l" defTabSz="914305"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13" indent="-274292" algn="l" defTabSz="914305"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305" indent="-228577" algn="l" defTabSz="914305"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027" indent="-228577" algn="l" defTabSz="914305"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750"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472"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193"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2915"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638"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457153"/>
            <a:fld id="{2CA1D4D1-DF05-DC46-9A42-EE1A28005B28}" type="datetimeFigureOut">
              <a:rPr lang="en-US" smtClean="0">
                <a:solidFill>
                  <a:prstClr val="black">
                    <a:tint val="75000"/>
                  </a:prstClr>
                </a:solidFill>
                <a:latin typeface="Calibri"/>
              </a:rPr>
              <a:pPr defTabSz="457153"/>
              <a:t>17-11-14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457153"/>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457153"/>
            <a:fld id="{700893D4-45E0-C149-B5D4-1C29C7668823}" type="slidenum">
              <a:rPr lang="en-US" smtClean="0">
                <a:solidFill>
                  <a:prstClr val="black">
                    <a:tint val="75000"/>
                  </a:prstClr>
                </a:solidFill>
                <a:latin typeface="Calibri"/>
              </a:rPr>
              <a:pPr defTabSz="457153"/>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893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53"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3" rtl="0" eaLnBrk="1" latinLnBrk="0" hangingPunct="1">
        <a:spcBef>
          <a:spcPct val="20000"/>
        </a:spcBef>
        <a:buFont typeface="Arial"/>
        <a:buChar char="•"/>
        <a:defRPr sz="3200" kern="1200">
          <a:solidFill>
            <a:schemeClr val="tx1"/>
          </a:solidFill>
          <a:latin typeface="+mn-lt"/>
          <a:ea typeface="+mn-ea"/>
          <a:cs typeface="+mn-cs"/>
        </a:defRPr>
      </a:lvl1pPr>
      <a:lvl2pPr marL="742873" indent="-285720" algn="l" defTabSz="457153" rtl="0" eaLnBrk="1" latinLnBrk="0" hangingPunct="1">
        <a:spcBef>
          <a:spcPct val="20000"/>
        </a:spcBef>
        <a:buFont typeface="Arial"/>
        <a:buChar char="–"/>
        <a:defRPr sz="2800" kern="1200">
          <a:solidFill>
            <a:schemeClr val="tx1"/>
          </a:solidFill>
          <a:latin typeface="+mn-lt"/>
          <a:ea typeface="+mn-ea"/>
          <a:cs typeface="+mn-cs"/>
        </a:defRPr>
      </a:lvl2pPr>
      <a:lvl3pPr marL="1142882" indent="-228577" algn="l" defTabSz="457153" rtl="0" eaLnBrk="1" latinLnBrk="0" hangingPunct="1">
        <a:spcBef>
          <a:spcPct val="20000"/>
        </a:spcBef>
        <a:buFont typeface="Arial"/>
        <a:buChar char="•"/>
        <a:defRPr sz="2400" kern="1200">
          <a:solidFill>
            <a:schemeClr val="tx1"/>
          </a:solidFill>
          <a:latin typeface="+mn-lt"/>
          <a:ea typeface="+mn-ea"/>
          <a:cs typeface="+mn-cs"/>
        </a:defRPr>
      </a:lvl3pPr>
      <a:lvl4pPr marL="1600034" indent="-228577" algn="l" defTabSz="457153" rtl="0" eaLnBrk="1" latinLnBrk="0" hangingPunct="1">
        <a:spcBef>
          <a:spcPct val="20000"/>
        </a:spcBef>
        <a:buFont typeface="Arial"/>
        <a:buChar char="–"/>
        <a:defRPr sz="2000" kern="1200">
          <a:solidFill>
            <a:schemeClr val="tx1"/>
          </a:solidFill>
          <a:latin typeface="+mn-lt"/>
          <a:ea typeface="+mn-ea"/>
          <a:cs typeface="+mn-cs"/>
        </a:defRPr>
      </a:lvl4pPr>
      <a:lvl5pPr marL="2057187" indent="-228577" algn="l" defTabSz="457153" rtl="0" eaLnBrk="1" latinLnBrk="0" hangingPunct="1">
        <a:spcBef>
          <a:spcPct val="20000"/>
        </a:spcBef>
        <a:buFont typeface="Arial"/>
        <a:buChar char="»"/>
        <a:defRPr sz="2000" kern="1200">
          <a:solidFill>
            <a:schemeClr val="tx1"/>
          </a:solidFill>
          <a:latin typeface="+mn-lt"/>
          <a:ea typeface="+mn-ea"/>
          <a:cs typeface="+mn-cs"/>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0" y="273629"/>
            <a:ext cx="8218080" cy="1134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body" idx="1"/>
          </p:nvPr>
        </p:nvSpPr>
        <p:spPr bwMode="auto">
          <a:xfrm>
            <a:off x="456480" y="1604329"/>
            <a:ext cx="8218080" cy="4516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5471"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p:cNvSpPr>
            <a:spLocks noGrp="1" noChangeArrowheads="1"/>
          </p:cNvSpPr>
          <p:nvPr>
            <p:ph type="dt"/>
          </p:nvPr>
        </p:nvSpPr>
        <p:spPr bwMode="auto">
          <a:xfrm>
            <a:off x="456480" y="6247376"/>
            <a:ext cx="211968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endParaRPr lang="en-CA">
              <a:latin typeface="Arial" charset="0"/>
              <a:ea typeface="ＭＳ Ｐゴシック" charset="0"/>
            </a:endParaRPr>
          </a:p>
        </p:txBody>
      </p:sp>
      <p:sp>
        <p:nvSpPr>
          <p:cNvPr id="1028" name="Rectangle 4"/>
          <p:cNvSpPr>
            <a:spLocks noGrp="1" noChangeArrowheads="1"/>
          </p:cNvSpPr>
          <p:nvPr>
            <p:ph type="ftr"/>
          </p:nvPr>
        </p:nvSpPr>
        <p:spPr bwMode="auto">
          <a:xfrm>
            <a:off x="3127680" y="6247376"/>
            <a:ext cx="288864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endParaRPr lang="en-CA">
              <a:latin typeface="Arial" charset="0"/>
              <a:ea typeface="ＭＳ Ｐゴシック" charset="0"/>
            </a:endParaRPr>
          </a:p>
        </p:txBody>
      </p:sp>
      <p:sp>
        <p:nvSpPr>
          <p:cNvPr id="1029" name="Rectangle 5"/>
          <p:cNvSpPr>
            <a:spLocks noGrp="1" noChangeArrowheads="1"/>
          </p:cNvSpPr>
          <p:nvPr>
            <p:ph type="sldNum"/>
          </p:nvPr>
        </p:nvSpPr>
        <p:spPr bwMode="auto">
          <a:xfrm>
            <a:off x="6554880" y="6247376"/>
            <a:ext cx="211968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fld id="{8013C141-DBA2-B540-987E-853176CE5652}" type="slidenum">
              <a:rPr lang="en-CA">
                <a:latin typeface="Arial" charset="0"/>
                <a:ea typeface="ＭＳ Ｐゴシック" charset="0"/>
              </a:rPr>
              <a:pPr defTabSz="407526" fontAlgn="base" hangingPunct="0">
                <a:spcBef>
                  <a:spcPct val="0"/>
                </a:spcBef>
                <a:spcAft>
                  <a:spcPct val="0"/>
                </a:spcAft>
                <a:defRPr/>
              </a:pPr>
              <a:t>‹#›</a:t>
            </a:fld>
            <a:endParaRPr lang="en-CA" dirty="0">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charset="0"/>
        <a:defRPr sz="4000" kern="1200">
          <a:solidFill>
            <a:srgbClr val="000000"/>
          </a:solidFill>
          <a:latin typeface="+mj-lt"/>
          <a:ea typeface="ＭＳ Ｐゴシック" charset="0"/>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2pPr>
      <a:lvl3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3pPr>
      <a:lvl4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4pPr>
      <a:lvl5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charset="0"/>
        <a:defRPr sz="2900" kern="1200">
          <a:solidFill>
            <a:srgbClr val="000000"/>
          </a:solidFill>
          <a:latin typeface="+mn-lt"/>
          <a:ea typeface="ＭＳ Ｐゴシック" charset="0"/>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charset="0"/>
        <a:defRPr sz="2500" kern="1200">
          <a:solidFill>
            <a:srgbClr val="000000"/>
          </a:solidFill>
          <a:latin typeface="+mn-lt"/>
          <a:ea typeface="+mn-ea"/>
          <a:cs typeface="+mn-cs"/>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charset="0"/>
        <a:defRPr sz="2200" kern="1200">
          <a:solidFill>
            <a:srgbClr val="000000"/>
          </a:solidFill>
          <a:latin typeface="+mn-lt"/>
          <a:ea typeface="+mn-ea"/>
          <a:cs typeface="+mn-cs"/>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charset="0"/>
        <a:defRPr sz="1800" kern="1200">
          <a:solidFill>
            <a:srgbClr val="000000"/>
          </a:solidFill>
          <a:latin typeface="+mn-lt"/>
          <a:ea typeface="+mn-ea"/>
          <a:cs typeface="+mn-cs"/>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charset="0"/>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facebook.com/lifewithNSpag/" TargetMode="External"/><Relationship Id="rId4" Type="http://schemas.openxmlformats.org/officeDocument/2006/relationships/hyperlink" Target="http://www.goo.gl/ZgGdP8" TargetMode="External"/><Relationship Id="rId1" Type="http://schemas.openxmlformats.org/officeDocument/2006/relationships/slideLayout" Target="../slideLayouts/slideLayout2.xml"/><Relationship Id="rId2" Type="http://schemas.openxmlformats.org/officeDocument/2006/relationships/hyperlink" Target="http://www.lifewithnoreenspagno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6"/>
            <a:ext cx="5723468" cy="2784946"/>
          </a:xfrm>
        </p:spPr>
        <p:txBody>
          <a:bodyPr>
            <a:normAutofit/>
          </a:bodyPr>
          <a:lstStyle/>
          <a:p>
            <a:r>
              <a:rPr lang="en-US" dirty="0" smtClean="0">
                <a:solidFill>
                  <a:schemeClr val="accent4"/>
                </a:solidFill>
                <a:latin typeface="Comic Sans MS"/>
                <a:cs typeface="Comic Sans MS"/>
              </a:rPr>
              <a:t>Life with Mommy</a:t>
            </a:r>
            <a:r>
              <a:rPr lang="is-IS" dirty="0" smtClean="0">
                <a:solidFill>
                  <a:schemeClr val="accent4"/>
                </a:solidFill>
                <a:latin typeface="Comic Sans MS"/>
                <a:cs typeface="Comic Sans MS"/>
              </a:rPr>
              <a:t>… and her Girlfriend</a:t>
            </a:r>
            <a:br>
              <a:rPr lang="is-IS" dirty="0" smtClean="0">
                <a:solidFill>
                  <a:schemeClr val="accent4"/>
                </a:solidFill>
                <a:latin typeface="Comic Sans MS"/>
                <a:cs typeface="Comic Sans MS"/>
              </a:rPr>
            </a:br>
            <a:r>
              <a:rPr lang="is-IS" sz="1800" dirty="0">
                <a:solidFill>
                  <a:schemeClr val="accent4"/>
                </a:solidFill>
                <a:latin typeface="Comic Sans MS"/>
                <a:cs typeface="Comic Sans MS"/>
              </a:rPr>
              <a:t/>
            </a:r>
            <a:br>
              <a:rPr lang="is-IS" sz="1800" dirty="0">
                <a:solidFill>
                  <a:schemeClr val="accent4"/>
                </a:solidFill>
                <a:latin typeface="Comic Sans MS"/>
                <a:cs typeface="Comic Sans MS"/>
              </a:rPr>
            </a:br>
            <a:r>
              <a:rPr lang="is-IS" sz="2000" dirty="0">
                <a:latin typeface="Comic Sans MS"/>
                <a:cs typeface="Comic Sans MS"/>
              </a:rPr>
              <a:t>Written by Noreen Spagnol</a:t>
            </a:r>
            <a:br>
              <a:rPr lang="is-IS" sz="2000" dirty="0">
                <a:latin typeface="Comic Sans MS"/>
                <a:cs typeface="Comic Sans MS"/>
              </a:rPr>
            </a:br>
            <a:r>
              <a:rPr lang="is-IS" sz="2000" dirty="0">
                <a:latin typeface="Comic Sans MS"/>
                <a:cs typeface="Comic Sans MS"/>
              </a:rPr>
              <a:t>Illustrated by Hannah and Tayleigh Spagnol</a:t>
            </a:r>
            <a:endParaRPr lang="en-US" dirty="0">
              <a:solidFill>
                <a:srgbClr val="9740BF"/>
              </a:solidFill>
              <a:latin typeface="Comic Sans MS"/>
              <a:cs typeface="Comic Sans MS"/>
            </a:endParaRPr>
          </a:p>
        </p:txBody>
      </p:sp>
      <p:sp>
        <p:nvSpPr>
          <p:cNvPr id="3" name="Subtitle 2"/>
          <p:cNvSpPr>
            <a:spLocks noGrp="1"/>
          </p:cNvSpPr>
          <p:nvPr>
            <p:ph type="subTitle" idx="1"/>
          </p:nvPr>
        </p:nvSpPr>
        <p:spPr>
          <a:xfrm>
            <a:off x="1727201" y="4794357"/>
            <a:ext cx="5712179" cy="466265"/>
          </a:xfrm>
        </p:spPr>
        <p:txBody>
          <a:bodyPr>
            <a:normAutofit/>
          </a:bodyPr>
          <a:lstStyle/>
          <a:p>
            <a:r>
              <a:rPr lang="en-US" dirty="0" smtClean="0">
                <a:solidFill>
                  <a:schemeClr val="accent4"/>
                </a:solidFill>
              </a:rPr>
              <a:t>- Book Sales Kit -</a:t>
            </a:r>
            <a:endParaRPr lang="en-US" dirty="0">
              <a:solidFill>
                <a:schemeClr val="accent4"/>
              </a:solidFill>
            </a:endParaRPr>
          </a:p>
        </p:txBody>
      </p:sp>
    </p:spTree>
    <p:extLst>
      <p:ext uri="{BB962C8B-B14F-4D97-AF65-F5344CB8AC3E}">
        <p14:creationId xmlns:p14="http://schemas.microsoft.com/office/powerpoint/2010/main" val="26970457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31817"/>
          </a:xfrm>
        </p:spPr>
        <p:txBody>
          <a:bodyPr>
            <a:normAutofit/>
          </a:bodyPr>
          <a:lstStyle/>
          <a:p>
            <a:r>
              <a:rPr lang="en-CA" sz="4000" b="1" dirty="0">
                <a:solidFill>
                  <a:schemeClr val="accent4"/>
                </a:solidFill>
              </a:rPr>
              <a:t>About the </a:t>
            </a:r>
            <a:r>
              <a:rPr lang="en-CA" sz="4000" b="1" dirty="0" smtClean="0">
                <a:solidFill>
                  <a:schemeClr val="accent4"/>
                </a:solidFill>
              </a:rPr>
              <a:t>Book</a:t>
            </a:r>
            <a:endParaRPr lang="en-US" sz="4000" dirty="0">
              <a:solidFill>
                <a:schemeClr val="accent4"/>
              </a:solidFill>
            </a:endParaRPr>
          </a:p>
        </p:txBody>
      </p:sp>
      <p:sp>
        <p:nvSpPr>
          <p:cNvPr id="4" name="Content Placeholder 3"/>
          <p:cNvSpPr>
            <a:spLocks noGrp="1"/>
          </p:cNvSpPr>
          <p:nvPr>
            <p:ph sz="quarter" idx="14"/>
          </p:nvPr>
        </p:nvSpPr>
        <p:spPr>
          <a:xfrm>
            <a:off x="4663441" y="1803400"/>
            <a:ext cx="3200400" cy="3921126"/>
          </a:xfrm>
        </p:spPr>
        <p:txBody>
          <a:bodyPr>
            <a:normAutofit fontScale="62500" lnSpcReduction="20000"/>
          </a:bodyPr>
          <a:lstStyle/>
          <a:p>
            <a:pPr marL="0" indent="0" algn="ctr">
              <a:buNone/>
            </a:pPr>
            <a:r>
              <a:rPr lang="en-US" sz="3200" b="1" u="sng" dirty="0">
                <a:solidFill>
                  <a:schemeClr val="accent4"/>
                </a:solidFill>
                <a:latin typeface="Comic Sans MS"/>
                <a:cs typeface="Comic Sans MS"/>
              </a:rPr>
              <a:t>Book Synopsis:</a:t>
            </a:r>
            <a:endParaRPr lang="en-CA" sz="3200" dirty="0">
              <a:solidFill>
                <a:schemeClr val="accent4"/>
              </a:solidFill>
              <a:latin typeface="Comic Sans MS"/>
              <a:cs typeface="Comic Sans MS"/>
            </a:endParaRPr>
          </a:p>
          <a:p>
            <a:pPr algn="ctr"/>
            <a:endParaRPr lang="en-CA" dirty="0">
              <a:latin typeface="Comic Sans MS"/>
              <a:cs typeface="Comic Sans MS"/>
            </a:endParaRPr>
          </a:p>
          <a:p>
            <a:pPr marL="0" indent="0" algn="ctr">
              <a:buNone/>
            </a:pPr>
            <a:r>
              <a:rPr lang="en-US" dirty="0">
                <a:latin typeface="Cambria"/>
                <a:cs typeface="Cambria"/>
              </a:rPr>
              <a:t>Sometimes life looks like this... </a:t>
            </a:r>
            <a:endParaRPr lang="en-CA" dirty="0">
              <a:latin typeface="Cambria"/>
              <a:cs typeface="Cambria"/>
            </a:endParaRPr>
          </a:p>
          <a:p>
            <a:pPr marL="0" indent="0" algn="ctr">
              <a:buNone/>
            </a:pPr>
            <a:r>
              <a:rPr lang="en-US" dirty="0">
                <a:latin typeface="Cambria"/>
                <a:cs typeface="Cambria"/>
              </a:rPr>
              <a:t> </a:t>
            </a:r>
            <a:endParaRPr lang="en-CA" dirty="0">
              <a:latin typeface="Cambria"/>
              <a:cs typeface="Cambria"/>
            </a:endParaRPr>
          </a:p>
          <a:p>
            <a:pPr marL="0" indent="0" algn="ctr">
              <a:buNone/>
            </a:pPr>
            <a:r>
              <a:rPr lang="en-US" dirty="0">
                <a:latin typeface="Cambria"/>
                <a:cs typeface="Cambria"/>
              </a:rPr>
              <a:t>Everyone loves each other in this family. The book was illustrated by two young girls. It is an interactive story representing their viewpoint on what day-to-day life looks like when their mommy is dating a woman. This book is intended to help teachers share details about diversity in families, as well as mothers assisting their children to understand and appreciate the relationship between their mother and her new girlfriend.</a:t>
            </a:r>
            <a:r>
              <a:rPr lang="en-CA" dirty="0">
                <a:latin typeface="Cambria"/>
                <a:cs typeface="Cambria"/>
              </a:rPr>
              <a:t> </a:t>
            </a:r>
            <a:endParaRPr lang="en-US" dirty="0">
              <a:latin typeface="Cambria"/>
              <a:cs typeface="Cambria"/>
            </a:endParaRPr>
          </a:p>
        </p:txBody>
      </p:sp>
      <p:pic>
        <p:nvPicPr>
          <p:cNvPr id="5" name="Picture 1"/>
          <p:cNvPicPr>
            <a:picLocks noGrp="1" noChangeAspect="1"/>
          </p:cNvPicPr>
          <p:nvPr>
            <p:ph sz="quarter" idx="13"/>
          </p:nvPr>
        </p:nvPicPr>
        <p:blipFill>
          <a:blip r:embed="rId2">
            <a:extLst>
              <a:ext uri="{28A0092B-C50C-407E-A947-70E740481C1C}">
                <a14:useLocalDpi xmlns:a14="http://schemas.microsoft.com/office/drawing/2010/main" val="0"/>
              </a:ext>
            </a:extLst>
          </a:blip>
          <a:srcRect t="-7962" b="-7962"/>
          <a:stretch>
            <a:fillRect/>
          </a:stretch>
        </p:blipFill>
        <p:spPr bwMode="auto">
          <a:xfrm>
            <a:off x="1298575" y="1676400"/>
            <a:ext cx="32099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357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solidFill>
              </a:rPr>
              <a:t>About the Author/Illustrators</a:t>
            </a:r>
            <a:endParaRPr lang="en-US" dirty="0">
              <a:solidFill>
                <a:schemeClr val="accent4"/>
              </a:solidFill>
            </a:endParaRPr>
          </a:p>
        </p:txBody>
      </p:sp>
      <p:sp>
        <p:nvSpPr>
          <p:cNvPr id="3" name="Content Placeholder 2"/>
          <p:cNvSpPr>
            <a:spLocks noGrp="1"/>
          </p:cNvSpPr>
          <p:nvPr>
            <p:ph sz="quarter" idx="13"/>
          </p:nvPr>
        </p:nvSpPr>
        <p:spPr/>
        <p:txBody>
          <a:bodyPr>
            <a:normAutofit fontScale="47500" lnSpcReduction="20000"/>
          </a:bodyPr>
          <a:lstStyle/>
          <a:p>
            <a:pPr marL="0" indent="0">
              <a:buNone/>
            </a:pPr>
            <a:r>
              <a:rPr lang="en-US" sz="3400" b="1" u="sng" dirty="0">
                <a:solidFill>
                  <a:schemeClr val="accent4"/>
                </a:solidFill>
                <a:latin typeface="Cambria"/>
                <a:cs typeface="Cambria"/>
              </a:rPr>
              <a:t>About the Author:</a:t>
            </a:r>
            <a:endParaRPr lang="en-CA" sz="3400" dirty="0">
              <a:solidFill>
                <a:schemeClr val="accent4"/>
              </a:solidFill>
              <a:latin typeface="Cambria"/>
              <a:cs typeface="Cambria"/>
            </a:endParaRPr>
          </a:p>
          <a:p>
            <a:endParaRPr lang="en-CA" dirty="0">
              <a:latin typeface="Cambria"/>
              <a:cs typeface="Cambria"/>
            </a:endParaRPr>
          </a:p>
          <a:p>
            <a:pPr marL="0" indent="0">
              <a:buNone/>
            </a:pPr>
            <a:r>
              <a:rPr lang="en-CA" dirty="0">
                <a:latin typeface="Cambria"/>
                <a:cs typeface="Cambria"/>
              </a:rPr>
              <a:t>Noreen Spagnol is a proud mother of two incredible, talented daughters, named Hannah and Tayleigh. She is also an elementary French teacher and has been teaching for 12 years now.  She has a degree in French and has studied Spanish, Italian, German and Latin at different points in her life. Studying languages is a passion for her. She is excited to work with her loving daughters and to get the chance to share details about diversity in the dating process through her writing.</a:t>
            </a:r>
          </a:p>
          <a:p>
            <a:endParaRPr lang="en-US" dirty="0" smtClean="0">
              <a:latin typeface="Cambria"/>
              <a:cs typeface="Cambria"/>
            </a:endParaRPr>
          </a:p>
          <a:p>
            <a:pPr marL="0" indent="0">
              <a:buNone/>
            </a:pPr>
            <a:r>
              <a:rPr lang="en-US" sz="3400" b="1" u="sng" dirty="0">
                <a:solidFill>
                  <a:schemeClr val="accent4"/>
                </a:solidFill>
                <a:latin typeface="Cambria"/>
                <a:cs typeface="Cambria"/>
              </a:rPr>
              <a:t>About the Illustrators:</a:t>
            </a:r>
            <a:endParaRPr lang="en-CA" sz="3400" dirty="0">
              <a:solidFill>
                <a:schemeClr val="accent4"/>
              </a:solidFill>
              <a:latin typeface="Cambria"/>
              <a:cs typeface="Cambria"/>
            </a:endParaRPr>
          </a:p>
          <a:p>
            <a:endParaRPr lang="en-CA" dirty="0">
              <a:latin typeface="Cambria"/>
              <a:cs typeface="Cambria"/>
            </a:endParaRPr>
          </a:p>
          <a:p>
            <a:pPr marL="0" indent="0">
              <a:buNone/>
            </a:pPr>
            <a:r>
              <a:rPr lang="en-US" dirty="0">
                <a:latin typeface="Cambria"/>
                <a:cs typeface="Cambria"/>
              </a:rPr>
              <a:t>Hannah and Tayleigh are loving sisters, looking to share their view of the wonderful world they live in full of diversity. They want everyone to know that we are all different in our own ways and because of this, we all have something special to offer in order to fill this world with a rainbow of different types of strengths and love, making life an incredible journey.</a:t>
            </a:r>
            <a:r>
              <a:rPr lang="en-CA" dirty="0">
                <a:latin typeface="Cambria"/>
                <a:cs typeface="Cambria"/>
              </a:rPr>
              <a:t> </a:t>
            </a:r>
            <a:endParaRPr lang="en-US" dirty="0">
              <a:latin typeface="Cambria"/>
              <a:cs typeface="Cambria"/>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65041" y="2341112"/>
            <a:ext cx="3200400" cy="3165801"/>
          </a:xfrm>
        </p:spPr>
      </p:pic>
    </p:spTree>
    <p:extLst>
      <p:ext uri="{BB962C8B-B14F-4D97-AF65-F5344CB8AC3E}">
        <p14:creationId xmlns:p14="http://schemas.microsoft.com/office/powerpoint/2010/main" val="3406710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542"/>
            <a:ext cx="7772400" cy="658058"/>
          </a:xfrm>
        </p:spPr>
        <p:txBody>
          <a:bodyPr>
            <a:normAutofit fontScale="90000"/>
          </a:bodyPr>
          <a:lstStyle/>
          <a:p>
            <a:r>
              <a:rPr lang="en-US" dirty="0" smtClean="0">
                <a:solidFill>
                  <a:srgbClr val="A328B6"/>
                </a:solidFill>
              </a:rPr>
              <a:t>Executive Summary</a:t>
            </a:r>
            <a:endParaRPr lang="en-US" dirty="0">
              <a:solidFill>
                <a:srgbClr val="A328B6"/>
              </a:solidFill>
            </a:endParaRPr>
          </a:p>
        </p:txBody>
      </p:sp>
      <p:sp>
        <p:nvSpPr>
          <p:cNvPr id="3" name="Subtitle 2"/>
          <p:cNvSpPr>
            <a:spLocks noGrp="1"/>
          </p:cNvSpPr>
          <p:nvPr>
            <p:ph type="subTitle" idx="1"/>
          </p:nvPr>
        </p:nvSpPr>
        <p:spPr>
          <a:xfrm>
            <a:off x="215900" y="990600"/>
            <a:ext cx="8686800" cy="5613400"/>
          </a:xfrm>
        </p:spPr>
        <p:txBody>
          <a:bodyPr>
            <a:normAutofit fontScale="25000" lnSpcReduction="20000"/>
          </a:bodyPr>
          <a:lstStyle/>
          <a:p>
            <a:endParaRPr lang="en-US" dirty="0" smtClean="0"/>
          </a:p>
          <a:p>
            <a:r>
              <a:rPr lang="en-US" sz="6400" dirty="0"/>
              <a:t> </a:t>
            </a:r>
            <a:r>
              <a:rPr lang="en-US" sz="6400" b="1" u="sng" dirty="0">
                <a:solidFill>
                  <a:schemeClr val="tx1"/>
                </a:solidFill>
                <a:latin typeface="Cambria"/>
                <a:cs typeface="Cambria"/>
              </a:rPr>
              <a:t>To Any Interested Book Buyers/Bookstore Managers:</a:t>
            </a:r>
            <a:endParaRPr lang="en-CA" sz="64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Thank you for taking the time to check out the website for my book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am hoping that you would see the value in carrying this book on your shelves in that there is a great need for the message of diversity in families that is evident in this storyline. I believe that the number of buyers that are looking for a book of this subject matter is growing daily and that this large demand will bring about a great amount of sales.  Being that this book is designed to help not only families, but also teachers, mental health facilitators and others, I believe that “</a:t>
            </a:r>
            <a:r>
              <a:rPr lang="en-US" sz="5200" dirty="0">
                <a:solidFill>
                  <a:srgbClr val="A328B6"/>
                </a:solidFill>
                <a:latin typeface="Cambria"/>
                <a:cs typeface="Cambria"/>
              </a:rPr>
              <a:t>Life with Mommy… and her </a:t>
            </a:r>
            <a:r>
              <a:rPr lang="en-US" sz="5200" dirty="0" smtClean="0">
                <a:solidFill>
                  <a:srgbClr val="A328B6"/>
                </a:solidFill>
                <a:latin typeface="Cambria"/>
                <a:cs typeface="Cambria"/>
              </a:rPr>
              <a:t>Girlfriend</a:t>
            </a:r>
            <a:r>
              <a:rPr lang="en-US" sz="5200" dirty="0" smtClean="0">
                <a:solidFill>
                  <a:srgbClr val="000000"/>
                </a:solidFill>
                <a:latin typeface="Cambria"/>
                <a:cs typeface="Cambria"/>
              </a:rPr>
              <a:t>”</a:t>
            </a:r>
            <a:r>
              <a:rPr lang="en-US" sz="5200" dirty="0" smtClean="0">
                <a:solidFill>
                  <a:srgbClr val="A328B6"/>
                </a:solidFill>
                <a:latin typeface="Cambria"/>
                <a:cs typeface="Cambria"/>
              </a:rPr>
              <a:t> </a:t>
            </a:r>
            <a:r>
              <a:rPr lang="en-US" sz="5200" dirty="0" smtClean="0">
                <a:solidFill>
                  <a:schemeClr val="tx1"/>
                </a:solidFill>
                <a:latin typeface="Cambria"/>
                <a:cs typeface="Cambria"/>
              </a:rPr>
              <a:t>is </a:t>
            </a:r>
            <a:r>
              <a:rPr lang="en-US" sz="5200" dirty="0">
                <a:solidFill>
                  <a:schemeClr val="tx1"/>
                </a:solidFill>
                <a:latin typeface="Cambria"/>
                <a:cs typeface="Cambria"/>
              </a:rPr>
              <a:t>going to be a great seller!</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For promotional ideas, I am currently using several social media sources to inform buyers that my book is available and I intend to represent any and all individual bookstore locations on my social media platforms the moment that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can be found on their shelves. If at all possible, I would also like to be present at the bookstore for an author signing to help promote the book. As well, I will also update the book website in order to ensure that each individual bookstore is included in the list of where the book is available for purchase.</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I am consistently posting on several social media sites in order to keep reaching out to more possible buyers and will connect with your social media platforms to promote your endeavours so that a healthy union will exist between my book and all individual bookstore locations carrying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also intend to consistently promote the book through the purchase of online ads and I will make sure to include any individual bookstore locations carrying the book in these ads. </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I would greatly appreciate the opportunity to sell my book to the public through any and all venues possible in order to spread the acceptance of diversity in families.</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Thank you so much for checking out the sales kit for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look forward to hearing from and hopefully working with you in the future.</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7200" dirty="0">
                <a:solidFill>
                  <a:srgbClr val="A328B6"/>
                </a:solidFill>
                <a:latin typeface="Lucida Handwriting"/>
                <a:cs typeface="Lucida Handwriting"/>
              </a:rPr>
              <a:t>Noreen Spagnol</a:t>
            </a:r>
            <a:endParaRPr lang="en-CA" sz="7200" dirty="0">
              <a:solidFill>
                <a:srgbClr val="A328B6"/>
              </a:solidFill>
              <a:latin typeface="Lucida Handwriting"/>
              <a:cs typeface="Lucida Handwriting"/>
            </a:endParaRPr>
          </a:p>
          <a:p>
            <a:r>
              <a:rPr lang="en-US" sz="5200" dirty="0">
                <a:solidFill>
                  <a:srgbClr val="A328B6"/>
                </a:solidFill>
              </a:rPr>
              <a:t> </a:t>
            </a:r>
            <a:endParaRPr lang="en-CA" sz="5200" dirty="0">
              <a:solidFill>
                <a:srgbClr val="A328B6"/>
              </a:solidFill>
            </a:endParaRPr>
          </a:p>
          <a:p>
            <a:r>
              <a:rPr lang="en-CA" sz="4000" dirty="0">
                <a:solidFill>
                  <a:srgbClr val="A328B6"/>
                </a:solidFill>
                <a:latin typeface="Lucida Handwriting"/>
                <a:cs typeface="Lucida Handwriting"/>
              </a:rPr>
              <a:t>~ Life is a journey… Explore, inspire and enjoy it to the fullest! ~</a:t>
            </a:r>
          </a:p>
          <a:p>
            <a:r>
              <a:rPr lang="en-US" sz="5200" dirty="0">
                <a:solidFill>
                  <a:schemeClr val="tx1"/>
                </a:solidFill>
              </a:rPr>
              <a:t> </a:t>
            </a:r>
            <a:endParaRPr lang="en-CA" sz="5200" dirty="0">
              <a:solidFill>
                <a:schemeClr val="tx1"/>
              </a:solidFill>
            </a:endParaRPr>
          </a:p>
          <a:p>
            <a:endParaRPr lang="en-US" sz="5200" dirty="0">
              <a:solidFill>
                <a:schemeClr val="tx1"/>
              </a:solidFill>
            </a:endParaRPr>
          </a:p>
        </p:txBody>
      </p:sp>
    </p:spTree>
    <p:extLst>
      <p:ext uri="{BB962C8B-B14F-4D97-AF65-F5344CB8AC3E}">
        <p14:creationId xmlns:p14="http://schemas.microsoft.com/office/powerpoint/2010/main" val="196752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6880" y="162739"/>
            <a:ext cx="6236640" cy="100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07484" fontAlgn="base" hangingPunct="0">
              <a:lnSpc>
                <a:spcPct val="107000"/>
              </a:lnSpc>
              <a:spcBef>
                <a:spcPct val="0"/>
              </a:spcBef>
              <a:spcAft>
                <a:spcPct val="0"/>
              </a:spcAft>
              <a:buClrTx/>
              <a:defRPr/>
            </a:pPr>
            <a:r>
              <a:rPr lang="en-CA" sz="2700" dirty="0">
                <a:solidFill>
                  <a:srgbClr val="9A4EA7"/>
                </a:solidFill>
                <a:latin typeface="Comic Sans MS"/>
                <a:cs typeface="Comic Sans MS"/>
              </a:rPr>
              <a:t>Life with Mommy</a:t>
            </a:r>
            <a:r>
              <a:rPr lang="is-IS" sz="2700" dirty="0">
                <a:solidFill>
                  <a:srgbClr val="9A4EA7"/>
                </a:solidFill>
                <a:latin typeface="Comic Sans MS"/>
                <a:cs typeface="Comic Sans MS"/>
              </a:rPr>
              <a:t>…and her Girlfriend</a:t>
            </a:r>
          </a:p>
          <a:p>
            <a:pPr algn="ctr" defTabSz="407484" fontAlgn="base" hangingPunct="0">
              <a:lnSpc>
                <a:spcPct val="107000"/>
              </a:lnSpc>
              <a:spcBef>
                <a:spcPct val="0"/>
              </a:spcBef>
              <a:spcAft>
                <a:spcPct val="0"/>
              </a:spcAft>
              <a:buClrTx/>
              <a:defRPr/>
            </a:pPr>
            <a:endParaRPr lang="is-IS" sz="700" dirty="0">
              <a:solidFill>
                <a:srgbClr val="B323FF"/>
              </a:solidFill>
              <a:latin typeface="Comic Sans MS"/>
              <a:cs typeface="Comic Sans MS"/>
            </a:endParaRPr>
          </a:p>
          <a:p>
            <a:pPr algn="ctr" defTabSz="407484" fontAlgn="base" hangingPunct="0">
              <a:lnSpc>
                <a:spcPct val="107000"/>
              </a:lnSpc>
              <a:spcBef>
                <a:spcPct val="0"/>
              </a:spcBef>
              <a:spcAft>
                <a:spcPct val="0"/>
              </a:spcAft>
              <a:buClrTx/>
              <a:defRPr/>
            </a:pPr>
            <a:r>
              <a:rPr lang="en-CA" sz="1300" dirty="0">
                <a:solidFill>
                  <a:srgbClr val="000000"/>
                </a:solidFill>
                <a:latin typeface="Comic Sans MS"/>
                <a:cs typeface="Comic Sans MS"/>
              </a:rPr>
              <a:t>~ Written by Noreen Spagnol and Illustrated by Hannah and Tayleigh Spagnol ~</a:t>
            </a:r>
          </a:p>
        </p:txBody>
      </p:sp>
      <p:sp>
        <p:nvSpPr>
          <p:cNvPr id="3074" name="Text Box 2"/>
          <p:cNvSpPr txBox="1">
            <a:spLocks noChangeArrowheads="1"/>
          </p:cNvSpPr>
          <p:nvPr/>
        </p:nvSpPr>
        <p:spPr bwMode="auto">
          <a:xfrm>
            <a:off x="7184160" y="489653"/>
            <a:ext cx="1795680" cy="54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55183" rIns="81631" bIns="40816"/>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07484" fontAlgn="base" hangingPunct="0">
              <a:spcBef>
                <a:spcPct val="0"/>
              </a:spcBef>
              <a:spcAft>
                <a:spcPct val="0"/>
              </a:spcAft>
              <a:buClrTx/>
              <a:defRPr/>
            </a:pPr>
            <a:endParaRPr lang="en-CA" dirty="0" smtClean="0">
              <a:solidFill>
                <a:srgbClr val="000000"/>
              </a:solidFill>
            </a:endParaRPr>
          </a:p>
          <a:p>
            <a:pPr defTabSz="407484" fontAlgn="base" hangingPunct="0">
              <a:spcBef>
                <a:spcPct val="0"/>
              </a:spcBef>
              <a:spcAft>
                <a:spcPct val="0"/>
              </a:spcAft>
              <a:buClrTx/>
              <a:defRPr/>
            </a:pPr>
            <a:endParaRPr lang="en-CA" dirty="0" smtClean="0">
              <a:solidFill>
                <a:srgbClr val="000000"/>
              </a:solidFill>
            </a:endParaRPr>
          </a:p>
        </p:txBody>
      </p:sp>
      <p:sp>
        <p:nvSpPr>
          <p:cNvPr id="3075" name="Text Box 3"/>
          <p:cNvSpPr txBox="1">
            <a:spLocks noChangeArrowheads="1"/>
          </p:cNvSpPr>
          <p:nvPr/>
        </p:nvSpPr>
        <p:spPr bwMode="auto">
          <a:xfrm>
            <a:off x="6661442" y="816566"/>
            <a:ext cx="2221920" cy="5715960"/>
          </a:xfrm>
          <a:prstGeom prst="rect">
            <a:avLst/>
          </a:pr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62039" rIns="81631" bIns="40816"/>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Arial"/>
                <a:cs typeface="Arial"/>
              </a:rPr>
              <a:t>Title</a:t>
            </a:r>
          </a:p>
          <a:p>
            <a:pPr algn="ctr" defTabSz="407484" fontAlgn="base" hangingPunct="0">
              <a:lnSpc>
                <a:spcPct val="83000"/>
              </a:lnSpc>
              <a:spcBef>
                <a:spcPct val="0"/>
              </a:spcBef>
              <a:spcAft>
                <a:spcPct val="0"/>
              </a:spcAft>
              <a:buClrTx/>
              <a:defRPr/>
            </a:pPr>
            <a:endParaRPr lang="en-CA" sz="800" b="1" dirty="0">
              <a:solidFill>
                <a:srgbClr val="000000"/>
              </a:solidFill>
              <a:latin typeface="Arial"/>
              <a:cs typeface="Arial"/>
            </a:endParaRPr>
          </a:p>
          <a:p>
            <a:pPr algn="ctr" defTabSz="407484" fontAlgn="base" hangingPunct="0">
              <a:lnSpc>
                <a:spcPct val="83000"/>
              </a:lnSpc>
              <a:spcBef>
                <a:spcPct val="0"/>
              </a:spcBef>
              <a:spcAft>
                <a:spcPct val="0"/>
              </a:spcAft>
              <a:buClrTx/>
              <a:defRPr/>
            </a:pPr>
            <a:r>
              <a:rPr lang="en-CA" sz="900" dirty="0">
                <a:solidFill>
                  <a:srgbClr val="000000"/>
                </a:solidFill>
                <a:latin typeface="Arial"/>
                <a:cs typeface="Arial"/>
              </a:rPr>
              <a:t>Life with Mommy</a:t>
            </a:r>
            <a:r>
              <a:rPr lang="is-IS" sz="900" dirty="0">
                <a:solidFill>
                  <a:srgbClr val="000000"/>
                </a:solidFill>
                <a:latin typeface="Arial"/>
                <a:cs typeface="Arial"/>
              </a:rPr>
              <a:t>… and her Girlfriend</a:t>
            </a:r>
            <a:endParaRPr lang="en-CA" sz="900" dirty="0">
              <a:solidFill>
                <a:srgbClr val="000000"/>
              </a:solidFill>
              <a:latin typeface="Arial"/>
              <a:cs typeface="Arial"/>
            </a:endParaRP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Author</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Noreen Spagnol</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Illustrators</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Hannah Spagnol</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Tayleigh Spagnol</a:t>
            </a: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ISBN</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Paperback: 978-1-5255-0269-9</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Hardcover: 978-1-5255-0270-5</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E-book: 978-1-5255-0268-2</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Suggested Price</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$7.99 USD</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Publication Date</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April 11, 2017</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Genre</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JNF001000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Nonfiction/Activity Books</a:t>
            </a: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JNF053080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Nonfiction,/LGBT</a:t>
            </a: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JNF053020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Nonfiction/Social Topics/Dating and Relationships</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Page Count</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36 pages</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Trim Size</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8.5 x 8.5</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Publisher</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FriesenPress</a:t>
            </a: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  Wholesale </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INGRAM Catalogue</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Individual Order</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http://www.friesenpress.com/bookstore/title/119734000033039011</a:t>
            </a:r>
          </a:p>
        </p:txBody>
      </p:sp>
      <p:sp>
        <p:nvSpPr>
          <p:cNvPr id="3076" name="Text Box 4"/>
          <p:cNvSpPr txBox="1">
            <a:spLocks noChangeArrowheads="1"/>
          </p:cNvSpPr>
          <p:nvPr/>
        </p:nvSpPr>
        <p:spPr bwMode="auto">
          <a:xfrm>
            <a:off x="326881" y="6041435"/>
            <a:ext cx="6694560"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107000"/>
              </a:lnSpc>
              <a:spcBef>
                <a:spcPct val="0"/>
              </a:spcBef>
              <a:spcAft>
                <a:spcPct val="0"/>
              </a:spcAft>
              <a:buSzPct val="100000"/>
              <a:defRPr/>
            </a:pPr>
            <a:r>
              <a:rPr lang="en-CA" altLang="en-US" sz="1100" dirty="0">
                <a:latin typeface="URW Palladio L" charset="0"/>
              </a:rPr>
              <a:t>For more information, please visit:</a:t>
            </a:r>
          </a:p>
          <a:p>
            <a:pPr algn="ctr" defTabSz="407484" fontAlgn="base" hangingPunct="0">
              <a:lnSpc>
                <a:spcPct val="107000"/>
              </a:lnSpc>
              <a:spcBef>
                <a:spcPct val="0"/>
              </a:spcBef>
              <a:spcAft>
                <a:spcPct val="0"/>
              </a:spcAft>
              <a:buSzPct val="100000"/>
              <a:defRPr/>
            </a:pPr>
            <a:r>
              <a:rPr lang="en-CA" altLang="en-US" sz="1300" b="1" dirty="0" smtClean="0">
                <a:latin typeface="URW Palladio L" charset="0"/>
              </a:rPr>
              <a:t>www.lifewithkidsbooks.com</a:t>
            </a:r>
            <a:endParaRPr lang="en-CA" altLang="en-US" sz="1300" b="1" dirty="0">
              <a:latin typeface="URW Palladio L" charset="0"/>
            </a:endParaRPr>
          </a:p>
        </p:txBody>
      </p:sp>
      <p:sp>
        <p:nvSpPr>
          <p:cNvPr id="3078" name="Text Box 6"/>
          <p:cNvSpPr txBox="1">
            <a:spLocks noChangeArrowheads="1"/>
          </p:cNvSpPr>
          <p:nvPr/>
        </p:nvSpPr>
        <p:spPr bwMode="auto">
          <a:xfrm>
            <a:off x="7184160" y="489653"/>
            <a:ext cx="1468800" cy="273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sz="700" b="1" dirty="0"/>
              <a:t>www.friesenpress.com</a:t>
            </a:r>
          </a:p>
          <a:p>
            <a:pPr algn="ctr" defTabSz="407484" fontAlgn="base" hangingPunct="0">
              <a:lnSpc>
                <a:spcPct val="93000"/>
              </a:lnSpc>
              <a:spcBef>
                <a:spcPct val="0"/>
              </a:spcBef>
              <a:spcAft>
                <a:spcPct val="0"/>
              </a:spcAft>
              <a:buSzPct val="100000"/>
              <a:defRPr/>
            </a:pPr>
            <a:r>
              <a:rPr lang="en-CA" altLang="en-US" sz="600" b="1" dirty="0"/>
              <a:t>1-888-378-6793</a:t>
            </a:r>
          </a:p>
        </p:txBody>
      </p:sp>
      <p:sp>
        <p:nvSpPr>
          <p:cNvPr id="3079" name="Text Box 7"/>
          <p:cNvSpPr txBox="1">
            <a:spLocks noChangeArrowheads="1"/>
          </p:cNvSpPr>
          <p:nvPr/>
        </p:nvSpPr>
        <p:spPr bwMode="auto">
          <a:xfrm>
            <a:off x="1241280" y="2935030"/>
            <a:ext cx="1828800" cy="396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defTabSz="407484" fontAlgn="base" hangingPunct="0">
              <a:lnSpc>
                <a:spcPct val="93000"/>
              </a:lnSpc>
              <a:spcBef>
                <a:spcPct val="0"/>
              </a:spcBef>
              <a:spcAft>
                <a:spcPct val="0"/>
              </a:spcAft>
              <a:buSzPct val="100000"/>
              <a:defRPr/>
            </a:pPr>
            <a:r>
              <a:rPr lang="en-CA" altLang="en-US" b="1" dirty="0" smtClean="0"/>
              <a:t>Book Cover</a:t>
            </a:r>
          </a:p>
        </p:txBody>
      </p:sp>
      <p:sp>
        <p:nvSpPr>
          <p:cNvPr id="3080" name="Text Box 8"/>
          <p:cNvSpPr txBox="1">
            <a:spLocks noChangeArrowheads="1"/>
          </p:cNvSpPr>
          <p:nvPr/>
        </p:nvSpPr>
        <p:spPr bwMode="auto">
          <a:xfrm>
            <a:off x="3657600" y="1371025"/>
            <a:ext cx="2808000" cy="2580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b="1" dirty="0" smtClean="0">
                <a:solidFill>
                  <a:srgbClr val="9A4EA7"/>
                </a:solidFill>
              </a:rPr>
              <a:t>About the Book</a:t>
            </a:r>
          </a:p>
          <a:p>
            <a:pPr algn="ctr" defTabSz="407484" fontAlgn="base" hangingPunct="0">
              <a:lnSpc>
                <a:spcPct val="93000"/>
              </a:lnSpc>
              <a:spcBef>
                <a:spcPct val="0"/>
              </a:spcBef>
              <a:spcAft>
                <a:spcPct val="0"/>
              </a:spcAft>
              <a:buSzPct val="100000"/>
              <a:defRPr/>
            </a:pPr>
            <a:endParaRPr lang="en-CA" altLang="en-US" sz="1100" b="1" dirty="0"/>
          </a:p>
          <a:p>
            <a:pPr defTabSz="407484" fontAlgn="base" hangingPunct="0">
              <a:lnSpc>
                <a:spcPct val="93000"/>
              </a:lnSpc>
              <a:spcBef>
                <a:spcPct val="0"/>
              </a:spcBef>
              <a:spcAft>
                <a:spcPct val="0"/>
              </a:spcAft>
              <a:buSzPct val="100000"/>
              <a:defRPr/>
            </a:pPr>
            <a:r>
              <a:rPr lang="en-CA" altLang="en-US" sz="1000" dirty="0">
                <a:latin typeface="Comic Sans MS"/>
                <a:cs typeface="Comic Sans MS"/>
              </a:rPr>
              <a:t>Sometimes life looks like this</a:t>
            </a:r>
            <a:r>
              <a:rPr lang="is-IS" altLang="en-US" sz="1000" dirty="0">
                <a:latin typeface="Comic Sans MS"/>
                <a:cs typeface="Comic Sans MS"/>
              </a:rPr>
              <a:t>…</a:t>
            </a:r>
          </a:p>
          <a:p>
            <a:pPr defTabSz="407484" fontAlgn="base" hangingPunct="0">
              <a:lnSpc>
                <a:spcPct val="93000"/>
              </a:lnSpc>
              <a:spcBef>
                <a:spcPct val="0"/>
              </a:spcBef>
              <a:spcAft>
                <a:spcPct val="0"/>
              </a:spcAft>
              <a:buSzPct val="100000"/>
              <a:defRPr/>
            </a:pPr>
            <a:endParaRPr lang="is-IS" altLang="en-US" sz="1000" dirty="0">
              <a:latin typeface="Comic Sans MS"/>
              <a:cs typeface="Comic Sans MS"/>
            </a:endParaRPr>
          </a:p>
          <a:p>
            <a:pPr defTabSz="407484" fontAlgn="base" hangingPunct="0">
              <a:lnSpc>
                <a:spcPct val="93000"/>
              </a:lnSpc>
              <a:spcBef>
                <a:spcPct val="0"/>
              </a:spcBef>
              <a:spcAft>
                <a:spcPct val="0"/>
              </a:spcAft>
              <a:buSzPct val="100000"/>
              <a:defRPr/>
            </a:pPr>
            <a:r>
              <a:rPr lang="is-IS" altLang="en-US" sz="1000" dirty="0">
                <a:latin typeface="Comic Sans MS"/>
                <a:cs typeface="Comic Sans MS"/>
              </a:rPr>
              <a:t>Everyone loves each other in this family.  The book was illustrated by two young girls.  It is an interactive story representing their viewpoint on what life looks lke when their mommy is dating a woman. This book is intended to help teachers share details about diversity in families, as well as mothers assisting their children to understand and appreciate the relationship between their mother and her new girlfriend.</a:t>
            </a:r>
          </a:p>
          <a:p>
            <a:pPr defTabSz="407484" fontAlgn="base" hangingPunct="0">
              <a:lnSpc>
                <a:spcPct val="93000"/>
              </a:lnSpc>
              <a:spcBef>
                <a:spcPct val="0"/>
              </a:spcBef>
              <a:spcAft>
                <a:spcPct val="0"/>
              </a:spcAft>
              <a:buSzPct val="100000"/>
              <a:defRPr/>
            </a:pPr>
            <a:endParaRPr lang="is-IS" altLang="en-US" sz="1000" dirty="0">
              <a:latin typeface="Comic Sans MS"/>
              <a:cs typeface="Comic Sans MS"/>
            </a:endParaRPr>
          </a:p>
          <a:p>
            <a:pPr defTabSz="407484" fontAlgn="base" hangingPunct="0">
              <a:lnSpc>
                <a:spcPct val="93000"/>
              </a:lnSpc>
              <a:spcBef>
                <a:spcPct val="0"/>
              </a:spcBef>
              <a:spcAft>
                <a:spcPct val="0"/>
              </a:spcAft>
              <a:buSzPct val="100000"/>
              <a:defRPr/>
            </a:pPr>
            <a:r>
              <a:rPr lang="is-IS" altLang="en-US" sz="1000" dirty="0">
                <a:latin typeface="Comic Sans MS"/>
                <a:cs typeface="Comic Sans MS"/>
              </a:rPr>
              <a:t>What does your family look like?</a:t>
            </a:r>
            <a:endParaRPr lang="en-CA" altLang="en-US" sz="1000" dirty="0">
              <a:latin typeface="Comic Sans MS"/>
              <a:cs typeface="Comic Sans MS"/>
            </a:endParaRPr>
          </a:p>
        </p:txBody>
      </p:sp>
      <p:sp>
        <p:nvSpPr>
          <p:cNvPr id="3081" name="Rectangle 9"/>
          <p:cNvSpPr>
            <a:spLocks noChangeArrowheads="1"/>
          </p:cNvSpPr>
          <p:nvPr/>
        </p:nvSpPr>
        <p:spPr bwMode="auto">
          <a:xfrm>
            <a:off x="3526560" y="1208289"/>
            <a:ext cx="3070080" cy="2808295"/>
          </a:xfrm>
          <a:prstGeom prst="rect">
            <a:avLst/>
          </a:prstGeom>
          <a:noFill/>
          <a:ln w="9360" cap="flat">
            <a:solidFill>
              <a:srgbClr val="9999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
        <p:nvSpPr>
          <p:cNvPr id="3082" name="Text Box 10"/>
          <p:cNvSpPr txBox="1">
            <a:spLocks noChangeArrowheads="1"/>
          </p:cNvSpPr>
          <p:nvPr/>
        </p:nvSpPr>
        <p:spPr bwMode="auto">
          <a:xfrm>
            <a:off x="3592802" y="4278691"/>
            <a:ext cx="3003840" cy="1437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b="1" dirty="0" smtClean="0">
                <a:solidFill>
                  <a:srgbClr val="9A4EA7"/>
                </a:solidFill>
              </a:rPr>
              <a:t>Book Review/Quote</a:t>
            </a:r>
          </a:p>
          <a:p>
            <a:pPr algn="ctr" defTabSz="407484" fontAlgn="base" hangingPunct="0">
              <a:lnSpc>
                <a:spcPct val="93000"/>
              </a:lnSpc>
              <a:spcBef>
                <a:spcPct val="0"/>
              </a:spcBef>
              <a:spcAft>
                <a:spcPct val="0"/>
              </a:spcAft>
              <a:buSzPct val="100000"/>
              <a:defRPr/>
            </a:pPr>
            <a:endParaRPr lang="en-CA" altLang="en-US" sz="900" b="1" dirty="0">
              <a:solidFill>
                <a:srgbClr val="B323FF"/>
              </a:solidFill>
              <a:latin typeface="Arial"/>
            </a:endParaRPr>
          </a:p>
          <a:p>
            <a:pPr defTabSz="407484" fontAlgn="base" hangingPunct="0">
              <a:lnSpc>
                <a:spcPct val="93000"/>
              </a:lnSpc>
              <a:spcBef>
                <a:spcPct val="0"/>
              </a:spcBef>
              <a:spcAft>
                <a:spcPct val="0"/>
              </a:spcAft>
              <a:buSzPct val="100000"/>
              <a:defRPr/>
            </a:pPr>
            <a:r>
              <a:rPr lang="en-CA" altLang="en-US" sz="900" dirty="0">
                <a:latin typeface="Arial"/>
              </a:rPr>
              <a:t>“My wonderful friend Noreen, alongside her two amazing daughters, wrote and designed a lovely book about how some families may look different yet have the same ideals as everyone else. Being a Child and Youth major with a passion for LGBTQ youth/families, having a book like this available is important and educational.”</a:t>
            </a:r>
          </a:p>
          <a:p>
            <a:pPr defTabSz="407484" fontAlgn="base" hangingPunct="0">
              <a:lnSpc>
                <a:spcPct val="93000"/>
              </a:lnSpc>
              <a:spcBef>
                <a:spcPct val="0"/>
              </a:spcBef>
              <a:spcAft>
                <a:spcPct val="0"/>
              </a:spcAft>
              <a:buSzPct val="100000"/>
              <a:defRPr/>
            </a:pPr>
            <a:endParaRPr lang="en-CA" altLang="en-US" sz="900" dirty="0">
              <a:latin typeface="Arial"/>
            </a:endParaRPr>
          </a:p>
          <a:p>
            <a:pPr algn="r" defTabSz="407484" fontAlgn="base" hangingPunct="0">
              <a:lnSpc>
                <a:spcPct val="93000"/>
              </a:lnSpc>
              <a:spcBef>
                <a:spcPct val="0"/>
              </a:spcBef>
              <a:spcAft>
                <a:spcPct val="0"/>
              </a:spcAft>
              <a:buSzPct val="100000"/>
              <a:defRPr/>
            </a:pPr>
            <a:r>
              <a:rPr lang="en-CA" altLang="en-US" sz="900" b="1" dirty="0">
                <a:latin typeface="Arial"/>
              </a:rPr>
              <a:t>~  Adam  Coleman</a:t>
            </a:r>
          </a:p>
        </p:txBody>
      </p:sp>
      <p:sp>
        <p:nvSpPr>
          <p:cNvPr id="3083" name="Rectangle 11"/>
          <p:cNvSpPr>
            <a:spLocks noChangeArrowheads="1"/>
          </p:cNvSpPr>
          <p:nvPr/>
        </p:nvSpPr>
        <p:spPr bwMode="auto">
          <a:xfrm>
            <a:off x="3526560" y="4082831"/>
            <a:ext cx="3070080" cy="1862115"/>
          </a:xfrm>
          <a:prstGeom prst="rect">
            <a:avLst/>
          </a:prstGeom>
          <a:noFill/>
          <a:ln w="9360" cap="flat">
            <a:solidFill>
              <a:srgbClr val="9999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
        <p:nvSpPr>
          <p:cNvPr id="3084" name="Rectangle 12"/>
          <p:cNvSpPr>
            <a:spLocks noChangeArrowheads="1"/>
          </p:cNvSpPr>
          <p:nvPr/>
        </p:nvSpPr>
        <p:spPr bwMode="auto">
          <a:xfrm>
            <a:off x="326881" y="1241412"/>
            <a:ext cx="3134880" cy="4703534"/>
          </a:xfrm>
          <a:prstGeom prst="rect">
            <a:avLst/>
          </a:prstGeom>
          <a:noFill/>
          <a:ln w="9360" cap="flat">
            <a:solidFill>
              <a:srgbClr val="80808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pic>
        <p:nvPicPr>
          <p:cNvPr id="143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7600" y="57606"/>
            <a:ext cx="2050560" cy="5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721" y="1860677"/>
            <a:ext cx="2772000" cy="29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19117"/>
          </a:xfrm>
        </p:spPr>
        <p:txBody>
          <a:bodyPr>
            <a:noAutofit/>
          </a:bodyPr>
          <a:lstStyle/>
          <a:p>
            <a:r>
              <a:rPr lang="en-US" dirty="0">
                <a:solidFill>
                  <a:schemeClr val="accent4"/>
                </a:solidFill>
              </a:rPr>
              <a:t>Media Outline</a:t>
            </a:r>
            <a:endParaRPr lang="en-US" dirty="0"/>
          </a:p>
        </p:txBody>
      </p:sp>
      <p:sp>
        <p:nvSpPr>
          <p:cNvPr id="3" name="Content Placeholder 2"/>
          <p:cNvSpPr>
            <a:spLocks noGrp="1"/>
          </p:cNvSpPr>
          <p:nvPr>
            <p:ph sz="quarter" idx="13"/>
          </p:nvPr>
        </p:nvSpPr>
        <p:spPr>
          <a:xfrm>
            <a:off x="1184149" y="1631950"/>
            <a:ext cx="3200400" cy="4311650"/>
          </a:xfrm>
        </p:spPr>
        <p:txBody>
          <a:bodyPr>
            <a:normAutofit fontScale="47500" lnSpcReduction="20000"/>
          </a:bodyPr>
          <a:lstStyle/>
          <a:p>
            <a:pPr marL="0" indent="0" algn="ctr">
              <a:buNone/>
            </a:pPr>
            <a:r>
              <a:rPr lang="en-CA" sz="3400" b="1" u="sng" dirty="0">
                <a:solidFill>
                  <a:schemeClr val="accent4"/>
                </a:solidFill>
              </a:rPr>
              <a:t>Events completed:</a:t>
            </a:r>
            <a:endParaRPr lang="en-CA" sz="3400" dirty="0">
              <a:solidFill>
                <a:schemeClr val="accent4"/>
              </a:solidFill>
            </a:endParaRPr>
          </a:p>
          <a:p>
            <a:pPr algn="ctr"/>
            <a:endParaRPr lang="en-CA" dirty="0"/>
          </a:p>
          <a:p>
            <a:pPr marL="0" indent="0" algn="ctr">
              <a:buNone/>
            </a:pPr>
            <a:r>
              <a:rPr lang="en-CA" sz="3000" b="1" dirty="0"/>
              <a:t>~ Book Signing and Sales ~</a:t>
            </a:r>
          </a:p>
          <a:p>
            <a:pPr marL="0" lvl="0" indent="0" algn="ctr">
              <a:buNone/>
            </a:pPr>
            <a:r>
              <a:rPr lang="en-CA" dirty="0"/>
              <a:t>June 10</a:t>
            </a:r>
            <a:r>
              <a:rPr lang="en-CA" baseline="30000" dirty="0"/>
              <a:t>th</a:t>
            </a:r>
            <a:r>
              <a:rPr lang="en-CA" dirty="0"/>
              <a:t>, 2017 		</a:t>
            </a:r>
          </a:p>
          <a:p>
            <a:pPr marL="0" lvl="0" indent="0" algn="ctr">
              <a:buNone/>
            </a:pPr>
            <a:r>
              <a:rPr lang="en-CA" dirty="0"/>
              <a:t>Pride in the Park Festival</a:t>
            </a:r>
          </a:p>
          <a:p>
            <a:pPr marL="0" indent="0" algn="ctr">
              <a:buNone/>
            </a:pPr>
            <a:r>
              <a:rPr lang="en-CA" dirty="0"/>
              <a:t>Montebello Park, St. Catharines, </a:t>
            </a:r>
            <a:r>
              <a:rPr lang="en-CA" dirty="0" smtClean="0"/>
              <a:t>ON</a:t>
            </a:r>
          </a:p>
          <a:p>
            <a:pPr marL="0" indent="0" algn="ctr">
              <a:buNone/>
            </a:pPr>
            <a:endParaRPr lang="en-CA" dirty="0"/>
          </a:p>
          <a:p>
            <a:pPr marL="0" indent="0" algn="ctr">
              <a:buNone/>
            </a:pPr>
            <a:r>
              <a:rPr lang="en-CA" sz="3000" b="1" dirty="0" smtClean="0"/>
              <a:t>~ Radio Interview ~</a:t>
            </a:r>
          </a:p>
          <a:p>
            <a:pPr marL="0" indent="0" algn="ctr">
              <a:buNone/>
            </a:pPr>
            <a:r>
              <a:rPr lang="en-CA" dirty="0" smtClean="0"/>
              <a:t>August 29</a:t>
            </a:r>
            <a:r>
              <a:rPr lang="en-CA" baseline="30000" dirty="0" smtClean="0"/>
              <a:t>th</a:t>
            </a:r>
            <a:r>
              <a:rPr lang="en-CA" dirty="0" smtClean="0"/>
              <a:t>, 2017</a:t>
            </a:r>
          </a:p>
          <a:p>
            <a:pPr marL="0" indent="0" algn="ctr">
              <a:buNone/>
            </a:pPr>
            <a:r>
              <a:rPr lang="en-CA" dirty="0" smtClean="0"/>
              <a:t>610 AM CKTB</a:t>
            </a:r>
          </a:p>
          <a:p>
            <a:pPr marL="0" indent="0" algn="ctr">
              <a:buNone/>
            </a:pPr>
            <a:r>
              <a:rPr lang="en-CA" dirty="0"/>
              <a:t>Phone interview with Larry </a:t>
            </a:r>
            <a:r>
              <a:rPr lang="en-CA" dirty="0" smtClean="0"/>
              <a:t>Fedoruk</a:t>
            </a:r>
          </a:p>
          <a:p>
            <a:pPr marL="0" indent="0" algn="ctr">
              <a:buNone/>
            </a:pPr>
            <a:r>
              <a:rPr lang="en-CA" dirty="0" smtClean="0"/>
              <a:t>St. Catharines, ON</a:t>
            </a:r>
          </a:p>
          <a:p>
            <a:pPr marL="0" indent="0" algn="ctr">
              <a:buNone/>
            </a:pPr>
            <a:r>
              <a:rPr lang="en-CA" dirty="0"/>
              <a:t> </a:t>
            </a:r>
            <a:r>
              <a:rPr lang="en-CA" b="1" dirty="0"/>
              <a:t> </a:t>
            </a:r>
            <a:endParaRPr lang="en-CA" dirty="0"/>
          </a:p>
          <a:p>
            <a:pPr marL="0" indent="0" algn="ctr">
              <a:buNone/>
            </a:pPr>
            <a:r>
              <a:rPr lang="en-CA" sz="3000" b="1" dirty="0"/>
              <a:t>~ Book Signing and Launch Party ~</a:t>
            </a:r>
          </a:p>
          <a:p>
            <a:pPr marL="0" lvl="0" indent="0" algn="ctr">
              <a:buNone/>
            </a:pPr>
            <a:r>
              <a:rPr lang="en-CA" dirty="0" smtClean="0"/>
              <a:t>September 3</a:t>
            </a:r>
            <a:r>
              <a:rPr lang="en-CA" baseline="30000" dirty="0" smtClean="0"/>
              <a:t>rd</a:t>
            </a:r>
            <a:r>
              <a:rPr lang="en-CA" dirty="0" smtClean="0"/>
              <a:t>, 2017, 1-4pm</a:t>
            </a:r>
            <a:r>
              <a:rPr lang="en-CA" dirty="0"/>
              <a:t>	</a:t>
            </a:r>
          </a:p>
          <a:p>
            <a:pPr marL="0" lvl="0" indent="0" algn="ctr">
              <a:buNone/>
            </a:pPr>
            <a:r>
              <a:rPr lang="en-CA" dirty="0"/>
              <a:t>Mahtay Café</a:t>
            </a:r>
          </a:p>
          <a:p>
            <a:pPr marL="0" indent="0" algn="ctr">
              <a:buNone/>
            </a:pPr>
            <a:r>
              <a:rPr lang="en-CA" dirty="0"/>
              <a:t>St. Catharines, </a:t>
            </a:r>
            <a:r>
              <a:rPr lang="en-CA" dirty="0" smtClean="0"/>
              <a:t>ON</a:t>
            </a:r>
          </a:p>
          <a:p>
            <a:pPr marL="0" indent="0" algn="ctr">
              <a:buNone/>
            </a:pPr>
            <a:endParaRPr lang="en-CA" dirty="0"/>
          </a:p>
          <a:p>
            <a:pPr marL="0" indent="0" algn="ctr">
              <a:buNone/>
            </a:pPr>
            <a:r>
              <a:rPr lang="en-CA" sz="3000" b="1" dirty="0" smtClean="0"/>
              <a:t>~ Radio Roundtable Discussion ~</a:t>
            </a:r>
          </a:p>
          <a:p>
            <a:pPr marL="0" indent="0" algn="ctr">
              <a:buNone/>
            </a:pPr>
            <a:r>
              <a:rPr lang="en-CA" dirty="0" smtClean="0"/>
              <a:t>September 5</a:t>
            </a:r>
            <a:r>
              <a:rPr lang="en-CA" baseline="30000" dirty="0" smtClean="0"/>
              <a:t>th</a:t>
            </a:r>
            <a:r>
              <a:rPr lang="en-CA" dirty="0" smtClean="0"/>
              <a:t>, 2017</a:t>
            </a:r>
          </a:p>
          <a:p>
            <a:pPr marL="0" indent="0" algn="ctr">
              <a:buNone/>
            </a:pPr>
            <a:r>
              <a:rPr lang="en-CA" dirty="0" smtClean="0"/>
              <a:t>610 AM CKTB</a:t>
            </a:r>
          </a:p>
          <a:p>
            <a:pPr marL="0" indent="0" algn="ctr">
              <a:buNone/>
            </a:pPr>
            <a:r>
              <a:rPr lang="en-CA" dirty="0" smtClean="0"/>
              <a:t>Roundtable Segment with Larry Fedoruk</a:t>
            </a:r>
          </a:p>
          <a:p>
            <a:pPr marL="0" indent="0" algn="ctr">
              <a:buNone/>
            </a:pPr>
            <a:r>
              <a:rPr lang="en-CA" dirty="0" smtClean="0"/>
              <a:t>St. Catharines, ON</a:t>
            </a:r>
            <a:endParaRPr lang="en-CA" dirty="0"/>
          </a:p>
          <a:p>
            <a:pPr algn="ctr"/>
            <a:endParaRPr lang="en-CA" dirty="0"/>
          </a:p>
        </p:txBody>
      </p:sp>
      <p:pic>
        <p:nvPicPr>
          <p:cNvPr id="4" name="Picture 3" descr="610 ckt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440" y="4229100"/>
            <a:ext cx="3015827" cy="1714500"/>
          </a:xfrm>
          <a:prstGeom prst="rect">
            <a:avLst/>
          </a:prstGeom>
        </p:spPr>
      </p:pic>
      <p:sp>
        <p:nvSpPr>
          <p:cNvPr id="6" name="Content Placeholder 5"/>
          <p:cNvSpPr>
            <a:spLocks noGrp="1"/>
          </p:cNvSpPr>
          <p:nvPr>
            <p:ph sz="quarter" idx="14"/>
          </p:nvPr>
        </p:nvSpPr>
        <p:spPr>
          <a:xfrm>
            <a:off x="5044441" y="1997076"/>
            <a:ext cx="3200400" cy="3605212"/>
          </a:xfrm>
        </p:spPr>
        <p:txBody>
          <a:bodyPr/>
          <a:lstStyle/>
          <a:p>
            <a:pPr marL="0" indent="0" algn="ctr">
              <a:buNone/>
            </a:pPr>
            <a:r>
              <a:rPr lang="en-CA" sz="1400" b="1" dirty="0"/>
              <a:t>~ Book Signing and Sales ~</a:t>
            </a:r>
          </a:p>
          <a:p>
            <a:pPr marL="0" lvl="0" indent="0" algn="ctr">
              <a:buNone/>
            </a:pPr>
            <a:r>
              <a:rPr lang="en-CA" sz="1100" dirty="0"/>
              <a:t>September 24</a:t>
            </a:r>
            <a:r>
              <a:rPr lang="en-CA" sz="1100" baseline="30000" dirty="0"/>
              <a:t>th</a:t>
            </a:r>
            <a:r>
              <a:rPr lang="en-CA" sz="1100" dirty="0"/>
              <a:t>, 2017, 1-4pm	</a:t>
            </a:r>
          </a:p>
          <a:p>
            <a:pPr marL="0" lvl="0" indent="0" algn="ctr">
              <a:buNone/>
            </a:pPr>
            <a:r>
              <a:rPr lang="en-CA" sz="1100" dirty="0"/>
              <a:t>Indigo Bookstore</a:t>
            </a:r>
          </a:p>
          <a:p>
            <a:pPr marL="0" indent="0" algn="ctr">
              <a:buNone/>
            </a:pPr>
            <a:r>
              <a:rPr lang="en-CA" sz="1100" dirty="0"/>
              <a:t>Stoney Creek, ON</a:t>
            </a:r>
          </a:p>
          <a:p>
            <a:pPr marL="0" indent="0" algn="ctr">
              <a:buNone/>
            </a:pPr>
            <a:endParaRPr lang="en-CA" sz="1200" b="1" dirty="0"/>
          </a:p>
          <a:p>
            <a:pPr marL="0" indent="0" algn="ctr">
              <a:buNone/>
            </a:pPr>
            <a:r>
              <a:rPr lang="en-CA" sz="1400" b="1" dirty="0" smtClean="0"/>
              <a:t>~ </a:t>
            </a:r>
            <a:r>
              <a:rPr lang="en-CA" sz="1400" b="1" dirty="0"/>
              <a:t>Radio Roundtable Discussion ~</a:t>
            </a:r>
          </a:p>
          <a:p>
            <a:pPr marL="0" indent="0" algn="ctr">
              <a:buNone/>
            </a:pPr>
            <a:r>
              <a:rPr lang="en-CA" sz="1100" dirty="0" smtClean="0"/>
              <a:t>October 13</a:t>
            </a:r>
            <a:r>
              <a:rPr lang="en-CA" sz="1100" baseline="30000" dirty="0" smtClean="0"/>
              <a:t>th</a:t>
            </a:r>
            <a:r>
              <a:rPr lang="en-CA" sz="1100" dirty="0"/>
              <a:t>, 2017</a:t>
            </a:r>
          </a:p>
          <a:p>
            <a:pPr marL="0" indent="0" algn="ctr">
              <a:buNone/>
            </a:pPr>
            <a:r>
              <a:rPr lang="en-CA" sz="1100" dirty="0"/>
              <a:t>610 AM CKTB</a:t>
            </a:r>
          </a:p>
          <a:p>
            <a:pPr marL="0" indent="0" algn="ctr">
              <a:buNone/>
            </a:pPr>
            <a:r>
              <a:rPr lang="en-CA" sz="1100" dirty="0"/>
              <a:t>Roundtable Segment with Larry Fedoruk</a:t>
            </a:r>
          </a:p>
          <a:p>
            <a:pPr marL="0" indent="0" algn="ctr">
              <a:buNone/>
            </a:pPr>
            <a:r>
              <a:rPr lang="en-CA" sz="1100" dirty="0"/>
              <a:t>St. Catharines, ON</a:t>
            </a:r>
          </a:p>
          <a:p>
            <a:endParaRPr lang="en-US" dirty="0"/>
          </a:p>
        </p:txBody>
      </p:sp>
    </p:spTree>
    <p:extLst>
      <p:ext uri="{BB962C8B-B14F-4D97-AF65-F5344CB8AC3E}">
        <p14:creationId xmlns:p14="http://schemas.microsoft.com/office/powerpoint/2010/main" val="70752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95317"/>
          </a:xfrm>
        </p:spPr>
        <p:txBody>
          <a:bodyPr>
            <a:normAutofit/>
          </a:bodyPr>
          <a:lstStyle/>
          <a:p>
            <a:r>
              <a:rPr lang="en-US" dirty="0">
                <a:solidFill>
                  <a:schemeClr val="accent4"/>
                </a:solidFill>
              </a:rPr>
              <a:t>Media Outline</a:t>
            </a:r>
            <a:endParaRPr lang="en-US" dirty="0"/>
          </a:p>
        </p:txBody>
      </p:sp>
      <p:sp>
        <p:nvSpPr>
          <p:cNvPr id="3" name="Content Placeholder 2"/>
          <p:cNvSpPr>
            <a:spLocks noGrp="1"/>
          </p:cNvSpPr>
          <p:nvPr>
            <p:ph sz="quarter" idx="13"/>
          </p:nvPr>
        </p:nvSpPr>
        <p:spPr>
          <a:xfrm>
            <a:off x="1298449" y="1714500"/>
            <a:ext cx="3200400" cy="4009643"/>
          </a:xfrm>
        </p:spPr>
        <p:txBody>
          <a:bodyPr/>
          <a:lstStyle/>
          <a:p>
            <a:pPr marL="0" indent="0" algn="ctr">
              <a:buNone/>
            </a:pPr>
            <a:r>
              <a:rPr lang="en-CA" sz="1700" b="1" u="sng" dirty="0">
                <a:solidFill>
                  <a:schemeClr val="accent4"/>
                </a:solidFill>
              </a:rPr>
              <a:t>Events to come:</a:t>
            </a:r>
            <a:endParaRPr lang="en-CA" sz="1700" dirty="0"/>
          </a:p>
          <a:p>
            <a:pPr marL="0" indent="0" algn="ctr">
              <a:buNone/>
            </a:pPr>
            <a:endParaRPr lang="en-CA" sz="1000" b="1" dirty="0"/>
          </a:p>
          <a:p>
            <a:pPr marL="0" indent="0" algn="ctr">
              <a:buNone/>
            </a:pPr>
            <a:r>
              <a:rPr lang="en-CA" sz="1200" b="1" dirty="0"/>
              <a:t>~ Book </a:t>
            </a:r>
            <a:r>
              <a:rPr lang="en-CA" sz="1200" b="1" dirty="0" smtClean="0"/>
              <a:t>Read Aloud </a:t>
            </a:r>
            <a:r>
              <a:rPr lang="en-CA" sz="1200" b="1" dirty="0"/>
              <a:t>and </a:t>
            </a:r>
            <a:r>
              <a:rPr lang="en-CA" sz="1200" b="1" dirty="0" smtClean="0"/>
              <a:t>Signing </a:t>
            </a:r>
            <a:r>
              <a:rPr lang="en-CA" sz="1200" b="1" dirty="0"/>
              <a:t>~</a:t>
            </a:r>
            <a:endParaRPr lang="en-CA" sz="1200" dirty="0"/>
          </a:p>
          <a:p>
            <a:pPr marL="0" lvl="0" indent="0" algn="ctr">
              <a:buNone/>
            </a:pPr>
            <a:r>
              <a:rPr lang="en-CA" sz="1000" dirty="0" smtClean="0"/>
              <a:t>TO BE RESCHEDULED - 2018</a:t>
            </a:r>
            <a:r>
              <a:rPr lang="en-CA" sz="1000" dirty="0"/>
              <a:t>	</a:t>
            </a:r>
          </a:p>
          <a:p>
            <a:pPr marL="0" lvl="0" indent="0" algn="ctr">
              <a:buNone/>
            </a:pPr>
            <a:r>
              <a:rPr lang="en-CA" sz="1000" dirty="0" smtClean="0"/>
              <a:t>Glad Day Bookshop</a:t>
            </a:r>
            <a:endParaRPr lang="en-CA" sz="1000" dirty="0"/>
          </a:p>
          <a:p>
            <a:pPr marL="0" indent="0" algn="ctr">
              <a:buNone/>
            </a:pPr>
            <a:r>
              <a:rPr lang="en-CA" sz="1000" dirty="0" smtClean="0"/>
              <a:t>Toronto, ON</a:t>
            </a:r>
          </a:p>
          <a:p>
            <a:pPr marL="0" indent="0" algn="ctr">
              <a:buNone/>
            </a:pPr>
            <a:endParaRPr lang="en-CA" sz="1000" dirty="0"/>
          </a:p>
          <a:p>
            <a:pPr marL="0" indent="0" algn="ctr">
              <a:buNone/>
            </a:pPr>
            <a:r>
              <a:rPr lang="en-CA" sz="1200" b="1" dirty="0"/>
              <a:t>~ Book Signing and Sales ~</a:t>
            </a:r>
            <a:endParaRPr lang="en-CA" sz="1200" dirty="0"/>
          </a:p>
          <a:p>
            <a:pPr marL="0" lvl="0" indent="0" algn="ctr">
              <a:buNone/>
            </a:pPr>
            <a:r>
              <a:rPr lang="en-CA" sz="1000" dirty="0" smtClean="0"/>
              <a:t>January 13</a:t>
            </a:r>
            <a:r>
              <a:rPr lang="en-CA" sz="1000" baseline="30000" dirty="0" smtClean="0"/>
              <a:t>th</a:t>
            </a:r>
            <a:r>
              <a:rPr lang="en-CA" sz="1000" dirty="0" smtClean="0"/>
              <a:t>, 2018, 1-4pm</a:t>
            </a:r>
            <a:r>
              <a:rPr lang="en-CA" sz="1000" dirty="0"/>
              <a:t>	</a:t>
            </a:r>
          </a:p>
          <a:p>
            <a:pPr marL="0" lvl="0" indent="0" algn="ctr">
              <a:buNone/>
            </a:pPr>
            <a:r>
              <a:rPr lang="en-CA" sz="1000" dirty="0"/>
              <a:t>Coles Bookstore</a:t>
            </a:r>
          </a:p>
          <a:p>
            <a:pPr marL="0" indent="0" algn="ctr">
              <a:buNone/>
            </a:pPr>
            <a:r>
              <a:rPr lang="en-CA" sz="1000" dirty="0"/>
              <a:t>Welland, </a:t>
            </a:r>
            <a:r>
              <a:rPr lang="en-CA" sz="1000" dirty="0" smtClean="0"/>
              <a:t>ON</a:t>
            </a:r>
            <a:endParaRPr lang="en-CA" sz="1000" dirty="0"/>
          </a:p>
          <a:p>
            <a:pPr marL="0" indent="0" algn="ctr">
              <a:buNone/>
            </a:pPr>
            <a:endParaRPr lang="en-CA" sz="1000" b="1" dirty="0"/>
          </a:p>
          <a:p>
            <a:pPr marL="0" indent="0" algn="ctr">
              <a:buNone/>
            </a:pPr>
            <a:r>
              <a:rPr lang="en-CA" sz="1200" b="1" dirty="0" smtClean="0"/>
              <a:t>~ </a:t>
            </a:r>
            <a:r>
              <a:rPr lang="en-CA" sz="1200" b="1" dirty="0"/>
              <a:t>Book Signing and Sales ~</a:t>
            </a:r>
            <a:endParaRPr lang="en-CA" sz="1200" dirty="0"/>
          </a:p>
          <a:p>
            <a:pPr marL="0" lvl="0" indent="0" algn="ctr">
              <a:buNone/>
            </a:pPr>
            <a:r>
              <a:rPr lang="en-CA" sz="1000" dirty="0"/>
              <a:t>February 3</a:t>
            </a:r>
            <a:r>
              <a:rPr lang="en-CA" sz="1000" baseline="30000" dirty="0"/>
              <a:t>rd</a:t>
            </a:r>
            <a:r>
              <a:rPr lang="en-CA" sz="1000" dirty="0"/>
              <a:t>, 2018, 1-4pm	</a:t>
            </a:r>
          </a:p>
          <a:p>
            <a:pPr marL="0" lvl="0" indent="0" algn="ctr">
              <a:buNone/>
            </a:pPr>
            <a:r>
              <a:rPr lang="en-CA" sz="1000" dirty="0"/>
              <a:t>Chapters Bookstore</a:t>
            </a:r>
          </a:p>
          <a:p>
            <a:pPr marL="0" indent="0" algn="ctr">
              <a:buNone/>
            </a:pPr>
            <a:r>
              <a:rPr lang="en-CA" sz="1000" dirty="0"/>
              <a:t>St. Catharines, </a:t>
            </a:r>
            <a:r>
              <a:rPr lang="en-CA" sz="1000" dirty="0" smtClean="0"/>
              <a:t>ON</a:t>
            </a:r>
          </a:p>
          <a:p>
            <a:pPr marL="0" indent="0" algn="ctr">
              <a:buNone/>
            </a:pPr>
            <a:endParaRPr lang="en-CA" sz="1000" dirty="0"/>
          </a:p>
          <a:p>
            <a:pPr marL="0" indent="0" algn="ctr">
              <a:buNone/>
            </a:pPr>
            <a:r>
              <a:rPr lang="en-CA" sz="1200" b="1" dirty="0" smtClean="0"/>
              <a:t>Many more events to come</a:t>
            </a:r>
            <a:r>
              <a:rPr lang="is-IS" sz="1200" b="1" dirty="0" smtClean="0"/>
              <a:t>…</a:t>
            </a:r>
            <a:endParaRPr lang="en-CA" sz="1200" b="1" dirty="0"/>
          </a:p>
          <a:p>
            <a:endParaRPr lang="en-US" dirty="0"/>
          </a:p>
        </p:txBody>
      </p:sp>
      <p:pic>
        <p:nvPicPr>
          <p:cNvPr id="5" name="Content Placeholder 4" descr="Indigo Book Signing 1.jpg"/>
          <p:cNvPicPr>
            <a:picLocks noGrp="1" noChangeAspect="1"/>
          </p:cNvPicPr>
          <p:nvPr>
            <p:ph sz="quarter" idx="14"/>
          </p:nvPr>
        </p:nvPicPr>
        <p:blipFill>
          <a:blip r:embed="rId2">
            <a:extLst>
              <a:ext uri="{28A0092B-C50C-407E-A947-70E740481C1C}">
                <a14:useLocalDpi xmlns:a14="http://schemas.microsoft.com/office/drawing/2010/main" val="0"/>
              </a:ext>
            </a:extLst>
          </a:blip>
          <a:srcRect t="18318" b="18318"/>
          <a:stretch>
            <a:fillRect/>
          </a:stretch>
        </p:blipFill>
        <p:spPr>
          <a:xfrm>
            <a:off x="5194299" y="2119314"/>
            <a:ext cx="2669541" cy="3214686"/>
          </a:xfrm>
        </p:spPr>
      </p:pic>
    </p:spTree>
    <p:extLst>
      <p:ext uri="{BB962C8B-B14F-4D97-AF65-F5344CB8AC3E}">
        <p14:creationId xmlns:p14="http://schemas.microsoft.com/office/powerpoint/2010/main" val="284400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Social Media Platforms</a:t>
            </a:r>
            <a:endParaRPr lang="en-US" dirty="0">
              <a:solidFill>
                <a:schemeClr val="accent4"/>
              </a:solidFill>
            </a:endParaRPr>
          </a:p>
        </p:txBody>
      </p:sp>
      <p:sp>
        <p:nvSpPr>
          <p:cNvPr id="3" name="Content Placeholder 2"/>
          <p:cNvSpPr>
            <a:spLocks noGrp="1"/>
          </p:cNvSpPr>
          <p:nvPr>
            <p:ph idx="1"/>
          </p:nvPr>
        </p:nvSpPr>
        <p:spPr>
          <a:xfrm>
            <a:off x="1463041" y="1816100"/>
            <a:ext cx="6322059" cy="4051300"/>
          </a:xfrm>
        </p:spPr>
        <p:txBody>
          <a:bodyPr>
            <a:normAutofit fontScale="77500" lnSpcReduction="20000"/>
          </a:bodyPr>
          <a:lstStyle/>
          <a:p>
            <a:pPr marL="0" indent="0" algn="ctr">
              <a:buNone/>
            </a:pPr>
            <a:r>
              <a:rPr lang="en-CA" b="1" u="sng" dirty="0" smtClean="0"/>
              <a:t>Email:</a:t>
            </a:r>
          </a:p>
          <a:p>
            <a:pPr marL="0" indent="0" algn="ctr">
              <a:buNone/>
            </a:pPr>
            <a:r>
              <a:rPr lang="en-CA" sz="1900" dirty="0" smtClean="0"/>
              <a:t>lifewithkidsbooks@gmail.com</a:t>
            </a:r>
            <a:r>
              <a:rPr lang="en-CA" dirty="0"/>
              <a:t> </a:t>
            </a:r>
          </a:p>
          <a:p>
            <a:pPr marL="0" indent="0" algn="ctr">
              <a:buNone/>
            </a:pPr>
            <a:endParaRPr lang="en-CA" sz="1100" dirty="0" smtClean="0"/>
          </a:p>
          <a:p>
            <a:pPr marL="0" indent="0" algn="ctr">
              <a:buNone/>
            </a:pPr>
            <a:r>
              <a:rPr lang="en-CA" b="1" u="sng" dirty="0" smtClean="0"/>
              <a:t>Website</a:t>
            </a:r>
            <a:r>
              <a:rPr lang="en-CA" b="1" u="sng" dirty="0"/>
              <a:t>:</a:t>
            </a:r>
            <a:r>
              <a:rPr lang="en-CA" dirty="0"/>
              <a:t> </a:t>
            </a:r>
            <a:endParaRPr lang="en-CA" dirty="0" smtClean="0"/>
          </a:p>
          <a:p>
            <a:pPr marL="0" indent="0" algn="ctr">
              <a:buNone/>
            </a:pPr>
            <a:r>
              <a:rPr lang="en-CA" sz="1900" u="sng" dirty="0" smtClean="0">
                <a:hlinkClick r:id="rId2"/>
              </a:rPr>
              <a:t>http://www.lifewithkidsbooks.com</a:t>
            </a:r>
            <a:endParaRPr lang="en-CA" sz="1900" u="sng" dirty="0" smtClean="0"/>
          </a:p>
          <a:p>
            <a:pPr marL="0" indent="0" algn="ctr">
              <a:buNone/>
            </a:pPr>
            <a:endParaRPr lang="en-CA" sz="1100" dirty="0"/>
          </a:p>
          <a:p>
            <a:pPr marL="0" lvl="0" indent="0" algn="ctr">
              <a:buNone/>
            </a:pPr>
            <a:r>
              <a:rPr lang="en-CA" b="1" u="sng" dirty="0" smtClean="0"/>
              <a:t>Facebook:</a:t>
            </a:r>
          </a:p>
          <a:p>
            <a:pPr marL="0" lvl="0" indent="0" algn="ctr">
              <a:buNone/>
            </a:pPr>
            <a:r>
              <a:rPr lang="en-CA" sz="1900" u="sng" dirty="0" smtClean="0">
                <a:hlinkClick r:id="rId3"/>
              </a:rPr>
              <a:t>http://www.facebook.com/lifewithkidsbooks/</a:t>
            </a:r>
            <a:endParaRPr lang="en-CA" sz="1900" u="sng" dirty="0" smtClean="0"/>
          </a:p>
          <a:p>
            <a:pPr marL="0" lvl="0" indent="0" algn="ctr">
              <a:buNone/>
            </a:pPr>
            <a:endParaRPr lang="en-CA" sz="1100" dirty="0"/>
          </a:p>
          <a:p>
            <a:pPr marL="0" lvl="0" indent="0" algn="ctr">
              <a:buNone/>
            </a:pPr>
            <a:r>
              <a:rPr lang="en-CA" b="1" u="sng" dirty="0"/>
              <a:t>Instagram</a:t>
            </a:r>
            <a:r>
              <a:rPr lang="en-CA" b="1" u="sng" dirty="0" smtClean="0"/>
              <a:t>:</a:t>
            </a:r>
          </a:p>
          <a:p>
            <a:pPr marL="0" lvl="0" indent="0" algn="ctr">
              <a:buNone/>
            </a:pPr>
            <a:r>
              <a:rPr lang="en-CA" sz="1900" dirty="0" smtClean="0"/>
              <a:t>@lifewith_kidsbooks</a:t>
            </a:r>
          </a:p>
          <a:p>
            <a:pPr marL="0" lvl="0" indent="0" algn="ctr">
              <a:buNone/>
            </a:pPr>
            <a:endParaRPr lang="en-CA" sz="1200" dirty="0"/>
          </a:p>
          <a:p>
            <a:pPr marL="0" lvl="0" indent="0" algn="ctr">
              <a:buNone/>
            </a:pPr>
            <a:r>
              <a:rPr lang="en-CA" b="1" u="sng" dirty="0"/>
              <a:t>Twitter</a:t>
            </a:r>
            <a:r>
              <a:rPr lang="en-CA" b="1" u="sng" dirty="0" smtClean="0"/>
              <a:t>:</a:t>
            </a:r>
          </a:p>
          <a:p>
            <a:pPr marL="0" lvl="0" indent="0" algn="ctr">
              <a:buNone/>
            </a:pPr>
            <a:r>
              <a:rPr lang="en-CA" sz="1900" dirty="0" smtClean="0"/>
              <a:t>@Lifewith_KBooks</a:t>
            </a:r>
          </a:p>
          <a:p>
            <a:pPr marL="0" lvl="0" indent="0" algn="ctr">
              <a:buNone/>
            </a:pPr>
            <a:endParaRPr lang="en-CA" sz="1200" dirty="0"/>
          </a:p>
          <a:p>
            <a:pPr marL="0" lvl="0" indent="0" algn="ctr">
              <a:buNone/>
            </a:pPr>
            <a:r>
              <a:rPr lang="en-CA" sz="2500" b="1" u="sng" dirty="0" smtClean="0"/>
              <a:t>YouTube:</a:t>
            </a:r>
          </a:p>
          <a:p>
            <a:pPr marL="0" indent="0" algn="ctr">
              <a:buNone/>
            </a:pPr>
            <a:r>
              <a:rPr lang="en-CA" sz="1900" dirty="0" smtClean="0">
                <a:hlinkClick r:id="rId4"/>
              </a:rPr>
              <a:t>www.goo.gl/ZgGdP8</a:t>
            </a:r>
            <a:endParaRPr lang="en-CA" sz="1900" dirty="0" smtClean="0"/>
          </a:p>
          <a:p>
            <a:pPr marL="0" indent="0" algn="ctr">
              <a:buNone/>
            </a:pPr>
            <a:endParaRPr lang="en-CA" sz="1900" dirty="0" smtClean="0"/>
          </a:p>
          <a:p>
            <a:pPr marL="0" indent="0" algn="ctr">
              <a:buNone/>
            </a:pPr>
            <a:endParaRPr lang="en-CA" dirty="0"/>
          </a:p>
          <a:p>
            <a:endParaRPr lang="en-US" dirty="0"/>
          </a:p>
        </p:txBody>
      </p:sp>
    </p:spTree>
    <p:extLst>
      <p:ext uri="{BB962C8B-B14F-4D97-AF65-F5344CB8AC3E}">
        <p14:creationId xmlns:p14="http://schemas.microsoft.com/office/powerpoint/2010/main" val="3211168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787400" y="1384300"/>
            <a:ext cx="7581900" cy="3416300"/>
          </a:xfrm>
          <a:prstGeom prst="ribbon2">
            <a:avLst>
              <a:gd name="adj1" fmla="val 18091"/>
              <a:gd name="adj2"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8424" y="1422400"/>
            <a:ext cx="5889975" cy="2590800"/>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t>Thank you </a:t>
            </a:r>
            <a:b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br>
            <a: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t>for your time!</a:t>
            </a:r>
            <a:endParaRPr lang="en-US" sz="5400" b="1" spc="150" dirty="0">
              <a:ln w="11430"/>
              <a:solidFill>
                <a:srgbClr val="F8F8F8"/>
              </a:solidFill>
              <a:effectLst>
                <a:outerShdw blurRad="25400" algn="tl" rotWithShape="0">
                  <a:srgbClr val="000000">
                    <a:alpha val="43000"/>
                  </a:srgbClr>
                </a:outerShdw>
              </a:effectLst>
              <a:latin typeface="Lucida Handwriting"/>
              <a:cs typeface="Lucida Handwriting"/>
            </a:endParaRPr>
          </a:p>
        </p:txBody>
      </p:sp>
      <p:sp>
        <p:nvSpPr>
          <p:cNvPr id="3" name="Content Placeholder 2"/>
          <p:cNvSpPr>
            <a:spLocks noGrp="1"/>
          </p:cNvSpPr>
          <p:nvPr>
            <p:ph idx="1"/>
          </p:nvPr>
        </p:nvSpPr>
        <p:spPr>
          <a:xfrm>
            <a:off x="1463041" y="5359400"/>
            <a:ext cx="6196405" cy="363670"/>
          </a:xfrm>
        </p:spPr>
        <p:txBody>
          <a:bodyPr>
            <a:normAutofit fontScale="92500" lnSpcReduction="20000"/>
          </a:bodyPr>
          <a:lstStyle/>
          <a:p>
            <a:pPr marL="0" indent="0" algn="ctr">
              <a:buNone/>
            </a:pPr>
            <a:r>
              <a:rPr lang="en-US" dirty="0" smtClean="0">
                <a:solidFill>
                  <a:schemeClr val="accent4"/>
                </a:solidFill>
                <a:latin typeface="Comic Sans MS"/>
                <a:cs typeface="Comic Sans MS"/>
              </a:rPr>
              <a:t>~ Life with Mommy</a:t>
            </a:r>
            <a:r>
              <a:rPr lang="is-IS" dirty="0" smtClean="0">
                <a:solidFill>
                  <a:schemeClr val="accent4"/>
                </a:solidFill>
                <a:latin typeface="Comic Sans MS"/>
                <a:cs typeface="Comic Sans MS"/>
              </a:rPr>
              <a:t>… and her Girlfriend ~</a:t>
            </a:r>
            <a:endParaRPr lang="en-US" dirty="0">
              <a:solidFill>
                <a:schemeClr val="accent4"/>
              </a:solidFill>
              <a:latin typeface="Comic Sans MS"/>
              <a:cs typeface="Comic Sans MS"/>
            </a:endParaRPr>
          </a:p>
        </p:txBody>
      </p:sp>
    </p:spTree>
    <p:extLst>
      <p:ext uri="{BB962C8B-B14F-4D97-AF65-F5344CB8AC3E}">
        <p14:creationId xmlns:p14="http://schemas.microsoft.com/office/powerpoint/2010/main" val="1642450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567</TotalTime>
  <Words>582</Words>
  <Application>Microsoft Macintosh PowerPoint</Application>
  <PresentationFormat>On-screen Show (4:3)</PresentationFormat>
  <Paragraphs>177</Paragraphs>
  <Slides>9</Slides>
  <Notes>2</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Pushpin</vt:lpstr>
      <vt:lpstr>Office Theme</vt:lpstr>
      <vt:lpstr>1_Office Theme</vt:lpstr>
      <vt:lpstr>Life with Mommy… and her Girlfriend  Written by Noreen Spagnol Illustrated by Hannah and Tayleigh Spagnol</vt:lpstr>
      <vt:lpstr>About the Book</vt:lpstr>
      <vt:lpstr>About the Author/Illustrators</vt:lpstr>
      <vt:lpstr>Executive Summary</vt:lpstr>
      <vt:lpstr>PowerPoint Presentation</vt:lpstr>
      <vt:lpstr>Media Outline</vt:lpstr>
      <vt:lpstr>Media Outline</vt:lpstr>
      <vt:lpstr>Social Media Platforms</vt:lpstr>
      <vt:lpstr>Thank you  for your time!</vt:lpstr>
    </vt:vector>
  </TitlesOfParts>
  <Company>DSN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with Mommy… and her Girlfriend</dc:title>
  <dc:creator>Noreen Spagnol</dc:creator>
  <cp:lastModifiedBy>Noreen Spagnol</cp:lastModifiedBy>
  <cp:revision>65</cp:revision>
  <dcterms:created xsi:type="dcterms:W3CDTF">2017-07-17T18:17:25Z</dcterms:created>
  <dcterms:modified xsi:type="dcterms:W3CDTF">2017-11-14T13:14:33Z</dcterms:modified>
</cp:coreProperties>
</file>