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5"/>
  </p:notesMasterIdLst>
  <p:sldIdLst>
    <p:sldId id="256" r:id="rId4"/>
    <p:sldId id="266" r:id="rId5"/>
    <p:sldId id="267" r:id="rId6"/>
    <p:sldId id="262" r:id="rId7"/>
    <p:sldId id="263" r:id="rId8"/>
    <p:sldId id="269" r:id="rId9"/>
    <p:sldId id="270" r:id="rId10"/>
    <p:sldId id="272" r:id="rId11"/>
    <p:sldId id="260" r:id="rId12"/>
    <p:sldId id="271" r:id="rId13"/>
    <p:sldId id="268" r:id="rId14"/>
  </p:sldIdLst>
  <p:sldSz cx="9144000" cy="6858000" type="screen4x3"/>
  <p:notesSz cx="6858000" cy="9144000"/>
  <p:defaultText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28B6"/>
    <a:srgbClr val="9E37A2"/>
    <a:srgbClr val="8A45A2"/>
    <a:srgbClr val="9740BF"/>
    <a:srgbClr val="923EB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1240" y="2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CFC618-31D0-9A46-B016-F1C4C62A3649}" type="datetimeFigureOut">
              <a:rPr lang="en-US" smtClean="0"/>
              <a:t>19-01-31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83236B-78A1-7C4D-9231-A2B98EBF1BA7}" type="slidenum">
              <a:rPr lang="en-US" smtClean="0"/>
              <a:t>‹#›</a:t>
            </a:fld>
            <a:endParaRPr lang="en-US"/>
          </a:p>
        </p:txBody>
      </p:sp>
    </p:spTree>
    <p:extLst>
      <p:ext uri="{BB962C8B-B14F-4D97-AF65-F5344CB8AC3E}">
        <p14:creationId xmlns:p14="http://schemas.microsoft.com/office/powerpoint/2010/main" val="1956365472"/>
      </p:ext>
    </p:extLst>
  </p:cSld>
  <p:clrMap bg1="lt1" tx1="dk1" bg2="lt2" tx2="dk2" accent1="accent1" accent2="accent2" accent3="accent3" accent4="accent4" accent5="accent5" accent6="accent6" hlink="hlink" folHlink="folHlink"/>
  <p:notesStyle>
    <a:lvl1pPr marL="0" algn="l" defTabSz="457153" rtl="0" eaLnBrk="1" latinLnBrk="0" hangingPunct="1">
      <a:defRPr sz="1200" kern="1200">
        <a:solidFill>
          <a:schemeClr val="tx1"/>
        </a:solidFill>
        <a:latin typeface="+mn-lt"/>
        <a:ea typeface="+mn-ea"/>
        <a:cs typeface="+mn-cs"/>
      </a:defRPr>
    </a:lvl1pPr>
    <a:lvl2pPr marL="457153" algn="l" defTabSz="457153" rtl="0" eaLnBrk="1" latinLnBrk="0" hangingPunct="1">
      <a:defRPr sz="1200" kern="1200">
        <a:solidFill>
          <a:schemeClr val="tx1"/>
        </a:solidFill>
        <a:latin typeface="+mn-lt"/>
        <a:ea typeface="+mn-ea"/>
        <a:cs typeface="+mn-cs"/>
      </a:defRPr>
    </a:lvl2pPr>
    <a:lvl3pPr marL="914305" algn="l" defTabSz="457153" rtl="0" eaLnBrk="1" latinLnBrk="0" hangingPunct="1">
      <a:defRPr sz="1200" kern="1200">
        <a:solidFill>
          <a:schemeClr val="tx1"/>
        </a:solidFill>
        <a:latin typeface="+mn-lt"/>
        <a:ea typeface="+mn-ea"/>
        <a:cs typeface="+mn-cs"/>
      </a:defRPr>
    </a:lvl3pPr>
    <a:lvl4pPr marL="1371458" algn="l" defTabSz="457153" rtl="0" eaLnBrk="1" latinLnBrk="0" hangingPunct="1">
      <a:defRPr sz="1200" kern="1200">
        <a:solidFill>
          <a:schemeClr val="tx1"/>
        </a:solidFill>
        <a:latin typeface="+mn-lt"/>
        <a:ea typeface="+mn-ea"/>
        <a:cs typeface="+mn-cs"/>
      </a:defRPr>
    </a:lvl4pPr>
    <a:lvl5pPr marL="1828610" algn="l" defTabSz="457153" rtl="0" eaLnBrk="1" latinLnBrk="0" hangingPunct="1">
      <a:defRPr sz="1200" kern="1200">
        <a:solidFill>
          <a:schemeClr val="tx1"/>
        </a:solidFill>
        <a:latin typeface="+mn-lt"/>
        <a:ea typeface="+mn-ea"/>
        <a:cs typeface="+mn-cs"/>
      </a:defRPr>
    </a:lvl5pPr>
    <a:lvl6pPr marL="2285763" algn="l" defTabSz="457153" rtl="0" eaLnBrk="1" latinLnBrk="0" hangingPunct="1">
      <a:defRPr sz="1200" kern="1200">
        <a:solidFill>
          <a:schemeClr val="tx1"/>
        </a:solidFill>
        <a:latin typeface="+mn-lt"/>
        <a:ea typeface="+mn-ea"/>
        <a:cs typeface="+mn-cs"/>
      </a:defRPr>
    </a:lvl6pPr>
    <a:lvl7pPr marL="2742915" algn="l" defTabSz="457153" rtl="0" eaLnBrk="1" latinLnBrk="0" hangingPunct="1">
      <a:defRPr sz="1200" kern="1200">
        <a:solidFill>
          <a:schemeClr val="tx1"/>
        </a:solidFill>
        <a:latin typeface="+mn-lt"/>
        <a:ea typeface="+mn-ea"/>
        <a:cs typeface="+mn-cs"/>
      </a:defRPr>
    </a:lvl7pPr>
    <a:lvl8pPr marL="3200068" algn="l" defTabSz="457153" rtl="0" eaLnBrk="1" latinLnBrk="0" hangingPunct="1">
      <a:defRPr sz="1200" kern="1200">
        <a:solidFill>
          <a:schemeClr val="tx1"/>
        </a:solidFill>
        <a:latin typeface="+mn-lt"/>
        <a:ea typeface="+mn-ea"/>
        <a:cs typeface="+mn-cs"/>
      </a:defRPr>
    </a:lvl8pPr>
    <a:lvl9pPr marL="3657220" algn="l" defTabSz="45715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3B83236B-78A1-7C4D-9231-A2B98EBF1BA7}" type="slidenum">
              <a:rPr lang="en-US" smtClean="0"/>
              <a:t>1</a:t>
            </a:fld>
            <a:endParaRPr lang="en-US"/>
          </a:p>
        </p:txBody>
      </p:sp>
    </p:spTree>
    <p:extLst>
      <p:ext uri="{BB962C8B-B14F-4D97-AF65-F5344CB8AC3E}">
        <p14:creationId xmlns:p14="http://schemas.microsoft.com/office/powerpoint/2010/main" val="364982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sz="quarter"/>
          </p:nvPr>
        </p:nvSpPr>
        <p:spPr/>
        <p:txBody>
          <a:bodyPr/>
          <a:lstStyle>
            <a:lvl1pPr>
              <a:lnSpc>
                <a:spcPct val="93000"/>
              </a:lnSpc>
              <a:buClr>
                <a:srgbClr val="000000"/>
              </a:buClr>
              <a:buSzPct val="100000"/>
              <a:buFont typeface="Times New Roman" charset="0"/>
              <a:tabLst>
                <a:tab pos="0" algn="l"/>
                <a:tab pos="401744" algn="l"/>
                <a:tab pos="804912" algn="l"/>
                <a:tab pos="1208080" algn="l"/>
                <a:tab pos="1611248" algn="l"/>
                <a:tab pos="2014416" algn="l"/>
                <a:tab pos="2417585" algn="l"/>
                <a:tab pos="2820753" algn="l"/>
                <a:tab pos="3223921" algn="l"/>
                <a:tab pos="3627089" algn="l"/>
                <a:tab pos="4030258" algn="l"/>
                <a:tab pos="4433425" algn="l"/>
                <a:tab pos="4836594" algn="l"/>
                <a:tab pos="5239762" algn="l"/>
                <a:tab pos="5642930" algn="l"/>
                <a:tab pos="6046098" algn="l"/>
                <a:tab pos="6449267" algn="l"/>
                <a:tab pos="6852434" algn="l"/>
                <a:tab pos="7255603" algn="l"/>
                <a:tab pos="7658771" algn="l"/>
                <a:tab pos="8061939" algn="l"/>
              </a:tabLst>
              <a:defRPr>
                <a:solidFill>
                  <a:schemeClr val="bg1"/>
                </a:solidFill>
                <a:latin typeface="Arial" charset="0"/>
                <a:ea typeface="ＭＳ Ｐゴシック" charset="0"/>
                <a:cs typeface="DejaVu Sans" charset="0"/>
              </a:defRPr>
            </a:lvl1pPr>
            <a:lvl2pPr>
              <a:lnSpc>
                <a:spcPct val="93000"/>
              </a:lnSpc>
              <a:buClr>
                <a:srgbClr val="000000"/>
              </a:buClr>
              <a:buSzPct val="100000"/>
              <a:buFont typeface="Times New Roman" charset="0"/>
              <a:tabLst>
                <a:tab pos="0" algn="l"/>
                <a:tab pos="401744" algn="l"/>
                <a:tab pos="804912" algn="l"/>
                <a:tab pos="1208080" algn="l"/>
                <a:tab pos="1611248" algn="l"/>
                <a:tab pos="2014416" algn="l"/>
                <a:tab pos="2417585" algn="l"/>
                <a:tab pos="2820753" algn="l"/>
                <a:tab pos="3223921" algn="l"/>
                <a:tab pos="3627089" algn="l"/>
                <a:tab pos="4030258" algn="l"/>
                <a:tab pos="4433425" algn="l"/>
                <a:tab pos="4836594" algn="l"/>
                <a:tab pos="5239762" algn="l"/>
                <a:tab pos="5642930" algn="l"/>
                <a:tab pos="6046098" algn="l"/>
                <a:tab pos="6449267" algn="l"/>
                <a:tab pos="6852434" algn="l"/>
                <a:tab pos="7255603" algn="l"/>
                <a:tab pos="7658771" algn="l"/>
                <a:tab pos="8061939" algn="l"/>
              </a:tabLst>
              <a:defRPr>
                <a:solidFill>
                  <a:schemeClr val="bg1"/>
                </a:solidFill>
                <a:latin typeface="Arial" charset="0"/>
                <a:ea typeface="DejaVu Sans" charset="0"/>
                <a:cs typeface="DejaVu Sans" charset="0"/>
              </a:defRPr>
            </a:lvl2pPr>
            <a:lvl3pPr>
              <a:lnSpc>
                <a:spcPct val="93000"/>
              </a:lnSpc>
              <a:buClr>
                <a:srgbClr val="000000"/>
              </a:buClr>
              <a:buSzPct val="100000"/>
              <a:buFont typeface="Times New Roman" charset="0"/>
              <a:tabLst>
                <a:tab pos="0" algn="l"/>
                <a:tab pos="401744" algn="l"/>
                <a:tab pos="804912" algn="l"/>
                <a:tab pos="1208080" algn="l"/>
                <a:tab pos="1611248" algn="l"/>
                <a:tab pos="2014416" algn="l"/>
                <a:tab pos="2417585" algn="l"/>
                <a:tab pos="2820753" algn="l"/>
                <a:tab pos="3223921" algn="l"/>
                <a:tab pos="3627089" algn="l"/>
                <a:tab pos="4030258" algn="l"/>
                <a:tab pos="4433425" algn="l"/>
                <a:tab pos="4836594" algn="l"/>
                <a:tab pos="5239762" algn="l"/>
                <a:tab pos="5642930" algn="l"/>
                <a:tab pos="6046098" algn="l"/>
                <a:tab pos="6449267" algn="l"/>
                <a:tab pos="6852434" algn="l"/>
                <a:tab pos="7255603" algn="l"/>
                <a:tab pos="7658771" algn="l"/>
                <a:tab pos="8061939" algn="l"/>
              </a:tabLst>
              <a:defRPr>
                <a:solidFill>
                  <a:schemeClr val="bg1"/>
                </a:solidFill>
                <a:latin typeface="Arial" charset="0"/>
                <a:ea typeface="DejaVu Sans" charset="0"/>
                <a:cs typeface="DejaVu Sans" charset="0"/>
              </a:defRPr>
            </a:lvl3pPr>
            <a:lvl4pPr>
              <a:lnSpc>
                <a:spcPct val="93000"/>
              </a:lnSpc>
              <a:buClr>
                <a:srgbClr val="000000"/>
              </a:buClr>
              <a:buSzPct val="100000"/>
              <a:buFont typeface="Times New Roman" charset="0"/>
              <a:tabLst>
                <a:tab pos="0" algn="l"/>
                <a:tab pos="401744" algn="l"/>
                <a:tab pos="804912" algn="l"/>
                <a:tab pos="1208080" algn="l"/>
                <a:tab pos="1611248" algn="l"/>
                <a:tab pos="2014416" algn="l"/>
                <a:tab pos="2417585" algn="l"/>
                <a:tab pos="2820753" algn="l"/>
                <a:tab pos="3223921" algn="l"/>
                <a:tab pos="3627089" algn="l"/>
                <a:tab pos="4030258" algn="l"/>
                <a:tab pos="4433425" algn="l"/>
                <a:tab pos="4836594" algn="l"/>
                <a:tab pos="5239762" algn="l"/>
                <a:tab pos="5642930" algn="l"/>
                <a:tab pos="6046098" algn="l"/>
                <a:tab pos="6449267" algn="l"/>
                <a:tab pos="6852434" algn="l"/>
                <a:tab pos="7255603" algn="l"/>
                <a:tab pos="7658771" algn="l"/>
                <a:tab pos="8061939" algn="l"/>
              </a:tabLst>
              <a:defRPr>
                <a:solidFill>
                  <a:schemeClr val="bg1"/>
                </a:solidFill>
                <a:latin typeface="Arial" charset="0"/>
                <a:ea typeface="DejaVu Sans" charset="0"/>
                <a:cs typeface="DejaVu Sans" charset="0"/>
              </a:defRPr>
            </a:lvl4pPr>
            <a:lvl5pPr>
              <a:lnSpc>
                <a:spcPct val="93000"/>
              </a:lnSpc>
              <a:buClr>
                <a:srgbClr val="000000"/>
              </a:buClr>
              <a:buSzPct val="100000"/>
              <a:buFont typeface="Times New Roman" charset="0"/>
              <a:tabLst>
                <a:tab pos="0" algn="l"/>
                <a:tab pos="401744" algn="l"/>
                <a:tab pos="804912" algn="l"/>
                <a:tab pos="1208080" algn="l"/>
                <a:tab pos="1611248" algn="l"/>
                <a:tab pos="2014416" algn="l"/>
                <a:tab pos="2417585" algn="l"/>
                <a:tab pos="2820753" algn="l"/>
                <a:tab pos="3223921" algn="l"/>
                <a:tab pos="3627089" algn="l"/>
                <a:tab pos="4030258" algn="l"/>
                <a:tab pos="4433425" algn="l"/>
                <a:tab pos="4836594" algn="l"/>
                <a:tab pos="5239762" algn="l"/>
                <a:tab pos="5642930" algn="l"/>
                <a:tab pos="6046098" algn="l"/>
                <a:tab pos="6449267" algn="l"/>
                <a:tab pos="6852434" algn="l"/>
                <a:tab pos="7255603" algn="l"/>
                <a:tab pos="7658771" algn="l"/>
                <a:tab pos="8061939" algn="l"/>
              </a:tabLst>
              <a:defRPr>
                <a:solidFill>
                  <a:schemeClr val="bg1"/>
                </a:solidFill>
                <a:latin typeface="Arial" charset="0"/>
                <a:ea typeface="DejaVu Sans" charset="0"/>
                <a:cs typeface="DejaVu Sans" charset="0"/>
              </a:defRPr>
            </a:lvl5pPr>
            <a:lvl6pPr marL="2256602" indent="-205146" defTabSz="403169" eaLnBrk="0" fontAlgn="base" hangingPunct="0">
              <a:lnSpc>
                <a:spcPct val="93000"/>
              </a:lnSpc>
              <a:spcBef>
                <a:spcPct val="0"/>
              </a:spcBef>
              <a:spcAft>
                <a:spcPct val="0"/>
              </a:spcAft>
              <a:buClr>
                <a:srgbClr val="000000"/>
              </a:buClr>
              <a:buSzPct val="100000"/>
              <a:buFont typeface="Times New Roman" charset="0"/>
              <a:tabLst>
                <a:tab pos="0" algn="l"/>
                <a:tab pos="401744" algn="l"/>
                <a:tab pos="804912" algn="l"/>
                <a:tab pos="1208080" algn="l"/>
                <a:tab pos="1611248" algn="l"/>
                <a:tab pos="2014416" algn="l"/>
                <a:tab pos="2417585" algn="l"/>
                <a:tab pos="2820753" algn="l"/>
                <a:tab pos="3223921" algn="l"/>
                <a:tab pos="3627089" algn="l"/>
                <a:tab pos="4030258" algn="l"/>
                <a:tab pos="4433425" algn="l"/>
                <a:tab pos="4836594" algn="l"/>
                <a:tab pos="5239762" algn="l"/>
                <a:tab pos="5642930" algn="l"/>
                <a:tab pos="6046098" algn="l"/>
                <a:tab pos="6449267" algn="l"/>
                <a:tab pos="6852434" algn="l"/>
                <a:tab pos="7255603" algn="l"/>
                <a:tab pos="7658771" algn="l"/>
                <a:tab pos="8061939" algn="l"/>
              </a:tabLst>
              <a:defRPr>
                <a:solidFill>
                  <a:schemeClr val="bg1"/>
                </a:solidFill>
                <a:latin typeface="Arial" charset="0"/>
                <a:ea typeface="DejaVu Sans" charset="0"/>
                <a:cs typeface="DejaVu Sans" charset="0"/>
              </a:defRPr>
            </a:lvl6pPr>
            <a:lvl7pPr marL="2666893" indent="-205146" defTabSz="403169" eaLnBrk="0" fontAlgn="base" hangingPunct="0">
              <a:lnSpc>
                <a:spcPct val="93000"/>
              </a:lnSpc>
              <a:spcBef>
                <a:spcPct val="0"/>
              </a:spcBef>
              <a:spcAft>
                <a:spcPct val="0"/>
              </a:spcAft>
              <a:buClr>
                <a:srgbClr val="000000"/>
              </a:buClr>
              <a:buSzPct val="100000"/>
              <a:buFont typeface="Times New Roman" charset="0"/>
              <a:tabLst>
                <a:tab pos="0" algn="l"/>
                <a:tab pos="401744" algn="l"/>
                <a:tab pos="804912" algn="l"/>
                <a:tab pos="1208080" algn="l"/>
                <a:tab pos="1611248" algn="l"/>
                <a:tab pos="2014416" algn="l"/>
                <a:tab pos="2417585" algn="l"/>
                <a:tab pos="2820753" algn="l"/>
                <a:tab pos="3223921" algn="l"/>
                <a:tab pos="3627089" algn="l"/>
                <a:tab pos="4030258" algn="l"/>
                <a:tab pos="4433425" algn="l"/>
                <a:tab pos="4836594" algn="l"/>
                <a:tab pos="5239762" algn="l"/>
                <a:tab pos="5642930" algn="l"/>
                <a:tab pos="6046098" algn="l"/>
                <a:tab pos="6449267" algn="l"/>
                <a:tab pos="6852434" algn="l"/>
                <a:tab pos="7255603" algn="l"/>
                <a:tab pos="7658771" algn="l"/>
                <a:tab pos="8061939" algn="l"/>
              </a:tabLst>
              <a:defRPr>
                <a:solidFill>
                  <a:schemeClr val="bg1"/>
                </a:solidFill>
                <a:latin typeface="Arial" charset="0"/>
                <a:ea typeface="DejaVu Sans" charset="0"/>
                <a:cs typeface="DejaVu Sans" charset="0"/>
              </a:defRPr>
            </a:lvl7pPr>
            <a:lvl8pPr marL="3077185" indent="-205146" defTabSz="403169" eaLnBrk="0" fontAlgn="base" hangingPunct="0">
              <a:lnSpc>
                <a:spcPct val="93000"/>
              </a:lnSpc>
              <a:spcBef>
                <a:spcPct val="0"/>
              </a:spcBef>
              <a:spcAft>
                <a:spcPct val="0"/>
              </a:spcAft>
              <a:buClr>
                <a:srgbClr val="000000"/>
              </a:buClr>
              <a:buSzPct val="100000"/>
              <a:buFont typeface="Times New Roman" charset="0"/>
              <a:tabLst>
                <a:tab pos="0" algn="l"/>
                <a:tab pos="401744" algn="l"/>
                <a:tab pos="804912" algn="l"/>
                <a:tab pos="1208080" algn="l"/>
                <a:tab pos="1611248" algn="l"/>
                <a:tab pos="2014416" algn="l"/>
                <a:tab pos="2417585" algn="l"/>
                <a:tab pos="2820753" algn="l"/>
                <a:tab pos="3223921" algn="l"/>
                <a:tab pos="3627089" algn="l"/>
                <a:tab pos="4030258" algn="l"/>
                <a:tab pos="4433425" algn="l"/>
                <a:tab pos="4836594" algn="l"/>
                <a:tab pos="5239762" algn="l"/>
                <a:tab pos="5642930" algn="l"/>
                <a:tab pos="6046098" algn="l"/>
                <a:tab pos="6449267" algn="l"/>
                <a:tab pos="6852434" algn="l"/>
                <a:tab pos="7255603" algn="l"/>
                <a:tab pos="7658771" algn="l"/>
                <a:tab pos="8061939" algn="l"/>
              </a:tabLst>
              <a:defRPr>
                <a:solidFill>
                  <a:schemeClr val="bg1"/>
                </a:solidFill>
                <a:latin typeface="Arial" charset="0"/>
                <a:ea typeface="DejaVu Sans" charset="0"/>
                <a:cs typeface="DejaVu Sans" charset="0"/>
              </a:defRPr>
            </a:lvl8pPr>
            <a:lvl9pPr marL="3487476" indent="-205146" defTabSz="403169" eaLnBrk="0" fontAlgn="base" hangingPunct="0">
              <a:lnSpc>
                <a:spcPct val="93000"/>
              </a:lnSpc>
              <a:spcBef>
                <a:spcPct val="0"/>
              </a:spcBef>
              <a:spcAft>
                <a:spcPct val="0"/>
              </a:spcAft>
              <a:buClr>
                <a:srgbClr val="000000"/>
              </a:buClr>
              <a:buSzPct val="100000"/>
              <a:buFont typeface="Times New Roman" charset="0"/>
              <a:tabLst>
                <a:tab pos="0" algn="l"/>
                <a:tab pos="401744" algn="l"/>
                <a:tab pos="804912" algn="l"/>
                <a:tab pos="1208080" algn="l"/>
                <a:tab pos="1611248" algn="l"/>
                <a:tab pos="2014416" algn="l"/>
                <a:tab pos="2417585" algn="l"/>
                <a:tab pos="2820753" algn="l"/>
                <a:tab pos="3223921" algn="l"/>
                <a:tab pos="3627089" algn="l"/>
                <a:tab pos="4030258" algn="l"/>
                <a:tab pos="4433425" algn="l"/>
                <a:tab pos="4836594" algn="l"/>
                <a:tab pos="5239762" algn="l"/>
                <a:tab pos="5642930" algn="l"/>
                <a:tab pos="6046098" algn="l"/>
                <a:tab pos="6449267" algn="l"/>
                <a:tab pos="6852434" algn="l"/>
                <a:tab pos="7255603" algn="l"/>
                <a:tab pos="7658771" algn="l"/>
                <a:tab pos="8061939" algn="l"/>
              </a:tabLst>
              <a:defRPr>
                <a:solidFill>
                  <a:schemeClr val="bg1"/>
                </a:solidFill>
                <a:latin typeface="Arial" charset="0"/>
                <a:ea typeface="DejaVu Sans" charset="0"/>
                <a:cs typeface="DejaVu Sans" charset="0"/>
              </a:defRPr>
            </a:lvl9pPr>
          </a:lstStyle>
          <a:p>
            <a:pPr>
              <a:buClrTx/>
              <a:buFontTx/>
              <a:buNone/>
              <a:defRPr/>
            </a:pPr>
            <a:fld id="{E159AC5B-CE15-DA45-8183-D0F4B5217D36}" type="slidenum">
              <a:rPr lang="en-CA" smtClean="0">
                <a:solidFill>
                  <a:srgbClr val="000000"/>
                </a:solidFill>
                <a:latin typeface="Times New Roman" charset="0"/>
              </a:rPr>
              <a:pPr>
                <a:buClrTx/>
                <a:buFontTx/>
                <a:buNone/>
                <a:defRPr/>
              </a:pPr>
              <a:t>5</a:t>
            </a:fld>
            <a:endParaRPr lang="en-CA" dirty="0" smtClean="0">
              <a:solidFill>
                <a:srgbClr val="000000"/>
              </a:solidFill>
              <a:latin typeface="Times New Roman" charset="0"/>
            </a:endParaRPr>
          </a:p>
        </p:txBody>
      </p:sp>
      <p:sp>
        <p:nvSpPr>
          <p:cNvPr id="4097" name="Text Box 1"/>
          <p:cNvSpPr txBox="1">
            <a:spLocks noGrp="1" noRot="1" noChangeAspect="1" noChangeArrowheads="1"/>
          </p:cNvSpPr>
          <p:nvPr>
            <p:ph type="sldImg"/>
          </p:nvPr>
        </p:nvSpPr>
        <p:spPr>
          <a:xfrm>
            <a:off x="1143000" y="693738"/>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098" name="Text Box 2"/>
          <p:cNvSpPr txBox="1">
            <a:spLocks noChangeArrowheads="1"/>
          </p:cNvSpPr>
          <p:nvPr/>
        </p:nvSpPr>
        <p:spPr bwMode="auto">
          <a:xfrm>
            <a:off x="686360" y="4342535"/>
            <a:ext cx="5481078" cy="4108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pPr defTabSz="403126" fontAlgn="base" hangingPunct="0">
              <a:lnSpc>
                <a:spcPct val="93000"/>
              </a:lnSpc>
              <a:spcBef>
                <a:spcPct val="0"/>
              </a:spcBef>
              <a:spcAft>
                <a:spcPct val="0"/>
              </a:spcAft>
              <a:buClr>
                <a:srgbClr val="000000"/>
              </a:buClr>
              <a:buSzPct val="100000"/>
              <a:defRPr/>
            </a:pPr>
            <a:endParaRPr lang="en-US" dirty="0">
              <a:solidFill>
                <a:srgbClr val="FFFFFF"/>
              </a:solidFill>
              <a:latin typeface="Arial" charset="0"/>
              <a:ea typeface="ＭＳ Ｐゴシック" charset="0"/>
              <a:cs typeface="DejaVu San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2"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11" name="Rectangle 10"/>
          <p:cNvSpPr/>
          <p:nvPr/>
        </p:nvSpPr>
        <p:spPr>
          <a:xfrm>
            <a:off x="989953" y="1016991"/>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12" name="Rectangle 11"/>
          <p:cNvSpPr/>
          <p:nvPr/>
        </p:nvSpPr>
        <p:spPr>
          <a:xfrm>
            <a:off x="990601" y="1009651"/>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1"/>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1" y="3736622"/>
            <a:ext cx="5712179" cy="1524000"/>
          </a:xfrm>
        </p:spPr>
        <p:txBody>
          <a:bodyPr/>
          <a:lstStyle>
            <a:lvl1pPr marL="0" indent="0" algn="ctr">
              <a:buNone/>
              <a:defRPr>
                <a:solidFill>
                  <a:schemeClr val="tx2"/>
                </a:solidFill>
              </a:defRPr>
            </a:lvl1pPr>
            <a:lvl2pPr marL="457153" indent="0" algn="ctr">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7" y="5357593"/>
            <a:ext cx="1213821" cy="365125"/>
          </a:xfrm>
        </p:spPr>
        <p:txBody>
          <a:bodyPr/>
          <a:lstStyle/>
          <a:p>
            <a:fld id="{B7C3F878-F5E8-489B-AC8A-64F2A7E22C28}" type="datetimeFigureOut">
              <a:rPr lang="en-US" smtClean="0"/>
              <a:pPr/>
              <a:t>19-01-31</a:t>
            </a:fld>
            <a:endParaRPr lang="en-US"/>
          </a:p>
        </p:txBody>
      </p:sp>
      <p:sp>
        <p:nvSpPr>
          <p:cNvPr id="5" name="Footer Placeholder 4"/>
          <p:cNvSpPr>
            <a:spLocks noGrp="1"/>
          </p:cNvSpPr>
          <p:nvPr>
            <p:ph type="ftr" sz="quarter" idx="11"/>
          </p:nvPr>
        </p:nvSpPr>
        <p:spPr>
          <a:xfrm>
            <a:off x="1174045" y="5357593"/>
            <a:ext cx="5034845" cy="365125"/>
          </a:xfrm>
        </p:spPr>
        <p:txBody>
          <a:bodyPr/>
          <a:lstStyle/>
          <a:p>
            <a:endParaRPr lang="en-US" dirty="0"/>
          </a:p>
        </p:txBody>
      </p:sp>
      <p:sp>
        <p:nvSpPr>
          <p:cNvPr id="6" name="Slide Number Placeholder 5"/>
          <p:cNvSpPr>
            <a:spLocks noGrp="1"/>
          </p:cNvSpPr>
          <p:nvPr>
            <p:ph type="sldNum" sz="quarter" idx="12"/>
          </p:nvPr>
        </p:nvSpPr>
        <p:spPr>
          <a:xfrm>
            <a:off x="6213931" y="5357593"/>
            <a:ext cx="554023" cy="365125"/>
          </a:xfrm>
        </p:spPr>
        <p:txBody>
          <a:bodyPr/>
          <a:lstStyle>
            <a:lvl1pPr algn="ctr">
              <a:defRPr/>
            </a:lvl1pPr>
          </a:lstStyle>
          <a:p>
            <a:fld id="{651FC063-5EA9-49AF-AFAF-D68C9E82B23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19-01-31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2"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3"/>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19-01-31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7153" indent="0" algn="ctr">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2CA1D4D1-DF05-DC46-9A42-EE1A28005B28}" type="datetimeFigureOut">
              <a:rPr lang="en-US" smtClean="0">
                <a:solidFill>
                  <a:prstClr val="black">
                    <a:tint val="75000"/>
                  </a:prstClr>
                </a:solidFill>
                <a:latin typeface="Calibri"/>
              </a:rPr>
              <a:pPr/>
              <a:t>19-01-31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00893D4-45E0-C149-B5D4-1C29C76688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30848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CA1D4D1-DF05-DC46-9A42-EE1A28005B28}" type="datetimeFigureOut">
              <a:rPr lang="en-US" smtClean="0">
                <a:solidFill>
                  <a:prstClr val="black">
                    <a:tint val="75000"/>
                  </a:prstClr>
                </a:solidFill>
                <a:latin typeface="Calibri"/>
              </a:rPr>
              <a:pPr/>
              <a:t>19-01-31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00893D4-45E0-C149-B5D4-1C29C76688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76810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53" indent="0">
              <a:buNone/>
              <a:defRPr sz="1800">
                <a:solidFill>
                  <a:schemeClr val="tx1">
                    <a:tint val="75000"/>
                  </a:schemeClr>
                </a:solidFill>
              </a:defRPr>
            </a:lvl2pPr>
            <a:lvl3pPr marL="914305" indent="0">
              <a:buNone/>
              <a:defRPr sz="1600">
                <a:solidFill>
                  <a:schemeClr val="tx1">
                    <a:tint val="75000"/>
                  </a:schemeClr>
                </a:solidFill>
              </a:defRPr>
            </a:lvl3pPr>
            <a:lvl4pPr marL="1371458" indent="0">
              <a:buNone/>
              <a:defRPr sz="1400">
                <a:solidFill>
                  <a:schemeClr val="tx1">
                    <a:tint val="75000"/>
                  </a:schemeClr>
                </a:solidFill>
              </a:defRPr>
            </a:lvl4pPr>
            <a:lvl5pPr marL="1828610" indent="0">
              <a:buNone/>
              <a:defRPr sz="1400">
                <a:solidFill>
                  <a:schemeClr val="tx1">
                    <a:tint val="75000"/>
                  </a:schemeClr>
                </a:solidFill>
              </a:defRPr>
            </a:lvl5pPr>
            <a:lvl6pPr marL="2285763" indent="0">
              <a:buNone/>
              <a:defRPr sz="1400">
                <a:solidFill>
                  <a:schemeClr val="tx1">
                    <a:tint val="75000"/>
                  </a:schemeClr>
                </a:solidFill>
              </a:defRPr>
            </a:lvl6pPr>
            <a:lvl7pPr marL="2742915" indent="0">
              <a:buNone/>
              <a:defRPr sz="1400">
                <a:solidFill>
                  <a:schemeClr val="tx1">
                    <a:tint val="75000"/>
                  </a:schemeClr>
                </a:solidFill>
              </a:defRPr>
            </a:lvl7pPr>
            <a:lvl8pPr marL="3200068" indent="0">
              <a:buNone/>
              <a:defRPr sz="1400">
                <a:solidFill>
                  <a:schemeClr val="tx1">
                    <a:tint val="75000"/>
                  </a:schemeClr>
                </a:solidFill>
              </a:defRPr>
            </a:lvl8pPr>
            <a:lvl9pPr marL="365722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2CA1D4D1-DF05-DC46-9A42-EE1A28005B28}" type="datetimeFigureOut">
              <a:rPr lang="en-US" smtClean="0">
                <a:solidFill>
                  <a:prstClr val="black">
                    <a:tint val="75000"/>
                  </a:prstClr>
                </a:solidFill>
                <a:latin typeface="Calibri"/>
              </a:rPr>
              <a:pPr/>
              <a:t>19-01-31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00893D4-45E0-C149-B5D4-1C29C76688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0267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2CA1D4D1-DF05-DC46-9A42-EE1A28005B28}" type="datetimeFigureOut">
              <a:rPr lang="en-US" smtClean="0">
                <a:solidFill>
                  <a:prstClr val="black">
                    <a:tint val="75000"/>
                  </a:prstClr>
                </a:solidFill>
                <a:latin typeface="Calibri"/>
              </a:rPr>
              <a:pPr/>
              <a:t>19-01-31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00893D4-45E0-C149-B5D4-1C29C76688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56298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2CA1D4D1-DF05-DC46-9A42-EE1A28005B28}" type="datetimeFigureOut">
              <a:rPr lang="en-US" smtClean="0">
                <a:solidFill>
                  <a:prstClr val="black">
                    <a:tint val="75000"/>
                  </a:prstClr>
                </a:solidFill>
                <a:latin typeface="Calibri"/>
              </a:rPr>
              <a:pPr/>
              <a:t>19-01-31</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700893D4-45E0-C149-B5D4-1C29C76688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61985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2CA1D4D1-DF05-DC46-9A42-EE1A28005B28}" type="datetimeFigureOut">
              <a:rPr lang="en-US" smtClean="0">
                <a:solidFill>
                  <a:prstClr val="black">
                    <a:tint val="75000"/>
                  </a:prstClr>
                </a:solidFill>
                <a:latin typeface="Calibri"/>
              </a:rPr>
              <a:pPr/>
              <a:t>19-01-31</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700893D4-45E0-C149-B5D4-1C29C76688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55652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A1D4D1-DF05-DC46-9A42-EE1A28005B28}" type="datetimeFigureOut">
              <a:rPr lang="en-US" smtClean="0">
                <a:solidFill>
                  <a:prstClr val="black">
                    <a:tint val="75000"/>
                  </a:prstClr>
                </a:solidFill>
                <a:latin typeface="Calibri"/>
              </a:rPr>
              <a:pPr/>
              <a:t>19-01-31</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700893D4-45E0-C149-B5D4-1C29C76688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870045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CA1D4D1-DF05-DC46-9A42-EE1A28005B28}" type="datetimeFigureOut">
              <a:rPr lang="en-US" smtClean="0">
                <a:solidFill>
                  <a:prstClr val="black">
                    <a:tint val="75000"/>
                  </a:prstClr>
                </a:solidFill>
                <a:latin typeface="Calibri"/>
              </a:rPr>
              <a:pPr/>
              <a:t>19-01-31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00893D4-45E0-C149-B5D4-1C29C76688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77576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19-01-31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CA1D4D1-DF05-DC46-9A42-EE1A28005B28}" type="datetimeFigureOut">
              <a:rPr lang="en-US" smtClean="0">
                <a:solidFill>
                  <a:prstClr val="black">
                    <a:tint val="75000"/>
                  </a:prstClr>
                </a:solidFill>
                <a:latin typeface="Calibri"/>
              </a:rPr>
              <a:pPr/>
              <a:t>19-01-31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00893D4-45E0-C149-B5D4-1C29C76688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45493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CA1D4D1-DF05-DC46-9A42-EE1A28005B28}" type="datetimeFigureOut">
              <a:rPr lang="en-US" smtClean="0">
                <a:solidFill>
                  <a:prstClr val="black">
                    <a:tint val="75000"/>
                  </a:prstClr>
                </a:solidFill>
                <a:latin typeface="Calibri"/>
              </a:rPr>
              <a:pPr/>
              <a:t>19-01-31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00893D4-45E0-C149-B5D4-1C29C76688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269596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39"/>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CA1D4D1-DF05-DC46-9A42-EE1A28005B28}" type="datetimeFigureOut">
              <a:rPr lang="en-US" smtClean="0">
                <a:solidFill>
                  <a:prstClr val="black">
                    <a:tint val="75000"/>
                  </a:prstClr>
                </a:solidFill>
                <a:latin typeface="Calibri"/>
              </a:rPr>
              <a:pPr/>
              <a:t>19-01-31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00893D4-45E0-C149-B5D4-1C29C76688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670670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360" y="1121879"/>
            <a:ext cx="6857280" cy="2387771"/>
          </a:xfrm>
        </p:spPr>
        <p:txBody>
          <a:bodyPr anchor="b"/>
          <a:lstStyle>
            <a:lvl1pPr algn="ctr">
              <a:defRPr sz="5400"/>
            </a:lvl1pPr>
          </a:lstStyle>
          <a:p>
            <a:r>
              <a:rPr lang="en-US" smtClean="0"/>
              <a:t>Click to edit Master title style</a:t>
            </a:r>
            <a:endParaRPr lang="en-US"/>
          </a:p>
        </p:txBody>
      </p:sp>
      <p:sp>
        <p:nvSpPr>
          <p:cNvPr id="3" name="Subtitle 2"/>
          <p:cNvSpPr>
            <a:spLocks noGrp="1"/>
          </p:cNvSpPr>
          <p:nvPr>
            <p:ph type="subTitle" idx="1"/>
          </p:nvPr>
        </p:nvSpPr>
        <p:spPr>
          <a:xfrm>
            <a:off x="1143360" y="3601819"/>
            <a:ext cx="6857280" cy="1656174"/>
          </a:xfrm>
        </p:spPr>
        <p:txBody>
          <a:bodyPr/>
          <a:lstStyle>
            <a:lvl1pPr marL="0" indent="0" algn="ctr">
              <a:buNone/>
              <a:defRPr sz="2200"/>
            </a:lvl1pPr>
            <a:lvl2pPr marL="414726" indent="0" algn="ctr">
              <a:buNone/>
              <a:defRPr sz="1800"/>
            </a:lvl2pPr>
            <a:lvl3pPr marL="829452" indent="0" algn="ctr">
              <a:buNone/>
              <a:defRPr sz="1600"/>
            </a:lvl3pPr>
            <a:lvl4pPr marL="1244178" indent="0" algn="ctr">
              <a:buNone/>
              <a:defRPr sz="1500"/>
            </a:lvl4pPr>
            <a:lvl5pPr marL="1658904" indent="0" algn="ctr">
              <a:buNone/>
              <a:defRPr sz="1500"/>
            </a:lvl5pPr>
            <a:lvl6pPr marL="2073631" indent="0" algn="ctr">
              <a:buNone/>
              <a:defRPr sz="1500"/>
            </a:lvl6pPr>
            <a:lvl7pPr marL="2488357" indent="0" algn="ctr">
              <a:buNone/>
              <a:defRPr sz="1500"/>
            </a:lvl7pPr>
            <a:lvl8pPr marL="2903083" indent="0" algn="ctr">
              <a:buNone/>
              <a:defRPr sz="1500"/>
            </a:lvl8pPr>
            <a:lvl9pPr marL="3317809" indent="0" algn="ctr">
              <a:buNone/>
              <a:defRPr sz="1500"/>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CA"/>
          </a:p>
        </p:txBody>
      </p:sp>
      <p:sp>
        <p:nvSpPr>
          <p:cNvPr id="5" name="Rectangle 4"/>
          <p:cNvSpPr>
            <a:spLocks noGrp="1" noChangeArrowheads="1"/>
          </p:cNvSpPr>
          <p:nvPr>
            <p:ph type="ftr" idx="11"/>
          </p:nvPr>
        </p:nvSpPr>
        <p:spPr>
          <a:ln/>
        </p:spPr>
        <p:txBody>
          <a:bodyPr/>
          <a:lstStyle>
            <a:lvl1pPr>
              <a:defRPr/>
            </a:lvl1pPr>
          </a:lstStyle>
          <a:p>
            <a:pPr>
              <a:defRPr/>
            </a:pPr>
            <a:endParaRPr lang="en-CA"/>
          </a:p>
        </p:txBody>
      </p:sp>
      <p:sp>
        <p:nvSpPr>
          <p:cNvPr id="6" name="Rectangle 5"/>
          <p:cNvSpPr>
            <a:spLocks noGrp="1" noChangeArrowheads="1"/>
          </p:cNvSpPr>
          <p:nvPr>
            <p:ph type="sldNum" idx="12"/>
          </p:nvPr>
        </p:nvSpPr>
        <p:spPr>
          <a:ln/>
        </p:spPr>
        <p:txBody>
          <a:bodyPr/>
          <a:lstStyle>
            <a:lvl1pPr>
              <a:defRPr/>
            </a:lvl1pPr>
          </a:lstStyle>
          <a:p>
            <a:pPr>
              <a:defRPr/>
            </a:pPr>
            <a:fld id="{DB21CF3A-AB15-BD4F-B97E-3BAB492EEC08}" type="slidenum">
              <a:rPr lang="en-CA"/>
              <a:pPr>
                <a:defRPr/>
              </a:pPr>
              <a:t>‹#›</a:t>
            </a:fld>
            <a:endParaRPr lang="en-CA" dirty="0"/>
          </a:p>
        </p:txBody>
      </p:sp>
    </p:spTree>
    <p:extLst>
      <p:ext uri="{BB962C8B-B14F-4D97-AF65-F5344CB8AC3E}">
        <p14:creationId xmlns:p14="http://schemas.microsoft.com/office/powerpoint/2010/main" val="36917585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CA"/>
          </a:p>
        </p:txBody>
      </p:sp>
      <p:sp>
        <p:nvSpPr>
          <p:cNvPr id="5" name="Rectangle 4"/>
          <p:cNvSpPr>
            <a:spLocks noGrp="1" noChangeArrowheads="1"/>
          </p:cNvSpPr>
          <p:nvPr>
            <p:ph type="ftr" idx="11"/>
          </p:nvPr>
        </p:nvSpPr>
        <p:spPr>
          <a:ln/>
        </p:spPr>
        <p:txBody>
          <a:bodyPr/>
          <a:lstStyle>
            <a:lvl1pPr>
              <a:defRPr/>
            </a:lvl1pPr>
          </a:lstStyle>
          <a:p>
            <a:pPr>
              <a:defRPr/>
            </a:pPr>
            <a:endParaRPr lang="en-CA"/>
          </a:p>
        </p:txBody>
      </p:sp>
      <p:sp>
        <p:nvSpPr>
          <p:cNvPr id="6" name="Rectangle 5"/>
          <p:cNvSpPr>
            <a:spLocks noGrp="1" noChangeArrowheads="1"/>
          </p:cNvSpPr>
          <p:nvPr>
            <p:ph type="sldNum" idx="12"/>
          </p:nvPr>
        </p:nvSpPr>
        <p:spPr>
          <a:ln/>
        </p:spPr>
        <p:txBody>
          <a:bodyPr/>
          <a:lstStyle>
            <a:lvl1pPr>
              <a:defRPr/>
            </a:lvl1pPr>
          </a:lstStyle>
          <a:p>
            <a:pPr>
              <a:defRPr/>
            </a:pPr>
            <a:fld id="{B4B02389-206A-B249-B036-87E055F67B5B}" type="slidenum">
              <a:rPr lang="en-CA"/>
              <a:pPr>
                <a:defRPr/>
              </a:pPr>
              <a:t>‹#›</a:t>
            </a:fld>
            <a:endParaRPr lang="en-CA" dirty="0"/>
          </a:p>
        </p:txBody>
      </p:sp>
    </p:spTree>
    <p:extLst>
      <p:ext uri="{BB962C8B-B14F-4D97-AF65-F5344CB8AC3E}">
        <p14:creationId xmlns:p14="http://schemas.microsoft.com/office/powerpoint/2010/main" val="2894543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521" y="1709460"/>
            <a:ext cx="7886880" cy="2852939"/>
          </a:xfrm>
        </p:spPr>
        <p:txBody>
          <a:bodyPr anchor="b"/>
          <a:lstStyle>
            <a:lvl1pPr>
              <a:defRPr sz="5400"/>
            </a:lvl1pPr>
          </a:lstStyle>
          <a:p>
            <a:r>
              <a:rPr lang="en-US" smtClean="0"/>
              <a:t>Click to edit Master title style</a:t>
            </a:r>
            <a:endParaRPr lang="en-US"/>
          </a:p>
        </p:txBody>
      </p:sp>
      <p:sp>
        <p:nvSpPr>
          <p:cNvPr id="3" name="Text Placeholder 2"/>
          <p:cNvSpPr>
            <a:spLocks noGrp="1"/>
          </p:cNvSpPr>
          <p:nvPr>
            <p:ph type="body" idx="1"/>
          </p:nvPr>
        </p:nvSpPr>
        <p:spPr>
          <a:xfrm>
            <a:off x="623521" y="4589763"/>
            <a:ext cx="7886880" cy="1499197"/>
          </a:xfrm>
        </p:spPr>
        <p:txBody>
          <a:bodyPr/>
          <a:lstStyle>
            <a:lvl1pPr marL="0" indent="0">
              <a:buNone/>
              <a:defRPr sz="2200"/>
            </a:lvl1pPr>
            <a:lvl2pPr marL="414726" indent="0">
              <a:buNone/>
              <a:defRPr sz="1800"/>
            </a:lvl2pPr>
            <a:lvl3pPr marL="829452" indent="0">
              <a:buNone/>
              <a:defRPr sz="1600"/>
            </a:lvl3pPr>
            <a:lvl4pPr marL="1244178" indent="0">
              <a:buNone/>
              <a:defRPr sz="1500"/>
            </a:lvl4pPr>
            <a:lvl5pPr marL="1658904" indent="0">
              <a:buNone/>
              <a:defRPr sz="1500"/>
            </a:lvl5pPr>
            <a:lvl6pPr marL="2073631" indent="0">
              <a:buNone/>
              <a:defRPr sz="1500"/>
            </a:lvl6pPr>
            <a:lvl7pPr marL="2488357" indent="0">
              <a:buNone/>
              <a:defRPr sz="1500"/>
            </a:lvl7pPr>
            <a:lvl8pPr marL="2903083" indent="0">
              <a:buNone/>
              <a:defRPr sz="1500"/>
            </a:lvl8pPr>
            <a:lvl9pPr marL="3317809" indent="0">
              <a:buNone/>
              <a:defRPr sz="15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CA"/>
          </a:p>
        </p:txBody>
      </p:sp>
      <p:sp>
        <p:nvSpPr>
          <p:cNvPr id="5" name="Rectangle 4"/>
          <p:cNvSpPr>
            <a:spLocks noGrp="1" noChangeArrowheads="1"/>
          </p:cNvSpPr>
          <p:nvPr>
            <p:ph type="ftr" idx="11"/>
          </p:nvPr>
        </p:nvSpPr>
        <p:spPr>
          <a:ln/>
        </p:spPr>
        <p:txBody>
          <a:bodyPr/>
          <a:lstStyle>
            <a:lvl1pPr>
              <a:defRPr/>
            </a:lvl1pPr>
          </a:lstStyle>
          <a:p>
            <a:pPr>
              <a:defRPr/>
            </a:pPr>
            <a:endParaRPr lang="en-CA"/>
          </a:p>
        </p:txBody>
      </p:sp>
      <p:sp>
        <p:nvSpPr>
          <p:cNvPr id="6" name="Rectangle 5"/>
          <p:cNvSpPr>
            <a:spLocks noGrp="1" noChangeArrowheads="1"/>
          </p:cNvSpPr>
          <p:nvPr>
            <p:ph type="sldNum" idx="12"/>
          </p:nvPr>
        </p:nvSpPr>
        <p:spPr>
          <a:ln/>
        </p:spPr>
        <p:txBody>
          <a:bodyPr/>
          <a:lstStyle>
            <a:lvl1pPr>
              <a:defRPr/>
            </a:lvl1pPr>
          </a:lstStyle>
          <a:p>
            <a:pPr>
              <a:defRPr/>
            </a:pPr>
            <a:fld id="{24618AAB-27D5-2340-AD55-AE13FD47B9D7}" type="slidenum">
              <a:rPr lang="en-CA"/>
              <a:pPr>
                <a:defRPr/>
              </a:pPr>
              <a:t>‹#›</a:t>
            </a:fld>
            <a:endParaRPr lang="en-CA" dirty="0"/>
          </a:p>
        </p:txBody>
      </p:sp>
    </p:spTree>
    <p:extLst>
      <p:ext uri="{BB962C8B-B14F-4D97-AF65-F5344CB8AC3E}">
        <p14:creationId xmlns:p14="http://schemas.microsoft.com/office/powerpoint/2010/main" val="17587628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1" y="1604329"/>
            <a:ext cx="4039200" cy="45163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3920" y="1604329"/>
            <a:ext cx="4040640" cy="45163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CA"/>
          </a:p>
        </p:txBody>
      </p:sp>
      <p:sp>
        <p:nvSpPr>
          <p:cNvPr id="6" name="Rectangle 4"/>
          <p:cNvSpPr>
            <a:spLocks noGrp="1" noChangeArrowheads="1"/>
          </p:cNvSpPr>
          <p:nvPr>
            <p:ph type="ftr" idx="11"/>
          </p:nvPr>
        </p:nvSpPr>
        <p:spPr>
          <a:ln/>
        </p:spPr>
        <p:txBody>
          <a:bodyPr/>
          <a:lstStyle>
            <a:lvl1pPr>
              <a:defRPr/>
            </a:lvl1pPr>
          </a:lstStyle>
          <a:p>
            <a:pPr>
              <a:defRPr/>
            </a:pPr>
            <a:endParaRPr lang="en-CA"/>
          </a:p>
        </p:txBody>
      </p:sp>
      <p:sp>
        <p:nvSpPr>
          <p:cNvPr id="7" name="Rectangle 5"/>
          <p:cNvSpPr>
            <a:spLocks noGrp="1" noChangeArrowheads="1"/>
          </p:cNvSpPr>
          <p:nvPr>
            <p:ph type="sldNum" idx="12"/>
          </p:nvPr>
        </p:nvSpPr>
        <p:spPr>
          <a:ln/>
        </p:spPr>
        <p:txBody>
          <a:bodyPr/>
          <a:lstStyle>
            <a:lvl1pPr>
              <a:defRPr/>
            </a:lvl1pPr>
          </a:lstStyle>
          <a:p>
            <a:pPr>
              <a:defRPr/>
            </a:pPr>
            <a:fld id="{068E86C8-3532-6149-B789-B11EE833EC99}" type="slidenum">
              <a:rPr lang="en-CA"/>
              <a:pPr>
                <a:defRPr/>
              </a:pPr>
              <a:t>‹#›</a:t>
            </a:fld>
            <a:endParaRPr lang="en-CA" dirty="0"/>
          </a:p>
        </p:txBody>
      </p:sp>
    </p:spTree>
    <p:extLst>
      <p:ext uri="{BB962C8B-B14F-4D97-AF65-F5344CB8AC3E}">
        <p14:creationId xmlns:p14="http://schemas.microsoft.com/office/powerpoint/2010/main" val="38792885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281" y="365798"/>
            <a:ext cx="7886880" cy="1324939"/>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280" y="1680657"/>
            <a:ext cx="3869280" cy="823766"/>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629280" y="2504424"/>
            <a:ext cx="3869280" cy="36853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600" y="1680657"/>
            <a:ext cx="3886560" cy="823766"/>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29600" y="2504424"/>
            <a:ext cx="3886560" cy="36853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CA"/>
          </a:p>
        </p:txBody>
      </p:sp>
      <p:sp>
        <p:nvSpPr>
          <p:cNvPr id="8" name="Rectangle 4"/>
          <p:cNvSpPr>
            <a:spLocks noGrp="1" noChangeArrowheads="1"/>
          </p:cNvSpPr>
          <p:nvPr>
            <p:ph type="ftr" idx="11"/>
          </p:nvPr>
        </p:nvSpPr>
        <p:spPr>
          <a:ln/>
        </p:spPr>
        <p:txBody>
          <a:bodyPr/>
          <a:lstStyle>
            <a:lvl1pPr>
              <a:defRPr/>
            </a:lvl1pPr>
          </a:lstStyle>
          <a:p>
            <a:pPr>
              <a:defRPr/>
            </a:pPr>
            <a:endParaRPr lang="en-CA"/>
          </a:p>
        </p:txBody>
      </p:sp>
      <p:sp>
        <p:nvSpPr>
          <p:cNvPr id="9" name="Rectangle 5"/>
          <p:cNvSpPr>
            <a:spLocks noGrp="1" noChangeArrowheads="1"/>
          </p:cNvSpPr>
          <p:nvPr>
            <p:ph type="sldNum" idx="12"/>
          </p:nvPr>
        </p:nvSpPr>
        <p:spPr>
          <a:ln/>
        </p:spPr>
        <p:txBody>
          <a:bodyPr/>
          <a:lstStyle>
            <a:lvl1pPr>
              <a:defRPr/>
            </a:lvl1pPr>
          </a:lstStyle>
          <a:p>
            <a:pPr>
              <a:defRPr/>
            </a:pPr>
            <a:fld id="{14520413-5402-2B4E-A2B2-F4D8063C0BF4}" type="slidenum">
              <a:rPr lang="en-CA"/>
              <a:pPr>
                <a:defRPr/>
              </a:pPr>
              <a:t>‹#›</a:t>
            </a:fld>
            <a:endParaRPr lang="en-CA" dirty="0"/>
          </a:p>
        </p:txBody>
      </p:sp>
    </p:spTree>
    <p:extLst>
      <p:ext uri="{BB962C8B-B14F-4D97-AF65-F5344CB8AC3E}">
        <p14:creationId xmlns:p14="http://schemas.microsoft.com/office/powerpoint/2010/main" val="31653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CA"/>
          </a:p>
        </p:txBody>
      </p:sp>
      <p:sp>
        <p:nvSpPr>
          <p:cNvPr id="4" name="Rectangle 4"/>
          <p:cNvSpPr>
            <a:spLocks noGrp="1" noChangeArrowheads="1"/>
          </p:cNvSpPr>
          <p:nvPr>
            <p:ph type="ftr" idx="11"/>
          </p:nvPr>
        </p:nvSpPr>
        <p:spPr>
          <a:ln/>
        </p:spPr>
        <p:txBody>
          <a:bodyPr/>
          <a:lstStyle>
            <a:lvl1pPr>
              <a:defRPr/>
            </a:lvl1pPr>
          </a:lstStyle>
          <a:p>
            <a:pPr>
              <a:defRPr/>
            </a:pPr>
            <a:endParaRPr lang="en-CA"/>
          </a:p>
        </p:txBody>
      </p:sp>
      <p:sp>
        <p:nvSpPr>
          <p:cNvPr id="5" name="Rectangle 5"/>
          <p:cNvSpPr>
            <a:spLocks noGrp="1" noChangeArrowheads="1"/>
          </p:cNvSpPr>
          <p:nvPr>
            <p:ph type="sldNum" idx="12"/>
          </p:nvPr>
        </p:nvSpPr>
        <p:spPr>
          <a:ln/>
        </p:spPr>
        <p:txBody>
          <a:bodyPr/>
          <a:lstStyle>
            <a:lvl1pPr>
              <a:defRPr/>
            </a:lvl1pPr>
          </a:lstStyle>
          <a:p>
            <a:pPr>
              <a:defRPr/>
            </a:pPr>
            <a:fld id="{580C46C3-8720-A946-9C4D-79531CA559F4}" type="slidenum">
              <a:rPr lang="en-CA"/>
              <a:pPr>
                <a:defRPr/>
              </a:pPr>
              <a:t>‹#›</a:t>
            </a:fld>
            <a:endParaRPr lang="en-CA" dirty="0"/>
          </a:p>
        </p:txBody>
      </p:sp>
    </p:spTree>
    <p:extLst>
      <p:ext uri="{BB962C8B-B14F-4D97-AF65-F5344CB8AC3E}">
        <p14:creationId xmlns:p14="http://schemas.microsoft.com/office/powerpoint/2010/main" val="2470607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CA"/>
          </a:p>
        </p:txBody>
      </p:sp>
      <p:sp>
        <p:nvSpPr>
          <p:cNvPr id="3" name="Rectangle 4"/>
          <p:cNvSpPr>
            <a:spLocks noGrp="1" noChangeArrowheads="1"/>
          </p:cNvSpPr>
          <p:nvPr>
            <p:ph type="ftr" idx="11"/>
          </p:nvPr>
        </p:nvSpPr>
        <p:spPr>
          <a:ln/>
        </p:spPr>
        <p:txBody>
          <a:bodyPr/>
          <a:lstStyle>
            <a:lvl1pPr>
              <a:defRPr/>
            </a:lvl1pPr>
          </a:lstStyle>
          <a:p>
            <a:pPr>
              <a:defRPr/>
            </a:pPr>
            <a:endParaRPr lang="en-CA"/>
          </a:p>
        </p:txBody>
      </p:sp>
      <p:sp>
        <p:nvSpPr>
          <p:cNvPr id="4" name="Rectangle 5"/>
          <p:cNvSpPr>
            <a:spLocks noGrp="1" noChangeArrowheads="1"/>
          </p:cNvSpPr>
          <p:nvPr>
            <p:ph type="sldNum" idx="12"/>
          </p:nvPr>
        </p:nvSpPr>
        <p:spPr>
          <a:ln/>
        </p:spPr>
        <p:txBody>
          <a:bodyPr/>
          <a:lstStyle>
            <a:lvl1pPr>
              <a:defRPr/>
            </a:lvl1pPr>
          </a:lstStyle>
          <a:p>
            <a:pPr>
              <a:defRPr/>
            </a:pPr>
            <a:fld id="{AF01D850-6464-C04F-99BC-8EB73377265C}" type="slidenum">
              <a:rPr lang="en-CA"/>
              <a:pPr>
                <a:defRPr/>
              </a:pPr>
              <a:t>‹#›</a:t>
            </a:fld>
            <a:endParaRPr lang="en-CA" dirty="0"/>
          </a:p>
        </p:txBody>
      </p:sp>
    </p:spTree>
    <p:extLst>
      <p:ext uri="{BB962C8B-B14F-4D97-AF65-F5344CB8AC3E}">
        <p14:creationId xmlns:p14="http://schemas.microsoft.com/office/powerpoint/2010/main" val="127594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1"/>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8" y="3725335"/>
            <a:ext cx="6231467" cy="1309511"/>
          </a:xfrm>
        </p:spPr>
        <p:txBody>
          <a:bodyPr anchor="t"/>
          <a:lstStyle>
            <a:lvl1pPr marL="0" indent="0" algn="ctr">
              <a:buNone/>
              <a:defRPr sz="2000">
                <a:solidFill>
                  <a:schemeClr val="tx2"/>
                </a:solidFill>
              </a:defRPr>
            </a:lvl1pPr>
            <a:lvl2pPr marL="457153" indent="0">
              <a:buNone/>
              <a:defRPr sz="1800">
                <a:solidFill>
                  <a:schemeClr val="tx1">
                    <a:tint val="75000"/>
                  </a:schemeClr>
                </a:solidFill>
              </a:defRPr>
            </a:lvl2pPr>
            <a:lvl3pPr marL="914305" indent="0">
              <a:buNone/>
              <a:defRPr sz="1600">
                <a:solidFill>
                  <a:schemeClr val="tx1">
                    <a:tint val="75000"/>
                  </a:schemeClr>
                </a:solidFill>
              </a:defRPr>
            </a:lvl3pPr>
            <a:lvl4pPr marL="1371458" indent="0">
              <a:buNone/>
              <a:defRPr sz="1400">
                <a:solidFill>
                  <a:schemeClr val="tx1">
                    <a:tint val="75000"/>
                  </a:schemeClr>
                </a:solidFill>
              </a:defRPr>
            </a:lvl4pPr>
            <a:lvl5pPr marL="1828610" indent="0">
              <a:buNone/>
              <a:defRPr sz="1400">
                <a:solidFill>
                  <a:schemeClr val="tx1">
                    <a:tint val="75000"/>
                  </a:schemeClr>
                </a:solidFill>
              </a:defRPr>
            </a:lvl5pPr>
            <a:lvl6pPr marL="2285763" indent="0">
              <a:buNone/>
              <a:defRPr sz="1400">
                <a:solidFill>
                  <a:schemeClr val="tx1">
                    <a:tint val="75000"/>
                  </a:schemeClr>
                </a:solidFill>
              </a:defRPr>
            </a:lvl6pPr>
            <a:lvl7pPr marL="2742915" indent="0">
              <a:buNone/>
              <a:defRPr sz="1400">
                <a:solidFill>
                  <a:schemeClr val="tx1">
                    <a:tint val="75000"/>
                  </a:schemeClr>
                </a:solidFill>
              </a:defRPr>
            </a:lvl7pPr>
            <a:lvl8pPr marL="3200068" indent="0">
              <a:buNone/>
              <a:defRPr sz="1400">
                <a:solidFill>
                  <a:schemeClr val="tx1">
                    <a:tint val="75000"/>
                  </a:schemeClr>
                </a:solidFill>
              </a:defRPr>
            </a:lvl8pPr>
            <a:lvl9pPr marL="365722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19-01-31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280" y="456528"/>
            <a:ext cx="2949120" cy="1601448"/>
          </a:xfrm>
        </p:spPr>
        <p:txBody>
          <a:bodyPr anchor="b"/>
          <a:lstStyle>
            <a:lvl1pPr>
              <a:defRPr sz="2900"/>
            </a:lvl1pPr>
          </a:lstStyle>
          <a:p>
            <a:r>
              <a:rPr lang="en-US" smtClean="0"/>
              <a:t>Click to edit Master title style</a:t>
            </a:r>
            <a:endParaRPr lang="en-US"/>
          </a:p>
        </p:txBody>
      </p:sp>
      <p:sp>
        <p:nvSpPr>
          <p:cNvPr id="3" name="Content Placeholder 2"/>
          <p:cNvSpPr>
            <a:spLocks noGrp="1"/>
          </p:cNvSpPr>
          <p:nvPr>
            <p:ph idx="1"/>
          </p:nvPr>
        </p:nvSpPr>
        <p:spPr>
          <a:xfrm>
            <a:off x="3888000" y="987944"/>
            <a:ext cx="4628160" cy="4873472"/>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280" y="2057977"/>
            <a:ext cx="2949120" cy="3810640"/>
          </a:xfrm>
        </p:spPr>
        <p:txBody>
          <a:bodyPr/>
          <a:lstStyle>
            <a:lvl1pPr marL="0" indent="0">
              <a:buNone/>
              <a:defRPr sz="1500"/>
            </a:lvl1pPr>
            <a:lvl2pPr marL="414726" indent="0">
              <a:buNone/>
              <a:defRPr sz="1300"/>
            </a:lvl2pPr>
            <a:lvl3pPr marL="829452" indent="0">
              <a:buNone/>
              <a:defRPr sz="1100"/>
            </a:lvl3pPr>
            <a:lvl4pPr marL="1244178" indent="0">
              <a:buNone/>
              <a:defRPr sz="900"/>
            </a:lvl4pPr>
            <a:lvl5pPr marL="1658904" indent="0">
              <a:buNone/>
              <a:defRPr sz="900"/>
            </a:lvl5pPr>
            <a:lvl6pPr marL="2073631" indent="0">
              <a:buNone/>
              <a:defRPr sz="900"/>
            </a:lvl6pPr>
            <a:lvl7pPr marL="2488357" indent="0">
              <a:buNone/>
              <a:defRPr sz="900"/>
            </a:lvl7pPr>
            <a:lvl8pPr marL="2903083" indent="0">
              <a:buNone/>
              <a:defRPr sz="900"/>
            </a:lvl8pPr>
            <a:lvl9pPr marL="3317809"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CA"/>
          </a:p>
        </p:txBody>
      </p:sp>
      <p:sp>
        <p:nvSpPr>
          <p:cNvPr id="6" name="Rectangle 4"/>
          <p:cNvSpPr>
            <a:spLocks noGrp="1" noChangeArrowheads="1"/>
          </p:cNvSpPr>
          <p:nvPr>
            <p:ph type="ftr" idx="11"/>
          </p:nvPr>
        </p:nvSpPr>
        <p:spPr>
          <a:ln/>
        </p:spPr>
        <p:txBody>
          <a:bodyPr/>
          <a:lstStyle>
            <a:lvl1pPr>
              <a:defRPr/>
            </a:lvl1pPr>
          </a:lstStyle>
          <a:p>
            <a:pPr>
              <a:defRPr/>
            </a:pPr>
            <a:endParaRPr lang="en-CA"/>
          </a:p>
        </p:txBody>
      </p:sp>
      <p:sp>
        <p:nvSpPr>
          <p:cNvPr id="7" name="Rectangle 5"/>
          <p:cNvSpPr>
            <a:spLocks noGrp="1" noChangeArrowheads="1"/>
          </p:cNvSpPr>
          <p:nvPr>
            <p:ph type="sldNum" idx="12"/>
          </p:nvPr>
        </p:nvSpPr>
        <p:spPr>
          <a:ln/>
        </p:spPr>
        <p:txBody>
          <a:bodyPr/>
          <a:lstStyle>
            <a:lvl1pPr>
              <a:defRPr/>
            </a:lvl1pPr>
          </a:lstStyle>
          <a:p>
            <a:pPr>
              <a:defRPr/>
            </a:pPr>
            <a:fld id="{C1D68367-99A6-4645-AD52-7A801CAF7F45}" type="slidenum">
              <a:rPr lang="en-CA"/>
              <a:pPr>
                <a:defRPr/>
              </a:pPr>
              <a:t>‹#›</a:t>
            </a:fld>
            <a:endParaRPr lang="en-CA" dirty="0"/>
          </a:p>
        </p:txBody>
      </p:sp>
    </p:spTree>
    <p:extLst>
      <p:ext uri="{BB962C8B-B14F-4D97-AF65-F5344CB8AC3E}">
        <p14:creationId xmlns:p14="http://schemas.microsoft.com/office/powerpoint/2010/main" val="16999617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280" y="456528"/>
            <a:ext cx="2949120" cy="1601448"/>
          </a:xfrm>
        </p:spPr>
        <p:txBody>
          <a:bodyPr anchor="b"/>
          <a:lstStyle>
            <a:lvl1pPr>
              <a:defRPr sz="2900"/>
            </a:lvl1pPr>
          </a:lstStyle>
          <a:p>
            <a:r>
              <a:rPr lang="en-US" smtClean="0"/>
              <a:t>Click to edit Master title style</a:t>
            </a:r>
            <a:endParaRPr lang="en-US"/>
          </a:p>
        </p:txBody>
      </p:sp>
      <p:sp>
        <p:nvSpPr>
          <p:cNvPr id="3" name="Picture Placeholder 2"/>
          <p:cNvSpPr>
            <a:spLocks noGrp="1"/>
          </p:cNvSpPr>
          <p:nvPr>
            <p:ph type="pic" idx="1"/>
          </p:nvPr>
        </p:nvSpPr>
        <p:spPr>
          <a:xfrm>
            <a:off x="3888000" y="987944"/>
            <a:ext cx="4628160" cy="4873472"/>
          </a:xfrm>
        </p:spPr>
        <p:txBody>
          <a:bodyPr/>
          <a:lstStyle>
            <a:lvl1pPr marL="0" indent="0">
              <a:buNone/>
              <a:defRPr sz="2900"/>
            </a:lvl1pPr>
            <a:lvl2pPr marL="414726" indent="0">
              <a:buNone/>
              <a:defRPr sz="2500"/>
            </a:lvl2pPr>
            <a:lvl3pPr marL="829452" indent="0">
              <a:buNone/>
              <a:defRPr sz="2200"/>
            </a:lvl3pPr>
            <a:lvl4pPr marL="1244178" indent="0">
              <a:buNone/>
              <a:defRPr sz="1800"/>
            </a:lvl4pPr>
            <a:lvl5pPr marL="1658904" indent="0">
              <a:buNone/>
              <a:defRPr sz="1800"/>
            </a:lvl5pPr>
            <a:lvl6pPr marL="2073631" indent="0">
              <a:buNone/>
              <a:defRPr sz="1800"/>
            </a:lvl6pPr>
            <a:lvl7pPr marL="2488357" indent="0">
              <a:buNone/>
              <a:defRPr sz="1800"/>
            </a:lvl7pPr>
            <a:lvl8pPr marL="2903083" indent="0">
              <a:buNone/>
              <a:defRPr sz="1800"/>
            </a:lvl8pPr>
            <a:lvl9pPr marL="3317809" indent="0">
              <a:buNone/>
              <a:defRPr sz="1800"/>
            </a:lvl9pPr>
          </a:lstStyle>
          <a:p>
            <a:pPr lvl="0"/>
            <a:endParaRPr lang="en-US" noProof="0" dirty="0" smtClean="0"/>
          </a:p>
        </p:txBody>
      </p:sp>
      <p:sp>
        <p:nvSpPr>
          <p:cNvPr id="4" name="Text Placeholder 3"/>
          <p:cNvSpPr>
            <a:spLocks noGrp="1"/>
          </p:cNvSpPr>
          <p:nvPr>
            <p:ph type="body" sz="half" idx="2"/>
          </p:nvPr>
        </p:nvSpPr>
        <p:spPr>
          <a:xfrm>
            <a:off x="629280" y="2057977"/>
            <a:ext cx="2949120" cy="3810640"/>
          </a:xfrm>
        </p:spPr>
        <p:txBody>
          <a:bodyPr/>
          <a:lstStyle>
            <a:lvl1pPr marL="0" indent="0">
              <a:buNone/>
              <a:defRPr sz="1500"/>
            </a:lvl1pPr>
            <a:lvl2pPr marL="414726" indent="0">
              <a:buNone/>
              <a:defRPr sz="1300"/>
            </a:lvl2pPr>
            <a:lvl3pPr marL="829452" indent="0">
              <a:buNone/>
              <a:defRPr sz="1100"/>
            </a:lvl3pPr>
            <a:lvl4pPr marL="1244178" indent="0">
              <a:buNone/>
              <a:defRPr sz="900"/>
            </a:lvl4pPr>
            <a:lvl5pPr marL="1658904" indent="0">
              <a:buNone/>
              <a:defRPr sz="900"/>
            </a:lvl5pPr>
            <a:lvl6pPr marL="2073631" indent="0">
              <a:buNone/>
              <a:defRPr sz="900"/>
            </a:lvl6pPr>
            <a:lvl7pPr marL="2488357" indent="0">
              <a:buNone/>
              <a:defRPr sz="900"/>
            </a:lvl7pPr>
            <a:lvl8pPr marL="2903083" indent="0">
              <a:buNone/>
              <a:defRPr sz="900"/>
            </a:lvl8pPr>
            <a:lvl9pPr marL="3317809"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CA"/>
          </a:p>
        </p:txBody>
      </p:sp>
      <p:sp>
        <p:nvSpPr>
          <p:cNvPr id="6" name="Rectangle 4"/>
          <p:cNvSpPr>
            <a:spLocks noGrp="1" noChangeArrowheads="1"/>
          </p:cNvSpPr>
          <p:nvPr>
            <p:ph type="ftr" idx="11"/>
          </p:nvPr>
        </p:nvSpPr>
        <p:spPr>
          <a:ln/>
        </p:spPr>
        <p:txBody>
          <a:bodyPr/>
          <a:lstStyle>
            <a:lvl1pPr>
              <a:defRPr/>
            </a:lvl1pPr>
          </a:lstStyle>
          <a:p>
            <a:pPr>
              <a:defRPr/>
            </a:pPr>
            <a:endParaRPr lang="en-CA"/>
          </a:p>
        </p:txBody>
      </p:sp>
      <p:sp>
        <p:nvSpPr>
          <p:cNvPr id="7" name="Rectangle 5"/>
          <p:cNvSpPr>
            <a:spLocks noGrp="1" noChangeArrowheads="1"/>
          </p:cNvSpPr>
          <p:nvPr>
            <p:ph type="sldNum" idx="12"/>
          </p:nvPr>
        </p:nvSpPr>
        <p:spPr>
          <a:ln/>
        </p:spPr>
        <p:txBody>
          <a:bodyPr/>
          <a:lstStyle>
            <a:lvl1pPr>
              <a:defRPr/>
            </a:lvl1pPr>
          </a:lstStyle>
          <a:p>
            <a:pPr>
              <a:defRPr/>
            </a:pPr>
            <a:fld id="{7572D18B-F0E1-2F44-B05B-B976E0D286EC}" type="slidenum">
              <a:rPr lang="en-CA"/>
              <a:pPr>
                <a:defRPr/>
              </a:pPr>
              <a:t>‹#›</a:t>
            </a:fld>
            <a:endParaRPr lang="en-CA" dirty="0"/>
          </a:p>
        </p:txBody>
      </p:sp>
    </p:spTree>
    <p:extLst>
      <p:ext uri="{BB962C8B-B14F-4D97-AF65-F5344CB8AC3E}">
        <p14:creationId xmlns:p14="http://schemas.microsoft.com/office/powerpoint/2010/main" val="591974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CA"/>
          </a:p>
        </p:txBody>
      </p:sp>
      <p:sp>
        <p:nvSpPr>
          <p:cNvPr id="5" name="Rectangle 4"/>
          <p:cNvSpPr>
            <a:spLocks noGrp="1" noChangeArrowheads="1"/>
          </p:cNvSpPr>
          <p:nvPr>
            <p:ph type="ftr" idx="11"/>
          </p:nvPr>
        </p:nvSpPr>
        <p:spPr>
          <a:ln/>
        </p:spPr>
        <p:txBody>
          <a:bodyPr/>
          <a:lstStyle>
            <a:lvl1pPr>
              <a:defRPr/>
            </a:lvl1pPr>
          </a:lstStyle>
          <a:p>
            <a:pPr>
              <a:defRPr/>
            </a:pPr>
            <a:endParaRPr lang="en-CA"/>
          </a:p>
        </p:txBody>
      </p:sp>
      <p:sp>
        <p:nvSpPr>
          <p:cNvPr id="6" name="Rectangle 5"/>
          <p:cNvSpPr>
            <a:spLocks noGrp="1" noChangeArrowheads="1"/>
          </p:cNvSpPr>
          <p:nvPr>
            <p:ph type="sldNum" idx="12"/>
          </p:nvPr>
        </p:nvSpPr>
        <p:spPr>
          <a:ln/>
        </p:spPr>
        <p:txBody>
          <a:bodyPr/>
          <a:lstStyle>
            <a:lvl1pPr>
              <a:defRPr/>
            </a:lvl1pPr>
          </a:lstStyle>
          <a:p>
            <a:pPr>
              <a:defRPr/>
            </a:pPr>
            <a:fld id="{8158ABDB-E87A-884D-93F7-93887878F6A1}" type="slidenum">
              <a:rPr lang="en-CA"/>
              <a:pPr>
                <a:defRPr/>
              </a:pPr>
              <a:t>‹#›</a:t>
            </a:fld>
            <a:endParaRPr lang="en-CA" dirty="0"/>
          </a:p>
        </p:txBody>
      </p:sp>
    </p:spTree>
    <p:extLst>
      <p:ext uri="{BB962C8B-B14F-4D97-AF65-F5344CB8AC3E}">
        <p14:creationId xmlns:p14="http://schemas.microsoft.com/office/powerpoint/2010/main" val="3488920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1120" y="273629"/>
            <a:ext cx="2053440" cy="584701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6481" y="273629"/>
            <a:ext cx="6026400" cy="58470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CA"/>
          </a:p>
        </p:txBody>
      </p:sp>
      <p:sp>
        <p:nvSpPr>
          <p:cNvPr id="5" name="Rectangle 4"/>
          <p:cNvSpPr>
            <a:spLocks noGrp="1" noChangeArrowheads="1"/>
          </p:cNvSpPr>
          <p:nvPr>
            <p:ph type="ftr" idx="11"/>
          </p:nvPr>
        </p:nvSpPr>
        <p:spPr>
          <a:ln/>
        </p:spPr>
        <p:txBody>
          <a:bodyPr/>
          <a:lstStyle>
            <a:lvl1pPr>
              <a:defRPr/>
            </a:lvl1pPr>
          </a:lstStyle>
          <a:p>
            <a:pPr>
              <a:defRPr/>
            </a:pPr>
            <a:endParaRPr lang="en-CA"/>
          </a:p>
        </p:txBody>
      </p:sp>
      <p:sp>
        <p:nvSpPr>
          <p:cNvPr id="6" name="Rectangle 5"/>
          <p:cNvSpPr>
            <a:spLocks noGrp="1" noChangeArrowheads="1"/>
          </p:cNvSpPr>
          <p:nvPr>
            <p:ph type="sldNum" idx="12"/>
          </p:nvPr>
        </p:nvSpPr>
        <p:spPr>
          <a:ln/>
        </p:spPr>
        <p:txBody>
          <a:bodyPr/>
          <a:lstStyle>
            <a:lvl1pPr>
              <a:defRPr/>
            </a:lvl1pPr>
          </a:lstStyle>
          <a:p>
            <a:pPr>
              <a:defRPr/>
            </a:pPr>
            <a:fld id="{F3DED9F7-3EFE-7042-9AFE-61C742E54ABB}" type="slidenum">
              <a:rPr lang="en-CA"/>
              <a:pPr>
                <a:defRPr/>
              </a:pPr>
              <a:t>‹#›</a:t>
            </a:fld>
            <a:endParaRPr lang="en-CA" dirty="0"/>
          </a:p>
        </p:txBody>
      </p:sp>
    </p:spTree>
    <p:extLst>
      <p:ext uri="{BB962C8B-B14F-4D97-AF65-F5344CB8AC3E}">
        <p14:creationId xmlns:p14="http://schemas.microsoft.com/office/powerpoint/2010/main" val="2403697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7C3F878-F5E8-489B-AC8A-64F2A7E22C28}" type="datetimeFigureOut">
              <a:rPr lang="en-US" smtClean="0"/>
              <a:pPr/>
              <a:t>19-01-31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
        <p:nvSpPr>
          <p:cNvPr id="9" name="Content Placeholder 8"/>
          <p:cNvSpPr>
            <a:spLocks noGrp="1"/>
          </p:cNvSpPr>
          <p:nvPr>
            <p:ph sz="quarter" idx="13"/>
          </p:nvPr>
        </p:nvSpPr>
        <p:spPr>
          <a:xfrm>
            <a:off x="1298449"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1" y="2119314"/>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70" y="2122312"/>
            <a:ext cx="2939521" cy="820208"/>
          </a:xfrm>
        </p:spPr>
        <p:txBody>
          <a:bodyPr anchor="b">
            <a:normAutofit/>
          </a:bodyPr>
          <a:lstStyle>
            <a:lvl1pPr marL="0" indent="0" algn="ctr">
              <a:buNone/>
              <a:defRPr sz="2000" b="1">
                <a:solidFill>
                  <a:schemeClr val="tx2"/>
                </a:solidFill>
              </a:defRPr>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70" y="2122312"/>
            <a:ext cx="2944368" cy="822960"/>
          </a:xfrm>
        </p:spPr>
        <p:txBody>
          <a:bodyPr anchor="b">
            <a:normAutofit/>
          </a:bodyPr>
          <a:lstStyle>
            <a:lvl1pPr marL="0" indent="0" algn="ctr">
              <a:buNone/>
              <a:defRPr sz="2000" b="1">
                <a:solidFill>
                  <a:schemeClr val="tx2"/>
                </a:solidFill>
              </a:defRPr>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7C3F878-F5E8-489B-AC8A-64F2A7E22C28}" type="datetimeFigureOut">
              <a:rPr lang="en-US" smtClean="0"/>
              <a:pPr/>
              <a:t>19-01-31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
        <p:nvSpPr>
          <p:cNvPr id="11" name="Content Placeholder 10"/>
          <p:cNvSpPr>
            <a:spLocks noGrp="1"/>
          </p:cNvSpPr>
          <p:nvPr>
            <p:ph sz="quarter" idx="13"/>
          </p:nvPr>
        </p:nvSpPr>
        <p:spPr>
          <a:xfrm>
            <a:off x="1298449"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C3F878-F5E8-489B-AC8A-64F2A7E22C28}" type="datetimeFigureOut">
              <a:rPr lang="en-US" smtClean="0"/>
              <a:pPr/>
              <a:t>19-01-31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pPr/>
              <a:t>19-01-31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8" y="6058039"/>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16" name="Rectangle 15"/>
          <p:cNvSpPr/>
          <p:nvPr/>
        </p:nvSpPr>
        <p:spPr>
          <a:xfrm rot="60000">
            <a:off x="4468873"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14" name="Rectangle 13"/>
          <p:cNvSpPr/>
          <p:nvPr/>
        </p:nvSpPr>
        <p:spPr>
          <a:xfrm rot="21540000">
            <a:off x="749809"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8" y="333164"/>
            <a:ext cx="566928" cy="566928"/>
          </a:xfrm>
          <a:prstGeom prst="rect">
            <a:avLst/>
          </a:prstGeom>
          <a:noFill/>
        </p:spPr>
      </p:pic>
      <p:sp>
        <p:nvSpPr>
          <p:cNvPr id="2" name="Title 1"/>
          <p:cNvSpPr>
            <a:spLocks noGrp="1"/>
          </p:cNvSpPr>
          <p:nvPr>
            <p:ph type="title"/>
          </p:nvPr>
        </p:nvSpPr>
        <p:spPr>
          <a:xfrm rot="-60000">
            <a:off x="1108977" y="2020043"/>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2" y="1150994"/>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6" y="3623748"/>
            <a:ext cx="3048891" cy="2100400"/>
          </a:xfrm>
        </p:spPr>
        <p:txBody>
          <a:bodyPr>
            <a:normAutofit/>
          </a:bodyPr>
          <a:lstStyle>
            <a:lvl1pPr marL="0" indent="0" algn="ctr">
              <a:buNone/>
              <a:defRPr sz="16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9" y="5885673"/>
            <a:ext cx="1213821" cy="365125"/>
          </a:xfrm>
        </p:spPr>
        <p:txBody>
          <a:bodyPr/>
          <a:lstStyle/>
          <a:p>
            <a:fld id="{B7C3F878-F5E8-489B-AC8A-64F2A7E22C28}" type="datetimeFigureOut">
              <a:rPr lang="en-US" smtClean="0"/>
              <a:pPr/>
              <a:t>19-01-31</a:t>
            </a:fld>
            <a:endParaRPr lang="en-US"/>
          </a:p>
        </p:txBody>
      </p:sp>
      <p:sp>
        <p:nvSpPr>
          <p:cNvPr id="6" name="Footer Placeholder 5"/>
          <p:cNvSpPr>
            <a:spLocks noGrp="1"/>
          </p:cNvSpPr>
          <p:nvPr>
            <p:ph type="ftr" sz="quarter" idx="11"/>
          </p:nvPr>
        </p:nvSpPr>
        <p:spPr>
          <a:xfrm rot="-60000">
            <a:off x="914555" y="5829262"/>
            <a:ext cx="3522607" cy="365125"/>
          </a:xfrm>
        </p:spPr>
        <p:txBody>
          <a:bodyPr/>
          <a:lstStyle/>
          <a:p>
            <a:endParaRPr lang="en-US" dirty="0"/>
          </a:p>
        </p:txBody>
      </p:sp>
      <p:sp>
        <p:nvSpPr>
          <p:cNvPr id="7" name="Slide Number Placeholder 6"/>
          <p:cNvSpPr>
            <a:spLocks noGrp="1"/>
          </p:cNvSpPr>
          <p:nvPr>
            <p:ph type="sldNum" sz="quarter" idx="12"/>
          </p:nvPr>
        </p:nvSpPr>
        <p:spPr>
          <a:xfrm rot="60000">
            <a:off x="7557313" y="5896962"/>
            <a:ext cx="554023" cy="365125"/>
          </a:xfrm>
        </p:spPr>
        <p:txBody>
          <a:bodyPr/>
          <a:lstStyle/>
          <a:p>
            <a:fld id="{651FC063-5EA9-49AF-AFAF-D68C9E82B2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8" y="6058039"/>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29" name="Rectangle 28"/>
          <p:cNvSpPr/>
          <p:nvPr/>
        </p:nvSpPr>
        <p:spPr>
          <a:xfrm rot="60000">
            <a:off x="4468873"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8" y="333164"/>
            <a:ext cx="566928" cy="566928"/>
          </a:xfrm>
          <a:prstGeom prst="rect">
            <a:avLst/>
          </a:prstGeom>
          <a:noFill/>
        </p:spPr>
      </p:pic>
      <p:sp>
        <p:nvSpPr>
          <p:cNvPr id="2" name="Title 1"/>
          <p:cNvSpPr>
            <a:spLocks noGrp="1"/>
          </p:cNvSpPr>
          <p:nvPr>
            <p:ph type="title"/>
          </p:nvPr>
        </p:nvSpPr>
        <p:spPr>
          <a:xfrm rot="-60000">
            <a:off x="1106425"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3"/>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7" y="5888738"/>
            <a:ext cx="1213821" cy="365125"/>
          </a:xfrm>
        </p:spPr>
        <p:txBody>
          <a:bodyPr/>
          <a:lstStyle/>
          <a:p>
            <a:fld id="{B7C3F878-F5E8-489B-AC8A-64F2A7E22C28}" type="datetimeFigureOut">
              <a:rPr lang="en-US" smtClean="0"/>
              <a:pPr/>
              <a:t>19-01-31</a:t>
            </a:fld>
            <a:endParaRPr lang="en-US"/>
          </a:p>
        </p:txBody>
      </p:sp>
      <p:sp>
        <p:nvSpPr>
          <p:cNvPr id="6" name="Footer Placeholder 5"/>
          <p:cNvSpPr>
            <a:spLocks noGrp="1"/>
          </p:cNvSpPr>
          <p:nvPr>
            <p:ph type="ftr" sz="quarter" idx="11"/>
          </p:nvPr>
        </p:nvSpPr>
        <p:spPr>
          <a:xfrm rot="-60000">
            <a:off x="914570" y="5831038"/>
            <a:ext cx="3319043" cy="365125"/>
          </a:xfrm>
        </p:spPr>
        <p:txBody>
          <a:bodyPr/>
          <a:lstStyle/>
          <a:p>
            <a:endParaRPr lang="en-US" dirty="0"/>
          </a:p>
        </p:txBody>
      </p:sp>
      <p:sp>
        <p:nvSpPr>
          <p:cNvPr id="7" name="Slide Number Placeholder 6"/>
          <p:cNvSpPr>
            <a:spLocks noGrp="1"/>
          </p:cNvSpPr>
          <p:nvPr>
            <p:ph type="sldNum" sz="quarter" idx="12"/>
          </p:nvPr>
        </p:nvSpPr>
        <p:spPr>
          <a:xfrm rot="60000">
            <a:off x="7562089" y="5900027"/>
            <a:ext cx="554023" cy="365125"/>
          </a:xfrm>
        </p:spPr>
        <p:txBody>
          <a:bodyPr/>
          <a:lstStyle/>
          <a:p>
            <a:fld id="{651FC063-5EA9-49AF-AFAF-D68C9E82B2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jpeg"/><Relationship Id="rId1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1"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11" name="Rectangle 10"/>
          <p:cNvSpPr/>
          <p:nvPr/>
        </p:nvSpPr>
        <p:spPr>
          <a:xfrm>
            <a:off x="731520" y="575311"/>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12" name="Rectangle 11"/>
          <p:cNvSpPr/>
          <p:nvPr/>
        </p:nvSpPr>
        <p:spPr>
          <a:xfrm>
            <a:off x="731520" y="576073"/>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80" y="298164"/>
            <a:ext cx="566928" cy="566928"/>
          </a:xfrm>
          <a:prstGeom prst="rect">
            <a:avLst/>
          </a:prstGeom>
          <a:noFill/>
        </p:spPr>
      </p:pic>
      <p:sp>
        <p:nvSpPr>
          <p:cNvPr id="2" name="Title Placeholder 1"/>
          <p:cNvSpPr>
            <a:spLocks noGrp="1"/>
          </p:cNvSpPr>
          <p:nvPr>
            <p:ph type="title"/>
          </p:nvPr>
        </p:nvSpPr>
        <p:spPr>
          <a:xfrm>
            <a:off x="1095024" y="817583"/>
            <a:ext cx="6965245" cy="1202485"/>
          </a:xfrm>
          <a:prstGeom prst="rect">
            <a:avLst/>
          </a:prstGeom>
        </p:spPr>
        <p:txBody>
          <a:bodyPr vert="horz" lIns="91430" tIns="45715" rIns="91430" bIns="45715"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1" y="2119258"/>
            <a:ext cx="6196405" cy="3603812"/>
          </a:xfrm>
          <a:prstGeom prst="rect">
            <a:avLst/>
          </a:prstGeom>
        </p:spPr>
        <p:txBody>
          <a:bodyPr vert="horz" lIns="91430" tIns="45715" rIns="91430" bIns="45715"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9" y="5809153"/>
            <a:ext cx="1213821" cy="365125"/>
          </a:xfrm>
          <a:prstGeom prst="rect">
            <a:avLst/>
          </a:prstGeom>
        </p:spPr>
        <p:txBody>
          <a:bodyPr vert="horz" lIns="91430" tIns="45715" rIns="91430" bIns="45715" rtlCol="0" anchor="ctr"/>
          <a:lstStyle>
            <a:lvl1pPr algn="r">
              <a:defRPr sz="1200">
                <a:solidFill>
                  <a:schemeClr val="tx2"/>
                </a:solidFill>
                <a:latin typeface="Rage Italic" pitchFamily="66" charset="0"/>
              </a:defRPr>
            </a:lvl1pPr>
          </a:lstStyle>
          <a:p>
            <a:fld id="{B7C3F878-F5E8-489B-AC8A-64F2A7E22C28}" type="datetimeFigureOut">
              <a:rPr lang="en-US" smtClean="0"/>
              <a:pPr/>
              <a:t>19-01-31</a:t>
            </a:fld>
            <a:endParaRPr lang="en-US" dirty="0"/>
          </a:p>
        </p:txBody>
      </p:sp>
      <p:sp>
        <p:nvSpPr>
          <p:cNvPr id="5" name="Footer Placeholder 4"/>
          <p:cNvSpPr>
            <a:spLocks noGrp="1"/>
          </p:cNvSpPr>
          <p:nvPr>
            <p:ph type="ftr" sz="quarter" idx="3"/>
          </p:nvPr>
        </p:nvSpPr>
        <p:spPr>
          <a:xfrm>
            <a:off x="914401" y="5809153"/>
            <a:ext cx="5540188" cy="365125"/>
          </a:xfrm>
          <a:prstGeom prst="rect">
            <a:avLst/>
          </a:prstGeom>
        </p:spPr>
        <p:txBody>
          <a:bodyPr vert="horz" lIns="91430" tIns="45715" rIns="91430" bIns="45715"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7670203" y="5809153"/>
            <a:ext cx="554023" cy="365125"/>
          </a:xfrm>
          <a:prstGeom prst="rect">
            <a:avLst/>
          </a:prstGeom>
        </p:spPr>
        <p:txBody>
          <a:bodyPr vert="horz" lIns="91430" tIns="45715" rIns="91430" bIns="45715" rtlCol="0" anchor="ctr"/>
          <a:lstStyle>
            <a:lvl1pPr algn="r">
              <a:defRPr sz="1400">
                <a:solidFill>
                  <a:schemeClr val="tx2"/>
                </a:solidFill>
                <a:latin typeface="Rage Italic" pitchFamily="66" charset="0"/>
              </a:defRPr>
            </a:lvl1pPr>
          </a:lstStyle>
          <a:p>
            <a:fld id="{651FC063-5EA9-49AF-AFAF-D68C9E82B23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305"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292" indent="-274292" algn="l" defTabSz="914305"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13" indent="-274292" algn="l" defTabSz="914305"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305" indent="-228577" algn="l" defTabSz="914305"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027" indent="-228577" algn="l" defTabSz="914305"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750" indent="-228577" algn="l" defTabSz="914305"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472" indent="-228577" algn="l" defTabSz="914305"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193" indent="-228577" algn="l" defTabSz="914305"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2915" indent="-228577" algn="l" defTabSz="914305"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638" indent="-228577" algn="l" defTabSz="914305"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0" tIns="45715" rIns="91430" bIns="45715"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30" tIns="45715" rIns="91430" bIns="45715"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30" tIns="45715" rIns="91430" bIns="45715" rtlCol="0" anchor="ctr"/>
          <a:lstStyle>
            <a:lvl1pPr algn="l">
              <a:defRPr sz="1200">
                <a:solidFill>
                  <a:schemeClr val="tx1">
                    <a:tint val="75000"/>
                  </a:schemeClr>
                </a:solidFill>
              </a:defRPr>
            </a:lvl1pPr>
          </a:lstStyle>
          <a:p>
            <a:pPr defTabSz="457153"/>
            <a:fld id="{2CA1D4D1-DF05-DC46-9A42-EE1A28005B28}" type="datetimeFigureOut">
              <a:rPr lang="en-US" smtClean="0">
                <a:solidFill>
                  <a:prstClr val="black">
                    <a:tint val="75000"/>
                  </a:prstClr>
                </a:solidFill>
                <a:latin typeface="Calibri"/>
              </a:rPr>
              <a:pPr defTabSz="457153"/>
              <a:t>19-01-31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30" tIns="45715" rIns="91430" bIns="45715" rtlCol="0" anchor="ctr"/>
          <a:lstStyle>
            <a:lvl1pPr algn="ctr">
              <a:defRPr sz="1200">
                <a:solidFill>
                  <a:schemeClr val="tx1">
                    <a:tint val="75000"/>
                  </a:schemeClr>
                </a:solidFill>
              </a:defRPr>
            </a:lvl1pPr>
          </a:lstStyle>
          <a:p>
            <a:pPr defTabSz="457153"/>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30" tIns="45715" rIns="91430" bIns="45715" rtlCol="0" anchor="ctr"/>
          <a:lstStyle>
            <a:lvl1pPr algn="r">
              <a:defRPr sz="1200">
                <a:solidFill>
                  <a:schemeClr val="tx1">
                    <a:tint val="75000"/>
                  </a:schemeClr>
                </a:solidFill>
              </a:defRPr>
            </a:lvl1pPr>
          </a:lstStyle>
          <a:p>
            <a:pPr defTabSz="457153"/>
            <a:fld id="{700893D4-45E0-C149-B5D4-1C29C7668823}" type="slidenum">
              <a:rPr lang="en-US" smtClean="0">
                <a:solidFill>
                  <a:prstClr val="black">
                    <a:tint val="75000"/>
                  </a:prstClr>
                </a:solidFill>
                <a:latin typeface="Calibri"/>
              </a:rPr>
              <a:pPr defTabSz="457153"/>
              <a:t>‹#›</a:t>
            </a:fld>
            <a:endParaRPr lang="en-US">
              <a:solidFill>
                <a:prstClr val="black">
                  <a:tint val="75000"/>
                </a:prstClr>
              </a:solidFill>
              <a:latin typeface="Calibri"/>
            </a:endParaRPr>
          </a:p>
        </p:txBody>
      </p:sp>
    </p:spTree>
    <p:extLst>
      <p:ext uri="{BB962C8B-B14F-4D97-AF65-F5344CB8AC3E}">
        <p14:creationId xmlns:p14="http://schemas.microsoft.com/office/powerpoint/2010/main" val="17148933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153" rtl="0" eaLnBrk="1" latinLnBrk="0" hangingPunct="1">
        <a:spcBef>
          <a:spcPct val="0"/>
        </a:spcBef>
        <a:buNone/>
        <a:defRPr sz="4400" kern="1200">
          <a:solidFill>
            <a:schemeClr val="tx1"/>
          </a:solidFill>
          <a:latin typeface="+mj-lt"/>
          <a:ea typeface="+mj-ea"/>
          <a:cs typeface="+mj-cs"/>
        </a:defRPr>
      </a:lvl1pPr>
    </p:titleStyle>
    <p:bodyStyle>
      <a:lvl1pPr marL="342865" indent="-342865" algn="l" defTabSz="457153" rtl="0" eaLnBrk="1" latinLnBrk="0" hangingPunct="1">
        <a:spcBef>
          <a:spcPct val="20000"/>
        </a:spcBef>
        <a:buFont typeface="Arial"/>
        <a:buChar char="•"/>
        <a:defRPr sz="3200" kern="1200">
          <a:solidFill>
            <a:schemeClr val="tx1"/>
          </a:solidFill>
          <a:latin typeface="+mn-lt"/>
          <a:ea typeface="+mn-ea"/>
          <a:cs typeface="+mn-cs"/>
        </a:defRPr>
      </a:lvl1pPr>
      <a:lvl2pPr marL="742873" indent="-285720" algn="l" defTabSz="457153" rtl="0" eaLnBrk="1" latinLnBrk="0" hangingPunct="1">
        <a:spcBef>
          <a:spcPct val="20000"/>
        </a:spcBef>
        <a:buFont typeface="Arial"/>
        <a:buChar char="–"/>
        <a:defRPr sz="2800" kern="1200">
          <a:solidFill>
            <a:schemeClr val="tx1"/>
          </a:solidFill>
          <a:latin typeface="+mn-lt"/>
          <a:ea typeface="+mn-ea"/>
          <a:cs typeface="+mn-cs"/>
        </a:defRPr>
      </a:lvl2pPr>
      <a:lvl3pPr marL="1142882" indent="-228577" algn="l" defTabSz="457153" rtl="0" eaLnBrk="1" latinLnBrk="0" hangingPunct="1">
        <a:spcBef>
          <a:spcPct val="20000"/>
        </a:spcBef>
        <a:buFont typeface="Arial"/>
        <a:buChar char="•"/>
        <a:defRPr sz="2400" kern="1200">
          <a:solidFill>
            <a:schemeClr val="tx1"/>
          </a:solidFill>
          <a:latin typeface="+mn-lt"/>
          <a:ea typeface="+mn-ea"/>
          <a:cs typeface="+mn-cs"/>
        </a:defRPr>
      </a:lvl3pPr>
      <a:lvl4pPr marL="1600034" indent="-228577" algn="l" defTabSz="457153" rtl="0" eaLnBrk="1" latinLnBrk="0" hangingPunct="1">
        <a:spcBef>
          <a:spcPct val="20000"/>
        </a:spcBef>
        <a:buFont typeface="Arial"/>
        <a:buChar char="–"/>
        <a:defRPr sz="2000" kern="1200">
          <a:solidFill>
            <a:schemeClr val="tx1"/>
          </a:solidFill>
          <a:latin typeface="+mn-lt"/>
          <a:ea typeface="+mn-ea"/>
          <a:cs typeface="+mn-cs"/>
        </a:defRPr>
      </a:lvl4pPr>
      <a:lvl5pPr marL="2057187" indent="-228577" algn="l" defTabSz="457153" rtl="0" eaLnBrk="1" latinLnBrk="0" hangingPunct="1">
        <a:spcBef>
          <a:spcPct val="20000"/>
        </a:spcBef>
        <a:buFont typeface="Arial"/>
        <a:buChar char="»"/>
        <a:defRPr sz="2000" kern="1200">
          <a:solidFill>
            <a:schemeClr val="tx1"/>
          </a:solidFill>
          <a:latin typeface="+mn-lt"/>
          <a:ea typeface="+mn-ea"/>
          <a:cs typeface="+mn-cs"/>
        </a:defRPr>
      </a:lvl5pPr>
      <a:lvl6pPr marL="2514340" indent="-228577" algn="l" defTabSz="457153" rtl="0" eaLnBrk="1" latinLnBrk="0" hangingPunct="1">
        <a:spcBef>
          <a:spcPct val="20000"/>
        </a:spcBef>
        <a:buFont typeface="Arial"/>
        <a:buChar char="•"/>
        <a:defRPr sz="2000" kern="1200">
          <a:solidFill>
            <a:schemeClr val="tx1"/>
          </a:solidFill>
          <a:latin typeface="+mn-lt"/>
          <a:ea typeface="+mn-ea"/>
          <a:cs typeface="+mn-cs"/>
        </a:defRPr>
      </a:lvl6pPr>
      <a:lvl7pPr marL="2971492" indent="-228577" algn="l" defTabSz="457153" rtl="0" eaLnBrk="1" latinLnBrk="0" hangingPunct="1">
        <a:spcBef>
          <a:spcPct val="20000"/>
        </a:spcBef>
        <a:buFont typeface="Arial"/>
        <a:buChar char="•"/>
        <a:defRPr sz="2000" kern="1200">
          <a:solidFill>
            <a:schemeClr val="tx1"/>
          </a:solidFill>
          <a:latin typeface="+mn-lt"/>
          <a:ea typeface="+mn-ea"/>
          <a:cs typeface="+mn-cs"/>
        </a:defRPr>
      </a:lvl7pPr>
      <a:lvl8pPr marL="3428645" indent="-228577" algn="l" defTabSz="457153" rtl="0" eaLnBrk="1" latinLnBrk="0" hangingPunct="1">
        <a:spcBef>
          <a:spcPct val="20000"/>
        </a:spcBef>
        <a:buFont typeface="Arial"/>
        <a:buChar char="•"/>
        <a:defRPr sz="2000" kern="1200">
          <a:solidFill>
            <a:schemeClr val="tx1"/>
          </a:solidFill>
          <a:latin typeface="+mn-lt"/>
          <a:ea typeface="+mn-ea"/>
          <a:cs typeface="+mn-cs"/>
        </a:defRPr>
      </a:lvl8pPr>
      <a:lvl9pPr marL="3885797" indent="-228577" algn="l" defTabSz="457153"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3" rtl="0" eaLnBrk="1" latinLnBrk="0" hangingPunct="1">
        <a:defRPr sz="1800" kern="1200">
          <a:solidFill>
            <a:schemeClr val="tx1"/>
          </a:solidFill>
          <a:latin typeface="+mn-lt"/>
          <a:ea typeface="+mn-ea"/>
          <a:cs typeface="+mn-cs"/>
        </a:defRPr>
      </a:lvl1pPr>
      <a:lvl2pPr marL="457153" algn="l" defTabSz="457153" rtl="0" eaLnBrk="1" latinLnBrk="0" hangingPunct="1">
        <a:defRPr sz="1800" kern="1200">
          <a:solidFill>
            <a:schemeClr val="tx1"/>
          </a:solidFill>
          <a:latin typeface="+mn-lt"/>
          <a:ea typeface="+mn-ea"/>
          <a:cs typeface="+mn-cs"/>
        </a:defRPr>
      </a:lvl2pPr>
      <a:lvl3pPr marL="914305" algn="l" defTabSz="457153" rtl="0" eaLnBrk="1" latinLnBrk="0" hangingPunct="1">
        <a:defRPr sz="1800" kern="1200">
          <a:solidFill>
            <a:schemeClr val="tx1"/>
          </a:solidFill>
          <a:latin typeface="+mn-lt"/>
          <a:ea typeface="+mn-ea"/>
          <a:cs typeface="+mn-cs"/>
        </a:defRPr>
      </a:lvl3pPr>
      <a:lvl4pPr marL="1371458" algn="l" defTabSz="457153" rtl="0" eaLnBrk="1" latinLnBrk="0" hangingPunct="1">
        <a:defRPr sz="1800" kern="1200">
          <a:solidFill>
            <a:schemeClr val="tx1"/>
          </a:solidFill>
          <a:latin typeface="+mn-lt"/>
          <a:ea typeface="+mn-ea"/>
          <a:cs typeface="+mn-cs"/>
        </a:defRPr>
      </a:lvl4pPr>
      <a:lvl5pPr marL="1828610" algn="l" defTabSz="457153" rtl="0" eaLnBrk="1" latinLnBrk="0" hangingPunct="1">
        <a:defRPr sz="1800" kern="1200">
          <a:solidFill>
            <a:schemeClr val="tx1"/>
          </a:solidFill>
          <a:latin typeface="+mn-lt"/>
          <a:ea typeface="+mn-ea"/>
          <a:cs typeface="+mn-cs"/>
        </a:defRPr>
      </a:lvl5pPr>
      <a:lvl6pPr marL="2285763" algn="l" defTabSz="457153" rtl="0" eaLnBrk="1" latinLnBrk="0" hangingPunct="1">
        <a:defRPr sz="1800" kern="1200">
          <a:solidFill>
            <a:schemeClr val="tx1"/>
          </a:solidFill>
          <a:latin typeface="+mn-lt"/>
          <a:ea typeface="+mn-ea"/>
          <a:cs typeface="+mn-cs"/>
        </a:defRPr>
      </a:lvl6pPr>
      <a:lvl7pPr marL="2742915" algn="l" defTabSz="457153" rtl="0" eaLnBrk="1" latinLnBrk="0" hangingPunct="1">
        <a:defRPr sz="1800" kern="1200">
          <a:solidFill>
            <a:schemeClr val="tx1"/>
          </a:solidFill>
          <a:latin typeface="+mn-lt"/>
          <a:ea typeface="+mn-ea"/>
          <a:cs typeface="+mn-cs"/>
        </a:defRPr>
      </a:lvl7pPr>
      <a:lvl8pPr marL="3200068" algn="l" defTabSz="457153" rtl="0" eaLnBrk="1" latinLnBrk="0" hangingPunct="1">
        <a:defRPr sz="1800" kern="1200">
          <a:solidFill>
            <a:schemeClr val="tx1"/>
          </a:solidFill>
          <a:latin typeface="+mn-lt"/>
          <a:ea typeface="+mn-ea"/>
          <a:cs typeface="+mn-cs"/>
        </a:defRPr>
      </a:lvl8pPr>
      <a:lvl9pPr marL="3657220" algn="l" defTabSz="45715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6480" y="273629"/>
            <a:ext cx="8218080" cy="11348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026" name="Rectangle 2"/>
          <p:cNvSpPr>
            <a:spLocks noGrp="1" noChangeArrowheads="1"/>
          </p:cNvSpPr>
          <p:nvPr>
            <p:ph type="body" idx="1"/>
          </p:nvPr>
        </p:nvSpPr>
        <p:spPr bwMode="auto">
          <a:xfrm>
            <a:off x="456480" y="1604329"/>
            <a:ext cx="8218080" cy="45163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25471"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1027" name="Rectangle 3"/>
          <p:cNvSpPr>
            <a:spLocks noGrp="1" noChangeArrowheads="1"/>
          </p:cNvSpPr>
          <p:nvPr>
            <p:ph type="dt"/>
          </p:nvPr>
        </p:nvSpPr>
        <p:spPr bwMode="auto">
          <a:xfrm>
            <a:off x="456480" y="6247376"/>
            <a:ext cx="2119680" cy="462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eaLnBrk="1">
              <a:lnSpc>
                <a:spcPct val="93000"/>
              </a:lnSpc>
              <a:buSzPct val="100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solidFill>
                  <a:srgbClr val="000000"/>
                </a:solidFill>
                <a:cs typeface="DejaVu Sans" charset="0"/>
              </a:defRPr>
            </a:lvl1pPr>
          </a:lstStyle>
          <a:p>
            <a:pPr defTabSz="407526" fontAlgn="base" hangingPunct="0">
              <a:spcBef>
                <a:spcPct val="0"/>
              </a:spcBef>
              <a:spcAft>
                <a:spcPct val="0"/>
              </a:spcAft>
              <a:defRPr/>
            </a:pPr>
            <a:endParaRPr lang="en-CA">
              <a:latin typeface="Arial" charset="0"/>
              <a:ea typeface="ＭＳ Ｐゴシック" charset="0"/>
            </a:endParaRPr>
          </a:p>
        </p:txBody>
      </p:sp>
      <p:sp>
        <p:nvSpPr>
          <p:cNvPr id="1028" name="Rectangle 4"/>
          <p:cNvSpPr>
            <a:spLocks noGrp="1" noChangeArrowheads="1"/>
          </p:cNvSpPr>
          <p:nvPr>
            <p:ph type="ftr"/>
          </p:nvPr>
        </p:nvSpPr>
        <p:spPr bwMode="auto">
          <a:xfrm>
            <a:off x="3127680" y="6247376"/>
            <a:ext cx="2888640" cy="462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eaLnBrk="1">
              <a:lnSpc>
                <a:spcPct val="93000"/>
              </a:lnSpc>
              <a:buSzPct val="100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solidFill>
                  <a:srgbClr val="000000"/>
                </a:solidFill>
                <a:cs typeface="DejaVu Sans" charset="0"/>
              </a:defRPr>
            </a:lvl1pPr>
          </a:lstStyle>
          <a:p>
            <a:pPr defTabSz="407526" fontAlgn="base" hangingPunct="0">
              <a:spcBef>
                <a:spcPct val="0"/>
              </a:spcBef>
              <a:spcAft>
                <a:spcPct val="0"/>
              </a:spcAft>
              <a:defRPr/>
            </a:pPr>
            <a:endParaRPr lang="en-CA">
              <a:latin typeface="Arial" charset="0"/>
              <a:ea typeface="ＭＳ Ｐゴシック" charset="0"/>
            </a:endParaRPr>
          </a:p>
        </p:txBody>
      </p:sp>
      <p:sp>
        <p:nvSpPr>
          <p:cNvPr id="1029" name="Rectangle 5"/>
          <p:cNvSpPr>
            <a:spLocks noGrp="1" noChangeArrowheads="1"/>
          </p:cNvSpPr>
          <p:nvPr>
            <p:ph type="sldNum"/>
          </p:nvPr>
        </p:nvSpPr>
        <p:spPr bwMode="auto">
          <a:xfrm>
            <a:off x="6554880" y="6247376"/>
            <a:ext cx="2119680" cy="462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eaLnBrk="1">
              <a:lnSpc>
                <a:spcPct val="93000"/>
              </a:lnSpc>
              <a:buSzPct val="100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solidFill>
                  <a:srgbClr val="000000"/>
                </a:solidFill>
                <a:cs typeface="DejaVu Sans" charset="0"/>
              </a:defRPr>
            </a:lvl1pPr>
          </a:lstStyle>
          <a:p>
            <a:pPr defTabSz="407526" fontAlgn="base" hangingPunct="0">
              <a:spcBef>
                <a:spcPct val="0"/>
              </a:spcBef>
              <a:spcAft>
                <a:spcPct val="0"/>
              </a:spcAft>
              <a:defRPr/>
            </a:pPr>
            <a:fld id="{8013C141-DBA2-B540-987E-853176CE5652}" type="slidenum">
              <a:rPr lang="en-CA">
                <a:latin typeface="Arial" charset="0"/>
                <a:ea typeface="ＭＳ Ｐゴシック" charset="0"/>
              </a:rPr>
              <a:pPr defTabSz="407526" fontAlgn="base" hangingPunct="0">
                <a:spcBef>
                  <a:spcPct val="0"/>
                </a:spcBef>
                <a:spcAft>
                  <a:spcPct val="0"/>
                </a:spcAft>
                <a:defRPr/>
              </a:pPr>
              <a:t>‹#›</a:t>
            </a:fld>
            <a:endParaRPr lang="en-CA" dirty="0">
              <a:latin typeface="Arial" charset="0"/>
              <a:ea typeface="ＭＳ Ｐゴシック"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07526" rtl="0" eaLnBrk="0" fontAlgn="base" hangingPunct="0">
        <a:lnSpc>
          <a:spcPct val="93000"/>
        </a:lnSpc>
        <a:spcBef>
          <a:spcPct val="0"/>
        </a:spcBef>
        <a:spcAft>
          <a:spcPct val="0"/>
        </a:spcAft>
        <a:buClr>
          <a:srgbClr val="000000"/>
        </a:buClr>
        <a:buSzPct val="100000"/>
        <a:buFont typeface="Times New Roman" charset="0"/>
        <a:defRPr sz="4000" kern="1200">
          <a:solidFill>
            <a:srgbClr val="000000"/>
          </a:solidFill>
          <a:latin typeface="+mj-lt"/>
          <a:ea typeface="ＭＳ Ｐゴシック" charset="0"/>
          <a:cs typeface="+mj-cs"/>
        </a:defRPr>
      </a:lvl1pPr>
      <a:lvl2pPr algn="ctr" defTabSz="407526" rtl="0" eaLnBrk="0" fontAlgn="base" hangingPunct="0">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DejaVu Sans" charset="0"/>
        </a:defRPr>
      </a:lvl2pPr>
      <a:lvl3pPr algn="ctr" defTabSz="407526" rtl="0" eaLnBrk="0" fontAlgn="base" hangingPunct="0">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DejaVu Sans" charset="0"/>
        </a:defRPr>
      </a:lvl3pPr>
      <a:lvl4pPr algn="ctr" defTabSz="407526" rtl="0" eaLnBrk="0" fontAlgn="base" hangingPunct="0">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DejaVu Sans" charset="0"/>
        </a:defRPr>
      </a:lvl4pPr>
      <a:lvl5pPr algn="ctr" defTabSz="407526" rtl="0" eaLnBrk="0" fontAlgn="base" hangingPunct="0">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DejaVu Sans" charset="0"/>
        </a:defRPr>
      </a:lvl5pPr>
      <a:lvl6pPr marL="2280994" indent="-207363" algn="ctr" defTabSz="407526" rtl="0" fontAlgn="base" hangingPunct="0">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DejaVu Sans" charset="0"/>
          <a:cs typeface="DejaVu Sans" charset="0"/>
        </a:defRPr>
      </a:lvl6pPr>
      <a:lvl7pPr marL="2695720" indent="-207363" algn="ctr" defTabSz="407526" rtl="0" fontAlgn="base" hangingPunct="0">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DejaVu Sans" charset="0"/>
          <a:cs typeface="DejaVu Sans" charset="0"/>
        </a:defRPr>
      </a:lvl7pPr>
      <a:lvl8pPr marL="3110446" indent="-207363" algn="ctr" defTabSz="407526" rtl="0" fontAlgn="base" hangingPunct="0">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DejaVu Sans" charset="0"/>
          <a:cs typeface="DejaVu Sans" charset="0"/>
        </a:defRPr>
      </a:lvl8pPr>
      <a:lvl9pPr marL="3525172" indent="-207363" algn="ctr" defTabSz="407526" rtl="0" fontAlgn="base" hangingPunct="0">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DejaVu Sans" charset="0"/>
          <a:cs typeface="DejaVu Sans" charset="0"/>
        </a:defRPr>
      </a:lvl9pPr>
    </p:titleStyle>
    <p:bodyStyle>
      <a:lvl1pPr marL="311045" indent="-311045" algn="l" defTabSz="407526" rtl="0" eaLnBrk="0" fontAlgn="base" hangingPunct="0">
        <a:lnSpc>
          <a:spcPct val="93000"/>
        </a:lnSpc>
        <a:spcBef>
          <a:spcPct val="0"/>
        </a:spcBef>
        <a:spcAft>
          <a:spcPts val="1293"/>
        </a:spcAft>
        <a:buClr>
          <a:srgbClr val="000000"/>
        </a:buClr>
        <a:buSzPct val="100000"/>
        <a:buFont typeface="Times New Roman" charset="0"/>
        <a:defRPr sz="2900" kern="1200">
          <a:solidFill>
            <a:srgbClr val="000000"/>
          </a:solidFill>
          <a:latin typeface="+mn-lt"/>
          <a:ea typeface="ＭＳ Ｐゴシック" charset="0"/>
          <a:cs typeface="+mn-cs"/>
        </a:defRPr>
      </a:lvl1pPr>
      <a:lvl2pPr marL="673930" indent="-259204" algn="l" defTabSz="407526" rtl="0" eaLnBrk="0" fontAlgn="base" hangingPunct="0">
        <a:lnSpc>
          <a:spcPct val="93000"/>
        </a:lnSpc>
        <a:spcBef>
          <a:spcPct val="0"/>
        </a:spcBef>
        <a:spcAft>
          <a:spcPts val="1032"/>
        </a:spcAft>
        <a:buClr>
          <a:srgbClr val="000000"/>
        </a:buClr>
        <a:buSzPct val="100000"/>
        <a:buFont typeface="Times New Roman" charset="0"/>
        <a:defRPr sz="2500" kern="1200">
          <a:solidFill>
            <a:srgbClr val="000000"/>
          </a:solidFill>
          <a:latin typeface="+mn-lt"/>
          <a:ea typeface="+mn-ea"/>
          <a:cs typeface="+mn-cs"/>
        </a:defRPr>
      </a:lvl2pPr>
      <a:lvl3pPr marL="1036815" indent="-207363" algn="l" defTabSz="407526" rtl="0" eaLnBrk="0" fontAlgn="base" hangingPunct="0">
        <a:lnSpc>
          <a:spcPct val="93000"/>
        </a:lnSpc>
        <a:spcBef>
          <a:spcPct val="0"/>
        </a:spcBef>
        <a:spcAft>
          <a:spcPts val="771"/>
        </a:spcAft>
        <a:buClr>
          <a:srgbClr val="000000"/>
        </a:buClr>
        <a:buSzPct val="100000"/>
        <a:buFont typeface="Times New Roman" charset="0"/>
        <a:defRPr sz="2200" kern="1200">
          <a:solidFill>
            <a:srgbClr val="000000"/>
          </a:solidFill>
          <a:latin typeface="+mn-lt"/>
          <a:ea typeface="+mn-ea"/>
          <a:cs typeface="+mn-cs"/>
        </a:defRPr>
      </a:lvl3pPr>
      <a:lvl4pPr marL="1451541" indent="-207363" algn="l" defTabSz="407526" rtl="0" eaLnBrk="0" fontAlgn="base" hangingPunct="0">
        <a:lnSpc>
          <a:spcPct val="93000"/>
        </a:lnSpc>
        <a:spcBef>
          <a:spcPct val="0"/>
        </a:spcBef>
        <a:spcAft>
          <a:spcPts val="522"/>
        </a:spcAft>
        <a:buClr>
          <a:srgbClr val="000000"/>
        </a:buClr>
        <a:buSzPct val="100000"/>
        <a:buFont typeface="Times New Roman" charset="0"/>
        <a:defRPr sz="1800" kern="1200">
          <a:solidFill>
            <a:srgbClr val="000000"/>
          </a:solidFill>
          <a:latin typeface="+mn-lt"/>
          <a:ea typeface="+mn-ea"/>
          <a:cs typeface="+mn-cs"/>
        </a:defRPr>
      </a:lvl4pPr>
      <a:lvl5pPr marL="1866268" indent="-207363" algn="l" defTabSz="407526" rtl="0" eaLnBrk="0" fontAlgn="base" hangingPunct="0">
        <a:lnSpc>
          <a:spcPct val="93000"/>
        </a:lnSpc>
        <a:spcBef>
          <a:spcPct val="0"/>
        </a:spcBef>
        <a:spcAft>
          <a:spcPts val="261"/>
        </a:spcAft>
        <a:buClr>
          <a:srgbClr val="000000"/>
        </a:buClr>
        <a:buSzPct val="100000"/>
        <a:buFont typeface="Times New Roman" charset="0"/>
        <a:defRPr sz="1800" kern="1200">
          <a:solidFill>
            <a:srgbClr val="000000"/>
          </a:solidFill>
          <a:latin typeface="+mn-lt"/>
          <a:ea typeface="+mn-ea"/>
          <a:cs typeface="+mn-cs"/>
        </a:defRPr>
      </a:lvl5pPr>
      <a:lvl6pPr marL="2280994" indent="-207363" algn="l" defTabSz="829452" rtl="0" eaLnBrk="1" latinLnBrk="0" hangingPunct="1">
        <a:lnSpc>
          <a:spcPct val="90000"/>
        </a:lnSpc>
        <a:spcBef>
          <a:spcPts val="454"/>
        </a:spcBef>
        <a:buFont typeface="Arial"/>
        <a:buChar char="•"/>
        <a:defRPr sz="1600" kern="1200">
          <a:solidFill>
            <a:schemeClr val="tx1"/>
          </a:solidFill>
          <a:latin typeface="+mn-lt"/>
          <a:ea typeface="+mn-ea"/>
          <a:cs typeface="+mn-cs"/>
        </a:defRPr>
      </a:lvl6pPr>
      <a:lvl7pPr marL="2695720" indent="-207363" algn="l" defTabSz="829452" rtl="0" eaLnBrk="1" latinLnBrk="0" hangingPunct="1">
        <a:lnSpc>
          <a:spcPct val="90000"/>
        </a:lnSpc>
        <a:spcBef>
          <a:spcPts val="454"/>
        </a:spcBef>
        <a:buFont typeface="Arial"/>
        <a:buChar char="•"/>
        <a:defRPr sz="1600" kern="1200">
          <a:solidFill>
            <a:schemeClr val="tx1"/>
          </a:solidFill>
          <a:latin typeface="+mn-lt"/>
          <a:ea typeface="+mn-ea"/>
          <a:cs typeface="+mn-cs"/>
        </a:defRPr>
      </a:lvl7pPr>
      <a:lvl8pPr marL="3110446" indent="-207363" algn="l" defTabSz="829452" rtl="0" eaLnBrk="1" latinLnBrk="0" hangingPunct="1">
        <a:lnSpc>
          <a:spcPct val="90000"/>
        </a:lnSpc>
        <a:spcBef>
          <a:spcPts val="454"/>
        </a:spcBef>
        <a:buFont typeface="Arial"/>
        <a:buChar char="•"/>
        <a:defRPr sz="1600" kern="1200">
          <a:solidFill>
            <a:schemeClr val="tx1"/>
          </a:solidFill>
          <a:latin typeface="+mn-lt"/>
          <a:ea typeface="+mn-ea"/>
          <a:cs typeface="+mn-cs"/>
        </a:defRPr>
      </a:lvl8pPr>
      <a:lvl9pPr marL="3525172" indent="-207363" algn="l" defTabSz="829452" rtl="0" eaLnBrk="1" latinLnBrk="0" hangingPunct="1">
        <a:lnSpc>
          <a:spcPct val="90000"/>
        </a:lnSpc>
        <a:spcBef>
          <a:spcPts val="454"/>
        </a:spcBef>
        <a:buFont typeface="Arial"/>
        <a:buChar char="•"/>
        <a:defRPr sz="1600" kern="1200">
          <a:solidFill>
            <a:schemeClr val="tx1"/>
          </a:solidFill>
          <a:latin typeface="+mn-lt"/>
          <a:ea typeface="+mn-ea"/>
          <a:cs typeface="+mn-cs"/>
        </a:defRPr>
      </a:lvl9pPr>
    </p:bodyStyle>
    <p:otherStyle>
      <a:defPPr>
        <a:defRPr lang="en-US"/>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png"/><Relationship Id="rId1" Type="http://schemas.openxmlformats.org/officeDocument/2006/relationships/slideLayout" Target="../slideLayouts/slideLayout29.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hyperlink" Target="http://www.facebook.com/lifewithNSpag/" TargetMode="External"/><Relationship Id="rId4" Type="http://schemas.openxmlformats.org/officeDocument/2006/relationships/hyperlink" Target="http://www.goo.gl/ZgGdP8" TargetMode="External"/><Relationship Id="rId1" Type="http://schemas.openxmlformats.org/officeDocument/2006/relationships/slideLayout" Target="../slideLayouts/slideLayout2.xml"/><Relationship Id="rId2" Type="http://schemas.openxmlformats.org/officeDocument/2006/relationships/hyperlink" Target="http://www.lifewithnoreenspagno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7201" y="1794936"/>
            <a:ext cx="5723468" cy="2784946"/>
          </a:xfrm>
        </p:spPr>
        <p:txBody>
          <a:bodyPr>
            <a:normAutofit/>
          </a:bodyPr>
          <a:lstStyle/>
          <a:p>
            <a:r>
              <a:rPr lang="en-US" dirty="0" smtClean="0">
                <a:solidFill>
                  <a:schemeClr val="accent4"/>
                </a:solidFill>
                <a:latin typeface="Comic Sans MS"/>
                <a:cs typeface="Comic Sans MS"/>
              </a:rPr>
              <a:t>Life with Mommy</a:t>
            </a:r>
            <a:r>
              <a:rPr lang="is-IS" dirty="0" smtClean="0">
                <a:solidFill>
                  <a:schemeClr val="accent4"/>
                </a:solidFill>
                <a:latin typeface="Comic Sans MS"/>
                <a:cs typeface="Comic Sans MS"/>
              </a:rPr>
              <a:t>… and her Girlfriend</a:t>
            </a:r>
            <a:br>
              <a:rPr lang="is-IS" dirty="0" smtClean="0">
                <a:solidFill>
                  <a:schemeClr val="accent4"/>
                </a:solidFill>
                <a:latin typeface="Comic Sans MS"/>
                <a:cs typeface="Comic Sans MS"/>
              </a:rPr>
            </a:br>
            <a:r>
              <a:rPr lang="is-IS" sz="1800" dirty="0">
                <a:solidFill>
                  <a:schemeClr val="accent4"/>
                </a:solidFill>
                <a:latin typeface="Comic Sans MS"/>
                <a:cs typeface="Comic Sans MS"/>
              </a:rPr>
              <a:t/>
            </a:r>
            <a:br>
              <a:rPr lang="is-IS" sz="1800" dirty="0">
                <a:solidFill>
                  <a:schemeClr val="accent4"/>
                </a:solidFill>
                <a:latin typeface="Comic Sans MS"/>
                <a:cs typeface="Comic Sans MS"/>
              </a:rPr>
            </a:br>
            <a:r>
              <a:rPr lang="is-IS" sz="2000" dirty="0">
                <a:latin typeface="Comic Sans MS"/>
                <a:cs typeface="Comic Sans MS"/>
              </a:rPr>
              <a:t>Written by Noreen Spagnol</a:t>
            </a:r>
            <a:br>
              <a:rPr lang="is-IS" sz="2000" dirty="0">
                <a:latin typeface="Comic Sans MS"/>
                <a:cs typeface="Comic Sans MS"/>
              </a:rPr>
            </a:br>
            <a:r>
              <a:rPr lang="is-IS" sz="2000" dirty="0">
                <a:latin typeface="Comic Sans MS"/>
                <a:cs typeface="Comic Sans MS"/>
              </a:rPr>
              <a:t>Illustrated by Hannah and Tayleigh Spagnol</a:t>
            </a:r>
            <a:endParaRPr lang="en-US" dirty="0">
              <a:solidFill>
                <a:srgbClr val="9740BF"/>
              </a:solidFill>
              <a:latin typeface="Comic Sans MS"/>
              <a:cs typeface="Comic Sans MS"/>
            </a:endParaRPr>
          </a:p>
        </p:txBody>
      </p:sp>
      <p:sp>
        <p:nvSpPr>
          <p:cNvPr id="3" name="Subtitle 2"/>
          <p:cNvSpPr>
            <a:spLocks noGrp="1"/>
          </p:cNvSpPr>
          <p:nvPr>
            <p:ph type="subTitle" idx="1"/>
          </p:nvPr>
        </p:nvSpPr>
        <p:spPr>
          <a:xfrm>
            <a:off x="1727201" y="4794357"/>
            <a:ext cx="5712179" cy="466265"/>
          </a:xfrm>
        </p:spPr>
        <p:txBody>
          <a:bodyPr>
            <a:normAutofit/>
          </a:bodyPr>
          <a:lstStyle/>
          <a:p>
            <a:r>
              <a:rPr lang="en-US" dirty="0" smtClean="0">
                <a:solidFill>
                  <a:schemeClr val="accent4"/>
                </a:solidFill>
              </a:rPr>
              <a:t>- Book Sales Kit -</a:t>
            </a:r>
            <a:endParaRPr lang="en-US" dirty="0">
              <a:solidFill>
                <a:schemeClr val="accent4"/>
              </a:solidFill>
            </a:endParaRPr>
          </a:p>
        </p:txBody>
      </p:sp>
    </p:spTree>
    <p:extLst>
      <p:ext uri="{BB962C8B-B14F-4D97-AF65-F5344CB8AC3E}">
        <p14:creationId xmlns:p14="http://schemas.microsoft.com/office/powerpoint/2010/main" val="269704578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4" y="817583"/>
            <a:ext cx="6965245" cy="922317"/>
          </a:xfrm>
        </p:spPr>
        <p:txBody>
          <a:bodyPr>
            <a:normAutofit/>
          </a:bodyPr>
          <a:lstStyle/>
          <a:p>
            <a:r>
              <a:rPr lang="en-US" sz="4800" b="1" dirty="0" smtClean="0">
                <a:ln w="12700">
                  <a:solidFill>
                    <a:schemeClr val="tx2">
                      <a:satMod val="155000"/>
                    </a:schemeClr>
                  </a:solidFill>
                  <a:prstDash val="solid"/>
                </a:ln>
                <a:solidFill>
                  <a:schemeClr val="bg2">
                    <a:tint val="85000"/>
                    <a:satMod val="155000"/>
                  </a:schemeClr>
                </a:solidFill>
                <a:effectLst>
                  <a:glow rad="139700">
                    <a:schemeClr val="accent1">
                      <a:satMod val="175000"/>
                      <a:alpha val="40000"/>
                    </a:schemeClr>
                  </a:glow>
                </a:effectLst>
              </a:rPr>
              <a:t>Coming Soon</a:t>
            </a:r>
            <a:r>
              <a:rPr lang="is-IS" sz="4800" b="1" dirty="0" smtClean="0">
                <a:ln w="12700">
                  <a:solidFill>
                    <a:schemeClr val="tx2">
                      <a:satMod val="155000"/>
                    </a:schemeClr>
                  </a:solidFill>
                  <a:prstDash val="solid"/>
                </a:ln>
                <a:solidFill>
                  <a:schemeClr val="bg2">
                    <a:tint val="85000"/>
                    <a:satMod val="155000"/>
                  </a:schemeClr>
                </a:solidFill>
                <a:effectLst>
                  <a:glow rad="139700">
                    <a:schemeClr val="accent1">
                      <a:satMod val="175000"/>
                      <a:alpha val="40000"/>
                    </a:schemeClr>
                  </a:glow>
                </a:effectLst>
              </a:rPr>
              <a:t>…</a:t>
            </a:r>
            <a:endParaRPr lang="en-US" sz="4800" b="1" dirty="0">
              <a:ln w="12700">
                <a:solidFill>
                  <a:schemeClr val="tx2">
                    <a:satMod val="155000"/>
                  </a:schemeClr>
                </a:solidFill>
                <a:prstDash val="solid"/>
              </a:ln>
              <a:solidFill>
                <a:schemeClr val="bg2">
                  <a:tint val="85000"/>
                  <a:satMod val="155000"/>
                </a:schemeClr>
              </a:solidFill>
              <a:effectLst>
                <a:glow rad="139700">
                  <a:schemeClr val="accent1">
                    <a:satMod val="175000"/>
                    <a:alpha val="40000"/>
                  </a:schemeClr>
                </a:glow>
              </a:effectLst>
            </a:endParaRPr>
          </a:p>
        </p:txBody>
      </p:sp>
      <p:pic>
        <p:nvPicPr>
          <p:cNvPr id="4" name="Content Placeholder 3"/>
          <p:cNvPicPr>
            <a:picLocks noGrp="1" noChangeAspect="1"/>
          </p:cNvPicPr>
          <p:nvPr>
            <p:ph idx="1"/>
          </p:nvPr>
        </p:nvPicPr>
        <p:blipFill>
          <a:blip r:embed="rId2"/>
          <a:srcRect l="-23942" r="-23942"/>
          <a:stretch>
            <a:fillRect/>
          </a:stretch>
        </p:blipFill>
        <p:spPr>
          <a:xfrm>
            <a:off x="1463675" y="1739900"/>
            <a:ext cx="6196013" cy="3924300"/>
          </a:xfrm>
        </p:spPr>
      </p:pic>
      <p:sp>
        <p:nvSpPr>
          <p:cNvPr id="5" name="TextBox 4"/>
          <p:cNvSpPr txBox="1"/>
          <p:nvPr/>
        </p:nvSpPr>
        <p:spPr>
          <a:xfrm>
            <a:off x="1854200" y="5822434"/>
            <a:ext cx="5575300" cy="369332"/>
          </a:xfrm>
          <a:prstGeom prst="rect">
            <a:avLst/>
          </a:prstGeom>
          <a:noFill/>
        </p:spPr>
        <p:txBody>
          <a:bodyPr wrap="square" rtlCol="0">
            <a:spAutoFit/>
          </a:bodyPr>
          <a:lstStyle/>
          <a:p>
            <a:pPr algn="ctr"/>
            <a:r>
              <a:rPr lang="en-US" dirty="0" smtClean="0">
                <a:solidFill>
                  <a:schemeClr val="accent3">
                    <a:lumMod val="50000"/>
                  </a:schemeClr>
                </a:solidFill>
              </a:rPr>
              <a:t>~ Currently in the publishing process ~</a:t>
            </a:r>
            <a:endParaRPr lang="en-US" dirty="0">
              <a:solidFill>
                <a:schemeClr val="accent3">
                  <a:lumMod val="50000"/>
                </a:schemeClr>
              </a:solidFill>
            </a:endParaRPr>
          </a:p>
        </p:txBody>
      </p:sp>
    </p:spTree>
    <p:extLst>
      <p:ext uri="{BB962C8B-B14F-4D97-AF65-F5344CB8AC3E}">
        <p14:creationId xmlns:p14="http://schemas.microsoft.com/office/powerpoint/2010/main" val="3219626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p Ribbon 4"/>
          <p:cNvSpPr/>
          <p:nvPr/>
        </p:nvSpPr>
        <p:spPr>
          <a:xfrm>
            <a:off x="787400" y="1384300"/>
            <a:ext cx="7581900" cy="3416300"/>
          </a:xfrm>
          <a:prstGeom prst="ribbon2">
            <a:avLst>
              <a:gd name="adj1" fmla="val 18091"/>
              <a:gd name="adj2" fmla="val 7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28424" y="1422400"/>
            <a:ext cx="5889975" cy="2590800"/>
          </a:xfrm>
        </p:spPr>
        <p:txBody>
          <a:bodyPr>
            <a:normAutofit/>
            <a:scene3d>
              <a:camera prst="orthographicFront"/>
              <a:lightRig rig="soft" dir="t">
                <a:rot lat="0" lon="0" rev="10800000"/>
              </a:lightRig>
            </a:scene3d>
            <a:sp3d>
              <a:bevelT w="27940" h="12700"/>
              <a:contourClr>
                <a:srgbClr val="DDDDDD"/>
              </a:contourClr>
            </a:sp3d>
          </a:bodyPr>
          <a:lstStyle/>
          <a:p>
            <a:r>
              <a:rPr lang="en-US" sz="5400" b="1" spc="150" dirty="0" smtClean="0">
                <a:ln w="11430"/>
                <a:solidFill>
                  <a:srgbClr val="F8F8F8"/>
                </a:solidFill>
                <a:effectLst>
                  <a:outerShdw blurRad="25400" algn="tl" rotWithShape="0">
                    <a:srgbClr val="000000">
                      <a:alpha val="43000"/>
                    </a:srgbClr>
                  </a:outerShdw>
                </a:effectLst>
                <a:latin typeface="Lucida Handwriting"/>
                <a:cs typeface="Lucida Handwriting"/>
              </a:rPr>
              <a:t>Thank you </a:t>
            </a:r>
            <a:br>
              <a:rPr lang="en-US" sz="5400" b="1" spc="150" dirty="0" smtClean="0">
                <a:ln w="11430"/>
                <a:solidFill>
                  <a:srgbClr val="F8F8F8"/>
                </a:solidFill>
                <a:effectLst>
                  <a:outerShdw blurRad="25400" algn="tl" rotWithShape="0">
                    <a:srgbClr val="000000">
                      <a:alpha val="43000"/>
                    </a:srgbClr>
                  </a:outerShdw>
                </a:effectLst>
                <a:latin typeface="Lucida Handwriting"/>
                <a:cs typeface="Lucida Handwriting"/>
              </a:rPr>
            </a:br>
            <a:r>
              <a:rPr lang="en-US" sz="5400" b="1" spc="150" dirty="0" smtClean="0">
                <a:ln w="11430"/>
                <a:solidFill>
                  <a:srgbClr val="F8F8F8"/>
                </a:solidFill>
                <a:effectLst>
                  <a:outerShdw blurRad="25400" algn="tl" rotWithShape="0">
                    <a:srgbClr val="000000">
                      <a:alpha val="43000"/>
                    </a:srgbClr>
                  </a:outerShdw>
                </a:effectLst>
                <a:latin typeface="Lucida Handwriting"/>
                <a:cs typeface="Lucida Handwriting"/>
              </a:rPr>
              <a:t>for your time!</a:t>
            </a:r>
            <a:endParaRPr lang="en-US" sz="5400" b="1" spc="150" dirty="0">
              <a:ln w="11430"/>
              <a:solidFill>
                <a:srgbClr val="F8F8F8"/>
              </a:solidFill>
              <a:effectLst>
                <a:outerShdw blurRad="25400" algn="tl" rotWithShape="0">
                  <a:srgbClr val="000000">
                    <a:alpha val="43000"/>
                  </a:srgbClr>
                </a:outerShdw>
              </a:effectLst>
              <a:latin typeface="Lucida Handwriting"/>
              <a:cs typeface="Lucida Handwriting"/>
            </a:endParaRPr>
          </a:p>
        </p:txBody>
      </p:sp>
      <p:sp>
        <p:nvSpPr>
          <p:cNvPr id="3" name="Content Placeholder 2"/>
          <p:cNvSpPr>
            <a:spLocks noGrp="1"/>
          </p:cNvSpPr>
          <p:nvPr>
            <p:ph idx="1"/>
          </p:nvPr>
        </p:nvSpPr>
        <p:spPr>
          <a:xfrm>
            <a:off x="1463041" y="5359400"/>
            <a:ext cx="6196405" cy="363670"/>
          </a:xfrm>
        </p:spPr>
        <p:txBody>
          <a:bodyPr>
            <a:normAutofit fontScale="92500" lnSpcReduction="20000"/>
          </a:bodyPr>
          <a:lstStyle/>
          <a:p>
            <a:pPr marL="0" indent="0" algn="ctr">
              <a:buNone/>
            </a:pPr>
            <a:r>
              <a:rPr lang="en-US" dirty="0" smtClean="0">
                <a:solidFill>
                  <a:schemeClr val="accent4"/>
                </a:solidFill>
                <a:latin typeface="Comic Sans MS"/>
                <a:cs typeface="Comic Sans MS"/>
              </a:rPr>
              <a:t>~ Life with Mommy</a:t>
            </a:r>
            <a:r>
              <a:rPr lang="is-IS" dirty="0" smtClean="0">
                <a:solidFill>
                  <a:schemeClr val="accent4"/>
                </a:solidFill>
                <a:latin typeface="Comic Sans MS"/>
                <a:cs typeface="Comic Sans MS"/>
              </a:rPr>
              <a:t>… and her Girlfriend ~</a:t>
            </a:r>
            <a:endParaRPr lang="en-US" dirty="0">
              <a:solidFill>
                <a:schemeClr val="accent4"/>
              </a:solidFill>
              <a:latin typeface="Comic Sans MS"/>
              <a:cs typeface="Comic Sans MS"/>
            </a:endParaRPr>
          </a:p>
        </p:txBody>
      </p:sp>
    </p:spTree>
    <p:extLst>
      <p:ext uri="{BB962C8B-B14F-4D97-AF65-F5344CB8AC3E}">
        <p14:creationId xmlns:p14="http://schemas.microsoft.com/office/powerpoint/2010/main" val="1642450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4" y="817583"/>
            <a:ext cx="6965245" cy="731817"/>
          </a:xfrm>
        </p:spPr>
        <p:txBody>
          <a:bodyPr>
            <a:normAutofit/>
          </a:bodyPr>
          <a:lstStyle/>
          <a:p>
            <a:r>
              <a:rPr lang="en-CA" sz="4000" b="1" dirty="0">
                <a:solidFill>
                  <a:schemeClr val="accent4"/>
                </a:solidFill>
              </a:rPr>
              <a:t>About the </a:t>
            </a:r>
            <a:r>
              <a:rPr lang="en-CA" sz="4000" b="1" dirty="0" smtClean="0">
                <a:solidFill>
                  <a:schemeClr val="accent4"/>
                </a:solidFill>
              </a:rPr>
              <a:t>Book</a:t>
            </a:r>
            <a:endParaRPr lang="en-US" sz="4000" dirty="0">
              <a:solidFill>
                <a:schemeClr val="accent4"/>
              </a:solidFill>
            </a:endParaRPr>
          </a:p>
        </p:txBody>
      </p:sp>
      <p:sp>
        <p:nvSpPr>
          <p:cNvPr id="4" name="Content Placeholder 3"/>
          <p:cNvSpPr>
            <a:spLocks noGrp="1"/>
          </p:cNvSpPr>
          <p:nvPr>
            <p:ph sz="quarter" idx="14"/>
          </p:nvPr>
        </p:nvSpPr>
        <p:spPr>
          <a:xfrm>
            <a:off x="4663441" y="1803400"/>
            <a:ext cx="3200400" cy="3921126"/>
          </a:xfrm>
        </p:spPr>
        <p:txBody>
          <a:bodyPr>
            <a:normAutofit fontScale="62500" lnSpcReduction="20000"/>
          </a:bodyPr>
          <a:lstStyle/>
          <a:p>
            <a:pPr marL="0" indent="0" algn="ctr">
              <a:buNone/>
            </a:pPr>
            <a:r>
              <a:rPr lang="en-US" sz="3200" b="1" u="sng" dirty="0">
                <a:solidFill>
                  <a:schemeClr val="accent4"/>
                </a:solidFill>
                <a:latin typeface="Comic Sans MS"/>
                <a:cs typeface="Comic Sans MS"/>
              </a:rPr>
              <a:t>Book Synopsis:</a:t>
            </a:r>
            <a:endParaRPr lang="en-CA" sz="3200" dirty="0">
              <a:solidFill>
                <a:schemeClr val="accent4"/>
              </a:solidFill>
              <a:latin typeface="Comic Sans MS"/>
              <a:cs typeface="Comic Sans MS"/>
            </a:endParaRPr>
          </a:p>
          <a:p>
            <a:pPr algn="ctr"/>
            <a:endParaRPr lang="en-CA" dirty="0">
              <a:latin typeface="Comic Sans MS"/>
              <a:cs typeface="Comic Sans MS"/>
            </a:endParaRPr>
          </a:p>
          <a:p>
            <a:pPr marL="0" indent="0" algn="ctr">
              <a:buNone/>
            </a:pPr>
            <a:r>
              <a:rPr lang="en-US" dirty="0">
                <a:latin typeface="Cambria"/>
                <a:cs typeface="Cambria"/>
              </a:rPr>
              <a:t>Sometimes life looks like this... </a:t>
            </a:r>
            <a:endParaRPr lang="en-CA" dirty="0">
              <a:latin typeface="Cambria"/>
              <a:cs typeface="Cambria"/>
            </a:endParaRPr>
          </a:p>
          <a:p>
            <a:pPr marL="0" indent="0" algn="ctr">
              <a:buNone/>
            </a:pPr>
            <a:r>
              <a:rPr lang="en-US" dirty="0">
                <a:latin typeface="Cambria"/>
                <a:cs typeface="Cambria"/>
              </a:rPr>
              <a:t> </a:t>
            </a:r>
            <a:endParaRPr lang="en-CA" dirty="0">
              <a:latin typeface="Cambria"/>
              <a:cs typeface="Cambria"/>
            </a:endParaRPr>
          </a:p>
          <a:p>
            <a:pPr marL="0" indent="0" algn="ctr">
              <a:buNone/>
            </a:pPr>
            <a:r>
              <a:rPr lang="en-US" dirty="0">
                <a:latin typeface="Cambria"/>
                <a:cs typeface="Cambria"/>
              </a:rPr>
              <a:t>Everyone loves each other in this family. The book was illustrated by two young girls. It is an interactive story representing their viewpoint on what day-to-day life looks like when their mommy is dating a woman. This book is intended to help teachers share details about diversity in families, as well as mothers assisting their children to understand and appreciate the relationship between their mother and her new girlfriend.</a:t>
            </a:r>
            <a:r>
              <a:rPr lang="en-CA" dirty="0">
                <a:latin typeface="Cambria"/>
                <a:cs typeface="Cambria"/>
              </a:rPr>
              <a:t> </a:t>
            </a:r>
            <a:endParaRPr lang="en-US" dirty="0">
              <a:latin typeface="Cambria"/>
              <a:cs typeface="Cambria"/>
            </a:endParaRPr>
          </a:p>
        </p:txBody>
      </p:sp>
      <p:pic>
        <p:nvPicPr>
          <p:cNvPr id="5" name="Picture 1"/>
          <p:cNvPicPr>
            <a:picLocks noGrp="1" noChangeAspect="1"/>
          </p:cNvPicPr>
          <p:nvPr>
            <p:ph sz="quarter" idx="13"/>
          </p:nvPr>
        </p:nvPicPr>
        <p:blipFill>
          <a:blip r:embed="rId2">
            <a:extLst>
              <a:ext uri="{28A0092B-C50C-407E-A947-70E740481C1C}">
                <a14:useLocalDpi xmlns:a14="http://schemas.microsoft.com/office/drawing/2010/main" val="0"/>
              </a:ext>
            </a:extLst>
          </a:blip>
          <a:srcRect t="-7962" b="-7962"/>
          <a:stretch>
            <a:fillRect/>
          </a:stretch>
        </p:blipFill>
        <p:spPr bwMode="auto">
          <a:xfrm>
            <a:off x="1298575" y="1676400"/>
            <a:ext cx="3209925"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035777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4"/>
                </a:solidFill>
              </a:rPr>
              <a:t>About the Author/Illustrators</a:t>
            </a:r>
            <a:endParaRPr lang="en-US" dirty="0">
              <a:solidFill>
                <a:schemeClr val="accent4"/>
              </a:solidFill>
            </a:endParaRPr>
          </a:p>
        </p:txBody>
      </p:sp>
      <p:sp>
        <p:nvSpPr>
          <p:cNvPr id="3" name="Content Placeholder 2"/>
          <p:cNvSpPr>
            <a:spLocks noGrp="1"/>
          </p:cNvSpPr>
          <p:nvPr>
            <p:ph sz="quarter" idx="13"/>
          </p:nvPr>
        </p:nvSpPr>
        <p:spPr/>
        <p:txBody>
          <a:bodyPr>
            <a:normAutofit fontScale="47500" lnSpcReduction="20000"/>
          </a:bodyPr>
          <a:lstStyle/>
          <a:p>
            <a:pPr marL="0" indent="0">
              <a:buNone/>
            </a:pPr>
            <a:r>
              <a:rPr lang="en-US" sz="3400" b="1" u="sng" dirty="0">
                <a:solidFill>
                  <a:schemeClr val="accent4"/>
                </a:solidFill>
                <a:latin typeface="Cambria"/>
                <a:cs typeface="Cambria"/>
              </a:rPr>
              <a:t>About the Author:</a:t>
            </a:r>
            <a:endParaRPr lang="en-CA" sz="3400" dirty="0">
              <a:solidFill>
                <a:schemeClr val="accent4"/>
              </a:solidFill>
              <a:latin typeface="Cambria"/>
              <a:cs typeface="Cambria"/>
            </a:endParaRPr>
          </a:p>
          <a:p>
            <a:endParaRPr lang="en-CA" dirty="0">
              <a:latin typeface="Cambria"/>
              <a:cs typeface="Cambria"/>
            </a:endParaRPr>
          </a:p>
          <a:p>
            <a:pPr marL="0" indent="0">
              <a:buNone/>
            </a:pPr>
            <a:r>
              <a:rPr lang="en-CA" dirty="0">
                <a:latin typeface="Cambria"/>
                <a:cs typeface="Cambria"/>
              </a:rPr>
              <a:t>Noreen Spagnol is a proud mother of two incredible, talented daughters, named Hannah and Tayleigh. She is also an elementary French teacher and has been teaching for </a:t>
            </a:r>
            <a:r>
              <a:rPr lang="en-CA" dirty="0" smtClean="0">
                <a:latin typeface="Cambria"/>
                <a:cs typeface="Cambria"/>
              </a:rPr>
              <a:t>14 </a:t>
            </a:r>
            <a:r>
              <a:rPr lang="en-CA" dirty="0">
                <a:latin typeface="Cambria"/>
                <a:cs typeface="Cambria"/>
              </a:rPr>
              <a:t>years now.  She has a degree in French and has studied Spanish, Italian, German and Latin at different points in her life. Studying languages is a passion for her. She is excited to work with her loving daughters and to get the chance to share details about diversity in the dating process through her writing.</a:t>
            </a:r>
          </a:p>
          <a:p>
            <a:endParaRPr lang="en-US" dirty="0" smtClean="0">
              <a:latin typeface="Cambria"/>
              <a:cs typeface="Cambria"/>
            </a:endParaRPr>
          </a:p>
          <a:p>
            <a:pPr marL="0" indent="0">
              <a:buNone/>
            </a:pPr>
            <a:r>
              <a:rPr lang="en-US" sz="3400" b="1" u="sng" dirty="0">
                <a:solidFill>
                  <a:schemeClr val="accent4"/>
                </a:solidFill>
                <a:latin typeface="Cambria"/>
                <a:cs typeface="Cambria"/>
              </a:rPr>
              <a:t>About the Illustrators:</a:t>
            </a:r>
            <a:endParaRPr lang="en-CA" sz="3400" dirty="0">
              <a:solidFill>
                <a:schemeClr val="accent4"/>
              </a:solidFill>
              <a:latin typeface="Cambria"/>
              <a:cs typeface="Cambria"/>
            </a:endParaRPr>
          </a:p>
          <a:p>
            <a:endParaRPr lang="en-CA" dirty="0">
              <a:latin typeface="Cambria"/>
              <a:cs typeface="Cambria"/>
            </a:endParaRPr>
          </a:p>
          <a:p>
            <a:pPr marL="0" indent="0">
              <a:buNone/>
            </a:pPr>
            <a:r>
              <a:rPr lang="en-US" dirty="0">
                <a:latin typeface="Cambria"/>
                <a:cs typeface="Cambria"/>
              </a:rPr>
              <a:t>Hannah and Tayleigh are loving sisters, looking to share their view of the wonderful world they live in full of diversity. They want everyone to know that we are all different in our own ways and because of this, we all have something special to offer in order to fill this world with a rainbow of different types of strengths and love, making life an incredible journey.</a:t>
            </a:r>
            <a:r>
              <a:rPr lang="en-CA" dirty="0">
                <a:latin typeface="Cambria"/>
                <a:cs typeface="Cambria"/>
              </a:rPr>
              <a:t> </a:t>
            </a:r>
            <a:endParaRPr lang="en-US" dirty="0">
              <a:latin typeface="Cambria"/>
              <a:cs typeface="Cambria"/>
            </a:endParaRPr>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765041" y="2341112"/>
            <a:ext cx="3200400" cy="3165801"/>
          </a:xfrm>
        </p:spPr>
      </p:pic>
    </p:spTree>
    <p:extLst>
      <p:ext uri="{BB962C8B-B14F-4D97-AF65-F5344CB8AC3E}">
        <p14:creationId xmlns:p14="http://schemas.microsoft.com/office/powerpoint/2010/main" val="340671053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542"/>
            <a:ext cx="7772400" cy="658058"/>
          </a:xfrm>
        </p:spPr>
        <p:txBody>
          <a:bodyPr>
            <a:normAutofit fontScale="90000"/>
          </a:bodyPr>
          <a:lstStyle/>
          <a:p>
            <a:r>
              <a:rPr lang="en-US" dirty="0" smtClean="0">
                <a:solidFill>
                  <a:srgbClr val="A328B6"/>
                </a:solidFill>
              </a:rPr>
              <a:t>Executive Summary</a:t>
            </a:r>
            <a:endParaRPr lang="en-US" dirty="0">
              <a:solidFill>
                <a:srgbClr val="A328B6"/>
              </a:solidFill>
            </a:endParaRPr>
          </a:p>
        </p:txBody>
      </p:sp>
      <p:sp>
        <p:nvSpPr>
          <p:cNvPr id="3" name="Subtitle 2"/>
          <p:cNvSpPr>
            <a:spLocks noGrp="1"/>
          </p:cNvSpPr>
          <p:nvPr>
            <p:ph type="subTitle" idx="1"/>
          </p:nvPr>
        </p:nvSpPr>
        <p:spPr>
          <a:xfrm>
            <a:off x="215900" y="990600"/>
            <a:ext cx="8686800" cy="5613400"/>
          </a:xfrm>
        </p:spPr>
        <p:txBody>
          <a:bodyPr>
            <a:normAutofit fontScale="25000" lnSpcReduction="20000"/>
          </a:bodyPr>
          <a:lstStyle/>
          <a:p>
            <a:endParaRPr lang="en-US" dirty="0" smtClean="0"/>
          </a:p>
          <a:p>
            <a:r>
              <a:rPr lang="en-US" sz="6400" dirty="0"/>
              <a:t> </a:t>
            </a:r>
            <a:r>
              <a:rPr lang="en-US" sz="6400" b="1" u="sng" dirty="0">
                <a:solidFill>
                  <a:schemeClr val="tx1"/>
                </a:solidFill>
                <a:latin typeface="Cambria"/>
                <a:cs typeface="Cambria"/>
              </a:rPr>
              <a:t>To Any Interested Book Buyers/Bookstore Managers:</a:t>
            </a:r>
            <a:endParaRPr lang="en-CA" sz="6400" dirty="0">
              <a:solidFill>
                <a:schemeClr val="tx1"/>
              </a:solidFill>
              <a:latin typeface="Cambria"/>
              <a:cs typeface="Cambria"/>
            </a:endParaRPr>
          </a:p>
          <a:p>
            <a:r>
              <a:rPr lang="en-US" sz="5200" dirty="0">
                <a:solidFill>
                  <a:schemeClr val="tx1"/>
                </a:solidFill>
                <a:latin typeface="Cambria"/>
                <a:cs typeface="Cambria"/>
              </a:rPr>
              <a:t> </a:t>
            </a:r>
            <a:endParaRPr lang="en-CA" sz="5200" dirty="0">
              <a:solidFill>
                <a:schemeClr val="tx1"/>
              </a:solidFill>
              <a:latin typeface="Cambria"/>
              <a:cs typeface="Cambria"/>
            </a:endParaRPr>
          </a:p>
          <a:p>
            <a:r>
              <a:rPr lang="en-US" sz="5200" dirty="0">
                <a:solidFill>
                  <a:schemeClr val="tx1"/>
                </a:solidFill>
                <a:latin typeface="Cambria"/>
                <a:cs typeface="Cambria"/>
              </a:rPr>
              <a:t>Thank you for taking the time to check out the website for my book “</a:t>
            </a:r>
            <a:r>
              <a:rPr lang="en-US" sz="5200" dirty="0">
                <a:solidFill>
                  <a:srgbClr val="A328B6"/>
                </a:solidFill>
                <a:latin typeface="Cambria"/>
                <a:cs typeface="Cambria"/>
              </a:rPr>
              <a:t>Life with Mommy… and her Girlfriend</a:t>
            </a:r>
            <a:r>
              <a:rPr lang="en-US" sz="5200" dirty="0">
                <a:solidFill>
                  <a:schemeClr val="tx1"/>
                </a:solidFill>
                <a:latin typeface="Cambria"/>
                <a:cs typeface="Cambria"/>
              </a:rPr>
              <a:t>”.  I am hoping that you would see the value in carrying this book on your shelves in that there is a great need for the message of diversity in families that is evident in this storyline. I believe that the number of buyers that are looking for a book of this subject matter is growing daily and that this large demand will bring about a great amount of sales.  Being that this book is designed to help not only families, but also teachers, mental health facilitators and others, I believe that “</a:t>
            </a:r>
            <a:r>
              <a:rPr lang="en-US" sz="5200" dirty="0">
                <a:solidFill>
                  <a:srgbClr val="A328B6"/>
                </a:solidFill>
                <a:latin typeface="Cambria"/>
                <a:cs typeface="Cambria"/>
              </a:rPr>
              <a:t>Life with Mommy… and her </a:t>
            </a:r>
            <a:r>
              <a:rPr lang="en-US" sz="5200" dirty="0" smtClean="0">
                <a:solidFill>
                  <a:srgbClr val="A328B6"/>
                </a:solidFill>
                <a:latin typeface="Cambria"/>
                <a:cs typeface="Cambria"/>
              </a:rPr>
              <a:t>Girlfriend</a:t>
            </a:r>
            <a:r>
              <a:rPr lang="en-US" sz="5200" dirty="0" smtClean="0">
                <a:solidFill>
                  <a:srgbClr val="000000"/>
                </a:solidFill>
                <a:latin typeface="Cambria"/>
                <a:cs typeface="Cambria"/>
              </a:rPr>
              <a:t>”</a:t>
            </a:r>
            <a:r>
              <a:rPr lang="en-US" sz="5200" dirty="0" smtClean="0">
                <a:solidFill>
                  <a:srgbClr val="A328B6"/>
                </a:solidFill>
                <a:latin typeface="Cambria"/>
                <a:cs typeface="Cambria"/>
              </a:rPr>
              <a:t> </a:t>
            </a:r>
            <a:r>
              <a:rPr lang="en-US" sz="5200" dirty="0" smtClean="0">
                <a:solidFill>
                  <a:schemeClr val="tx1"/>
                </a:solidFill>
                <a:latin typeface="Cambria"/>
                <a:cs typeface="Cambria"/>
              </a:rPr>
              <a:t>is </a:t>
            </a:r>
            <a:r>
              <a:rPr lang="en-US" sz="5200" dirty="0">
                <a:solidFill>
                  <a:schemeClr val="tx1"/>
                </a:solidFill>
                <a:latin typeface="Cambria"/>
                <a:cs typeface="Cambria"/>
              </a:rPr>
              <a:t>going to be a great seller!</a:t>
            </a:r>
            <a:endParaRPr lang="en-CA" sz="5200" dirty="0">
              <a:solidFill>
                <a:schemeClr val="tx1"/>
              </a:solidFill>
              <a:latin typeface="Cambria"/>
              <a:cs typeface="Cambria"/>
            </a:endParaRPr>
          </a:p>
          <a:p>
            <a:r>
              <a:rPr lang="en-US" sz="5200" dirty="0">
                <a:solidFill>
                  <a:schemeClr val="tx1"/>
                </a:solidFill>
                <a:latin typeface="Cambria"/>
                <a:cs typeface="Cambria"/>
              </a:rPr>
              <a:t> </a:t>
            </a:r>
            <a:endParaRPr lang="en-CA" sz="5200" dirty="0">
              <a:solidFill>
                <a:schemeClr val="tx1"/>
              </a:solidFill>
              <a:latin typeface="Cambria"/>
              <a:cs typeface="Cambria"/>
            </a:endParaRPr>
          </a:p>
          <a:p>
            <a:r>
              <a:rPr lang="en-US" sz="5200" dirty="0">
                <a:solidFill>
                  <a:schemeClr val="tx1"/>
                </a:solidFill>
                <a:latin typeface="Cambria"/>
                <a:cs typeface="Cambria"/>
              </a:rPr>
              <a:t>	For promotional ideas, I am currently using several social media sources to inform buyers that my book is available and I intend to represent any and all individual bookstore locations on my social media platforms the moment that “</a:t>
            </a:r>
            <a:r>
              <a:rPr lang="en-US" sz="5200" dirty="0">
                <a:solidFill>
                  <a:srgbClr val="A328B6"/>
                </a:solidFill>
                <a:latin typeface="Cambria"/>
                <a:cs typeface="Cambria"/>
              </a:rPr>
              <a:t>Life with Mommy… and her Girlfriend</a:t>
            </a:r>
            <a:r>
              <a:rPr lang="en-US" sz="5200" dirty="0">
                <a:solidFill>
                  <a:schemeClr val="tx1"/>
                </a:solidFill>
                <a:latin typeface="Cambria"/>
                <a:cs typeface="Cambria"/>
              </a:rPr>
              <a:t>” can be found on their shelves. If at all possible, I would also like to be present at the bookstore for an author signing to help promote the book. As well, I will also update the book website in order to ensure that each individual bookstore is included in the list of where the book is available for purchase.</a:t>
            </a:r>
            <a:endParaRPr lang="en-CA" sz="5200" dirty="0">
              <a:solidFill>
                <a:schemeClr val="tx1"/>
              </a:solidFill>
              <a:latin typeface="Cambria"/>
              <a:cs typeface="Cambria"/>
            </a:endParaRPr>
          </a:p>
          <a:p>
            <a:r>
              <a:rPr lang="en-US" sz="5200" dirty="0">
                <a:solidFill>
                  <a:schemeClr val="tx1"/>
                </a:solidFill>
                <a:latin typeface="Cambria"/>
                <a:cs typeface="Cambria"/>
              </a:rPr>
              <a:t> </a:t>
            </a:r>
            <a:endParaRPr lang="en-CA" sz="5200" dirty="0">
              <a:solidFill>
                <a:schemeClr val="tx1"/>
              </a:solidFill>
              <a:latin typeface="Cambria"/>
              <a:cs typeface="Cambria"/>
            </a:endParaRPr>
          </a:p>
          <a:p>
            <a:r>
              <a:rPr lang="en-US" sz="5200" dirty="0">
                <a:solidFill>
                  <a:schemeClr val="tx1"/>
                </a:solidFill>
                <a:latin typeface="Cambria"/>
                <a:cs typeface="Cambria"/>
              </a:rPr>
              <a:t> 	I am consistently posting on several social media sites in order to keep reaching out to more possible buyers and will connect with your social media platforms to promote your endeavours so that a healthy union will exist between my book and all individual bookstore locations carrying “</a:t>
            </a:r>
            <a:r>
              <a:rPr lang="en-US" sz="5200" dirty="0">
                <a:solidFill>
                  <a:srgbClr val="A328B6"/>
                </a:solidFill>
                <a:latin typeface="Cambria"/>
                <a:cs typeface="Cambria"/>
              </a:rPr>
              <a:t>Life with Mommy… and her Girlfriend</a:t>
            </a:r>
            <a:r>
              <a:rPr lang="en-US" sz="5200" dirty="0">
                <a:solidFill>
                  <a:schemeClr val="tx1"/>
                </a:solidFill>
                <a:latin typeface="Cambria"/>
                <a:cs typeface="Cambria"/>
              </a:rPr>
              <a:t>”. I also intend to consistently promote the book through the purchase of online ads and I will make sure to include any individual bookstore locations carrying the book in these ads. </a:t>
            </a:r>
            <a:endParaRPr lang="en-CA" sz="5200" dirty="0">
              <a:solidFill>
                <a:schemeClr val="tx1"/>
              </a:solidFill>
              <a:latin typeface="Cambria"/>
              <a:cs typeface="Cambria"/>
            </a:endParaRPr>
          </a:p>
          <a:p>
            <a:r>
              <a:rPr lang="en-US" sz="5200" dirty="0">
                <a:solidFill>
                  <a:schemeClr val="tx1"/>
                </a:solidFill>
                <a:latin typeface="Cambria"/>
                <a:cs typeface="Cambria"/>
              </a:rPr>
              <a:t> </a:t>
            </a:r>
            <a:endParaRPr lang="en-CA" sz="5200" dirty="0">
              <a:solidFill>
                <a:schemeClr val="tx1"/>
              </a:solidFill>
              <a:latin typeface="Cambria"/>
              <a:cs typeface="Cambria"/>
            </a:endParaRPr>
          </a:p>
          <a:p>
            <a:r>
              <a:rPr lang="en-US" sz="5200" dirty="0">
                <a:solidFill>
                  <a:schemeClr val="tx1"/>
                </a:solidFill>
                <a:latin typeface="Cambria"/>
                <a:cs typeface="Cambria"/>
              </a:rPr>
              <a:t>	I would greatly appreciate the opportunity to sell my book to the public through any and all venues possible in order to spread the acceptance of diversity in families.</a:t>
            </a:r>
            <a:endParaRPr lang="en-CA" sz="5200" dirty="0">
              <a:solidFill>
                <a:schemeClr val="tx1"/>
              </a:solidFill>
              <a:latin typeface="Cambria"/>
              <a:cs typeface="Cambria"/>
            </a:endParaRPr>
          </a:p>
          <a:p>
            <a:r>
              <a:rPr lang="en-US" sz="5200" dirty="0">
                <a:solidFill>
                  <a:schemeClr val="tx1"/>
                </a:solidFill>
                <a:latin typeface="Cambria"/>
                <a:cs typeface="Cambria"/>
              </a:rPr>
              <a:t>	</a:t>
            </a:r>
            <a:endParaRPr lang="en-CA" sz="5200" dirty="0">
              <a:solidFill>
                <a:schemeClr val="tx1"/>
              </a:solidFill>
              <a:latin typeface="Cambria"/>
              <a:cs typeface="Cambria"/>
            </a:endParaRPr>
          </a:p>
          <a:p>
            <a:r>
              <a:rPr lang="en-US" sz="5200" dirty="0">
                <a:solidFill>
                  <a:schemeClr val="tx1"/>
                </a:solidFill>
                <a:latin typeface="Cambria"/>
                <a:cs typeface="Cambria"/>
              </a:rPr>
              <a:t>	Thank you so much for checking out the sales kit for “</a:t>
            </a:r>
            <a:r>
              <a:rPr lang="en-US" sz="5200" dirty="0">
                <a:solidFill>
                  <a:srgbClr val="A328B6"/>
                </a:solidFill>
                <a:latin typeface="Cambria"/>
                <a:cs typeface="Cambria"/>
              </a:rPr>
              <a:t>Life with Mommy… and her Girlfriend</a:t>
            </a:r>
            <a:r>
              <a:rPr lang="en-US" sz="5200" dirty="0">
                <a:solidFill>
                  <a:schemeClr val="tx1"/>
                </a:solidFill>
                <a:latin typeface="Cambria"/>
                <a:cs typeface="Cambria"/>
              </a:rPr>
              <a:t>”.  I look forward to hearing from and hopefully working with you in the future.</a:t>
            </a:r>
            <a:endParaRPr lang="en-CA" sz="5200" dirty="0">
              <a:solidFill>
                <a:schemeClr val="tx1"/>
              </a:solidFill>
              <a:latin typeface="Cambria"/>
              <a:cs typeface="Cambria"/>
            </a:endParaRPr>
          </a:p>
          <a:p>
            <a:r>
              <a:rPr lang="en-US" sz="5200" dirty="0">
                <a:solidFill>
                  <a:schemeClr val="tx1"/>
                </a:solidFill>
                <a:latin typeface="Cambria"/>
                <a:cs typeface="Cambria"/>
              </a:rPr>
              <a:t> </a:t>
            </a:r>
            <a:endParaRPr lang="en-CA" sz="5200" dirty="0">
              <a:solidFill>
                <a:schemeClr val="tx1"/>
              </a:solidFill>
              <a:latin typeface="Cambria"/>
              <a:cs typeface="Cambria"/>
            </a:endParaRPr>
          </a:p>
          <a:p>
            <a:r>
              <a:rPr lang="en-US" sz="7200" dirty="0">
                <a:solidFill>
                  <a:srgbClr val="A328B6"/>
                </a:solidFill>
                <a:latin typeface="Lucida Handwriting"/>
                <a:cs typeface="Lucida Handwriting"/>
              </a:rPr>
              <a:t>Noreen Spagnol</a:t>
            </a:r>
            <a:endParaRPr lang="en-CA" sz="7200" dirty="0">
              <a:solidFill>
                <a:srgbClr val="A328B6"/>
              </a:solidFill>
              <a:latin typeface="Lucida Handwriting"/>
              <a:cs typeface="Lucida Handwriting"/>
            </a:endParaRPr>
          </a:p>
          <a:p>
            <a:r>
              <a:rPr lang="en-US" sz="5200" dirty="0">
                <a:solidFill>
                  <a:srgbClr val="A328B6"/>
                </a:solidFill>
              </a:rPr>
              <a:t> </a:t>
            </a:r>
            <a:endParaRPr lang="en-CA" sz="5200" dirty="0">
              <a:solidFill>
                <a:srgbClr val="A328B6"/>
              </a:solidFill>
            </a:endParaRPr>
          </a:p>
          <a:p>
            <a:r>
              <a:rPr lang="en-CA" sz="4000" dirty="0">
                <a:solidFill>
                  <a:srgbClr val="A328B6"/>
                </a:solidFill>
                <a:latin typeface="Lucida Handwriting"/>
                <a:cs typeface="Lucida Handwriting"/>
              </a:rPr>
              <a:t>~ Life is a journey… Explore, inspire and enjoy it to the fullest! ~</a:t>
            </a:r>
          </a:p>
          <a:p>
            <a:r>
              <a:rPr lang="en-US" sz="5200" dirty="0">
                <a:solidFill>
                  <a:schemeClr val="tx1"/>
                </a:solidFill>
              </a:rPr>
              <a:t> </a:t>
            </a:r>
            <a:endParaRPr lang="en-CA" sz="5200" dirty="0">
              <a:solidFill>
                <a:schemeClr val="tx1"/>
              </a:solidFill>
            </a:endParaRPr>
          </a:p>
          <a:p>
            <a:endParaRPr lang="en-US" sz="5200" dirty="0">
              <a:solidFill>
                <a:schemeClr val="tx1"/>
              </a:solidFill>
            </a:endParaRPr>
          </a:p>
        </p:txBody>
      </p:sp>
    </p:spTree>
    <p:extLst>
      <p:ext uri="{BB962C8B-B14F-4D97-AF65-F5344CB8AC3E}">
        <p14:creationId xmlns:p14="http://schemas.microsoft.com/office/powerpoint/2010/main" val="1967527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6880" y="162739"/>
            <a:ext cx="6236640" cy="10023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lnSpc>
                <a:spcPct val="93000"/>
              </a:lnSpc>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charset="0"/>
                <a:cs typeface="DejaVu Sans" charset="0"/>
              </a:defRPr>
            </a:lvl1pPr>
            <a:lvl2pPr>
              <a:lnSpc>
                <a:spcPct val="93000"/>
              </a:lnSpc>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a:lnSpc>
                <a:spcPct val="93000"/>
              </a:lnSpc>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a:lnSpc>
                <a:spcPct val="93000"/>
              </a:lnSpc>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a:lnSpc>
                <a:spcPct val="93000"/>
              </a:lnSpc>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lgn="ctr" defTabSz="407484" fontAlgn="base" hangingPunct="0">
              <a:lnSpc>
                <a:spcPct val="107000"/>
              </a:lnSpc>
              <a:spcBef>
                <a:spcPct val="0"/>
              </a:spcBef>
              <a:spcAft>
                <a:spcPct val="0"/>
              </a:spcAft>
              <a:buClrTx/>
              <a:defRPr/>
            </a:pPr>
            <a:r>
              <a:rPr lang="en-CA" sz="2700" dirty="0">
                <a:solidFill>
                  <a:srgbClr val="9A4EA7"/>
                </a:solidFill>
                <a:latin typeface="Comic Sans MS"/>
                <a:cs typeface="Comic Sans MS"/>
              </a:rPr>
              <a:t>Life with Mommy</a:t>
            </a:r>
            <a:r>
              <a:rPr lang="is-IS" sz="2700" dirty="0">
                <a:solidFill>
                  <a:srgbClr val="9A4EA7"/>
                </a:solidFill>
                <a:latin typeface="Comic Sans MS"/>
                <a:cs typeface="Comic Sans MS"/>
              </a:rPr>
              <a:t>…and her Girlfriend</a:t>
            </a:r>
          </a:p>
          <a:p>
            <a:pPr algn="ctr" defTabSz="407484" fontAlgn="base" hangingPunct="0">
              <a:lnSpc>
                <a:spcPct val="107000"/>
              </a:lnSpc>
              <a:spcBef>
                <a:spcPct val="0"/>
              </a:spcBef>
              <a:spcAft>
                <a:spcPct val="0"/>
              </a:spcAft>
              <a:buClrTx/>
              <a:defRPr/>
            </a:pPr>
            <a:endParaRPr lang="is-IS" sz="700" dirty="0">
              <a:solidFill>
                <a:srgbClr val="B323FF"/>
              </a:solidFill>
              <a:latin typeface="Comic Sans MS"/>
              <a:cs typeface="Comic Sans MS"/>
            </a:endParaRPr>
          </a:p>
          <a:p>
            <a:pPr algn="ctr" defTabSz="407484" fontAlgn="base" hangingPunct="0">
              <a:lnSpc>
                <a:spcPct val="107000"/>
              </a:lnSpc>
              <a:spcBef>
                <a:spcPct val="0"/>
              </a:spcBef>
              <a:spcAft>
                <a:spcPct val="0"/>
              </a:spcAft>
              <a:buClrTx/>
              <a:defRPr/>
            </a:pPr>
            <a:r>
              <a:rPr lang="en-CA" sz="1300" dirty="0">
                <a:solidFill>
                  <a:srgbClr val="000000"/>
                </a:solidFill>
                <a:latin typeface="Comic Sans MS"/>
                <a:cs typeface="Comic Sans MS"/>
              </a:rPr>
              <a:t>~ Written by Noreen Spagnol and Illustrated by Hannah and Tayleigh Spagnol ~</a:t>
            </a:r>
          </a:p>
        </p:txBody>
      </p:sp>
      <p:sp>
        <p:nvSpPr>
          <p:cNvPr id="3074" name="Text Box 2"/>
          <p:cNvSpPr txBox="1">
            <a:spLocks noChangeArrowheads="1"/>
          </p:cNvSpPr>
          <p:nvPr/>
        </p:nvSpPr>
        <p:spPr bwMode="auto">
          <a:xfrm>
            <a:off x="7184160" y="489653"/>
            <a:ext cx="1795680" cy="5458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1" tIns="55183" rIns="81631" bIns="40816"/>
          <a:lstStyle>
            <a:lvl1pPr>
              <a:lnSpc>
                <a:spcPct val="93000"/>
              </a:lnSpc>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charset="0"/>
                <a:cs typeface="DejaVu Sans" charset="0"/>
              </a:defRPr>
            </a:lvl1pPr>
            <a:lvl2pPr>
              <a:lnSpc>
                <a:spcPct val="93000"/>
              </a:lnSpc>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a:lnSpc>
                <a:spcPct val="93000"/>
              </a:lnSpc>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a:lnSpc>
                <a:spcPct val="93000"/>
              </a:lnSpc>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a:lnSpc>
                <a:spcPct val="93000"/>
              </a:lnSpc>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defTabSz="407484" fontAlgn="base" hangingPunct="0">
              <a:spcBef>
                <a:spcPct val="0"/>
              </a:spcBef>
              <a:spcAft>
                <a:spcPct val="0"/>
              </a:spcAft>
              <a:buClrTx/>
              <a:defRPr/>
            </a:pPr>
            <a:endParaRPr lang="en-CA" dirty="0" smtClean="0">
              <a:solidFill>
                <a:srgbClr val="000000"/>
              </a:solidFill>
            </a:endParaRPr>
          </a:p>
          <a:p>
            <a:pPr defTabSz="407484" fontAlgn="base" hangingPunct="0">
              <a:spcBef>
                <a:spcPct val="0"/>
              </a:spcBef>
              <a:spcAft>
                <a:spcPct val="0"/>
              </a:spcAft>
              <a:buClrTx/>
              <a:defRPr/>
            </a:pPr>
            <a:endParaRPr lang="en-CA" dirty="0" smtClean="0">
              <a:solidFill>
                <a:srgbClr val="000000"/>
              </a:solidFill>
            </a:endParaRPr>
          </a:p>
        </p:txBody>
      </p:sp>
      <p:sp>
        <p:nvSpPr>
          <p:cNvPr id="3075" name="Text Box 3"/>
          <p:cNvSpPr txBox="1">
            <a:spLocks noChangeArrowheads="1"/>
          </p:cNvSpPr>
          <p:nvPr/>
        </p:nvSpPr>
        <p:spPr bwMode="auto">
          <a:xfrm>
            <a:off x="6661442" y="816566"/>
            <a:ext cx="2221920" cy="5715960"/>
          </a:xfrm>
          <a:prstGeom prst="rect">
            <a:avLst/>
          </a:prstGeom>
          <a:noFill/>
          <a:ln w="9360" cap="sq">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1" tIns="62039" rIns="81631" bIns="40816"/>
          <a:lstStyle>
            <a:lvl1pPr>
              <a:lnSpc>
                <a:spcPct val="93000"/>
              </a:lnSpc>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charset="0"/>
                <a:cs typeface="DejaVu Sans" charset="0"/>
              </a:defRPr>
            </a:lvl1pPr>
            <a:lvl2pPr>
              <a:lnSpc>
                <a:spcPct val="93000"/>
              </a:lnSpc>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a:lnSpc>
                <a:spcPct val="93000"/>
              </a:lnSpc>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a:lnSpc>
                <a:spcPct val="93000"/>
              </a:lnSpc>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a:lnSpc>
                <a:spcPct val="93000"/>
              </a:lnSpc>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lgn="ctr" defTabSz="407484" fontAlgn="base" hangingPunct="0">
              <a:lnSpc>
                <a:spcPct val="83000"/>
              </a:lnSpc>
              <a:spcBef>
                <a:spcPct val="0"/>
              </a:spcBef>
              <a:spcAft>
                <a:spcPct val="0"/>
              </a:spcAft>
              <a:buClrTx/>
              <a:defRPr/>
            </a:pPr>
            <a:endParaRPr lang="en-CA" sz="1000" b="1" dirty="0">
              <a:solidFill>
                <a:srgbClr val="000000"/>
              </a:solidFill>
              <a:latin typeface="FreeMono" charset="0"/>
            </a:endParaRPr>
          </a:p>
          <a:p>
            <a:pPr algn="ctr" defTabSz="407484" fontAlgn="base" hangingPunct="0">
              <a:lnSpc>
                <a:spcPct val="83000"/>
              </a:lnSpc>
              <a:spcBef>
                <a:spcPct val="0"/>
              </a:spcBef>
              <a:spcAft>
                <a:spcPct val="0"/>
              </a:spcAft>
              <a:buClrTx/>
              <a:defRPr/>
            </a:pPr>
            <a:r>
              <a:rPr lang="en-CA" sz="1000" b="1" dirty="0">
                <a:solidFill>
                  <a:srgbClr val="000000"/>
                </a:solidFill>
                <a:latin typeface="Arial"/>
                <a:cs typeface="Arial"/>
              </a:rPr>
              <a:t>Title</a:t>
            </a:r>
          </a:p>
          <a:p>
            <a:pPr algn="ctr" defTabSz="407484" fontAlgn="base" hangingPunct="0">
              <a:lnSpc>
                <a:spcPct val="83000"/>
              </a:lnSpc>
              <a:spcBef>
                <a:spcPct val="0"/>
              </a:spcBef>
              <a:spcAft>
                <a:spcPct val="0"/>
              </a:spcAft>
              <a:buClrTx/>
              <a:defRPr/>
            </a:pPr>
            <a:endParaRPr lang="en-CA" sz="800" b="1" dirty="0">
              <a:solidFill>
                <a:srgbClr val="000000"/>
              </a:solidFill>
              <a:latin typeface="Arial"/>
              <a:cs typeface="Arial"/>
            </a:endParaRPr>
          </a:p>
          <a:p>
            <a:pPr algn="ctr" defTabSz="407484" fontAlgn="base" hangingPunct="0">
              <a:lnSpc>
                <a:spcPct val="83000"/>
              </a:lnSpc>
              <a:spcBef>
                <a:spcPct val="0"/>
              </a:spcBef>
              <a:spcAft>
                <a:spcPct val="0"/>
              </a:spcAft>
              <a:buClrTx/>
              <a:defRPr/>
            </a:pPr>
            <a:r>
              <a:rPr lang="en-CA" sz="900" dirty="0">
                <a:solidFill>
                  <a:srgbClr val="000000"/>
                </a:solidFill>
                <a:latin typeface="Arial"/>
                <a:cs typeface="Arial"/>
              </a:rPr>
              <a:t>Life with Mommy</a:t>
            </a:r>
            <a:r>
              <a:rPr lang="is-IS" sz="900" dirty="0">
                <a:solidFill>
                  <a:srgbClr val="000000"/>
                </a:solidFill>
                <a:latin typeface="Arial"/>
                <a:cs typeface="Arial"/>
              </a:rPr>
              <a:t>… and her Girlfriend</a:t>
            </a:r>
            <a:endParaRPr lang="en-CA" sz="900" dirty="0">
              <a:solidFill>
                <a:srgbClr val="000000"/>
              </a:solidFill>
              <a:latin typeface="Arial"/>
              <a:cs typeface="Arial"/>
            </a:endParaRPr>
          </a:p>
          <a:p>
            <a:pPr algn="ctr" defTabSz="407484" fontAlgn="base" hangingPunct="0">
              <a:lnSpc>
                <a:spcPct val="83000"/>
              </a:lnSpc>
              <a:spcBef>
                <a:spcPct val="0"/>
              </a:spcBef>
              <a:spcAft>
                <a:spcPct val="0"/>
              </a:spcAft>
              <a:buClrTx/>
              <a:defRPr/>
            </a:pPr>
            <a:endParaRPr lang="en-CA" sz="1000" b="1" dirty="0">
              <a:solidFill>
                <a:srgbClr val="000000"/>
              </a:solidFill>
              <a:latin typeface="FreeMono" charset="0"/>
            </a:endParaRPr>
          </a:p>
          <a:p>
            <a:pPr algn="ctr" defTabSz="407484" fontAlgn="base" hangingPunct="0">
              <a:lnSpc>
                <a:spcPct val="83000"/>
              </a:lnSpc>
              <a:spcBef>
                <a:spcPct val="0"/>
              </a:spcBef>
              <a:spcAft>
                <a:spcPct val="0"/>
              </a:spcAft>
              <a:buClrTx/>
              <a:defRPr/>
            </a:pPr>
            <a:r>
              <a:rPr lang="en-CA" sz="1000" b="1" dirty="0">
                <a:solidFill>
                  <a:srgbClr val="000000"/>
                </a:solidFill>
                <a:latin typeface="FreeMono" charset="0"/>
              </a:rPr>
              <a:t>Author</a:t>
            </a:r>
            <a:endParaRPr lang="en-CA" sz="800" b="1" dirty="0">
              <a:solidFill>
                <a:srgbClr val="000000"/>
              </a:solidFill>
              <a:latin typeface="FreeMono" charset="0"/>
            </a:endParaRPr>
          </a:p>
          <a:p>
            <a:pPr algn="ctr" defTabSz="407484" fontAlgn="base" hangingPunct="0">
              <a:lnSpc>
                <a:spcPct val="83000"/>
              </a:lnSpc>
              <a:spcBef>
                <a:spcPct val="0"/>
              </a:spcBef>
              <a:spcAft>
                <a:spcPct val="0"/>
              </a:spcAft>
              <a:buClrTx/>
              <a:defRPr/>
            </a:pPr>
            <a:r>
              <a:rPr lang="en-CA" sz="800" dirty="0">
                <a:solidFill>
                  <a:srgbClr val="000000"/>
                </a:solidFill>
                <a:latin typeface="FreeMono" charset="0"/>
              </a:rPr>
              <a:t>Noreen Spagnol</a:t>
            </a:r>
          </a:p>
          <a:p>
            <a:pPr algn="ctr" defTabSz="407484" fontAlgn="base" hangingPunct="0">
              <a:lnSpc>
                <a:spcPct val="83000"/>
              </a:lnSpc>
              <a:spcBef>
                <a:spcPct val="0"/>
              </a:spcBef>
              <a:spcAft>
                <a:spcPct val="0"/>
              </a:spcAft>
              <a:buClrTx/>
              <a:defRPr/>
            </a:pPr>
            <a:endParaRPr lang="en-CA" sz="800" dirty="0">
              <a:solidFill>
                <a:srgbClr val="000000"/>
              </a:solidFill>
              <a:latin typeface="FreeMono" charset="0"/>
            </a:endParaRPr>
          </a:p>
          <a:p>
            <a:pPr algn="ctr" defTabSz="407484" fontAlgn="base" hangingPunct="0">
              <a:lnSpc>
                <a:spcPct val="83000"/>
              </a:lnSpc>
              <a:spcBef>
                <a:spcPct val="0"/>
              </a:spcBef>
              <a:spcAft>
                <a:spcPct val="0"/>
              </a:spcAft>
              <a:buClrTx/>
              <a:defRPr/>
            </a:pPr>
            <a:r>
              <a:rPr lang="en-CA" sz="1000" b="1" dirty="0">
                <a:solidFill>
                  <a:srgbClr val="000000"/>
                </a:solidFill>
                <a:latin typeface="FreeMono" charset="0"/>
              </a:rPr>
              <a:t>Illustrators</a:t>
            </a:r>
            <a:endParaRPr lang="en-CA" sz="800" b="1" dirty="0">
              <a:solidFill>
                <a:srgbClr val="000000"/>
              </a:solidFill>
              <a:latin typeface="FreeMono" charset="0"/>
            </a:endParaRPr>
          </a:p>
          <a:p>
            <a:pPr algn="ctr" defTabSz="407484" fontAlgn="base" hangingPunct="0">
              <a:lnSpc>
                <a:spcPct val="83000"/>
              </a:lnSpc>
              <a:spcBef>
                <a:spcPct val="0"/>
              </a:spcBef>
              <a:spcAft>
                <a:spcPct val="0"/>
              </a:spcAft>
              <a:buClrTx/>
              <a:defRPr/>
            </a:pPr>
            <a:r>
              <a:rPr lang="en-CA" sz="800" dirty="0">
                <a:solidFill>
                  <a:srgbClr val="000000"/>
                </a:solidFill>
                <a:latin typeface="FreeMono" charset="0"/>
              </a:rPr>
              <a:t>Hannah Spagnol</a:t>
            </a:r>
          </a:p>
          <a:p>
            <a:pPr algn="ctr" defTabSz="407484" fontAlgn="base" hangingPunct="0">
              <a:lnSpc>
                <a:spcPct val="83000"/>
              </a:lnSpc>
              <a:spcBef>
                <a:spcPct val="0"/>
              </a:spcBef>
              <a:spcAft>
                <a:spcPct val="0"/>
              </a:spcAft>
              <a:buClrTx/>
              <a:defRPr/>
            </a:pPr>
            <a:r>
              <a:rPr lang="en-CA" sz="800" dirty="0">
                <a:solidFill>
                  <a:srgbClr val="000000"/>
                </a:solidFill>
                <a:latin typeface="FreeMono" charset="0"/>
              </a:rPr>
              <a:t>Tayleigh Spagnol</a:t>
            </a:r>
          </a:p>
          <a:p>
            <a:pPr algn="ctr" defTabSz="407484" fontAlgn="base" hangingPunct="0">
              <a:lnSpc>
                <a:spcPct val="83000"/>
              </a:lnSpc>
              <a:spcBef>
                <a:spcPct val="0"/>
              </a:spcBef>
              <a:spcAft>
                <a:spcPct val="0"/>
              </a:spcAft>
              <a:buClrTx/>
              <a:defRPr/>
            </a:pPr>
            <a:endParaRPr lang="en-CA" sz="1000" b="1" dirty="0">
              <a:solidFill>
                <a:srgbClr val="000000"/>
              </a:solidFill>
              <a:latin typeface="FreeMono" charset="0"/>
            </a:endParaRPr>
          </a:p>
          <a:p>
            <a:pPr algn="ctr" defTabSz="407484" fontAlgn="base" hangingPunct="0">
              <a:lnSpc>
                <a:spcPct val="83000"/>
              </a:lnSpc>
              <a:spcBef>
                <a:spcPct val="0"/>
              </a:spcBef>
              <a:spcAft>
                <a:spcPct val="0"/>
              </a:spcAft>
              <a:buClrTx/>
              <a:defRPr/>
            </a:pPr>
            <a:r>
              <a:rPr lang="en-CA" sz="1000" b="1" dirty="0">
                <a:solidFill>
                  <a:srgbClr val="000000"/>
                </a:solidFill>
                <a:latin typeface="FreeMono" charset="0"/>
              </a:rPr>
              <a:t>ISBN</a:t>
            </a:r>
          </a:p>
          <a:p>
            <a:pPr algn="ctr" defTabSz="407484" fontAlgn="base" hangingPunct="0">
              <a:lnSpc>
                <a:spcPct val="83000"/>
              </a:lnSpc>
              <a:spcBef>
                <a:spcPct val="0"/>
              </a:spcBef>
              <a:spcAft>
                <a:spcPct val="0"/>
              </a:spcAft>
              <a:buClrTx/>
              <a:defRPr/>
            </a:pPr>
            <a:endParaRPr lang="en-CA" sz="800" b="1" dirty="0">
              <a:solidFill>
                <a:srgbClr val="000000"/>
              </a:solidFill>
              <a:latin typeface="FreeMono" charset="0"/>
            </a:endParaRPr>
          </a:p>
          <a:p>
            <a:pPr algn="ctr" defTabSz="407484" fontAlgn="base" hangingPunct="0">
              <a:lnSpc>
                <a:spcPct val="83000"/>
              </a:lnSpc>
              <a:spcBef>
                <a:spcPct val="0"/>
              </a:spcBef>
              <a:spcAft>
                <a:spcPct val="0"/>
              </a:spcAft>
              <a:buClrTx/>
              <a:defRPr/>
            </a:pPr>
            <a:r>
              <a:rPr lang="en-CA" sz="800" dirty="0">
                <a:solidFill>
                  <a:srgbClr val="000000"/>
                </a:solidFill>
                <a:latin typeface="FreeMono" charset="0"/>
              </a:rPr>
              <a:t>Paperback: 978-1-5255-0269-9</a:t>
            </a:r>
          </a:p>
          <a:p>
            <a:pPr algn="ctr" defTabSz="407484" fontAlgn="base" hangingPunct="0">
              <a:lnSpc>
                <a:spcPct val="83000"/>
              </a:lnSpc>
              <a:spcBef>
                <a:spcPct val="0"/>
              </a:spcBef>
              <a:spcAft>
                <a:spcPct val="0"/>
              </a:spcAft>
              <a:buClrTx/>
              <a:defRPr/>
            </a:pPr>
            <a:r>
              <a:rPr lang="en-CA" sz="800" dirty="0">
                <a:solidFill>
                  <a:srgbClr val="000000"/>
                </a:solidFill>
                <a:latin typeface="FreeMono" charset="0"/>
              </a:rPr>
              <a:t>Hardcover: 978-1-5255-0270-5</a:t>
            </a:r>
          </a:p>
          <a:p>
            <a:pPr algn="ctr" defTabSz="407484" fontAlgn="base" hangingPunct="0">
              <a:lnSpc>
                <a:spcPct val="83000"/>
              </a:lnSpc>
              <a:spcBef>
                <a:spcPct val="0"/>
              </a:spcBef>
              <a:spcAft>
                <a:spcPct val="0"/>
              </a:spcAft>
              <a:buClrTx/>
              <a:defRPr/>
            </a:pPr>
            <a:r>
              <a:rPr lang="en-CA" sz="800" dirty="0">
                <a:solidFill>
                  <a:srgbClr val="000000"/>
                </a:solidFill>
                <a:latin typeface="FreeMono" charset="0"/>
              </a:rPr>
              <a:t>E-book: 978-1-5255-0268-2</a:t>
            </a:r>
          </a:p>
          <a:p>
            <a:pPr algn="ctr" defTabSz="407484" fontAlgn="base" hangingPunct="0">
              <a:lnSpc>
                <a:spcPct val="83000"/>
              </a:lnSpc>
              <a:spcBef>
                <a:spcPct val="0"/>
              </a:spcBef>
              <a:spcAft>
                <a:spcPct val="0"/>
              </a:spcAft>
              <a:buClrTx/>
              <a:defRPr/>
            </a:pPr>
            <a:endParaRPr lang="en-CA" sz="800" dirty="0">
              <a:solidFill>
                <a:srgbClr val="000000"/>
              </a:solidFill>
              <a:latin typeface="FreeMono" charset="0"/>
            </a:endParaRPr>
          </a:p>
          <a:p>
            <a:pPr algn="ctr" defTabSz="407484" fontAlgn="base" hangingPunct="0">
              <a:lnSpc>
                <a:spcPct val="83000"/>
              </a:lnSpc>
              <a:spcBef>
                <a:spcPct val="0"/>
              </a:spcBef>
              <a:spcAft>
                <a:spcPct val="0"/>
              </a:spcAft>
              <a:buClrTx/>
              <a:defRPr/>
            </a:pPr>
            <a:r>
              <a:rPr lang="en-CA" sz="1000" b="1" dirty="0">
                <a:solidFill>
                  <a:srgbClr val="000000"/>
                </a:solidFill>
                <a:latin typeface="FreeMono" charset="0"/>
              </a:rPr>
              <a:t>Suggested Price</a:t>
            </a:r>
            <a:endParaRPr lang="en-CA" sz="800" b="1" dirty="0">
              <a:solidFill>
                <a:srgbClr val="000000"/>
              </a:solidFill>
              <a:latin typeface="FreeMono" charset="0"/>
            </a:endParaRPr>
          </a:p>
          <a:p>
            <a:pPr algn="ctr" defTabSz="407484" fontAlgn="base" hangingPunct="0">
              <a:lnSpc>
                <a:spcPct val="83000"/>
              </a:lnSpc>
              <a:spcBef>
                <a:spcPct val="0"/>
              </a:spcBef>
              <a:spcAft>
                <a:spcPct val="0"/>
              </a:spcAft>
              <a:buClrTx/>
              <a:defRPr/>
            </a:pPr>
            <a:r>
              <a:rPr lang="en-CA" sz="800" dirty="0">
                <a:solidFill>
                  <a:srgbClr val="000000"/>
                </a:solidFill>
                <a:latin typeface="FreeMono" charset="0"/>
              </a:rPr>
              <a:t>$7.99 USD</a:t>
            </a:r>
          </a:p>
          <a:p>
            <a:pPr algn="ctr" defTabSz="407484" fontAlgn="base" hangingPunct="0">
              <a:lnSpc>
                <a:spcPct val="83000"/>
              </a:lnSpc>
              <a:spcBef>
                <a:spcPct val="0"/>
              </a:spcBef>
              <a:spcAft>
                <a:spcPct val="0"/>
              </a:spcAft>
              <a:buClrTx/>
              <a:defRPr/>
            </a:pPr>
            <a:endParaRPr lang="en-CA" sz="800" b="1" dirty="0">
              <a:solidFill>
                <a:srgbClr val="000000"/>
              </a:solidFill>
              <a:latin typeface="FreeMono" charset="0"/>
            </a:endParaRPr>
          </a:p>
          <a:p>
            <a:pPr algn="ctr" defTabSz="407484" fontAlgn="base" hangingPunct="0">
              <a:lnSpc>
                <a:spcPct val="83000"/>
              </a:lnSpc>
              <a:spcBef>
                <a:spcPct val="0"/>
              </a:spcBef>
              <a:spcAft>
                <a:spcPct val="0"/>
              </a:spcAft>
              <a:buClrTx/>
              <a:defRPr/>
            </a:pPr>
            <a:r>
              <a:rPr lang="en-CA" sz="1000" b="1" dirty="0">
                <a:solidFill>
                  <a:srgbClr val="000000"/>
                </a:solidFill>
                <a:latin typeface="FreeMono" charset="0"/>
              </a:rPr>
              <a:t>Publication Date</a:t>
            </a:r>
            <a:endParaRPr lang="en-CA" sz="800" b="1" dirty="0">
              <a:solidFill>
                <a:srgbClr val="000000"/>
              </a:solidFill>
              <a:latin typeface="FreeMono" charset="0"/>
            </a:endParaRPr>
          </a:p>
          <a:p>
            <a:pPr algn="ctr" defTabSz="407484" fontAlgn="base" hangingPunct="0">
              <a:lnSpc>
                <a:spcPct val="83000"/>
              </a:lnSpc>
              <a:spcBef>
                <a:spcPct val="0"/>
              </a:spcBef>
              <a:spcAft>
                <a:spcPct val="0"/>
              </a:spcAft>
              <a:buClrTx/>
              <a:defRPr/>
            </a:pPr>
            <a:r>
              <a:rPr lang="en-CA" sz="800" dirty="0">
                <a:solidFill>
                  <a:srgbClr val="000000"/>
                </a:solidFill>
                <a:latin typeface="FreeMono" charset="0"/>
              </a:rPr>
              <a:t>April 11, 2017</a:t>
            </a:r>
          </a:p>
          <a:p>
            <a:pPr algn="ctr" defTabSz="407484" fontAlgn="base" hangingPunct="0">
              <a:lnSpc>
                <a:spcPct val="83000"/>
              </a:lnSpc>
              <a:spcBef>
                <a:spcPct val="0"/>
              </a:spcBef>
              <a:spcAft>
                <a:spcPct val="0"/>
              </a:spcAft>
              <a:buClrTx/>
              <a:defRPr/>
            </a:pPr>
            <a:endParaRPr lang="en-CA" sz="800" dirty="0">
              <a:solidFill>
                <a:srgbClr val="000000"/>
              </a:solidFill>
              <a:latin typeface="FreeMono" charset="0"/>
            </a:endParaRPr>
          </a:p>
          <a:p>
            <a:pPr algn="ctr" defTabSz="407484" fontAlgn="base" hangingPunct="0">
              <a:lnSpc>
                <a:spcPct val="83000"/>
              </a:lnSpc>
              <a:spcBef>
                <a:spcPct val="0"/>
              </a:spcBef>
              <a:spcAft>
                <a:spcPct val="0"/>
              </a:spcAft>
              <a:buClrTx/>
              <a:defRPr/>
            </a:pPr>
            <a:r>
              <a:rPr lang="en-CA" sz="1000" b="1" dirty="0">
                <a:solidFill>
                  <a:srgbClr val="000000"/>
                </a:solidFill>
                <a:latin typeface="FreeMono" charset="0"/>
              </a:rPr>
              <a:t>Genre</a:t>
            </a:r>
          </a:p>
          <a:p>
            <a:pPr algn="ctr" defTabSz="407484" fontAlgn="base" hangingPunct="0">
              <a:lnSpc>
                <a:spcPct val="83000"/>
              </a:lnSpc>
              <a:spcBef>
                <a:spcPct val="0"/>
              </a:spcBef>
              <a:spcAft>
                <a:spcPct val="0"/>
              </a:spcAft>
              <a:buClrTx/>
              <a:defRPr/>
            </a:pPr>
            <a:endParaRPr lang="en-CA" sz="800" b="1" dirty="0">
              <a:solidFill>
                <a:srgbClr val="000000"/>
              </a:solidFill>
              <a:latin typeface="FreeMono" charset="0"/>
            </a:endParaRPr>
          </a:p>
          <a:p>
            <a:pPr algn="ctr" defTabSz="407484" fontAlgn="base" hangingPunct="0">
              <a:lnSpc>
                <a:spcPct val="83000"/>
              </a:lnSpc>
              <a:spcBef>
                <a:spcPct val="0"/>
              </a:spcBef>
              <a:spcAft>
                <a:spcPct val="0"/>
              </a:spcAft>
              <a:buClrTx/>
              <a:defRPr/>
            </a:pPr>
            <a:r>
              <a:rPr lang="en-CA" sz="800" b="1" dirty="0">
                <a:solidFill>
                  <a:srgbClr val="000000"/>
                </a:solidFill>
                <a:latin typeface="FreeMono" charset="0"/>
              </a:rPr>
              <a:t>JNF001000</a:t>
            </a:r>
          </a:p>
          <a:p>
            <a:pPr algn="ctr" defTabSz="407484" fontAlgn="base" hangingPunct="0">
              <a:lnSpc>
                <a:spcPct val="83000"/>
              </a:lnSpc>
              <a:spcBef>
                <a:spcPct val="0"/>
              </a:spcBef>
              <a:spcAft>
                <a:spcPct val="0"/>
              </a:spcAft>
              <a:buClrTx/>
              <a:defRPr/>
            </a:pPr>
            <a:r>
              <a:rPr lang="en-CA" sz="800" dirty="0">
                <a:solidFill>
                  <a:srgbClr val="000000"/>
                </a:solidFill>
                <a:latin typeface="FreeMono" charset="0"/>
              </a:rPr>
              <a:t>Juvenile Nonfiction/Activity Books</a:t>
            </a:r>
          </a:p>
          <a:p>
            <a:pPr algn="ctr" defTabSz="407484" fontAlgn="base" hangingPunct="0">
              <a:lnSpc>
                <a:spcPct val="83000"/>
              </a:lnSpc>
              <a:spcBef>
                <a:spcPct val="0"/>
              </a:spcBef>
              <a:spcAft>
                <a:spcPct val="0"/>
              </a:spcAft>
              <a:buClrTx/>
              <a:defRPr/>
            </a:pPr>
            <a:r>
              <a:rPr lang="en-CA" sz="800" b="1" dirty="0">
                <a:solidFill>
                  <a:srgbClr val="000000"/>
                </a:solidFill>
                <a:latin typeface="FreeMono" charset="0"/>
              </a:rPr>
              <a:t>JNF053080</a:t>
            </a:r>
          </a:p>
          <a:p>
            <a:pPr algn="ctr" defTabSz="407484" fontAlgn="base" hangingPunct="0">
              <a:lnSpc>
                <a:spcPct val="83000"/>
              </a:lnSpc>
              <a:spcBef>
                <a:spcPct val="0"/>
              </a:spcBef>
              <a:spcAft>
                <a:spcPct val="0"/>
              </a:spcAft>
              <a:buClrTx/>
              <a:defRPr/>
            </a:pPr>
            <a:r>
              <a:rPr lang="en-CA" sz="800" dirty="0">
                <a:solidFill>
                  <a:srgbClr val="000000"/>
                </a:solidFill>
                <a:latin typeface="FreeMono" charset="0"/>
              </a:rPr>
              <a:t>Juvenile Nonfiction,/LGBT</a:t>
            </a:r>
          </a:p>
          <a:p>
            <a:pPr algn="ctr" defTabSz="407484" fontAlgn="base" hangingPunct="0">
              <a:lnSpc>
                <a:spcPct val="83000"/>
              </a:lnSpc>
              <a:spcBef>
                <a:spcPct val="0"/>
              </a:spcBef>
              <a:spcAft>
                <a:spcPct val="0"/>
              </a:spcAft>
              <a:buClrTx/>
              <a:defRPr/>
            </a:pPr>
            <a:r>
              <a:rPr lang="en-CA" sz="800" b="1" dirty="0">
                <a:solidFill>
                  <a:srgbClr val="000000"/>
                </a:solidFill>
                <a:latin typeface="FreeMono" charset="0"/>
              </a:rPr>
              <a:t>JNF053020</a:t>
            </a:r>
          </a:p>
          <a:p>
            <a:pPr algn="ctr" defTabSz="407484" fontAlgn="base" hangingPunct="0">
              <a:lnSpc>
                <a:spcPct val="83000"/>
              </a:lnSpc>
              <a:spcBef>
                <a:spcPct val="0"/>
              </a:spcBef>
              <a:spcAft>
                <a:spcPct val="0"/>
              </a:spcAft>
              <a:buClrTx/>
              <a:defRPr/>
            </a:pPr>
            <a:r>
              <a:rPr lang="en-CA" sz="800" dirty="0">
                <a:solidFill>
                  <a:srgbClr val="000000"/>
                </a:solidFill>
                <a:latin typeface="FreeMono" charset="0"/>
              </a:rPr>
              <a:t>Juvenile Nonfiction/Social Topics/Dating and Relationships</a:t>
            </a:r>
          </a:p>
          <a:p>
            <a:pPr algn="ctr" defTabSz="407484" fontAlgn="base" hangingPunct="0">
              <a:lnSpc>
                <a:spcPct val="83000"/>
              </a:lnSpc>
              <a:spcBef>
                <a:spcPct val="0"/>
              </a:spcBef>
              <a:spcAft>
                <a:spcPct val="0"/>
              </a:spcAft>
              <a:buClrTx/>
              <a:defRPr/>
            </a:pPr>
            <a:endParaRPr lang="en-CA" sz="800" b="1" dirty="0">
              <a:solidFill>
                <a:srgbClr val="000000"/>
              </a:solidFill>
              <a:latin typeface="FreeMono" charset="0"/>
            </a:endParaRPr>
          </a:p>
          <a:p>
            <a:pPr algn="ctr" defTabSz="407484" fontAlgn="base" hangingPunct="0">
              <a:lnSpc>
                <a:spcPct val="83000"/>
              </a:lnSpc>
              <a:spcBef>
                <a:spcPct val="0"/>
              </a:spcBef>
              <a:spcAft>
                <a:spcPct val="0"/>
              </a:spcAft>
              <a:buClrTx/>
              <a:defRPr/>
            </a:pPr>
            <a:r>
              <a:rPr lang="en-CA" sz="1000" b="1" dirty="0">
                <a:solidFill>
                  <a:srgbClr val="000000"/>
                </a:solidFill>
                <a:latin typeface="FreeMono" charset="0"/>
              </a:rPr>
              <a:t>Page Count</a:t>
            </a:r>
            <a:endParaRPr lang="en-CA" sz="800" b="1" dirty="0">
              <a:solidFill>
                <a:srgbClr val="000000"/>
              </a:solidFill>
              <a:latin typeface="FreeMono" charset="0"/>
            </a:endParaRPr>
          </a:p>
          <a:p>
            <a:pPr algn="ctr" defTabSz="407484" fontAlgn="base" hangingPunct="0">
              <a:lnSpc>
                <a:spcPct val="83000"/>
              </a:lnSpc>
              <a:spcBef>
                <a:spcPct val="0"/>
              </a:spcBef>
              <a:spcAft>
                <a:spcPct val="0"/>
              </a:spcAft>
              <a:buClrTx/>
              <a:defRPr/>
            </a:pPr>
            <a:r>
              <a:rPr lang="en-CA" sz="800" dirty="0">
                <a:solidFill>
                  <a:srgbClr val="000000"/>
                </a:solidFill>
                <a:latin typeface="FreeMono" charset="0"/>
              </a:rPr>
              <a:t>36 pages</a:t>
            </a:r>
          </a:p>
          <a:p>
            <a:pPr algn="ctr" defTabSz="407484" fontAlgn="base" hangingPunct="0">
              <a:lnSpc>
                <a:spcPct val="83000"/>
              </a:lnSpc>
              <a:spcBef>
                <a:spcPct val="0"/>
              </a:spcBef>
              <a:spcAft>
                <a:spcPct val="0"/>
              </a:spcAft>
              <a:buClrTx/>
              <a:defRPr/>
            </a:pPr>
            <a:endParaRPr lang="en-CA" sz="800" b="1" dirty="0">
              <a:solidFill>
                <a:srgbClr val="000000"/>
              </a:solidFill>
              <a:latin typeface="FreeMono" charset="0"/>
            </a:endParaRPr>
          </a:p>
          <a:p>
            <a:pPr algn="ctr" defTabSz="407484" fontAlgn="base" hangingPunct="0">
              <a:lnSpc>
                <a:spcPct val="83000"/>
              </a:lnSpc>
              <a:spcBef>
                <a:spcPct val="0"/>
              </a:spcBef>
              <a:spcAft>
                <a:spcPct val="0"/>
              </a:spcAft>
              <a:buClrTx/>
              <a:defRPr/>
            </a:pPr>
            <a:r>
              <a:rPr lang="en-CA" sz="1000" b="1" dirty="0">
                <a:solidFill>
                  <a:srgbClr val="000000"/>
                </a:solidFill>
                <a:latin typeface="FreeMono" charset="0"/>
              </a:rPr>
              <a:t>Trim Size</a:t>
            </a:r>
          </a:p>
          <a:p>
            <a:pPr algn="ctr" defTabSz="407484" fontAlgn="base" hangingPunct="0">
              <a:lnSpc>
                <a:spcPct val="83000"/>
              </a:lnSpc>
              <a:spcBef>
                <a:spcPct val="0"/>
              </a:spcBef>
              <a:spcAft>
                <a:spcPct val="0"/>
              </a:spcAft>
              <a:buClrTx/>
              <a:defRPr/>
            </a:pPr>
            <a:r>
              <a:rPr lang="en-CA" sz="800" dirty="0">
                <a:solidFill>
                  <a:srgbClr val="000000"/>
                </a:solidFill>
                <a:latin typeface="FreeMono" charset="0"/>
              </a:rPr>
              <a:t>8.5 x 8.5</a:t>
            </a:r>
          </a:p>
          <a:p>
            <a:pPr algn="ctr" defTabSz="407484" fontAlgn="base" hangingPunct="0">
              <a:lnSpc>
                <a:spcPct val="83000"/>
              </a:lnSpc>
              <a:spcBef>
                <a:spcPct val="0"/>
              </a:spcBef>
              <a:spcAft>
                <a:spcPct val="0"/>
              </a:spcAft>
              <a:buClrTx/>
              <a:defRPr/>
            </a:pPr>
            <a:endParaRPr lang="en-CA" sz="800" b="1" dirty="0">
              <a:solidFill>
                <a:srgbClr val="000000"/>
              </a:solidFill>
              <a:latin typeface="FreeMono" charset="0"/>
            </a:endParaRPr>
          </a:p>
          <a:p>
            <a:pPr algn="ctr" defTabSz="407484" fontAlgn="base" hangingPunct="0">
              <a:lnSpc>
                <a:spcPct val="83000"/>
              </a:lnSpc>
              <a:spcBef>
                <a:spcPct val="0"/>
              </a:spcBef>
              <a:spcAft>
                <a:spcPct val="0"/>
              </a:spcAft>
              <a:buClrTx/>
              <a:defRPr/>
            </a:pPr>
            <a:r>
              <a:rPr lang="en-CA" sz="1000" b="1" dirty="0">
                <a:solidFill>
                  <a:srgbClr val="000000"/>
                </a:solidFill>
                <a:latin typeface="FreeMono" charset="0"/>
              </a:rPr>
              <a:t>Publisher</a:t>
            </a:r>
          </a:p>
          <a:p>
            <a:pPr algn="ctr" defTabSz="407484" fontAlgn="base" hangingPunct="0">
              <a:lnSpc>
                <a:spcPct val="83000"/>
              </a:lnSpc>
              <a:spcBef>
                <a:spcPct val="0"/>
              </a:spcBef>
              <a:spcAft>
                <a:spcPct val="0"/>
              </a:spcAft>
              <a:buClrTx/>
              <a:defRPr/>
            </a:pPr>
            <a:r>
              <a:rPr lang="en-CA" sz="800" dirty="0">
                <a:solidFill>
                  <a:srgbClr val="000000"/>
                </a:solidFill>
                <a:latin typeface="FreeMono" charset="0"/>
              </a:rPr>
              <a:t>FriesenPress</a:t>
            </a:r>
          </a:p>
          <a:p>
            <a:pPr algn="ctr" defTabSz="407484" fontAlgn="base" hangingPunct="0">
              <a:lnSpc>
                <a:spcPct val="83000"/>
              </a:lnSpc>
              <a:spcBef>
                <a:spcPct val="0"/>
              </a:spcBef>
              <a:spcAft>
                <a:spcPct val="0"/>
              </a:spcAft>
              <a:buClrTx/>
              <a:defRPr/>
            </a:pPr>
            <a:endParaRPr lang="en-CA" sz="1000" b="1" dirty="0">
              <a:solidFill>
                <a:srgbClr val="000000"/>
              </a:solidFill>
              <a:latin typeface="FreeMono" charset="0"/>
            </a:endParaRPr>
          </a:p>
          <a:p>
            <a:pPr algn="ctr" defTabSz="407484" fontAlgn="base" hangingPunct="0">
              <a:lnSpc>
                <a:spcPct val="83000"/>
              </a:lnSpc>
              <a:spcBef>
                <a:spcPct val="0"/>
              </a:spcBef>
              <a:spcAft>
                <a:spcPct val="0"/>
              </a:spcAft>
              <a:buClrTx/>
              <a:defRPr/>
            </a:pPr>
            <a:r>
              <a:rPr lang="en-CA" sz="1000" b="1" dirty="0">
                <a:solidFill>
                  <a:srgbClr val="000000"/>
                </a:solidFill>
                <a:latin typeface="FreeMono" charset="0"/>
              </a:rPr>
              <a:t>  Wholesale </a:t>
            </a:r>
          </a:p>
          <a:p>
            <a:pPr algn="ctr" defTabSz="407484" fontAlgn="base" hangingPunct="0">
              <a:lnSpc>
                <a:spcPct val="83000"/>
              </a:lnSpc>
              <a:spcBef>
                <a:spcPct val="0"/>
              </a:spcBef>
              <a:spcAft>
                <a:spcPct val="0"/>
              </a:spcAft>
              <a:buClrTx/>
              <a:defRPr/>
            </a:pPr>
            <a:r>
              <a:rPr lang="en-CA" sz="800" dirty="0">
                <a:solidFill>
                  <a:srgbClr val="000000"/>
                </a:solidFill>
                <a:latin typeface="FreeMono" charset="0"/>
              </a:rPr>
              <a:t>INGRAM Catalogue</a:t>
            </a:r>
          </a:p>
          <a:p>
            <a:pPr algn="ctr" defTabSz="407484" fontAlgn="base" hangingPunct="0">
              <a:lnSpc>
                <a:spcPct val="83000"/>
              </a:lnSpc>
              <a:spcBef>
                <a:spcPct val="0"/>
              </a:spcBef>
              <a:spcAft>
                <a:spcPct val="0"/>
              </a:spcAft>
              <a:buClrTx/>
              <a:defRPr/>
            </a:pPr>
            <a:endParaRPr lang="en-CA" sz="800" b="1" dirty="0">
              <a:solidFill>
                <a:srgbClr val="000000"/>
              </a:solidFill>
              <a:latin typeface="FreeMono" charset="0"/>
            </a:endParaRPr>
          </a:p>
          <a:p>
            <a:pPr algn="ctr" defTabSz="407484" fontAlgn="base" hangingPunct="0">
              <a:lnSpc>
                <a:spcPct val="83000"/>
              </a:lnSpc>
              <a:spcBef>
                <a:spcPct val="0"/>
              </a:spcBef>
              <a:spcAft>
                <a:spcPct val="0"/>
              </a:spcAft>
              <a:buClrTx/>
              <a:defRPr/>
            </a:pPr>
            <a:r>
              <a:rPr lang="en-CA" sz="1000" b="1" dirty="0">
                <a:solidFill>
                  <a:srgbClr val="000000"/>
                </a:solidFill>
                <a:latin typeface="FreeMono" charset="0"/>
              </a:rPr>
              <a:t>Individual Order</a:t>
            </a:r>
          </a:p>
          <a:p>
            <a:pPr algn="ctr" defTabSz="407484" fontAlgn="base" hangingPunct="0">
              <a:lnSpc>
                <a:spcPct val="83000"/>
              </a:lnSpc>
              <a:spcBef>
                <a:spcPct val="0"/>
              </a:spcBef>
              <a:spcAft>
                <a:spcPct val="0"/>
              </a:spcAft>
              <a:buClrTx/>
              <a:defRPr/>
            </a:pPr>
            <a:r>
              <a:rPr lang="en-CA" sz="800" dirty="0">
                <a:solidFill>
                  <a:srgbClr val="000000"/>
                </a:solidFill>
                <a:latin typeface="FreeMono" charset="0"/>
              </a:rPr>
              <a:t>http://www.friesenpress.com/bookstore/title/119734000033039011</a:t>
            </a:r>
          </a:p>
        </p:txBody>
      </p:sp>
      <p:sp>
        <p:nvSpPr>
          <p:cNvPr id="3076" name="Text Box 4"/>
          <p:cNvSpPr txBox="1">
            <a:spLocks noChangeArrowheads="1"/>
          </p:cNvSpPr>
          <p:nvPr/>
        </p:nvSpPr>
        <p:spPr bwMode="auto">
          <a:xfrm>
            <a:off x="326881" y="6041435"/>
            <a:ext cx="6694560" cy="4723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1" tIns="40816" rIns="81631" bIns="40816"/>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lgn="ctr" defTabSz="407484" fontAlgn="base" hangingPunct="0">
              <a:lnSpc>
                <a:spcPct val="107000"/>
              </a:lnSpc>
              <a:spcBef>
                <a:spcPct val="0"/>
              </a:spcBef>
              <a:spcAft>
                <a:spcPct val="0"/>
              </a:spcAft>
              <a:buSzPct val="100000"/>
              <a:defRPr/>
            </a:pPr>
            <a:r>
              <a:rPr lang="en-CA" altLang="en-US" sz="1100" dirty="0">
                <a:latin typeface="URW Palladio L" charset="0"/>
              </a:rPr>
              <a:t>For more information, please visit:</a:t>
            </a:r>
          </a:p>
          <a:p>
            <a:pPr algn="ctr" defTabSz="407484" fontAlgn="base" hangingPunct="0">
              <a:lnSpc>
                <a:spcPct val="107000"/>
              </a:lnSpc>
              <a:spcBef>
                <a:spcPct val="0"/>
              </a:spcBef>
              <a:spcAft>
                <a:spcPct val="0"/>
              </a:spcAft>
              <a:buSzPct val="100000"/>
              <a:defRPr/>
            </a:pPr>
            <a:r>
              <a:rPr lang="en-CA" altLang="en-US" sz="1300" b="1" dirty="0" smtClean="0">
                <a:latin typeface="URW Palladio L" charset="0"/>
              </a:rPr>
              <a:t>www.lifewithkidsbooks.com</a:t>
            </a:r>
            <a:endParaRPr lang="en-CA" altLang="en-US" sz="1300" b="1" dirty="0">
              <a:latin typeface="URW Palladio L" charset="0"/>
            </a:endParaRPr>
          </a:p>
        </p:txBody>
      </p:sp>
      <p:sp>
        <p:nvSpPr>
          <p:cNvPr id="3078" name="Text Box 6"/>
          <p:cNvSpPr txBox="1">
            <a:spLocks noChangeArrowheads="1"/>
          </p:cNvSpPr>
          <p:nvPr/>
        </p:nvSpPr>
        <p:spPr bwMode="auto">
          <a:xfrm>
            <a:off x="7184160" y="489653"/>
            <a:ext cx="1468800" cy="2736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1" tIns="40816" rIns="81631" bIns="40816"/>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lgn="ctr" defTabSz="407484" fontAlgn="base" hangingPunct="0">
              <a:lnSpc>
                <a:spcPct val="93000"/>
              </a:lnSpc>
              <a:spcBef>
                <a:spcPct val="0"/>
              </a:spcBef>
              <a:spcAft>
                <a:spcPct val="0"/>
              </a:spcAft>
              <a:buSzPct val="100000"/>
              <a:defRPr/>
            </a:pPr>
            <a:r>
              <a:rPr lang="en-CA" altLang="en-US" sz="700" b="1" dirty="0"/>
              <a:t>www.friesenpress.com</a:t>
            </a:r>
          </a:p>
          <a:p>
            <a:pPr algn="ctr" defTabSz="407484" fontAlgn="base" hangingPunct="0">
              <a:lnSpc>
                <a:spcPct val="93000"/>
              </a:lnSpc>
              <a:spcBef>
                <a:spcPct val="0"/>
              </a:spcBef>
              <a:spcAft>
                <a:spcPct val="0"/>
              </a:spcAft>
              <a:buSzPct val="100000"/>
              <a:defRPr/>
            </a:pPr>
            <a:r>
              <a:rPr lang="en-CA" altLang="en-US" sz="600" b="1" dirty="0"/>
              <a:t>1-888-378-6793</a:t>
            </a:r>
          </a:p>
        </p:txBody>
      </p:sp>
      <p:sp>
        <p:nvSpPr>
          <p:cNvPr id="3079" name="Text Box 7"/>
          <p:cNvSpPr txBox="1">
            <a:spLocks noChangeArrowheads="1"/>
          </p:cNvSpPr>
          <p:nvPr/>
        </p:nvSpPr>
        <p:spPr bwMode="auto">
          <a:xfrm>
            <a:off x="1241280" y="2935030"/>
            <a:ext cx="1828800" cy="3960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1" tIns="40816" rIns="81631" bIns="40816"/>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defTabSz="407484" fontAlgn="base" hangingPunct="0">
              <a:lnSpc>
                <a:spcPct val="93000"/>
              </a:lnSpc>
              <a:spcBef>
                <a:spcPct val="0"/>
              </a:spcBef>
              <a:spcAft>
                <a:spcPct val="0"/>
              </a:spcAft>
              <a:buSzPct val="100000"/>
              <a:defRPr/>
            </a:pPr>
            <a:r>
              <a:rPr lang="en-CA" altLang="en-US" b="1" dirty="0" smtClean="0"/>
              <a:t>Book Cover</a:t>
            </a:r>
          </a:p>
        </p:txBody>
      </p:sp>
      <p:sp>
        <p:nvSpPr>
          <p:cNvPr id="3080" name="Text Box 8"/>
          <p:cNvSpPr txBox="1">
            <a:spLocks noChangeArrowheads="1"/>
          </p:cNvSpPr>
          <p:nvPr/>
        </p:nvSpPr>
        <p:spPr bwMode="auto">
          <a:xfrm>
            <a:off x="3657600" y="1371025"/>
            <a:ext cx="2808000" cy="25807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1" tIns="40816" rIns="81631" bIns="40816"/>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lgn="ctr" defTabSz="407484" fontAlgn="base" hangingPunct="0">
              <a:lnSpc>
                <a:spcPct val="93000"/>
              </a:lnSpc>
              <a:spcBef>
                <a:spcPct val="0"/>
              </a:spcBef>
              <a:spcAft>
                <a:spcPct val="0"/>
              </a:spcAft>
              <a:buSzPct val="100000"/>
              <a:defRPr/>
            </a:pPr>
            <a:r>
              <a:rPr lang="en-CA" altLang="en-US" b="1" dirty="0" smtClean="0">
                <a:solidFill>
                  <a:srgbClr val="9A4EA7"/>
                </a:solidFill>
              </a:rPr>
              <a:t>About the Book</a:t>
            </a:r>
          </a:p>
          <a:p>
            <a:pPr algn="ctr" defTabSz="407484" fontAlgn="base" hangingPunct="0">
              <a:lnSpc>
                <a:spcPct val="93000"/>
              </a:lnSpc>
              <a:spcBef>
                <a:spcPct val="0"/>
              </a:spcBef>
              <a:spcAft>
                <a:spcPct val="0"/>
              </a:spcAft>
              <a:buSzPct val="100000"/>
              <a:defRPr/>
            </a:pPr>
            <a:endParaRPr lang="en-CA" altLang="en-US" sz="1100" b="1" dirty="0"/>
          </a:p>
          <a:p>
            <a:pPr defTabSz="407484" fontAlgn="base" hangingPunct="0">
              <a:lnSpc>
                <a:spcPct val="93000"/>
              </a:lnSpc>
              <a:spcBef>
                <a:spcPct val="0"/>
              </a:spcBef>
              <a:spcAft>
                <a:spcPct val="0"/>
              </a:spcAft>
              <a:buSzPct val="100000"/>
              <a:defRPr/>
            </a:pPr>
            <a:r>
              <a:rPr lang="en-CA" altLang="en-US" sz="1000" dirty="0">
                <a:latin typeface="Comic Sans MS"/>
                <a:cs typeface="Comic Sans MS"/>
              </a:rPr>
              <a:t>Sometimes life looks like this</a:t>
            </a:r>
            <a:r>
              <a:rPr lang="is-IS" altLang="en-US" sz="1000" dirty="0">
                <a:latin typeface="Comic Sans MS"/>
                <a:cs typeface="Comic Sans MS"/>
              </a:rPr>
              <a:t>…</a:t>
            </a:r>
          </a:p>
          <a:p>
            <a:pPr defTabSz="407484" fontAlgn="base" hangingPunct="0">
              <a:lnSpc>
                <a:spcPct val="93000"/>
              </a:lnSpc>
              <a:spcBef>
                <a:spcPct val="0"/>
              </a:spcBef>
              <a:spcAft>
                <a:spcPct val="0"/>
              </a:spcAft>
              <a:buSzPct val="100000"/>
              <a:defRPr/>
            </a:pPr>
            <a:endParaRPr lang="is-IS" altLang="en-US" sz="1000" dirty="0">
              <a:latin typeface="Comic Sans MS"/>
              <a:cs typeface="Comic Sans MS"/>
            </a:endParaRPr>
          </a:p>
          <a:p>
            <a:pPr defTabSz="407484" fontAlgn="base" hangingPunct="0">
              <a:lnSpc>
                <a:spcPct val="93000"/>
              </a:lnSpc>
              <a:spcBef>
                <a:spcPct val="0"/>
              </a:spcBef>
              <a:spcAft>
                <a:spcPct val="0"/>
              </a:spcAft>
              <a:buSzPct val="100000"/>
              <a:defRPr/>
            </a:pPr>
            <a:r>
              <a:rPr lang="is-IS" altLang="en-US" sz="1000" dirty="0">
                <a:latin typeface="Comic Sans MS"/>
                <a:cs typeface="Comic Sans MS"/>
              </a:rPr>
              <a:t>Everyone loves each other in this family.  The book was illustrated by two young girls.  It is an interactive story representing their viewpoint on what life looks lke when their mommy is dating a woman. This book is intended to help teachers share details about diversity in families, as well as mothers assisting their children to understand and appreciate the relationship between their mother and her new girlfriend.</a:t>
            </a:r>
          </a:p>
          <a:p>
            <a:pPr defTabSz="407484" fontAlgn="base" hangingPunct="0">
              <a:lnSpc>
                <a:spcPct val="93000"/>
              </a:lnSpc>
              <a:spcBef>
                <a:spcPct val="0"/>
              </a:spcBef>
              <a:spcAft>
                <a:spcPct val="0"/>
              </a:spcAft>
              <a:buSzPct val="100000"/>
              <a:defRPr/>
            </a:pPr>
            <a:endParaRPr lang="is-IS" altLang="en-US" sz="1000" dirty="0">
              <a:latin typeface="Comic Sans MS"/>
              <a:cs typeface="Comic Sans MS"/>
            </a:endParaRPr>
          </a:p>
          <a:p>
            <a:pPr defTabSz="407484" fontAlgn="base" hangingPunct="0">
              <a:lnSpc>
                <a:spcPct val="93000"/>
              </a:lnSpc>
              <a:spcBef>
                <a:spcPct val="0"/>
              </a:spcBef>
              <a:spcAft>
                <a:spcPct val="0"/>
              </a:spcAft>
              <a:buSzPct val="100000"/>
              <a:defRPr/>
            </a:pPr>
            <a:r>
              <a:rPr lang="is-IS" altLang="en-US" sz="1000" dirty="0">
                <a:latin typeface="Comic Sans MS"/>
                <a:cs typeface="Comic Sans MS"/>
              </a:rPr>
              <a:t>What does your family look like?</a:t>
            </a:r>
            <a:endParaRPr lang="en-CA" altLang="en-US" sz="1000" dirty="0">
              <a:latin typeface="Comic Sans MS"/>
              <a:cs typeface="Comic Sans MS"/>
            </a:endParaRPr>
          </a:p>
        </p:txBody>
      </p:sp>
      <p:sp>
        <p:nvSpPr>
          <p:cNvPr id="3081" name="Rectangle 9"/>
          <p:cNvSpPr>
            <a:spLocks noChangeArrowheads="1"/>
          </p:cNvSpPr>
          <p:nvPr/>
        </p:nvSpPr>
        <p:spPr bwMode="auto">
          <a:xfrm>
            <a:off x="3526560" y="1208289"/>
            <a:ext cx="3070080" cy="2808295"/>
          </a:xfrm>
          <a:prstGeom prst="rect">
            <a:avLst/>
          </a:prstGeom>
          <a:noFill/>
          <a:ln w="9360" cap="flat">
            <a:solidFill>
              <a:srgbClr val="999999"/>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36" tIns="41469" rIns="82936" bIns="41469" anchor="ctr"/>
          <a:lstStyle/>
          <a:p>
            <a:pPr defTabSz="407484" fontAlgn="base" hangingPunct="0">
              <a:lnSpc>
                <a:spcPct val="93000"/>
              </a:lnSpc>
              <a:spcBef>
                <a:spcPct val="0"/>
              </a:spcBef>
              <a:spcAft>
                <a:spcPct val="0"/>
              </a:spcAft>
              <a:buClr>
                <a:srgbClr val="000000"/>
              </a:buClr>
              <a:buSzPct val="100000"/>
              <a:defRPr/>
            </a:pPr>
            <a:endParaRPr lang="en-US" dirty="0">
              <a:solidFill>
                <a:srgbClr val="FFFFFF"/>
              </a:solidFill>
              <a:latin typeface="Arial" charset="0"/>
              <a:ea typeface="ＭＳ Ｐゴシック" charset="0"/>
              <a:cs typeface="DejaVu Sans" charset="0"/>
            </a:endParaRPr>
          </a:p>
        </p:txBody>
      </p:sp>
      <p:sp>
        <p:nvSpPr>
          <p:cNvPr id="3082" name="Text Box 10"/>
          <p:cNvSpPr txBox="1">
            <a:spLocks noChangeArrowheads="1"/>
          </p:cNvSpPr>
          <p:nvPr/>
        </p:nvSpPr>
        <p:spPr bwMode="auto">
          <a:xfrm>
            <a:off x="3592802" y="4278691"/>
            <a:ext cx="3003840" cy="14372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1" tIns="40816" rIns="81631" bIns="40816"/>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lgn="ctr" defTabSz="407484" fontAlgn="base" hangingPunct="0">
              <a:lnSpc>
                <a:spcPct val="93000"/>
              </a:lnSpc>
              <a:spcBef>
                <a:spcPct val="0"/>
              </a:spcBef>
              <a:spcAft>
                <a:spcPct val="0"/>
              </a:spcAft>
              <a:buSzPct val="100000"/>
              <a:defRPr/>
            </a:pPr>
            <a:r>
              <a:rPr lang="en-CA" altLang="en-US" b="1" dirty="0" smtClean="0">
                <a:solidFill>
                  <a:srgbClr val="9A4EA7"/>
                </a:solidFill>
              </a:rPr>
              <a:t>Book Review/Quote</a:t>
            </a:r>
          </a:p>
          <a:p>
            <a:pPr algn="ctr" defTabSz="407484" fontAlgn="base" hangingPunct="0">
              <a:lnSpc>
                <a:spcPct val="93000"/>
              </a:lnSpc>
              <a:spcBef>
                <a:spcPct val="0"/>
              </a:spcBef>
              <a:spcAft>
                <a:spcPct val="0"/>
              </a:spcAft>
              <a:buSzPct val="100000"/>
              <a:defRPr/>
            </a:pPr>
            <a:endParaRPr lang="en-CA" altLang="en-US" sz="900" b="1" dirty="0">
              <a:solidFill>
                <a:srgbClr val="B323FF"/>
              </a:solidFill>
              <a:latin typeface="Arial"/>
            </a:endParaRPr>
          </a:p>
          <a:p>
            <a:pPr defTabSz="407484" fontAlgn="base" hangingPunct="0">
              <a:lnSpc>
                <a:spcPct val="93000"/>
              </a:lnSpc>
              <a:spcBef>
                <a:spcPct val="0"/>
              </a:spcBef>
              <a:spcAft>
                <a:spcPct val="0"/>
              </a:spcAft>
              <a:buSzPct val="100000"/>
              <a:defRPr/>
            </a:pPr>
            <a:r>
              <a:rPr lang="en-CA" altLang="en-US" sz="900" dirty="0">
                <a:latin typeface="Arial"/>
              </a:rPr>
              <a:t>“My wonderful friend Noreen, alongside her two amazing daughters, wrote and designed a lovely book about how some families may look different yet have the same ideals as everyone else. Being a Child and Youth major with a passion for LGBTQ youth/families, having a book like this available is important and educational.”</a:t>
            </a:r>
          </a:p>
          <a:p>
            <a:pPr defTabSz="407484" fontAlgn="base" hangingPunct="0">
              <a:lnSpc>
                <a:spcPct val="93000"/>
              </a:lnSpc>
              <a:spcBef>
                <a:spcPct val="0"/>
              </a:spcBef>
              <a:spcAft>
                <a:spcPct val="0"/>
              </a:spcAft>
              <a:buSzPct val="100000"/>
              <a:defRPr/>
            </a:pPr>
            <a:endParaRPr lang="en-CA" altLang="en-US" sz="900" dirty="0">
              <a:latin typeface="Arial"/>
            </a:endParaRPr>
          </a:p>
          <a:p>
            <a:pPr algn="r" defTabSz="407484" fontAlgn="base" hangingPunct="0">
              <a:lnSpc>
                <a:spcPct val="93000"/>
              </a:lnSpc>
              <a:spcBef>
                <a:spcPct val="0"/>
              </a:spcBef>
              <a:spcAft>
                <a:spcPct val="0"/>
              </a:spcAft>
              <a:buSzPct val="100000"/>
              <a:defRPr/>
            </a:pPr>
            <a:r>
              <a:rPr lang="en-CA" altLang="en-US" sz="900" b="1" dirty="0">
                <a:latin typeface="Arial"/>
              </a:rPr>
              <a:t>~  Adam  Coleman</a:t>
            </a:r>
          </a:p>
        </p:txBody>
      </p:sp>
      <p:sp>
        <p:nvSpPr>
          <p:cNvPr id="3083" name="Rectangle 11"/>
          <p:cNvSpPr>
            <a:spLocks noChangeArrowheads="1"/>
          </p:cNvSpPr>
          <p:nvPr/>
        </p:nvSpPr>
        <p:spPr bwMode="auto">
          <a:xfrm>
            <a:off x="3526560" y="4082831"/>
            <a:ext cx="3070080" cy="1862115"/>
          </a:xfrm>
          <a:prstGeom prst="rect">
            <a:avLst/>
          </a:prstGeom>
          <a:noFill/>
          <a:ln w="9360" cap="flat">
            <a:solidFill>
              <a:srgbClr val="999999"/>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36" tIns="41469" rIns="82936" bIns="41469" anchor="ctr"/>
          <a:lstStyle/>
          <a:p>
            <a:pPr defTabSz="407484" fontAlgn="base" hangingPunct="0">
              <a:lnSpc>
                <a:spcPct val="93000"/>
              </a:lnSpc>
              <a:spcBef>
                <a:spcPct val="0"/>
              </a:spcBef>
              <a:spcAft>
                <a:spcPct val="0"/>
              </a:spcAft>
              <a:buClr>
                <a:srgbClr val="000000"/>
              </a:buClr>
              <a:buSzPct val="100000"/>
              <a:defRPr/>
            </a:pPr>
            <a:endParaRPr lang="en-US" dirty="0">
              <a:solidFill>
                <a:srgbClr val="FFFFFF"/>
              </a:solidFill>
              <a:latin typeface="Arial" charset="0"/>
              <a:ea typeface="ＭＳ Ｐゴシック" charset="0"/>
              <a:cs typeface="DejaVu Sans" charset="0"/>
            </a:endParaRPr>
          </a:p>
        </p:txBody>
      </p:sp>
      <p:sp>
        <p:nvSpPr>
          <p:cNvPr id="3084" name="Rectangle 12"/>
          <p:cNvSpPr>
            <a:spLocks noChangeArrowheads="1"/>
          </p:cNvSpPr>
          <p:nvPr/>
        </p:nvSpPr>
        <p:spPr bwMode="auto">
          <a:xfrm>
            <a:off x="326881" y="1241412"/>
            <a:ext cx="3134880" cy="4703534"/>
          </a:xfrm>
          <a:prstGeom prst="rect">
            <a:avLst/>
          </a:prstGeom>
          <a:noFill/>
          <a:ln w="9360" cap="flat">
            <a:solidFill>
              <a:srgbClr val="80808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36" tIns="41469" rIns="82936" bIns="41469" anchor="ctr"/>
          <a:lstStyle/>
          <a:p>
            <a:pPr defTabSz="407484" fontAlgn="base" hangingPunct="0">
              <a:lnSpc>
                <a:spcPct val="93000"/>
              </a:lnSpc>
              <a:spcBef>
                <a:spcPct val="0"/>
              </a:spcBef>
              <a:spcAft>
                <a:spcPct val="0"/>
              </a:spcAft>
              <a:buClr>
                <a:srgbClr val="000000"/>
              </a:buClr>
              <a:buSzPct val="100000"/>
              <a:defRPr/>
            </a:pPr>
            <a:endParaRPr lang="en-US" dirty="0">
              <a:solidFill>
                <a:srgbClr val="FFFFFF"/>
              </a:solidFill>
              <a:latin typeface="Arial" charset="0"/>
              <a:ea typeface="ＭＳ Ｐゴシック" charset="0"/>
              <a:cs typeface="DejaVu Sans" charset="0"/>
            </a:endParaRPr>
          </a:p>
        </p:txBody>
      </p:sp>
      <p:pic>
        <p:nvPicPr>
          <p:cNvPr id="1434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97600" y="57606"/>
            <a:ext cx="2050560" cy="5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2721" y="1860677"/>
            <a:ext cx="2772000" cy="2940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4" y="817583"/>
            <a:ext cx="6965245" cy="719117"/>
          </a:xfrm>
        </p:spPr>
        <p:txBody>
          <a:bodyPr>
            <a:noAutofit/>
          </a:bodyPr>
          <a:lstStyle/>
          <a:p>
            <a:r>
              <a:rPr lang="en-US" dirty="0">
                <a:solidFill>
                  <a:schemeClr val="accent4"/>
                </a:solidFill>
              </a:rPr>
              <a:t>Media Outline</a:t>
            </a:r>
            <a:endParaRPr lang="en-US" dirty="0"/>
          </a:p>
        </p:txBody>
      </p:sp>
      <p:sp>
        <p:nvSpPr>
          <p:cNvPr id="3" name="Content Placeholder 2"/>
          <p:cNvSpPr>
            <a:spLocks noGrp="1"/>
          </p:cNvSpPr>
          <p:nvPr>
            <p:ph sz="quarter" idx="13"/>
          </p:nvPr>
        </p:nvSpPr>
        <p:spPr>
          <a:xfrm>
            <a:off x="1184149" y="1631950"/>
            <a:ext cx="3200400" cy="4311650"/>
          </a:xfrm>
        </p:spPr>
        <p:txBody>
          <a:bodyPr>
            <a:normAutofit fontScale="47500" lnSpcReduction="20000"/>
          </a:bodyPr>
          <a:lstStyle/>
          <a:p>
            <a:pPr marL="0" indent="0" algn="ctr">
              <a:buNone/>
            </a:pPr>
            <a:r>
              <a:rPr lang="en-CA" sz="3400" b="1" u="sng" dirty="0">
                <a:solidFill>
                  <a:schemeClr val="accent4"/>
                </a:solidFill>
              </a:rPr>
              <a:t>Events completed:</a:t>
            </a:r>
            <a:endParaRPr lang="en-CA" sz="3400" dirty="0">
              <a:solidFill>
                <a:schemeClr val="accent4"/>
              </a:solidFill>
            </a:endParaRPr>
          </a:p>
          <a:p>
            <a:pPr algn="ctr"/>
            <a:endParaRPr lang="en-CA" dirty="0"/>
          </a:p>
          <a:p>
            <a:pPr marL="0" indent="0" algn="ctr">
              <a:buNone/>
            </a:pPr>
            <a:r>
              <a:rPr lang="en-CA" sz="3000" b="1" dirty="0"/>
              <a:t>~ Book Signing and Sales ~</a:t>
            </a:r>
          </a:p>
          <a:p>
            <a:pPr marL="0" lvl="0" indent="0" algn="ctr">
              <a:buNone/>
            </a:pPr>
            <a:r>
              <a:rPr lang="en-CA" dirty="0"/>
              <a:t>June 10</a:t>
            </a:r>
            <a:r>
              <a:rPr lang="en-CA" baseline="30000" dirty="0"/>
              <a:t>th</a:t>
            </a:r>
            <a:r>
              <a:rPr lang="en-CA" dirty="0"/>
              <a:t>, 2017 		</a:t>
            </a:r>
          </a:p>
          <a:p>
            <a:pPr marL="0" lvl="0" indent="0" algn="ctr">
              <a:buNone/>
            </a:pPr>
            <a:r>
              <a:rPr lang="en-CA" dirty="0"/>
              <a:t>Pride in the Park Festival</a:t>
            </a:r>
          </a:p>
          <a:p>
            <a:pPr marL="0" indent="0" algn="ctr">
              <a:buNone/>
            </a:pPr>
            <a:r>
              <a:rPr lang="en-CA" dirty="0"/>
              <a:t>Montebello Park, St. Catharines, </a:t>
            </a:r>
            <a:r>
              <a:rPr lang="en-CA" dirty="0" smtClean="0"/>
              <a:t>ON</a:t>
            </a:r>
          </a:p>
          <a:p>
            <a:pPr marL="0" indent="0" algn="ctr">
              <a:buNone/>
            </a:pPr>
            <a:endParaRPr lang="en-CA" dirty="0"/>
          </a:p>
          <a:p>
            <a:pPr marL="0" indent="0" algn="ctr">
              <a:buNone/>
            </a:pPr>
            <a:r>
              <a:rPr lang="en-CA" sz="3000" b="1" dirty="0" smtClean="0"/>
              <a:t>~ Radio Interview ~</a:t>
            </a:r>
          </a:p>
          <a:p>
            <a:pPr marL="0" indent="0" algn="ctr">
              <a:buNone/>
            </a:pPr>
            <a:r>
              <a:rPr lang="en-CA" dirty="0" smtClean="0"/>
              <a:t>August 29</a:t>
            </a:r>
            <a:r>
              <a:rPr lang="en-CA" baseline="30000" dirty="0" smtClean="0"/>
              <a:t>th</a:t>
            </a:r>
            <a:r>
              <a:rPr lang="en-CA" dirty="0" smtClean="0"/>
              <a:t>, 2017</a:t>
            </a:r>
          </a:p>
          <a:p>
            <a:pPr marL="0" indent="0" algn="ctr">
              <a:buNone/>
            </a:pPr>
            <a:r>
              <a:rPr lang="en-CA" dirty="0" smtClean="0"/>
              <a:t>610 AM CKTB</a:t>
            </a:r>
          </a:p>
          <a:p>
            <a:pPr marL="0" indent="0" algn="ctr">
              <a:buNone/>
            </a:pPr>
            <a:r>
              <a:rPr lang="en-CA" dirty="0"/>
              <a:t>Phone interview with Larry </a:t>
            </a:r>
            <a:r>
              <a:rPr lang="en-CA" dirty="0" smtClean="0"/>
              <a:t>Fedoruk</a:t>
            </a:r>
          </a:p>
          <a:p>
            <a:pPr marL="0" indent="0" algn="ctr">
              <a:buNone/>
            </a:pPr>
            <a:r>
              <a:rPr lang="en-CA" dirty="0" smtClean="0"/>
              <a:t>St. Catharines, ON</a:t>
            </a:r>
          </a:p>
          <a:p>
            <a:pPr marL="0" indent="0" algn="ctr">
              <a:buNone/>
            </a:pPr>
            <a:r>
              <a:rPr lang="en-CA" dirty="0"/>
              <a:t> </a:t>
            </a:r>
            <a:r>
              <a:rPr lang="en-CA" b="1" dirty="0"/>
              <a:t> </a:t>
            </a:r>
            <a:endParaRPr lang="en-CA" dirty="0"/>
          </a:p>
          <a:p>
            <a:pPr marL="0" indent="0" algn="ctr">
              <a:buNone/>
            </a:pPr>
            <a:r>
              <a:rPr lang="en-CA" sz="3000" b="1" dirty="0"/>
              <a:t>~ Book Signing and Launch Party ~</a:t>
            </a:r>
          </a:p>
          <a:p>
            <a:pPr marL="0" lvl="0" indent="0" algn="ctr">
              <a:buNone/>
            </a:pPr>
            <a:r>
              <a:rPr lang="en-CA" dirty="0" smtClean="0"/>
              <a:t>September 3</a:t>
            </a:r>
            <a:r>
              <a:rPr lang="en-CA" baseline="30000" dirty="0" smtClean="0"/>
              <a:t>rd</a:t>
            </a:r>
            <a:r>
              <a:rPr lang="en-CA" dirty="0" smtClean="0"/>
              <a:t>, 2017, 1-4pm</a:t>
            </a:r>
            <a:r>
              <a:rPr lang="en-CA" dirty="0"/>
              <a:t>	</a:t>
            </a:r>
          </a:p>
          <a:p>
            <a:pPr marL="0" lvl="0" indent="0" algn="ctr">
              <a:buNone/>
            </a:pPr>
            <a:r>
              <a:rPr lang="en-CA" dirty="0"/>
              <a:t>Mahtay Café</a:t>
            </a:r>
          </a:p>
          <a:p>
            <a:pPr marL="0" indent="0" algn="ctr">
              <a:buNone/>
            </a:pPr>
            <a:r>
              <a:rPr lang="en-CA" dirty="0"/>
              <a:t>St. Catharines, </a:t>
            </a:r>
            <a:r>
              <a:rPr lang="en-CA" dirty="0" smtClean="0"/>
              <a:t>ON</a:t>
            </a:r>
          </a:p>
          <a:p>
            <a:pPr marL="0" indent="0" algn="ctr">
              <a:buNone/>
            </a:pPr>
            <a:endParaRPr lang="en-CA" dirty="0"/>
          </a:p>
          <a:p>
            <a:pPr marL="0" indent="0" algn="ctr">
              <a:buNone/>
            </a:pPr>
            <a:r>
              <a:rPr lang="en-CA" sz="3000" b="1" dirty="0" smtClean="0"/>
              <a:t>~ Radio Roundtable Discussion ~</a:t>
            </a:r>
          </a:p>
          <a:p>
            <a:pPr marL="0" indent="0" algn="ctr">
              <a:buNone/>
            </a:pPr>
            <a:r>
              <a:rPr lang="en-CA" dirty="0" smtClean="0"/>
              <a:t>September 5</a:t>
            </a:r>
            <a:r>
              <a:rPr lang="en-CA" baseline="30000" dirty="0" smtClean="0"/>
              <a:t>th</a:t>
            </a:r>
            <a:r>
              <a:rPr lang="en-CA" dirty="0" smtClean="0"/>
              <a:t>, 2017</a:t>
            </a:r>
          </a:p>
          <a:p>
            <a:pPr marL="0" indent="0" algn="ctr">
              <a:buNone/>
            </a:pPr>
            <a:r>
              <a:rPr lang="en-CA" dirty="0" smtClean="0"/>
              <a:t>610 AM CKTB</a:t>
            </a:r>
          </a:p>
          <a:p>
            <a:pPr marL="0" indent="0" algn="ctr">
              <a:buNone/>
            </a:pPr>
            <a:r>
              <a:rPr lang="en-CA" dirty="0" smtClean="0"/>
              <a:t>Roundtable Segment with Larry Fedoruk</a:t>
            </a:r>
          </a:p>
          <a:p>
            <a:pPr marL="0" indent="0" algn="ctr">
              <a:buNone/>
            </a:pPr>
            <a:r>
              <a:rPr lang="en-CA" dirty="0" smtClean="0"/>
              <a:t>St. Catharines, ON</a:t>
            </a:r>
            <a:endParaRPr lang="en-CA" dirty="0"/>
          </a:p>
          <a:p>
            <a:pPr algn="ctr"/>
            <a:endParaRPr lang="en-CA" dirty="0"/>
          </a:p>
        </p:txBody>
      </p:sp>
      <p:pic>
        <p:nvPicPr>
          <p:cNvPr id="4" name="Picture 3" descr="610 cktb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4440" y="4229100"/>
            <a:ext cx="3015827" cy="1714500"/>
          </a:xfrm>
          <a:prstGeom prst="rect">
            <a:avLst/>
          </a:prstGeom>
        </p:spPr>
      </p:pic>
      <p:sp>
        <p:nvSpPr>
          <p:cNvPr id="6" name="Content Placeholder 5"/>
          <p:cNvSpPr>
            <a:spLocks noGrp="1"/>
          </p:cNvSpPr>
          <p:nvPr>
            <p:ph sz="quarter" idx="14"/>
          </p:nvPr>
        </p:nvSpPr>
        <p:spPr>
          <a:xfrm>
            <a:off x="5044441" y="1997076"/>
            <a:ext cx="3200400" cy="3605212"/>
          </a:xfrm>
        </p:spPr>
        <p:txBody>
          <a:bodyPr/>
          <a:lstStyle/>
          <a:p>
            <a:pPr marL="0" indent="0" algn="ctr">
              <a:buNone/>
            </a:pPr>
            <a:r>
              <a:rPr lang="en-CA" sz="1400" b="1" dirty="0"/>
              <a:t>~ Book Signing and Sales ~</a:t>
            </a:r>
          </a:p>
          <a:p>
            <a:pPr marL="0" lvl="0" indent="0" algn="ctr">
              <a:buNone/>
            </a:pPr>
            <a:r>
              <a:rPr lang="en-CA" sz="1100" dirty="0"/>
              <a:t>September 24</a:t>
            </a:r>
            <a:r>
              <a:rPr lang="en-CA" sz="1100" baseline="30000" dirty="0"/>
              <a:t>th</a:t>
            </a:r>
            <a:r>
              <a:rPr lang="en-CA" sz="1100" dirty="0"/>
              <a:t>, 2017, 1-4pm	</a:t>
            </a:r>
          </a:p>
          <a:p>
            <a:pPr marL="0" lvl="0" indent="0" algn="ctr">
              <a:buNone/>
            </a:pPr>
            <a:r>
              <a:rPr lang="en-CA" sz="1100" dirty="0"/>
              <a:t>Indigo Bookstore</a:t>
            </a:r>
          </a:p>
          <a:p>
            <a:pPr marL="0" indent="0" algn="ctr">
              <a:buNone/>
            </a:pPr>
            <a:r>
              <a:rPr lang="en-CA" sz="1100" dirty="0"/>
              <a:t>Stoney Creek, ON</a:t>
            </a:r>
          </a:p>
          <a:p>
            <a:pPr marL="0" indent="0" algn="ctr">
              <a:buNone/>
            </a:pPr>
            <a:endParaRPr lang="en-CA" sz="1200" b="1" dirty="0"/>
          </a:p>
          <a:p>
            <a:pPr marL="0" indent="0" algn="ctr">
              <a:buNone/>
            </a:pPr>
            <a:r>
              <a:rPr lang="en-CA" sz="1400" b="1" dirty="0" smtClean="0"/>
              <a:t>~ </a:t>
            </a:r>
            <a:r>
              <a:rPr lang="en-CA" sz="1400" b="1" dirty="0"/>
              <a:t>Radio Roundtable Discussion ~</a:t>
            </a:r>
          </a:p>
          <a:p>
            <a:pPr marL="0" indent="0" algn="ctr">
              <a:buNone/>
            </a:pPr>
            <a:r>
              <a:rPr lang="en-CA" sz="1100" dirty="0" smtClean="0"/>
              <a:t>October 13</a:t>
            </a:r>
            <a:r>
              <a:rPr lang="en-CA" sz="1100" baseline="30000" dirty="0" smtClean="0"/>
              <a:t>th</a:t>
            </a:r>
            <a:r>
              <a:rPr lang="en-CA" sz="1100" dirty="0"/>
              <a:t>, 2017</a:t>
            </a:r>
          </a:p>
          <a:p>
            <a:pPr marL="0" indent="0" algn="ctr">
              <a:buNone/>
            </a:pPr>
            <a:r>
              <a:rPr lang="en-CA" sz="1100" dirty="0"/>
              <a:t>610 AM CKTB</a:t>
            </a:r>
          </a:p>
          <a:p>
            <a:pPr marL="0" indent="0" algn="ctr">
              <a:buNone/>
            </a:pPr>
            <a:r>
              <a:rPr lang="en-CA" sz="1100" dirty="0"/>
              <a:t>Roundtable Segment with Larry Fedoruk</a:t>
            </a:r>
          </a:p>
          <a:p>
            <a:pPr marL="0" indent="0" algn="ctr">
              <a:buNone/>
            </a:pPr>
            <a:r>
              <a:rPr lang="en-CA" sz="1100" dirty="0"/>
              <a:t>St. Catharines, ON</a:t>
            </a:r>
          </a:p>
          <a:p>
            <a:endParaRPr lang="en-US" dirty="0"/>
          </a:p>
        </p:txBody>
      </p:sp>
    </p:spTree>
    <p:extLst>
      <p:ext uri="{BB962C8B-B14F-4D97-AF65-F5344CB8AC3E}">
        <p14:creationId xmlns:p14="http://schemas.microsoft.com/office/powerpoint/2010/main" val="707520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4" y="817583"/>
            <a:ext cx="6965245" cy="795317"/>
          </a:xfrm>
        </p:spPr>
        <p:txBody>
          <a:bodyPr>
            <a:normAutofit/>
          </a:bodyPr>
          <a:lstStyle/>
          <a:p>
            <a:r>
              <a:rPr lang="en-US" dirty="0">
                <a:solidFill>
                  <a:schemeClr val="accent4"/>
                </a:solidFill>
              </a:rPr>
              <a:t>Media Outline</a:t>
            </a:r>
            <a:endParaRPr lang="en-US" dirty="0"/>
          </a:p>
        </p:txBody>
      </p:sp>
      <p:sp>
        <p:nvSpPr>
          <p:cNvPr id="3" name="Content Placeholder 2"/>
          <p:cNvSpPr>
            <a:spLocks noGrp="1"/>
          </p:cNvSpPr>
          <p:nvPr>
            <p:ph sz="quarter" idx="13"/>
          </p:nvPr>
        </p:nvSpPr>
        <p:spPr>
          <a:xfrm>
            <a:off x="1298449" y="1714500"/>
            <a:ext cx="3200400" cy="4229100"/>
          </a:xfrm>
        </p:spPr>
        <p:txBody>
          <a:bodyPr>
            <a:normAutofit fontScale="70000" lnSpcReduction="20000"/>
          </a:bodyPr>
          <a:lstStyle/>
          <a:p>
            <a:pPr marL="0" indent="0" algn="ctr">
              <a:buNone/>
            </a:pPr>
            <a:r>
              <a:rPr lang="en-CA" sz="2000" b="1" u="sng" dirty="0">
                <a:solidFill>
                  <a:schemeClr val="accent4"/>
                </a:solidFill>
              </a:rPr>
              <a:t>Events </a:t>
            </a:r>
            <a:r>
              <a:rPr lang="en-CA" sz="2000" b="1" u="sng" dirty="0" smtClean="0">
                <a:solidFill>
                  <a:schemeClr val="accent4"/>
                </a:solidFill>
              </a:rPr>
              <a:t>completed (cont’d)</a:t>
            </a:r>
            <a:r>
              <a:rPr lang="en-CA" sz="2000" b="1" u="sng" dirty="0" smtClean="0">
                <a:solidFill>
                  <a:schemeClr val="accent4"/>
                </a:solidFill>
              </a:rPr>
              <a:t>:</a:t>
            </a:r>
            <a:endParaRPr lang="en-CA" sz="2000" dirty="0"/>
          </a:p>
          <a:p>
            <a:pPr marL="0" indent="0" algn="ctr">
              <a:buNone/>
            </a:pPr>
            <a:endParaRPr lang="en-CA" sz="1600" b="1" dirty="0"/>
          </a:p>
          <a:p>
            <a:pPr marL="0" indent="0" algn="ctr">
              <a:buNone/>
            </a:pPr>
            <a:r>
              <a:rPr lang="en-CA" sz="2000" b="1" dirty="0"/>
              <a:t>~ Radio Roundtable Discussion ~</a:t>
            </a:r>
          </a:p>
          <a:p>
            <a:pPr marL="0" indent="0" algn="ctr">
              <a:buNone/>
            </a:pPr>
            <a:r>
              <a:rPr lang="en-CA" sz="1500" dirty="0" smtClean="0"/>
              <a:t>January 3</a:t>
            </a:r>
            <a:r>
              <a:rPr lang="en-CA" sz="1500" baseline="30000" dirty="0" smtClean="0"/>
              <a:t>rd</a:t>
            </a:r>
            <a:r>
              <a:rPr lang="en-CA" sz="1500" dirty="0" smtClean="0"/>
              <a:t>, 2018</a:t>
            </a:r>
            <a:endParaRPr lang="en-CA" sz="1500" dirty="0"/>
          </a:p>
          <a:p>
            <a:pPr marL="0" indent="0" algn="ctr">
              <a:buNone/>
            </a:pPr>
            <a:r>
              <a:rPr lang="en-CA" sz="1500" dirty="0"/>
              <a:t>610 AM CKTB</a:t>
            </a:r>
          </a:p>
          <a:p>
            <a:pPr marL="0" indent="0" algn="ctr">
              <a:buNone/>
            </a:pPr>
            <a:r>
              <a:rPr lang="en-CA" sz="1500" dirty="0"/>
              <a:t>Roundtable Segment with Larry </a:t>
            </a:r>
            <a:r>
              <a:rPr lang="en-CA" sz="1500" dirty="0" err="1"/>
              <a:t>Fedoruk</a:t>
            </a:r>
            <a:endParaRPr lang="en-CA" sz="1500" dirty="0"/>
          </a:p>
          <a:p>
            <a:pPr marL="0" indent="0" algn="ctr">
              <a:buNone/>
            </a:pPr>
            <a:r>
              <a:rPr lang="en-CA" sz="1500" dirty="0"/>
              <a:t>St. Catharines, ON</a:t>
            </a:r>
          </a:p>
          <a:p>
            <a:pPr marL="0" indent="0" algn="ctr">
              <a:buNone/>
            </a:pPr>
            <a:endParaRPr lang="en-CA" sz="1500" b="1" dirty="0" smtClean="0"/>
          </a:p>
          <a:p>
            <a:pPr marL="0" indent="0" algn="ctr">
              <a:buNone/>
            </a:pPr>
            <a:r>
              <a:rPr lang="en-CA" sz="2000" b="1" dirty="0" smtClean="0"/>
              <a:t>~ </a:t>
            </a:r>
            <a:r>
              <a:rPr lang="en-CA" sz="2000" b="1" dirty="0"/>
              <a:t>Book Signing and Sales ~</a:t>
            </a:r>
          </a:p>
          <a:p>
            <a:pPr marL="0" lvl="0" indent="0" algn="ctr">
              <a:buNone/>
            </a:pPr>
            <a:r>
              <a:rPr lang="en-CA" sz="1500" dirty="0"/>
              <a:t>January </a:t>
            </a:r>
            <a:r>
              <a:rPr lang="en-CA" sz="1500" dirty="0" smtClean="0"/>
              <a:t>13</a:t>
            </a:r>
            <a:r>
              <a:rPr lang="en-CA" sz="1500" baseline="30000" dirty="0" smtClean="0"/>
              <a:t>th</a:t>
            </a:r>
            <a:r>
              <a:rPr lang="en-CA" sz="1500" dirty="0"/>
              <a:t>, 2018, 1-4pm	</a:t>
            </a:r>
          </a:p>
          <a:p>
            <a:pPr marL="0" lvl="0" indent="0" algn="ctr">
              <a:buNone/>
            </a:pPr>
            <a:r>
              <a:rPr lang="en-CA" sz="1500" dirty="0"/>
              <a:t>Coles Bookstore – </a:t>
            </a:r>
            <a:r>
              <a:rPr lang="en-CA" sz="1500" dirty="0" smtClean="0"/>
              <a:t>Seaway Mall</a:t>
            </a:r>
            <a:endParaRPr lang="en-CA" sz="1500" dirty="0"/>
          </a:p>
          <a:p>
            <a:pPr marL="0" indent="0" algn="ctr">
              <a:buNone/>
            </a:pPr>
            <a:r>
              <a:rPr lang="en-CA" sz="1500" dirty="0"/>
              <a:t>St. Catharines, ON</a:t>
            </a:r>
          </a:p>
          <a:p>
            <a:pPr marL="0" indent="0" algn="ctr">
              <a:buNone/>
            </a:pPr>
            <a:endParaRPr lang="en-CA" sz="1500" b="1" dirty="0" smtClean="0"/>
          </a:p>
          <a:p>
            <a:pPr marL="0" indent="0" algn="ctr">
              <a:buNone/>
            </a:pPr>
            <a:r>
              <a:rPr lang="en-CA" sz="2000" b="1" dirty="0" smtClean="0"/>
              <a:t>~ </a:t>
            </a:r>
            <a:r>
              <a:rPr lang="en-CA" sz="2000" b="1" dirty="0"/>
              <a:t>Book Signing and Sales ~</a:t>
            </a:r>
          </a:p>
          <a:p>
            <a:pPr marL="0" lvl="0" indent="0" algn="ctr">
              <a:buNone/>
            </a:pPr>
            <a:r>
              <a:rPr lang="en-CA" sz="1500" dirty="0" smtClean="0"/>
              <a:t>January 20</a:t>
            </a:r>
            <a:r>
              <a:rPr lang="en-CA" sz="1500" baseline="30000" dirty="0" smtClean="0"/>
              <a:t>th</a:t>
            </a:r>
            <a:r>
              <a:rPr lang="en-CA" sz="1500" dirty="0"/>
              <a:t>, </a:t>
            </a:r>
            <a:r>
              <a:rPr lang="en-CA" sz="1500" dirty="0" smtClean="0"/>
              <a:t>2018, </a:t>
            </a:r>
            <a:r>
              <a:rPr lang="en-CA" sz="1500" dirty="0"/>
              <a:t>1-4pm	</a:t>
            </a:r>
          </a:p>
          <a:p>
            <a:pPr marL="0" lvl="0" indent="0" algn="ctr">
              <a:buNone/>
            </a:pPr>
            <a:r>
              <a:rPr lang="en-CA" sz="1500" dirty="0" smtClean="0"/>
              <a:t>Coles Bookstore – Pen Centre</a:t>
            </a:r>
            <a:endParaRPr lang="en-CA" sz="1500" dirty="0"/>
          </a:p>
          <a:p>
            <a:pPr marL="0" indent="0" algn="ctr">
              <a:buNone/>
            </a:pPr>
            <a:r>
              <a:rPr lang="en-CA" sz="1500" dirty="0" smtClean="0"/>
              <a:t>St. Catharines, </a:t>
            </a:r>
            <a:r>
              <a:rPr lang="en-CA" sz="1500" dirty="0"/>
              <a:t>ON</a:t>
            </a:r>
          </a:p>
          <a:p>
            <a:pPr marL="0" indent="0" algn="ctr">
              <a:buNone/>
            </a:pPr>
            <a:endParaRPr lang="en-CA" sz="1500" b="1" dirty="0"/>
          </a:p>
          <a:p>
            <a:pPr marL="0" indent="0" algn="ctr">
              <a:buNone/>
            </a:pPr>
            <a:r>
              <a:rPr lang="en-CA" sz="2000" b="1" dirty="0" smtClean="0"/>
              <a:t>~ </a:t>
            </a:r>
            <a:r>
              <a:rPr lang="en-CA" sz="2000" b="1" dirty="0"/>
              <a:t>Book Signing and Sales ~</a:t>
            </a:r>
            <a:endParaRPr lang="en-CA" sz="2000" dirty="0"/>
          </a:p>
          <a:p>
            <a:pPr marL="0" lvl="0" indent="0" algn="ctr">
              <a:buNone/>
            </a:pPr>
            <a:r>
              <a:rPr lang="en-CA" sz="1500" dirty="0"/>
              <a:t>February 3</a:t>
            </a:r>
            <a:r>
              <a:rPr lang="en-CA" sz="1500" baseline="30000" dirty="0"/>
              <a:t>rd</a:t>
            </a:r>
            <a:r>
              <a:rPr lang="en-CA" sz="1500" dirty="0"/>
              <a:t>, 2018, 1-4pm	</a:t>
            </a:r>
          </a:p>
          <a:p>
            <a:pPr marL="0" lvl="0" indent="0" algn="ctr">
              <a:buNone/>
            </a:pPr>
            <a:r>
              <a:rPr lang="en-CA" sz="1500" dirty="0"/>
              <a:t>Chapters </a:t>
            </a:r>
            <a:r>
              <a:rPr lang="en-CA" sz="1500" dirty="0" smtClean="0"/>
              <a:t>Bookstore – Fairview Mall</a:t>
            </a:r>
            <a:endParaRPr lang="en-CA" sz="1500" dirty="0"/>
          </a:p>
          <a:p>
            <a:pPr marL="0" indent="0" algn="ctr">
              <a:buNone/>
            </a:pPr>
            <a:r>
              <a:rPr lang="en-CA" sz="1500" dirty="0"/>
              <a:t>St. Catharines, </a:t>
            </a:r>
            <a:r>
              <a:rPr lang="en-CA" sz="1500" dirty="0" smtClean="0"/>
              <a:t>ON</a:t>
            </a:r>
          </a:p>
          <a:p>
            <a:endParaRPr lang="en-US" dirty="0"/>
          </a:p>
        </p:txBody>
      </p:sp>
      <p:pic>
        <p:nvPicPr>
          <p:cNvPr id="5" name="Content Placeholder 4" descr="Indigo Book Signing 1.jpg"/>
          <p:cNvPicPr>
            <a:picLocks noGrp="1" noChangeAspect="1"/>
          </p:cNvPicPr>
          <p:nvPr>
            <p:ph sz="quarter" idx="14"/>
          </p:nvPr>
        </p:nvPicPr>
        <p:blipFill>
          <a:blip r:embed="rId2">
            <a:extLst>
              <a:ext uri="{28A0092B-C50C-407E-A947-70E740481C1C}">
                <a14:useLocalDpi xmlns:a14="http://schemas.microsoft.com/office/drawing/2010/main" val="0"/>
              </a:ext>
            </a:extLst>
          </a:blip>
          <a:srcRect t="18318" b="18318"/>
          <a:stretch>
            <a:fillRect/>
          </a:stretch>
        </p:blipFill>
        <p:spPr>
          <a:xfrm>
            <a:off x="4940300" y="1803400"/>
            <a:ext cx="2992969" cy="3810000"/>
          </a:xfrm>
        </p:spPr>
      </p:pic>
    </p:spTree>
    <p:extLst>
      <p:ext uri="{BB962C8B-B14F-4D97-AF65-F5344CB8AC3E}">
        <p14:creationId xmlns:p14="http://schemas.microsoft.com/office/powerpoint/2010/main" val="2844001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4" y="817583"/>
            <a:ext cx="6965245" cy="960417"/>
          </a:xfrm>
        </p:spPr>
        <p:txBody>
          <a:bodyPr/>
          <a:lstStyle/>
          <a:p>
            <a:r>
              <a:rPr lang="en-US" dirty="0">
                <a:solidFill>
                  <a:schemeClr val="accent4"/>
                </a:solidFill>
              </a:rPr>
              <a:t>Media Outline</a:t>
            </a:r>
            <a:endParaRPr lang="en-US" dirty="0"/>
          </a:p>
        </p:txBody>
      </p:sp>
      <p:pic>
        <p:nvPicPr>
          <p:cNvPr id="7" name="Content Placeholder 6" descr="Coles SM Book in Store.jpg"/>
          <p:cNvPicPr>
            <a:picLocks noGrp="1" noChangeAspect="1"/>
          </p:cNvPicPr>
          <p:nvPr>
            <p:ph sz="quarter" idx="13"/>
          </p:nvPr>
        </p:nvPicPr>
        <p:blipFill>
          <a:blip r:embed="rId2" cstate="print">
            <a:extLst>
              <a:ext uri="{28A0092B-C50C-407E-A947-70E740481C1C}">
                <a14:useLocalDpi xmlns:a14="http://schemas.microsoft.com/office/drawing/2010/main" val="0"/>
              </a:ext>
            </a:extLst>
          </a:blip>
          <a:srcRect l="-2377" r="-2377"/>
          <a:stretch>
            <a:fillRect/>
          </a:stretch>
        </p:blipFill>
        <p:spPr>
          <a:xfrm>
            <a:off x="1298575" y="1778000"/>
            <a:ext cx="3070225" cy="3946525"/>
          </a:xfrm>
        </p:spPr>
      </p:pic>
      <p:sp>
        <p:nvSpPr>
          <p:cNvPr id="4" name="Content Placeholder 3"/>
          <p:cNvSpPr>
            <a:spLocks noGrp="1"/>
          </p:cNvSpPr>
          <p:nvPr>
            <p:ph sz="quarter" idx="14"/>
          </p:nvPr>
        </p:nvSpPr>
        <p:spPr>
          <a:xfrm>
            <a:off x="4663441" y="2006600"/>
            <a:ext cx="3200400" cy="3717925"/>
          </a:xfrm>
        </p:spPr>
        <p:txBody>
          <a:bodyPr/>
          <a:lstStyle/>
          <a:p>
            <a:pPr marL="0" indent="0" algn="ctr">
              <a:buNone/>
            </a:pPr>
            <a:r>
              <a:rPr lang="en-CA" sz="1400" b="1" u="sng" dirty="0">
                <a:solidFill>
                  <a:schemeClr val="accent4"/>
                </a:solidFill>
              </a:rPr>
              <a:t>Events completed (cont’d)</a:t>
            </a:r>
            <a:r>
              <a:rPr lang="en-CA" sz="1400" b="1" u="sng" dirty="0" smtClean="0">
                <a:solidFill>
                  <a:schemeClr val="accent4"/>
                </a:solidFill>
              </a:rPr>
              <a:t>:</a:t>
            </a:r>
          </a:p>
          <a:p>
            <a:pPr marL="0" indent="0" algn="ctr">
              <a:buNone/>
            </a:pPr>
            <a:endParaRPr lang="en-CA" sz="1100" dirty="0"/>
          </a:p>
          <a:p>
            <a:pPr marL="0" indent="0" algn="ctr">
              <a:buNone/>
            </a:pPr>
            <a:r>
              <a:rPr lang="en-CA" sz="1400" b="1" dirty="0"/>
              <a:t>~ Book Signing and Sales ~</a:t>
            </a:r>
          </a:p>
          <a:p>
            <a:pPr marL="0" lvl="0" indent="0" algn="ctr">
              <a:buNone/>
            </a:pPr>
            <a:r>
              <a:rPr lang="en-CA" sz="1100" dirty="0"/>
              <a:t>June 9</a:t>
            </a:r>
            <a:r>
              <a:rPr lang="en-CA" sz="1100" baseline="30000" dirty="0" smtClean="0"/>
              <a:t>th</a:t>
            </a:r>
            <a:r>
              <a:rPr lang="en-CA" sz="1100" dirty="0"/>
              <a:t>, </a:t>
            </a:r>
            <a:r>
              <a:rPr lang="en-CA" sz="1100" dirty="0" smtClean="0"/>
              <a:t>2018 </a:t>
            </a:r>
            <a:r>
              <a:rPr lang="en-CA" sz="1100" dirty="0"/>
              <a:t>		</a:t>
            </a:r>
          </a:p>
          <a:p>
            <a:pPr marL="0" lvl="0" indent="0" algn="ctr">
              <a:buNone/>
            </a:pPr>
            <a:r>
              <a:rPr lang="en-CA" sz="1100" dirty="0"/>
              <a:t>Pride in the Park Festival</a:t>
            </a:r>
          </a:p>
          <a:p>
            <a:pPr marL="0" indent="0" algn="ctr">
              <a:buNone/>
            </a:pPr>
            <a:r>
              <a:rPr lang="en-CA" sz="1100" dirty="0"/>
              <a:t>Montebello Park, St. Catharines, ON</a:t>
            </a:r>
          </a:p>
          <a:p>
            <a:endParaRPr lang="en-US" sz="1100" dirty="0" smtClean="0"/>
          </a:p>
          <a:p>
            <a:pPr marL="0" indent="0" algn="ctr">
              <a:buNone/>
            </a:pPr>
            <a:r>
              <a:rPr lang="en-CA" sz="1400" b="1" dirty="0"/>
              <a:t>~ Book Signing and Sales ~</a:t>
            </a:r>
          </a:p>
          <a:p>
            <a:pPr marL="0" lvl="0" indent="0" algn="ctr">
              <a:buNone/>
            </a:pPr>
            <a:r>
              <a:rPr lang="en-CA" sz="1100" dirty="0"/>
              <a:t>June </a:t>
            </a:r>
            <a:r>
              <a:rPr lang="en-CA" sz="1100" dirty="0" smtClean="0"/>
              <a:t>17</a:t>
            </a:r>
            <a:r>
              <a:rPr lang="en-CA" sz="1100" baseline="30000" dirty="0" smtClean="0"/>
              <a:t>th</a:t>
            </a:r>
            <a:r>
              <a:rPr lang="en-CA" sz="1100" dirty="0"/>
              <a:t>, </a:t>
            </a:r>
            <a:r>
              <a:rPr lang="en-CA" sz="1100" dirty="0" smtClean="0"/>
              <a:t>2018 </a:t>
            </a:r>
            <a:r>
              <a:rPr lang="en-CA" sz="1100" dirty="0"/>
              <a:t>		</a:t>
            </a:r>
          </a:p>
          <a:p>
            <a:pPr marL="0" lvl="0" indent="0" algn="ctr">
              <a:buNone/>
            </a:pPr>
            <a:r>
              <a:rPr lang="en-CA" sz="1100" dirty="0"/>
              <a:t>Pride in the Park Festival</a:t>
            </a:r>
          </a:p>
          <a:p>
            <a:pPr marL="0" indent="0" algn="ctr">
              <a:buNone/>
            </a:pPr>
            <a:r>
              <a:rPr lang="en-CA" sz="1100" dirty="0" smtClean="0"/>
              <a:t>Hamilton Gage Park, Hamilton, </a:t>
            </a:r>
            <a:r>
              <a:rPr lang="en-CA" sz="1100" dirty="0"/>
              <a:t>ON</a:t>
            </a:r>
          </a:p>
          <a:p>
            <a:pPr algn="ctr"/>
            <a:endParaRPr lang="en-US" sz="1100" dirty="0" smtClean="0"/>
          </a:p>
          <a:p>
            <a:pPr marL="0" indent="0" algn="ctr">
              <a:buNone/>
            </a:pPr>
            <a:r>
              <a:rPr lang="en-CA" sz="1400" b="1" dirty="0"/>
              <a:t>~ Book Signing and Sales ~</a:t>
            </a:r>
          </a:p>
          <a:p>
            <a:pPr marL="0" lvl="0" indent="0" algn="ctr">
              <a:buNone/>
            </a:pPr>
            <a:r>
              <a:rPr lang="en-CA" sz="1100" dirty="0" smtClean="0"/>
              <a:t>December 1</a:t>
            </a:r>
            <a:r>
              <a:rPr lang="en-CA" sz="1100" baseline="30000" dirty="0" smtClean="0"/>
              <a:t>st</a:t>
            </a:r>
            <a:r>
              <a:rPr lang="en-CA" sz="1100" dirty="0" smtClean="0"/>
              <a:t>, </a:t>
            </a:r>
            <a:r>
              <a:rPr lang="en-CA" sz="1100" dirty="0"/>
              <a:t>2018, </a:t>
            </a:r>
            <a:r>
              <a:rPr lang="en-CA" sz="1100" dirty="0" smtClean="0"/>
              <a:t>12-</a:t>
            </a:r>
            <a:r>
              <a:rPr lang="en-CA" sz="1100" dirty="0"/>
              <a:t>4pm	</a:t>
            </a:r>
          </a:p>
          <a:p>
            <a:pPr marL="0" lvl="0" indent="0" algn="ctr">
              <a:buNone/>
            </a:pPr>
            <a:r>
              <a:rPr lang="en-CA" sz="1100" dirty="0"/>
              <a:t>Coles Bookstore – Seaway Mall</a:t>
            </a:r>
          </a:p>
          <a:p>
            <a:pPr marL="0" indent="0" algn="ctr">
              <a:buNone/>
            </a:pPr>
            <a:r>
              <a:rPr lang="en-CA" sz="1100" dirty="0"/>
              <a:t>St. Catharines, ON</a:t>
            </a:r>
          </a:p>
          <a:p>
            <a:pPr algn="ctr"/>
            <a:endParaRPr lang="en-US" sz="1100" dirty="0"/>
          </a:p>
        </p:txBody>
      </p:sp>
    </p:spTree>
    <p:extLst>
      <p:ext uri="{BB962C8B-B14F-4D97-AF65-F5344CB8AC3E}">
        <p14:creationId xmlns:p14="http://schemas.microsoft.com/office/powerpoint/2010/main" val="1205773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solidFill>
              </a:rPr>
              <a:t>Social Media Platforms</a:t>
            </a:r>
            <a:endParaRPr lang="en-US" dirty="0">
              <a:solidFill>
                <a:schemeClr val="accent4"/>
              </a:solidFill>
            </a:endParaRPr>
          </a:p>
        </p:txBody>
      </p:sp>
      <p:sp>
        <p:nvSpPr>
          <p:cNvPr id="3" name="Content Placeholder 2"/>
          <p:cNvSpPr>
            <a:spLocks noGrp="1"/>
          </p:cNvSpPr>
          <p:nvPr>
            <p:ph idx="1"/>
          </p:nvPr>
        </p:nvSpPr>
        <p:spPr>
          <a:xfrm>
            <a:off x="1463041" y="1816100"/>
            <a:ext cx="6322059" cy="4051300"/>
          </a:xfrm>
        </p:spPr>
        <p:txBody>
          <a:bodyPr>
            <a:normAutofit fontScale="77500" lnSpcReduction="20000"/>
          </a:bodyPr>
          <a:lstStyle/>
          <a:p>
            <a:pPr marL="0" indent="0" algn="ctr">
              <a:buNone/>
            </a:pPr>
            <a:r>
              <a:rPr lang="en-CA" b="1" u="sng" dirty="0" smtClean="0"/>
              <a:t>Email:</a:t>
            </a:r>
          </a:p>
          <a:p>
            <a:pPr marL="0" indent="0" algn="ctr">
              <a:buNone/>
            </a:pPr>
            <a:r>
              <a:rPr lang="en-CA" sz="1900" dirty="0" smtClean="0"/>
              <a:t>lifewithkidsbooks@gmail.com</a:t>
            </a:r>
            <a:r>
              <a:rPr lang="en-CA" dirty="0"/>
              <a:t> </a:t>
            </a:r>
          </a:p>
          <a:p>
            <a:pPr marL="0" indent="0" algn="ctr">
              <a:buNone/>
            </a:pPr>
            <a:endParaRPr lang="en-CA" sz="1100" dirty="0" smtClean="0"/>
          </a:p>
          <a:p>
            <a:pPr marL="0" indent="0" algn="ctr">
              <a:buNone/>
            </a:pPr>
            <a:r>
              <a:rPr lang="en-CA" b="1" u="sng" dirty="0" smtClean="0"/>
              <a:t>Website</a:t>
            </a:r>
            <a:r>
              <a:rPr lang="en-CA" b="1" u="sng" dirty="0"/>
              <a:t>:</a:t>
            </a:r>
            <a:r>
              <a:rPr lang="en-CA" dirty="0"/>
              <a:t> </a:t>
            </a:r>
            <a:endParaRPr lang="en-CA" dirty="0" smtClean="0"/>
          </a:p>
          <a:p>
            <a:pPr marL="0" indent="0" algn="ctr">
              <a:buNone/>
            </a:pPr>
            <a:r>
              <a:rPr lang="en-CA" sz="1900" u="sng" dirty="0" smtClean="0">
                <a:hlinkClick r:id="rId2"/>
              </a:rPr>
              <a:t>http://www.lifewithkidsbooks.com</a:t>
            </a:r>
            <a:endParaRPr lang="en-CA" sz="1900" u="sng" dirty="0" smtClean="0"/>
          </a:p>
          <a:p>
            <a:pPr marL="0" indent="0" algn="ctr">
              <a:buNone/>
            </a:pPr>
            <a:endParaRPr lang="en-CA" sz="1100" dirty="0"/>
          </a:p>
          <a:p>
            <a:pPr marL="0" lvl="0" indent="0" algn="ctr">
              <a:buNone/>
            </a:pPr>
            <a:r>
              <a:rPr lang="en-CA" b="1" u="sng" dirty="0" smtClean="0"/>
              <a:t>Facebook:</a:t>
            </a:r>
          </a:p>
          <a:p>
            <a:pPr marL="0" lvl="0" indent="0" algn="ctr">
              <a:buNone/>
            </a:pPr>
            <a:r>
              <a:rPr lang="en-CA" sz="1900" u="sng" dirty="0" smtClean="0">
                <a:hlinkClick r:id="rId3"/>
              </a:rPr>
              <a:t>http://www.facebook.com/lifewithkidsbooks/</a:t>
            </a:r>
            <a:endParaRPr lang="en-CA" sz="1900" u="sng" dirty="0" smtClean="0"/>
          </a:p>
          <a:p>
            <a:pPr marL="0" lvl="0" indent="0" algn="ctr">
              <a:buNone/>
            </a:pPr>
            <a:endParaRPr lang="en-CA" sz="1100" dirty="0"/>
          </a:p>
          <a:p>
            <a:pPr marL="0" lvl="0" indent="0" algn="ctr">
              <a:buNone/>
            </a:pPr>
            <a:r>
              <a:rPr lang="en-CA" b="1" u="sng" dirty="0"/>
              <a:t>Instagram</a:t>
            </a:r>
            <a:r>
              <a:rPr lang="en-CA" b="1" u="sng" dirty="0" smtClean="0"/>
              <a:t>:</a:t>
            </a:r>
          </a:p>
          <a:p>
            <a:pPr marL="0" lvl="0" indent="0" algn="ctr">
              <a:buNone/>
            </a:pPr>
            <a:r>
              <a:rPr lang="en-CA" sz="1900" dirty="0" smtClean="0"/>
              <a:t>@lifewith_kidsbooks</a:t>
            </a:r>
          </a:p>
          <a:p>
            <a:pPr marL="0" lvl="0" indent="0" algn="ctr">
              <a:buNone/>
            </a:pPr>
            <a:endParaRPr lang="en-CA" sz="1200" dirty="0"/>
          </a:p>
          <a:p>
            <a:pPr marL="0" lvl="0" indent="0" algn="ctr">
              <a:buNone/>
            </a:pPr>
            <a:r>
              <a:rPr lang="en-CA" b="1" u="sng" dirty="0"/>
              <a:t>Twitter</a:t>
            </a:r>
            <a:r>
              <a:rPr lang="en-CA" b="1" u="sng" dirty="0" smtClean="0"/>
              <a:t>:</a:t>
            </a:r>
          </a:p>
          <a:p>
            <a:pPr marL="0" lvl="0" indent="0" algn="ctr">
              <a:buNone/>
            </a:pPr>
            <a:r>
              <a:rPr lang="en-CA" sz="1900" dirty="0" smtClean="0"/>
              <a:t>@Lifewith_KBooks</a:t>
            </a:r>
          </a:p>
          <a:p>
            <a:pPr marL="0" lvl="0" indent="0" algn="ctr">
              <a:buNone/>
            </a:pPr>
            <a:endParaRPr lang="en-CA" sz="1200" dirty="0"/>
          </a:p>
          <a:p>
            <a:pPr marL="0" lvl="0" indent="0" algn="ctr">
              <a:buNone/>
            </a:pPr>
            <a:r>
              <a:rPr lang="en-CA" sz="2500" b="1" u="sng" dirty="0" smtClean="0"/>
              <a:t>YouTube:</a:t>
            </a:r>
          </a:p>
          <a:p>
            <a:pPr marL="0" indent="0" algn="ctr">
              <a:buNone/>
            </a:pPr>
            <a:r>
              <a:rPr lang="en-CA" sz="1900" dirty="0" smtClean="0">
                <a:hlinkClick r:id="rId4"/>
              </a:rPr>
              <a:t>www.goo.gl/ZgGdP8</a:t>
            </a:r>
            <a:endParaRPr lang="en-CA" sz="1900" dirty="0" smtClean="0"/>
          </a:p>
          <a:p>
            <a:pPr marL="0" indent="0" algn="ctr">
              <a:buNone/>
            </a:pPr>
            <a:endParaRPr lang="en-CA" sz="1900" dirty="0" smtClean="0"/>
          </a:p>
          <a:p>
            <a:pPr marL="0" indent="0" algn="ctr">
              <a:buNone/>
            </a:pPr>
            <a:endParaRPr lang="en-CA" dirty="0"/>
          </a:p>
          <a:p>
            <a:endParaRPr lang="en-US" dirty="0"/>
          </a:p>
        </p:txBody>
      </p:sp>
    </p:spTree>
    <p:extLst>
      <p:ext uri="{BB962C8B-B14F-4D97-AF65-F5344CB8AC3E}">
        <p14:creationId xmlns:p14="http://schemas.microsoft.com/office/powerpoint/2010/main" val="321116805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ushpi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altLang="en-US" sz="1800" b="0" i="0" u="none" strike="noStrike" cap="none" normalizeH="0" baseline="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altLang="en-US" sz="1800" b="0" i="0" u="none" strike="noStrike" cap="none" normalizeH="0" baseline="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Pushpin.thmx</Template>
  <TotalTime>627</TotalTime>
  <Words>636</Words>
  <Application>Microsoft Macintosh PowerPoint</Application>
  <PresentationFormat>On-screen Show (4:3)</PresentationFormat>
  <Paragraphs>200</Paragraphs>
  <Slides>11</Slides>
  <Notes>2</Notes>
  <HiddenSlides>0</HiddenSlides>
  <MMClips>0</MMClips>
  <ScaleCrop>false</ScaleCrop>
  <HeadingPairs>
    <vt:vector size="4" baseType="variant">
      <vt:variant>
        <vt:lpstr>Theme</vt:lpstr>
      </vt:variant>
      <vt:variant>
        <vt:i4>3</vt:i4>
      </vt:variant>
      <vt:variant>
        <vt:lpstr>Slide Titles</vt:lpstr>
      </vt:variant>
      <vt:variant>
        <vt:i4>11</vt:i4>
      </vt:variant>
    </vt:vector>
  </HeadingPairs>
  <TitlesOfParts>
    <vt:vector size="14" baseType="lpstr">
      <vt:lpstr>Pushpin</vt:lpstr>
      <vt:lpstr>Office Theme</vt:lpstr>
      <vt:lpstr>1_Office Theme</vt:lpstr>
      <vt:lpstr>Life with Mommy… and her Girlfriend  Written by Noreen Spagnol Illustrated by Hannah and Tayleigh Spagnol</vt:lpstr>
      <vt:lpstr>About the Book</vt:lpstr>
      <vt:lpstr>About the Author/Illustrators</vt:lpstr>
      <vt:lpstr>Executive Summary</vt:lpstr>
      <vt:lpstr>PowerPoint Presentation</vt:lpstr>
      <vt:lpstr>Media Outline</vt:lpstr>
      <vt:lpstr>Media Outline</vt:lpstr>
      <vt:lpstr>Media Outline</vt:lpstr>
      <vt:lpstr>Social Media Platforms</vt:lpstr>
      <vt:lpstr>Coming Soon…</vt:lpstr>
      <vt:lpstr>Thank you  for your time!</vt:lpstr>
    </vt:vector>
  </TitlesOfParts>
  <Company>DSN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with Mommy… and her Girlfriend</dc:title>
  <dc:creator>Noreen Spagnol</dc:creator>
  <cp:lastModifiedBy>Noreen Spagnol</cp:lastModifiedBy>
  <cp:revision>72</cp:revision>
  <dcterms:created xsi:type="dcterms:W3CDTF">2017-07-17T18:17:25Z</dcterms:created>
  <dcterms:modified xsi:type="dcterms:W3CDTF">2019-02-01T03:23:17Z</dcterms:modified>
</cp:coreProperties>
</file>