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E2B3-F26B-43E7-94C8-41FA97FDC38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0B809-9E7A-4C32-A165-A43E09B90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4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B809-9E7A-4C32-A165-A43E09B908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0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98D37-C641-6D14-3265-81B660A3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F2625-EE22-7DC1-40E6-159C760F9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5F4F3-886F-D516-7149-99ABDA741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2D500-059B-1026-25B6-64E17D476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B809-9E7A-4C32-A165-A43E09B908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9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DE930-5D34-8D27-2411-59F71820F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48526-8197-E696-6942-F170C01DF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48677-BE8F-CABE-655B-264A5CDD0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C2B05-C500-EC14-0099-F16E6ABB5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B809-9E7A-4C32-A165-A43E09B908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5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E83C-5623-44B8-3429-0FE089108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B7EB1-C709-386F-55EC-399E7165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8311-B133-7914-9B8E-A7606A3A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DBBE-2649-448D-7485-2A89A263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3E03-49D5-A2B5-78C9-A1E04ABD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6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9F27-1B39-66B8-10B6-5713CCE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447A2-834C-7454-CB6B-26C8D7A7B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63A6-0385-4C23-B447-B4B09F58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492-B506-2323-A11A-50DEB462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385D-E855-91F9-99E9-86B38177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D4FC6-49F4-C0CF-413B-8C0537C6B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2346F-45DE-D4BF-1BF5-FD3A6021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3E7B-7CAA-8F62-1FB3-8880FD84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473B-108B-6778-15DF-A249130D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E996D-825A-4F25-3FE2-6FBCEAC9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F5D4-BF9B-53DC-1F4B-5D760E1E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58AB-B751-4EF8-385C-4768D343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FEED-27DE-92C2-36EA-D53ACDC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9991-72D9-AED9-1A2D-C8B59F75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5D0D9-1E88-D3D3-AD77-01839824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2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EEC7-0423-797F-A2C9-5EE6E897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B0B2-0F25-2AF0-0F5E-F8886DC73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3EE38-B645-B02A-894C-B623EA3D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5FCBB-1899-D26C-6E31-43778E9D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BDFC-3EFE-581A-4B7E-E4CC3B65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FBE1-4E76-6F09-F419-3279DB0E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5D62-851E-1471-96EF-D2391B8B6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BCEA2-8D2A-832F-001E-F2469BA3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7751E-B71D-D910-0191-E9E3AB0A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3C75F-3465-E67F-5D67-A6A5A020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E342-0728-0EE8-8E16-2010E397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6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965E-025E-7E92-9470-1E63065A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7550-F38D-726B-5F8B-36F88B5B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1940-2288-6F37-769A-7043D46FD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78FDE-8BF3-F0FA-EEA6-C73153777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15131-FCE6-FDC9-3746-CAD39C309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5E208-FA75-E215-9AE2-E213F08A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02710-1B2C-904A-6786-44B94FFE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20678-09B2-5729-68E5-4630D7D4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29CC-D8DE-096B-887C-DC03CF55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E87FA-6ACE-B7BE-7898-B1E00296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0CA7B-7D9E-58AF-333E-DB83D038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B361-CE55-BC24-9F02-8DE65FB4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7E3FB-550D-0515-7C9A-9D28E534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000C0-98AF-2B30-732B-041E71A1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EBD7-EBF3-7C4E-23FC-93940A44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F9F6-6E39-9199-B0CE-6A5D8A87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8F5B-A1EA-F73B-0EFC-2EB8C2B7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1B8A5-5C9F-47E6-ADF0-A2DE67367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234F9-995A-D017-9898-F0CD3EFE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38C70-CB0B-039A-4A60-C99E6273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71EB0-AF26-0947-B89F-E0B189F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7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3A36-5D2E-340D-D8AE-0EDFE506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57A93-E77B-4CCE-E83D-68100692F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EE4D4-2570-6542-4752-C76C12F6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F4455-2A53-D22A-2C96-C56164B6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E1CBD-F823-5BE7-CF7D-0ED42FAA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58F8-B98C-1843-0A52-BA46B93E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C0A51-79DD-3526-CF72-F361275D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3F352-3638-4A3E-60C6-967E3EFC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13FFA-AA2C-C368-287C-EAA8A6329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4D84F1-CA91-45E0-9DC2-C36D26C2D473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3C96-711C-7519-DBC7-8CBA97687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3D510-092D-F689-A74E-E5B67442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DC643-48C1-40B8-B650-6C9413DE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27A9E-C284-2A5D-8C86-351B5FFB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0" y="-1"/>
            <a:ext cx="51335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2E107-2B1D-5C25-8A83-C44C25870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56" y="13966"/>
            <a:ext cx="506834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70F77-A85F-7BA0-3FF4-8D737D20D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45255" y="3079940"/>
            <a:ext cx="6871966" cy="71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E919D-D0B0-3A23-D22B-51B84D3CB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689" y="13966"/>
            <a:ext cx="71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D248F-0492-C0C3-692A-B4F11AE6E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8753A4-9425-AE70-0DA1-D60BF4C25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45255" y="3079940"/>
            <a:ext cx="6871966" cy="71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45DBDC-F98E-D409-D1D4-EC10658B8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89" y="13966"/>
            <a:ext cx="7119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A4004-FE12-B257-DB5A-6F01ED608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70" y="-1"/>
            <a:ext cx="51335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7849C-3B31-BEE0-DDA2-4A9C39F55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656" y="13966"/>
            <a:ext cx="506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211F4-0775-CAF6-9E31-DA70E49B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9067A9-3545-173B-B3FA-16641294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45255" y="3079940"/>
            <a:ext cx="6871966" cy="71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5CD90-2578-1875-18E5-52879A78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89" y="13966"/>
            <a:ext cx="7119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A07F68-8155-01BF-3A2A-51824D87C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70" y="-1"/>
            <a:ext cx="51335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DC9C44-04FF-FE91-B6D7-BA8D74D93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656" y="13966"/>
            <a:ext cx="506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Widescreen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 Abbott</dc:creator>
  <cp:lastModifiedBy>Phil Abbott</cp:lastModifiedBy>
  <cp:revision>1</cp:revision>
  <dcterms:created xsi:type="dcterms:W3CDTF">2026-01-11T18:45:43Z</dcterms:created>
  <dcterms:modified xsi:type="dcterms:W3CDTF">2026-01-11T19:10:35Z</dcterms:modified>
</cp:coreProperties>
</file>