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jpg&amp;ehk=9d5v9sisnbJkhxRto3ZzzQ&amp;r=0&amp;pid=OfficeInsert" ContentType="image/jpeg"/>
  <Default Extension="png" ContentType="image/png"/>
  <Default Extension="png&amp;ehk=xebMYBCN6CB9KdPR9t4JVA&amp;r=0&amp;pid=OfficeInsert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sldIdLst>
    <p:sldId id="339" r:id="rId2"/>
    <p:sldId id="338" r:id="rId3"/>
    <p:sldId id="337" r:id="rId4"/>
    <p:sldId id="336" r:id="rId5"/>
    <p:sldId id="335" r:id="rId6"/>
    <p:sldId id="334" r:id="rId7"/>
    <p:sldId id="333" r:id="rId8"/>
    <p:sldId id="332" r:id="rId9"/>
    <p:sldId id="319" r:id="rId10"/>
    <p:sldId id="331" r:id="rId11"/>
    <p:sldId id="330" r:id="rId12"/>
    <p:sldId id="329" r:id="rId13"/>
    <p:sldId id="328" r:id="rId14"/>
    <p:sldId id="327" r:id="rId15"/>
    <p:sldId id="326" r:id="rId16"/>
    <p:sldId id="312" r:id="rId17"/>
    <p:sldId id="325" r:id="rId18"/>
    <p:sldId id="323" r:id="rId19"/>
    <p:sldId id="322" r:id="rId20"/>
    <p:sldId id="321" r:id="rId21"/>
    <p:sldId id="318" r:id="rId22"/>
    <p:sldId id="320" r:id="rId23"/>
    <p:sldId id="317" r:id="rId24"/>
    <p:sldId id="311" r:id="rId25"/>
    <p:sldId id="314" r:id="rId26"/>
    <p:sldId id="324" r:id="rId27"/>
    <p:sldId id="313" r:id="rId28"/>
    <p:sldId id="310" r:id="rId29"/>
    <p:sldId id="309" r:id="rId30"/>
    <p:sldId id="308" r:id="rId31"/>
    <p:sldId id="304" r:id="rId32"/>
    <p:sldId id="298" r:id="rId33"/>
    <p:sldId id="303" r:id="rId34"/>
    <p:sldId id="302" r:id="rId35"/>
    <p:sldId id="301" r:id="rId36"/>
    <p:sldId id="300" r:id="rId37"/>
    <p:sldId id="299" r:id="rId38"/>
    <p:sldId id="297" r:id="rId39"/>
    <p:sldId id="294" r:id="rId40"/>
    <p:sldId id="296" r:id="rId41"/>
    <p:sldId id="295" r:id="rId42"/>
    <p:sldId id="293" r:id="rId43"/>
    <p:sldId id="291" r:id="rId44"/>
    <p:sldId id="290" r:id="rId45"/>
    <p:sldId id="289" r:id="rId46"/>
    <p:sldId id="287" r:id="rId47"/>
    <p:sldId id="288" r:id="rId48"/>
    <p:sldId id="292" r:id="rId49"/>
    <p:sldId id="285" r:id="rId50"/>
    <p:sldId id="286" r:id="rId51"/>
    <p:sldId id="284" r:id="rId52"/>
    <p:sldId id="275" r:id="rId53"/>
    <p:sldId id="282" r:id="rId54"/>
    <p:sldId id="283" r:id="rId55"/>
    <p:sldId id="281" r:id="rId56"/>
    <p:sldId id="280" r:id="rId57"/>
    <p:sldId id="279" r:id="rId58"/>
    <p:sldId id="278" r:id="rId59"/>
    <p:sldId id="277" r:id="rId60"/>
    <p:sldId id="274" r:id="rId61"/>
    <p:sldId id="273" r:id="rId62"/>
    <p:sldId id="272" r:id="rId63"/>
    <p:sldId id="271" r:id="rId64"/>
    <p:sldId id="270" r:id="rId65"/>
    <p:sldId id="276" r:id="rId66"/>
    <p:sldId id="269" r:id="rId67"/>
    <p:sldId id="265" r:id="rId68"/>
    <p:sldId id="267" r:id="rId69"/>
    <p:sldId id="266" r:id="rId70"/>
    <p:sldId id="264" r:id="rId71"/>
    <p:sldId id="263" r:id="rId72"/>
    <p:sldId id="262" r:id="rId73"/>
    <p:sldId id="261" r:id="rId74"/>
    <p:sldId id="260" r:id="rId75"/>
    <p:sldId id="259" r:id="rId76"/>
    <p:sldId id="258" r:id="rId77"/>
    <p:sldId id="257" r:id="rId78"/>
    <p:sldId id="256" r:id="rId79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E25"/>
    <a:srgbClr val="9C2B28"/>
    <a:srgbClr val="003300"/>
    <a:srgbClr val="008000"/>
    <a:srgbClr val="D8602A"/>
    <a:srgbClr val="EA6B14"/>
    <a:srgbClr val="FF5050"/>
    <a:srgbClr val="ED7A2B"/>
    <a:srgbClr val="F5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6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4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195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53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8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3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3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89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8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3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4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5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5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1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7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wm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happy-valentines-day-png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wmf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wmf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hyperlink" Target="http://www.dailyclipart.net/clipart/category/flower-clip-art/page/2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9.wmf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4.0/" TargetMode="External"/><Relationship Id="rId5" Type="http://schemas.openxmlformats.org/officeDocument/2006/relationships/hyperlink" Target="http://www.twosisterscrafting.com/eggnog-cupcakes-with-butter-rum-frosting/" TargetMode="Externa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16.jpg&amp;ehk=9d5v9sisnbJkhxRto3ZzzQ&amp;r=0&amp;pid=OfficeInsert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&amp;ehk=xebMYBCN6CB9KdPR9t4JVA&amp;r=0&amp;pid=OfficeInsert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wmf"/><Relationship Id="rId4" Type="http://schemas.openxmlformats.org/officeDocument/2006/relationships/image" Target="../media/image1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wmf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7451" y="1693081"/>
            <a:ext cx="782273" cy="74174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endParaRPr lang="en-US" sz="28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28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28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28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28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28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28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28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95" y="253272"/>
            <a:ext cx="2017839" cy="1031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02" y="1447577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6144" y="16863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0876" y="1679772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1080" y="1668746"/>
            <a:ext cx="5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4092" y="16772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32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0707" y="2569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925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4013" y="26208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0875" y="262081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7742" y="34714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09" y="3468801"/>
            <a:ext cx="55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2307" y="34713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0892" y="43026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7381" y="431218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22438" y="43074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213938" y="1693081"/>
            <a:ext cx="78227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2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872795" y="611572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9" name="Text Box 58">
            <a:extLst>
              <a:ext uri="{FF2B5EF4-FFF2-40B4-BE49-F238E27FC236}">
                <a16:creationId xmlns:a16="http://schemas.microsoft.com/office/drawing/2014/main" id="{5E8D9599-9E5D-462C-9082-850879695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048" y="4626323"/>
            <a:ext cx="13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 Box 101">
            <a:extLst>
              <a:ext uri="{FF2B5EF4-FFF2-40B4-BE49-F238E27FC236}">
                <a16:creationId xmlns:a16="http://schemas.microsoft.com/office/drawing/2014/main" id="{86469D47-28D8-4719-A845-9375F308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868" y="2911035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71" name="Text Box 124">
            <a:extLst>
              <a:ext uri="{FF2B5EF4-FFF2-40B4-BE49-F238E27FC236}">
                <a16:creationId xmlns:a16="http://schemas.microsoft.com/office/drawing/2014/main" id="{B284A3A9-747A-4619-93E4-0DEB3732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681" y="3768959"/>
            <a:ext cx="1132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668EC609-79CC-4376-9E90-06D3E2C2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764" y="199241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E63CF56-92F9-41BC-9E52-E60B6D194E40}"/>
              </a:ext>
            </a:extLst>
          </p:cNvPr>
          <p:cNvSpPr/>
          <p:nvPr/>
        </p:nvSpPr>
        <p:spPr>
          <a:xfrm>
            <a:off x="13022230" y="4676875"/>
            <a:ext cx="184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600" b="1" dirty="0">
              <a:solidFill>
                <a:srgbClr val="00CC0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A0091B-0967-4DD7-8AA9-3BF74255215A}"/>
              </a:ext>
            </a:extLst>
          </p:cNvPr>
          <p:cNvSpPr/>
          <p:nvPr/>
        </p:nvSpPr>
        <p:spPr>
          <a:xfrm>
            <a:off x="5538465" y="380678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9" name="Text Box 124">
            <a:extLst>
              <a:ext uri="{FF2B5EF4-FFF2-40B4-BE49-F238E27FC236}">
                <a16:creationId xmlns:a16="http://schemas.microsoft.com/office/drawing/2014/main" id="{0C5A58C6-4A90-42ED-9370-A73384CD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559" y="5490676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2" name="Text Box 95">
            <a:extLst>
              <a:ext uri="{FF2B5EF4-FFF2-40B4-BE49-F238E27FC236}">
                <a16:creationId xmlns:a16="http://schemas.microsoft.com/office/drawing/2014/main" id="{CD87BDEE-87DA-4D08-AD37-899F9EB9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60" y="2887507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5E8AC1-185B-46F6-A002-3FB1C497BE84}"/>
              </a:ext>
            </a:extLst>
          </p:cNvPr>
          <p:cNvSpPr/>
          <p:nvPr/>
        </p:nvSpPr>
        <p:spPr>
          <a:xfrm>
            <a:off x="7125375" y="3730403"/>
            <a:ext cx="196602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B7CB4F9-3EA8-40A3-A492-03B420E48343}"/>
              </a:ext>
            </a:extLst>
          </p:cNvPr>
          <p:cNvSpPr/>
          <p:nvPr/>
        </p:nvSpPr>
        <p:spPr>
          <a:xfrm>
            <a:off x="5791962" y="6103134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089A3104-D6C8-4AB4-AF8E-22C95A23C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085" y="-300400"/>
            <a:ext cx="2093141" cy="209314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D8419E83-934A-47F1-8552-B60FCD6C8FA8}"/>
              </a:ext>
            </a:extLst>
          </p:cNvPr>
          <p:cNvSpPr/>
          <p:nvPr/>
        </p:nvSpPr>
        <p:spPr>
          <a:xfrm>
            <a:off x="5508273" y="459315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B1C3EAE-2D0C-4F87-B9D4-793C3E71B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912" y="4425132"/>
            <a:ext cx="600128" cy="80662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5141FA3-F86A-4145-A56F-538B7F95D708}"/>
              </a:ext>
            </a:extLst>
          </p:cNvPr>
          <p:cNvSpPr txBox="1"/>
          <p:nvPr/>
        </p:nvSpPr>
        <p:spPr>
          <a:xfrm>
            <a:off x="7403432" y="5187198"/>
            <a:ext cx="5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AF8AB4-42A4-462C-8BC3-3F3D39CFBB18}"/>
              </a:ext>
            </a:extLst>
          </p:cNvPr>
          <p:cNvSpPr txBox="1"/>
          <p:nvPr/>
        </p:nvSpPr>
        <p:spPr>
          <a:xfrm>
            <a:off x="8846200" y="519569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66" name="Text Box 124">
            <a:extLst>
              <a:ext uri="{FF2B5EF4-FFF2-40B4-BE49-F238E27FC236}">
                <a16:creationId xmlns:a16="http://schemas.microsoft.com/office/drawing/2014/main" id="{4D36384E-3050-43A2-AB96-D86A5A72E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668" y="2012406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97D687F-252C-4C1D-8916-88B77786ABAF}"/>
              </a:ext>
            </a:extLst>
          </p:cNvPr>
          <p:cNvSpPr/>
          <p:nvPr/>
        </p:nvSpPr>
        <p:spPr>
          <a:xfrm>
            <a:off x="3934636" y="4919432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4AC2BE4-BE79-44F3-8AC5-2AEA7995D35D}"/>
              </a:ext>
            </a:extLst>
          </p:cNvPr>
          <p:cNvSpPr/>
          <p:nvPr/>
        </p:nvSpPr>
        <p:spPr>
          <a:xfrm>
            <a:off x="1258104" y="2794642"/>
            <a:ext cx="2273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Labor</a:t>
            </a:r>
          </a:p>
          <a:p>
            <a:pPr lvl="0"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Day Closed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1467FA0-72A0-4312-BDFC-DAD25E0879AD}"/>
              </a:ext>
            </a:extLst>
          </p:cNvPr>
          <p:cNvSpPr/>
          <p:nvPr/>
        </p:nvSpPr>
        <p:spPr>
          <a:xfrm>
            <a:off x="8950122" y="4721096"/>
            <a:ext cx="1284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Parent Student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 Family Karate</a:t>
            </a:r>
          </a:p>
        </p:txBody>
      </p:sp>
      <p:sp>
        <p:nvSpPr>
          <p:cNvPr id="61" name="Text Box 101">
            <a:extLst>
              <a:ext uri="{FF2B5EF4-FFF2-40B4-BE49-F238E27FC236}">
                <a16:creationId xmlns:a16="http://schemas.microsoft.com/office/drawing/2014/main" id="{2B05CD80-FC67-4BF2-8DDD-F4EDCAFB9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054" y="553500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04685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BF190-0B47-497E-A4D6-070CA9942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57" y="839411"/>
            <a:ext cx="7603618" cy="4901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4A578A-F17F-447B-9995-3B64CEC83D2A}"/>
              </a:ext>
            </a:extLst>
          </p:cNvPr>
          <p:cNvSpPr/>
          <p:nvPr/>
        </p:nvSpPr>
        <p:spPr>
          <a:xfrm>
            <a:off x="1584174" y="330109"/>
            <a:ext cx="790601" cy="6019898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DECEMBER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2A6F8A-746B-48CA-99B8-B2E8AB78E986}"/>
              </a:ext>
            </a:extLst>
          </p:cNvPr>
          <p:cNvSpPr/>
          <p:nvPr/>
        </p:nvSpPr>
        <p:spPr>
          <a:xfrm>
            <a:off x="3835940" y="214382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AD5CA-BF79-4025-9D08-8EDD6FCD57AB}"/>
              </a:ext>
            </a:extLst>
          </p:cNvPr>
          <p:cNvSpPr txBox="1"/>
          <p:nvPr/>
        </p:nvSpPr>
        <p:spPr>
          <a:xfrm>
            <a:off x="2394676" y="2036337"/>
            <a:ext cx="4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A7264-5DAA-41BB-9D75-8C825C002A6F}"/>
              </a:ext>
            </a:extLst>
          </p:cNvPr>
          <p:cNvSpPr txBox="1"/>
          <p:nvPr/>
        </p:nvSpPr>
        <p:spPr>
          <a:xfrm>
            <a:off x="3671620" y="201132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F9564-149C-4DA4-AC54-BE1633A50A9A}"/>
              </a:ext>
            </a:extLst>
          </p:cNvPr>
          <p:cNvSpPr txBox="1"/>
          <p:nvPr/>
        </p:nvSpPr>
        <p:spPr>
          <a:xfrm>
            <a:off x="497883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E3FB5-A03A-46CC-AFC1-9E9CD10ED947}"/>
              </a:ext>
            </a:extLst>
          </p:cNvPr>
          <p:cNvSpPr txBox="1"/>
          <p:nvPr/>
        </p:nvSpPr>
        <p:spPr>
          <a:xfrm>
            <a:off x="622147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EFF489-E901-423E-B944-FF77A8D7B57F}"/>
              </a:ext>
            </a:extLst>
          </p:cNvPr>
          <p:cNvSpPr txBox="1"/>
          <p:nvPr/>
        </p:nvSpPr>
        <p:spPr>
          <a:xfrm>
            <a:off x="867983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06CD2-3F73-491D-88FC-C0447A52B27C}"/>
              </a:ext>
            </a:extLst>
          </p:cNvPr>
          <p:cNvSpPr txBox="1"/>
          <p:nvPr/>
        </p:nvSpPr>
        <p:spPr>
          <a:xfrm>
            <a:off x="238264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FCDFD-CEF2-4774-B941-5F06781DAFD6}"/>
              </a:ext>
            </a:extLst>
          </p:cNvPr>
          <p:cNvSpPr txBox="1"/>
          <p:nvPr/>
        </p:nvSpPr>
        <p:spPr>
          <a:xfrm>
            <a:off x="491700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5E55E-24C0-4646-A846-A6E9C6596514}"/>
              </a:ext>
            </a:extLst>
          </p:cNvPr>
          <p:cNvSpPr txBox="1"/>
          <p:nvPr/>
        </p:nvSpPr>
        <p:spPr>
          <a:xfrm>
            <a:off x="618007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00122-F7BD-4F72-848F-085D3817EE77}"/>
              </a:ext>
            </a:extLst>
          </p:cNvPr>
          <p:cNvSpPr txBox="1"/>
          <p:nvPr/>
        </p:nvSpPr>
        <p:spPr>
          <a:xfrm>
            <a:off x="7414807" y="2933468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9521C8-8016-4F1D-B9D4-D90E073D150E}"/>
              </a:ext>
            </a:extLst>
          </p:cNvPr>
          <p:cNvSpPr txBox="1"/>
          <p:nvPr/>
        </p:nvSpPr>
        <p:spPr>
          <a:xfrm>
            <a:off x="868237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1DE31C-F54E-40A5-A761-7ECDD84669EB}"/>
              </a:ext>
            </a:extLst>
          </p:cNvPr>
          <p:cNvSpPr txBox="1"/>
          <p:nvPr/>
        </p:nvSpPr>
        <p:spPr>
          <a:xfrm>
            <a:off x="239467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674CC-7551-40D0-8BE7-A60FFE1B171D}"/>
              </a:ext>
            </a:extLst>
          </p:cNvPr>
          <p:cNvSpPr txBox="1"/>
          <p:nvPr/>
        </p:nvSpPr>
        <p:spPr>
          <a:xfrm>
            <a:off x="364889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0909B-74E3-45ED-9CC8-03A75B683BE4}"/>
              </a:ext>
            </a:extLst>
          </p:cNvPr>
          <p:cNvSpPr txBox="1"/>
          <p:nvPr/>
        </p:nvSpPr>
        <p:spPr>
          <a:xfrm>
            <a:off x="4909533" y="38528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7AEF33-2F6B-4048-BAB6-212E1246361F}"/>
              </a:ext>
            </a:extLst>
          </p:cNvPr>
          <p:cNvSpPr txBox="1"/>
          <p:nvPr/>
        </p:nvSpPr>
        <p:spPr>
          <a:xfrm>
            <a:off x="6148591" y="38622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3B916A-A6D5-47F5-A625-3DDF98C34406}"/>
              </a:ext>
            </a:extLst>
          </p:cNvPr>
          <p:cNvSpPr txBox="1"/>
          <p:nvPr/>
        </p:nvSpPr>
        <p:spPr>
          <a:xfrm>
            <a:off x="742200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6B6D5D-B843-4988-9865-D5FE03D342AB}"/>
              </a:ext>
            </a:extLst>
          </p:cNvPr>
          <p:cNvSpPr txBox="1"/>
          <p:nvPr/>
        </p:nvSpPr>
        <p:spPr>
          <a:xfrm>
            <a:off x="865638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2DA2F6-0EE5-471F-A2AB-9B188C912168}"/>
              </a:ext>
            </a:extLst>
          </p:cNvPr>
          <p:cNvSpPr txBox="1"/>
          <p:nvPr/>
        </p:nvSpPr>
        <p:spPr>
          <a:xfrm>
            <a:off x="366970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AED3F3-5CB0-401C-BC2A-0902E4815C16}"/>
              </a:ext>
            </a:extLst>
          </p:cNvPr>
          <p:cNvSpPr txBox="1"/>
          <p:nvPr/>
        </p:nvSpPr>
        <p:spPr>
          <a:xfrm>
            <a:off x="744201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B1557D-ABE2-4968-A754-F1959B659686}"/>
              </a:ext>
            </a:extLst>
          </p:cNvPr>
          <p:cNvSpPr txBox="1"/>
          <p:nvPr/>
        </p:nvSpPr>
        <p:spPr>
          <a:xfrm>
            <a:off x="617428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1F78B-C90E-47FF-9734-91B24418AED3}"/>
              </a:ext>
            </a:extLst>
          </p:cNvPr>
          <p:cNvSpPr txBox="1"/>
          <p:nvPr/>
        </p:nvSpPr>
        <p:spPr>
          <a:xfrm>
            <a:off x="4937803" y="115552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49CE1C-F648-4B28-8AFE-A1F0E44CBE33}"/>
              </a:ext>
            </a:extLst>
          </p:cNvPr>
          <p:cNvSpPr txBox="1"/>
          <p:nvPr/>
        </p:nvSpPr>
        <p:spPr>
          <a:xfrm>
            <a:off x="6249758" y="11505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23452D-00F7-485B-88F3-7C403F0EA765}"/>
              </a:ext>
            </a:extLst>
          </p:cNvPr>
          <p:cNvSpPr txBox="1"/>
          <p:nvPr/>
        </p:nvSpPr>
        <p:spPr>
          <a:xfrm>
            <a:off x="7471277" y="114812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665458-5073-4851-BE63-50827BF91807}"/>
              </a:ext>
            </a:extLst>
          </p:cNvPr>
          <p:cNvSpPr txBox="1"/>
          <p:nvPr/>
        </p:nvSpPr>
        <p:spPr>
          <a:xfrm>
            <a:off x="8699586" y="10950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97A943-EA1E-4F6A-9EB0-8DAF2F4F6BEC}"/>
              </a:ext>
            </a:extLst>
          </p:cNvPr>
          <p:cNvSpPr txBox="1"/>
          <p:nvPr/>
        </p:nvSpPr>
        <p:spPr>
          <a:xfrm>
            <a:off x="2402693" y="4757793"/>
            <a:ext cx="82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3F8F2A-D968-4123-9701-3B820E85670D}"/>
              </a:ext>
            </a:extLst>
          </p:cNvPr>
          <p:cNvSpPr txBox="1"/>
          <p:nvPr/>
        </p:nvSpPr>
        <p:spPr>
          <a:xfrm>
            <a:off x="492656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FF46A8-1CAB-4A6C-AB76-3C3E4079F3D3}"/>
              </a:ext>
            </a:extLst>
          </p:cNvPr>
          <p:cNvSpPr txBox="1"/>
          <p:nvPr/>
        </p:nvSpPr>
        <p:spPr>
          <a:xfrm>
            <a:off x="6177407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42F7B7-FC02-47B0-9605-E9CDF9122261}"/>
              </a:ext>
            </a:extLst>
          </p:cNvPr>
          <p:cNvSpPr txBox="1"/>
          <p:nvPr/>
        </p:nvSpPr>
        <p:spPr>
          <a:xfrm>
            <a:off x="7422823" y="4770585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D26749-3BBB-4F2A-8C8A-7B7AF68889C3}"/>
              </a:ext>
            </a:extLst>
          </p:cNvPr>
          <p:cNvSpPr txBox="1"/>
          <p:nvPr/>
        </p:nvSpPr>
        <p:spPr>
          <a:xfrm>
            <a:off x="8654291" y="474147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99C7DC-2125-4F7C-9B67-033CFCBF6F8B}"/>
              </a:ext>
            </a:extLst>
          </p:cNvPr>
          <p:cNvSpPr txBox="1"/>
          <p:nvPr/>
        </p:nvSpPr>
        <p:spPr>
          <a:xfrm>
            <a:off x="3690292" y="47479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76B11A3-AE03-4522-955D-6E2A699D9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77" y="11745"/>
            <a:ext cx="1846757" cy="88653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F69D6ED-357D-4B1C-BFE0-B037FF6D0D00}"/>
              </a:ext>
            </a:extLst>
          </p:cNvPr>
          <p:cNvSpPr txBox="1"/>
          <p:nvPr/>
        </p:nvSpPr>
        <p:spPr>
          <a:xfrm>
            <a:off x="2428770" y="11161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4E8F9-3B2B-4F82-A4FB-91A2C434A0D7}"/>
              </a:ext>
            </a:extLst>
          </p:cNvPr>
          <p:cNvSpPr txBox="1"/>
          <p:nvPr/>
        </p:nvSpPr>
        <p:spPr>
          <a:xfrm>
            <a:off x="3689952" y="114913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0CAC76-A77A-49D3-8549-BFB1F1A3691A}"/>
              </a:ext>
            </a:extLst>
          </p:cNvPr>
          <p:cNvSpPr txBox="1"/>
          <p:nvPr/>
        </p:nvSpPr>
        <p:spPr>
          <a:xfrm>
            <a:off x="2745082" y="400228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F602E61-FB85-4C21-A3D0-4C7B6E85DEEC}"/>
              </a:ext>
            </a:extLst>
          </p:cNvPr>
          <p:cNvSpPr/>
          <p:nvPr/>
        </p:nvSpPr>
        <p:spPr>
          <a:xfrm>
            <a:off x="5439279" y="1441184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0388565-6675-4057-9CAB-19644F696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45" name="Text Box 101">
            <a:extLst>
              <a:ext uri="{FF2B5EF4-FFF2-40B4-BE49-F238E27FC236}">
                <a16:creationId xmlns:a16="http://schemas.microsoft.com/office/drawing/2014/main" id="{2E55E834-01AB-4CF5-9EDB-8CDB0ED84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524" y="1419647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8D74D74-1BE6-425B-8E0E-C37B56B0824E}"/>
              </a:ext>
            </a:extLst>
          </p:cNvPr>
          <p:cNvSpPr/>
          <p:nvPr/>
        </p:nvSpPr>
        <p:spPr>
          <a:xfrm>
            <a:off x="3152458" y="236316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47" name="Text Box 95">
            <a:extLst>
              <a:ext uri="{FF2B5EF4-FFF2-40B4-BE49-F238E27FC236}">
                <a16:creationId xmlns:a16="http://schemas.microsoft.com/office/drawing/2014/main" id="{4041629A-477C-4B6F-BFF9-96EBF8354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341" y="2364813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D1B249-75D5-4AAB-BCA0-39E9F0A83518}"/>
              </a:ext>
            </a:extLst>
          </p:cNvPr>
          <p:cNvSpPr/>
          <p:nvPr/>
        </p:nvSpPr>
        <p:spPr>
          <a:xfrm>
            <a:off x="3064320" y="3212841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3A9EDF7-1FB7-4ADB-A4F1-52BCD46D5CF8}"/>
              </a:ext>
            </a:extLst>
          </p:cNvPr>
          <p:cNvSpPr/>
          <p:nvPr/>
        </p:nvSpPr>
        <p:spPr>
          <a:xfrm>
            <a:off x="3197315" y="425444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9B3A0C-4130-47A2-A6A6-8272B7637B9B}"/>
              </a:ext>
            </a:extLst>
          </p:cNvPr>
          <p:cNvSpPr/>
          <p:nvPr/>
        </p:nvSpPr>
        <p:spPr>
          <a:xfrm>
            <a:off x="3228808" y="5048777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8613A4-AC53-4A8C-950B-CE623142E632}"/>
              </a:ext>
            </a:extLst>
          </p:cNvPr>
          <p:cNvSpPr/>
          <p:nvPr/>
        </p:nvSpPr>
        <p:spPr>
          <a:xfrm>
            <a:off x="10197110" y="325489"/>
            <a:ext cx="790601" cy="6019898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DECEMBER</a:t>
            </a:r>
          </a:p>
        </p:txBody>
      </p:sp>
      <p:sp>
        <p:nvSpPr>
          <p:cNvPr id="57" name="Text Box 95">
            <a:extLst>
              <a:ext uri="{FF2B5EF4-FFF2-40B4-BE49-F238E27FC236}">
                <a16:creationId xmlns:a16="http://schemas.microsoft.com/office/drawing/2014/main" id="{E4F6F330-2A18-4425-B4AD-A49FB2732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014" y="2011329"/>
            <a:ext cx="12497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Falbo’s Family</a:t>
            </a:r>
          </a:p>
          <a:p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Karate</a:t>
            </a:r>
          </a:p>
          <a:p>
            <a:r>
              <a:rPr lang="en-US" sz="1200" b="1" dirty="0">
                <a:solidFill>
                  <a:srgbClr val="D52E25"/>
                </a:solidFill>
                <a:latin typeface="Arial" charset="0"/>
              </a:rPr>
              <a:t>Christ-mas</a:t>
            </a:r>
          </a:p>
          <a:p>
            <a:r>
              <a:rPr lang="en-US" sz="1200" b="1" dirty="0">
                <a:solidFill>
                  <a:srgbClr val="D52E25"/>
                </a:solidFill>
                <a:latin typeface="Arial" charset="0"/>
              </a:rPr>
              <a:t>Gathering</a:t>
            </a:r>
          </a:p>
          <a:p>
            <a:r>
              <a:rPr lang="en-US" sz="1200" b="1" dirty="0">
                <a:solidFill>
                  <a:srgbClr val="D52E25"/>
                </a:solidFill>
                <a:latin typeface="Arial" charset="0"/>
              </a:rPr>
              <a:t>7-8pm</a:t>
            </a:r>
          </a:p>
        </p:txBody>
      </p:sp>
      <p:sp>
        <p:nvSpPr>
          <p:cNvPr id="58" name="Text Box 95">
            <a:extLst>
              <a:ext uri="{FF2B5EF4-FFF2-40B4-BE49-F238E27FC236}">
                <a16:creationId xmlns:a16="http://schemas.microsoft.com/office/drawing/2014/main" id="{35F383A0-3ED6-45B4-B689-BEF76495D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189" y="4047982"/>
            <a:ext cx="11929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latin typeface="Arial" charset="0"/>
              </a:rPr>
              <a:t>Jesus is Born</a:t>
            </a:r>
          </a:p>
          <a:p>
            <a:pPr algn="ctr"/>
            <a:r>
              <a:rPr lang="en-US" sz="1200" b="1" dirty="0">
                <a:solidFill>
                  <a:srgbClr val="D52E25"/>
                </a:solidFill>
                <a:latin typeface="Arial" charset="0"/>
              </a:rPr>
              <a:t>Merry</a:t>
            </a:r>
          </a:p>
          <a:p>
            <a:pPr algn="ctr"/>
            <a:r>
              <a:rPr lang="en-US" sz="1200" b="1" dirty="0">
                <a:solidFill>
                  <a:srgbClr val="D52E25"/>
                </a:solidFill>
                <a:latin typeface="Arial" charset="0"/>
              </a:rPr>
              <a:t>Christ-mas!</a:t>
            </a:r>
          </a:p>
        </p:txBody>
      </p:sp>
      <p:sp>
        <p:nvSpPr>
          <p:cNvPr id="59" name="Text Box 95">
            <a:extLst>
              <a:ext uri="{FF2B5EF4-FFF2-40B4-BE49-F238E27FC236}">
                <a16:creationId xmlns:a16="http://schemas.microsoft.com/office/drawing/2014/main" id="{FDB22552-5141-43B4-953B-06A6CD79F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804" y="4043366"/>
            <a:ext cx="1037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latin typeface="Arial" charset="0"/>
              </a:rPr>
              <a:t>Merry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  <a:latin typeface="Arial" charset="0"/>
              </a:rPr>
              <a:t>Christ-mas!</a:t>
            </a:r>
          </a:p>
          <a:p>
            <a:pPr algn="ctr"/>
            <a:r>
              <a:rPr lang="en-US" sz="1200" b="1" dirty="0">
                <a:solidFill>
                  <a:srgbClr val="D52E25"/>
                </a:solidFill>
                <a:latin typeface="Arial" charset="0"/>
              </a:rPr>
              <a:t>Closed</a:t>
            </a:r>
          </a:p>
        </p:txBody>
      </p:sp>
      <p:sp>
        <p:nvSpPr>
          <p:cNvPr id="60" name="Text Box 95">
            <a:extLst>
              <a:ext uri="{FF2B5EF4-FFF2-40B4-BE49-F238E27FC236}">
                <a16:creationId xmlns:a16="http://schemas.microsoft.com/office/drawing/2014/main" id="{D7821700-44AB-47A7-824C-EF94390AA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8509" y="4798127"/>
            <a:ext cx="10807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charset="0"/>
              </a:rPr>
              <a:t>Happy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2021 !!!</a:t>
            </a:r>
          </a:p>
        </p:txBody>
      </p:sp>
      <p:sp>
        <p:nvSpPr>
          <p:cNvPr id="61" name="Text Box 95">
            <a:extLst>
              <a:ext uri="{FF2B5EF4-FFF2-40B4-BE49-F238E27FC236}">
                <a16:creationId xmlns:a16="http://schemas.microsoft.com/office/drawing/2014/main" id="{111DCECF-C98C-4B36-B41A-F278BDE9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316" y="4751516"/>
            <a:ext cx="11285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" charset="0"/>
              </a:rPr>
              <a:t>Happy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New Year’s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Eve</a:t>
            </a:r>
          </a:p>
          <a:p>
            <a:pPr algn="ctr"/>
            <a:r>
              <a:rPr lang="en-US" sz="1400" b="1" dirty="0">
                <a:latin typeface="Arial" charset="0"/>
              </a:rPr>
              <a:t>Closed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62" name="Text Box 95">
            <a:extLst>
              <a:ext uri="{FF2B5EF4-FFF2-40B4-BE49-F238E27FC236}">
                <a16:creationId xmlns:a16="http://schemas.microsoft.com/office/drawing/2014/main" id="{51B39B38-C111-41C3-814B-B85EF58B4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11" y="4806389"/>
            <a:ext cx="9794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" charset="0"/>
              </a:rPr>
              <a:t>Happy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New Year</a:t>
            </a:r>
          </a:p>
          <a:p>
            <a:pPr algn="ctr"/>
            <a:r>
              <a:rPr lang="en-US" sz="1400" b="1" dirty="0">
                <a:latin typeface="Arial" charset="0"/>
              </a:rPr>
              <a:t>Closed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782B02C-321C-408B-9408-6EDA2164AA7A}"/>
              </a:ext>
            </a:extLst>
          </p:cNvPr>
          <p:cNvSpPr/>
          <p:nvPr/>
        </p:nvSpPr>
        <p:spPr>
          <a:xfrm>
            <a:off x="2697180" y="3840523"/>
            <a:ext cx="10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003EC2-BD80-4610-9AFB-EC30272A2B49}"/>
              </a:ext>
            </a:extLst>
          </p:cNvPr>
          <p:cNvSpPr/>
          <p:nvPr/>
        </p:nvSpPr>
        <p:spPr>
          <a:xfrm>
            <a:off x="3954080" y="3824945"/>
            <a:ext cx="10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AD8931E-2633-4174-AC0B-ACC282CDEAAD}"/>
              </a:ext>
            </a:extLst>
          </p:cNvPr>
          <p:cNvSpPr/>
          <p:nvPr/>
        </p:nvSpPr>
        <p:spPr>
          <a:xfrm>
            <a:off x="5172759" y="3840523"/>
            <a:ext cx="10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06D663C-AD80-4135-AEC5-0A3CCE9742F2}"/>
              </a:ext>
            </a:extLst>
          </p:cNvPr>
          <p:cNvSpPr/>
          <p:nvPr/>
        </p:nvSpPr>
        <p:spPr>
          <a:xfrm>
            <a:off x="2628035" y="4726693"/>
            <a:ext cx="10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924AFE-2C96-4130-852E-DFC6B7A3780B}"/>
              </a:ext>
            </a:extLst>
          </p:cNvPr>
          <p:cNvSpPr/>
          <p:nvPr/>
        </p:nvSpPr>
        <p:spPr>
          <a:xfrm>
            <a:off x="3940782" y="4755353"/>
            <a:ext cx="10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D98A315-EDA1-48B2-918A-0AD66116BA17}"/>
              </a:ext>
            </a:extLst>
          </p:cNvPr>
          <p:cNvSpPr/>
          <p:nvPr/>
        </p:nvSpPr>
        <p:spPr>
          <a:xfrm>
            <a:off x="5147269" y="4770585"/>
            <a:ext cx="10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7DD3DC-EBB7-4B51-B810-08CAFD905D79}"/>
              </a:ext>
            </a:extLst>
          </p:cNvPr>
          <p:cNvSpPr txBox="1"/>
          <p:nvPr/>
        </p:nvSpPr>
        <p:spPr>
          <a:xfrm>
            <a:off x="5039603" y="4253301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Classes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7A5B6BB-8F53-48BB-B736-69EF1B7AC103}"/>
              </a:ext>
            </a:extLst>
          </p:cNvPr>
          <p:cNvSpPr txBox="1"/>
          <p:nvPr/>
        </p:nvSpPr>
        <p:spPr>
          <a:xfrm>
            <a:off x="5073010" y="5173613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Classes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E9B4AF-E155-49F0-A2F0-6952865DE2AF}"/>
              </a:ext>
            </a:extLst>
          </p:cNvPr>
          <p:cNvSpPr txBox="1"/>
          <p:nvPr/>
        </p:nvSpPr>
        <p:spPr>
          <a:xfrm>
            <a:off x="8719963" y="2254940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DYI Christmas</a:t>
            </a:r>
          </a:p>
          <a:p>
            <a:r>
              <a:rPr lang="en-US" sz="1200" dirty="0"/>
              <a:t>Gift &amp; </a:t>
            </a:r>
            <a:r>
              <a:rPr lang="en-US" sz="1200" dirty="0" err="1"/>
              <a:t>PlayDough</a:t>
            </a:r>
            <a:endParaRPr lang="en-US" sz="1200" dirty="0"/>
          </a:p>
          <a:p>
            <a:r>
              <a:rPr lang="en-US" sz="1200" dirty="0"/>
              <a:t>Make &amp; Take 3pm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E64DE9F-7452-49D0-9804-052104BBD96A}"/>
              </a:ext>
            </a:extLst>
          </p:cNvPr>
          <p:cNvSpPr/>
          <p:nvPr/>
        </p:nvSpPr>
        <p:spPr>
          <a:xfrm>
            <a:off x="4252688" y="3371378"/>
            <a:ext cx="3779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</a:t>
            </a:r>
          </a:p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9EF1E98-1944-40B3-B8FE-A238DCAC5886}"/>
              </a:ext>
            </a:extLst>
          </p:cNvPr>
          <p:cNvSpPr/>
          <p:nvPr/>
        </p:nvSpPr>
        <p:spPr>
          <a:xfrm>
            <a:off x="5827569" y="3040779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1BA20CED-732B-4DC2-B2DE-F6C5E61BD9F5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89390" y="3052736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220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A801D-D016-480E-9EC1-A036F3E24392}"/>
              </a:ext>
            </a:extLst>
          </p:cNvPr>
          <p:cNvSpPr/>
          <p:nvPr/>
        </p:nvSpPr>
        <p:spPr>
          <a:xfrm>
            <a:off x="3179162" y="467782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CE8D2-DD81-49D6-9198-EE687CAC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63" y="185737"/>
            <a:ext cx="1153799" cy="1220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2E4FD-1CBB-474F-8D89-3C024389E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4" y="363691"/>
            <a:ext cx="1675469" cy="856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6287A-D6DE-429B-8FA2-D63847CDE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94" y="1406038"/>
            <a:ext cx="8697655" cy="477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5B891-6601-4ACA-B382-7368F23881E5}"/>
              </a:ext>
            </a:extLst>
          </p:cNvPr>
          <p:cNvSpPr txBox="1"/>
          <p:nvPr/>
        </p:nvSpPr>
        <p:spPr>
          <a:xfrm>
            <a:off x="4520094" y="16113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304A7-C8A0-4B33-A7FF-B2E2ADA427B7}"/>
              </a:ext>
            </a:extLst>
          </p:cNvPr>
          <p:cNvSpPr txBox="1"/>
          <p:nvPr/>
        </p:nvSpPr>
        <p:spPr>
          <a:xfrm>
            <a:off x="3096486" y="162295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7766E-8458-44EF-BDFE-A15DE5847D10}"/>
              </a:ext>
            </a:extLst>
          </p:cNvPr>
          <p:cNvSpPr txBox="1"/>
          <p:nvPr/>
        </p:nvSpPr>
        <p:spPr>
          <a:xfrm>
            <a:off x="1649894" y="513366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3731A-7591-4301-AEFE-1F449C968035}"/>
              </a:ext>
            </a:extLst>
          </p:cNvPr>
          <p:cNvSpPr txBox="1"/>
          <p:nvPr/>
        </p:nvSpPr>
        <p:spPr>
          <a:xfrm>
            <a:off x="5969609" y="16245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A387B-AB48-4B9F-A4F6-AE075DE39B51}"/>
              </a:ext>
            </a:extLst>
          </p:cNvPr>
          <p:cNvSpPr txBox="1"/>
          <p:nvPr/>
        </p:nvSpPr>
        <p:spPr>
          <a:xfrm>
            <a:off x="8868023" y="16245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72846-4364-4872-B97F-B0609F03EFB1}"/>
              </a:ext>
            </a:extLst>
          </p:cNvPr>
          <p:cNvSpPr txBox="1"/>
          <p:nvPr/>
        </p:nvSpPr>
        <p:spPr>
          <a:xfrm>
            <a:off x="7418816" y="162295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82427-AF17-4592-93AB-8C6EFC073CA6}"/>
              </a:ext>
            </a:extLst>
          </p:cNvPr>
          <p:cNvSpPr txBox="1"/>
          <p:nvPr/>
        </p:nvSpPr>
        <p:spPr>
          <a:xfrm>
            <a:off x="1632900" y="163231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59E24-0741-4A02-B272-D7622F173CAD}"/>
              </a:ext>
            </a:extLst>
          </p:cNvPr>
          <p:cNvSpPr txBox="1"/>
          <p:nvPr/>
        </p:nvSpPr>
        <p:spPr>
          <a:xfrm>
            <a:off x="3106826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15B80-FE62-4F04-B255-03521D78B9F3}"/>
              </a:ext>
            </a:extLst>
          </p:cNvPr>
          <p:cNvSpPr txBox="1"/>
          <p:nvPr/>
        </p:nvSpPr>
        <p:spPr>
          <a:xfrm>
            <a:off x="1637855" y="3411782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7A3DD6-8633-484D-B941-282DF475A669}"/>
              </a:ext>
            </a:extLst>
          </p:cNvPr>
          <p:cNvSpPr txBox="1"/>
          <p:nvPr/>
        </p:nvSpPr>
        <p:spPr>
          <a:xfrm>
            <a:off x="4504487" y="3388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9468B-F479-45A4-8430-B2289946E56D}"/>
              </a:ext>
            </a:extLst>
          </p:cNvPr>
          <p:cNvSpPr txBox="1"/>
          <p:nvPr/>
        </p:nvSpPr>
        <p:spPr>
          <a:xfrm>
            <a:off x="1651731" y="42942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90358-92D6-40B5-A457-F5F1B61C7E15}"/>
              </a:ext>
            </a:extLst>
          </p:cNvPr>
          <p:cNvSpPr txBox="1"/>
          <p:nvPr/>
        </p:nvSpPr>
        <p:spPr>
          <a:xfrm>
            <a:off x="3106826" y="425100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729AB-3BFF-4C37-8CC5-BB5F4EB7C6FF}"/>
              </a:ext>
            </a:extLst>
          </p:cNvPr>
          <p:cNvSpPr txBox="1"/>
          <p:nvPr/>
        </p:nvSpPr>
        <p:spPr>
          <a:xfrm>
            <a:off x="5939429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6075D-FB0D-45F5-AC75-C9D3E16B8EDE}"/>
              </a:ext>
            </a:extLst>
          </p:cNvPr>
          <p:cNvSpPr txBox="1"/>
          <p:nvPr/>
        </p:nvSpPr>
        <p:spPr>
          <a:xfrm>
            <a:off x="8847695" y="337251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51D7A7-1ECB-4E5F-BFEF-D88A3084D673}"/>
              </a:ext>
            </a:extLst>
          </p:cNvPr>
          <p:cNvSpPr txBox="1"/>
          <p:nvPr/>
        </p:nvSpPr>
        <p:spPr>
          <a:xfrm>
            <a:off x="7405878" y="33747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D5655E-5881-4FBF-B837-A85E770DC10D}"/>
              </a:ext>
            </a:extLst>
          </p:cNvPr>
          <p:cNvSpPr txBox="1"/>
          <p:nvPr/>
        </p:nvSpPr>
        <p:spPr>
          <a:xfrm>
            <a:off x="7358353" y="43038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72B45-E53A-4816-961E-124ECC60C1DE}"/>
              </a:ext>
            </a:extLst>
          </p:cNvPr>
          <p:cNvSpPr txBox="1"/>
          <p:nvPr/>
        </p:nvSpPr>
        <p:spPr>
          <a:xfrm>
            <a:off x="5923275" y="425100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5B6BA1-F57A-47D3-BE4D-693BE532AD22}"/>
              </a:ext>
            </a:extLst>
          </p:cNvPr>
          <p:cNvSpPr txBox="1"/>
          <p:nvPr/>
        </p:nvSpPr>
        <p:spPr>
          <a:xfrm>
            <a:off x="4490161" y="42541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69A354-925F-4943-A41F-A2F32AFC2A95}"/>
              </a:ext>
            </a:extLst>
          </p:cNvPr>
          <p:cNvSpPr txBox="1"/>
          <p:nvPr/>
        </p:nvSpPr>
        <p:spPr>
          <a:xfrm>
            <a:off x="8822577" y="42540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D927A6-6AB1-42C5-800C-32F076AE6390}"/>
              </a:ext>
            </a:extLst>
          </p:cNvPr>
          <p:cNvSpPr/>
          <p:nvPr/>
        </p:nvSpPr>
        <p:spPr>
          <a:xfrm>
            <a:off x="10280628" y="1487625"/>
            <a:ext cx="78227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OVEMBER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E1D977-3F0D-43FF-8778-88B2B4F4120A}"/>
              </a:ext>
            </a:extLst>
          </p:cNvPr>
          <p:cNvSpPr/>
          <p:nvPr/>
        </p:nvSpPr>
        <p:spPr>
          <a:xfrm>
            <a:off x="1872795" y="6314887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1BA65-C81B-4381-9C6D-6D48E9DBEA9C}"/>
              </a:ext>
            </a:extLst>
          </p:cNvPr>
          <p:cNvSpPr/>
          <p:nvPr/>
        </p:nvSpPr>
        <p:spPr>
          <a:xfrm>
            <a:off x="3934636" y="4047236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879B94-ED20-4425-BAFA-35CC4CEF64DE}"/>
              </a:ext>
            </a:extLst>
          </p:cNvPr>
          <p:cNvSpPr/>
          <p:nvPr/>
        </p:nvSpPr>
        <p:spPr>
          <a:xfrm>
            <a:off x="5509517" y="371663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A3E4A-EF99-4E93-92FB-5193FD3F1D92}"/>
              </a:ext>
            </a:extLst>
          </p:cNvPr>
          <p:cNvSpPr/>
          <p:nvPr/>
        </p:nvSpPr>
        <p:spPr>
          <a:xfrm>
            <a:off x="5343980" y="199266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37" name="Text Box 124">
            <a:extLst>
              <a:ext uri="{FF2B5EF4-FFF2-40B4-BE49-F238E27FC236}">
                <a16:creationId xmlns:a16="http://schemas.microsoft.com/office/drawing/2014/main" id="{4CBBEA18-330E-4438-BF25-02991DF32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786" y="4542350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8" name="Text Box 95">
            <a:extLst>
              <a:ext uri="{FF2B5EF4-FFF2-40B4-BE49-F238E27FC236}">
                <a16:creationId xmlns:a16="http://schemas.microsoft.com/office/drawing/2014/main" id="{99BB4E51-EADE-4297-9708-8DC68457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447" y="2027276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C33825-0D9D-436D-BA78-60EA1CA74BD0}"/>
              </a:ext>
            </a:extLst>
          </p:cNvPr>
          <p:cNvSpPr/>
          <p:nvPr/>
        </p:nvSpPr>
        <p:spPr>
          <a:xfrm>
            <a:off x="5996149" y="6320056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&amp; </a:t>
            </a:r>
            <a:r>
              <a:rPr lang="en-US" b="1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EA4790-3ACC-4A88-B5C3-CD378183FCBF}"/>
              </a:ext>
            </a:extLst>
          </p:cNvPr>
          <p:cNvSpPr/>
          <p:nvPr/>
        </p:nvSpPr>
        <p:spPr>
          <a:xfrm>
            <a:off x="5312036" y="2923271"/>
            <a:ext cx="130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43B16C-C985-4A37-B729-1C5BE3341E21}"/>
              </a:ext>
            </a:extLst>
          </p:cNvPr>
          <p:cNvSpPr/>
          <p:nvPr/>
        </p:nvSpPr>
        <p:spPr>
          <a:xfrm>
            <a:off x="2590907" y="2787793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095860-CE5D-439B-AD98-FAB1C9620B58}"/>
              </a:ext>
            </a:extLst>
          </p:cNvPr>
          <p:cNvSpPr txBox="1"/>
          <p:nvPr/>
        </p:nvSpPr>
        <p:spPr>
          <a:xfrm>
            <a:off x="1668985" y="252928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078366-732A-4372-B065-B33AEA44DB51}"/>
              </a:ext>
            </a:extLst>
          </p:cNvPr>
          <p:cNvSpPr txBox="1"/>
          <p:nvPr/>
        </p:nvSpPr>
        <p:spPr>
          <a:xfrm>
            <a:off x="3088589" y="2503524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E81B9B-F217-4961-AB7C-1B68EE2CEC62}"/>
              </a:ext>
            </a:extLst>
          </p:cNvPr>
          <p:cNvSpPr txBox="1"/>
          <p:nvPr/>
        </p:nvSpPr>
        <p:spPr>
          <a:xfrm>
            <a:off x="4556916" y="252767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AC753F-1E80-40BB-AC7C-D5A2735DA0A5}"/>
              </a:ext>
            </a:extLst>
          </p:cNvPr>
          <p:cNvSpPr txBox="1"/>
          <p:nvPr/>
        </p:nvSpPr>
        <p:spPr>
          <a:xfrm>
            <a:off x="5979997" y="2506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E9E1AD-4FCD-46FF-AB31-5EC4A69FDF59}"/>
              </a:ext>
            </a:extLst>
          </p:cNvPr>
          <p:cNvSpPr txBox="1"/>
          <p:nvPr/>
        </p:nvSpPr>
        <p:spPr>
          <a:xfrm>
            <a:off x="7460300" y="2529287"/>
            <a:ext cx="50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DB2002-8CAA-45E4-9CB1-BDD093E7D935}"/>
              </a:ext>
            </a:extLst>
          </p:cNvPr>
          <p:cNvSpPr txBox="1"/>
          <p:nvPr/>
        </p:nvSpPr>
        <p:spPr>
          <a:xfrm>
            <a:off x="8809075" y="2506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3" name="Text Box 101">
            <a:extLst>
              <a:ext uri="{FF2B5EF4-FFF2-40B4-BE49-F238E27FC236}">
                <a16:creationId xmlns:a16="http://schemas.microsoft.com/office/drawing/2014/main" id="{892B0D46-3627-420C-9C1B-C679B051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560" y="3721931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4" name="Text Box 124">
            <a:extLst>
              <a:ext uri="{FF2B5EF4-FFF2-40B4-BE49-F238E27FC236}">
                <a16:creationId xmlns:a16="http://schemas.microsoft.com/office/drawing/2014/main" id="{96E729DB-81FA-451B-A5DB-202D7C59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957" y="4478943"/>
            <a:ext cx="1063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57" name="Picture 71">
            <a:extLst>
              <a:ext uri="{FF2B5EF4-FFF2-40B4-BE49-F238E27FC236}">
                <a16:creationId xmlns:a16="http://schemas.microsoft.com/office/drawing/2014/main" id="{AE95BFFC-11A8-411A-8E22-2042590ABF26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89392" y="3556318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E73E759-AB04-4BDD-885D-34C6A566FF3E}"/>
              </a:ext>
            </a:extLst>
          </p:cNvPr>
          <p:cNvSpPr/>
          <p:nvPr/>
        </p:nvSpPr>
        <p:spPr>
          <a:xfrm>
            <a:off x="897532" y="1567141"/>
            <a:ext cx="78227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084C7B6-A910-43E8-8E50-D6F62DF0BC30}"/>
              </a:ext>
            </a:extLst>
          </p:cNvPr>
          <p:cNvSpPr/>
          <p:nvPr/>
        </p:nvSpPr>
        <p:spPr>
          <a:xfrm>
            <a:off x="2476416" y="552564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11F676-CC4F-44CE-A0A9-7B9864FF60AB}"/>
              </a:ext>
            </a:extLst>
          </p:cNvPr>
          <p:cNvSpPr/>
          <p:nvPr/>
        </p:nvSpPr>
        <p:spPr>
          <a:xfrm>
            <a:off x="8951819" y="1665415"/>
            <a:ext cx="13938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Christmas Sale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10 am- 2 pm</a:t>
            </a:r>
          </a:p>
          <a:p>
            <a:pPr algn="ctr"/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B3163B-89D9-47DF-BACA-407CDA95A16C}"/>
              </a:ext>
            </a:extLst>
          </p:cNvPr>
          <p:cNvSpPr/>
          <p:nvPr/>
        </p:nvSpPr>
        <p:spPr>
          <a:xfrm>
            <a:off x="4855731" y="2593787"/>
            <a:ext cx="10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4DD900-53FE-4CD6-9DF5-42A7C6CA9895}"/>
              </a:ext>
            </a:extLst>
          </p:cNvPr>
          <p:cNvSpPr txBox="1"/>
          <p:nvPr/>
        </p:nvSpPr>
        <p:spPr>
          <a:xfrm>
            <a:off x="2089795" y="4824980"/>
            <a:ext cx="106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Camp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523942-2E17-4704-9946-8A1FB9E9A2B8}"/>
              </a:ext>
            </a:extLst>
          </p:cNvPr>
          <p:cNvSpPr txBox="1"/>
          <p:nvPr/>
        </p:nvSpPr>
        <p:spPr>
          <a:xfrm>
            <a:off x="3509158" y="4852826"/>
            <a:ext cx="99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Camp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74DD1D-D748-42EE-B6D4-E1FDED9A6948}"/>
              </a:ext>
            </a:extLst>
          </p:cNvPr>
          <p:cNvSpPr txBox="1"/>
          <p:nvPr/>
        </p:nvSpPr>
        <p:spPr>
          <a:xfrm>
            <a:off x="4912835" y="4852826"/>
            <a:ext cx="96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Camp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142473E-EDA4-43C5-8310-682CA4407790}"/>
              </a:ext>
            </a:extLst>
          </p:cNvPr>
          <p:cNvSpPr txBox="1"/>
          <p:nvPr/>
        </p:nvSpPr>
        <p:spPr>
          <a:xfrm>
            <a:off x="6995098" y="4567550"/>
            <a:ext cx="218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A6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E33C693-0263-47A8-A82A-AB9D7DA7CB06}"/>
              </a:ext>
            </a:extLst>
          </p:cNvPr>
          <p:cNvSpPr txBox="1"/>
          <p:nvPr/>
        </p:nvSpPr>
        <p:spPr>
          <a:xfrm>
            <a:off x="6313063" y="4844786"/>
            <a:ext cx="236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A6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Thanksgiving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A198CC8-54AE-42D5-AEA6-0E12C313B460}"/>
              </a:ext>
            </a:extLst>
          </p:cNvPr>
          <p:cNvSpPr txBox="1"/>
          <p:nvPr/>
        </p:nvSpPr>
        <p:spPr>
          <a:xfrm>
            <a:off x="7415692" y="515630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4731AED-F803-4AE9-88FB-7F1A9F50D71E}"/>
              </a:ext>
            </a:extLst>
          </p:cNvPr>
          <p:cNvSpPr txBox="1"/>
          <p:nvPr/>
        </p:nvSpPr>
        <p:spPr>
          <a:xfrm>
            <a:off x="5992084" y="51679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1D490D6-DC72-4484-8CEC-5C46318654B6}"/>
              </a:ext>
            </a:extLst>
          </p:cNvPr>
          <p:cNvSpPr txBox="1"/>
          <p:nvPr/>
        </p:nvSpPr>
        <p:spPr>
          <a:xfrm>
            <a:off x="8865207" y="51695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DB8425D-D010-4BE4-A79F-731F6096BB10}"/>
              </a:ext>
            </a:extLst>
          </p:cNvPr>
          <p:cNvSpPr txBox="1"/>
          <p:nvPr/>
        </p:nvSpPr>
        <p:spPr>
          <a:xfrm>
            <a:off x="4528498" y="51772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7F71F27-0B10-49D1-9457-E56FB0D1BF2B}"/>
              </a:ext>
            </a:extLst>
          </p:cNvPr>
          <p:cNvSpPr txBox="1"/>
          <p:nvPr/>
        </p:nvSpPr>
        <p:spPr>
          <a:xfrm>
            <a:off x="3099747" y="5154496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08" name="Text Box 95">
            <a:extLst>
              <a:ext uri="{FF2B5EF4-FFF2-40B4-BE49-F238E27FC236}">
                <a16:creationId xmlns:a16="http://schemas.microsoft.com/office/drawing/2014/main" id="{25538CF5-470F-4FE0-9129-636AE93EE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738" y="5558043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93A59EC-13B1-44D0-9AE1-692F66FDC64D}"/>
              </a:ext>
            </a:extLst>
          </p:cNvPr>
          <p:cNvSpPr txBox="1"/>
          <p:nvPr/>
        </p:nvSpPr>
        <p:spPr>
          <a:xfrm>
            <a:off x="3506184" y="1693432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VOTE!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0F1108-0D06-4EC1-8446-2CE99E37FE1F}"/>
              </a:ext>
            </a:extLst>
          </p:cNvPr>
          <p:cNvSpPr txBox="1"/>
          <p:nvPr/>
        </p:nvSpPr>
        <p:spPr>
          <a:xfrm>
            <a:off x="8928576" y="2844136"/>
            <a:ext cx="138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00080"/>
                </a:solidFill>
              </a:rPr>
              <a:t>Kids Make &amp; </a:t>
            </a:r>
          </a:p>
          <a:p>
            <a:pPr algn="ctr"/>
            <a:r>
              <a:rPr lang="en-US" sz="1600" b="1" dirty="0">
                <a:solidFill>
                  <a:srgbClr val="800080"/>
                </a:solidFill>
              </a:rPr>
              <a:t>Take Class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D8A4F5-3BA3-4BF2-8565-1104BE98C9D8}"/>
              </a:ext>
            </a:extLst>
          </p:cNvPr>
          <p:cNvSpPr txBox="1"/>
          <p:nvPr/>
        </p:nvSpPr>
        <p:spPr>
          <a:xfrm>
            <a:off x="8988116" y="5231091"/>
            <a:ext cx="12836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DIY Christmas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</a:rPr>
              <a:t>Gifts</a:t>
            </a:r>
          </a:p>
        </p:txBody>
      </p:sp>
    </p:spTree>
    <p:extLst>
      <p:ext uri="{BB962C8B-B14F-4D97-AF65-F5344CB8AC3E}">
        <p14:creationId xmlns:p14="http://schemas.microsoft.com/office/powerpoint/2010/main" val="425999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7" y="839411"/>
            <a:ext cx="7603618" cy="490119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899848" y="1373270"/>
            <a:ext cx="556563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98830" y="214382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43266" y="2036337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20210" y="201132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2742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006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82842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53123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6559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2866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63397" y="2933468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83096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4326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9748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58123" y="38528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97181" y="38622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7059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80497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81829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4971235" y="4915508"/>
            <a:ext cx="2617642" cy="785460"/>
            <a:chOff x="3123769" y="4868887"/>
            <a:chExt cx="3057971" cy="755653"/>
          </a:xfrm>
        </p:grpSpPr>
        <p:grpSp>
          <p:nvGrpSpPr>
            <p:cNvPr id="151" name="Group 223"/>
            <p:cNvGrpSpPr>
              <a:grpSpLocks/>
            </p:cNvGrpSpPr>
            <p:nvPr/>
          </p:nvGrpSpPr>
          <p:grpSpPr bwMode="auto">
            <a:xfrm>
              <a:off x="3336935" y="4868887"/>
              <a:ext cx="2844805" cy="755653"/>
              <a:chOff x="2102" y="3931"/>
              <a:chExt cx="1792" cy="476"/>
            </a:xfrm>
          </p:grpSpPr>
          <p:sp>
            <p:nvSpPr>
              <p:cNvPr id="153" name="Text Box 72"/>
              <p:cNvSpPr txBox="1">
                <a:spLocks noChangeArrowheads="1"/>
              </p:cNvSpPr>
              <p:nvPr/>
            </p:nvSpPr>
            <p:spPr bwMode="auto">
              <a:xfrm>
                <a:off x="2102" y="4202"/>
                <a:ext cx="155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Gadugi" panose="020B0502040204020203" pitchFamily="34" charset="0"/>
                  </a:rPr>
                  <a:t>Bring - A - Buddy</a:t>
                </a:r>
              </a:p>
            </p:txBody>
          </p:sp>
          <p:pic>
            <p:nvPicPr>
              <p:cNvPr id="154" name="Picture 71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476" y="3931"/>
                <a:ext cx="41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2" name="Text Box 378"/>
            <p:cNvSpPr txBox="1">
              <a:spLocks noChangeArrowheads="1"/>
            </p:cNvSpPr>
            <p:nvPr/>
          </p:nvSpPr>
          <p:spPr bwMode="auto">
            <a:xfrm>
              <a:off x="3123769" y="5033273"/>
              <a:ext cx="2969993" cy="35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Board Breaking!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10178770" y="1490217"/>
            <a:ext cx="556563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9060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32287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398348" y="11505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619867" y="114812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861456" y="11538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551283" y="475779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7515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25997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71413" y="4770585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802881" y="474147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838882" y="47479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67" y="11745"/>
            <a:ext cx="1846757" cy="886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8542" y="1149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38404" y="321607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Black Belt </a:t>
            </a:r>
          </a:p>
          <a:p>
            <a:pPr algn="ctr"/>
            <a:r>
              <a:rPr lang="en-US" sz="1600" b="1" dirty="0"/>
              <a:t>Testing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C9142-6D14-4E6E-852E-09B817AF1054}"/>
              </a:ext>
            </a:extLst>
          </p:cNvPr>
          <p:cNvSpPr txBox="1"/>
          <p:nvPr/>
        </p:nvSpPr>
        <p:spPr>
          <a:xfrm>
            <a:off x="7858830" y="4086323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FBA2C8AB-A3CC-4F1F-A867-B21F00BE2562}"/>
              </a:ext>
            </a:extLst>
          </p:cNvPr>
          <p:cNvSpPr txBox="1"/>
          <p:nvPr/>
        </p:nvSpPr>
        <p:spPr>
          <a:xfrm>
            <a:off x="7696118" y="4438544"/>
            <a:ext cx="124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7030A0"/>
                </a:solidFill>
              </a:rPr>
              <a:t>LN Testing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DEF0533-FDA7-4B70-B953-2CCBB5FAB479}"/>
              </a:ext>
            </a:extLst>
          </p:cNvPr>
          <p:cNvSpPr/>
          <p:nvPr/>
        </p:nvSpPr>
        <p:spPr>
          <a:xfrm>
            <a:off x="3040482" y="3255366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</p:txBody>
      </p:sp>
      <p:sp>
        <p:nvSpPr>
          <p:cNvPr id="82" name="Text Box 101">
            <a:extLst>
              <a:ext uri="{FF2B5EF4-FFF2-40B4-BE49-F238E27FC236}">
                <a16:creationId xmlns:a16="http://schemas.microsoft.com/office/drawing/2014/main" id="{C1A029EA-8F2F-45F0-9566-3BD4426F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511" y="2349104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2AA8E77-8C8C-49B7-8332-E9C27B25E0A8}"/>
              </a:ext>
            </a:extLst>
          </p:cNvPr>
          <p:cNvSpPr/>
          <p:nvPr/>
        </p:nvSpPr>
        <p:spPr>
          <a:xfrm>
            <a:off x="3285573" y="236130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85" name="Text Box 95">
            <a:extLst>
              <a:ext uri="{FF2B5EF4-FFF2-40B4-BE49-F238E27FC236}">
                <a16:creationId xmlns:a16="http://schemas.microsoft.com/office/drawing/2014/main" id="{49B88C27-152B-4FEF-B049-D8A499A77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853" y="4219668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CD5403C-852C-428E-8460-6BDBD486701D}"/>
              </a:ext>
            </a:extLst>
          </p:cNvPr>
          <p:cNvSpPr/>
          <p:nvPr/>
        </p:nvSpPr>
        <p:spPr>
          <a:xfrm>
            <a:off x="5701426" y="3200726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F901BE6-C48F-4D28-B53A-D3C14040CEC4}"/>
              </a:ext>
            </a:extLst>
          </p:cNvPr>
          <p:cNvSpPr/>
          <p:nvPr/>
        </p:nvSpPr>
        <p:spPr>
          <a:xfrm>
            <a:off x="3387142" y="417559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F910E4F-393A-4495-AA6A-177C748CF905}"/>
              </a:ext>
            </a:extLst>
          </p:cNvPr>
          <p:cNvSpPr/>
          <p:nvPr/>
        </p:nvSpPr>
        <p:spPr>
          <a:xfrm>
            <a:off x="5539623" y="478628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C03DD14-0335-4505-BE38-CB8F7EB44F68}"/>
              </a:ext>
            </a:extLst>
          </p:cNvPr>
          <p:cNvSpPr/>
          <p:nvPr/>
        </p:nvSpPr>
        <p:spPr>
          <a:xfrm>
            <a:off x="3228808" y="5048777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EAB61-75B4-47BC-843E-3D6EA74780B6}"/>
              </a:ext>
            </a:extLst>
          </p:cNvPr>
          <p:cNvSpPr/>
          <p:nvPr/>
        </p:nvSpPr>
        <p:spPr>
          <a:xfrm>
            <a:off x="2670448" y="5708256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F62E90-0A6F-42B6-8A9B-0DEF3603C5A4}"/>
              </a:ext>
            </a:extLst>
          </p:cNvPr>
          <p:cNvSpPr/>
          <p:nvPr/>
        </p:nvSpPr>
        <p:spPr>
          <a:xfrm>
            <a:off x="6597043" y="5708256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A6BD5-E1A9-435F-B787-31BE741B2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8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F31CA-28BC-4AF7-9805-107D9D07C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57" y="839411"/>
            <a:ext cx="7603618" cy="4901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7BA748-DC7D-4F4B-B296-8FD22A19F595}"/>
              </a:ext>
            </a:extLst>
          </p:cNvPr>
          <p:cNvSpPr/>
          <p:nvPr/>
        </p:nvSpPr>
        <p:spPr>
          <a:xfrm>
            <a:off x="1584174" y="330109"/>
            <a:ext cx="790601" cy="6019898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SEPTEMBER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7C011B-8E15-468F-8D7A-C633853E9142}"/>
              </a:ext>
            </a:extLst>
          </p:cNvPr>
          <p:cNvSpPr/>
          <p:nvPr/>
        </p:nvSpPr>
        <p:spPr>
          <a:xfrm>
            <a:off x="3835940" y="214382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A68E3-FA8C-40FB-8672-7DD341C24E4A}"/>
              </a:ext>
            </a:extLst>
          </p:cNvPr>
          <p:cNvSpPr txBox="1"/>
          <p:nvPr/>
        </p:nvSpPr>
        <p:spPr>
          <a:xfrm>
            <a:off x="2394676" y="2036337"/>
            <a:ext cx="4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A38E3-E47F-4162-80CA-F4D0719AC141}"/>
              </a:ext>
            </a:extLst>
          </p:cNvPr>
          <p:cNvSpPr txBox="1"/>
          <p:nvPr/>
        </p:nvSpPr>
        <p:spPr>
          <a:xfrm>
            <a:off x="3671620" y="201132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5E86C-FEC1-4632-BD67-3056DF449009}"/>
              </a:ext>
            </a:extLst>
          </p:cNvPr>
          <p:cNvSpPr txBox="1"/>
          <p:nvPr/>
        </p:nvSpPr>
        <p:spPr>
          <a:xfrm>
            <a:off x="497883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BC4E3-EBE5-47E7-8E99-8FCDBE9E7968}"/>
              </a:ext>
            </a:extLst>
          </p:cNvPr>
          <p:cNvSpPr txBox="1"/>
          <p:nvPr/>
        </p:nvSpPr>
        <p:spPr>
          <a:xfrm>
            <a:off x="622147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E40B4-845D-4BDC-9AD4-1DA5E79C4657}"/>
              </a:ext>
            </a:extLst>
          </p:cNvPr>
          <p:cNvSpPr txBox="1"/>
          <p:nvPr/>
        </p:nvSpPr>
        <p:spPr>
          <a:xfrm>
            <a:off x="867983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691BED-D569-4646-A149-CE2513F9A814}"/>
              </a:ext>
            </a:extLst>
          </p:cNvPr>
          <p:cNvSpPr txBox="1"/>
          <p:nvPr/>
        </p:nvSpPr>
        <p:spPr>
          <a:xfrm>
            <a:off x="238264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95966-365C-4996-99BF-2E715E184545}"/>
              </a:ext>
            </a:extLst>
          </p:cNvPr>
          <p:cNvSpPr txBox="1"/>
          <p:nvPr/>
        </p:nvSpPr>
        <p:spPr>
          <a:xfrm>
            <a:off x="491700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91918-0347-4075-A74A-8595C4E06F55}"/>
              </a:ext>
            </a:extLst>
          </p:cNvPr>
          <p:cNvSpPr txBox="1"/>
          <p:nvPr/>
        </p:nvSpPr>
        <p:spPr>
          <a:xfrm>
            <a:off x="618007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F3EEB0-594B-4C1B-86E7-86BAE27A3A17}"/>
              </a:ext>
            </a:extLst>
          </p:cNvPr>
          <p:cNvSpPr txBox="1"/>
          <p:nvPr/>
        </p:nvSpPr>
        <p:spPr>
          <a:xfrm>
            <a:off x="7414807" y="2933468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31D46D-201D-46DE-85F0-7E262AECAAB9}"/>
              </a:ext>
            </a:extLst>
          </p:cNvPr>
          <p:cNvSpPr txBox="1"/>
          <p:nvPr/>
        </p:nvSpPr>
        <p:spPr>
          <a:xfrm>
            <a:off x="868237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8A0B33-1468-4DCF-9682-764F3F781708}"/>
              </a:ext>
            </a:extLst>
          </p:cNvPr>
          <p:cNvSpPr txBox="1"/>
          <p:nvPr/>
        </p:nvSpPr>
        <p:spPr>
          <a:xfrm>
            <a:off x="239467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7B6FCC-548B-4BCA-A187-415D70D67DA2}"/>
              </a:ext>
            </a:extLst>
          </p:cNvPr>
          <p:cNvSpPr txBox="1"/>
          <p:nvPr/>
        </p:nvSpPr>
        <p:spPr>
          <a:xfrm>
            <a:off x="364889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F2C6D-FC6C-4C02-9543-659798836803}"/>
              </a:ext>
            </a:extLst>
          </p:cNvPr>
          <p:cNvSpPr txBox="1"/>
          <p:nvPr/>
        </p:nvSpPr>
        <p:spPr>
          <a:xfrm>
            <a:off x="4909533" y="38528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28D31B-F016-4026-81CF-B467B7CF4C3C}"/>
              </a:ext>
            </a:extLst>
          </p:cNvPr>
          <p:cNvSpPr txBox="1"/>
          <p:nvPr/>
        </p:nvSpPr>
        <p:spPr>
          <a:xfrm>
            <a:off x="6148591" y="38622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76560A-2C15-41BB-97E8-1E488183B5D9}"/>
              </a:ext>
            </a:extLst>
          </p:cNvPr>
          <p:cNvSpPr txBox="1"/>
          <p:nvPr/>
        </p:nvSpPr>
        <p:spPr>
          <a:xfrm>
            <a:off x="742200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25AF4B-C82E-4E4C-9161-4D401EAB6A14}"/>
              </a:ext>
            </a:extLst>
          </p:cNvPr>
          <p:cNvSpPr txBox="1"/>
          <p:nvPr/>
        </p:nvSpPr>
        <p:spPr>
          <a:xfrm>
            <a:off x="865638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8164F-4325-482E-A49E-BFC04BCDF1A3}"/>
              </a:ext>
            </a:extLst>
          </p:cNvPr>
          <p:cNvSpPr txBox="1"/>
          <p:nvPr/>
        </p:nvSpPr>
        <p:spPr>
          <a:xfrm>
            <a:off x="366970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D8F6C5-972F-4024-A7D1-A8B8124035F3}"/>
              </a:ext>
            </a:extLst>
          </p:cNvPr>
          <p:cNvGrpSpPr>
            <a:grpSpLocks/>
          </p:cNvGrpSpPr>
          <p:nvPr/>
        </p:nvGrpSpPr>
        <p:grpSpPr bwMode="auto">
          <a:xfrm>
            <a:off x="4865459" y="4004762"/>
            <a:ext cx="2584340" cy="810212"/>
            <a:chOff x="3173785" y="3102002"/>
            <a:chExt cx="3019067" cy="779466"/>
          </a:xfrm>
        </p:grpSpPr>
        <p:grpSp>
          <p:nvGrpSpPr>
            <p:cNvPr id="23" name="Group 223">
              <a:extLst>
                <a:ext uri="{FF2B5EF4-FFF2-40B4-BE49-F238E27FC236}">
                  <a16:creationId xmlns:a16="http://schemas.microsoft.com/office/drawing/2014/main" id="{1B8E7BD2-1C70-41E5-9F48-A09E0D154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6160" y="3102002"/>
              <a:ext cx="2706692" cy="779466"/>
              <a:chOff x="2196" y="2818"/>
              <a:chExt cx="1705" cy="491"/>
            </a:xfrm>
          </p:grpSpPr>
          <p:sp>
            <p:nvSpPr>
              <p:cNvPr id="25" name="Text Box 72">
                <a:extLst>
                  <a:ext uri="{FF2B5EF4-FFF2-40B4-BE49-F238E27FC236}">
                    <a16:creationId xmlns:a16="http://schemas.microsoft.com/office/drawing/2014/main" id="{C90E6C5B-F280-4C53-AEC0-FA6D1432F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6" y="3104"/>
                <a:ext cx="155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Gadugi" panose="020B0502040204020203" pitchFamily="34" charset="0"/>
                  </a:rPr>
                  <a:t>Bring - A - Buddy</a:t>
                </a:r>
              </a:p>
            </p:txBody>
          </p:sp>
          <p:pic>
            <p:nvPicPr>
              <p:cNvPr id="26" name="Picture 71">
                <a:extLst>
                  <a:ext uri="{FF2B5EF4-FFF2-40B4-BE49-F238E27FC236}">
                    <a16:creationId xmlns:a16="http://schemas.microsoft.com/office/drawing/2014/main" id="{EC94E8D2-6AA9-4896-AA13-9FFA7EEB7F7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483" y="2818"/>
                <a:ext cx="41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Text Box 378">
              <a:extLst>
                <a:ext uri="{FF2B5EF4-FFF2-40B4-BE49-F238E27FC236}">
                  <a16:creationId xmlns:a16="http://schemas.microsoft.com/office/drawing/2014/main" id="{C3BDED94-9E4C-4E9B-97E8-B01E5EB02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785" y="3328607"/>
              <a:ext cx="2969992" cy="35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Board Breaking!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5954946-52A4-4BC1-9DE3-D31F854FDC9B}"/>
              </a:ext>
            </a:extLst>
          </p:cNvPr>
          <p:cNvSpPr txBox="1"/>
          <p:nvPr/>
        </p:nvSpPr>
        <p:spPr>
          <a:xfrm>
            <a:off x="744201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208A0-3685-4D73-ADB7-8F60C96F9473}"/>
              </a:ext>
            </a:extLst>
          </p:cNvPr>
          <p:cNvSpPr txBox="1"/>
          <p:nvPr/>
        </p:nvSpPr>
        <p:spPr>
          <a:xfrm>
            <a:off x="617428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1CE864-A431-4A66-A9AA-83BDAE3F9B3A}"/>
              </a:ext>
            </a:extLst>
          </p:cNvPr>
          <p:cNvSpPr txBox="1"/>
          <p:nvPr/>
        </p:nvSpPr>
        <p:spPr>
          <a:xfrm>
            <a:off x="4937803" y="115552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BB241A-6B3A-4160-95AE-516483DC22EF}"/>
              </a:ext>
            </a:extLst>
          </p:cNvPr>
          <p:cNvSpPr txBox="1"/>
          <p:nvPr/>
        </p:nvSpPr>
        <p:spPr>
          <a:xfrm>
            <a:off x="6249758" y="11505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977F00-C79F-432A-A995-22EB81036B59}"/>
              </a:ext>
            </a:extLst>
          </p:cNvPr>
          <p:cNvSpPr txBox="1"/>
          <p:nvPr/>
        </p:nvSpPr>
        <p:spPr>
          <a:xfrm>
            <a:off x="7471277" y="114812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3F7AFF-4555-4288-BE7F-5E612F645C31}"/>
              </a:ext>
            </a:extLst>
          </p:cNvPr>
          <p:cNvSpPr txBox="1"/>
          <p:nvPr/>
        </p:nvSpPr>
        <p:spPr>
          <a:xfrm>
            <a:off x="8699586" y="10950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C717A0-F7D8-494B-8658-E2054D386B5C}"/>
              </a:ext>
            </a:extLst>
          </p:cNvPr>
          <p:cNvSpPr txBox="1"/>
          <p:nvPr/>
        </p:nvSpPr>
        <p:spPr>
          <a:xfrm>
            <a:off x="2402693" y="4757793"/>
            <a:ext cx="82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6E6AE5-1053-4B08-BB4A-ECD353EE7E81}"/>
              </a:ext>
            </a:extLst>
          </p:cNvPr>
          <p:cNvSpPr txBox="1"/>
          <p:nvPr/>
        </p:nvSpPr>
        <p:spPr>
          <a:xfrm>
            <a:off x="492656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313387-BD25-42DA-B40C-12721ED838E4}"/>
              </a:ext>
            </a:extLst>
          </p:cNvPr>
          <p:cNvSpPr txBox="1"/>
          <p:nvPr/>
        </p:nvSpPr>
        <p:spPr>
          <a:xfrm>
            <a:off x="6177407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B05E32-6A6F-4F1E-BD8E-17AA7D57E707}"/>
              </a:ext>
            </a:extLst>
          </p:cNvPr>
          <p:cNvSpPr txBox="1"/>
          <p:nvPr/>
        </p:nvSpPr>
        <p:spPr>
          <a:xfrm>
            <a:off x="7422823" y="4770585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11CBB5-457A-4799-BE4C-409EFFBFC5C2}"/>
              </a:ext>
            </a:extLst>
          </p:cNvPr>
          <p:cNvSpPr txBox="1"/>
          <p:nvPr/>
        </p:nvSpPr>
        <p:spPr>
          <a:xfrm>
            <a:off x="8654291" y="474147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8A4D67-D3DE-4DC0-B01D-6DC890E443D6}"/>
              </a:ext>
            </a:extLst>
          </p:cNvPr>
          <p:cNvSpPr txBox="1"/>
          <p:nvPr/>
        </p:nvSpPr>
        <p:spPr>
          <a:xfrm>
            <a:off x="3690292" y="47479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2462AFB-6BC4-4163-9361-B278F53D3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77" y="11745"/>
            <a:ext cx="1846757" cy="8865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CCA0928-D178-45D2-83DA-C6BA3CC3E7EE}"/>
              </a:ext>
            </a:extLst>
          </p:cNvPr>
          <p:cNvSpPr txBox="1"/>
          <p:nvPr/>
        </p:nvSpPr>
        <p:spPr>
          <a:xfrm>
            <a:off x="2428770" y="11161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A22360-294A-4F7C-8953-FECE01061A98}"/>
              </a:ext>
            </a:extLst>
          </p:cNvPr>
          <p:cNvSpPr txBox="1"/>
          <p:nvPr/>
        </p:nvSpPr>
        <p:spPr>
          <a:xfrm>
            <a:off x="3689952" y="114913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F8E710-9933-43CD-8824-AE930EE741CF}"/>
              </a:ext>
            </a:extLst>
          </p:cNvPr>
          <p:cNvSpPr txBox="1"/>
          <p:nvPr/>
        </p:nvSpPr>
        <p:spPr>
          <a:xfrm>
            <a:off x="2745082" y="400228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C16E49-65CC-4412-9514-1BE4B255C78B}"/>
              </a:ext>
            </a:extLst>
          </p:cNvPr>
          <p:cNvSpPr/>
          <p:nvPr/>
        </p:nvSpPr>
        <p:spPr>
          <a:xfrm>
            <a:off x="2974222" y="3242114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E9C50D3-D25A-4069-A0E4-1DCB8D28A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49" name="Text Box 101">
            <a:extLst>
              <a:ext uri="{FF2B5EF4-FFF2-40B4-BE49-F238E27FC236}">
                <a16:creationId xmlns:a16="http://schemas.microsoft.com/office/drawing/2014/main" id="{16C0F0C9-6D28-48BB-B6D9-3866DC656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861" y="147599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6F48126-8A9B-4B74-975B-BA4A926E8400}"/>
              </a:ext>
            </a:extLst>
          </p:cNvPr>
          <p:cNvSpPr/>
          <p:nvPr/>
        </p:nvSpPr>
        <p:spPr>
          <a:xfrm>
            <a:off x="3815394" y="236200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51" name="Text Box 95">
            <a:extLst>
              <a:ext uri="{FF2B5EF4-FFF2-40B4-BE49-F238E27FC236}">
                <a16:creationId xmlns:a16="http://schemas.microsoft.com/office/drawing/2014/main" id="{7F3F31F1-4E17-4072-AA68-974902ED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341" y="2364813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AF14F9-8FC0-4165-9EB6-B7F0C70BDDAC}"/>
              </a:ext>
            </a:extLst>
          </p:cNvPr>
          <p:cNvSpPr/>
          <p:nvPr/>
        </p:nvSpPr>
        <p:spPr>
          <a:xfrm>
            <a:off x="5579025" y="3214315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D98111-E938-4554-8955-472381BC8AE9}"/>
              </a:ext>
            </a:extLst>
          </p:cNvPr>
          <p:cNvSpPr/>
          <p:nvPr/>
        </p:nvSpPr>
        <p:spPr>
          <a:xfrm>
            <a:off x="3197315" y="425444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2BD83D7-793D-4EFE-A47A-5151853982E1}"/>
              </a:ext>
            </a:extLst>
          </p:cNvPr>
          <p:cNvSpPr/>
          <p:nvPr/>
        </p:nvSpPr>
        <p:spPr>
          <a:xfrm>
            <a:off x="5843778" y="4044405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55" name="Text Box 101">
            <a:extLst>
              <a:ext uri="{FF2B5EF4-FFF2-40B4-BE49-F238E27FC236}">
                <a16:creationId xmlns:a16="http://schemas.microsoft.com/office/drawing/2014/main" id="{EBB48698-0D72-42E9-AD94-F066240C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241" y="147246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23FCF1E-BC4A-4E99-B437-D01714D2FD17}"/>
              </a:ext>
            </a:extLst>
          </p:cNvPr>
          <p:cNvSpPr/>
          <p:nvPr/>
        </p:nvSpPr>
        <p:spPr>
          <a:xfrm>
            <a:off x="5797970" y="511723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90CCA3-A397-4921-8A7A-666CB792EAE2}"/>
              </a:ext>
            </a:extLst>
          </p:cNvPr>
          <p:cNvSpPr/>
          <p:nvPr/>
        </p:nvSpPr>
        <p:spPr>
          <a:xfrm>
            <a:off x="3228808" y="5048777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DB09C-11B4-4D55-9E9E-C0AD479553C9}"/>
              </a:ext>
            </a:extLst>
          </p:cNvPr>
          <p:cNvSpPr/>
          <p:nvPr/>
        </p:nvSpPr>
        <p:spPr>
          <a:xfrm>
            <a:off x="10197110" y="325489"/>
            <a:ext cx="790601" cy="6019898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SEPTEMBER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6F9B5EC-F858-4957-8BB4-17202DA68430}"/>
              </a:ext>
            </a:extLst>
          </p:cNvPr>
          <p:cNvSpPr/>
          <p:nvPr/>
        </p:nvSpPr>
        <p:spPr>
          <a:xfrm>
            <a:off x="8640535" y="3846358"/>
            <a:ext cx="156941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srgbClr val="DA0000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Women’s </a:t>
            </a:r>
          </a:p>
          <a:p>
            <a:pPr lvl="0" algn="ctr"/>
            <a:r>
              <a:rPr lang="en-US" sz="1400" b="1" dirty="0">
                <a:solidFill>
                  <a:srgbClr val="DA0000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Self-Defense</a:t>
            </a:r>
          </a:p>
          <a:p>
            <a:pPr lvl="0" algn="ctr"/>
            <a:r>
              <a:rPr lang="en-US" sz="1400" b="1" dirty="0">
                <a:solidFill>
                  <a:srgbClr val="DA0000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Workshop</a:t>
            </a:r>
          </a:p>
          <a:p>
            <a:pPr lvl="0" algn="ctr"/>
            <a:r>
              <a:rPr lang="en-US" sz="1400" b="1" dirty="0">
                <a:solidFill>
                  <a:srgbClr val="DA0000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10am-12</a:t>
            </a:r>
          </a:p>
          <a:p>
            <a:pPr lvl="0" algn="ctr"/>
            <a:endParaRPr lang="en-US" sz="900" dirty="0">
              <a:solidFill>
                <a:prstClr val="black"/>
              </a:solidFill>
              <a:latin typeface="Arial" panose="020B0604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614087-1C28-4B89-9331-2676CC88F8C0}"/>
              </a:ext>
            </a:extLst>
          </p:cNvPr>
          <p:cNvSpPr/>
          <p:nvPr/>
        </p:nvSpPr>
        <p:spPr>
          <a:xfrm>
            <a:off x="2285098" y="2056427"/>
            <a:ext cx="1622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</a:p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Day</a:t>
            </a:r>
          </a:p>
          <a:p>
            <a:pPr algn="ctr"/>
            <a:r>
              <a:rPr lang="en-US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</a:t>
            </a:r>
          </a:p>
        </p:txBody>
      </p:sp>
    </p:spTree>
    <p:extLst>
      <p:ext uri="{BB962C8B-B14F-4D97-AF65-F5344CB8AC3E}">
        <p14:creationId xmlns:p14="http://schemas.microsoft.com/office/powerpoint/2010/main" val="149285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>
            <a:extLst>
              <a:ext uri="{FF2B5EF4-FFF2-40B4-BE49-F238E27FC236}">
                <a16:creationId xmlns:a16="http://schemas.microsoft.com/office/drawing/2014/main" id="{D36D9FF9-0C8F-4568-8232-4E7B7DA7D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30" y="865758"/>
            <a:ext cx="7603618" cy="4901193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AE3C5AFF-3D7D-4E15-8347-DCD7F3D26878}"/>
              </a:ext>
            </a:extLst>
          </p:cNvPr>
          <p:cNvSpPr/>
          <p:nvPr/>
        </p:nvSpPr>
        <p:spPr>
          <a:xfrm>
            <a:off x="1584174" y="1367898"/>
            <a:ext cx="790601" cy="375763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AUGUST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0B03412-7B4A-4796-80E6-FE06B30F644A}"/>
              </a:ext>
            </a:extLst>
          </p:cNvPr>
          <p:cNvSpPr/>
          <p:nvPr/>
        </p:nvSpPr>
        <p:spPr>
          <a:xfrm>
            <a:off x="3742414" y="49547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703C9AE-5333-4CA6-A38D-C2E59D348A8F}"/>
              </a:ext>
            </a:extLst>
          </p:cNvPr>
          <p:cNvSpPr txBox="1"/>
          <p:nvPr/>
        </p:nvSpPr>
        <p:spPr>
          <a:xfrm>
            <a:off x="2394676" y="2036337"/>
            <a:ext cx="4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D6EFB0-4627-40B9-A5C8-8AC1FFDD085F}"/>
              </a:ext>
            </a:extLst>
          </p:cNvPr>
          <p:cNvSpPr txBox="1"/>
          <p:nvPr/>
        </p:nvSpPr>
        <p:spPr>
          <a:xfrm>
            <a:off x="3671620" y="2011329"/>
            <a:ext cx="43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A9BBFC3-97C5-4E7C-AD33-28BA2D2334C1}"/>
              </a:ext>
            </a:extLst>
          </p:cNvPr>
          <p:cNvSpPr txBox="1"/>
          <p:nvPr/>
        </p:nvSpPr>
        <p:spPr>
          <a:xfrm>
            <a:off x="497883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45D09BA-902D-4CCC-8FDB-BB9A49FD5E8E}"/>
              </a:ext>
            </a:extLst>
          </p:cNvPr>
          <p:cNvSpPr txBox="1"/>
          <p:nvPr/>
        </p:nvSpPr>
        <p:spPr>
          <a:xfrm>
            <a:off x="622147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15CE9CA-B9C6-4CE5-93B3-B63CBDA4D3F0}"/>
              </a:ext>
            </a:extLst>
          </p:cNvPr>
          <p:cNvSpPr txBox="1"/>
          <p:nvPr/>
        </p:nvSpPr>
        <p:spPr>
          <a:xfrm>
            <a:off x="867983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6664D94-1D3A-4298-884F-E9330706680A}"/>
              </a:ext>
            </a:extLst>
          </p:cNvPr>
          <p:cNvSpPr txBox="1"/>
          <p:nvPr/>
        </p:nvSpPr>
        <p:spPr>
          <a:xfrm>
            <a:off x="238264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CA9ADB8-2E17-4C15-A36C-7763C9AA396D}"/>
              </a:ext>
            </a:extLst>
          </p:cNvPr>
          <p:cNvSpPr txBox="1"/>
          <p:nvPr/>
        </p:nvSpPr>
        <p:spPr>
          <a:xfrm>
            <a:off x="491700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9C486E0-1029-4CD1-87B6-6E540A3FBF51}"/>
              </a:ext>
            </a:extLst>
          </p:cNvPr>
          <p:cNvSpPr txBox="1"/>
          <p:nvPr/>
        </p:nvSpPr>
        <p:spPr>
          <a:xfrm>
            <a:off x="618007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B39D24D-40DE-4940-B56C-03C0C670BC90}"/>
              </a:ext>
            </a:extLst>
          </p:cNvPr>
          <p:cNvSpPr txBox="1"/>
          <p:nvPr/>
        </p:nvSpPr>
        <p:spPr>
          <a:xfrm>
            <a:off x="7443770" y="2974085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6A30CA8-CB86-4778-88D7-83B7F86B7010}"/>
              </a:ext>
            </a:extLst>
          </p:cNvPr>
          <p:cNvSpPr txBox="1"/>
          <p:nvPr/>
        </p:nvSpPr>
        <p:spPr>
          <a:xfrm>
            <a:off x="868237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3FECA27-F284-4482-BDB3-315A507ADF3E}"/>
              </a:ext>
            </a:extLst>
          </p:cNvPr>
          <p:cNvSpPr txBox="1"/>
          <p:nvPr/>
        </p:nvSpPr>
        <p:spPr>
          <a:xfrm>
            <a:off x="239467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F8634E6-387D-455B-818E-A31CE9DBC7C0}"/>
              </a:ext>
            </a:extLst>
          </p:cNvPr>
          <p:cNvSpPr txBox="1"/>
          <p:nvPr/>
        </p:nvSpPr>
        <p:spPr>
          <a:xfrm>
            <a:off x="364889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7814D5A-0386-4AEA-B6AA-8F38DFCC93AD}"/>
              </a:ext>
            </a:extLst>
          </p:cNvPr>
          <p:cNvSpPr txBox="1"/>
          <p:nvPr/>
        </p:nvSpPr>
        <p:spPr>
          <a:xfrm>
            <a:off x="4909533" y="379700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89727D2-8ED7-4F7A-AA10-A309558CCC26}"/>
              </a:ext>
            </a:extLst>
          </p:cNvPr>
          <p:cNvSpPr txBox="1"/>
          <p:nvPr/>
        </p:nvSpPr>
        <p:spPr>
          <a:xfrm>
            <a:off x="6187675" y="38164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31541C8-ED4A-4D50-8115-BEF6C530AE74}"/>
              </a:ext>
            </a:extLst>
          </p:cNvPr>
          <p:cNvSpPr txBox="1"/>
          <p:nvPr/>
        </p:nvSpPr>
        <p:spPr>
          <a:xfrm>
            <a:off x="742200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C89D30B-B486-4C3C-9EB7-F9A6AFC55156}"/>
              </a:ext>
            </a:extLst>
          </p:cNvPr>
          <p:cNvSpPr txBox="1"/>
          <p:nvPr/>
        </p:nvSpPr>
        <p:spPr>
          <a:xfrm>
            <a:off x="865638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F5581D8-5492-415F-AB96-984EDCCE8F0E}"/>
              </a:ext>
            </a:extLst>
          </p:cNvPr>
          <p:cNvSpPr txBox="1"/>
          <p:nvPr/>
        </p:nvSpPr>
        <p:spPr>
          <a:xfrm>
            <a:off x="366970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B942BD2-A40A-42D1-B10F-7B48ACE75677}"/>
              </a:ext>
            </a:extLst>
          </p:cNvPr>
          <p:cNvSpPr/>
          <p:nvPr/>
        </p:nvSpPr>
        <p:spPr>
          <a:xfrm>
            <a:off x="10073813" y="1354316"/>
            <a:ext cx="790601" cy="375763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AUGUST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2A8DCF5-64D6-434F-A205-099804E57BDC}"/>
              </a:ext>
            </a:extLst>
          </p:cNvPr>
          <p:cNvSpPr txBox="1"/>
          <p:nvPr/>
        </p:nvSpPr>
        <p:spPr>
          <a:xfrm>
            <a:off x="744201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5D3D62D-3CAF-4F0F-9F10-511352291F3B}"/>
              </a:ext>
            </a:extLst>
          </p:cNvPr>
          <p:cNvSpPr txBox="1"/>
          <p:nvPr/>
        </p:nvSpPr>
        <p:spPr>
          <a:xfrm>
            <a:off x="617428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858A61E-7B4C-47EB-9DC5-9956B75AD345}"/>
              </a:ext>
            </a:extLst>
          </p:cNvPr>
          <p:cNvSpPr txBox="1"/>
          <p:nvPr/>
        </p:nvSpPr>
        <p:spPr>
          <a:xfrm>
            <a:off x="4909533" y="111127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478D604-03F2-4023-9F93-A29291D7968B}"/>
              </a:ext>
            </a:extLst>
          </p:cNvPr>
          <p:cNvSpPr txBox="1"/>
          <p:nvPr/>
        </p:nvSpPr>
        <p:spPr>
          <a:xfrm>
            <a:off x="6161701" y="110970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8158137-5A2C-4551-BDEA-386089D3A087}"/>
              </a:ext>
            </a:extLst>
          </p:cNvPr>
          <p:cNvSpPr txBox="1"/>
          <p:nvPr/>
        </p:nvSpPr>
        <p:spPr>
          <a:xfrm>
            <a:off x="7456645" y="111827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B4C7C1E-6A8B-46DC-9BA5-33F89FED6589}"/>
              </a:ext>
            </a:extLst>
          </p:cNvPr>
          <p:cNvSpPr txBox="1"/>
          <p:nvPr/>
        </p:nvSpPr>
        <p:spPr>
          <a:xfrm>
            <a:off x="8699586" y="10950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7BC3B0F-C6E3-4724-8CBF-10BC7AB1B176}"/>
              </a:ext>
            </a:extLst>
          </p:cNvPr>
          <p:cNvSpPr txBox="1"/>
          <p:nvPr/>
        </p:nvSpPr>
        <p:spPr>
          <a:xfrm>
            <a:off x="2402693" y="4757793"/>
            <a:ext cx="82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A20520B-69B1-44A9-8B91-0D1EBC3E1F24}"/>
              </a:ext>
            </a:extLst>
          </p:cNvPr>
          <p:cNvSpPr txBox="1"/>
          <p:nvPr/>
        </p:nvSpPr>
        <p:spPr>
          <a:xfrm>
            <a:off x="492656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1AAD1F0-77A6-4650-A11B-7FD6FA19E80F}"/>
              </a:ext>
            </a:extLst>
          </p:cNvPr>
          <p:cNvSpPr txBox="1"/>
          <p:nvPr/>
        </p:nvSpPr>
        <p:spPr>
          <a:xfrm>
            <a:off x="6178036" y="4701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23E25EC-392D-4FBE-BB1E-95FA9F1A47DC}"/>
              </a:ext>
            </a:extLst>
          </p:cNvPr>
          <p:cNvSpPr txBox="1"/>
          <p:nvPr/>
        </p:nvSpPr>
        <p:spPr>
          <a:xfrm>
            <a:off x="7422570" y="4729218"/>
            <a:ext cx="43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  <a:p>
            <a:endParaRPr lang="en-US" b="1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C3083D2-F812-4144-9F45-2AEC342381F9}"/>
              </a:ext>
            </a:extLst>
          </p:cNvPr>
          <p:cNvSpPr txBox="1"/>
          <p:nvPr/>
        </p:nvSpPr>
        <p:spPr>
          <a:xfrm>
            <a:off x="8698948" y="47213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4303B97-BF06-4E8C-B088-1CD28031D679}"/>
              </a:ext>
            </a:extLst>
          </p:cNvPr>
          <p:cNvSpPr txBox="1"/>
          <p:nvPr/>
        </p:nvSpPr>
        <p:spPr>
          <a:xfrm>
            <a:off x="3689228" y="47509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A45A2482-670B-44A1-8CDD-F380E2BE8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77" y="11745"/>
            <a:ext cx="1846757" cy="886536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EA0E49BC-E809-4D0B-ABE3-065E17B4E816}"/>
              </a:ext>
            </a:extLst>
          </p:cNvPr>
          <p:cNvSpPr txBox="1"/>
          <p:nvPr/>
        </p:nvSpPr>
        <p:spPr>
          <a:xfrm>
            <a:off x="2428770" y="11161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FE42E68-F039-4583-A1DB-07D85E8C6583}"/>
              </a:ext>
            </a:extLst>
          </p:cNvPr>
          <p:cNvSpPr txBox="1"/>
          <p:nvPr/>
        </p:nvSpPr>
        <p:spPr>
          <a:xfrm>
            <a:off x="3661045" y="112292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68C5C4D-4962-4E07-9421-0D94BAAEE832}"/>
              </a:ext>
            </a:extLst>
          </p:cNvPr>
          <p:cNvSpPr txBox="1"/>
          <p:nvPr/>
        </p:nvSpPr>
        <p:spPr>
          <a:xfrm>
            <a:off x="2745082" y="400228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C57A8935-93FC-4B7E-B36B-B01F0A828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173" name="Text Box 101">
            <a:extLst>
              <a:ext uri="{FF2B5EF4-FFF2-40B4-BE49-F238E27FC236}">
                <a16:creationId xmlns:a16="http://schemas.microsoft.com/office/drawing/2014/main" id="{36A683AB-D7B8-4B5D-96E6-45EAF7E93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92" y="334677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0E42059-4B16-4A25-8E79-80FE29216E27}"/>
              </a:ext>
            </a:extLst>
          </p:cNvPr>
          <p:cNvSpPr/>
          <p:nvPr/>
        </p:nvSpPr>
        <p:spPr>
          <a:xfrm>
            <a:off x="5732754" y="418410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</a:p>
        </p:txBody>
      </p:sp>
      <p:sp>
        <p:nvSpPr>
          <p:cNvPr id="177" name="Text Box 95">
            <a:extLst>
              <a:ext uri="{FF2B5EF4-FFF2-40B4-BE49-F238E27FC236}">
                <a16:creationId xmlns:a16="http://schemas.microsoft.com/office/drawing/2014/main" id="{9E508FA8-159D-4956-9BF1-6378DAA66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027" y="2368689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B6A2936B-82F5-484D-B114-9619E598FFBF}"/>
              </a:ext>
            </a:extLst>
          </p:cNvPr>
          <p:cNvSpPr/>
          <p:nvPr/>
        </p:nvSpPr>
        <p:spPr>
          <a:xfrm>
            <a:off x="3012376" y="5086919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EFAD86F-C0FB-4864-8942-6EAEF2D761EC}"/>
              </a:ext>
            </a:extLst>
          </p:cNvPr>
          <p:cNvSpPr/>
          <p:nvPr/>
        </p:nvSpPr>
        <p:spPr>
          <a:xfrm>
            <a:off x="5497638" y="244120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3" name="Text Box 101">
            <a:extLst>
              <a:ext uri="{FF2B5EF4-FFF2-40B4-BE49-F238E27FC236}">
                <a16:creationId xmlns:a16="http://schemas.microsoft.com/office/drawing/2014/main" id="{72FA98F0-DD17-4ACB-A148-8F447DD6F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524" y="1568853"/>
            <a:ext cx="1361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D5D0AF4-3560-41DF-93E6-3A77CE280D26}"/>
              </a:ext>
            </a:extLst>
          </p:cNvPr>
          <p:cNvSpPr/>
          <p:nvPr/>
        </p:nvSpPr>
        <p:spPr>
          <a:xfrm>
            <a:off x="3026885" y="4184106"/>
            <a:ext cx="1274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</a:p>
        </p:txBody>
      </p:sp>
      <p:sp>
        <p:nvSpPr>
          <p:cNvPr id="187" name="Text Box 72">
            <a:extLst>
              <a:ext uri="{FF2B5EF4-FFF2-40B4-BE49-F238E27FC236}">
                <a16:creationId xmlns:a16="http://schemas.microsoft.com/office/drawing/2014/main" id="{41DD93FC-0800-4EB3-B76F-7E98A816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339" y="5299489"/>
            <a:ext cx="2106314" cy="3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chemeClr val="accent3">
                    <a:lumMod val="50000"/>
                  </a:schemeClr>
                </a:solidFill>
                <a:latin typeface="Gadugi" panose="020B0502040204020203" pitchFamily="34" charset="0"/>
              </a:rPr>
              <a:t>Bring - A - Buddy</a:t>
            </a:r>
          </a:p>
        </p:txBody>
      </p:sp>
      <p:sp>
        <p:nvSpPr>
          <p:cNvPr id="189" name="Text Box 378">
            <a:extLst>
              <a:ext uri="{FF2B5EF4-FFF2-40B4-BE49-F238E27FC236}">
                <a16:creationId xmlns:a16="http://schemas.microsoft.com/office/drawing/2014/main" id="{2A92242F-7A99-4E3D-B172-962C2596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488" y="5090711"/>
            <a:ext cx="2542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D52E25"/>
                </a:solidFill>
                <a:latin typeface="Last Ninja" panose="020B0500000000000000" pitchFamily="34" charset="0"/>
              </a:rPr>
              <a:t>Board Breaking!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E631582-6FF6-45B9-893D-4EE0B149FD72}"/>
              </a:ext>
            </a:extLst>
          </p:cNvPr>
          <p:cNvSpPr/>
          <p:nvPr/>
        </p:nvSpPr>
        <p:spPr>
          <a:xfrm>
            <a:off x="5783846" y="488659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pic>
        <p:nvPicPr>
          <p:cNvPr id="193" name="Picture 71">
            <a:extLst>
              <a:ext uri="{FF2B5EF4-FFF2-40B4-BE49-F238E27FC236}">
                <a16:creationId xmlns:a16="http://schemas.microsoft.com/office/drawing/2014/main" id="{B97DB4C6-C95D-490F-8BA8-BA680FE64D50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83712" y="4927938"/>
            <a:ext cx="568025" cy="7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F833D2A1-A820-4BC8-98EC-3959D67E37FE}"/>
              </a:ext>
            </a:extLst>
          </p:cNvPr>
          <p:cNvSpPr/>
          <p:nvPr/>
        </p:nvSpPr>
        <p:spPr>
          <a:xfrm>
            <a:off x="2484920" y="5801020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60A3D8E7-659E-4F04-8F7B-904674B9C737}"/>
              </a:ext>
            </a:extLst>
          </p:cNvPr>
          <p:cNvSpPr/>
          <p:nvPr/>
        </p:nvSpPr>
        <p:spPr>
          <a:xfrm>
            <a:off x="6411515" y="5801020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A2250681-48A7-4DB1-9F85-34F3611AACB7}"/>
              </a:ext>
            </a:extLst>
          </p:cNvPr>
          <p:cNvSpPr txBox="1"/>
          <p:nvPr/>
        </p:nvSpPr>
        <p:spPr>
          <a:xfrm>
            <a:off x="5609732" y="3323296"/>
            <a:ext cx="139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8B46066-E04D-4CB6-B184-590D0EBC6FB6}"/>
              </a:ext>
            </a:extLst>
          </p:cNvPr>
          <p:cNvSpPr/>
          <p:nvPr/>
        </p:nvSpPr>
        <p:spPr>
          <a:xfrm>
            <a:off x="5842185" y="129553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3C9770">
                    <a:lumMod val="50000"/>
                  </a:srgbClr>
                </a:solidFill>
                <a:latin typeface="Arial" charset="0"/>
              </a:rPr>
              <a:t>Focus</a:t>
            </a:r>
          </a:p>
        </p:txBody>
      </p:sp>
      <p:pic>
        <p:nvPicPr>
          <p:cNvPr id="211" name="Picture 210">
            <a:extLst>
              <a:ext uri="{FF2B5EF4-FFF2-40B4-BE49-F238E27FC236}">
                <a16:creationId xmlns:a16="http://schemas.microsoft.com/office/drawing/2014/main" id="{5331D47E-9990-4CEF-A75B-DBECF40D0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149" y="1341178"/>
            <a:ext cx="566977" cy="762066"/>
          </a:xfrm>
          <a:prstGeom prst="rect">
            <a:avLst/>
          </a:prstGeom>
        </p:spPr>
      </p:pic>
      <p:sp>
        <p:nvSpPr>
          <p:cNvPr id="213" name="Text Box 378">
            <a:extLst>
              <a:ext uri="{FF2B5EF4-FFF2-40B4-BE49-F238E27FC236}">
                <a16:creationId xmlns:a16="http://schemas.microsoft.com/office/drawing/2014/main" id="{EB4727CE-B18F-43EF-959B-774554A7A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492" y="1494737"/>
            <a:ext cx="2542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D52E25"/>
                </a:solidFill>
                <a:latin typeface="Last Ninja" panose="020B0500000000000000" pitchFamily="34" charset="0"/>
              </a:rPr>
              <a:t>Board Breaking!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0A9D4638-5B21-481D-943C-409C08D0906F}"/>
              </a:ext>
            </a:extLst>
          </p:cNvPr>
          <p:cNvSpPr/>
          <p:nvPr/>
        </p:nvSpPr>
        <p:spPr>
          <a:xfrm>
            <a:off x="5008763" y="1760186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latin typeface="Gadugi" panose="020B0502040204020203" pitchFamily="34" charset="0"/>
              </a:rPr>
              <a:t>Bring - A - Buddy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D8434938-7572-42FC-85D8-046ED37E00EA}"/>
              </a:ext>
            </a:extLst>
          </p:cNvPr>
          <p:cNvSpPr txBox="1"/>
          <p:nvPr/>
        </p:nvSpPr>
        <p:spPr>
          <a:xfrm>
            <a:off x="7502791" y="3299016"/>
            <a:ext cx="124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7030A0"/>
                </a:solidFill>
              </a:rPr>
              <a:t>LN 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0D60E-998C-4B8B-80E6-741392C885AA}"/>
              </a:ext>
            </a:extLst>
          </p:cNvPr>
          <p:cNvSpPr txBox="1"/>
          <p:nvPr/>
        </p:nvSpPr>
        <p:spPr>
          <a:xfrm>
            <a:off x="8690463" y="5036484"/>
            <a:ext cx="147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Parent Student Family Karate</a:t>
            </a:r>
          </a:p>
        </p:txBody>
      </p:sp>
    </p:spTree>
    <p:extLst>
      <p:ext uri="{BB962C8B-B14F-4D97-AF65-F5344CB8AC3E}">
        <p14:creationId xmlns:p14="http://schemas.microsoft.com/office/powerpoint/2010/main" val="265723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852C57-3ADB-42DB-B5E6-91987ECDCB62}"/>
              </a:ext>
            </a:extLst>
          </p:cNvPr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45FB9-EE63-4B65-9E2E-7D7BAAA26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95" y="253272"/>
            <a:ext cx="2017839" cy="1031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615AC2-B3E1-404C-B448-335C8A999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02" y="1447577"/>
            <a:ext cx="8697655" cy="4775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8B4863-B454-4681-9A3F-F4685F3A76A8}"/>
              </a:ext>
            </a:extLst>
          </p:cNvPr>
          <p:cNvSpPr txBox="1"/>
          <p:nvPr/>
        </p:nvSpPr>
        <p:spPr>
          <a:xfrm>
            <a:off x="7396144" y="16863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8482C-EA7C-44EA-912A-C829AF9A9304}"/>
              </a:ext>
            </a:extLst>
          </p:cNvPr>
          <p:cNvSpPr txBox="1"/>
          <p:nvPr/>
        </p:nvSpPr>
        <p:spPr>
          <a:xfrm>
            <a:off x="8800876" y="1679772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8FADB-6674-4262-9D72-E0EA90491550}"/>
              </a:ext>
            </a:extLst>
          </p:cNvPr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6C76E-3C2C-43AE-8496-DB9E4A40EF0C}"/>
              </a:ext>
            </a:extLst>
          </p:cNvPr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EE7D8-8980-4BB6-B39B-B639FAB06E1A}"/>
              </a:ext>
            </a:extLst>
          </p:cNvPr>
          <p:cNvSpPr txBox="1"/>
          <p:nvPr/>
        </p:nvSpPr>
        <p:spPr>
          <a:xfrm>
            <a:off x="4521080" y="1668746"/>
            <a:ext cx="5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03E5A-6A37-4A62-95AF-56DDF6C80A78}"/>
              </a:ext>
            </a:extLst>
          </p:cNvPr>
          <p:cNvSpPr txBox="1"/>
          <p:nvPr/>
        </p:nvSpPr>
        <p:spPr>
          <a:xfrm>
            <a:off x="5924092" y="16772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5B5E7-1A3B-4670-8736-C6EBBA0C4748}"/>
              </a:ext>
            </a:extLst>
          </p:cNvPr>
          <p:cNvSpPr txBox="1"/>
          <p:nvPr/>
        </p:nvSpPr>
        <p:spPr>
          <a:xfrm>
            <a:off x="3135690" y="2587737"/>
            <a:ext cx="32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E8ACD-5A37-4340-9002-A31E06DF5FEF}"/>
              </a:ext>
            </a:extLst>
          </p:cNvPr>
          <p:cNvSpPr txBox="1"/>
          <p:nvPr/>
        </p:nvSpPr>
        <p:spPr>
          <a:xfrm>
            <a:off x="1680707" y="2569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07184-1964-4939-A2E9-2DF2BACBFF81}"/>
              </a:ext>
            </a:extLst>
          </p:cNvPr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02041B-DF53-42FF-B4D3-A6728C3B4AD3}"/>
              </a:ext>
            </a:extLst>
          </p:cNvPr>
          <p:cNvSpPr txBox="1"/>
          <p:nvPr/>
        </p:nvSpPr>
        <p:spPr>
          <a:xfrm>
            <a:off x="4512925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0E1206-62B5-4B7A-B4BA-0485242C6247}"/>
              </a:ext>
            </a:extLst>
          </p:cNvPr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68F310-2CAE-424F-8B40-3B4D2D6ECB6A}"/>
              </a:ext>
            </a:extLst>
          </p:cNvPr>
          <p:cNvSpPr txBox="1"/>
          <p:nvPr/>
        </p:nvSpPr>
        <p:spPr>
          <a:xfrm>
            <a:off x="7384013" y="26208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EF7680-FDF0-4085-A3F4-5F7CB52D84C6}"/>
              </a:ext>
            </a:extLst>
          </p:cNvPr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93DDBE-3CA6-430B-B870-871BA7A46002}"/>
              </a:ext>
            </a:extLst>
          </p:cNvPr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EB437-66AF-4E0C-AC74-DAD3046D3B04}"/>
              </a:ext>
            </a:extLst>
          </p:cNvPr>
          <p:cNvSpPr txBox="1"/>
          <p:nvPr/>
        </p:nvSpPr>
        <p:spPr>
          <a:xfrm>
            <a:off x="8800875" y="262081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F10B5C-B15A-4356-A31C-BE6AF60D13EA}"/>
              </a:ext>
            </a:extLst>
          </p:cNvPr>
          <p:cNvSpPr txBox="1"/>
          <p:nvPr/>
        </p:nvSpPr>
        <p:spPr>
          <a:xfrm>
            <a:off x="8757742" y="34714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18E129-2D23-4E7B-9C47-BF0BA80F1F11}"/>
              </a:ext>
            </a:extLst>
          </p:cNvPr>
          <p:cNvSpPr txBox="1"/>
          <p:nvPr/>
        </p:nvSpPr>
        <p:spPr>
          <a:xfrm>
            <a:off x="7402910" y="3468801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9A585E-CCAB-4ACB-AA63-1DC19B92D19F}"/>
              </a:ext>
            </a:extLst>
          </p:cNvPr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2F9E41-0624-4D46-9ADD-C44E5E2AF4FA}"/>
              </a:ext>
            </a:extLst>
          </p:cNvPr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82537F-EBAB-4914-8992-CF9C8485E935}"/>
              </a:ext>
            </a:extLst>
          </p:cNvPr>
          <p:cNvSpPr txBox="1"/>
          <p:nvPr/>
        </p:nvSpPr>
        <p:spPr>
          <a:xfrm>
            <a:off x="4472307" y="34713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1F10E3-9E21-4E8D-A9C8-EEE4D2A6D74B}"/>
              </a:ext>
            </a:extLst>
          </p:cNvPr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305764-A3A7-49A3-A12C-AB657F04732D}"/>
              </a:ext>
            </a:extLst>
          </p:cNvPr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1C605B-B996-491F-8C7E-8FBF8145E98F}"/>
              </a:ext>
            </a:extLst>
          </p:cNvPr>
          <p:cNvSpPr txBox="1"/>
          <p:nvPr/>
        </p:nvSpPr>
        <p:spPr>
          <a:xfrm>
            <a:off x="5960892" y="43026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62A95F-FA23-40E0-9465-857EFBAA36A3}"/>
              </a:ext>
            </a:extLst>
          </p:cNvPr>
          <p:cNvSpPr txBox="1"/>
          <p:nvPr/>
        </p:nvSpPr>
        <p:spPr>
          <a:xfrm>
            <a:off x="4527381" y="431218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F294B5-FCF9-4BBC-8B84-1EA817F69355}"/>
              </a:ext>
            </a:extLst>
          </p:cNvPr>
          <p:cNvSpPr txBox="1"/>
          <p:nvPr/>
        </p:nvSpPr>
        <p:spPr>
          <a:xfrm>
            <a:off x="3122438" y="43074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76E7AE-EBC8-4FD2-A8C1-CFBD9E2BC97F}"/>
              </a:ext>
            </a:extLst>
          </p:cNvPr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673600-59B1-42E8-B6EE-E63DBD6C275D}"/>
              </a:ext>
            </a:extLst>
          </p:cNvPr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E2B4CD-71A6-4E66-B51B-7E880F4CFF8C}"/>
              </a:ext>
            </a:extLst>
          </p:cNvPr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E98373-B967-454B-ACA0-A926ACB22B90}"/>
              </a:ext>
            </a:extLst>
          </p:cNvPr>
          <p:cNvSpPr/>
          <p:nvPr/>
        </p:nvSpPr>
        <p:spPr>
          <a:xfrm>
            <a:off x="10450829" y="2096830"/>
            <a:ext cx="78227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BE5AEF-83A0-45B9-BD7C-BB4E5474869E}"/>
              </a:ext>
            </a:extLst>
          </p:cNvPr>
          <p:cNvSpPr/>
          <p:nvPr/>
        </p:nvSpPr>
        <p:spPr>
          <a:xfrm>
            <a:off x="1872795" y="611572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4:10-4:40</a:t>
            </a:r>
          </a:p>
        </p:txBody>
      </p:sp>
      <p:sp>
        <p:nvSpPr>
          <p:cNvPr id="35" name="Text Box 58">
            <a:extLst>
              <a:ext uri="{FF2B5EF4-FFF2-40B4-BE49-F238E27FC236}">
                <a16:creationId xmlns:a16="http://schemas.microsoft.com/office/drawing/2014/main" id="{93A54DB4-EC23-49DA-8013-7AE1B7D21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649" y="5514508"/>
            <a:ext cx="13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6" name="Text Box 101">
            <a:extLst>
              <a:ext uri="{FF2B5EF4-FFF2-40B4-BE49-F238E27FC236}">
                <a16:creationId xmlns:a16="http://schemas.microsoft.com/office/drawing/2014/main" id="{C7472A99-82A3-47CC-BA2C-32513D10E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842" y="4676751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37" name="Text Box 124">
            <a:extLst>
              <a:ext uri="{FF2B5EF4-FFF2-40B4-BE49-F238E27FC236}">
                <a16:creationId xmlns:a16="http://schemas.microsoft.com/office/drawing/2014/main" id="{9C5060B2-8D00-4139-AC98-00347FCF4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681" y="3768959"/>
            <a:ext cx="1132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FB4E87-893C-48CC-8B0E-235D48B292E5}"/>
              </a:ext>
            </a:extLst>
          </p:cNvPr>
          <p:cNvSpPr/>
          <p:nvPr/>
        </p:nvSpPr>
        <p:spPr>
          <a:xfrm>
            <a:off x="5339089" y="1982803"/>
            <a:ext cx="130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</a:p>
        </p:txBody>
      </p:sp>
      <p:sp>
        <p:nvSpPr>
          <p:cNvPr id="39" name="Text Box 101">
            <a:extLst>
              <a:ext uri="{FF2B5EF4-FFF2-40B4-BE49-F238E27FC236}">
                <a16:creationId xmlns:a16="http://schemas.microsoft.com/office/drawing/2014/main" id="{7948FBCB-E0AA-411E-A74A-430049AD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764" y="199241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7D181B-5D8E-4622-98B1-42C58F4AACD8}"/>
              </a:ext>
            </a:extLst>
          </p:cNvPr>
          <p:cNvSpPr/>
          <p:nvPr/>
        </p:nvSpPr>
        <p:spPr>
          <a:xfrm>
            <a:off x="5538465" y="380678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41" name="Text Box 124">
            <a:extLst>
              <a:ext uri="{FF2B5EF4-FFF2-40B4-BE49-F238E27FC236}">
                <a16:creationId xmlns:a16="http://schemas.microsoft.com/office/drawing/2014/main" id="{16E7646A-E747-4054-8645-C1A21C9EE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827" y="2880421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2" name="Text Box 95">
            <a:extLst>
              <a:ext uri="{FF2B5EF4-FFF2-40B4-BE49-F238E27FC236}">
                <a16:creationId xmlns:a16="http://schemas.microsoft.com/office/drawing/2014/main" id="{B90089C2-91C7-4948-86E5-409A162AB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60" y="2887507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D001137-E894-4ECD-A5B8-4EDB5A5B6CFC}"/>
              </a:ext>
            </a:extLst>
          </p:cNvPr>
          <p:cNvSpPr/>
          <p:nvPr/>
        </p:nvSpPr>
        <p:spPr>
          <a:xfrm>
            <a:off x="7125375" y="3730403"/>
            <a:ext cx="196602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B9F157-D217-4472-8E58-CE7B419EDD3F}"/>
              </a:ext>
            </a:extLst>
          </p:cNvPr>
          <p:cNvSpPr/>
          <p:nvPr/>
        </p:nvSpPr>
        <p:spPr>
          <a:xfrm>
            <a:off x="5791962" y="6103134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185FB9-89AB-4112-BB60-3F75147FB83B}"/>
              </a:ext>
            </a:extLst>
          </p:cNvPr>
          <p:cNvSpPr/>
          <p:nvPr/>
        </p:nvSpPr>
        <p:spPr>
          <a:xfrm>
            <a:off x="5513178" y="447778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2B28BC1-2913-4F89-B44F-680CB9B43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369" y="4455436"/>
            <a:ext cx="566977" cy="76206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3BB1A8E-72C6-4CBC-BF62-D58E04434783}"/>
              </a:ext>
            </a:extLst>
          </p:cNvPr>
          <p:cNvSpPr/>
          <p:nvPr/>
        </p:nvSpPr>
        <p:spPr>
          <a:xfrm>
            <a:off x="4024703" y="4755536"/>
            <a:ext cx="377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kern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</a:t>
            </a:r>
          </a:p>
          <a:p>
            <a:pPr algn="ctr"/>
            <a:r>
              <a:rPr lang="en-US" sz="1400" b="1" kern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Breaking</a:t>
            </a:r>
            <a:endParaRPr lang="en-US" sz="1100" b="1" kern="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19EA31-B09C-4670-9DA6-FE0E4B225A67}"/>
              </a:ext>
            </a:extLst>
          </p:cNvPr>
          <p:cNvSpPr txBox="1"/>
          <p:nvPr/>
        </p:nvSpPr>
        <p:spPr>
          <a:xfrm>
            <a:off x="7403432" y="5187198"/>
            <a:ext cx="5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3BF6D3-0374-41B3-9E31-D33B35B9F261}"/>
              </a:ext>
            </a:extLst>
          </p:cNvPr>
          <p:cNvSpPr txBox="1"/>
          <p:nvPr/>
        </p:nvSpPr>
        <p:spPr>
          <a:xfrm>
            <a:off x="8846200" y="519569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81A548-2F41-4C50-AA26-C0E09EB8CBA7}"/>
              </a:ext>
            </a:extLst>
          </p:cNvPr>
          <p:cNvSpPr/>
          <p:nvPr/>
        </p:nvSpPr>
        <p:spPr>
          <a:xfrm>
            <a:off x="885375" y="2055662"/>
            <a:ext cx="78227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pic>
        <p:nvPicPr>
          <p:cNvPr id="49" name="Picture 4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ED95D85-47BF-4080-9887-36556E080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766" y="191716"/>
            <a:ext cx="1375909" cy="1189298"/>
          </a:xfrm>
          <a:prstGeom prst="rect">
            <a:avLst/>
          </a:prstGeom>
        </p:spPr>
      </p:pic>
      <p:sp>
        <p:nvSpPr>
          <p:cNvPr id="54" name="Text Box 101">
            <a:extLst>
              <a:ext uri="{FF2B5EF4-FFF2-40B4-BE49-F238E27FC236}">
                <a16:creationId xmlns:a16="http://schemas.microsoft.com/office/drawing/2014/main" id="{7E867E0B-F4FC-477E-B9DA-C527395CA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330" y="555061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CDF223-9FA8-4591-82E1-DF6EE4A345E4}"/>
              </a:ext>
            </a:extLst>
          </p:cNvPr>
          <p:cNvSpPr txBox="1"/>
          <p:nvPr/>
        </p:nvSpPr>
        <p:spPr>
          <a:xfrm>
            <a:off x="9256917" y="3584631"/>
            <a:ext cx="836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Black </a:t>
            </a:r>
          </a:p>
          <a:p>
            <a:pPr algn="ctr"/>
            <a:r>
              <a:rPr lang="en-US" sz="1600" b="1" dirty="0"/>
              <a:t>Belt</a:t>
            </a:r>
          </a:p>
          <a:p>
            <a:pPr algn="ctr"/>
            <a:r>
              <a:rPr lang="en-US" sz="1600" b="1" dirty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540653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A801D-D016-480E-9EC1-A036F3E24392}"/>
              </a:ext>
            </a:extLst>
          </p:cNvPr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2E4FD-1CBB-474F-8D89-3C024389E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14" y="149225"/>
            <a:ext cx="2095175" cy="1070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6287A-D6DE-429B-8FA2-D63847CDE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7" y="1364752"/>
            <a:ext cx="8697655" cy="477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5B891-6601-4ACA-B382-7368F23881E5}"/>
              </a:ext>
            </a:extLst>
          </p:cNvPr>
          <p:cNvSpPr txBox="1"/>
          <p:nvPr/>
        </p:nvSpPr>
        <p:spPr>
          <a:xfrm>
            <a:off x="4472571" y="5105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304A7-C8A0-4B33-A7FF-B2E2ADA427B7}"/>
              </a:ext>
            </a:extLst>
          </p:cNvPr>
          <p:cNvSpPr txBox="1"/>
          <p:nvPr/>
        </p:nvSpPr>
        <p:spPr>
          <a:xfrm>
            <a:off x="3046558" y="51302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7766E-8458-44EF-BDFE-A15DE5847D10}"/>
              </a:ext>
            </a:extLst>
          </p:cNvPr>
          <p:cNvSpPr txBox="1"/>
          <p:nvPr/>
        </p:nvSpPr>
        <p:spPr>
          <a:xfrm>
            <a:off x="1659311" y="429183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3731A-7591-4301-AEFE-1F449C968035}"/>
              </a:ext>
            </a:extLst>
          </p:cNvPr>
          <p:cNvSpPr txBox="1"/>
          <p:nvPr/>
        </p:nvSpPr>
        <p:spPr>
          <a:xfrm>
            <a:off x="5936839" y="51364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A50BA-9B3B-436E-B087-C8702EBEFEB0}"/>
              </a:ext>
            </a:extLst>
          </p:cNvPr>
          <p:cNvSpPr txBox="1"/>
          <p:nvPr/>
        </p:nvSpPr>
        <p:spPr>
          <a:xfrm>
            <a:off x="3130927" y="421866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A387B-AB48-4B9F-A4F6-AE075DE39B51}"/>
              </a:ext>
            </a:extLst>
          </p:cNvPr>
          <p:cNvSpPr txBox="1"/>
          <p:nvPr/>
        </p:nvSpPr>
        <p:spPr>
          <a:xfrm>
            <a:off x="8828424" y="514826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72846-4364-4872-B97F-B0609F03EFB1}"/>
              </a:ext>
            </a:extLst>
          </p:cNvPr>
          <p:cNvSpPr txBox="1"/>
          <p:nvPr/>
        </p:nvSpPr>
        <p:spPr>
          <a:xfrm>
            <a:off x="7407670" y="51302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146E9-C0FC-43E8-8BA1-FB62AEAFB569}"/>
              </a:ext>
            </a:extLst>
          </p:cNvPr>
          <p:cNvSpPr txBox="1"/>
          <p:nvPr/>
        </p:nvSpPr>
        <p:spPr>
          <a:xfrm>
            <a:off x="1685810" y="24783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82427-AF17-4592-93AB-8C6EFC073CA6}"/>
              </a:ext>
            </a:extLst>
          </p:cNvPr>
          <p:cNvSpPr txBox="1"/>
          <p:nvPr/>
        </p:nvSpPr>
        <p:spPr>
          <a:xfrm>
            <a:off x="1642078" y="51047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59E24-0741-4A02-B272-D7622F173CAD}"/>
              </a:ext>
            </a:extLst>
          </p:cNvPr>
          <p:cNvSpPr txBox="1"/>
          <p:nvPr/>
        </p:nvSpPr>
        <p:spPr>
          <a:xfrm>
            <a:off x="8784246" y="248103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15B80-FE62-4F04-B255-03521D78B9F3}"/>
              </a:ext>
            </a:extLst>
          </p:cNvPr>
          <p:cNvSpPr txBox="1"/>
          <p:nvPr/>
        </p:nvSpPr>
        <p:spPr>
          <a:xfrm>
            <a:off x="7429414" y="2478368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7A3DD6-8633-484D-B941-282DF475A669}"/>
              </a:ext>
            </a:extLst>
          </p:cNvPr>
          <p:cNvSpPr txBox="1"/>
          <p:nvPr/>
        </p:nvSpPr>
        <p:spPr>
          <a:xfrm>
            <a:off x="5981605" y="245932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9468B-F479-45A4-8430-B2289946E56D}"/>
              </a:ext>
            </a:extLst>
          </p:cNvPr>
          <p:cNvSpPr txBox="1"/>
          <p:nvPr/>
        </p:nvSpPr>
        <p:spPr>
          <a:xfrm>
            <a:off x="7407671" y="336826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4669D0-02CC-4CCF-AA2A-BA3EF7570D44}"/>
              </a:ext>
            </a:extLst>
          </p:cNvPr>
          <p:cNvSpPr txBox="1"/>
          <p:nvPr/>
        </p:nvSpPr>
        <p:spPr>
          <a:xfrm>
            <a:off x="4498811" y="248090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57D3D-7264-471B-AF90-BB708399C268}"/>
              </a:ext>
            </a:extLst>
          </p:cNvPr>
          <p:cNvSpPr txBox="1"/>
          <p:nvPr/>
        </p:nvSpPr>
        <p:spPr>
          <a:xfrm>
            <a:off x="3138378" y="247361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90358-92D6-40B5-A457-F5F1B61C7E15}"/>
              </a:ext>
            </a:extLst>
          </p:cNvPr>
          <p:cNvSpPr txBox="1"/>
          <p:nvPr/>
        </p:nvSpPr>
        <p:spPr>
          <a:xfrm>
            <a:off x="8836419" y="33539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729AB-3BFF-4C37-8CC5-BB5F4EB7C6FF}"/>
              </a:ext>
            </a:extLst>
          </p:cNvPr>
          <p:cNvSpPr txBox="1"/>
          <p:nvPr/>
        </p:nvSpPr>
        <p:spPr>
          <a:xfrm>
            <a:off x="5926788" y="33586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6075D-FB0D-45F5-AC75-C9D3E16B8EDE}"/>
              </a:ext>
            </a:extLst>
          </p:cNvPr>
          <p:cNvSpPr txBox="1"/>
          <p:nvPr/>
        </p:nvSpPr>
        <p:spPr>
          <a:xfrm>
            <a:off x="4540633" y="337301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51D7A7-1ECB-4E5F-BFEF-D88A3084D673}"/>
              </a:ext>
            </a:extLst>
          </p:cNvPr>
          <p:cNvSpPr txBox="1"/>
          <p:nvPr/>
        </p:nvSpPr>
        <p:spPr>
          <a:xfrm>
            <a:off x="3135690" y="336825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230A07-8F5E-4DD5-B00E-04765F0E143A}"/>
              </a:ext>
            </a:extLst>
          </p:cNvPr>
          <p:cNvSpPr txBox="1"/>
          <p:nvPr/>
        </p:nvSpPr>
        <p:spPr>
          <a:xfrm>
            <a:off x="1673592" y="334921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D5655E-5881-4FBF-B837-A85E770DC10D}"/>
              </a:ext>
            </a:extLst>
          </p:cNvPr>
          <p:cNvSpPr txBox="1"/>
          <p:nvPr/>
        </p:nvSpPr>
        <p:spPr>
          <a:xfrm>
            <a:off x="7372826" y="424431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72B45-E53A-4816-961E-124ECC60C1DE}"/>
              </a:ext>
            </a:extLst>
          </p:cNvPr>
          <p:cNvSpPr txBox="1"/>
          <p:nvPr/>
        </p:nvSpPr>
        <p:spPr>
          <a:xfrm>
            <a:off x="5978919" y="422345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5B6BA1-F57A-47D3-BE4D-693BE532AD22}"/>
              </a:ext>
            </a:extLst>
          </p:cNvPr>
          <p:cNvSpPr txBox="1"/>
          <p:nvPr/>
        </p:nvSpPr>
        <p:spPr>
          <a:xfrm>
            <a:off x="4545387" y="423297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69A354-925F-4943-A41F-A2F32AFC2A95}"/>
              </a:ext>
            </a:extLst>
          </p:cNvPr>
          <p:cNvSpPr txBox="1"/>
          <p:nvPr/>
        </p:nvSpPr>
        <p:spPr>
          <a:xfrm>
            <a:off x="8780640" y="427200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D927A6-6AB1-42C5-800C-32F076AE6390}"/>
              </a:ext>
            </a:extLst>
          </p:cNvPr>
          <p:cNvSpPr/>
          <p:nvPr/>
        </p:nvSpPr>
        <p:spPr>
          <a:xfrm>
            <a:off x="10553413" y="2450428"/>
            <a:ext cx="7822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1BA65-C81B-4381-9C6D-6D48E9DBEA9C}"/>
              </a:ext>
            </a:extLst>
          </p:cNvPr>
          <p:cNvSpPr/>
          <p:nvPr/>
        </p:nvSpPr>
        <p:spPr>
          <a:xfrm>
            <a:off x="3830431" y="4823846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879B94-ED20-4425-BAFA-35CC4CEF64DE}"/>
              </a:ext>
            </a:extLst>
          </p:cNvPr>
          <p:cNvSpPr/>
          <p:nvPr/>
        </p:nvSpPr>
        <p:spPr>
          <a:xfrm>
            <a:off x="5502452" y="449974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35" name="Text Box 101">
            <a:extLst>
              <a:ext uri="{FF2B5EF4-FFF2-40B4-BE49-F238E27FC236}">
                <a16:creationId xmlns:a16="http://schemas.microsoft.com/office/drawing/2014/main" id="{2CF63536-92BD-4DF8-B9D3-43148C8C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724" y="3770947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A3E4A-EF99-4E93-92FB-5193FD3F1D92}"/>
              </a:ext>
            </a:extLst>
          </p:cNvPr>
          <p:cNvSpPr/>
          <p:nvPr/>
        </p:nvSpPr>
        <p:spPr>
          <a:xfrm>
            <a:off x="2725285" y="197235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38" name="Text Box 95">
            <a:extLst>
              <a:ext uri="{FF2B5EF4-FFF2-40B4-BE49-F238E27FC236}">
                <a16:creationId xmlns:a16="http://schemas.microsoft.com/office/drawing/2014/main" id="{99BB4E51-EADE-4297-9708-8DC68457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252" y="1937409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EA4790-3ACC-4A88-B5C3-CD378183FCBF}"/>
              </a:ext>
            </a:extLst>
          </p:cNvPr>
          <p:cNvSpPr/>
          <p:nvPr/>
        </p:nvSpPr>
        <p:spPr>
          <a:xfrm>
            <a:off x="2636347" y="287249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43B16C-C985-4A37-B729-1C5BE3341E21}"/>
              </a:ext>
            </a:extLst>
          </p:cNvPr>
          <p:cNvSpPr/>
          <p:nvPr/>
        </p:nvSpPr>
        <p:spPr>
          <a:xfrm>
            <a:off x="2502635" y="4462843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095860-CE5D-439B-AD98-FAB1C9620B58}"/>
              </a:ext>
            </a:extLst>
          </p:cNvPr>
          <p:cNvSpPr txBox="1"/>
          <p:nvPr/>
        </p:nvSpPr>
        <p:spPr>
          <a:xfrm>
            <a:off x="7377291" y="15917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078366-732A-4372-B065-B33AEA44DB51}"/>
              </a:ext>
            </a:extLst>
          </p:cNvPr>
          <p:cNvSpPr txBox="1"/>
          <p:nvPr/>
        </p:nvSpPr>
        <p:spPr>
          <a:xfrm>
            <a:off x="8804347" y="159958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E81B9B-F217-4961-AB7C-1B68EE2CEC62}"/>
              </a:ext>
            </a:extLst>
          </p:cNvPr>
          <p:cNvSpPr txBox="1"/>
          <p:nvPr/>
        </p:nvSpPr>
        <p:spPr>
          <a:xfrm>
            <a:off x="1623697" y="167571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AC753F-1E80-40BB-AC7C-D5A2735DA0A5}"/>
              </a:ext>
            </a:extLst>
          </p:cNvPr>
          <p:cNvSpPr txBox="1"/>
          <p:nvPr/>
        </p:nvSpPr>
        <p:spPr>
          <a:xfrm>
            <a:off x="3106405" y="16083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E9E1AD-4FCD-46FF-AB31-5EC4A69FDF59}"/>
              </a:ext>
            </a:extLst>
          </p:cNvPr>
          <p:cNvSpPr txBox="1"/>
          <p:nvPr/>
        </p:nvSpPr>
        <p:spPr>
          <a:xfrm>
            <a:off x="4509420" y="1598769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DB2002-8CAA-45E4-9CB1-BDD093E7D935}"/>
              </a:ext>
            </a:extLst>
          </p:cNvPr>
          <p:cNvSpPr txBox="1"/>
          <p:nvPr/>
        </p:nvSpPr>
        <p:spPr>
          <a:xfrm>
            <a:off x="5937813" y="16002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53" name="Text Box 101">
            <a:extLst>
              <a:ext uri="{FF2B5EF4-FFF2-40B4-BE49-F238E27FC236}">
                <a16:creationId xmlns:a16="http://schemas.microsoft.com/office/drawing/2014/main" id="{892B0D46-3627-420C-9C1B-C679B051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386" y="3716697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4" name="Text Box 124">
            <a:extLst>
              <a:ext uri="{FF2B5EF4-FFF2-40B4-BE49-F238E27FC236}">
                <a16:creationId xmlns:a16="http://schemas.microsoft.com/office/drawing/2014/main" id="{96E729DB-81FA-451B-A5DB-202D7C59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356" y="2810395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57" name="Picture 71">
            <a:extLst>
              <a:ext uri="{FF2B5EF4-FFF2-40B4-BE49-F238E27FC236}">
                <a16:creationId xmlns:a16="http://schemas.microsoft.com/office/drawing/2014/main" id="{AE95BFFC-11A8-411A-8E22-2042590ABF26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3136" y="4442667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E73E759-AB04-4BDD-885D-34C6A566FF3E}"/>
              </a:ext>
            </a:extLst>
          </p:cNvPr>
          <p:cNvSpPr/>
          <p:nvPr/>
        </p:nvSpPr>
        <p:spPr>
          <a:xfrm>
            <a:off x="789424" y="2443029"/>
            <a:ext cx="7822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9359959-131F-4BC1-B160-21DA1C2C3DA2}"/>
              </a:ext>
            </a:extLst>
          </p:cNvPr>
          <p:cNvSpPr/>
          <p:nvPr/>
        </p:nvSpPr>
        <p:spPr>
          <a:xfrm>
            <a:off x="2034352" y="6384117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4:10-4:40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E7C04CD-309D-4A80-BFE6-37631AE25E1E}"/>
              </a:ext>
            </a:extLst>
          </p:cNvPr>
          <p:cNvSpPr/>
          <p:nvPr/>
        </p:nvSpPr>
        <p:spPr>
          <a:xfrm>
            <a:off x="5960947" y="6384117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17116F5-D883-49C4-A9CD-D464AEF5A506}"/>
              </a:ext>
            </a:extLst>
          </p:cNvPr>
          <p:cNvSpPr/>
          <p:nvPr/>
        </p:nvSpPr>
        <p:spPr>
          <a:xfrm>
            <a:off x="5392026" y="539650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67" name="Text Box 95">
            <a:extLst>
              <a:ext uri="{FF2B5EF4-FFF2-40B4-BE49-F238E27FC236}">
                <a16:creationId xmlns:a16="http://schemas.microsoft.com/office/drawing/2014/main" id="{A9A67AE8-7A0A-4C9B-86AD-C00B491ED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360" y="5384876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8E4719-072E-4DA4-B78E-AFE1CD5BE9EA}"/>
              </a:ext>
            </a:extLst>
          </p:cNvPr>
          <p:cNvSpPr txBox="1"/>
          <p:nvPr/>
        </p:nvSpPr>
        <p:spPr>
          <a:xfrm>
            <a:off x="7730026" y="2209743"/>
            <a:ext cx="1488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GB Zoo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DF7CE1A-DB82-47BF-ADC2-3B3D973D8BFF}"/>
              </a:ext>
            </a:extLst>
          </p:cNvPr>
          <p:cNvSpPr txBox="1"/>
          <p:nvPr/>
        </p:nvSpPr>
        <p:spPr>
          <a:xfrm>
            <a:off x="7818975" y="3130773"/>
            <a:ext cx="1488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OWA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BFF95D-45BC-4B02-B5B3-DE8AA0F34584}"/>
              </a:ext>
            </a:extLst>
          </p:cNvPr>
          <p:cNvSpPr txBox="1"/>
          <p:nvPr/>
        </p:nvSpPr>
        <p:spPr>
          <a:xfrm>
            <a:off x="7333070" y="3992503"/>
            <a:ext cx="1609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Premier Adventure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D26591D-E543-4F67-8078-11157304319F}"/>
              </a:ext>
            </a:extLst>
          </p:cNvPr>
          <p:cNvSpPr txBox="1"/>
          <p:nvPr/>
        </p:nvSpPr>
        <p:spPr>
          <a:xfrm>
            <a:off x="7695918" y="4870557"/>
            <a:ext cx="1786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Gulfarium</a:t>
            </a:r>
            <a:endParaRPr lang="en-US" sz="1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2E4A3E-B613-4BD2-9B4E-F1DD72F2E6EE}"/>
              </a:ext>
            </a:extLst>
          </p:cNvPr>
          <p:cNvSpPr txBox="1"/>
          <p:nvPr/>
        </p:nvSpPr>
        <p:spPr>
          <a:xfrm>
            <a:off x="7457755" y="5757750"/>
            <a:ext cx="1917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Alligator Alley</a:t>
            </a:r>
          </a:p>
        </p:txBody>
      </p:sp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F8B1A8D3-E5CD-494A-83C7-42F33E971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723" y="-245255"/>
            <a:ext cx="1865741" cy="18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1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ADE452-E558-44B2-A79B-118B984042D4}"/>
              </a:ext>
            </a:extLst>
          </p:cNvPr>
          <p:cNvSpPr/>
          <p:nvPr/>
        </p:nvSpPr>
        <p:spPr>
          <a:xfrm>
            <a:off x="3179162" y="467782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i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t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t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e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 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N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i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n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j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a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79360-1619-4960-B976-E97768E85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63" y="185737"/>
            <a:ext cx="1153799" cy="1220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6382D7-02BB-4BC4-927D-59DABC877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4" y="363691"/>
            <a:ext cx="1675469" cy="856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8038EF-8342-4E7A-9EFD-8ADED1C61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7" y="1364752"/>
            <a:ext cx="8697655" cy="477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1F8601-CE14-4E09-8421-E2D06E3D5B42}"/>
              </a:ext>
            </a:extLst>
          </p:cNvPr>
          <p:cNvSpPr txBox="1"/>
          <p:nvPr/>
        </p:nvSpPr>
        <p:spPr>
          <a:xfrm>
            <a:off x="4552689" y="516550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41C0B-01BB-42F6-A8A5-244E8953C216}"/>
              </a:ext>
            </a:extLst>
          </p:cNvPr>
          <p:cNvSpPr txBox="1"/>
          <p:nvPr/>
        </p:nvSpPr>
        <p:spPr>
          <a:xfrm>
            <a:off x="3057452" y="51547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D3ECC-789E-4330-A3EB-48FD11ADF06F}"/>
              </a:ext>
            </a:extLst>
          </p:cNvPr>
          <p:cNvSpPr txBox="1"/>
          <p:nvPr/>
        </p:nvSpPr>
        <p:spPr>
          <a:xfrm>
            <a:off x="1637855" y="425709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B3F43-85FD-4E5D-8597-B7FDD817DBFE}"/>
              </a:ext>
            </a:extLst>
          </p:cNvPr>
          <p:cNvSpPr txBox="1"/>
          <p:nvPr/>
        </p:nvSpPr>
        <p:spPr>
          <a:xfrm>
            <a:off x="5982840" y="51821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CB64F-FCFA-4A35-B0DF-9740A143C85A}"/>
              </a:ext>
            </a:extLst>
          </p:cNvPr>
          <p:cNvSpPr txBox="1"/>
          <p:nvPr/>
        </p:nvSpPr>
        <p:spPr>
          <a:xfrm>
            <a:off x="3087506" y="42654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88DD1-F10B-421B-96DA-DAF9E9433420}"/>
              </a:ext>
            </a:extLst>
          </p:cNvPr>
          <p:cNvSpPr txBox="1"/>
          <p:nvPr/>
        </p:nvSpPr>
        <p:spPr>
          <a:xfrm>
            <a:off x="8822577" y="515747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431F15-CE1E-43FA-98DF-CE8CDED8AB67}"/>
              </a:ext>
            </a:extLst>
          </p:cNvPr>
          <p:cNvSpPr txBox="1"/>
          <p:nvPr/>
        </p:nvSpPr>
        <p:spPr>
          <a:xfrm>
            <a:off x="7387234" y="51547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541B8E-9484-4371-9384-FAE0647A84C1}"/>
              </a:ext>
            </a:extLst>
          </p:cNvPr>
          <p:cNvSpPr txBox="1"/>
          <p:nvPr/>
        </p:nvSpPr>
        <p:spPr>
          <a:xfrm>
            <a:off x="1642944" y="248467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A5481-FC82-4EBE-956F-D1D33FC62078}"/>
              </a:ext>
            </a:extLst>
          </p:cNvPr>
          <p:cNvSpPr txBox="1"/>
          <p:nvPr/>
        </p:nvSpPr>
        <p:spPr>
          <a:xfrm>
            <a:off x="1642078" y="51047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DABDE1-C27D-48EE-A9BF-43F2BA0AA734}"/>
              </a:ext>
            </a:extLst>
          </p:cNvPr>
          <p:cNvSpPr txBox="1"/>
          <p:nvPr/>
        </p:nvSpPr>
        <p:spPr>
          <a:xfrm>
            <a:off x="8804346" y="247591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F91B5D-33C2-4ABC-94E5-57A834868ACD}"/>
              </a:ext>
            </a:extLst>
          </p:cNvPr>
          <p:cNvSpPr txBox="1"/>
          <p:nvPr/>
        </p:nvSpPr>
        <p:spPr>
          <a:xfrm>
            <a:off x="7401359" y="2489450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080657-A4A6-47DB-BE2F-7AABAD382116}"/>
              </a:ext>
            </a:extLst>
          </p:cNvPr>
          <p:cNvSpPr txBox="1"/>
          <p:nvPr/>
        </p:nvSpPr>
        <p:spPr>
          <a:xfrm>
            <a:off x="5934621" y="247114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7E2F96-491C-42DF-9788-A26E096D913C}"/>
              </a:ext>
            </a:extLst>
          </p:cNvPr>
          <p:cNvSpPr txBox="1"/>
          <p:nvPr/>
        </p:nvSpPr>
        <p:spPr>
          <a:xfrm>
            <a:off x="7377291" y="338955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4407BB-AEA6-44BD-8EF9-B0F9316FE94B}"/>
              </a:ext>
            </a:extLst>
          </p:cNvPr>
          <p:cNvSpPr txBox="1"/>
          <p:nvPr/>
        </p:nvSpPr>
        <p:spPr>
          <a:xfrm>
            <a:off x="4501859" y="248761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C53171-5CD5-4016-ADA9-99205081E8B1}"/>
              </a:ext>
            </a:extLst>
          </p:cNvPr>
          <p:cNvSpPr txBox="1"/>
          <p:nvPr/>
        </p:nvSpPr>
        <p:spPr>
          <a:xfrm>
            <a:off x="3096488" y="24939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2FB13A-A521-4496-8D58-9228C2625F2A}"/>
              </a:ext>
            </a:extLst>
          </p:cNvPr>
          <p:cNvSpPr txBox="1"/>
          <p:nvPr/>
        </p:nvSpPr>
        <p:spPr>
          <a:xfrm>
            <a:off x="8804345" y="33701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A271FB-9290-4364-B85F-97F317A83295}"/>
              </a:ext>
            </a:extLst>
          </p:cNvPr>
          <p:cNvSpPr txBox="1"/>
          <p:nvPr/>
        </p:nvSpPr>
        <p:spPr>
          <a:xfrm>
            <a:off x="5939429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EA3DE5-15C6-455E-AE95-CC11EFAFC4AE}"/>
              </a:ext>
            </a:extLst>
          </p:cNvPr>
          <p:cNvSpPr txBox="1"/>
          <p:nvPr/>
        </p:nvSpPr>
        <p:spPr>
          <a:xfrm>
            <a:off x="4508742" y="338955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675D72-F1A8-47FC-A841-97176F1DC8ED}"/>
              </a:ext>
            </a:extLst>
          </p:cNvPr>
          <p:cNvSpPr txBox="1"/>
          <p:nvPr/>
        </p:nvSpPr>
        <p:spPr>
          <a:xfrm>
            <a:off x="3096487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4EC7A6-A282-4AEB-9C91-87429149D2EB}"/>
              </a:ext>
            </a:extLst>
          </p:cNvPr>
          <p:cNvSpPr txBox="1"/>
          <p:nvPr/>
        </p:nvSpPr>
        <p:spPr>
          <a:xfrm>
            <a:off x="1627420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1294F2-3D12-4949-AEFB-B03750F98919}"/>
              </a:ext>
            </a:extLst>
          </p:cNvPr>
          <p:cNvSpPr txBox="1"/>
          <p:nvPr/>
        </p:nvSpPr>
        <p:spPr>
          <a:xfrm>
            <a:off x="7372926" y="423510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6F3347-C35E-496F-A0FB-B9E48CF98F31}"/>
              </a:ext>
            </a:extLst>
          </p:cNvPr>
          <p:cNvSpPr txBox="1"/>
          <p:nvPr/>
        </p:nvSpPr>
        <p:spPr>
          <a:xfrm>
            <a:off x="5923275" y="425100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9D066A-45BF-4079-B6B7-E7D488B908A6}"/>
              </a:ext>
            </a:extLst>
          </p:cNvPr>
          <p:cNvSpPr txBox="1"/>
          <p:nvPr/>
        </p:nvSpPr>
        <p:spPr>
          <a:xfrm>
            <a:off x="4490161" y="42541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42ACAD-1A1F-479D-A1AF-2C7A7C0333A3}"/>
              </a:ext>
            </a:extLst>
          </p:cNvPr>
          <p:cNvSpPr txBox="1"/>
          <p:nvPr/>
        </p:nvSpPr>
        <p:spPr>
          <a:xfrm>
            <a:off x="8822577" y="42540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913780-0A27-47F4-ADC4-818124D4E3E9}"/>
              </a:ext>
            </a:extLst>
          </p:cNvPr>
          <p:cNvSpPr/>
          <p:nvPr/>
        </p:nvSpPr>
        <p:spPr>
          <a:xfrm>
            <a:off x="10242692" y="2450428"/>
            <a:ext cx="7822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33A8A4-1A2B-4808-A52F-FCE06FF41006}"/>
              </a:ext>
            </a:extLst>
          </p:cNvPr>
          <p:cNvSpPr/>
          <p:nvPr/>
        </p:nvSpPr>
        <p:spPr>
          <a:xfrm>
            <a:off x="1872795" y="6314887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EBD385-05D9-4C24-B941-63F54F862A36}"/>
              </a:ext>
            </a:extLst>
          </p:cNvPr>
          <p:cNvSpPr/>
          <p:nvPr/>
        </p:nvSpPr>
        <p:spPr>
          <a:xfrm>
            <a:off x="5334924" y="274547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35" name="Text Box 124">
            <a:extLst>
              <a:ext uri="{FF2B5EF4-FFF2-40B4-BE49-F238E27FC236}">
                <a16:creationId xmlns:a16="http://schemas.microsoft.com/office/drawing/2014/main" id="{53FD3E3B-298F-447B-A326-AA4B726C4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252" y="1846420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6" name="Text Box 95">
            <a:extLst>
              <a:ext uri="{FF2B5EF4-FFF2-40B4-BE49-F238E27FC236}">
                <a16:creationId xmlns:a16="http://schemas.microsoft.com/office/drawing/2014/main" id="{A8179F07-3AD7-4438-A2D4-08C5E80BA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785" y="2860397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2F8EF9-0FDA-4FB8-834F-0B7436E06DFD}"/>
              </a:ext>
            </a:extLst>
          </p:cNvPr>
          <p:cNvSpPr/>
          <p:nvPr/>
        </p:nvSpPr>
        <p:spPr>
          <a:xfrm>
            <a:off x="5996149" y="6320056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&amp; </a:t>
            </a:r>
            <a:r>
              <a:rPr lang="en-US" b="1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9ADC6A-68F9-4716-9055-2F1335D08597}"/>
              </a:ext>
            </a:extLst>
          </p:cNvPr>
          <p:cNvSpPr/>
          <p:nvPr/>
        </p:nvSpPr>
        <p:spPr>
          <a:xfrm>
            <a:off x="2626821" y="1897433"/>
            <a:ext cx="130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7072E0-E412-415E-9A75-9679A71806F1}"/>
              </a:ext>
            </a:extLst>
          </p:cNvPr>
          <p:cNvSpPr/>
          <p:nvPr/>
        </p:nvSpPr>
        <p:spPr>
          <a:xfrm>
            <a:off x="2566548" y="4565429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C90AA5-3EF2-4C32-9530-6170315080B8}"/>
              </a:ext>
            </a:extLst>
          </p:cNvPr>
          <p:cNvSpPr/>
          <p:nvPr/>
        </p:nvSpPr>
        <p:spPr>
          <a:xfrm>
            <a:off x="5171286" y="2224126"/>
            <a:ext cx="16754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Snow Cones</a:t>
            </a:r>
            <a:endParaRPr lang="en-US" sz="1600" b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5DEE04-4135-4CC1-AC90-BE8A1DF0094B}"/>
              </a:ext>
            </a:extLst>
          </p:cNvPr>
          <p:cNvSpPr txBox="1"/>
          <p:nvPr/>
        </p:nvSpPr>
        <p:spPr>
          <a:xfrm>
            <a:off x="7377291" y="15917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10C89E-8E37-4831-91C7-B56B560667E5}"/>
              </a:ext>
            </a:extLst>
          </p:cNvPr>
          <p:cNvSpPr txBox="1"/>
          <p:nvPr/>
        </p:nvSpPr>
        <p:spPr>
          <a:xfrm>
            <a:off x="8804347" y="159958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E91B8A-06BD-491A-8451-CA1E8104EB6F}"/>
              </a:ext>
            </a:extLst>
          </p:cNvPr>
          <p:cNvSpPr txBox="1"/>
          <p:nvPr/>
        </p:nvSpPr>
        <p:spPr>
          <a:xfrm>
            <a:off x="1623697" y="16354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6EF33B-410B-41AC-94FA-3397D60C3879}"/>
              </a:ext>
            </a:extLst>
          </p:cNvPr>
          <p:cNvSpPr txBox="1"/>
          <p:nvPr/>
        </p:nvSpPr>
        <p:spPr>
          <a:xfrm>
            <a:off x="3106405" y="16083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4C4223-6F8E-4AC6-ACA4-5559F2E370E6}"/>
              </a:ext>
            </a:extLst>
          </p:cNvPr>
          <p:cNvSpPr txBox="1"/>
          <p:nvPr/>
        </p:nvSpPr>
        <p:spPr>
          <a:xfrm>
            <a:off x="4509420" y="1598769"/>
            <a:ext cx="50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B945D6-1F35-41DC-97B7-6A187A5AC9B2}"/>
              </a:ext>
            </a:extLst>
          </p:cNvPr>
          <p:cNvSpPr txBox="1"/>
          <p:nvPr/>
        </p:nvSpPr>
        <p:spPr>
          <a:xfrm>
            <a:off x="5937813" y="16002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47" name="Text Box 101">
            <a:extLst>
              <a:ext uri="{FF2B5EF4-FFF2-40B4-BE49-F238E27FC236}">
                <a16:creationId xmlns:a16="http://schemas.microsoft.com/office/drawing/2014/main" id="{11AEA62B-C1A3-43CC-A2CD-E2EC20945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853" y="3650742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48" name="Text Box 124">
            <a:extLst>
              <a:ext uri="{FF2B5EF4-FFF2-40B4-BE49-F238E27FC236}">
                <a16:creationId xmlns:a16="http://schemas.microsoft.com/office/drawing/2014/main" id="{F77D23BC-FF0F-4C1C-8593-84613320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721" y="3662224"/>
            <a:ext cx="1063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4210DC-8DB4-4635-B5AF-C75C0B22176D}"/>
              </a:ext>
            </a:extLst>
          </p:cNvPr>
          <p:cNvSpPr/>
          <p:nvPr/>
        </p:nvSpPr>
        <p:spPr>
          <a:xfrm>
            <a:off x="1030501" y="2437933"/>
            <a:ext cx="7822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4D6C0C-162F-4AFC-9DCB-E50952457442}"/>
              </a:ext>
            </a:extLst>
          </p:cNvPr>
          <p:cNvSpPr/>
          <p:nvPr/>
        </p:nvSpPr>
        <p:spPr>
          <a:xfrm>
            <a:off x="7180198" y="2246499"/>
            <a:ext cx="1867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Alligator Alley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D31D805-18C6-412F-9624-A077ED0A64FA}"/>
              </a:ext>
            </a:extLst>
          </p:cNvPr>
          <p:cNvSpPr/>
          <p:nvPr/>
        </p:nvSpPr>
        <p:spPr>
          <a:xfrm>
            <a:off x="7208538" y="4911314"/>
            <a:ext cx="1867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IMAX Theater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3EE4FB8-AE6C-4309-924C-6565954F8847}"/>
              </a:ext>
            </a:extLst>
          </p:cNvPr>
          <p:cNvSpPr/>
          <p:nvPr/>
        </p:nvSpPr>
        <p:spPr>
          <a:xfrm>
            <a:off x="7208538" y="2893626"/>
            <a:ext cx="1867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Waterslide</a:t>
            </a:r>
          </a:p>
          <a:p>
            <a:pPr algn="ctr"/>
            <a:r>
              <a:rPr lang="en-US" sz="1600" b="1" dirty="0"/>
              <a:t>Blue Angels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814B4C-7475-447D-8259-4C7CB58EBB93}"/>
              </a:ext>
            </a:extLst>
          </p:cNvPr>
          <p:cNvSpPr/>
          <p:nvPr/>
        </p:nvSpPr>
        <p:spPr>
          <a:xfrm>
            <a:off x="7208538" y="4021385"/>
            <a:ext cx="1867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Waterville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F44B00C-D957-41A9-A7FB-32C8C408E8AD}"/>
              </a:ext>
            </a:extLst>
          </p:cNvPr>
          <p:cNvSpPr/>
          <p:nvPr/>
        </p:nvSpPr>
        <p:spPr>
          <a:xfrm>
            <a:off x="5158414" y="3942942"/>
            <a:ext cx="16754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Snow Cones</a:t>
            </a:r>
            <a:endParaRPr lang="en-US" sz="1600" b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EFA455D-DBA7-427B-AB92-709F857AEFC1}"/>
              </a:ext>
            </a:extLst>
          </p:cNvPr>
          <p:cNvSpPr/>
          <p:nvPr/>
        </p:nvSpPr>
        <p:spPr>
          <a:xfrm>
            <a:off x="5167782" y="3115169"/>
            <a:ext cx="16754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Popcorn Day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0C85D02-F73A-45BE-AD65-A7C02E4A404C}"/>
              </a:ext>
            </a:extLst>
          </p:cNvPr>
          <p:cNvSpPr/>
          <p:nvPr/>
        </p:nvSpPr>
        <p:spPr>
          <a:xfrm>
            <a:off x="3289306" y="6535124"/>
            <a:ext cx="5758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Any Family Karate T-Shirts can be worn to karate classes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A0FD22-E731-4766-B682-5503ED7FAC6E}"/>
              </a:ext>
            </a:extLst>
          </p:cNvPr>
          <p:cNvSpPr/>
          <p:nvPr/>
        </p:nvSpPr>
        <p:spPr>
          <a:xfrm>
            <a:off x="3883927" y="5480593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CA7FD3-888F-44C5-84BA-C3D2D7E29AD5}"/>
              </a:ext>
            </a:extLst>
          </p:cNvPr>
          <p:cNvSpPr/>
          <p:nvPr/>
        </p:nvSpPr>
        <p:spPr>
          <a:xfrm>
            <a:off x="5466955" y="527073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2FE8D30-029D-420B-ADDD-B6B605C60C70}"/>
              </a:ext>
            </a:extLst>
          </p:cNvPr>
          <p:cNvSpPr/>
          <p:nvPr/>
        </p:nvSpPr>
        <p:spPr>
          <a:xfrm>
            <a:off x="2571167" y="5438264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66" name="Picture 71">
            <a:extLst>
              <a:ext uri="{FF2B5EF4-FFF2-40B4-BE49-F238E27FC236}">
                <a16:creationId xmlns:a16="http://schemas.microsoft.com/office/drawing/2014/main" id="{08DFF01A-51B6-4042-B146-74279B00D461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47870" y="5220641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68121427-FEDF-4DBB-B262-52C75DE3D491}"/>
              </a:ext>
            </a:extLst>
          </p:cNvPr>
          <p:cNvSpPr/>
          <p:nvPr/>
        </p:nvSpPr>
        <p:spPr>
          <a:xfrm>
            <a:off x="4175148" y="5648649"/>
            <a:ext cx="324419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Parent Student Family Karate</a:t>
            </a:r>
            <a:endParaRPr lang="en-US" sz="11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6AA33DA-63EE-40DC-96BB-CFE4D13378D0}"/>
              </a:ext>
            </a:extLst>
          </p:cNvPr>
          <p:cNvSpPr/>
          <p:nvPr/>
        </p:nvSpPr>
        <p:spPr>
          <a:xfrm>
            <a:off x="5283236" y="4846989"/>
            <a:ext cx="16754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Popcorn Day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E4DAA9A-0EEB-412F-9A45-11261A3C05BA}"/>
              </a:ext>
            </a:extLst>
          </p:cNvPr>
          <p:cNvSpPr/>
          <p:nvPr/>
        </p:nvSpPr>
        <p:spPr>
          <a:xfrm>
            <a:off x="5300745" y="4617549"/>
            <a:ext cx="130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326E7A-CFBA-442A-B02D-D189FFFF851E}"/>
              </a:ext>
            </a:extLst>
          </p:cNvPr>
          <p:cNvSpPr/>
          <p:nvPr/>
        </p:nvSpPr>
        <p:spPr>
          <a:xfrm>
            <a:off x="5172269" y="5794838"/>
            <a:ext cx="16754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Snow Cones</a:t>
            </a:r>
            <a:endParaRPr lang="en-US" sz="1600" b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53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538D7-D3B1-4F67-9ADE-EE0FEAD3A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57" y="839411"/>
            <a:ext cx="7603618" cy="4901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1FCC3C-D70C-4E8C-96A7-B9973E702138}"/>
              </a:ext>
            </a:extLst>
          </p:cNvPr>
          <p:cNvSpPr/>
          <p:nvPr/>
        </p:nvSpPr>
        <p:spPr>
          <a:xfrm>
            <a:off x="1584174" y="2284261"/>
            <a:ext cx="790601" cy="1924886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6D06F-1A7F-4756-B0D0-090777838501}"/>
              </a:ext>
            </a:extLst>
          </p:cNvPr>
          <p:cNvSpPr/>
          <p:nvPr/>
        </p:nvSpPr>
        <p:spPr>
          <a:xfrm>
            <a:off x="3742414" y="49547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F4BEB-7E68-4CDA-B434-B276B86346C8}"/>
              </a:ext>
            </a:extLst>
          </p:cNvPr>
          <p:cNvSpPr txBox="1"/>
          <p:nvPr/>
        </p:nvSpPr>
        <p:spPr>
          <a:xfrm>
            <a:off x="2394676" y="2036337"/>
            <a:ext cx="4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D8D19-48A3-48EE-A8A2-6A8A8711B143}"/>
              </a:ext>
            </a:extLst>
          </p:cNvPr>
          <p:cNvSpPr txBox="1"/>
          <p:nvPr/>
        </p:nvSpPr>
        <p:spPr>
          <a:xfrm>
            <a:off x="3671620" y="201132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4A949-CCCD-4D61-98B0-F363418E3E50}"/>
              </a:ext>
            </a:extLst>
          </p:cNvPr>
          <p:cNvSpPr txBox="1"/>
          <p:nvPr/>
        </p:nvSpPr>
        <p:spPr>
          <a:xfrm>
            <a:off x="497883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AA516-FB98-4751-8015-72E440FC3467}"/>
              </a:ext>
            </a:extLst>
          </p:cNvPr>
          <p:cNvSpPr txBox="1"/>
          <p:nvPr/>
        </p:nvSpPr>
        <p:spPr>
          <a:xfrm>
            <a:off x="622147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803BAC-CABD-4D64-80ED-EF18C209FAD0}"/>
              </a:ext>
            </a:extLst>
          </p:cNvPr>
          <p:cNvSpPr txBox="1"/>
          <p:nvPr/>
        </p:nvSpPr>
        <p:spPr>
          <a:xfrm>
            <a:off x="867983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19350-684B-45EC-9951-4D63143FECC0}"/>
              </a:ext>
            </a:extLst>
          </p:cNvPr>
          <p:cNvSpPr txBox="1"/>
          <p:nvPr/>
        </p:nvSpPr>
        <p:spPr>
          <a:xfrm>
            <a:off x="238264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8EFA9-9D9C-4184-BC3C-064D0E6BDBD6}"/>
              </a:ext>
            </a:extLst>
          </p:cNvPr>
          <p:cNvSpPr txBox="1"/>
          <p:nvPr/>
        </p:nvSpPr>
        <p:spPr>
          <a:xfrm>
            <a:off x="491700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EFE09-0579-4922-895C-1086729B5031}"/>
              </a:ext>
            </a:extLst>
          </p:cNvPr>
          <p:cNvSpPr txBox="1"/>
          <p:nvPr/>
        </p:nvSpPr>
        <p:spPr>
          <a:xfrm>
            <a:off x="618007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EC8A9-B163-4378-B7E9-6B6AE95CDECD}"/>
              </a:ext>
            </a:extLst>
          </p:cNvPr>
          <p:cNvSpPr txBox="1"/>
          <p:nvPr/>
        </p:nvSpPr>
        <p:spPr>
          <a:xfrm>
            <a:off x="7399810" y="2877373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43047-CCF9-4B87-89C1-E7D78C4EC333}"/>
              </a:ext>
            </a:extLst>
          </p:cNvPr>
          <p:cNvSpPr txBox="1"/>
          <p:nvPr/>
        </p:nvSpPr>
        <p:spPr>
          <a:xfrm>
            <a:off x="868237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97742-C5CF-4C80-A236-5B3268071824}"/>
              </a:ext>
            </a:extLst>
          </p:cNvPr>
          <p:cNvSpPr txBox="1"/>
          <p:nvPr/>
        </p:nvSpPr>
        <p:spPr>
          <a:xfrm>
            <a:off x="239467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C6712-B8D2-42EA-9EEB-CECAC1DAA22A}"/>
              </a:ext>
            </a:extLst>
          </p:cNvPr>
          <p:cNvSpPr txBox="1"/>
          <p:nvPr/>
        </p:nvSpPr>
        <p:spPr>
          <a:xfrm>
            <a:off x="364889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E1D140-61D7-4767-83CF-4863E5621BB0}"/>
              </a:ext>
            </a:extLst>
          </p:cNvPr>
          <p:cNvSpPr txBox="1"/>
          <p:nvPr/>
        </p:nvSpPr>
        <p:spPr>
          <a:xfrm>
            <a:off x="4909533" y="379700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845D9-C688-4F38-A9F5-535D1BF5B709}"/>
              </a:ext>
            </a:extLst>
          </p:cNvPr>
          <p:cNvSpPr txBox="1"/>
          <p:nvPr/>
        </p:nvSpPr>
        <p:spPr>
          <a:xfrm>
            <a:off x="6187675" y="38164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E15BBF-CD91-47CF-A80C-195AF37EC87A}"/>
              </a:ext>
            </a:extLst>
          </p:cNvPr>
          <p:cNvSpPr txBox="1"/>
          <p:nvPr/>
        </p:nvSpPr>
        <p:spPr>
          <a:xfrm>
            <a:off x="742200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F3557F-91B8-41E5-A7E1-C07688ED80A7}"/>
              </a:ext>
            </a:extLst>
          </p:cNvPr>
          <p:cNvSpPr txBox="1"/>
          <p:nvPr/>
        </p:nvSpPr>
        <p:spPr>
          <a:xfrm>
            <a:off x="865638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616192-5687-44FA-95BB-5FB7444B090B}"/>
              </a:ext>
            </a:extLst>
          </p:cNvPr>
          <p:cNvSpPr txBox="1"/>
          <p:nvPr/>
        </p:nvSpPr>
        <p:spPr>
          <a:xfrm>
            <a:off x="366970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88E1A0-1F3B-48FB-AFB7-BF2273ECE14B}"/>
              </a:ext>
            </a:extLst>
          </p:cNvPr>
          <p:cNvSpPr/>
          <p:nvPr/>
        </p:nvSpPr>
        <p:spPr>
          <a:xfrm>
            <a:off x="10073813" y="2270677"/>
            <a:ext cx="790601" cy="1924886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095086-87EF-46C0-A0DE-A447EA01BBA1}"/>
              </a:ext>
            </a:extLst>
          </p:cNvPr>
          <p:cNvSpPr txBox="1"/>
          <p:nvPr/>
        </p:nvSpPr>
        <p:spPr>
          <a:xfrm>
            <a:off x="744201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859F9F-2588-4D7E-AFAB-6A9E6B98899C}"/>
              </a:ext>
            </a:extLst>
          </p:cNvPr>
          <p:cNvSpPr txBox="1"/>
          <p:nvPr/>
        </p:nvSpPr>
        <p:spPr>
          <a:xfrm>
            <a:off x="617428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2AC10A-51C2-4FA1-BEA0-805EBDBDAAFF}"/>
              </a:ext>
            </a:extLst>
          </p:cNvPr>
          <p:cNvSpPr txBox="1"/>
          <p:nvPr/>
        </p:nvSpPr>
        <p:spPr>
          <a:xfrm>
            <a:off x="2402693" y="4757793"/>
            <a:ext cx="82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96F1C6-B5FC-451B-A66E-595DA7008993}"/>
              </a:ext>
            </a:extLst>
          </p:cNvPr>
          <p:cNvSpPr txBox="1"/>
          <p:nvPr/>
        </p:nvSpPr>
        <p:spPr>
          <a:xfrm>
            <a:off x="492656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DD9B60-1CA2-48B8-BFA4-41128C363EC7}"/>
              </a:ext>
            </a:extLst>
          </p:cNvPr>
          <p:cNvSpPr txBox="1"/>
          <p:nvPr/>
        </p:nvSpPr>
        <p:spPr>
          <a:xfrm>
            <a:off x="6178036" y="4701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A9904C-8201-42CC-8EB9-2EEF4C658D91}"/>
              </a:ext>
            </a:extLst>
          </p:cNvPr>
          <p:cNvSpPr txBox="1"/>
          <p:nvPr/>
        </p:nvSpPr>
        <p:spPr>
          <a:xfrm>
            <a:off x="7422570" y="4729218"/>
            <a:ext cx="43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  <a:p>
            <a:endParaRPr 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6FF9D3-BDC7-44E9-B60D-46CFA4A11535}"/>
              </a:ext>
            </a:extLst>
          </p:cNvPr>
          <p:cNvSpPr txBox="1"/>
          <p:nvPr/>
        </p:nvSpPr>
        <p:spPr>
          <a:xfrm>
            <a:off x="8698948" y="47213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62068F-8FE2-49EC-AF9D-D64931D2B64E}"/>
              </a:ext>
            </a:extLst>
          </p:cNvPr>
          <p:cNvSpPr txBox="1"/>
          <p:nvPr/>
        </p:nvSpPr>
        <p:spPr>
          <a:xfrm>
            <a:off x="3690292" y="47479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514B3D2-D2D9-44EC-9EB0-64A189520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77" y="11745"/>
            <a:ext cx="1846757" cy="88653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CA2D70E-E73A-4771-948A-DC949F797709}"/>
              </a:ext>
            </a:extLst>
          </p:cNvPr>
          <p:cNvSpPr txBox="1"/>
          <p:nvPr/>
        </p:nvSpPr>
        <p:spPr>
          <a:xfrm>
            <a:off x="2745082" y="400228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3BDB69-63AE-4E66-9D06-E744A058853F}"/>
              </a:ext>
            </a:extLst>
          </p:cNvPr>
          <p:cNvSpPr/>
          <p:nvPr/>
        </p:nvSpPr>
        <p:spPr>
          <a:xfrm>
            <a:off x="8684247" y="3062218"/>
            <a:ext cx="1554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263688-3896-4926-86A1-654B11BDACA7}"/>
              </a:ext>
            </a:extLst>
          </p:cNvPr>
          <p:cNvSpPr/>
          <p:nvPr/>
        </p:nvSpPr>
        <p:spPr>
          <a:xfrm>
            <a:off x="5699967" y="3274062"/>
            <a:ext cx="1069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5DD491A-AE8B-4F8B-BE9A-0A84B109C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52" name="Text Box 101">
            <a:extLst>
              <a:ext uri="{FF2B5EF4-FFF2-40B4-BE49-F238E27FC236}">
                <a16:creationId xmlns:a16="http://schemas.microsoft.com/office/drawing/2014/main" id="{82605B4B-A2A0-41A1-BF23-EEC868BC3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286" y="2302861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2124E9-5CD7-44A5-A9F9-DDE695235405}"/>
              </a:ext>
            </a:extLst>
          </p:cNvPr>
          <p:cNvSpPr/>
          <p:nvPr/>
        </p:nvSpPr>
        <p:spPr>
          <a:xfrm>
            <a:off x="3276168" y="331363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</a:p>
        </p:txBody>
      </p:sp>
      <p:sp>
        <p:nvSpPr>
          <p:cNvPr id="54" name="Text Box 95">
            <a:extLst>
              <a:ext uri="{FF2B5EF4-FFF2-40B4-BE49-F238E27FC236}">
                <a16:creationId xmlns:a16="http://schemas.microsoft.com/office/drawing/2014/main" id="{4A65778F-F691-4D0A-8383-0760CE351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058" y="2353234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CDCBB7-DF3C-4BCC-9FA8-C5B480F976C8}"/>
              </a:ext>
            </a:extLst>
          </p:cNvPr>
          <p:cNvSpPr/>
          <p:nvPr/>
        </p:nvSpPr>
        <p:spPr>
          <a:xfrm>
            <a:off x="2973743" y="4210177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5BAE0A-C8A8-48A6-9507-1292A8A2FF46}"/>
              </a:ext>
            </a:extLst>
          </p:cNvPr>
          <p:cNvSpPr/>
          <p:nvPr/>
        </p:nvSpPr>
        <p:spPr>
          <a:xfrm>
            <a:off x="5653288" y="5101147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BFC56B98-9C00-4008-ADE9-2990070B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181" y="5053853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" name="Text Box 72">
            <a:extLst>
              <a:ext uri="{FF2B5EF4-FFF2-40B4-BE49-F238E27FC236}">
                <a16:creationId xmlns:a16="http://schemas.microsoft.com/office/drawing/2014/main" id="{F9320E80-0B41-4FB2-B8C5-387C07D19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429" y="4441496"/>
            <a:ext cx="2106314" cy="3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chemeClr val="accent3">
                    <a:lumMod val="50000"/>
                  </a:schemeClr>
                </a:solidFill>
                <a:latin typeface="Gadugi" panose="020B0502040204020203" pitchFamily="34" charset="0"/>
              </a:rPr>
              <a:t>Bring - A - Buddy</a:t>
            </a:r>
          </a:p>
        </p:txBody>
      </p:sp>
      <p:sp>
        <p:nvSpPr>
          <p:cNvPr id="62" name="Text Box 378">
            <a:extLst>
              <a:ext uri="{FF2B5EF4-FFF2-40B4-BE49-F238E27FC236}">
                <a16:creationId xmlns:a16="http://schemas.microsoft.com/office/drawing/2014/main" id="{D75C2AA6-3C6E-4496-94AE-F67ABB40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419" y="4205808"/>
            <a:ext cx="2542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D52E25"/>
                </a:solidFill>
                <a:latin typeface="Last Ninja" panose="020B0500000000000000" pitchFamily="34" charset="0"/>
              </a:rPr>
              <a:t>Board Breaking!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79B3A0F-9121-479A-8064-5A6B7C586642}"/>
              </a:ext>
            </a:extLst>
          </p:cNvPr>
          <p:cNvSpPr/>
          <p:nvPr/>
        </p:nvSpPr>
        <p:spPr>
          <a:xfrm>
            <a:off x="5817516" y="397599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pic>
        <p:nvPicPr>
          <p:cNvPr id="64" name="Picture 71">
            <a:extLst>
              <a:ext uri="{FF2B5EF4-FFF2-40B4-BE49-F238E27FC236}">
                <a16:creationId xmlns:a16="http://schemas.microsoft.com/office/drawing/2014/main" id="{BCE2CD80-8156-48DC-B013-29824B233679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54417" y="3968914"/>
            <a:ext cx="568025" cy="7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62BD05C-E2C1-48CA-A28E-E17E5B2D1D60}"/>
              </a:ext>
            </a:extLst>
          </p:cNvPr>
          <p:cNvSpPr/>
          <p:nvPr/>
        </p:nvSpPr>
        <p:spPr>
          <a:xfrm>
            <a:off x="2484920" y="5801020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4:10-4:40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2A51E4-35F0-4A97-A1A7-58942B3D63FF}"/>
              </a:ext>
            </a:extLst>
          </p:cNvPr>
          <p:cNvSpPr/>
          <p:nvPr/>
        </p:nvSpPr>
        <p:spPr>
          <a:xfrm>
            <a:off x="6411515" y="5801020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E504BA-3AF5-45BD-AFB0-E44950F9C477}"/>
              </a:ext>
            </a:extLst>
          </p:cNvPr>
          <p:cNvSpPr/>
          <p:nvPr/>
        </p:nvSpPr>
        <p:spPr>
          <a:xfrm>
            <a:off x="8686773" y="2076234"/>
            <a:ext cx="1393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231965-EB7F-443D-B508-5C3B1551AEF1}"/>
              </a:ext>
            </a:extLst>
          </p:cNvPr>
          <p:cNvSpPr/>
          <p:nvPr/>
        </p:nvSpPr>
        <p:spPr>
          <a:xfrm>
            <a:off x="78583" y="303133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DCE7D1-3D49-4DE4-976E-8D7C58FE7C57}"/>
              </a:ext>
            </a:extLst>
          </p:cNvPr>
          <p:cNvSpPr txBox="1"/>
          <p:nvPr/>
        </p:nvSpPr>
        <p:spPr>
          <a:xfrm>
            <a:off x="2672890" y="5235799"/>
            <a:ext cx="106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29EA988-1B2F-4D46-9591-5E955A498965}"/>
              </a:ext>
            </a:extLst>
          </p:cNvPr>
          <p:cNvSpPr txBox="1"/>
          <p:nvPr/>
        </p:nvSpPr>
        <p:spPr>
          <a:xfrm>
            <a:off x="3986234" y="5263645"/>
            <a:ext cx="99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23A4FD-3EB0-42FD-A7B4-2D3E035F4D37}"/>
              </a:ext>
            </a:extLst>
          </p:cNvPr>
          <p:cNvSpPr txBox="1"/>
          <p:nvPr/>
        </p:nvSpPr>
        <p:spPr>
          <a:xfrm>
            <a:off x="5230888" y="5263645"/>
            <a:ext cx="96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2CB05E9-019F-4B83-A588-B69ED0700938}"/>
              </a:ext>
            </a:extLst>
          </p:cNvPr>
          <p:cNvSpPr txBox="1"/>
          <p:nvPr/>
        </p:nvSpPr>
        <p:spPr>
          <a:xfrm>
            <a:off x="7074606" y="4978369"/>
            <a:ext cx="218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EA6B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63B663-8874-4502-BEFD-C722BD7E59EB}"/>
              </a:ext>
            </a:extLst>
          </p:cNvPr>
          <p:cNvSpPr txBox="1"/>
          <p:nvPr/>
        </p:nvSpPr>
        <p:spPr>
          <a:xfrm>
            <a:off x="6366072" y="5255605"/>
            <a:ext cx="236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EA6B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61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7451" y="1693081"/>
            <a:ext cx="782273" cy="87100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APRI</a:t>
            </a:r>
          </a:p>
          <a:p>
            <a:pPr algn="ctr"/>
            <a:r>
              <a:rPr lang="en-US" sz="4400" b="1" spc="5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32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95" y="253272"/>
            <a:ext cx="2017839" cy="1031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02" y="1447577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6144" y="16863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0876" y="1679772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1080" y="1668746"/>
            <a:ext cx="5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4092" y="16772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32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0707" y="2569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925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4013" y="26208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0875" y="262081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7742" y="34714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10" y="3468801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2307" y="34713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0892" y="43026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7381" y="431218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22438" y="43074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213938" y="1693081"/>
            <a:ext cx="782273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APRI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872795" y="611572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4:10-4:40</a:t>
            </a:r>
          </a:p>
        </p:txBody>
      </p:sp>
      <p:sp>
        <p:nvSpPr>
          <p:cNvPr id="69" name="Text Box 58">
            <a:extLst>
              <a:ext uri="{FF2B5EF4-FFF2-40B4-BE49-F238E27FC236}">
                <a16:creationId xmlns:a16="http://schemas.microsoft.com/office/drawing/2014/main" id="{5E8D9599-9E5D-462C-9082-850879695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048" y="4626323"/>
            <a:ext cx="13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 Box 101">
            <a:extLst>
              <a:ext uri="{FF2B5EF4-FFF2-40B4-BE49-F238E27FC236}">
                <a16:creationId xmlns:a16="http://schemas.microsoft.com/office/drawing/2014/main" id="{86469D47-28D8-4719-A845-9375F308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338" y="4600753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71" name="Text Box 124">
            <a:extLst>
              <a:ext uri="{FF2B5EF4-FFF2-40B4-BE49-F238E27FC236}">
                <a16:creationId xmlns:a16="http://schemas.microsoft.com/office/drawing/2014/main" id="{B284A3A9-747A-4619-93E4-0DEB3732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681" y="3768959"/>
            <a:ext cx="1132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ECAB8D-F800-498D-8EB4-DE7E621573DA}"/>
              </a:ext>
            </a:extLst>
          </p:cNvPr>
          <p:cNvSpPr/>
          <p:nvPr/>
        </p:nvSpPr>
        <p:spPr>
          <a:xfrm>
            <a:off x="5588461" y="1982803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668EC609-79CC-4376-9E90-06D3E2C2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764" y="199241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E63CF56-92F9-41BC-9E52-E60B6D194E40}"/>
              </a:ext>
            </a:extLst>
          </p:cNvPr>
          <p:cNvSpPr/>
          <p:nvPr/>
        </p:nvSpPr>
        <p:spPr>
          <a:xfrm>
            <a:off x="13022230" y="4676875"/>
            <a:ext cx="184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600" b="1" dirty="0">
              <a:solidFill>
                <a:srgbClr val="00CC0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A0091B-0967-4DD7-8AA9-3BF74255215A}"/>
              </a:ext>
            </a:extLst>
          </p:cNvPr>
          <p:cNvSpPr/>
          <p:nvPr/>
        </p:nvSpPr>
        <p:spPr>
          <a:xfrm>
            <a:off x="5538465" y="380678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9" name="Text Box 124">
            <a:extLst>
              <a:ext uri="{FF2B5EF4-FFF2-40B4-BE49-F238E27FC236}">
                <a16:creationId xmlns:a16="http://schemas.microsoft.com/office/drawing/2014/main" id="{0C5A58C6-4A90-42ED-9370-A73384CD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827" y="2880421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2" name="Text Box 95">
            <a:extLst>
              <a:ext uri="{FF2B5EF4-FFF2-40B4-BE49-F238E27FC236}">
                <a16:creationId xmlns:a16="http://schemas.microsoft.com/office/drawing/2014/main" id="{CD87BDEE-87DA-4D08-AD37-899F9EB9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60" y="2887507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5E8AC1-185B-46F6-A002-3FB1C497BE84}"/>
              </a:ext>
            </a:extLst>
          </p:cNvPr>
          <p:cNvSpPr/>
          <p:nvPr/>
        </p:nvSpPr>
        <p:spPr>
          <a:xfrm>
            <a:off x="7125375" y="3730403"/>
            <a:ext cx="196602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B7CB4F9-3EA8-40A3-A492-03B420E48343}"/>
              </a:ext>
            </a:extLst>
          </p:cNvPr>
          <p:cNvSpPr/>
          <p:nvPr/>
        </p:nvSpPr>
        <p:spPr>
          <a:xfrm>
            <a:off x="5791962" y="6103134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A175E6C-CD9E-40D6-A72B-DEADA9A6F95E}"/>
              </a:ext>
            </a:extLst>
          </p:cNvPr>
          <p:cNvSpPr/>
          <p:nvPr/>
        </p:nvSpPr>
        <p:spPr>
          <a:xfrm>
            <a:off x="2549461" y="554802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089A3104-D6C8-4AB4-AF8E-22C95A23C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085" y="-300400"/>
            <a:ext cx="2093141" cy="209314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D8419E83-934A-47F1-8552-B60FCD6C8FA8}"/>
              </a:ext>
            </a:extLst>
          </p:cNvPr>
          <p:cNvSpPr/>
          <p:nvPr/>
        </p:nvSpPr>
        <p:spPr>
          <a:xfrm>
            <a:off x="5512273" y="543185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B1C3EAE-2D0C-4F87-B9D4-793C3E71B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149" y="5303578"/>
            <a:ext cx="566977" cy="76206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29C8B8F-9C8F-4466-A141-49D61B061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221" y="1785124"/>
            <a:ext cx="566977" cy="7620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86E17C3-CC9E-4EFE-B17A-92A6FE8A7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04828" y="1845146"/>
            <a:ext cx="543645" cy="7307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480C66-0441-4651-B814-896D6B5CE258}"/>
              </a:ext>
            </a:extLst>
          </p:cNvPr>
          <p:cNvSpPr/>
          <p:nvPr/>
        </p:nvSpPr>
        <p:spPr>
          <a:xfrm>
            <a:off x="4024703" y="5736198"/>
            <a:ext cx="377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kern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Board Breaking</a:t>
            </a:r>
            <a:endParaRPr lang="en-US" sz="1100" b="1" kern="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5141FA3-F86A-4145-A56F-538B7F95D708}"/>
              </a:ext>
            </a:extLst>
          </p:cNvPr>
          <p:cNvSpPr txBox="1"/>
          <p:nvPr/>
        </p:nvSpPr>
        <p:spPr>
          <a:xfrm>
            <a:off x="7403432" y="5187198"/>
            <a:ext cx="5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AF8AB4-42A4-462C-8BC3-3F3D39CFBB18}"/>
              </a:ext>
            </a:extLst>
          </p:cNvPr>
          <p:cNvSpPr txBox="1"/>
          <p:nvPr/>
        </p:nvSpPr>
        <p:spPr>
          <a:xfrm>
            <a:off x="8846200" y="519569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5985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A801D-D016-480E-9EC1-A036F3E24392}"/>
              </a:ext>
            </a:extLst>
          </p:cNvPr>
          <p:cNvSpPr/>
          <p:nvPr/>
        </p:nvSpPr>
        <p:spPr>
          <a:xfrm>
            <a:off x="3179162" y="467782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CE8D2-DD81-49D6-9198-EE687CAC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63" y="185737"/>
            <a:ext cx="1153799" cy="1220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2E4FD-1CBB-474F-8D89-3C024389E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4" y="363691"/>
            <a:ext cx="1675469" cy="856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6287A-D6DE-429B-8FA2-D63847CDE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94" y="1406038"/>
            <a:ext cx="8697655" cy="477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5B891-6601-4ACA-B382-7368F23881E5}"/>
              </a:ext>
            </a:extLst>
          </p:cNvPr>
          <p:cNvSpPr txBox="1"/>
          <p:nvPr/>
        </p:nvSpPr>
        <p:spPr>
          <a:xfrm>
            <a:off x="4520094" y="16113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304A7-C8A0-4B33-A7FF-B2E2ADA427B7}"/>
              </a:ext>
            </a:extLst>
          </p:cNvPr>
          <p:cNvSpPr txBox="1"/>
          <p:nvPr/>
        </p:nvSpPr>
        <p:spPr>
          <a:xfrm>
            <a:off x="3096486" y="162295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7766E-8458-44EF-BDFE-A15DE5847D10}"/>
              </a:ext>
            </a:extLst>
          </p:cNvPr>
          <p:cNvSpPr txBox="1"/>
          <p:nvPr/>
        </p:nvSpPr>
        <p:spPr>
          <a:xfrm>
            <a:off x="1649894" y="513366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3731A-7591-4301-AEFE-1F449C968035}"/>
              </a:ext>
            </a:extLst>
          </p:cNvPr>
          <p:cNvSpPr txBox="1"/>
          <p:nvPr/>
        </p:nvSpPr>
        <p:spPr>
          <a:xfrm>
            <a:off x="5969609" y="16245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A387B-AB48-4B9F-A4F6-AE075DE39B51}"/>
              </a:ext>
            </a:extLst>
          </p:cNvPr>
          <p:cNvSpPr txBox="1"/>
          <p:nvPr/>
        </p:nvSpPr>
        <p:spPr>
          <a:xfrm>
            <a:off x="8868023" y="16245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72846-4364-4872-B97F-B0609F03EFB1}"/>
              </a:ext>
            </a:extLst>
          </p:cNvPr>
          <p:cNvSpPr txBox="1"/>
          <p:nvPr/>
        </p:nvSpPr>
        <p:spPr>
          <a:xfrm>
            <a:off x="7418816" y="162295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82427-AF17-4592-93AB-8C6EFC073CA6}"/>
              </a:ext>
            </a:extLst>
          </p:cNvPr>
          <p:cNvSpPr txBox="1"/>
          <p:nvPr/>
        </p:nvSpPr>
        <p:spPr>
          <a:xfrm>
            <a:off x="1632900" y="163231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59E24-0741-4A02-B272-D7622F173CAD}"/>
              </a:ext>
            </a:extLst>
          </p:cNvPr>
          <p:cNvSpPr txBox="1"/>
          <p:nvPr/>
        </p:nvSpPr>
        <p:spPr>
          <a:xfrm>
            <a:off x="3106826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15B80-FE62-4F04-B255-03521D78B9F3}"/>
              </a:ext>
            </a:extLst>
          </p:cNvPr>
          <p:cNvSpPr txBox="1"/>
          <p:nvPr/>
        </p:nvSpPr>
        <p:spPr>
          <a:xfrm>
            <a:off x="1637854" y="3411782"/>
            <a:ext cx="44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7A3DD6-8633-484D-B941-282DF475A669}"/>
              </a:ext>
            </a:extLst>
          </p:cNvPr>
          <p:cNvSpPr txBox="1"/>
          <p:nvPr/>
        </p:nvSpPr>
        <p:spPr>
          <a:xfrm>
            <a:off x="4504487" y="3388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9468B-F479-45A4-8430-B2289946E56D}"/>
              </a:ext>
            </a:extLst>
          </p:cNvPr>
          <p:cNvSpPr txBox="1"/>
          <p:nvPr/>
        </p:nvSpPr>
        <p:spPr>
          <a:xfrm>
            <a:off x="1651731" y="42942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90358-92D6-40B5-A457-F5F1B61C7E15}"/>
              </a:ext>
            </a:extLst>
          </p:cNvPr>
          <p:cNvSpPr txBox="1"/>
          <p:nvPr/>
        </p:nvSpPr>
        <p:spPr>
          <a:xfrm>
            <a:off x="3106826" y="425100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729AB-3BFF-4C37-8CC5-BB5F4EB7C6FF}"/>
              </a:ext>
            </a:extLst>
          </p:cNvPr>
          <p:cNvSpPr txBox="1"/>
          <p:nvPr/>
        </p:nvSpPr>
        <p:spPr>
          <a:xfrm>
            <a:off x="5939429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6075D-FB0D-45F5-AC75-C9D3E16B8EDE}"/>
              </a:ext>
            </a:extLst>
          </p:cNvPr>
          <p:cNvSpPr txBox="1"/>
          <p:nvPr/>
        </p:nvSpPr>
        <p:spPr>
          <a:xfrm>
            <a:off x="8847695" y="337251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51D7A7-1ECB-4E5F-BFEF-D88A3084D673}"/>
              </a:ext>
            </a:extLst>
          </p:cNvPr>
          <p:cNvSpPr txBox="1"/>
          <p:nvPr/>
        </p:nvSpPr>
        <p:spPr>
          <a:xfrm>
            <a:off x="7405878" y="33747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D5655E-5881-4FBF-B837-A85E770DC10D}"/>
              </a:ext>
            </a:extLst>
          </p:cNvPr>
          <p:cNvSpPr txBox="1"/>
          <p:nvPr/>
        </p:nvSpPr>
        <p:spPr>
          <a:xfrm>
            <a:off x="7358353" y="43038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72B45-E53A-4816-961E-124ECC60C1DE}"/>
              </a:ext>
            </a:extLst>
          </p:cNvPr>
          <p:cNvSpPr txBox="1"/>
          <p:nvPr/>
        </p:nvSpPr>
        <p:spPr>
          <a:xfrm>
            <a:off x="5923275" y="425100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5B6BA1-F57A-47D3-BE4D-693BE532AD22}"/>
              </a:ext>
            </a:extLst>
          </p:cNvPr>
          <p:cNvSpPr txBox="1"/>
          <p:nvPr/>
        </p:nvSpPr>
        <p:spPr>
          <a:xfrm>
            <a:off x="4490161" y="42541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69A354-925F-4943-A41F-A2F32AFC2A95}"/>
              </a:ext>
            </a:extLst>
          </p:cNvPr>
          <p:cNvSpPr txBox="1"/>
          <p:nvPr/>
        </p:nvSpPr>
        <p:spPr>
          <a:xfrm>
            <a:off x="8822577" y="42540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D927A6-6AB1-42C5-800C-32F076AE6390}"/>
              </a:ext>
            </a:extLst>
          </p:cNvPr>
          <p:cNvSpPr/>
          <p:nvPr/>
        </p:nvSpPr>
        <p:spPr>
          <a:xfrm>
            <a:off x="10267038" y="2046326"/>
            <a:ext cx="78227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  <a:b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  <a:b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</a:t>
            </a:r>
            <a:b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  <a:b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  <a:b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E1D977-3F0D-43FF-8778-88B2B4F4120A}"/>
              </a:ext>
            </a:extLst>
          </p:cNvPr>
          <p:cNvSpPr/>
          <p:nvPr/>
        </p:nvSpPr>
        <p:spPr>
          <a:xfrm>
            <a:off x="1872795" y="6314887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1BA65-C81B-4381-9C6D-6D48E9DBEA9C}"/>
              </a:ext>
            </a:extLst>
          </p:cNvPr>
          <p:cNvSpPr/>
          <p:nvPr/>
        </p:nvSpPr>
        <p:spPr>
          <a:xfrm>
            <a:off x="3934636" y="4919432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879B94-ED20-4425-BAFA-35CC4CEF64DE}"/>
              </a:ext>
            </a:extLst>
          </p:cNvPr>
          <p:cNvSpPr/>
          <p:nvPr/>
        </p:nvSpPr>
        <p:spPr>
          <a:xfrm>
            <a:off x="5509517" y="4588833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A3E4A-EF99-4E93-92FB-5193FD3F1D92}"/>
              </a:ext>
            </a:extLst>
          </p:cNvPr>
          <p:cNvSpPr/>
          <p:nvPr/>
        </p:nvSpPr>
        <p:spPr>
          <a:xfrm>
            <a:off x="5400252" y="199266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37" name="Text Box 124">
            <a:extLst>
              <a:ext uri="{FF2B5EF4-FFF2-40B4-BE49-F238E27FC236}">
                <a16:creationId xmlns:a16="http://schemas.microsoft.com/office/drawing/2014/main" id="{4CBBEA18-330E-4438-BF25-02991DF32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854" y="2868294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8" name="Text Box 95">
            <a:extLst>
              <a:ext uri="{FF2B5EF4-FFF2-40B4-BE49-F238E27FC236}">
                <a16:creationId xmlns:a16="http://schemas.microsoft.com/office/drawing/2014/main" id="{99BB4E51-EADE-4297-9708-8DC68457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038" y="3772930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C33825-0D9D-436D-BA78-60EA1CA74BD0}"/>
              </a:ext>
            </a:extLst>
          </p:cNvPr>
          <p:cNvSpPr/>
          <p:nvPr/>
        </p:nvSpPr>
        <p:spPr>
          <a:xfrm>
            <a:off x="5996149" y="6320056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&amp; </a:t>
            </a:r>
            <a:r>
              <a:rPr lang="en-US" b="1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EA4790-3ACC-4A88-B5C3-CD378183FCBF}"/>
              </a:ext>
            </a:extLst>
          </p:cNvPr>
          <p:cNvSpPr/>
          <p:nvPr/>
        </p:nvSpPr>
        <p:spPr>
          <a:xfrm>
            <a:off x="5325555" y="3717276"/>
            <a:ext cx="130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43B16C-C985-4A37-B729-1C5BE3341E21}"/>
              </a:ext>
            </a:extLst>
          </p:cNvPr>
          <p:cNvSpPr/>
          <p:nvPr/>
        </p:nvSpPr>
        <p:spPr>
          <a:xfrm>
            <a:off x="5446651" y="2787793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095860-CE5D-439B-AD98-FAB1C9620B58}"/>
              </a:ext>
            </a:extLst>
          </p:cNvPr>
          <p:cNvSpPr txBox="1"/>
          <p:nvPr/>
        </p:nvSpPr>
        <p:spPr>
          <a:xfrm>
            <a:off x="1668985" y="252928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078366-732A-4372-B065-B33AEA44DB51}"/>
              </a:ext>
            </a:extLst>
          </p:cNvPr>
          <p:cNvSpPr txBox="1"/>
          <p:nvPr/>
        </p:nvSpPr>
        <p:spPr>
          <a:xfrm>
            <a:off x="3088589" y="2503524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E81B9B-F217-4961-AB7C-1B68EE2CEC62}"/>
              </a:ext>
            </a:extLst>
          </p:cNvPr>
          <p:cNvSpPr txBox="1"/>
          <p:nvPr/>
        </p:nvSpPr>
        <p:spPr>
          <a:xfrm>
            <a:off x="4556916" y="252767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AC753F-1E80-40BB-AC7C-D5A2735DA0A5}"/>
              </a:ext>
            </a:extLst>
          </p:cNvPr>
          <p:cNvSpPr txBox="1"/>
          <p:nvPr/>
        </p:nvSpPr>
        <p:spPr>
          <a:xfrm>
            <a:off x="5979997" y="2506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E9E1AD-4FCD-46FF-AB31-5EC4A69FDF59}"/>
              </a:ext>
            </a:extLst>
          </p:cNvPr>
          <p:cNvSpPr txBox="1"/>
          <p:nvPr/>
        </p:nvSpPr>
        <p:spPr>
          <a:xfrm>
            <a:off x="7460300" y="2529287"/>
            <a:ext cx="50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DB2002-8CAA-45E4-9CB1-BDD093E7D935}"/>
              </a:ext>
            </a:extLst>
          </p:cNvPr>
          <p:cNvSpPr txBox="1"/>
          <p:nvPr/>
        </p:nvSpPr>
        <p:spPr>
          <a:xfrm>
            <a:off x="8809075" y="2506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3" name="Text Box 101">
            <a:extLst>
              <a:ext uri="{FF2B5EF4-FFF2-40B4-BE49-F238E27FC236}">
                <a16:creationId xmlns:a16="http://schemas.microsoft.com/office/drawing/2014/main" id="{892B0D46-3627-420C-9C1B-C679B051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34" y="1992285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4" name="Text Box 124">
            <a:extLst>
              <a:ext uri="{FF2B5EF4-FFF2-40B4-BE49-F238E27FC236}">
                <a16:creationId xmlns:a16="http://schemas.microsoft.com/office/drawing/2014/main" id="{96E729DB-81FA-451B-A5DB-202D7C59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756" y="4595131"/>
            <a:ext cx="1063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57" name="Picture 71">
            <a:extLst>
              <a:ext uri="{FF2B5EF4-FFF2-40B4-BE49-F238E27FC236}">
                <a16:creationId xmlns:a16="http://schemas.microsoft.com/office/drawing/2014/main" id="{AE95BFFC-11A8-411A-8E22-2042590ABF26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89392" y="4428514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E73E759-AB04-4BDD-885D-34C6A566FF3E}"/>
              </a:ext>
            </a:extLst>
          </p:cNvPr>
          <p:cNvSpPr/>
          <p:nvPr/>
        </p:nvSpPr>
        <p:spPr>
          <a:xfrm>
            <a:off x="869419" y="2001649"/>
            <a:ext cx="78227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084C7B6-A910-43E8-8E50-D6F62DF0BC30}"/>
              </a:ext>
            </a:extLst>
          </p:cNvPr>
          <p:cNvSpPr/>
          <p:nvPr/>
        </p:nvSpPr>
        <p:spPr>
          <a:xfrm>
            <a:off x="2476416" y="552564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A198CC8-54AE-42D5-AEA6-0E12C313B460}"/>
              </a:ext>
            </a:extLst>
          </p:cNvPr>
          <p:cNvSpPr txBox="1"/>
          <p:nvPr/>
        </p:nvSpPr>
        <p:spPr>
          <a:xfrm>
            <a:off x="7415692" y="515630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4731AED-F803-4AE9-88FB-7F1A9F50D71E}"/>
              </a:ext>
            </a:extLst>
          </p:cNvPr>
          <p:cNvSpPr txBox="1"/>
          <p:nvPr/>
        </p:nvSpPr>
        <p:spPr>
          <a:xfrm>
            <a:off x="5992084" y="51679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1D490D6-DC72-4484-8CEC-5C46318654B6}"/>
              </a:ext>
            </a:extLst>
          </p:cNvPr>
          <p:cNvSpPr txBox="1"/>
          <p:nvPr/>
        </p:nvSpPr>
        <p:spPr>
          <a:xfrm>
            <a:off x="8865207" y="51695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DB8425D-D010-4BE4-A79F-731F6096BB10}"/>
              </a:ext>
            </a:extLst>
          </p:cNvPr>
          <p:cNvSpPr txBox="1"/>
          <p:nvPr/>
        </p:nvSpPr>
        <p:spPr>
          <a:xfrm>
            <a:off x="4528498" y="51772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7F71F27-0B10-49D1-9457-E56FB0D1BF2B}"/>
              </a:ext>
            </a:extLst>
          </p:cNvPr>
          <p:cNvSpPr txBox="1"/>
          <p:nvPr/>
        </p:nvSpPr>
        <p:spPr>
          <a:xfrm>
            <a:off x="3099746" y="5154496"/>
            <a:ext cx="58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08" name="Text Box 95">
            <a:extLst>
              <a:ext uri="{FF2B5EF4-FFF2-40B4-BE49-F238E27FC236}">
                <a16:creationId xmlns:a16="http://schemas.microsoft.com/office/drawing/2014/main" id="{25538CF5-470F-4FE0-9129-636AE93EE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738" y="5558043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63" name="TextBox 14">
            <a:extLst>
              <a:ext uri="{FF2B5EF4-FFF2-40B4-BE49-F238E27FC236}">
                <a16:creationId xmlns:a16="http://schemas.microsoft.com/office/drawing/2014/main" id="{A6842040-889E-4869-9374-0007ADB13B02}"/>
              </a:ext>
            </a:extLst>
          </p:cNvPr>
          <p:cNvSpPr txBox="1"/>
          <p:nvPr/>
        </p:nvSpPr>
        <p:spPr>
          <a:xfrm>
            <a:off x="7532628" y="3596238"/>
            <a:ext cx="124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7030A0"/>
                </a:solidFill>
              </a:rPr>
              <a:t>LN Testing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E7B71BA-FA49-4A20-99F7-DDEAFC2E182D}"/>
              </a:ext>
            </a:extLst>
          </p:cNvPr>
          <p:cNvSpPr txBox="1"/>
          <p:nvPr/>
        </p:nvSpPr>
        <p:spPr>
          <a:xfrm>
            <a:off x="8814282" y="4564354"/>
            <a:ext cx="151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Parent Student Family Karate</a:t>
            </a:r>
          </a:p>
        </p:txBody>
      </p:sp>
    </p:spTree>
    <p:extLst>
      <p:ext uri="{BB962C8B-B14F-4D97-AF65-F5344CB8AC3E}">
        <p14:creationId xmlns:p14="http://schemas.microsoft.com/office/powerpoint/2010/main" val="3805967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A801D-D016-480E-9EC1-A036F3E24392}"/>
              </a:ext>
            </a:extLst>
          </p:cNvPr>
          <p:cNvSpPr/>
          <p:nvPr/>
        </p:nvSpPr>
        <p:spPr>
          <a:xfrm>
            <a:off x="3179162" y="467782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CE8D2-DD81-49D6-9198-EE687CAC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63" y="185737"/>
            <a:ext cx="1153799" cy="1220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2E4FD-1CBB-474F-8D89-3C024389E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4" y="363691"/>
            <a:ext cx="1675469" cy="856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6287A-D6DE-429B-8FA2-D63847CDE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94" y="1406038"/>
            <a:ext cx="8697655" cy="477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5B891-6601-4ACA-B382-7368F23881E5}"/>
              </a:ext>
            </a:extLst>
          </p:cNvPr>
          <p:cNvSpPr txBox="1"/>
          <p:nvPr/>
        </p:nvSpPr>
        <p:spPr>
          <a:xfrm>
            <a:off x="4520094" y="16113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304A7-C8A0-4B33-A7FF-B2E2ADA427B7}"/>
              </a:ext>
            </a:extLst>
          </p:cNvPr>
          <p:cNvSpPr txBox="1"/>
          <p:nvPr/>
        </p:nvSpPr>
        <p:spPr>
          <a:xfrm>
            <a:off x="3096486" y="162295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7766E-8458-44EF-BDFE-A15DE5847D10}"/>
              </a:ext>
            </a:extLst>
          </p:cNvPr>
          <p:cNvSpPr txBox="1"/>
          <p:nvPr/>
        </p:nvSpPr>
        <p:spPr>
          <a:xfrm>
            <a:off x="1649894" y="513366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3731A-7591-4301-AEFE-1F449C968035}"/>
              </a:ext>
            </a:extLst>
          </p:cNvPr>
          <p:cNvSpPr txBox="1"/>
          <p:nvPr/>
        </p:nvSpPr>
        <p:spPr>
          <a:xfrm>
            <a:off x="5969609" y="16245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A50BA-9B3B-436E-B087-C8702EBEFEB0}"/>
              </a:ext>
            </a:extLst>
          </p:cNvPr>
          <p:cNvSpPr txBox="1"/>
          <p:nvPr/>
        </p:nvSpPr>
        <p:spPr>
          <a:xfrm>
            <a:off x="3111067" y="512391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A387B-AB48-4B9F-A4F6-AE075DE39B51}"/>
              </a:ext>
            </a:extLst>
          </p:cNvPr>
          <p:cNvSpPr txBox="1"/>
          <p:nvPr/>
        </p:nvSpPr>
        <p:spPr>
          <a:xfrm>
            <a:off x="8868023" y="16245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72846-4364-4872-B97F-B0609F03EFB1}"/>
              </a:ext>
            </a:extLst>
          </p:cNvPr>
          <p:cNvSpPr txBox="1"/>
          <p:nvPr/>
        </p:nvSpPr>
        <p:spPr>
          <a:xfrm>
            <a:off x="7418816" y="162295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146E9-C0FC-43E8-8BA1-FB62AEAFB569}"/>
              </a:ext>
            </a:extLst>
          </p:cNvPr>
          <p:cNvSpPr txBox="1"/>
          <p:nvPr/>
        </p:nvSpPr>
        <p:spPr>
          <a:xfrm>
            <a:off x="6072439" y="512391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82427-AF17-4592-93AB-8C6EFC073CA6}"/>
              </a:ext>
            </a:extLst>
          </p:cNvPr>
          <p:cNvSpPr txBox="1"/>
          <p:nvPr/>
        </p:nvSpPr>
        <p:spPr>
          <a:xfrm>
            <a:off x="1632900" y="163231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59E24-0741-4A02-B272-D7622F173CAD}"/>
              </a:ext>
            </a:extLst>
          </p:cNvPr>
          <p:cNvSpPr txBox="1"/>
          <p:nvPr/>
        </p:nvSpPr>
        <p:spPr>
          <a:xfrm>
            <a:off x="3106826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15B80-FE62-4F04-B255-03521D78B9F3}"/>
              </a:ext>
            </a:extLst>
          </p:cNvPr>
          <p:cNvSpPr txBox="1"/>
          <p:nvPr/>
        </p:nvSpPr>
        <p:spPr>
          <a:xfrm>
            <a:off x="1637855" y="3411782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7A3DD6-8633-484D-B941-282DF475A669}"/>
              </a:ext>
            </a:extLst>
          </p:cNvPr>
          <p:cNvSpPr txBox="1"/>
          <p:nvPr/>
        </p:nvSpPr>
        <p:spPr>
          <a:xfrm>
            <a:off x="4504487" y="3388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9468B-F479-45A4-8430-B2289946E56D}"/>
              </a:ext>
            </a:extLst>
          </p:cNvPr>
          <p:cNvSpPr txBox="1"/>
          <p:nvPr/>
        </p:nvSpPr>
        <p:spPr>
          <a:xfrm>
            <a:off x="1651731" y="42942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57D3D-7264-471B-AF90-BB708399C268}"/>
              </a:ext>
            </a:extLst>
          </p:cNvPr>
          <p:cNvSpPr txBox="1"/>
          <p:nvPr/>
        </p:nvSpPr>
        <p:spPr>
          <a:xfrm>
            <a:off x="7499211" y="51468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90358-92D6-40B5-A457-F5F1B61C7E15}"/>
              </a:ext>
            </a:extLst>
          </p:cNvPr>
          <p:cNvSpPr txBox="1"/>
          <p:nvPr/>
        </p:nvSpPr>
        <p:spPr>
          <a:xfrm>
            <a:off x="3106826" y="425100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729AB-3BFF-4C37-8CC5-BB5F4EB7C6FF}"/>
              </a:ext>
            </a:extLst>
          </p:cNvPr>
          <p:cNvSpPr txBox="1"/>
          <p:nvPr/>
        </p:nvSpPr>
        <p:spPr>
          <a:xfrm>
            <a:off x="5939429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6075D-FB0D-45F5-AC75-C9D3E16B8EDE}"/>
              </a:ext>
            </a:extLst>
          </p:cNvPr>
          <p:cNvSpPr txBox="1"/>
          <p:nvPr/>
        </p:nvSpPr>
        <p:spPr>
          <a:xfrm>
            <a:off x="8847695" y="337251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51D7A7-1ECB-4E5F-BFEF-D88A3084D673}"/>
              </a:ext>
            </a:extLst>
          </p:cNvPr>
          <p:cNvSpPr txBox="1"/>
          <p:nvPr/>
        </p:nvSpPr>
        <p:spPr>
          <a:xfrm>
            <a:off x="7405878" y="33747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230A07-8F5E-4DD5-B00E-04765F0E143A}"/>
              </a:ext>
            </a:extLst>
          </p:cNvPr>
          <p:cNvSpPr txBox="1"/>
          <p:nvPr/>
        </p:nvSpPr>
        <p:spPr>
          <a:xfrm>
            <a:off x="8912184" y="516972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D5655E-5881-4FBF-B837-A85E770DC10D}"/>
              </a:ext>
            </a:extLst>
          </p:cNvPr>
          <p:cNvSpPr txBox="1"/>
          <p:nvPr/>
        </p:nvSpPr>
        <p:spPr>
          <a:xfrm>
            <a:off x="7358353" y="43038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72B45-E53A-4816-961E-124ECC60C1DE}"/>
              </a:ext>
            </a:extLst>
          </p:cNvPr>
          <p:cNvSpPr txBox="1"/>
          <p:nvPr/>
        </p:nvSpPr>
        <p:spPr>
          <a:xfrm>
            <a:off x="5923275" y="425100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5B6BA1-F57A-47D3-BE4D-693BE532AD22}"/>
              </a:ext>
            </a:extLst>
          </p:cNvPr>
          <p:cNvSpPr txBox="1"/>
          <p:nvPr/>
        </p:nvSpPr>
        <p:spPr>
          <a:xfrm>
            <a:off x="4490161" y="42541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69A354-925F-4943-A41F-A2F32AFC2A95}"/>
              </a:ext>
            </a:extLst>
          </p:cNvPr>
          <p:cNvSpPr txBox="1"/>
          <p:nvPr/>
        </p:nvSpPr>
        <p:spPr>
          <a:xfrm>
            <a:off x="8822577" y="42540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D927A6-6AB1-42C5-800C-32F076AE6390}"/>
              </a:ext>
            </a:extLst>
          </p:cNvPr>
          <p:cNvSpPr/>
          <p:nvPr/>
        </p:nvSpPr>
        <p:spPr>
          <a:xfrm>
            <a:off x="10322249" y="2074585"/>
            <a:ext cx="78227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E1D977-3F0D-43FF-8778-88B2B4F4120A}"/>
              </a:ext>
            </a:extLst>
          </p:cNvPr>
          <p:cNvSpPr/>
          <p:nvPr/>
        </p:nvSpPr>
        <p:spPr>
          <a:xfrm>
            <a:off x="1872795" y="6314887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1BA65-C81B-4381-9C6D-6D48E9DBEA9C}"/>
              </a:ext>
            </a:extLst>
          </p:cNvPr>
          <p:cNvSpPr/>
          <p:nvPr/>
        </p:nvSpPr>
        <p:spPr>
          <a:xfrm>
            <a:off x="3797531" y="4843179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879B94-ED20-4425-BAFA-35CC4CEF64DE}"/>
              </a:ext>
            </a:extLst>
          </p:cNvPr>
          <p:cNvSpPr/>
          <p:nvPr/>
        </p:nvSpPr>
        <p:spPr>
          <a:xfrm>
            <a:off x="5509506" y="4499785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A3E4A-EF99-4E93-92FB-5193FD3F1D92}"/>
              </a:ext>
            </a:extLst>
          </p:cNvPr>
          <p:cNvSpPr/>
          <p:nvPr/>
        </p:nvSpPr>
        <p:spPr>
          <a:xfrm>
            <a:off x="5343980" y="199266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37" name="Text Box 124">
            <a:extLst>
              <a:ext uri="{FF2B5EF4-FFF2-40B4-BE49-F238E27FC236}">
                <a16:creationId xmlns:a16="http://schemas.microsoft.com/office/drawing/2014/main" id="{4CBBEA18-330E-4438-BF25-02991DF32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786" y="4635114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8" name="Text Box 95">
            <a:extLst>
              <a:ext uri="{FF2B5EF4-FFF2-40B4-BE49-F238E27FC236}">
                <a16:creationId xmlns:a16="http://schemas.microsoft.com/office/drawing/2014/main" id="{99BB4E51-EADE-4297-9708-8DC68457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447" y="2027276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C33825-0D9D-436D-BA78-60EA1CA74BD0}"/>
              </a:ext>
            </a:extLst>
          </p:cNvPr>
          <p:cNvSpPr/>
          <p:nvPr/>
        </p:nvSpPr>
        <p:spPr>
          <a:xfrm>
            <a:off x="5996149" y="6320056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&amp; </a:t>
            </a:r>
            <a:r>
              <a:rPr lang="en-US" b="1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EA4790-3ACC-4A88-B5C3-CD378183FCBF}"/>
              </a:ext>
            </a:extLst>
          </p:cNvPr>
          <p:cNvSpPr/>
          <p:nvPr/>
        </p:nvSpPr>
        <p:spPr>
          <a:xfrm>
            <a:off x="5312036" y="2923271"/>
            <a:ext cx="130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43B16C-C985-4A37-B729-1C5BE3341E21}"/>
              </a:ext>
            </a:extLst>
          </p:cNvPr>
          <p:cNvSpPr/>
          <p:nvPr/>
        </p:nvSpPr>
        <p:spPr>
          <a:xfrm>
            <a:off x="2590907" y="2787793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095860-CE5D-439B-AD98-FAB1C9620B58}"/>
              </a:ext>
            </a:extLst>
          </p:cNvPr>
          <p:cNvSpPr txBox="1"/>
          <p:nvPr/>
        </p:nvSpPr>
        <p:spPr>
          <a:xfrm>
            <a:off x="1668985" y="252928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078366-732A-4372-B065-B33AEA44DB51}"/>
              </a:ext>
            </a:extLst>
          </p:cNvPr>
          <p:cNvSpPr txBox="1"/>
          <p:nvPr/>
        </p:nvSpPr>
        <p:spPr>
          <a:xfrm>
            <a:off x="3088589" y="2503524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E81B9B-F217-4961-AB7C-1B68EE2CEC62}"/>
              </a:ext>
            </a:extLst>
          </p:cNvPr>
          <p:cNvSpPr txBox="1"/>
          <p:nvPr/>
        </p:nvSpPr>
        <p:spPr>
          <a:xfrm>
            <a:off x="4556916" y="252767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AC753F-1E80-40BB-AC7C-D5A2735DA0A5}"/>
              </a:ext>
            </a:extLst>
          </p:cNvPr>
          <p:cNvSpPr txBox="1"/>
          <p:nvPr/>
        </p:nvSpPr>
        <p:spPr>
          <a:xfrm>
            <a:off x="5979997" y="2506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E9E1AD-4FCD-46FF-AB31-5EC4A69FDF59}"/>
              </a:ext>
            </a:extLst>
          </p:cNvPr>
          <p:cNvSpPr txBox="1"/>
          <p:nvPr/>
        </p:nvSpPr>
        <p:spPr>
          <a:xfrm>
            <a:off x="7460300" y="2529287"/>
            <a:ext cx="50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DB2002-8CAA-45E4-9CB1-BDD093E7D935}"/>
              </a:ext>
            </a:extLst>
          </p:cNvPr>
          <p:cNvSpPr txBox="1"/>
          <p:nvPr/>
        </p:nvSpPr>
        <p:spPr>
          <a:xfrm>
            <a:off x="8809075" y="2506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3" name="Text Box 101">
            <a:extLst>
              <a:ext uri="{FF2B5EF4-FFF2-40B4-BE49-F238E27FC236}">
                <a16:creationId xmlns:a16="http://schemas.microsoft.com/office/drawing/2014/main" id="{892B0D46-3627-420C-9C1B-C679B051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238" y="3654931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4" name="Text Box 124">
            <a:extLst>
              <a:ext uri="{FF2B5EF4-FFF2-40B4-BE49-F238E27FC236}">
                <a16:creationId xmlns:a16="http://schemas.microsoft.com/office/drawing/2014/main" id="{96E729DB-81FA-451B-A5DB-202D7C59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739" y="3620322"/>
            <a:ext cx="1063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57" name="Picture 71">
            <a:extLst>
              <a:ext uri="{FF2B5EF4-FFF2-40B4-BE49-F238E27FC236}">
                <a16:creationId xmlns:a16="http://schemas.microsoft.com/office/drawing/2014/main" id="{AE95BFFC-11A8-411A-8E22-2042590ABF26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49440" y="4324073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E73E759-AB04-4BDD-885D-34C6A566FF3E}"/>
              </a:ext>
            </a:extLst>
          </p:cNvPr>
          <p:cNvSpPr/>
          <p:nvPr/>
        </p:nvSpPr>
        <p:spPr>
          <a:xfrm>
            <a:off x="845437" y="1996018"/>
            <a:ext cx="78227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MARCH</a:t>
            </a:r>
          </a:p>
        </p:txBody>
      </p:sp>
      <p:sp>
        <p:nvSpPr>
          <p:cNvPr id="58" name="Text Box 124">
            <a:extLst>
              <a:ext uri="{FF2B5EF4-FFF2-40B4-BE49-F238E27FC236}">
                <a16:creationId xmlns:a16="http://schemas.microsoft.com/office/drawing/2014/main" id="{DA3465F3-F14B-497A-B9A5-D6FEF24B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972" y="5508302"/>
            <a:ext cx="1345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084C7B6-A910-43E8-8E50-D6F62DF0BC30}"/>
              </a:ext>
            </a:extLst>
          </p:cNvPr>
          <p:cNvSpPr/>
          <p:nvPr/>
        </p:nvSpPr>
        <p:spPr>
          <a:xfrm>
            <a:off x="2601327" y="552137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36D3F5-14E2-4108-869F-B0942D670ADF}"/>
              </a:ext>
            </a:extLst>
          </p:cNvPr>
          <p:cNvSpPr txBox="1"/>
          <p:nvPr/>
        </p:nvSpPr>
        <p:spPr>
          <a:xfrm>
            <a:off x="8818942" y="4578048"/>
            <a:ext cx="147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Parent Student Family Karate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83E725-B8E7-4724-9516-B779E2508659}"/>
              </a:ext>
            </a:extLst>
          </p:cNvPr>
          <p:cNvSpPr txBox="1"/>
          <p:nvPr/>
        </p:nvSpPr>
        <p:spPr>
          <a:xfrm>
            <a:off x="4522144" y="51486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5" name="TextBox 14">
            <a:extLst>
              <a:ext uri="{FF2B5EF4-FFF2-40B4-BE49-F238E27FC236}">
                <a16:creationId xmlns:a16="http://schemas.microsoft.com/office/drawing/2014/main" id="{EF98403D-53A2-4509-9927-9C994E02405D}"/>
              </a:ext>
            </a:extLst>
          </p:cNvPr>
          <p:cNvSpPr txBox="1"/>
          <p:nvPr/>
        </p:nvSpPr>
        <p:spPr>
          <a:xfrm>
            <a:off x="7571642" y="2822963"/>
            <a:ext cx="124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7030A0"/>
                </a:solidFill>
              </a:rPr>
              <a:t>LN Testing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C5FC6E-6152-4498-9E7F-C44C5236E7B3}"/>
              </a:ext>
            </a:extLst>
          </p:cNvPr>
          <p:cNvSpPr txBox="1"/>
          <p:nvPr/>
        </p:nvSpPr>
        <p:spPr>
          <a:xfrm>
            <a:off x="3231122" y="4005841"/>
            <a:ext cx="554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SPRING            BREAK          CAMP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3006D1-E4F3-4FF5-AEC5-A9F990CC9E3B}"/>
              </a:ext>
            </a:extLst>
          </p:cNvPr>
          <p:cNvSpPr txBox="1"/>
          <p:nvPr/>
        </p:nvSpPr>
        <p:spPr>
          <a:xfrm flipH="1">
            <a:off x="7799149" y="3167554"/>
            <a:ext cx="78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CAMP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E8B301-862F-42B9-AC58-4A2CFE79B5AB}"/>
              </a:ext>
            </a:extLst>
          </p:cNvPr>
          <p:cNvSpPr/>
          <p:nvPr/>
        </p:nvSpPr>
        <p:spPr>
          <a:xfrm>
            <a:off x="8858124" y="1714389"/>
            <a:ext cx="13714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Ryu Ken </a:t>
            </a:r>
          </a:p>
          <a:p>
            <a:pPr algn="ctr"/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Montgomery </a:t>
            </a:r>
          </a:p>
          <a:p>
            <a:pPr algn="ctr"/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Tournament</a:t>
            </a:r>
            <a:endParaRPr lang="en-US" sz="1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C00E147-528E-42C6-941A-E11D8A3E057F}"/>
              </a:ext>
            </a:extLst>
          </p:cNvPr>
          <p:cNvSpPr txBox="1"/>
          <p:nvPr/>
        </p:nvSpPr>
        <p:spPr>
          <a:xfrm>
            <a:off x="7711108" y="1809086"/>
            <a:ext cx="9553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Tourna</a:t>
            </a:r>
          </a:p>
          <a:p>
            <a:pPr algn="ctr"/>
            <a:r>
              <a:rPr lang="en-US" sz="1400" b="1" dirty="0"/>
              <a:t>Workshop</a:t>
            </a:r>
          </a:p>
          <a:p>
            <a:pPr algn="ctr"/>
            <a:r>
              <a:rPr lang="en-US" sz="1400" b="1" dirty="0"/>
              <a:t>4 pm</a:t>
            </a:r>
          </a:p>
        </p:txBody>
      </p:sp>
    </p:spTree>
    <p:extLst>
      <p:ext uri="{BB962C8B-B14F-4D97-AF65-F5344CB8AC3E}">
        <p14:creationId xmlns:p14="http://schemas.microsoft.com/office/powerpoint/2010/main" val="2742662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538D7-D3B1-4F67-9ADE-EE0FEAD3A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70" y="904670"/>
            <a:ext cx="7603618" cy="4901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1FCC3C-D70C-4E8C-96A7-B9973E702138}"/>
              </a:ext>
            </a:extLst>
          </p:cNvPr>
          <p:cNvSpPr/>
          <p:nvPr/>
        </p:nvSpPr>
        <p:spPr>
          <a:xfrm>
            <a:off x="1584174" y="1083139"/>
            <a:ext cx="790601" cy="432714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FEBRUAY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6D06F-1A7F-4756-B0D0-090777838501}"/>
              </a:ext>
            </a:extLst>
          </p:cNvPr>
          <p:cNvSpPr/>
          <p:nvPr/>
        </p:nvSpPr>
        <p:spPr>
          <a:xfrm>
            <a:off x="3742414" y="49547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F4BEB-7E68-4CDA-B434-B276B86346C8}"/>
              </a:ext>
            </a:extLst>
          </p:cNvPr>
          <p:cNvSpPr txBox="1"/>
          <p:nvPr/>
        </p:nvSpPr>
        <p:spPr>
          <a:xfrm>
            <a:off x="2394676" y="2036337"/>
            <a:ext cx="4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D8D19-48A3-48EE-A8A2-6A8A8711B143}"/>
              </a:ext>
            </a:extLst>
          </p:cNvPr>
          <p:cNvSpPr txBox="1"/>
          <p:nvPr/>
        </p:nvSpPr>
        <p:spPr>
          <a:xfrm>
            <a:off x="3671620" y="2011329"/>
            <a:ext cx="43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4A949-CCCD-4D61-98B0-F363418E3E50}"/>
              </a:ext>
            </a:extLst>
          </p:cNvPr>
          <p:cNvSpPr txBox="1"/>
          <p:nvPr/>
        </p:nvSpPr>
        <p:spPr>
          <a:xfrm>
            <a:off x="497883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AA516-FB98-4751-8015-72E440FC3467}"/>
              </a:ext>
            </a:extLst>
          </p:cNvPr>
          <p:cNvSpPr txBox="1"/>
          <p:nvPr/>
        </p:nvSpPr>
        <p:spPr>
          <a:xfrm>
            <a:off x="622147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803BAC-CABD-4D64-80ED-EF18C209FAD0}"/>
              </a:ext>
            </a:extLst>
          </p:cNvPr>
          <p:cNvSpPr txBox="1"/>
          <p:nvPr/>
        </p:nvSpPr>
        <p:spPr>
          <a:xfrm>
            <a:off x="867983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19350-684B-45EC-9951-4D63143FECC0}"/>
              </a:ext>
            </a:extLst>
          </p:cNvPr>
          <p:cNvSpPr txBox="1"/>
          <p:nvPr/>
        </p:nvSpPr>
        <p:spPr>
          <a:xfrm>
            <a:off x="238264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8EFA9-9D9C-4184-BC3C-064D0E6BDBD6}"/>
              </a:ext>
            </a:extLst>
          </p:cNvPr>
          <p:cNvSpPr txBox="1"/>
          <p:nvPr/>
        </p:nvSpPr>
        <p:spPr>
          <a:xfrm>
            <a:off x="491700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EFE09-0579-4922-895C-1086729B5031}"/>
              </a:ext>
            </a:extLst>
          </p:cNvPr>
          <p:cNvSpPr txBox="1"/>
          <p:nvPr/>
        </p:nvSpPr>
        <p:spPr>
          <a:xfrm>
            <a:off x="618007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EC8A9-B163-4378-B7E9-6B6AE95CDECD}"/>
              </a:ext>
            </a:extLst>
          </p:cNvPr>
          <p:cNvSpPr txBox="1"/>
          <p:nvPr/>
        </p:nvSpPr>
        <p:spPr>
          <a:xfrm>
            <a:off x="7443770" y="2974085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43047-CCF9-4B87-89C1-E7D78C4EC333}"/>
              </a:ext>
            </a:extLst>
          </p:cNvPr>
          <p:cNvSpPr txBox="1"/>
          <p:nvPr/>
        </p:nvSpPr>
        <p:spPr>
          <a:xfrm>
            <a:off x="868237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97742-C5CF-4C80-A236-5B3268071824}"/>
              </a:ext>
            </a:extLst>
          </p:cNvPr>
          <p:cNvSpPr txBox="1"/>
          <p:nvPr/>
        </p:nvSpPr>
        <p:spPr>
          <a:xfrm>
            <a:off x="239467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C6712-B8D2-42EA-9EEB-CECAC1DAA22A}"/>
              </a:ext>
            </a:extLst>
          </p:cNvPr>
          <p:cNvSpPr txBox="1"/>
          <p:nvPr/>
        </p:nvSpPr>
        <p:spPr>
          <a:xfrm>
            <a:off x="364889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E1D140-61D7-4767-83CF-4863E5621BB0}"/>
              </a:ext>
            </a:extLst>
          </p:cNvPr>
          <p:cNvSpPr txBox="1"/>
          <p:nvPr/>
        </p:nvSpPr>
        <p:spPr>
          <a:xfrm>
            <a:off x="4909533" y="379700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845D9-C688-4F38-A9F5-535D1BF5B709}"/>
              </a:ext>
            </a:extLst>
          </p:cNvPr>
          <p:cNvSpPr txBox="1"/>
          <p:nvPr/>
        </p:nvSpPr>
        <p:spPr>
          <a:xfrm>
            <a:off x="6187675" y="38164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E15BBF-CD91-47CF-A80C-195AF37EC87A}"/>
              </a:ext>
            </a:extLst>
          </p:cNvPr>
          <p:cNvSpPr txBox="1"/>
          <p:nvPr/>
        </p:nvSpPr>
        <p:spPr>
          <a:xfrm>
            <a:off x="742200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F3557F-91B8-41E5-A7E1-C07688ED80A7}"/>
              </a:ext>
            </a:extLst>
          </p:cNvPr>
          <p:cNvSpPr txBox="1"/>
          <p:nvPr/>
        </p:nvSpPr>
        <p:spPr>
          <a:xfrm>
            <a:off x="865638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616192-5687-44FA-95BB-5FB7444B090B}"/>
              </a:ext>
            </a:extLst>
          </p:cNvPr>
          <p:cNvSpPr txBox="1"/>
          <p:nvPr/>
        </p:nvSpPr>
        <p:spPr>
          <a:xfrm>
            <a:off x="366970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88E1A0-1F3B-48FB-AFB7-BF2273ECE14B}"/>
              </a:ext>
            </a:extLst>
          </p:cNvPr>
          <p:cNvSpPr/>
          <p:nvPr/>
        </p:nvSpPr>
        <p:spPr>
          <a:xfrm>
            <a:off x="10073813" y="769699"/>
            <a:ext cx="790601" cy="492686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FEBRUARY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095086-87EF-46C0-A0DE-A447EA01BBA1}"/>
              </a:ext>
            </a:extLst>
          </p:cNvPr>
          <p:cNvSpPr txBox="1"/>
          <p:nvPr/>
        </p:nvSpPr>
        <p:spPr>
          <a:xfrm>
            <a:off x="744201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859F9F-2588-4D7E-AFAB-6A9E6B98899C}"/>
              </a:ext>
            </a:extLst>
          </p:cNvPr>
          <p:cNvSpPr txBox="1"/>
          <p:nvPr/>
        </p:nvSpPr>
        <p:spPr>
          <a:xfrm>
            <a:off x="617428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A5325A-B84D-4441-BF32-2C5BE2BCEC2E}"/>
              </a:ext>
            </a:extLst>
          </p:cNvPr>
          <p:cNvSpPr txBox="1"/>
          <p:nvPr/>
        </p:nvSpPr>
        <p:spPr>
          <a:xfrm>
            <a:off x="4909533" y="111127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6F4DC6-06B2-4C24-B4A5-7A68A656E6A7}"/>
              </a:ext>
            </a:extLst>
          </p:cNvPr>
          <p:cNvSpPr txBox="1"/>
          <p:nvPr/>
        </p:nvSpPr>
        <p:spPr>
          <a:xfrm>
            <a:off x="6161701" y="110970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DFE920-EF71-4119-AEDC-9220711CAF66}"/>
              </a:ext>
            </a:extLst>
          </p:cNvPr>
          <p:cNvSpPr txBox="1"/>
          <p:nvPr/>
        </p:nvSpPr>
        <p:spPr>
          <a:xfrm>
            <a:off x="7456645" y="111827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EA365E-D6B5-4559-A990-1D998B401C1F}"/>
              </a:ext>
            </a:extLst>
          </p:cNvPr>
          <p:cNvSpPr txBox="1"/>
          <p:nvPr/>
        </p:nvSpPr>
        <p:spPr>
          <a:xfrm>
            <a:off x="8699586" y="10950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2AC10A-51C2-4FA1-BEA0-805EBDBDAAFF}"/>
              </a:ext>
            </a:extLst>
          </p:cNvPr>
          <p:cNvSpPr txBox="1"/>
          <p:nvPr/>
        </p:nvSpPr>
        <p:spPr>
          <a:xfrm>
            <a:off x="2402693" y="4757793"/>
            <a:ext cx="82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96F1C6-B5FC-451B-A66E-595DA7008993}"/>
              </a:ext>
            </a:extLst>
          </p:cNvPr>
          <p:cNvSpPr txBox="1"/>
          <p:nvPr/>
        </p:nvSpPr>
        <p:spPr>
          <a:xfrm>
            <a:off x="492656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DD9B60-1CA2-48B8-BFA4-41128C363EC7}"/>
              </a:ext>
            </a:extLst>
          </p:cNvPr>
          <p:cNvSpPr txBox="1"/>
          <p:nvPr/>
        </p:nvSpPr>
        <p:spPr>
          <a:xfrm>
            <a:off x="6178036" y="4701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A9904C-8201-42CC-8EB9-2EEF4C658D91}"/>
              </a:ext>
            </a:extLst>
          </p:cNvPr>
          <p:cNvSpPr txBox="1"/>
          <p:nvPr/>
        </p:nvSpPr>
        <p:spPr>
          <a:xfrm>
            <a:off x="7422570" y="4729218"/>
            <a:ext cx="43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  <a:p>
            <a:endParaRPr 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6FF9D3-BDC7-44E9-B60D-46CFA4A11535}"/>
              </a:ext>
            </a:extLst>
          </p:cNvPr>
          <p:cNvSpPr txBox="1"/>
          <p:nvPr/>
        </p:nvSpPr>
        <p:spPr>
          <a:xfrm>
            <a:off x="8698948" y="47213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62068F-8FE2-49EC-AF9D-D64931D2B64E}"/>
              </a:ext>
            </a:extLst>
          </p:cNvPr>
          <p:cNvSpPr txBox="1"/>
          <p:nvPr/>
        </p:nvSpPr>
        <p:spPr>
          <a:xfrm>
            <a:off x="3689228" y="47509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514B3D2-D2D9-44EC-9EB0-64A189520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77" y="11745"/>
            <a:ext cx="1846757" cy="8865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36BB6B3-A304-45B8-8B9F-05B4AB3574DC}"/>
              </a:ext>
            </a:extLst>
          </p:cNvPr>
          <p:cNvSpPr txBox="1"/>
          <p:nvPr/>
        </p:nvSpPr>
        <p:spPr>
          <a:xfrm>
            <a:off x="2428770" y="11161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EF54A6-E36A-42DE-B2C4-60CB14262FE3}"/>
              </a:ext>
            </a:extLst>
          </p:cNvPr>
          <p:cNvSpPr txBox="1"/>
          <p:nvPr/>
        </p:nvSpPr>
        <p:spPr>
          <a:xfrm>
            <a:off x="3661045" y="112292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A2D70E-E73A-4771-948A-DC949F797709}"/>
              </a:ext>
            </a:extLst>
          </p:cNvPr>
          <p:cNvSpPr txBox="1"/>
          <p:nvPr/>
        </p:nvSpPr>
        <p:spPr>
          <a:xfrm>
            <a:off x="2745082" y="400228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5DD491A-AE8B-4F8B-BE9A-0A84B109C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52" name="Text Box 101">
            <a:extLst>
              <a:ext uri="{FF2B5EF4-FFF2-40B4-BE49-F238E27FC236}">
                <a16:creationId xmlns:a16="http://schemas.microsoft.com/office/drawing/2014/main" id="{82605B4B-A2A0-41A1-BF23-EEC868BC3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708" y="334677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2124E9-5CD7-44A5-A9F9-DDE695235405}"/>
              </a:ext>
            </a:extLst>
          </p:cNvPr>
          <p:cNvSpPr/>
          <p:nvPr/>
        </p:nvSpPr>
        <p:spPr>
          <a:xfrm>
            <a:off x="5732754" y="418410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</a:p>
        </p:txBody>
      </p:sp>
      <p:sp>
        <p:nvSpPr>
          <p:cNvPr id="54" name="Text Box 95">
            <a:extLst>
              <a:ext uri="{FF2B5EF4-FFF2-40B4-BE49-F238E27FC236}">
                <a16:creationId xmlns:a16="http://schemas.microsoft.com/office/drawing/2014/main" id="{4A65778F-F691-4D0A-8383-0760CE351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027" y="2368689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C72312-4679-48F8-9AE5-61BBAA76BAB2}"/>
              </a:ext>
            </a:extLst>
          </p:cNvPr>
          <p:cNvSpPr/>
          <p:nvPr/>
        </p:nvSpPr>
        <p:spPr>
          <a:xfrm>
            <a:off x="3070744" y="5086919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CDCBB7-DF3C-4BCC-9FA8-C5B480F976C8}"/>
              </a:ext>
            </a:extLst>
          </p:cNvPr>
          <p:cNvSpPr/>
          <p:nvPr/>
        </p:nvSpPr>
        <p:spPr>
          <a:xfrm>
            <a:off x="5497638" y="244120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BFC56B98-9C00-4008-ADE9-2990070B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524" y="1568853"/>
            <a:ext cx="1361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4A4C9F9-6D23-4427-A593-80462BFD627E}"/>
              </a:ext>
            </a:extLst>
          </p:cNvPr>
          <p:cNvSpPr/>
          <p:nvPr/>
        </p:nvSpPr>
        <p:spPr>
          <a:xfrm>
            <a:off x="3143621" y="4184106"/>
            <a:ext cx="1274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</a:p>
        </p:txBody>
      </p:sp>
      <p:sp>
        <p:nvSpPr>
          <p:cNvPr id="61" name="Text Box 72">
            <a:extLst>
              <a:ext uri="{FF2B5EF4-FFF2-40B4-BE49-F238E27FC236}">
                <a16:creationId xmlns:a16="http://schemas.microsoft.com/office/drawing/2014/main" id="{F9320E80-0B41-4FB2-B8C5-387C07D19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339" y="5299489"/>
            <a:ext cx="2106314" cy="3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chemeClr val="accent3">
                    <a:lumMod val="50000"/>
                  </a:schemeClr>
                </a:solidFill>
                <a:latin typeface="Gadugi" panose="020B0502040204020203" pitchFamily="34" charset="0"/>
              </a:rPr>
              <a:t>Bring - A - Buddy</a:t>
            </a:r>
          </a:p>
        </p:txBody>
      </p:sp>
      <p:sp>
        <p:nvSpPr>
          <p:cNvPr id="62" name="Text Box 378">
            <a:extLst>
              <a:ext uri="{FF2B5EF4-FFF2-40B4-BE49-F238E27FC236}">
                <a16:creationId xmlns:a16="http://schemas.microsoft.com/office/drawing/2014/main" id="{D75C2AA6-3C6E-4496-94AE-F67ABB40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488" y="5090711"/>
            <a:ext cx="2542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D52E25"/>
                </a:solidFill>
                <a:latin typeface="Last Ninja" panose="020B0500000000000000" pitchFamily="34" charset="0"/>
              </a:rPr>
              <a:t>Board Breaking!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79B3A0F-9121-479A-8064-5A6B7C586642}"/>
              </a:ext>
            </a:extLst>
          </p:cNvPr>
          <p:cNvSpPr/>
          <p:nvPr/>
        </p:nvSpPr>
        <p:spPr>
          <a:xfrm>
            <a:off x="5832486" y="488659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pic>
        <p:nvPicPr>
          <p:cNvPr id="64" name="Picture 71">
            <a:extLst>
              <a:ext uri="{FF2B5EF4-FFF2-40B4-BE49-F238E27FC236}">
                <a16:creationId xmlns:a16="http://schemas.microsoft.com/office/drawing/2014/main" id="{BCE2CD80-8156-48DC-B013-29824B233679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83712" y="4927938"/>
            <a:ext cx="568025" cy="7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62BD05C-E2C1-48CA-A28E-E17E5B2D1D60}"/>
              </a:ext>
            </a:extLst>
          </p:cNvPr>
          <p:cNvSpPr/>
          <p:nvPr/>
        </p:nvSpPr>
        <p:spPr>
          <a:xfrm>
            <a:off x="2484920" y="5801020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2A51E4-35F0-4A97-A1A7-58942B3D63FF}"/>
              </a:ext>
            </a:extLst>
          </p:cNvPr>
          <p:cNvSpPr/>
          <p:nvPr/>
        </p:nvSpPr>
        <p:spPr>
          <a:xfrm>
            <a:off x="6411515" y="5801020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23A4FD-3EB0-42FD-A7B4-2D3E035F4D37}"/>
              </a:ext>
            </a:extLst>
          </p:cNvPr>
          <p:cNvSpPr txBox="1"/>
          <p:nvPr/>
        </p:nvSpPr>
        <p:spPr>
          <a:xfrm>
            <a:off x="2803978" y="4538136"/>
            <a:ext cx="960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C4BB1F-3947-4F45-89A3-012F52B219F6}"/>
              </a:ext>
            </a:extLst>
          </p:cNvPr>
          <p:cNvSpPr txBox="1"/>
          <p:nvPr/>
        </p:nvSpPr>
        <p:spPr>
          <a:xfrm>
            <a:off x="5755652" y="3323296"/>
            <a:ext cx="139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546554A-DE28-45D8-BF0F-84902B5B8B6C}"/>
              </a:ext>
            </a:extLst>
          </p:cNvPr>
          <p:cNvSpPr txBox="1"/>
          <p:nvPr/>
        </p:nvSpPr>
        <p:spPr>
          <a:xfrm>
            <a:off x="8738759" y="3034325"/>
            <a:ext cx="1336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Mother-Son </a:t>
            </a:r>
            <a:r>
              <a:rPr lang="en-US" sz="1200" b="1" dirty="0">
                <a:solidFill>
                  <a:srgbClr val="FF0000"/>
                </a:solidFill>
              </a:rPr>
              <a:t>Father- Daughter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Karate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10 am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0F9EFD3-CEBF-4A4D-8D31-24053A3E8B5B}"/>
              </a:ext>
            </a:extLst>
          </p:cNvPr>
          <p:cNvSpPr txBox="1"/>
          <p:nvPr/>
        </p:nvSpPr>
        <p:spPr>
          <a:xfrm>
            <a:off x="7541191" y="3043779"/>
            <a:ext cx="124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Parents Night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Out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627AA8-A99F-4508-B417-8307984ED137}"/>
              </a:ext>
            </a:extLst>
          </p:cNvPr>
          <p:cNvSpPr/>
          <p:nvPr/>
        </p:nvSpPr>
        <p:spPr>
          <a:xfrm>
            <a:off x="8995107" y="1264989"/>
            <a:ext cx="895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Parent Student Karate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5062D6-7828-4415-AD00-2911939EB5C6}"/>
              </a:ext>
            </a:extLst>
          </p:cNvPr>
          <p:cNvSpPr/>
          <p:nvPr/>
        </p:nvSpPr>
        <p:spPr>
          <a:xfrm>
            <a:off x="5842185" y="129553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3C9770">
                    <a:lumMod val="50000"/>
                  </a:srgbClr>
                </a:solidFill>
                <a:latin typeface="Arial" charset="0"/>
              </a:rPr>
              <a:t>Focus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2412DF5-CCEA-4A19-94F0-C2BE92E2B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149" y="1341178"/>
            <a:ext cx="566977" cy="762066"/>
          </a:xfrm>
          <a:prstGeom prst="rect">
            <a:avLst/>
          </a:prstGeom>
        </p:spPr>
      </p:pic>
      <p:sp>
        <p:nvSpPr>
          <p:cNvPr id="72" name="Text Box 378">
            <a:extLst>
              <a:ext uri="{FF2B5EF4-FFF2-40B4-BE49-F238E27FC236}">
                <a16:creationId xmlns:a16="http://schemas.microsoft.com/office/drawing/2014/main" id="{850E3306-2BA5-4831-9408-E1A956895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492" y="1494737"/>
            <a:ext cx="2542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D52E25"/>
                </a:solidFill>
                <a:latin typeface="Last Ninja" panose="020B0500000000000000" pitchFamily="34" charset="0"/>
              </a:rPr>
              <a:t>Board Breaking!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8DCDA6-6878-4499-A7B8-6B25964572AC}"/>
              </a:ext>
            </a:extLst>
          </p:cNvPr>
          <p:cNvSpPr/>
          <p:nvPr/>
        </p:nvSpPr>
        <p:spPr>
          <a:xfrm>
            <a:off x="5008763" y="1760186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latin typeface="Gadugi" panose="020B0502040204020203" pitchFamily="34" charset="0"/>
              </a:rPr>
              <a:t>Bring - A - Buddy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6903083-6301-4FEC-A4ED-92BE588AF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462607" y="3484634"/>
            <a:ext cx="572256" cy="4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76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538D7-D3B1-4F67-9ADE-EE0FEAD3A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57" y="839411"/>
            <a:ext cx="7603618" cy="4901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1FCC3C-D70C-4E8C-96A7-B9973E702138}"/>
              </a:ext>
            </a:extLst>
          </p:cNvPr>
          <p:cNvSpPr/>
          <p:nvPr/>
        </p:nvSpPr>
        <p:spPr>
          <a:xfrm>
            <a:off x="1584174" y="751154"/>
            <a:ext cx="790601" cy="499111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DECEMBER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6D06F-1A7F-4756-B0D0-090777838501}"/>
              </a:ext>
            </a:extLst>
          </p:cNvPr>
          <p:cNvSpPr/>
          <p:nvPr/>
        </p:nvSpPr>
        <p:spPr>
          <a:xfrm>
            <a:off x="3742414" y="49547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F4BEB-7E68-4CDA-B434-B276B86346C8}"/>
              </a:ext>
            </a:extLst>
          </p:cNvPr>
          <p:cNvSpPr txBox="1"/>
          <p:nvPr/>
        </p:nvSpPr>
        <p:spPr>
          <a:xfrm>
            <a:off x="2394676" y="2036337"/>
            <a:ext cx="4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D8D19-48A3-48EE-A8A2-6A8A8711B143}"/>
              </a:ext>
            </a:extLst>
          </p:cNvPr>
          <p:cNvSpPr txBox="1"/>
          <p:nvPr/>
        </p:nvSpPr>
        <p:spPr>
          <a:xfrm>
            <a:off x="3671620" y="2011329"/>
            <a:ext cx="43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4A949-CCCD-4D61-98B0-F363418E3E50}"/>
              </a:ext>
            </a:extLst>
          </p:cNvPr>
          <p:cNvSpPr txBox="1"/>
          <p:nvPr/>
        </p:nvSpPr>
        <p:spPr>
          <a:xfrm>
            <a:off x="497883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AA516-FB98-4751-8015-72E440FC3467}"/>
              </a:ext>
            </a:extLst>
          </p:cNvPr>
          <p:cNvSpPr txBox="1"/>
          <p:nvPr/>
        </p:nvSpPr>
        <p:spPr>
          <a:xfrm>
            <a:off x="622147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803BAC-CABD-4D64-80ED-EF18C209FAD0}"/>
              </a:ext>
            </a:extLst>
          </p:cNvPr>
          <p:cNvSpPr txBox="1"/>
          <p:nvPr/>
        </p:nvSpPr>
        <p:spPr>
          <a:xfrm>
            <a:off x="867983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19350-684B-45EC-9951-4D63143FECC0}"/>
              </a:ext>
            </a:extLst>
          </p:cNvPr>
          <p:cNvSpPr txBox="1"/>
          <p:nvPr/>
        </p:nvSpPr>
        <p:spPr>
          <a:xfrm>
            <a:off x="238264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8EFA9-9D9C-4184-BC3C-064D0E6BDBD6}"/>
              </a:ext>
            </a:extLst>
          </p:cNvPr>
          <p:cNvSpPr txBox="1"/>
          <p:nvPr/>
        </p:nvSpPr>
        <p:spPr>
          <a:xfrm>
            <a:off x="491700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EFE09-0579-4922-895C-1086729B5031}"/>
              </a:ext>
            </a:extLst>
          </p:cNvPr>
          <p:cNvSpPr txBox="1"/>
          <p:nvPr/>
        </p:nvSpPr>
        <p:spPr>
          <a:xfrm>
            <a:off x="618007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EC8A9-B163-4378-B7E9-6B6AE95CDECD}"/>
              </a:ext>
            </a:extLst>
          </p:cNvPr>
          <p:cNvSpPr txBox="1"/>
          <p:nvPr/>
        </p:nvSpPr>
        <p:spPr>
          <a:xfrm>
            <a:off x="7399810" y="2877373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43047-CCF9-4B87-89C1-E7D78C4EC333}"/>
              </a:ext>
            </a:extLst>
          </p:cNvPr>
          <p:cNvSpPr txBox="1"/>
          <p:nvPr/>
        </p:nvSpPr>
        <p:spPr>
          <a:xfrm>
            <a:off x="868237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97742-C5CF-4C80-A236-5B3268071824}"/>
              </a:ext>
            </a:extLst>
          </p:cNvPr>
          <p:cNvSpPr txBox="1"/>
          <p:nvPr/>
        </p:nvSpPr>
        <p:spPr>
          <a:xfrm>
            <a:off x="239467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C6712-B8D2-42EA-9EEB-CECAC1DAA22A}"/>
              </a:ext>
            </a:extLst>
          </p:cNvPr>
          <p:cNvSpPr txBox="1"/>
          <p:nvPr/>
        </p:nvSpPr>
        <p:spPr>
          <a:xfrm>
            <a:off x="364889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E1D140-61D7-4767-83CF-4863E5621BB0}"/>
              </a:ext>
            </a:extLst>
          </p:cNvPr>
          <p:cNvSpPr txBox="1"/>
          <p:nvPr/>
        </p:nvSpPr>
        <p:spPr>
          <a:xfrm>
            <a:off x="4909533" y="379700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845D9-C688-4F38-A9F5-535D1BF5B709}"/>
              </a:ext>
            </a:extLst>
          </p:cNvPr>
          <p:cNvSpPr txBox="1"/>
          <p:nvPr/>
        </p:nvSpPr>
        <p:spPr>
          <a:xfrm>
            <a:off x="6187675" y="38164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E15BBF-CD91-47CF-A80C-195AF37EC87A}"/>
              </a:ext>
            </a:extLst>
          </p:cNvPr>
          <p:cNvSpPr txBox="1"/>
          <p:nvPr/>
        </p:nvSpPr>
        <p:spPr>
          <a:xfrm>
            <a:off x="742200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F3557F-91B8-41E5-A7E1-C07688ED80A7}"/>
              </a:ext>
            </a:extLst>
          </p:cNvPr>
          <p:cNvSpPr txBox="1"/>
          <p:nvPr/>
        </p:nvSpPr>
        <p:spPr>
          <a:xfrm>
            <a:off x="865638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616192-5687-44FA-95BB-5FB7444B090B}"/>
              </a:ext>
            </a:extLst>
          </p:cNvPr>
          <p:cNvSpPr txBox="1"/>
          <p:nvPr/>
        </p:nvSpPr>
        <p:spPr>
          <a:xfrm>
            <a:off x="366970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88E1A0-1F3B-48FB-AFB7-BF2273ECE14B}"/>
              </a:ext>
            </a:extLst>
          </p:cNvPr>
          <p:cNvSpPr/>
          <p:nvPr/>
        </p:nvSpPr>
        <p:spPr>
          <a:xfrm>
            <a:off x="10073813" y="737570"/>
            <a:ext cx="790601" cy="499111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DECEMBER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095086-87EF-46C0-A0DE-A447EA01BBA1}"/>
              </a:ext>
            </a:extLst>
          </p:cNvPr>
          <p:cNvSpPr txBox="1"/>
          <p:nvPr/>
        </p:nvSpPr>
        <p:spPr>
          <a:xfrm>
            <a:off x="744201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859F9F-2588-4D7E-AFAB-6A9E6B98899C}"/>
              </a:ext>
            </a:extLst>
          </p:cNvPr>
          <p:cNvSpPr txBox="1"/>
          <p:nvPr/>
        </p:nvSpPr>
        <p:spPr>
          <a:xfrm>
            <a:off x="617428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A5325A-B84D-4441-BF32-2C5BE2BCEC2E}"/>
              </a:ext>
            </a:extLst>
          </p:cNvPr>
          <p:cNvSpPr txBox="1"/>
          <p:nvPr/>
        </p:nvSpPr>
        <p:spPr>
          <a:xfrm>
            <a:off x="4909533" y="108129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6F4DC6-06B2-4C24-B4A5-7A68A656E6A7}"/>
              </a:ext>
            </a:extLst>
          </p:cNvPr>
          <p:cNvSpPr txBox="1"/>
          <p:nvPr/>
        </p:nvSpPr>
        <p:spPr>
          <a:xfrm>
            <a:off x="6161701" y="10797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DFE920-EF71-4119-AEDC-9220711CAF66}"/>
              </a:ext>
            </a:extLst>
          </p:cNvPr>
          <p:cNvSpPr txBox="1"/>
          <p:nvPr/>
        </p:nvSpPr>
        <p:spPr>
          <a:xfrm>
            <a:off x="7456645" y="108829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EA365E-D6B5-4559-A990-1D998B401C1F}"/>
              </a:ext>
            </a:extLst>
          </p:cNvPr>
          <p:cNvSpPr txBox="1"/>
          <p:nvPr/>
        </p:nvSpPr>
        <p:spPr>
          <a:xfrm>
            <a:off x="8699586" y="10950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2AC10A-51C2-4FA1-BEA0-805EBDBDAAFF}"/>
              </a:ext>
            </a:extLst>
          </p:cNvPr>
          <p:cNvSpPr txBox="1"/>
          <p:nvPr/>
        </p:nvSpPr>
        <p:spPr>
          <a:xfrm>
            <a:off x="2402693" y="4757793"/>
            <a:ext cx="82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96F1C6-B5FC-451B-A66E-595DA7008993}"/>
              </a:ext>
            </a:extLst>
          </p:cNvPr>
          <p:cNvSpPr txBox="1"/>
          <p:nvPr/>
        </p:nvSpPr>
        <p:spPr>
          <a:xfrm>
            <a:off x="492656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DD9B60-1CA2-48B8-BFA4-41128C363EC7}"/>
              </a:ext>
            </a:extLst>
          </p:cNvPr>
          <p:cNvSpPr txBox="1"/>
          <p:nvPr/>
        </p:nvSpPr>
        <p:spPr>
          <a:xfrm>
            <a:off x="6178036" y="4701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A9904C-8201-42CC-8EB9-2EEF4C658D91}"/>
              </a:ext>
            </a:extLst>
          </p:cNvPr>
          <p:cNvSpPr txBox="1"/>
          <p:nvPr/>
        </p:nvSpPr>
        <p:spPr>
          <a:xfrm>
            <a:off x="7422570" y="4729218"/>
            <a:ext cx="43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  <a:p>
            <a:endParaRPr 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6FF9D3-BDC7-44E9-B60D-46CFA4A11535}"/>
              </a:ext>
            </a:extLst>
          </p:cNvPr>
          <p:cNvSpPr txBox="1"/>
          <p:nvPr/>
        </p:nvSpPr>
        <p:spPr>
          <a:xfrm>
            <a:off x="8698948" y="47213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62068F-8FE2-49EC-AF9D-D64931D2B64E}"/>
              </a:ext>
            </a:extLst>
          </p:cNvPr>
          <p:cNvSpPr txBox="1"/>
          <p:nvPr/>
        </p:nvSpPr>
        <p:spPr>
          <a:xfrm>
            <a:off x="3689228" y="47509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514B3D2-D2D9-44EC-9EB0-64A189520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77" y="11745"/>
            <a:ext cx="1846757" cy="8865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36BB6B3-A304-45B8-8B9F-05B4AB3574DC}"/>
              </a:ext>
            </a:extLst>
          </p:cNvPr>
          <p:cNvSpPr txBox="1"/>
          <p:nvPr/>
        </p:nvSpPr>
        <p:spPr>
          <a:xfrm>
            <a:off x="2428770" y="11161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EF54A6-E36A-42DE-B2C4-60CB14262FE3}"/>
              </a:ext>
            </a:extLst>
          </p:cNvPr>
          <p:cNvSpPr txBox="1"/>
          <p:nvPr/>
        </p:nvSpPr>
        <p:spPr>
          <a:xfrm>
            <a:off x="3675906" y="107764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A2D70E-E73A-4771-948A-DC949F797709}"/>
              </a:ext>
            </a:extLst>
          </p:cNvPr>
          <p:cNvSpPr txBox="1"/>
          <p:nvPr/>
        </p:nvSpPr>
        <p:spPr>
          <a:xfrm>
            <a:off x="2745082" y="400228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3BDB69-63AE-4E66-9D06-E744A058853F}"/>
              </a:ext>
            </a:extLst>
          </p:cNvPr>
          <p:cNvSpPr/>
          <p:nvPr/>
        </p:nvSpPr>
        <p:spPr>
          <a:xfrm>
            <a:off x="2410532" y="4462701"/>
            <a:ext cx="1563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CAMP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5DD491A-AE8B-4F8B-BE9A-0A84B109C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52" name="Text Box 101">
            <a:extLst>
              <a:ext uri="{FF2B5EF4-FFF2-40B4-BE49-F238E27FC236}">
                <a16:creationId xmlns:a16="http://schemas.microsoft.com/office/drawing/2014/main" id="{82605B4B-A2A0-41A1-BF23-EEC868BC3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987" y="3198012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2124E9-5CD7-44A5-A9F9-DDE695235405}"/>
              </a:ext>
            </a:extLst>
          </p:cNvPr>
          <p:cNvSpPr/>
          <p:nvPr/>
        </p:nvSpPr>
        <p:spPr>
          <a:xfrm>
            <a:off x="3204673" y="236923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</a:p>
        </p:txBody>
      </p:sp>
      <p:sp>
        <p:nvSpPr>
          <p:cNvPr id="54" name="Text Box 95">
            <a:extLst>
              <a:ext uri="{FF2B5EF4-FFF2-40B4-BE49-F238E27FC236}">
                <a16:creationId xmlns:a16="http://schemas.microsoft.com/office/drawing/2014/main" id="{4A65778F-F691-4D0A-8383-0760CE351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525" y="1378343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C72312-4679-48F8-9AE5-61BBAA76BAB2}"/>
              </a:ext>
            </a:extLst>
          </p:cNvPr>
          <p:cNvSpPr/>
          <p:nvPr/>
        </p:nvSpPr>
        <p:spPr>
          <a:xfrm>
            <a:off x="3029129" y="1331508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CDCBB7-DF3C-4BCC-9FA8-C5B480F976C8}"/>
              </a:ext>
            </a:extLst>
          </p:cNvPr>
          <p:cNvSpPr/>
          <p:nvPr/>
        </p:nvSpPr>
        <p:spPr>
          <a:xfrm>
            <a:off x="5497638" y="244120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5BAE0A-C8A8-48A6-9507-1292A8A2FF46}"/>
              </a:ext>
            </a:extLst>
          </p:cNvPr>
          <p:cNvSpPr/>
          <p:nvPr/>
        </p:nvSpPr>
        <p:spPr>
          <a:xfrm>
            <a:off x="2632091" y="5011667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BFC56B98-9C00-4008-ADE9-2990070B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466" y="5001228"/>
            <a:ext cx="1361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4A4C9F9-6D23-4427-A593-80462BFD627E}"/>
              </a:ext>
            </a:extLst>
          </p:cNvPr>
          <p:cNvSpPr/>
          <p:nvPr/>
        </p:nvSpPr>
        <p:spPr>
          <a:xfrm>
            <a:off x="2394407" y="4124463"/>
            <a:ext cx="1274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1D4ED1D-4B8F-4B16-810B-8EF9AE6E2745}"/>
              </a:ext>
            </a:extLst>
          </p:cNvPr>
          <p:cNvSpPr/>
          <p:nvPr/>
        </p:nvSpPr>
        <p:spPr>
          <a:xfrm>
            <a:off x="2594065" y="6368273"/>
            <a:ext cx="6790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Christmas Gathering December 6</a:t>
            </a:r>
            <a:r>
              <a:rPr lang="en-US" sz="2400" b="1" baseline="30000" dirty="0">
                <a:solidFill>
                  <a:schemeClr val="accent4"/>
                </a:solidFill>
              </a:rPr>
              <a:t>th</a:t>
            </a:r>
            <a:r>
              <a:rPr lang="en-US" sz="2400" b="1" dirty="0">
                <a:solidFill>
                  <a:schemeClr val="accent4"/>
                </a:solidFill>
              </a:rPr>
              <a:t> at 7 pm</a:t>
            </a:r>
          </a:p>
        </p:txBody>
      </p:sp>
      <p:sp>
        <p:nvSpPr>
          <p:cNvPr id="61" name="Text Box 72">
            <a:extLst>
              <a:ext uri="{FF2B5EF4-FFF2-40B4-BE49-F238E27FC236}">
                <a16:creationId xmlns:a16="http://schemas.microsoft.com/office/drawing/2014/main" id="{F9320E80-0B41-4FB2-B8C5-387C07D19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349" y="3532493"/>
            <a:ext cx="2106314" cy="3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chemeClr val="accent3">
                    <a:lumMod val="50000"/>
                  </a:schemeClr>
                </a:solidFill>
                <a:latin typeface="Gadugi" panose="020B0502040204020203" pitchFamily="34" charset="0"/>
              </a:rPr>
              <a:t>Bring - A - Buddy</a:t>
            </a:r>
          </a:p>
        </p:txBody>
      </p:sp>
      <p:sp>
        <p:nvSpPr>
          <p:cNvPr id="62" name="Text Box 378">
            <a:extLst>
              <a:ext uri="{FF2B5EF4-FFF2-40B4-BE49-F238E27FC236}">
                <a16:creationId xmlns:a16="http://schemas.microsoft.com/office/drawing/2014/main" id="{D75C2AA6-3C6E-4496-94AE-F67ABB40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794" y="3304965"/>
            <a:ext cx="2542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D52E25"/>
                </a:solidFill>
                <a:latin typeface="Last Ninja" panose="020B0500000000000000" pitchFamily="34" charset="0"/>
              </a:rPr>
              <a:t>Board Breaking!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79B3A0F-9121-479A-8064-5A6B7C586642}"/>
              </a:ext>
            </a:extLst>
          </p:cNvPr>
          <p:cNvSpPr/>
          <p:nvPr/>
        </p:nvSpPr>
        <p:spPr>
          <a:xfrm>
            <a:off x="5832332" y="3088395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pic>
        <p:nvPicPr>
          <p:cNvPr id="64" name="Picture 71">
            <a:extLst>
              <a:ext uri="{FF2B5EF4-FFF2-40B4-BE49-F238E27FC236}">
                <a16:creationId xmlns:a16="http://schemas.microsoft.com/office/drawing/2014/main" id="{BCE2CD80-8156-48DC-B013-29824B233679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30709" y="3114408"/>
            <a:ext cx="568025" cy="7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62BD05C-E2C1-48CA-A28E-E17E5B2D1D60}"/>
              </a:ext>
            </a:extLst>
          </p:cNvPr>
          <p:cNvSpPr/>
          <p:nvPr/>
        </p:nvSpPr>
        <p:spPr>
          <a:xfrm>
            <a:off x="2484920" y="5801020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2A51E4-35F0-4A97-A1A7-58942B3D63FF}"/>
              </a:ext>
            </a:extLst>
          </p:cNvPr>
          <p:cNvSpPr/>
          <p:nvPr/>
        </p:nvSpPr>
        <p:spPr>
          <a:xfrm>
            <a:off x="6411515" y="5801020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E504BA-3AF5-45BD-AFB0-E44950F9C477}"/>
              </a:ext>
            </a:extLst>
          </p:cNvPr>
          <p:cNvSpPr/>
          <p:nvPr/>
        </p:nvSpPr>
        <p:spPr>
          <a:xfrm>
            <a:off x="7460057" y="1176378"/>
            <a:ext cx="13938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Christ-mas Gathering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7 pm</a:t>
            </a:r>
          </a:p>
          <a:p>
            <a:pPr algn="ctr"/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231965-EB7F-443D-B508-5C3B1551AEF1}"/>
              </a:ext>
            </a:extLst>
          </p:cNvPr>
          <p:cNvSpPr/>
          <p:nvPr/>
        </p:nvSpPr>
        <p:spPr>
          <a:xfrm>
            <a:off x="5095985" y="35412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DCE7D1-3D49-4DE4-976E-8D7C58FE7C57}"/>
              </a:ext>
            </a:extLst>
          </p:cNvPr>
          <p:cNvSpPr txBox="1"/>
          <p:nvPr/>
        </p:nvSpPr>
        <p:spPr>
          <a:xfrm>
            <a:off x="2684066" y="5340021"/>
            <a:ext cx="106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29EA988-1B2F-4D46-9591-5E955A498965}"/>
              </a:ext>
            </a:extLst>
          </p:cNvPr>
          <p:cNvSpPr txBox="1"/>
          <p:nvPr/>
        </p:nvSpPr>
        <p:spPr>
          <a:xfrm>
            <a:off x="3952869" y="5367060"/>
            <a:ext cx="9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23A4FD-3EB0-42FD-A7B4-2D3E035F4D37}"/>
              </a:ext>
            </a:extLst>
          </p:cNvPr>
          <p:cNvSpPr txBox="1"/>
          <p:nvPr/>
        </p:nvSpPr>
        <p:spPr>
          <a:xfrm>
            <a:off x="6486438" y="5373371"/>
            <a:ext cx="96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2CB05E9-019F-4B83-A588-B69ED0700938}"/>
              </a:ext>
            </a:extLst>
          </p:cNvPr>
          <p:cNvSpPr txBox="1"/>
          <p:nvPr/>
        </p:nvSpPr>
        <p:spPr>
          <a:xfrm>
            <a:off x="6207022" y="4308175"/>
            <a:ext cx="136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63B663-8874-4502-BEFD-C722BD7E59EB}"/>
              </a:ext>
            </a:extLst>
          </p:cNvPr>
          <p:cNvSpPr txBox="1"/>
          <p:nvPr/>
        </p:nvSpPr>
        <p:spPr>
          <a:xfrm>
            <a:off x="5696493" y="4010745"/>
            <a:ext cx="262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Merry Christmas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E651495-F1B2-4164-96C1-D2E5176995EB}"/>
              </a:ext>
            </a:extLst>
          </p:cNvPr>
          <p:cNvSpPr/>
          <p:nvPr/>
        </p:nvSpPr>
        <p:spPr>
          <a:xfrm>
            <a:off x="3476568" y="4450725"/>
            <a:ext cx="1563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CAMP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69C104-5812-4C1B-AAD3-6E251762E832}"/>
              </a:ext>
            </a:extLst>
          </p:cNvPr>
          <p:cNvSpPr txBox="1"/>
          <p:nvPr/>
        </p:nvSpPr>
        <p:spPr>
          <a:xfrm>
            <a:off x="7440887" y="2258654"/>
            <a:ext cx="153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Little Ninja Testing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FDECF56-B93A-4B45-B40D-828D96C6E410}"/>
              </a:ext>
            </a:extLst>
          </p:cNvPr>
          <p:cNvSpPr txBox="1"/>
          <p:nvPr/>
        </p:nvSpPr>
        <p:spPr>
          <a:xfrm>
            <a:off x="4989794" y="4745465"/>
            <a:ext cx="124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Happy New Year Closed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3C02FC-7111-4B08-85A1-161DEDEAE009}"/>
              </a:ext>
            </a:extLst>
          </p:cNvPr>
          <p:cNvSpPr txBox="1"/>
          <p:nvPr/>
        </p:nvSpPr>
        <p:spPr>
          <a:xfrm>
            <a:off x="7696010" y="5333877"/>
            <a:ext cx="96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0019B56-97DD-46B6-B7CB-304BB32A4896}"/>
              </a:ext>
            </a:extLst>
          </p:cNvPr>
          <p:cNvSpPr txBox="1"/>
          <p:nvPr/>
        </p:nvSpPr>
        <p:spPr>
          <a:xfrm>
            <a:off x="8774671" y="2424664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OBE Mistletoe</a:t>
            </a:r>
          </a:p>
          <a:p>
            <a:pPr algn="ctr"/>
            <a:r>
              <a:rPr lang="en-US" sz="1400" dirty="0"/>
              <a:t>Mkt 10-1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F3264A4-E598-4E64-B7B1-C9844AC7090A}"/>
              </a:ext>
            </a:extLst>
          </p:cNvPr>
          <p:cNvSpPr txBox="1"/>
          <p:nvPr/>
        </p:nvSpPr>
        <p:spPr>
          <a:xfrm>
            <a:off x="8788131" y="153599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DIY Christmas</a:t>
            </a:r>
          </a:p>
          <a:p>
            <a:pPr algn="ctr"/>
            <a:r>
              <a:rPr lang="en-US" sz="1400" dirty="0"/>
              <a:t>Gifts 3pm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C4BB1F-3947-4F45-89A3-012F52B219F6}"/>
              </a:ext>
            </a:extLst>
          </p:cNvPr>
          <p:cNvSpPr txBox="1"/>
          <p:nvPr/>
        </p:nvSpPr>
        <p:spPr>
          <a:xfrm>
            <a:off x="3646765" y="4069011"/>
            <a:ext cx="1390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Classes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2BDC85-F5D5-4195-84BD-77F6B8793680}"/>
              </a:ext>
            </a:extLst>
          </p:cNvPr>
          <p:cNvSpPr txBox="1"/>
          <p:nvPr/>
        </p:nvSpPr>
        <p:spPr>
          <a:xfrm>
            <a:off x="3646765" y="4955811"/>
            <a:ext cx="1390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Classes</a:t>
            </a:r>
          </a:p>
        </p:txBody>
      </p:sp>
    </p:spTree>
    <p:extLst>
      <p:ext uri="{BB962C8B-B14F-4D97-AF65-F5344CB8AC3E}">
        <p14:creationId xmlns:p14="http://schemas.microsoft.com/office/powerpoint/2010/main" val="360859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57" y="839411"/>
            <a:ext cx="7603618" cy="490119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84174" y="1089446"/>
            <a:ext cx="790601" cy="453324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OCTOBER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35940" y="214382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94676" y="2036337"/>
            <a:ext cx="4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1620" y="201132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7883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2147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67983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8264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1700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8007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414807" y="2933468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68237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9467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4889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09533" y="38528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148591" y="38622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2200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65638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66970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4865459" y="4004762"/>
            <a:ext cx="2584340" cy="810212"/>
            <a:chOff x="3173785" y="3102002"/>
            <a:chExt cx="3019067" cy="779466"/>
          </a:xfrm>
        </p:grpSpPr>
        <p:grpSp>
          <p:nvGrpSpPr>
            <p:cNvPr id="151" name="Group 223"/>
            <p:cNvGrpSpPr>
              <a:grpSpLocks/>
            </p:cNvGrpSpPr>
            <p:nvPr/>
          </p:nvGrpSpPr>
          <p:grpSpPr bwMode="auto">
            <a:xfrm>
              <a:off x="3486160" y="3102002"/>
              <a:ext cx="2706692" cy="779466"/>
              <a:chOff x="2196" y="2818"/>
              <a:chExt cx="1705" cy="491"/>
            </a:xfrm>
          </p:grpSpPr>
          <p:sp>
            <p:nvSpPr>
              <p:cNvPr id="153" name="Text Box 72"/>
              <p:cNvSpPr txBox="1">
                <a:spLocks noChangeArrowheads="1"/>
              </p:cNvSpPr>
              <p:nvPr/>
            </p:nvSpPr>
            <p:spPr bwMode="auto">
              <a:xfrm>
                <a:off x="2196" y="3104"/>
                <a:ext cx="155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Gadugi" panose="020B0502040204020203" pitchFamily="34" charset="0"/>
                  </a:rPr>
                  <a:t>Bring - A - Buddy</a:t>
                </a:r>
              </a:p>
            </p:txBody>
          </p:sp>
          <p:pic>
            <p:nvPicPr>
              <p:cNvPr id="154" name="Picture 71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483" y="2818"/>
                <a:ext cx="41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2" name="Text Box 378"/>
            <p:cNvSpPr txBox="1">
              <a:spLocks noChangeArrowheads="1"/>
            </p:cNvSpPr>
            <p:nvPr/>
          </p:nvSpPr>
          <p:spPr bwMode="auto">
            <a:xfrm>
              <a:off x="3173785" y="3328607"/>
              <a:ext cx="2969992" cy="35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Board Breaking!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10073813" y="1048130"/>
            <a:ext cx="790601" cy="436997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OCTOBER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44201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428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937803" y="115552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249758" y="11505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471277" y="114812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699586" y="10950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402693" y="4757793"/>
            <a:ext cx="82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92656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177407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422823" y="4770585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654291" y="474147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690292" y="47479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77" y="11745"/>
            <a:ext cx="1846757" cy="886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770" y="11161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30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89952" y="114913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5082" y="400228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D8F0FB-B491-483A-A91E-E312C5581A0E}"/>
              </a:ext>
            </a:extLst>
          </p:cNvPr>
          <p:cNvSpPr/>
          <p:nvPr/>
        </p:nvSpPr>
        <p:spPr>
          <a:xfrm>
            <a:off x="8492883" y="4018451"/>
            <a:ext cx="1770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Parent Student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 Family Karate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675D948-D36E-4EEE-81AB-336E62BBD2B2}"/>
              </a:ext>
            </a:extLst>
          </p:cNvPr>
          <p:cNvSpPr/>
          <p:nvPr/>
        </p:nvSpPr>
        <p:spPr>
          <a:xfrm>
            <a:off x="2974222" y="3242114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11E5C54-580B-4151-AE17-DE86BC0955DE}"/>
              </a:ext>
            </a:extLst>
          </p:cNvPr>
          <p:cNvSpPr/>
          <p:nvPr/>
        </p:nvSpPr>
        <p:spPr>
          <a:xfrm>
            <a:off x="2518287" y="2922786"/>
            <a:ext cx="1266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sz="16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D5AA6D6-F840-443E-98B2-A0842F89924C}"/>
              </a:ext>
            </a:extLst>
          </p:cNvPr>
          <p:cNvSpPr/>
          <p:nvPr/>
        </p:nvSpPr>
        <p:spPr>
          <a:xfrm>
            <a:off x="7362419" y="3326431"/>
            <a:ext cx="1548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Little Ninja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E8214-D1AD-4C5D-BCB9-6F43AE10B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71" name="Text Box 101">
            <a:extLst>
              <a:ext uri="{FF2B5EF4-FFF2-40B4-BE49-F238E27FC236}">
                <a16:creationId xmlns:a16="http://schemas.microsoft.com/office/drawing/2014/main" id="{D4FF3A73-EABC-43B0-AA00-5807CEBEA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861" y="147599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993499D-3913-4E04-8883-53B716C89857}"/>
              </a:ext>
            </a:extLst>
          </p:cNvPr>
          <p:cNvSpPr/>
          <p:nvPr/>
        </p:nvSpPr>
        <p:spPr>
          <a:xfrm>
            <a:off x="3284302" y="416721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91" name="Text Box 95">
            <a:extLst>
              <a:ext uri="{FF2B5EF4-FFF2-40B4-BE49-F238E27FC236}">
                <a16:creationId xmlns:a16="http://schemas.microsoft.com/office/drawing/2014/main" id="{3CD453CD-CF35-4E78-BF26-18547E97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341" y="2364813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FF25F71-95CB-4648-848B-A719F8398360}"/>
              </a:ext>
            </a:extLst>
          </p:cNvPr>
          <p:cNvSpPr/>
          <p:nvPr/>
        </p:nvSpPr>
        <p:spPr>
          <a:xfrm>
            <a:off x="5579025" y="3214315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816DE3D-1BE2-40B7-92AB-51DAF2467D3E}"/>
              </a:ext>
            </a:extLst>
          </p:cNvPr>
          <p:cNvSpPr/>
          <p:nvPr/>
        </p:nvSpPr>
        <p:spPr>
          <a:xfrm>
            <a:off x="3265802" y="234439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5E1C7D7-4AB8-4740-9554-465BD11631BE}"/>
              </a:ext>
            </a:extLst>
          </p:cNvPr>
          <p:cNvSpPr/>
          <p:nvPr/>
        </p:nvSpPr>
        <p:spPr>
          <a:xfrm>
            <a:off x="5843778" y="4044405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97" name="Text Box 101">
            <a:extLst>
              <a:ext uri="{FF2B5EF4-FFF2-40B4-BE49-F238E27FC236}">
                <a16:creationId xmlns:a16="http://schemas.microsoft.com/office/drawing/2014/main" id="{C2940FEB-10D9-49F1-ABAD-35D6F7FD2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241" y="147246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F984B-85F8-4210-9FB9-42FD95C75907}"/>
              </a:ext>
            </a:extLst>
          </p:cNvPr>
          <p:cNvSpPr/>
          <p:nvPr/>
        </p:nvSpPr>
        <p:spPr>
          <a:xfrm>
            <a:off x="5797970" y="511723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62FC6-9FB4-42A3-A490-5400E29F3512}"/>
              </a:ext>
            </a:extLst>
          </p:cNvPr>
          <p:cNvSpPr/>
          <p:nvPr/>
        </p:nvSpPr>
        <p:spPr>
          <a:xfrm>
            <a:off x="3228808" y="5048777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4345A90-A282-4C21-B634-D60E98448964}"/>
              </a:ext>
            </a:extLst>
          </p:cNvPr>
          <p:cNvSpPr txBox="1"/>
          <p:nvPr/>
        </p:nvSpPr>
        <p:spPr>
          <a:xfrm>
            <a:off x="8551802" y="4434771"/>
            <a:ext cx="165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Fall Fest Demo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25A67AA-D59B-4058-86F4-26E29461B1B2}"/>
              </a:ext>
            </a:extLst>
          </p:cNvPr>
          <p:cNvSpPr/>
          <p:nvPr/>
        </p:nvSpPr>
        <p:spPr>
          <a:xfrm>
            <a:off x="7507718" y="1473870"/>
            <a:ext cx="12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Demo </a:t>
            </a:r>
          </a:p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Team 4pm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4A531D7-8123-4DBC-B443-150B80FF9C9C}"/>
              </a:ext>
            </a:extLst>
          </p:cNvPr>
          <p:cNvSpPr/>
          <p:nvPr/>
        </p:nvSpPr>
        <p:spPr>
          <a:xfrm>
            <a:off x="7519438" y="2385929"/>
            <a:ext cx="12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Demo </a:t>
            </a:r>
          </a:p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Team 4pm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A00D04-95CF-4962-8D03-C8586F6F0D4B}"/>
              </a:ext>
            </a:extLst>
          </p:cNvPr>
          <p:cNvSpPr/>
          <p:nvPr/>
        </p:nvSpPr>
        <p:spPr>
          <a:xfrm>
            <a:off x="7251778" y="3142013"/>
            <a:ext cx="17317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Demo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AFF658-3599-42BE-95BE-50481372EFEE}"/>
              </a:ext>
            </a:extLst>
          </p:cNvPr>
          <p:cNvSpPr txBox="1"/>
          <p:nvPr/>
        </p:nvSpPr>
        <p:spPr>
          <a:xfrm>
            <a:off x="7553719" y="4434771"/>
            <a:ext cx="111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JR Testing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2B2386F-5D6C-462E-BFC0-F75E2A0668FF}"/>
              </a:ext>
            </a:extLst>
          </p:cNvPr>
          <p:cNvSpPr/>
          <p:nvPr/>
        </p:nvSpPr>
        <p:spPr>
          <a:xfrm>
            <a:off x="7216211" y="4210177"/>
            <a:ext cx="17317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Demo Team</a:t>
            </a:r>
          </a:p>
        </p:txBody>
      </p:sp>
    </p:spTree>
    <p:extLst>
      <p:ext uri="{BB962C8B-B14F-4D97-AF65-F5344CB8AC3E}">
        <p14:creationId xmlns:p14="http://schemas.microsoft.com/office/powerpoint/2010/main" val="544515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A801D-D016-480E-9EC1-A036F3E24392}"/>
              </a:ext>
            </a:extLst>
          </p:cNvPr>
          <p:cNvSpPr/>
          <p:nvPr/>
        </p:nvSpPr>
        <p:spPr>
          <a:xfrm>
            <a:off x="3179162" y="467782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CE8D2-DD81-49D6-9198-EE687CAC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63" y="185737"/>
            <a:ext cx="1153799" cy="1220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2E4FD-1CBB-474F-8D89-3C024389E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4" y="363691"/>
            <a:ext cx="1675469" cy="856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6287A-D6DE-429B-8FA2-D63847CDE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94" y="1406038"/>
            <a:ext cx="8697655" cy="477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5B891-6601-4ACA-B382-7368F23881E5}"/>
              </a:ext>
            </a:extLst>
          </p:cNvPr>
          <p:cNvSpPr txBox="1"/>
          <p:nvPr/>
        </p:nvSpPr>
        <p:spPr>
          <a:xfrm>
            <a:off x="4520094" y="16113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304A7-C8A0-4B33-A7FF-B2E2ADA427B7}"/>
              </a:ext>
            </a:extLst>
          </p:cNvPr>
          <p:cNvSpPr txBox="1"/>
          <p:nvPr/>
        </p:nvSpPr>
        <p:spPr>
          <a:xfrm>
            <a:off x="3096486" y="162295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7766E-8458-44EF-BDFE-A15DE5847D10}"/>
              </a:ext>
            </a:extLst>
          </p:cNvPr>
          <p:cNvSpPr txBox="1"/>
          <p:nvPr/>
        </p:nvSpPr>
        <p:spPr>
          <a:xfrm>
            <a:off x="1649894" y="513366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3731A-7591-4301-AEFE-1F449C968035}"/>
              </a:ext>
            </a:extLst>
          </p:cNvPr>
          <p:cNvSpPr txBox="1"/>
          <p:nvPr/>
        </p:nvSpPr>
        <p:spPr>
          <a:xfrm>
            <a:off x="5969609" y="16245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A50BA-9B3B-436E-B087-C8702EBEFEB0}"/>
              </a:ext>
            </a:extLst>
          </p:cNvPr>
          <p:cNvSpPr txBox="1"/>
          <p:nvPr/>
        </p:nvSpPr>
        <p:spPr>
          <a:xfrm>
            <a:off x="3111067" y="512391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A387B-AB48-4B9F-A4F6-AE075DE39B51}"/>
              </a:ext>
            </a:extLst>
          </p:cNvPr>
          <p:cNvSpPr txBox="1"/>
          <p:nvPr/>
        </p:nvSpPr>
        <p:spPr>
          <a:xfrm>
            <a:off x="8868023" y="16245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72846-4364-4872-B97F-B0609F03EFB1}"/>
              </a:ext>
            </a:extLst>
          </p:cNvPr>
          <p:cNvSpPr txBox="1"/>
          <p:nvPr/>
        </p:nvSpPr>
        <p:spPr>
          <a:xfrm>
            <a:off x="7418816" y="162295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146E9-C0FC-43E8-8BA1-FB62AEAFB569}"/>
              </a:ext>
            </a:extLst>
          </p:cNvPr>
          <p:cNvSpPr txBox="1"/>
          <p:nvPr/>
        </p:nvSpPr>
        <p:spPr>
          <a:xfrm>
            <a:off x="4520094" y="512391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82427-AF17-4592-93AB-8C6EFC073CA6}"/>
              </a:ext>
            </a:extLst>
          </p:cNvPr>
          <p:cNvSpPr txBox="1"/>
          <p:nvPr/>
        </p:nvSpPr>
        <p:spPr>
          <a:xfrm>
            <a:off x="1632900" y="163231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59E24-0741-4A02-B272-D7622F173CAD}"/>
              </a:ext>
            </a:extLst>
          </p:cNvPr>
          <p:cNvSpPr txBox="1"/>
          <p:nvPr/>
        </p:nvSpPr>
        <p:spPr>
          <a:xfrm>
            <a:off x="3106826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15B80-FE62-4F04-B255-03521D78B9F3}"/>
              </a:ext>
            </a:extLst>
          </p:cNvPr>
          <p:cNvSpPr txBox="1"/>
          <p:nvPr/>
        </p:nvSpPr>
        <p:spPr>
          <a:xfrm>
            <a:off x="1637855" y="3411782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7A3DD6-8633-484D-B941-282DF475A669}"/>
              </a:ext>
            </a:extLst>
          </p:cNvPr>
          <p:cNvSpPr txBox="1"/>
          <p:nvPr/>
        </p:nvSpPr>
        <p:spPr>
          <a:xfrm>
            <a:off x="4504487" y="3388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9468B-F479-45A4-8430-B2289946E56D}"/>
              </a:ext>
            </a:extLst>
          </p:cNvPr>
          <p:cNvSpPr txBox="1"/>
          <p:nvPr/>
        </p:nvSpPr>
        <p:spPr>
          <a:xfrm>
            <a:off x="1651731" y="42942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4669D0-02CC-4CCF-AA2A-BA3EF7570D44}"/>
              </a:ext>
            </a:extLst>
          </p:cNvPr>
          <p:cNvSpPr txBox="1"/>
          <p:nvPr/>
        </p:nvSpPr>
        <p:spPr>
          <a:xfrm>
            <a:off x="8812697" y="51598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57D3D-7264-471B-AF90-BB708399C268}"/>
              </a:ext>
            </a:extLst>
          </p:cNvPr>
          <p:cNvSpPr txBox="1"/>
          <p:nvPr/>
        </p:nvSpPr>
        <p:spPr>
          <a:xfrm>
            <a:off x="5946866" y="51468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90358-92D6-40B5-A457-F5F1B61C7E15}"/>
              </a:ext>
            </a:extLst>
          </p:cNvPr>
          <p:cNvSpPr txBox="1"/>
          <p:nvPr/>
        </p:nvSpPr>
        <p:spPr>
          <a:xfrm>
            <a:off x="3106826" y="425100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729AB-3BFF-4C37-8CC5-BB5F4EB7C6FF}"/>
              </a:ext>
            </a:extLst>
          </p:cNvPr>
          <p:cNvSpPr txBox="1"/>
          <p:nvPr/>
        </p:nvSpPr>
        <p:spPr>
          <a:xfrm>
            <a:off x="5939429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6075D-FB0D-45F5-AC75-C9D3E16B8EDE}"/>
              </a:ext>
            </a:extLst>
          </p:cNvPr>
          <p:cNvSpPr txBox="1"/>
          <p:nvPr/>
        </p:nvSpPr>
        <p:spPr>
          <a:xfrm>
            <a:off x="8847695" y="337251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51D7A7-1ECB-4E5F-BFEF-D88A3084D673}"/>
              </a:ext>
            </a:extLst>
          </p:cNvPr>
          <p:cNvSpPr txBox="1"/>
          <p:nvPr/>
        </p:nvSpPr>
        <p:spPr>
          <a:xfrm>
            <a:off x="7405878" y="33747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230A07-8F5E-4DD5-B00E-04765F0E143A}"/>
              </a:ext>
            </a:extLst>
          </p:cNvPr>
          <p:cNvSpPr txBox="1"/>
          <p:nvPr/>
        </p:nvSpPr>
        <p:spPr>
          <a:xfrm>
            <a:off x="7359839" y="516972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D5655E-5881-4FBF-B837-A85E770DC10D}"/>
              </a:ext>
            </a:extLst>
          </p:cNvPr>
          <p:cNvSpPr txBox="1"/>
          <p:nvPr/>
        </p:nvSpPr>
        <p:spPr>
          <a:xfrm>
            <a:off x="7358353" y="43038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72B45-E53A-4816-961E-124ECC60C1DE}"/>
              </a:ext>
            </a:extLst>
          </p:cNvPr>
          <p:cNvSpPr txBox="1"/>
          <p:nvPr/>
        </p:nvSpPr>
        <p:spPr>
          <a:xfrm>
            <a:off x="5923275" y="425100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5B6BA1-F57A-47D3-BE4D-693BE532AD22}"/>
              </a:ext>
            </a:extLst>
          </p:cNvPr>
          <p:cNvSpPr txBox="1"/>
          <p:nvPr/>
        </p:nvSpPr>
        <p:spPr>
          <a:xfrm>
            <a:off x="4490161" y="42541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69A354-925F-4943-A41F-A2F32AFC2A95}"/>
              </a:ext>
            </a:extLst>
          </p:cNvPr>
          <p:cNvSpPr txBox="1"/>
          <p:nvPr/>
        </p:nvSpPr>
        <p:spPr>
          <a:xfrm>
            <a:off x="8822577" y="42540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D927A6-6AB1-42C5-800C-32F076AE6390}"/>
              </a:ext>
            </a:extLst>
          </p:cNvPr>
          <p:cNvSpPr/>
          <p:nvPr/>
        </p:nvSpPr>
        <p:spPr>
          <a:xfrm>
            <a:off x="10322249" y="1202693"/>
            <a:ext cx="78227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PTEMBER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E1D977-3F0D-43FF-8778-88B2B4F4120A}"/>
              </a:ext>
            </a:extLst>
          </p:cNvPr>
          <p:cNvSpPr/>
          <p:nvPr/>
        </p:nvSpPr>
        <p:spPr>
          <a:xfrm>
            <a:off x="1872795" y="6314887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1BA65-C81B-4381-9C6D-6D48E9DBEA9C}"/>
              </a:ext>
            </a:extLst>
          </p:cNvPr>
          <p:cNvSpPr/>
          <p:nvPr/>
        </p:nvSpPr>
        <p:spPr>
          <a:xfrm>
            <a:off x="3797531" y="4843179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879B94-ED20-4425-BAFA-35CC4CEF64DE}"/>
              </a:ext>
            </a:extLst>
          </p:cNvPr>
          <p:cNvSpPr/>
          <p:nvPr/>
        </p:nvSpPr>
        <p:spPr>
          <a:xfrm>
            <a:off x="5509506" y="4499785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A3E4A-EF99-4E93-92FB-5193FD3F1D92}"/>
              </a:ext>
            </a:extLst>
          </p:cNvPr>
          <p:cNvSpPr/>
          <p:nvPr/>
        </p:nvSpPr>
        <p:spPr>
          <a:xfrm>
            <a:off x="5343980" y="199266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37" name="Text Box 124">
            <a:extLst>
              <a:ext uri="{FF2B5EF4-FFF2-40B4-BE49-F238E27FC236}">
                <a16:creationId xmlns:a16="http://schemas.microsoft.com/office/drawing/2014/main" id="{4CBBEA18-330E-4438-BF25-02991DF32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786" y="4635114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8" name="Text Box 95">
            <a:extLst>
              <a:ext uri="{FF2B5EF4-FFF2-40B4-BE49-F238E27FC236}">
                <a16:creationId xmlns:a16="http://schemas.microsoft.com/office/drawing/2014/main" id="{99BB4E51-EADE-4297-9708-8DC68457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130" y="3832864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C33825-0D9D-436D-BA78-60EA1CA74BD0}"/>
              </a:ext>
            </a:extLst>
          </p:cNvPr>
          <p:cNvSpPr/>
          <p:nvPr/>
        </p:nvSpPr>
        <p:spPr>
          <a:xfrm>
            <a:off x="5996149" y="6320056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&amp; </a:t>
            </a:r>
            <a:r>
              <a:rPr lang="en-US" b="1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EA4790-3ACC-4A88-B5C3-CD378183FCBF}"/>
              </a:ext>
            </a:extLst>
          </p:cNvPr>
          <p:cNvSpPr/>
          <p:nvPr/>
        </p:nvSpPr>
        <p:spPr>
          <a:xfrm>
            <a:off x="2478556" y="3741849"/>
            <a:ext cx="130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43B16C-C985-4A37-B729-1C5BE3341E21}"/>
              </a:ext>
            </a:extLst>
          </p:cNvPr>
          <p:cNvSpPr/>
          <p:nvPr/>
        </p:nvSpPr>
        <p:spPr>
          <a:xfrm>
            <a:off x="2590907" y="2787793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095860-CE5D-439B-AD98-FAB1C9620B58}"/>
              </a:ext>
            </a:extLst>
          </p:cNvPr>
          <p:cNvSpPr txBox="1"/>
          <p:nvPr/>
        </p:nvSpPr>
        <p:spPr>
          <a:xfrm>
            <a:off x="1668985" y="252928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078366-732A-4372-B065-B33AEA44DB51}"/>
              </a:ext>
            </a:extLst>
          </p:cNvPr>
          <p:cNvSpPr txBox="1"/>
          <p:nvPr/>
        </p:nvSpPr>
        <p:spPr>
          <a:xfrm>
            <a:off x="3088589" y="2503524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E81B9B-F217-4961-AB7C-1B68EE2CEC62}"/>
              </a:ext>
            </a:extLst>
          </p:cNvPr>
          <p:cNvSpPr txBox="1"/>
          <p:nvPr/>
        </p:nvSpPr>
        <p:spPr>
          <a:xfrm>
            <a:off x="4556916" y="252767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AC753F-1E80-40BB-AC7C-D5A2735DA0A5}"/>
              </a:ext>
            </a:extLst>
          </p:cNvPr>
          <p:cNvSpPr txBox="1"/>
          <p:nvPr/>
        </p:nvSpPr>
        <p:spPr>
          <a:xfrm>
            <a:off x="5979997" y="2506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E9E1AD-4FCD-46FF-AB31-5EC4A69FDF59}"/>
              </a:ext>
            </a:extLst>
          </p:cNvPr>
          <p:cNvSpPr txBox="1"/>
          <p:nvPr/>
        </p:nvSpPr>
        <p:spPr>
          <a:xfrm>
            <a:off x="7460300" y="2529287"/>
            <a:ext cx="50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DB2002-8CAA-45E4-9CB1-BDD093E7D935}"/>
              </a:ext>
            </a:extLst>
          </p:cNvPr>
          <p:cNvSpPr txBox="1"/>
          <p:nvPr/>
        </p:nvSpPr>
        <p:spPr>
          <a:xfrm>
            <a:off x="8809075" y="2506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3" name="Text Box 101">
            <a:extLst>
              <a:ext uri="{FF2B5EF4-FFF2-40B4-BE49-F238E27FC236}">
                <a16:creationId xmlns:a16="http://schemas.microsoft.com/office/drawing/2014/main" id="{892B0D46-3627-420C-9C1B-C679B051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969" y="1910218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4" name="Text Box 124">
            <a:extLst>
              <a:ext uri="{FF2B5EF4-FFF2-40B4-BE49-F238E27FC236}">
                <a16:creationId xmlns:a16="http://schemas.microsoft.com/office/drawing/2014/main" id="{96E729DB-81FA-451B-A5DB-202D7C59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480" y="2805807"/>
            <a:ext cx="1063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57" name="Picture 71">
            <a:extLst>
              <a:ext uri="{FF2B5EF4-FFF2-40B4-BE49-F238E27FC236}">
                <a16:creationId xmlns:a16="http://schemas.microsoft.com/office/drawing/2014/main" id="{AE95BFFC-11A8-411A-8E22-2042590ABF26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49440" y="4324073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E73E759-AB04-4BDD-885D-34C6A566FF3E}"/>
              </a:ext>
            </a:extLst>
          </p:cNvPr>
          <p:cNvSpPr/>
          <p:nvPr/>
        </p:nvSpPr>
        <p:spPr>
          <a:xfrm>
            <a:off x="845437" y="1219844"/>
            <a:ext cx="78227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195278-CDCE-42CB-9431-02648F672A05}"/>
              </a:ext>
            </a:extLst>
          </p:cNvPr>
          <p:cNvSpPr txBox="1"/>
          <p:nvPr/>
        </p:nvSpPr>
        <p:spPr>
          <a:xfrm>
            <a:off x="1438890" y="1862302"/>
            <a:ext cx="173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Labor Day</a:t>
            </a:r>
          </a:p>
          <a:p>
            <a:pPr algn="ctr"/>
            <a:r>
              <a:rPr lang="en-US" dirty="0"/>
              <a:t>CLOSED</a:t>
            </a:r>
          </a:p>
        </p:txBody>
      </p:sp>
      <p:sp>
        <p:nvSpPr>
          <p:cNvPr id="58" name="Text Box 124">
            <a:extLst>
              <a:ext uri="{FF2B5EF4-FFF2-40B4-BE49-F238E27FC236}">
                <a16:creationId xmlns:a16="http://schemas.microsoft.com/office/drawing/2014/main" id="{DA3465F3-F14B-497A-B9A5-D6FEF24B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972" y="5508302"/>
            <a:ext cx="1345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084C7B6-A910-43E8-8E50-D6F62DF0BC30}"/>
              </a:ext>
            </a:extLst>
          </p:cNvPr>
          <p:cNvSpPr/>
          <p:nvPr/>
        </p:nvSpPr>
        <p:spPr>
          <a:xfrm>
            <a:off x="2601327" y="552137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5AFECB-497A-45EF-977E-11DFDB252CCB}"/>
              </a:ext>
            </a:extLst>
          </p:cNvPr>
          <p:cNvSpPr txBox="1"/>
          <p:nvPr/>
        </p:nvSpPr>
        <p:spPr>
          <a:xfrm>
            <a:off x="7286743" y="3461681"/>
            <a:ext cx="1738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Parent’s</a:t>
            </a:r>
          </a:p>
          <a:p>
            <a:pPr algn="ctr"/>
            <a:r>
              <a:rPr lang="en-US" b="1" dirty="0"/>
              <a:t>Night </a:t>
            </a:r>
          </a:p>
          <a:p>
            <a:pPr algn="ctr"/>
            <a:r>
              <a:rPr lang="en-US" b="1" dirty="0"/>
              <a:t>Out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36D3F5-14E2-4108-869F-B0942D670ADF}"/>
              </a:ext>
            </a:extLst>
          </p:cNvPr>
          <p:cNvSpPr txBox="1"/>
          <p:nvPr/>
        </p:nvSpPr>
        <p:spPr>
          <a:xfrm>
            <a:off x="8818942" y="4578048"/>
            <a:ext cx="147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Parent Student Family Karate</a:t>
            </a:r>
          </a:p>
        </p:txBody>
      </p:sp>
    </p:spTree>
    <p:extLst>
      <p:ext uri="{BB962C8B-B14F-4D97-AF65-F5344CB8AC3E}">
        <p14:creationId xmlns:p14="http://schemas.microsoft.com/office/powerpoint/2010/main" val="70416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A801D-D016-480E-9EC1-A036F3E24392}"/>
              </a:ext>
            </a:extLst>
          </p:cNvPr>
          <p:cNvSpPr/>
          <p:nvPr/>
        </p:nvSpPr>
        <p:spPr>
          <a:xfrm>
            <a:off x="3179162" y="467782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CE8D2-DD81-49D6-9198-EE687CAC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63" y="185737"/>
            <a:ext cx="1153799" cy="1220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2E4FD-1CBB-474F-8D89-3C024389E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4" y="363691"/>
            <a:ext cx="1675469" cy="856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6287A-D6DE-429B-8FA2-D63847CDE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7" y="1364752"/>
            <a:ext cx="8697655" cy="477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5B891-6601-4ACA-B382-7368F23881E5}"/>
              </a:ext>
            </a:extLst>
          </p:cNvPr>
          <p:cNvSpPr txBox="1"/>
          <p:nvPr/>
        </p:nvSpPr>
        <p:spPr>
          <a:xfrm>
            <a:off x="4552689" y="516550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304A7-C8A0-4B33-A7FF-B2E2ADA427B7}"/>
              </a:ext>
            </a:extLst>
          </p:cNvPr>
          <p:cNvSpPr txBox="1"/>
          <p:nvPr/>
        </p:nvSpPr>
        <p:spPr>
          <a:xfrm>
            <a:off x="3046558" y="51302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7766E-8458-44EF-BDFE-A15DE5847D10}"/>
              </a:ext>
            </a:extLst>
          </p:cNvPr>
          <p:cNvSpPr txBox="1"/>
          <p:nvPr/>
        </p:nvSpPr>
        <p:spPr>
          <a:xfrm>
            <a:off x="1613243" y="42541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3731A-7591-4301-AEFE-1F449C968035}"/>
              </a:ext>
            </a:extLst>
          </p:cNvPr>
          <p:cNvSpPr txBox="1"/>
          <p:nvPr/>
        </p:nvSpPr>
        <p:spPr>
          <a:xfrm>
            <a:off x="5982840" y="51821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A50BA-9B3B-436E-B087-C8702EBEFEB0}"/>
              </a:ext>
            </a:extLst>
          </p:cNvPr>
          <p:cNvSpPr txBox="1"/>
          <p:nvPr/>
        </p:nvSpPr>
        <p:spPr>
          <a:xfrm>
            <a:off x="3087506" y="42654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A387B-AB48-4B9F-A4F6-AE075DE39B51}"/>
              </a:ext>
            </a:extLst>
          </p:cNvPr>
          <p:cNvSpPr txBox="1"/>
          <p:nvPr/>
        </p:nvSpPr>
        <p:spPr>
          <a:xfrm>
            <a:off x="8822577" y="515747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72846-4364-4872-B97F-B0609F03EFB1}"/>
              </a:ext>
            </a:extLst>
          </p:cNvPr>
          <p:cNvSpPr txBox="1"/>
          <p:nvPr/>
        </p:nvSpPr>
        <p:spPr>
          <a:xfrm>
            <a:off x="7444819" y="51885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146E9-C0FC-43E8-8BA1-FB62AEAFB569}"/>
              </a:ext>
            </a:extLst>
          </p:cNvPr>
          <p:cNvSpPr txBox="1"/>
          <p:nvPr/>
        </p:nvSpPr>
        <p:spPr>
          <a:xfrm>
            <a:off x="1642944" y="248467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82427-AF17-4592-93AB-8C6EFC073CA6}"/>
              </a:ext>
            </a:extLst>
          </p:cNvPr>
          <p:cNvSpPr txBox="1"/>
          <p:nvPr/>
        </p:nvSpPr>
        <p:spPr>
          <a:xfrm>
            <a:off x="1642078" y="51047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59E24-0741-4A02-B272-D7622F173CAD}"/>
              </a:ext>
            </a:extLst>
          </p:cNvPr>
          <p:cNvSpPr txBox="1"/>
          <p:nvPr/>
        </p:nvSpPr>
        <p:spPr>
          <a:xfrm>
            <a:off x="8804346" y="247591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15B80-FE62-4F04-B255-03521D78B9F3}"/>
              </a:ext>
            </a:extLst>
          </p:cNvPr>
          <p:cNvSpPr txBox="1"/>
          <p:nvPr/>
        </p:nvSpPr>
        <p:spPr>
          <a:xfrm>
            <a:off x="7401359" y="2489450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7A3DD6-8633-484D-B941-282DF475A669}"/>
              </a:ext>
            </a:extLst>
          </p:cNvPr>
          <p:cNvSpPr txBox="1"/>
          <p:nvPr/>
        </p:nvSpPr>
        <p:spPr>
          <a:xfrm>
            <a:off x="5934621" y="247114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9468B-F479-45A4-8430-B2289946E56D}"/>
              </a:ext>
            </a:extLst>
          </p:cNvPr>
          <p:cNvSpPr txBox="1"/>
          <p:nvPr/>
        </p:nvSpPr>
        <p:spPr>
          <a:xfrm>
            <a:off x="7377291" y="338955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4669D0-02CC-4CCF-AA2A-BA3EF7570D44}"/>
              </a:ext>
            </a:extLst>
          </p:cNvPr>
          <p:cNvSpPr txBox="1"/>
          <p:nvPr/>
        </p:nvSpPr>
        <p:spPr>
          <a:xfrm>
            <a:off x="4501859" y="248761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57D3D-7264-471B-AF90-BB708399C268}"/>
              </a:ext>
            </a:extLst>
          </p:cNvPr>
          <p:cNvSpPr txBox="1"/>
          <p:nvPr/>
        </p:nvSpPr>
        <p:spPr>
          <a:xfrm>
            <a:off x="3096488" y="24939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90358-92D6-40B5-A457-F5F1B61C7E15}"/>
              </a:ext>
            </a:extLst>
          </p:cNvPr>
          <p:cNvSpPr txBox="1"/>
          <p:nvPr/>
        </p:nvSpPr>
        <p:spPr>
          <a:xfrm>
            <a:off x="8804345" y="33701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729AB-3BFF-4C37-8CC5-BB5F4EB7C6FF}"/>
              </a:ext>
            </a:extLst>
          </p:cNvPr>
          <p:cNvSpPr txBox="1"/>
          <p:nvPr/>
        </p:nvSpPr>
        <p:spPr>
          <a:xfrm>
            <a:off x="5939429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6075D-FB0D-45F5-AC75-C9D3E16B8EDE}"/>
              </a:ext>
            </a:extLst>
          </p:cNvPr>
          <p:cNvSpPr txBox="1"/>
          <p:nvPr/>
        </p:nvSpPr>
        <p:spPr>
          <a:xfrm>
            <a:off x="4508742" y="338955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51D7A7-1ECB-4E5F-BFEF-D88A3084D673}"/>
              </a:ext>
            </a:extLst>
          </p:cNvPr>
          <p:cNvSpPr txBox="1"/>
          <p:nvPr/>
        </p:nvSpPr>
        <p:spPr>
          <a:xfrm>
            <a:off x="3096487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230A07-8F5E-4DD5-B00E-04765F0E143A}"/>
              </a:ext>
            </a:extLst>
          </p:cNvPr>
          <p:cNvSpPr txBox="1"/>
          <p:nvPr/>
        </p:nvSpPr>
        <p:spPr>
          <a:xfrm>
            <a:off x="1627420" y="3383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D5655E-5881-4FBF-B837-A85E770DC10D}"/>
              </a:ext>
            </a:extLst>
          </p:cNvPr>
          <p:cNvSpPr txBox="1"/>
          <p:nvPr/>
        </p:nvSpPr>
        <p:spPr>
          <a:xfrm>
            <a:off x="7372926" y="423510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72B45-E53A-4816-961E-124ECC60C1DE}"/>
              </a:ext>
            </a:extLst>
          </p:cNvPr>
          <p:cNvSpPr txBox="1"/>
          <p:nvPr/>
        </p:nvSpPr>
        <p:spPr>
          <a:xfrm>
            <a:off x="5934620" y="42744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5B6BA1-F57A-47D3-BE4D-693BE532AD22}"/>
              </a:ext>
            </a:extLst>
          </p:cNvPr>
          <p:cNvSpPr txBox="1"/>
          <p:nvPr/>
        </p:nvSpPr>
        <p:spPr>
          <a:xfrm>
            <a:off x="4490161" y="42541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69A354-925F-4943-A41F-A2F32AFC2A95}"/>
              </a:ext>
            </a:extLst>
          </p:cNvPr>
          <p:cNvSpPr txBox="1"/>
          <p:nvPr/>
        </p:nvSpPr>
        <p:spPr>
          <a:xfrm>
            <a:off x="8822577" y="42540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D927A6-6AB1-42C5-800C-32F076AE6390}"/>
              </a:ext>
            </a:extLst>
          </p:cNvPr>
          <p:cNvSpPr/>
          <p:nvPr/>
        </p:nvSpPr>
        <p:spPr>
          <a:xfrm>
            <a:off x="10242692" y="2450428"/>
            <a:ext cx="7822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FF5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3600" b="1" spc="50" dirty="0">
                <a:ln w="0"/>
                <a:solidFill>
                  <a:srgbClr val="FF5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3600" b="1" spc="50" dirty="0">
                <a:ln w="0"/>
                <a:solidFill>
                  <a:srgbClr val="FF5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3600" b="1" spc="50" dirty="0">
                <a:ln w="0"/>
                <a:solidFill>
                  <a:srgbClr val="FF5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E1D977-3F0D-43FF-8778-88B2B4F4120A}"/>
              </a:ext>
            </a:extLst>
          </p:cNvPr>
          <p:cNvSpPr/>
          <p:nvPr/>
        </p:nvSpPr>
        <p:spPr>
          <a:xfrm>
            <a:off x="1872795" y="6314887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32" name="Text Box 101">
            <a:extLst>
              <a:ext uri="{FF2B5EF4-FFF2-40B4-BE49-F238E27FC236}">
                <a16:creationId xmlns:a16="http://schemas.microsoft.com/office/drawing/2014/main" id="{3E9826C6-A2DB-481C-8024-C27DE43CD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8" y="5460144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1BA65-C81B-4381-9C6D-6D48E9DBEA9C}"/>
              </a:ext>
            </a:extLst>
          </p:cNvPr>
          <p:cNvSpPr/>
          <p:nvPr/>
        </p:nvSpPr>
        <p:spPr>
          <a:xfrm>
            <a:off x="3879308" y="4607758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879B94-ED20-4425-BAFA-35CC4CEF64DE}"/>
              </a:ext>
            </a:extLst>
          </p:cNvPr>
          <p:cNvSpPr/>
          <p:nvPr/>
        </p:nvSpPr>
        <p:spPr>
          <a:xfrm>
            <a:off x="5462336" y="4397899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35" name="Text Box 101">
            <a:extLst>
              <a:ext uri="{FF2B5EF4-FFF2-40B4-BE49-F238E27FC236}">
                <a16:creationId xmlns:a16="http://schemas.microsoft.com/office/drawing/2014/main" id="{2CF63536-92BD-4DF8-B9D3-43148C8C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328" y="5519431"/>
            <a:ext cx="1343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A3E4A-EF99-4E93-92FB-5193FD3F1D92}"/>
              </a:ext>
            </a:extLst>
          </p:cNvPr>
          <p:cNvSpPr/>
          <p:nvPr/>
        </p:nvSpPr>
        <p:spPr>
          <a:xfrm>
            <a:off x="5404667" y="364804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37" name="Text Box 124">
            <a:extLst>
              <a:ext uri="{FF2B5EF4-FFF2-40B4-BE49-F238E27FC236}">
                <a16:creationId xmlns:a16="http://schemas.microsoft.com/office/drawing/2014/main" id="{4CBBEA18-330E-4438-BF25-02991DF32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061" y="1892314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8" name="Text Box 95">
            <a:extLst>
              <a:ext uri="{FF2B5EF4-FFF2-40B4-BE49-F238E27FC236}">
                <a16:creationId xmlns:a16="http://schemas.microsoft.com/office/drawing/2014/main" id="{99BB4E51-EADE-4297-9708-8DC68457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418" y="4620406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C33825-0D9D-436D-BA78-60EA1CA74BD0}"/>
              </a:ext>
            </a:extLst>
          </p:cNvPr>
          <p:cNvSpPr/>
          <p:nvPr/>
        </p:nvSpPr>
        <p:spPr>
          <a:xfrm>
            <a:off x="5996149" y="6320056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&amp; </a:t>
            </a:r>
            <a:r>
              <a:rPr lang="en-US" b="1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EA4790-3ACC-4A88-B5C3-CD378183FCBF}"/>
              </a:ext>
            </a:extLst>
          </p:cNvPr>
          <p:cNvSpPr/>
          <p:nvPr/>
        </p:nvSpPr>
        <p:spPr>
          <a:xfrm>
            <a:off x="2626821" y="1897433"/>
            <a:ext cx="130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43B16C-C985-4A37-B729-1C5BE3341E21}"/>
              </a:ext>
            </a:extLst>
          </p:cNvPr>
          <p:cNvSpPr/>
          <p:nvPr/>
        </p:nvSpPr>
        <p:spPr>
          <a:xfrm>
            <a:off x="2455595" y="2719835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869D0F-0FDA-4B93-9050-C488F6503182}"/>
              </a:ext>
            </a:extLst>
          </p:cNvPr>
          <p:cNvSpPr/>
          <p:nvPr/>
        </p:nvSpPr>
        <p:spPr>
          <a:xfrm>
            <a:off x="5184495" y="2222070"/>
            <a:ext cx="16754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Snow Cones</a:t>
            </a:r>
            <a:endParaRPr lang="en-US" sz="1600" b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095860-CE5D-439B-AD98-FAB1C9620B58}"/>
              </a:ext>
            </a:extLst>
          </p:cNvPr>
          <p:cNvSpPr txBox="1"/>
          <p:nvPr/>
        </p:nvSpPr>
        <p:spPr>
          <a:xfrm>
            <a:off x="7377291" y="15917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078366-732A-4372-B065-B33AEA44DB51}"/>
              </a:ext>
            </a:extLst>
          </p:cNvPr>
          <p:cNvSpPr txBox="1"/>
          <p:nvPr/>
        </p:nvSpPr>
        <p:spPr>
          <a:xfrm>
            <a:off x="8804347" y="159958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E81B9B-F217-4961-AB7C-1B68EE2CEC62}"/>
              </a:ext>
            </a:extLst>
          </p:cNvPr>
          <p:cNvSpPr txBox="1"/>
          <p:nvPr/>
        </p:nvSpPr>
        <p:spPr>
          <a:xfrm>
            <a:off x="1623697" y="16354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AC753F-1E80-40BB-AC7C-D5A2735DA0A5}"/>
              </a:ext>
            </a:extLst>
          </p:cNvPr>
          <p:cNvSpPr txBox="1"/>
          <p:nvPr/>
        </p:nvSpPr>
        <p:spPr>
          <a:xfrm>
            <a:off x="3106405" y="16083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E9E1AD-4FCD-46FF-AB31-5EC4A69FDF59}"/>
              </a:ext>
            </a:extLst>
          </p:cNvPr>
          <p:cNvSpPr txBox="1"/>
          <p:nvPr/>
        </p:nvSpPr>
        <p:spPr>
          <a:xfrm>
            <a:off x="4509420" y="1598769"/>
            <a:ext cx="50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DB2002-8CAA-45E4-9CB1-BDD093E7D935}"/>
              </a:ext>
            </a:extLst>
          </p:cNvPr>
          <p:cNvSpPr txBox="1"/>
          <p:nvPr/>
        </p:nvSpPr>
        <p:spPr>
          <a:xfrm>
            <a:off x="5937813" y="16002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53" name="Text Box 101">
            <a:extLst>
              <a:ext uri="{FF2B5EF4-FFF2-40B4-BE49-F238E27FC236}">
                <a16:creationId xmlns:a16="http://schemas.microsoft.com/office/drawing/2014/main" id="{892B0D46-3627-420C-9C1B-C679B051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335" y="2776821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4" name="Text Box 124">
            <a:extLst>
              <a:ext uri="{FF2B5EF4-FFF2-40B4-BE49-F238E27FC236}">
                <a16:creationId xmlns:a16="http://schemas.microsoft.com/office/drawing/2014/main" id="{96E729DB-81FA-451B-A5DB-202D7C59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997" y="3634570"/>
            <a:ext cx="1063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57" name="Picture 71">
            <a:extLst>
              <a:ext uri="{FF2B5EF4-FFF2-40B4-BE49-F238E27FC236}">
                <a16:creationId xmlns:a16="http://schemas.microsoft.com/office/drawing/2014/main" id="{AE95BFFC-11A8-411A-8E22-2042590ABF26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43251" y="4347806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E73E759-AB04-4BDD-885D-34C6A566FF3E}"/>
              </a:ext>
            </a:extLst>
          </p:cNvPr>
          <p:cNvSpPr/>
          <p:nvPr/>
        </p:nvSpPr>
        <p:spPr>
          <a:xfrm>
            <a:off x="1030501" y="2437933"/>
            <a:ext cx="7822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FF5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3600" b="1" spc="50" dirty="0">
                <a:ln w="0"/>
                <a:solidFill>
                  <a:srgbClr val="FF5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3600" b="1" spc="50" dirty="0">
                <a:ln w="0"/>
                <a:solidFill>
                  <a:srgbClr val="FF5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3600" b="1" spc="50" dirty="0">
                <a:ln w="0"/>
                <a:solidFill>
                  <a:srgbClr val="FF5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FE59B6-8861-4160-9E24-20AC6A9789FC}"/>
              </a:ext>
            </a:extLst>
          </p:cNvPr>
          <p:cNvSpPr/>
          <p:nvPr/>
        </p:nvSpPr>
        <p:spPr>
          <a:xfrm>
            <a:off x="7275450" y="5764743"/>
            <a:ext cx="16754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Alligator Alley</a:t>
            </a:r>
            <a:endParaRPr lang="en-US" sz="16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5480EAF-07A0-4CCD-8241-5956E685BC23}"/>
              </a:ext>
            </a:extLst>
          </p:cNvPr>
          <p:cNvSpPr/>
          <p:nvPr/>
        </p:nvSpPr>
        <p:spPr>
          <a:xfrm>
            <a:off x="4170529" y="4775814"/>
            <a:ext cx="324419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Parent Student Family Karate</a:t>
            </a:r>
            <a:endParaRPr lang="en-US" sz="11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0626E5-F209-4192-9292-0D0E75125E11}"/>
              </a:ext>
            </a:extLst>
          </p:cNvPr>
          <p:cNvSpPr/>
          <p:nvPr/>
        </p:nvSpPr>
        <p:spPr>
          <a:xfrm>
            <a:off x="7180198" y="2246499"/>
            <a:ext cx="1867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Gulfarium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843BF41-E226-4D52-BD03-613EE9D25F67}"/>
              </a:ext>
            </a:extLst>
          </p:cNvPr>
          <p:cNvSpPr/>
          <p:nvPr/>
        </p:nvSpPr>
        <p:spPr>
          <a:xfrm>
            <a:off x="7208538" y="4911314"/>
            <a:ext cx="1867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Gulf Breeze Zoo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1581AAD-1A9D-4E78-9A6E-E1267C347E84}"/>
              </a:ext>
            </a:extLst>
          </p:cNvPr>
          <p:cNvSpPr/>
          <p:nvPr/>
        </p:nvSpPr>
        <p:spPr>
          <a:xfrm>
            <a:off x="7174623" y="3136336"/>
            <a:ext cx="1867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OWA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FE0AB62-9738-45A2-83F4-DA0E27E22034}"/>
              </a:ext>
            </a:extLst>
          </p:cNvPr>
          <p:cNvSpPr/>
          <p:nvPr/>
        </p:nvSpPr>
        <p:spPr>
          <a:xfrm>
            <a:off x="7208538" y="4021385"/>
            <a:ext cx="1867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Sam’s Surf City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B584BD2-9EB8-49A3-A0B5-3DAF96AC58CF}"/>
              </a:ext>
            </a:extLst>
          </p:cNvPr>
          <p:cNvSpPr/>
          <p:nvPr/>
        </p:nvSpPr>
        <p:spPr>
          <a:xfrm>
            <a:off x="5158414" y="3942942"/>
            <a:ext cx="16754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Snow Cones</a:t>
            </a:r>
            <a:endParaRPr lang="en-US" sz="1600" b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01EA91F-D71B-4274-847A-F0E4A466725B}"/>
              </a:ext>
            </a:extLst>
          </p:cNvPr>
          <p:cNvSpPr/>
          <p:nvPr/>
        </p:nvSpPr>
        <p:spPr>
          <a:xfrm>
            <a:off x="5167782" y="3115169"/>
            <a:ext cx="16754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Popcorn Day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15C2CF-1C52-44B5-A752-42C1E5D0EB5D}"/>
              </a:ext>
            </a:extLst>
          </p:cNvPr>
          <p:cNvSpPr/>
          <p:nvPr/>
        </p:nvSpPr>
        <p:spPr>
          <a:xfrm>
            <a:off x="5131875" y="4910225"/>
            <a:ext cx="16754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Popcorn Day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843DF68-6F5C-4D98-B6F0-DE7CAA12EF93}"/>
              </a:ext>
            </a:extLst>
          </p:cNvPr>
          <p:cNvSpPr/>
          <p:nvPr/>
        </p:nvSpPr>
        <p:spPr>
          <a:xfrm>
            <a:off x="4375085" y="5750660"/>
            <a:ext cx="16754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Snow Cones</a:t>
            </a:r>
            <a:endParaRPr lang="en-US" sz="1600" b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118F312-D675-4B8D-8B2B-05D142827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7020" y="5219981"/>
            <a:ext cx="871804" cy="554784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ED90BD43-7B29-4346-8943-BC0AFACED6EB}"/>
              </a:ext>
            </a:extLst>
          </p:cNvPr>
          <p:cNvSpPr/>
          <p:nvPr/>
        </p:nvSpPr>
        <p:spPr>
          <a:xfrm>
            <a:off x="5768437" y="5750734"/>
            <a:ext cx="186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E18AC9-5E65-4D39-AD2A-C9C2D7E85B2C}"/>
              </a:ext>
            </a:extLst>
          </p:cNvPr>
          <p:cNvSpPr/>
          <p:nvPr/>
        </p:nvSpPr>
        <p:spPr>
          <a:xfrm>
            <a:off x="3289306" y="6535124"/>
            <a:ext cx="5758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Any Family Karate T-Shirts can be worn to karate classes</a:t>
            </a:r>
          </a:p>
        </p:txBody>
      </p:sp>
    </p:spTree>
    <p:extLst>
      <p:ext uri="{BB962C8B-B14F-4D97-AF65-F5344CB8AC3E}">
        <p14:creationId xmlns:p14="http://schemas.microsoft.com/office/powerpoint/2010/main" val="2577422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A801D-D016-480E-9EC1-A036F3E24392}"/>
              </a:ext>
            </a:extLst>
          </p:cNvPr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CE8D2-DD81-49D6-9198-EE687CAC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63" y="185737"/>
            <a:ext cx="1153799" cy="1220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2E4FD-1CBB-474F-8D89-3C024389E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4" y="363691"/>
            <a:ext cx="1675469" cy="856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6287A-D6DE-429B-8FA2-D63847CDE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7" y="1364752"/>
            <a:ext cx="8697655" cy="477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5B891-6601-4ACA-B382-7368F23881E5}"/>
              </a:ext>
            </a:extLst>
          </p:cNvPr>
          <p:cNvSpPr txBox="1"/>
          <p:nvPr/>
        </p:nvSpPr>
        <p:spPr>
          <a:xfrm>
            <a:off x="4472571" y="5105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304A7-C8A0-4B33-A7FF-B2E2ADA427B7}"/>
              </a:ext>
            </a:extLst>
          </p:cNvPr>
          <p:cNvSpPr txBox="1"/>
          <p:nvPr/>
        </p:nvSpPr>
        <p:spPr>
          <a:xfrm>
            <a:off x="3046558" y="51302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7766E-8458-44EF-BDFE-A15DE5847D10}"/>
              </a:ext>
            </a:extLst>
          </p:cNvPr>
          <p:cNvSpPr txBox="1"/>
          <p:nvPr/>
        </p:nvSpPr>
        <p:spPr>
          <a:xfrm>
            <a:off x="1659311" y="429183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3731A-7591-4301-AEFE-1F449C968035}"/>
              </a:ext>
            </a:extLst>
          </p:cNvPr>
          <p:cNvSpPr txBox="1"/>
          <p:nvPr/>
        </p:nvSpPr>
        <p:spPr>
          <a:xfrm>
            <a:off x="5936839" y="51364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A50BA-9B3B-436E-B087-C8702EBEFEB0}"/>
              </a:ext>
            </a:extLst>
          </p:cNvPr>
          <p:cNvSpPr txBox="1"/>
          <p:nvPr/>
        </p:nvSpPr>
        <p:spPr>
          <a:xfrm>
            <a:off x="3130927" y="42981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A387B-AB48-4B9F-A4F6-AE075DE39B51}"/>
              </a:ext>
            </a:extLst>
          </p:cNvPr>
          <p:cNvSpPr txBox="1"/>
          <p:nvPr/>
        </p:nvSpPr>
        <p:spPr>
          <a:xfrm>
            <a:off x="8828424" y="514826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72846-4364-4872-B97F-B0609F03EFB1}"/>
              </a:ext>
            </a:extLst>
          </p:cNvPr>
          <p:cNvSpPr txBox="1"/>
          <p:nvPr/>
        </p:nvSpPr>
        <p:spPr>
          <a:xfrm>
            <a:off x="7407670" y="51302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146E9-C0FC-43E8-8BA1-FB62AEAFB569}"/>
              </a:ext>
            </a:extLst>
          </p:cNvPr>
          <p:cNvSpPr txBox="1"/>
          <p:nvPr/>
        </p:nvSpPr>
        <p:spPr>
          <a:xfrm>
            <a:off x="1659306" y="258438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82427-AF17-4592-93AB-8C6EFC073CA6}"/>
              </a:ext>
            </a:extLst>
          </p:cNvPr>
          <p:cNvSpPr txBox="1"/>
          <p:nvPr/>
        </p:nvSpPr>
        <p:spPr>
          <a:xfrm>
            <a:off x="1642078" y="51047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59E24-0741-4A02-B272-D7622F173CAD}"/>
              </a:ext>
            </a:extLst>
          </p:cNvPr>
          <p:cNvSpPr txBox="1"/>
          <p:nvPr/>
        </p:nvSpPr>
        <p:spPr>
          <a:xfrm>
            <a:off x="8757742" y="258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15B80-FE62-4F04-B255-03521D78B9F3}"/>
              </a:ext>
            </a:extLst>
          </p:cNvPr>
          <p:cNvSpPr txBox="1"/>
          <p:nvPr/>
        </p:nvSpPr>
        <p:spPr>
          <a:xfrm>
            <a:off x="7402910" y="2584384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7A3DD6-8633-484D-B941-282DF475A669}"/>
              </a:ext>
            </a:extLst>
          </p:cNvPr>
          <p:cNvSpPr txBox="1"/>
          <p:nvPr/>
        </p:nvSpPr>
        <p:spPr>
          <a:xfrm>
            <a:off x="5955101" y="256534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9468B-F479-45A4-8430-B2289946E56D}"/>
              </a:ext>
            </a:extLst>
          </p:cNvPr>
          <p:cNvSpPr txBox="1"/>
          <p:nvPr/>
        </p:nvSpPr>
        <p:spPr>
          <a:xfrm>
            <a:off x="7407671" y="34742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4669D0-02CC-4CCF-AA2A-BA3EF7570D44}"/>
              </a:ext>
            </a:extLst>
          </p:cNvPr>
          <p:cNvSpPr txBox="1"/>
          <p:nvPr/>
        </p:nvSpPr>
        <p:spPr>
          <a:xfrm>
            <a:off x="4472307" y="25869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57D3D-7264-471B-AF90-BB708399C268}"/>
              </a:ext>
            </a:extLst>
          </p:cNvPr>
          <p:cNvSpPr txBox="1"/>
          <p:nvPr/>
        </p:nvSpPr>
        <p:spPr>
          <a:xfrm>
            <a:off x="3111874" y="25796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90358-92D6-40B5-A457-F5F1B61C7E15}"/>
              </a:ext>
            </a:extLst>
          </p:cNvPr>
          <p:cNvSpPr txBox="1"/>
          <p:nvPr/>
        </p:nvSpPr>
        <p:spPr>
          <a:xfrm>
            <a:off x="8836419" y="3459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729AB-3BFF-4C37-8CC5-BB5F4EB7C6FF}"/>
              </a:ext>
            </a:extLst>
          </p:cNvPr>
          <p:cNvSpPr txBox="1"/>
          <p:nvPr/>
        </p:nvSpPr>
        <p:spPr>
          <a:xfrm>
            <a:off x="5926788" y="341165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6075D-FB0D-45F5-AC75-C9D3E16B8EDE}"/>
              </a:ext>
            </a:extLst>
          </p:cNvPr>
          <p:cNvSpPr txBox="1"/>
          <p:nvPr/>
        </p:nvSpPr>
        <p:spPr>
          <a:xfrm>
            <a:off x="4540633" y="347903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51D7A7-1ECB-4E5F-BFEF-D88A3084D673}"/>
              </a:ext>
            </a:extLst>
          </p:cNvPr>
          <p:cNvSpPr txBox="1"/>
          <p:nvPr/>
        </p:nvSpPr>
        <p:spPr>
          <a:xfrm>
            <a:off x="3135690" y="34742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230A07-8F5E-4DD5-B00E-04765F0E143A}"/>
              </a:ext>
            </a:extLst>
          </p:cNvPr>
          <p:cNvSpPr txBox="1"/>
          <p:nvPr/>
        </p:nvSpPr>
        <p:spPr>
          <a:xfrm>
            <a:off x="1673592" y="345523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D5655E-5881-4FBF-B837-A85E770DC10D}"/>
              </a:ext>
            </a:extLst>
          </p:cNvPr>
          <p:cNvSpPr txBox="1"/>
          <p:nvPr/>
        </p:nvSpPr>
        <p:spPr>
          <a:xfrm>
            <a:off x="7372826" y="43238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72B45-E53A-4816-961E-124ECC60C1DE}"/>
              </a:ext>
            </a:extLst>
          </p:cNvPr>
          <p:cNvSpPr txBox="1"/>
          <p:nvPr/>
        </p:nvSpPr>
        <p:spPr>
          <a:xfrm>
            <a:off x="5978919" y="43029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5B6BA1-F57A-47D3-BE4D-693BE532AD22}"/>
              </a:ext>
            </a:extLst>
          </p:cNvPr>
          <p:cNvSpPr txBox="1"/>
          <p:nvPr/>
        </p:nvSpPr>
        <p:spPr>
          <a:xfrm>
            <a:off x="4545387" y="431248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69A354-925F-4943-A41F-A2F32AFC2A95}"/>
              </a:ext>
            </a:extLst>
          </p:cNvPr>
          <p:cNvSpPr txBox="1"/>
          <p:nvPr/>
        </p:nvSpPr>
        <p:spPr>
          <a:xfrm>
            <a:off x="8780640" y="4351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D927A6-6AB1-42C5-800C-32F076AE6390}"/>
              </a:ext>
            </a:extLst>
          </p:cNvPr>
          <p:cNvSpPr/>
          <p:nvPr/>
        </p:nvSpPr>
        <p:spPr>
          <a:xfrm>
            <a:off x="10553413" y="2450428"/>
            <a:ext cx="78227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E1D977-3F0D-43FF-8778-88B2B4F4120A}"/>
              </a:ext>
            </a:extLst>
          </p:cNvPr>
          <p:cNvSpPr/>
          <p:nvPr/>
        </p:nvSpPr>
        <p:spPr>
          <a:xfrm>
            <a:off x="1872795" y="6314887"/>
            <a:ext cx="36110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3:30-4:00 &amp; 4:00-4:30</a:t>
            </a:r>
          </a:p>
        </p:txBody>
      </p:sp>
      <p:sp>
        <p:nvSpPr>
          <p:cNvPr id="32" name="Text Box 101">
            <a:extLst>
              <a:ext uri="{FF2B5EF4-FFF2-40B4-BE49-F238E27FC236}">
                <a16:creationId xmlns:a16="http://schemas.microsoft.com/office/drawing/2014/main" id="{3E9826C6-A2DB-481C-8024-C27DE43CD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23" y="555195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1BA65-C81B-4381-9C6D-6D48E9DBEA9C}"/>
              </a:ext>
            </a:extLst>
          </p:cNvPr>
          <p:cNvSpPr/>
          <p:nvPr/>
        </p:nvSpPr>
        <p:spPr>
          <a:xfrm>
            <a:off x="3830431" y="4823846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879B94-ED20-4425-BAFA-35CC4CEF64DE}"/>
              </a:ext>
            </a:extLst>
          </p:cNvPr>
          <p:cNvSpPr/>
          <p:nvPr/>
        </p:nvSpPr>
        <p:spPr>
          <a:xfrm>
            <a:off x="5502452" y="449974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35" name="Text Box 101">
            <a:extLst>
              <a:ext uri="{FF2B5EF4-FFF2-40B4-BE49-F238E27FC236}">
                <a16:creationId xmlns:a16="http://schemas.microsoft.com/office/drawing/2014/main" id="{2CF63536-92BD-4DF8-B9D3-43148C8C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724" y="3770947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A3E4A-EF99-4E93-92FB-5193FD3F1D92}"/>
              </a:ext>
            </a:extLst>
          </p:cNvPr>
          <p:cNvSpPr/>
          <p:nvPr/>
        </p:nvSpPr>
        <p:spPr>
          <a:xfrm>
            <a:off x="5434619" y="381464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37" name="Text Box 124">
            <a:extLst>
              <a:ext uri="{FF2B5EF4-FFF2-40B4-BE49-F238E27FC236}">
                <a16:creationId xmlns:a16="http://schemas.microsoft.com/office/drawing/2014/main" id="{4CBBEA18-330E-4438-BF25-02991DF32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771" y="5608014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8" name="Text Box 95">
            <a:extLst>
              <a:ext uri="{FF2B5EF4-FFF2-40B4-BE49-F238E27FC236}">
                <a16:creationId xmlns:a16="http://schemas.microsoft.com/office/drawing/2014/main" id="{99BB4E51-EADE-4297-9708-8DC68457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039" y="2892035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C33825-0D9D-436D-BA78-60EA1CA74BD0}"/>
              </a:ext>
            </a:extLst>
          </p:cNvPr>
          <p:cNvSpPr/>
          <p:nvPr/>
        </p:nvSpPr>
        <p:spPr>
          <a:xfrm>
            <a:off x="5996149" y="6320056"/>
            <a:ext cx="36110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3:30-4:00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EA4790-3ACC-4A88-B5C3-CD378183FCBF}"/>
              </a:ext>
            </a:extLst>
          </p:cNvPr>
          <p:cNvSpPr/>
          <p:nvPr/>
        </p:nvSpPr>
        <p:spPr>
          <a:xfrm>
            <a:off x="2636347" y="287249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43B16C-C985-4A37-B729-1C5BE3341E21}"/>
              </a:ext>
            </a:extLst>
          </p:cNvPr>
          <p:cNvSpPr/>
          <p:nvPr/>
        </p:nvSpPr>
        <p:spPr>
          <a:xfrm>
            <a:off x="2502635" y="4462843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869D0F-0FDA-4B93-9050-C488F6503182}"/>
              </a:ext>
            </a:extLst>
          </p:cNvPr>
          <p:cNvSpPr/>
          <p:nvPr/>
        </p:nvSpPr>
        <p:spPr>
          <a:xfrm>
            <a:off x="8799105" y="4693891"/>
            <a:ext cx="16754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Parent Student</a:t>
            </a:r>
          </a:p>
          <a:p>
            <a:pPr algn="ctr"/>
            <a:r>
              <a:rPr lang="en-US" sz="1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Karate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095860-CE5D-439B-AD98-FAB1C9620B58}"/>
              </a:ext>
            </a:extLst>
          </p:cNvPr>
          <p:cNvSpPr txBox="1"/>
          <p:nvPr/>
        </p:nvSpPr>
        <p:spPr>
          <a:xfrm>
            <a:off x="7377291" y="15917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078366-732A-4372-B065-B33AEA44DB51}"/>
              </a:ext>
            </a:extLst>
          </p:cNvPr>
          <p:cNvSpPr txBox="1"/>
          <p:nvPr/>
        </p:nvSpPr>
        <p:spPr>
          <a:xfrm>
            <a:off x="8804347" y="159958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E81B9B-F217-4961-AB7C-1B68EE2CEC62}"/>
              </a:ext>
            </a:extLst>
          </p:cNvPr>
          <p:cNvSpPr txBox="1"/>
          <p:nvPr/>
        </p:nvSpPr>
        <p:spPr>
          <a:xfrm>
            <a:off x="1623697" y="167571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AC753F-1E80-40BB-AC7C-D5A2735DA0A5}"/>
              </a:ext>
            </a:extLst>
          </p:cNvPr>
          <p:cNvSpPr txBox="1"/>
          <p:nvPr/>
        </p:nvSpPr>
        <p:spPr>
          <a:xfrm>
            <a:off x="3106405" y="16083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E9E1AD-4FCD-46FF-AB31-5EC4A69FDF59}"/>
              </a:ext>
            </a:extLst>
          </p:cNvPr>
          <p:cNvSpPr txBox="1"/>
          <p:nvPr/>
        </p:nvSpPr>
        <p:spPr>
          <a:xfrm>
            <a:off x="4509420" y="1598769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DB2002-8CAA-45E4-9CB1-BDD093E7D935}"/>
              </a:ext>
            </a:extLst>
          </p:cNvPr>
          <p:cNvSpPr txBox="1"/>
          <p:nvPr/>
        </p:nvSpPr>
        <p:spPr>
          <a:xfrm>
            <a:off x="5937813" y="16002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53" name="Text Box 101">
            <a:extLst>
              <a:ext uri="{FF2B5EF4-FFF2-40B4-BE49-F238E27FC236}">
                <a16:creationId xmlns:a16="http://schemas.microsoft.com/office/drawing/2014/main" id="{892B0D46-3627-420C-9C1B-C679B051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810" y="1980465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4" name="Text Box 124">
            <a:extLst>
              <a:ext uri="{FF2B5EF4-FFF2-40B4-BE49-F238E27FC236}">
                <a16:creationId xmlns:a16="http://schemas.microsoft.com/office/drawing/2014/main" id="{96E729DB-81FA-451B-A5DB-202D7C59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460" y="2012021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57" name="Picture 71">
            <a:extLst>
              <a:ext uri="{FF2B5EF4-FFF2-40B4-BE49-F238E27FC236}">
                <a16:creationId xmlns:a16="http://schemas.microsoft.com/office/drawing/2014/main" id="{AE95BFFC-11A8-411A-8E22-2042590ABF26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83136" y="4442667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E73E759-AB04-4BDD-885D-34C6A566FF3E}"/>
              </a:ext>
            </a:extLst>
          </p:cNvPr>
          <p:cNvSpPr/>
          <p:nvPr/>
        </p:nvSpPr>
        <p:spPr>
          <a:xfrm>
            <a:off x="789424" y="2443029"/>
            <a:ext cx="78227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CD468A8-56C1-4768-A420-6FCBED9C90E6}"/>
              </a:ext>
            </a:extLst>
          </p:cNvPr>
          <p:cNvSpPr/>
          <p:nvPr/>
        </p:nvSpPr>
        <p:spPr>
          <a:xfrm>
            <a:off x="7389034" y="3550151"/>
            <a:ext cx="16754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 </a:t>
            </a:r>
            <a:r>
              <a:rPr lang="en-US" sz="1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Friday</a:t>
            </a:r>
          </a:p>
          <a:p>
            <a:pPr algn="ctr"/>
            <a:r>
              <a:rPr lang="en-US" sz="1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Closed</a:t>
            </a:r>
          </a:p>
        </p:txBody>
      </p:sp>
    </p:spTree>
    <p:extLst>
      <p:ext uri="{BB962C8B-B14F-4D97-AF65-F5344CB8AC3E}">
        <p14:creationId xmlns:p14="http://schemas.microsoft.com/office/powerpoint/2010/main" val="469068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A801D-D016-480E-9EC1-A036F3E24392}"/>
              </a:ext>
            </a:extLst>
          </p:cNvPr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CE8D2-DD81-49D6-9198-EE687CAC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63" y="185737"/>
            <a:ext cx="1153799" cy="1220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2E4FD-1CBB-474F-8D89-3C024389E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4" y="363691"/>
            <a:ext cx="1675469" cy="856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6287A-D6DE-429B-8FA2-D63847CDE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7" y="1364752"/>
            <a:ext cx="8697655" cy="477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5B891-6601-4ACA-B382-7368F23881E5}"/>
              </a:ext>
            </a:extLst>
          </p:cNvPr>
          <p:cNvSpPr txBox="1"/>
          <p:nvPr/>
        </p:nvSpPr>
        <p:spPr>
          <a:xfrm>
            <a:off x="4472571" y="5105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304A7-C8A0-4B33-A7FF-B2E2ADA427B7}"/>
              </a:ext>
            </a:extLst>
          </p:cNvPr>
          <p:cNvSpPr txBox="1"/>
          <p:nvPr/>
        </p:nvSpPr>
        <p:spPr>
          <a:xfrm>
            <a:off x="3046558" y="51302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7766E-8458-44EF-BDFE-A15DE5847D10}"/>
              </a:ext>
            </a:extLst>
          </p:cNvPr>
          <p:cNvSpPr txBox="1"/>
          <p:nvPr/>
        </p:nvSpPr>
        <p:spPr>
          <a:xfrm>
            <a:off x="1659311" y="429183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3731A-7591-4301-AEFE-1F449C968035}"/>
              </a:ext>
            </a:extLst>
          </p:cNvPr>
          <p:cNvSpPr txBox="1"/>
          <p:nvPr/>
        </p:nvSpPr>
        <p:spPr>
          <a:xfrm>
            <a:off x="5936839" y="51364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A50BA-9B3B-436E-B087-C8702EBEFEB0}"/>
              </a:ext>
            </a:extLst>
          </p:cNvPr>
          <p:cNvSpPr txBox="1"/>
          <p:nvPr/>
        </p:nvSpPr>
        <p:spPr>
          <a:xfrm>
            <a:off x="3130927" y="42981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A387B-AB48-4B9F-A4F6-AE075DE39B51}"/>
              </a:ext>
            </a:extLst>
          </p:cNvPr>
          <p:cNvSpPr txBox="1"/>
          <p:nvPr/>
        </p:nvSpPr>
        <p:spPr>
          <a:xfrm>
            <a:off x="8828424" y="514826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72846-4364-4872-B97F-B0609F03EFB1}"/>
              </a:ext>
            </a:extLst>
          </p:cNvPr>
          <p:cNvSpPr txBox="1"/>
          <p:nvPr/>
        </p:nvSpPr>
        <p:spPr>
          <a:xfrm>
            <a:off x="7407670" y="51302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146E9-C0FC-43E8-8BA1-FB62AEAFB569}"/>
              </a:ext>
            </a:extLst>
          </p:cNvPr>
          <p:cNvSpPr txBox="1"/>
          <p:nvPr/>
        </p:nvSpPr>
        <p:spPr>
          <a:xfrm>
            <a:off x="1659306" y="258438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82427-AF17-4592-93AB-8C6EFC073CA6}"/>
              </a:ext>
            </a:extLst>
          </p:cNvPr>
          <p:cNvSpPr txBox="1"/>
          <p:nvPr/>
        </p:nvSpPr>
        <p:spPr>
          <a:xfrm>
            <a:off x="1642078" y="51047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59E24-0741-4A02-B272-D7622F173CAD}"/>
              </a:ext>
            </a:extLst>
          </p:cNvPr>
          <p:cNvSpPr txBox="1"/>
          <p:nvPr/>
        </p:nvSpPr>
        <p:spPr>
          <a:xfrm>
            <a:off x="8802525" y="25188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15B80-FE62-4F04-B255-03521D78B9F3}"/>
              </a:ext>
            </a:extLst>
          </p:cNvPr>
          <p:cNvSpPr txBox="1"/>
          <p:nvPr/>
        </p:nvSpPr>
        <p:spPr>
          <a:xfrm>
            <a:off x="7358571" y="2487547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7A3DD6-8633-484D-B941-282DF475A669}"/>
              </a:ext>
            </a:extLst>
          </p:cNvPr>
          <p:cNvSpPr txBox="1"/>
          <p:nvPr/>
        </p:nvSpPr>
        <p:spPr>
          <a:xfrm>
            <a:off x="5949576" y="248467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9468B-F479-45A4-8430-B2289946E56D}"/>
              </a:ext>
            </a:extLst>
          </p:cNvPr>
          <p:cNvSpPr txBox="1"/>
          <p:nvPr/>
        </p:nvSpPr>
        <p:spPr>
          <a:xfrm>
            <a:off x="7407671" y="34742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4669D0-02CC-4CCF-AA2A-BA3EF7570D44}"/>
              </a:ext>
            </a:extLst>
          </p:cNvPr>
          <p:cNvSpPr txBox="1"/>
          <p:nvPr/>
        </p:nvSpPr>
        <p:spPr>
          <a:xfrm>
            <a:off x="4514878" y="250316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57D3D-7264-471B-AF90-BB708399C268}"/>
              </a:ext>
            </a:extLst>
          </p:cNvPr>
          <p:cNvSpPr txBox="1"/>
          <p:nvPr/>
        </p:nvSpPr>
        <p:spPr>
          <a:xfrm>
            <a:off x="3096488" y="24939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90358-92D6-40B5-A457-F5F1B61C7E15}"/>
              </a:ext>
            </a:extLst>
          </p:cNvPr>
          <p:cNvSpPr txBox="1"/>
          <p:nvPr/>
        </p:nvSpPr>
        <p:spPr>
          <a:xfrm>
            <a:off x="8836419" y="3459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729AB-3BFF-4C37-8CC5-BB5F4EB7C6FF}"/>
              </a:ext>
            </a:extLst>
          </p:cNvPr>
          <p:cNvSpPr txBox="1"/>
          <p:nvPr/>
        </p:nvSpPr>
        <p:spPr>
          <a:xfrm>
            <a:off x="5926788" y="341165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6075D-FB0D-45F5-AC75-C9D3E16B8EDE}"/>
              </a:ext>
            </a:extLst>
          </p:cNvPr>
          <p:cNvSpPr txBox="1"/>
          <p:nvPr/>
        </p:nvSpPr>
        <p:spPr>
          <a:xfrm>
            <a:off x="4480688" y="34742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51D7A7-1ECB-4E5F-BFEF-D88A3084D673}"/>
              </a:ext>
            </a:extLst>
          </p:cNvPr>
          <p:cNvSpPr txBox="1"/>
          <p:nvPr/>
        </p:nvSpPr>
        <p:spPr>
          <a:xfrm>
            <a:off x="3135690" y="34742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230A07-8F5E-4DD5-B00E-04765F0E143A}"/>
              </a:ext>
            </a:extLst>
          </p:cNvPr>
          <p:cNvSpPr txBox="1"/>
          <p:nvPr/>
        </p:nvSpPr>
        <p:spPr>
          <a:xfrm>
            <a:off x="1673592" y="345523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D5655E-5881-4FBF-B837-A85E770DC10D}"/>
              </a:ext>
            </a:extLst>
          </p:cNvPr>
          <p:cNvSpPr txBox="1"/>
          <p:nvPr/>
        </p:nvSpPr>
        <p:spPr>
          <a:xfrm>
            <a:off x="7372826" y="43238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72B45-E53A-4816-961E-124ECC60C1DE}"/>
              </a:ext>
            </a:extLst>
          </p:cNvPr>
          <p:cNvSpPr txBox="1"/>
          <p:nvPr/>
        </p:nvSpPr>
        <p:spPr>
          <a:xfrm>
            <a:off x="5978919" y="43029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5B6BA1-F57A-47D3-BE4D-693BE532AD22}"/>
              </a:ext>
            </a:extLst>
          </p:cNvPr>
          <p:cNvSpPr txBox="1"/>
          <p:nvPr/>
        </p:nvSpPr>
        <p:spPr>
          <a:xfrm>
            <a:off x="4545387" y="431248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69A354-925F-4943-A41F-A2F32AFC2A95}"/>
              </a:ext>
            </a:extLst>
          </p:cNvPr>
          <p:cNvSpPr txBox="1"/>
          <p:nvPr/>
        </p:nvSpPr>
        <p:spPr>
          <a:xfrm>
            <a:off x="8780640" y="4351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D927A6-6AB1-42C5-800C-32F076AE6390}"/>
              </a:ext>
            </a:extLst>
          </p:cNvPr>
          <p:cNvSpPr/>
          <p:nvPr/>
        </p:nvSpPr>
        <p:spPr>
          <a:xfrm>
            <a:off x="10553413" y="2450428"/>
            <a:ext cx="7822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FF5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E1D977-3F0D-43FF-8778-88B2B4F4120A}"/>
              </a:ext>
            </a:extLst>
          </p:cNvPr>
          <p:cNvSpPr/>
          <p:nvPr/>
        </p:nvSpPr>
        <p:spPr>
          <a:xfrm>
            <a:off x="1872795" y="6314887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32" name="Text Box 101">
            <a:extLst>
              <a:ext uri="{FF2B5EF4-FFF2-40B4-BE49-F238E27FC236}">
                <a16:creationId xmlns:a16="http://schemas.microsoft.com/office/drawing/2014/main" id="{3E9826C6-A2DB-481C-8024-C27DE43CD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979" y="1936183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1BA65-C81B-4381-9C6D-6D48E9DBEA9C}"/>
              </a:ext>
            </a:extLst>
          </p:cNvPr>
          <p:cNvSpPr/>
          <p:nvPr/>
        </p:nvSpPr>
        <p:spPr>
          <a:xfrm>
            <a:off x="3830431" y="4823846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879B94-ED20-4425-BAFA-35CC4CEF64DE}"/>
              </a:ext>
            </a:extLst>
          </p:cNvPr>
          <p:cNvSpPr/>
          <p:nvPr/>
        </p:nvSpPr>
        <p:spPr>
          <a:xfrm>
            <a:off x="5502452" y="449974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35" name="Text Box 101">
            <a:extLst>
              <a:ext uri="{FF2B5EF4-FFF2-40B4-BE49-F238E27FC236}">
                <a16:creationId xmlns:a16="http://schemas.microsoft.com/office/drawing/2014/main" id="{2CF63536-92BD-4DF8-B9D3-43148C8C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210" y="5421021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A3E4A-EF99-4E93-92FB-5193FD3F1D92}"/>
              </a:ext>
            </a:extLst>
          </p:cNvPr>
          <p:cNvSpPr/>
          <p:nvPr/>
        </p:nvSpPr>
        <p:spPr>
          <a:xfrm>
            <a:off x="5483875" y="286229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37" name="Text Box 124">
            <a:extLst>
              <a:ext uri="{FF2B5EF4-FFF2-40B4-BE49-F238E27FC236}">
                <a16:creationId xmlns:a16="http://schemas.microsoft.com/office/drawing/2014/main" id="{4CBBEA18-330E-4438-BF25-02991DF32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964" y="1935319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8" name="Text Box 95">
            <a:extLst>
              <a:ext uri="{FF2B5EF4-FFF2-40B4-BE49-F238E27FC236}">
                <a16:creationId xmlns:a16="http://schemas.microsoft.com/office/drawing/2014/main" id="{99BB4E51-EADE-4297-9708-8DC68457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700" y="5435774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C33825-0D9D-436D-BA78-60EA1CA74BD0}"/>
              </a:ext>
            </a:extLst>
          </p:cNvPr>
          <p:cNvSpPr/>
          <p:nvPr/>
        </p:nvSpPr>
        <p:spPr>
          <a:xfrm>
            <a:off x="5996149" y="6320056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&amp; </a:t>
            </a:r>
            <a:r>
              <a:rPr lang="en-US" b="1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EA4790-3ACC-4A88-B5C3-CD378183FCBF}"/>
              </a:ext>
            </a:extLst>
          </p:cNvPr>
          <p:cNvSpPr/>
          <p:nvPr/>
        </p:nvSpPr>
        <p:spPr>
          <a:xfrm>
            <a:off x="2654044" y="4630131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43B16C-C985-4A37-B729-1C5BE3341E21}"/>
              </a:ext>
            </a:extLst>
          </p:cNvPr>
          <p:cNvSpPr/>
          <p:nvPr/>
        </p:nvSpPr>
        <p:spPr>
          <a:xfrm>
            <a:off x="2444252" y="2797684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869D0F-0FDA-4B93-9050-C488F6503182}"/>
              </a:ext>
            </a:extLst>
          </p:cNvPr>
          <p:cNvSpPr/>
          <p:nvPr/>
        </p:nvSpPr>
        <p:spPr>
          <a:xfrm>
            <a:off x="8718151" y="4563489"/>
            <a:ext cx="16754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Family Beach </a:t>
            </a:r>
          </a:p>
          <a:p>
            <a:pPr algn="ctr"/>
            <a:r>
              <a:rPr lang="en-US" sz="16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Fest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095860-CE5D-439B-AD98-FAB1C9620B58}"/>
              </a:ext>
            </a:extLst>
          </p:cNvPr>
          <p:cNvSpPr txBox="1"/>
          <p:nvPr/>
        </p:nvSpPr>
        <p:spPr>
          <a:xfrm>
            <a:off x="7377291" y="15917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078366-732A-4372-B065-B33AEA44DB51}"/>
              </a:ext>
            </a:extLst>
          </p:cNvPr>
          <p:cNvSpPr txBox="1"/>
          <p:nvPr/>
        </p:nvSpPr>
        <p:spPr>
          <a:xfrm>
            <a:off x="8804347" y="159958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E81B9B-F217-4961-AB7C-1B68EE2CEC62}"/>
              </a:ext>
            </a:extLst>
          </p:cNvPr>
          <p:cNvSpPr txBox="1"/>
          <p:nvPr/>
        </p:nvSpPr>
        <p:spPr>
          <a:xfrm>
            <a:off x="1623697" y="167571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AC753F-1E80-40BB-AC7C-D5A2735DA0A5}"/>
              </a:ext>
            </a:extLst>
          </p:cNvPr>
          <p:cNvSpPr txBox="1"/>
          <p:nvPr/>
        </p:nvSpPr>
        <p:spPr>
          <a:xfrm>
            <a:off x="3106405" y="16083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E9E1AD-4FCD-46FF-AB31-5EC4A69FDF59}"/>
              </a:ext>
            </a:extLst>
          </p:cNvPr>
          <p:cNvSpPr txBox="1"/>
          <p:nvPr/>
        </p:nvSpPr>
        <p:spPr>
          <a:xfrm>
            <a:off x="4509420" y="1598769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DB2002-8CAA-45E4-9CB1-BDD093E7D935}"/>
              </a:ext>
            </a:extLst>
          </p:cNvPr>
          <p:cNvSpPr txBox="1"/>
          <p:nvPr/>
        </p:nvSpPr>
        <p:spPr>
          <a:xfrm>
            <a:off x="5937813" y="16002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3" name="Text Box 101">
            <a:extLst>
              <a:ext uri="{FF2B5EF4-FFF2-40B4-BE49-F238E27FC236}">
                <a16:creationId xmlns:a16="http://schemas.microsoft.com/office/drawing/2014/main" id="{892B0D46-3627-420C-9C1B-C679B051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403" y="371220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4" name="Text Box 124">
            <a:extLst>
              <a:ext uri="{FF2B5EF4-FFF2-40B4-BE49-F238E27FC236}">
                <a16:creationId xmlns:a16="http://schemas.microsoft.com/office/drawing/2014/main" id="{96E729DB-81FA-451B-A5DB-202D7C59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163" y="3781886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57" name="Picture 71">
            <a:extLst>
              <a:ext uri="{FF2B5EF4-FFF2-40B4-BE49-F238E27FC236}">
                <a16:creationId xmlns:a16="http://schemas.microsoft.com/office/drawing/2014/main" id="{AE95BFFC-11A8-411A-8E22-2042590ABF26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83136" y="4442667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E73E759-AB04-4BDD-885D-34C6A566FF3E}"/>
              </a:ext>
            </a:extLst>
          </p:cNvPr>
          <p:cNvSpPr/>
          <p:nvPr/>
        </p:nvSpPr>
        <p:spPr>
          <a:xfrm>
            <a:off x="789424" y="2443029"/>
            <a:ext cx="7822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FF5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E3C4D16-8A85-4B2D-949C-71B31F59F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55362" y="1591202"/>
            <a:ext cx="856585" cy="84902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1C95DC4-7C62-44B4-A030-046C57431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755" y="4927722"/>
            <a:ext cx="782273" cy="774451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0FE59B6-8861-4160-9E24-20AC6A9789FC}"/>
              </a:ext>
            </a:extLst>
          </p:cNvPr>
          <p:cNvSpPr/>
          <p:nvPr/>
        </p:nvSpPr>
        <p:spPr>
          <a:xfrm>
            <a:off x="7251961" y="5392908"/>
            <a:ext cx="16754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EARLY </a:t>
            </a:r>
          </a:p>
          <a:p>
            <a:pPr algn="ctr"/>
            <a:r>
              <a:rPr lang="en-US" sz="1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RELEASE</a:t>
            </a:r>
            <a:endParaRPr lang="en-US" sz="1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5480EAF-07A0-4CCD-8241-5956E685BC23}"/>
              </a:ext>
            </a:extLst>
          </p:cNvPr>
          <p:cNvSpPr/>
          <p:nvPr/>
        </p:nvSpPr>
        <p:spPr>
          <a:xfrm>
            <a:off x="1538198" y="5410416"/>
            <a:ext cx="16754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CLOSED</a:t>
            </a:r>
          </a:p>
          <a:p>
            <a:pPr algn="ctr"/>
            <a:r>
              <a:rPr lang="en-US" sz="12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MEMORIAL DAY</a:t>
            </a:r>
            <a:endParaRPr lang="en-US" sz="1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0626E5-F209-4192-9292-0D0E75125E11}"/>
              </a:ext>
            </a:extLst>
          </p:cNvPr>
          <p:cNvSpPr/>
          <p:nvPr/>
        </p:nvSpPr>
        <p:spPr>
          <a:xfrm>
            <a:off x="7201496" y="3652411"/>
            <a:ext cx="1867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Little Ninja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Testing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843BF41-E226-4D52-BD03-613EE9D25F67}"/>
              </a:ext>
            </a:extLst>
          </p:cNvPr>
          <p:cNvSpPr/>
          <p:nvPr/>
        </p:nvSpPr>
        <p:spPr>
          <a:xfrm>
            <a:off x="7182172" y="2562679"/>
            <a:ext cx="1867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Parents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Night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358632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538D7-D3B1-4F67-9ADE-EE0FEAD3A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57" y="839411"/>
            <a:ext cx="7603618" cy="4901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1FCC3C-D70C-4E8C-96A7-B9973E702138}"/>
              </a:ext>
            </a:extLst>
          </p:cNvPr>
          <p:cNvSpPr/>
          <p:nvPr/>
        </p:nvSpPr>
        <p:spPr>
          <a:xfrm>
            <a:off x="1584174" y="1674063"/>
            <a:ext cx="790601" cy="3145284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6D06F-1A7F-4756-B0D0-090777838501}"/>
              </a:ext>
            </a:extLst>
          </p:cNvPr>
          <p:cNvSpPr/>
          <p:nvPr/>
        </p:nvSpPr>
        <p:spPr>
          <a:xfrm>
            <a:off x="3835940" y="214382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F4BEB-7E68-4CDA-B434-B276B86346C8}"/>
              </a:ext>
            </a:extLst>
          </p:cNvPr>
          <p:cNvSpPr txBox="1"/>
          <p:nvPr/>
        </p:nvSpPr>
        <p:spPr>
          <a:xfrm>
            <a:off x="2394676" y="2036337"/>
            <a:ext cx="4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D8D19-48A3-48EE-A8A2-6A8A8711B143}"/>
              </a:ext>
            </a:extLst>
          </p:cNvPr>
          <p:cNvSpPr txBox="1"/>
          <p:nvPr/>
        </p:nvSpPr>
        <p:spPr>
          <a:xfrm>
            <a:off x="3671620" y="201132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4A949-CCCD-4D61-98B0-F363418E3E50}"/>
              </a:ext>
            </a:extLst>
          </p:cNvPr>
          <p:cNvSpPr txBox="1"/>
          <p:nvPr/>
        </p:nvSpPr>
        <p:spPr>
          <a:xfrm>
            <a:off x="497883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AA516-FB98-4751-8015-72E440FC3467}"/>
              </a:ext>
            </a:extLst>
          </p:cNvPr>
          <p:cNvSpPr txBox="1"/>
          <p:nvPr/>
        </p:nvSpPr>
        <p:spPr>
          <a:xfrm>
            <a:off x="622147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803BAC-CABD-4D64-80ED-EF18C209FAD0}"/>
              </a:ext>
            </a:extLst>
          </p:cNvPr>
          <p:cNvSpPr txBox="1"/>
          <p:nvPr/>
        </p:nvSpPr>
        <p:spPr>
          <a:xfrm>
            <a:off x="867983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19350-684B-45EC-9951-4D63143FECC0}"/>
              </a:ext>
            </a:extLst>
          </p:cNvPr>
          <p:cNvSpPr txBox="1"/>
          <p:nvPr/>
        </p:nvSpPr>
        <p:spPr>
          <a:xfrm>
            <a:off x="238264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8EFA9-9D9C-4184-BC3C-064D0E6BDBD6}"/>
              </a:ext>
            </a:extLst>
          </p:cNvPr>
          <p:cNvSpPr txBox="1"/>
          <p:nvPr/>
        </p:nvSpPr>
        <p:spPr>
          <a:xfrm>
            <a:off x="491700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EFE09-0579-4922-895C-1086729B5031}"/>
              </a:ext>
            </a:extLst>
          </p:cNvPr>
          <p:cNvSpPr txBox="1"/>
          <p:nvPr/>
        </p:nvSpPr>
        <p:spPr>
          <a:xfrm>
            <a:off x="618007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EC8A9-B163-4378-B7E9-6B6AE95CDECD}"/>
              </a:ext>
            </a:extLst>
          </p:cNvPr>
          <p:cNvSpPr txBox="1"/>
          <p:nvPr/>
        </p:nvSpPr>
        <p:spPr>
          <a:xfrm>
            <a:off x="7399810" y="2877373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43047-CCF9-4B87-89C1-E7D78C4EC333}"/>
              </a:ext>
            </a:extLst>
          </p:cNvPr>
          <p:cNvSpPr txBox="1"/>
          <p:nvPr/>
        </p:nvSpPr>
        <p:spPr>
          <a:xfrm>
            <a:off x="868237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97742-C5CF-4C80-A236-5B3268071824}"/>
              </a:ext>
            </a:extLst>
          </p:cNvPr>
          <p:cNvSpPr txBox="1"/>
          <p:nvPr/>
        </p:nvSpPr>
        <p:spPr>
          <a:xfrm>
            <a:off x="239467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C6712-B8D2-42EA-9EEB-CECAC1DAA22A}"/>
              </a:ext>
            </a:extLst>
          </p:cNvPr>
          <p:cNvSpPr txBox="1"/>
          <p:nvPr/>
        </p:nvSpPr>
        <p:spPr>
          <a:xfrm>
            <a:off x="364889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E1D140-61D7-4767-83CF-4863E5621BB0}"/>
              </a:ext>
            </a:extLst>
          </p:cNvPr>
          <p:cNvSpPr txBox="1"/>
          <p:nvPr/>
        </p:nvSpPr>
        <p:spPr>
          <a:xfrm>
            <a:off x="4909533" y="379700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845D9-C688-4F38-A9F5-535D1BF5B709}"/>
              </a:ext>
            </a:extLst>
          </p:cNvPr>
          <p:cNvSpPr txBox="1"/>
          <p:nvPr/>
        </p:nvSpPr>
        <p:spPr>
          <a:xfrm>
            <a:off x="6187675" y="38164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E15BBF-CD91-47CF-A80C-195AF37EC87A}"/>
              </a:ext>
            </a:extLst>
          </p:cNvPr>
          <p:cNvSpPr txBox="1"/>
          <p:nvPr/>
        </p:nvSpPr>
        <p:spPr>
          <a:xfrm>
            <a:off x="742200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F3557F-91B8-41E5-A7E1-C07688ED80A7}"/>
              </a:ext>
            </a:extLst>
          </p:cNvPr>
          <p:cNvSpPr txBox="1"/>
          <p:nvPr/>
        </p:nvSpPr>
        <p:spPr>
          <a:xfrm>
            <a:off x="865638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616192-5687-44FA-95BB-5FB7444B090B}"/>
              </a:ext>
            </a:extLst>
          </p:cNvPr>
          <p:cNvSpPr txBox="1"/>
          <p:nvPr/>
        </p:nvSpPr>
        <p:spPr>
          <a:xfrm>
            <a:off x="366970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7A7601-21FE-47D0-A1E8-6624B2EE183A}"/>
              </a:ext>
            </a:extLst>
          </p:cNvPr>
          <p:cNvGrpSpPr>
            <a:grpSpLocks/>
          </p:cNvGrpSpPr>
          <p:nvPr/>
        </p:nvGrpSpPr>
        <p:grpSpPr bwMode="auto">
          <a:xfrm>
            <a:off x="4770130" y="1176444"/>
            <a:ext cx="2629389" cy="821762"/>
            <a:chOff x="3062420" y="381013"/>
            <a:chExt cx="3071693" cy="790578"/>
          </a:xfrm>
        </p:grpSpPr>
        <p:grpSp>
          <p:nvGrpSpPr>
            <p:cNvPr id="23" name="Group 223">
              <a:extLst>
                <a:ext uri="{FF2B5EF4-FFF2-40B4-BE49-F238E27FC236}">
                  <a16:creationId xmlns:a16="http://schemas.microsoft.com/office/drawing/2014/main" id="{E67D3BB6-E067-479A-9943-91728DB67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6771" y="381013"/>
              <a:ext cx="2827342" cy="790578"/>
              <a:chOff x="2083" y="1104"/>
              <a:chExt cx="1781" cy="498"/>
            </a:xfrm>
          </p:grpSpPr>
          <p:sp>
            <p:nvSpPr>
              <p:cNvPr id="25" name="Text Box 72">
                <a:extLst>
                  <a:ext uri="{FF2B5EF4-FFF2-40B4-BE49-F238E27FC236}">
                    <a16:creationId xmlns:a16="http://schemas.microsoft.com/office/drawing/2014/main" id="{BBF5CDBC-38FB-456F-834E-94944A3CA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3" y="1397"/>
                <a:ext cx="155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Gadugi" panose="020B0502040204020203" pitchFamily="34" charset="0"/>
                  </a:rPr>
                  <a:t>Bring - A - Buddy</a:t>
                </a:r>
              </a:p>
            </p:txBody>
          </p:sp>
          <p:pic>
            <p:nvPicPr>
              <p:cNvPr id="26" name="Picture 71">
                <a:extLst>
                  <a:ext uri="{FF2B5EF4-FFF2-40B4-BE49-F238E27FC236}">
                    <a16:creationId xmlns:a16="http://schemas.microsoft.com/office/drawing/2014/main" id="{CD4EF4EF-A801-4DAE-84E6-B0CC8E7531D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446" y="1104"/>
                <a:ext cx="41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Text Box 378">
              <a:extLst>
                <a:ext uri="{FF2B5EF4-FFF2-40B4-BE49-F238E27FC236}">
                  <a16:creationId xmlns:a16="http://schemas.microsoft.com/office/drawing/2014/main" id="{922F7C73-3B34-4496-987A-A1A626C00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420" y="649196"/>
              <a:ext cx="2969993" cy="35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Board Breaking!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E88E1A0-1F3B-48FB-AFB7-BF2273ECE14B}"/>
              </a:ext>
            </a:extLst>
          </p:cNvPr>
          <p:cNvSpPr/>
          <p:nvPr/>
        </p:nvSpPr>
        <p:spPr>
          <a:xfrm>
            <a:off x="10073813" y="1660479"/>
            <a:ext cx="790601" cy="3145284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095086-87EF-46C0-A0DE-A447EA01BBA1}"/>
              </a:ext>
            </a:extLst>
          </p:cNvPr>
          <p:cNvSpPr txBox="1"/>
          <p:nvPr/>
        </p:nvSpPr>
        <p:spPr>
          <a:xfrm>
            <a:off x="744201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859F9F-2588-4D7E-AFAB-6A9E6B98899C}"/>
              </a:ext>
            </a:extLst>
          </p:cNvPr>
          <p:cNvSpPr txBox="1"/>
          <p:nvPr/>
        </p:nvSpPr>
        <p:spPr>
          <a:xfrm>
            <a:off x="617428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A5325A-B84D-4441-BF32-2C5BE2BCEC2E}"/>
              </a:ext>
            </a:extLst>
          </p:cNvPr>
          <p:cNvSpPr txBox="1"/>
          <p:nvPr/>
        </p:nvSpPr>
        <p:spPr>
          <a:xfrm>
            <a:off x="4909533" y="108129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6F4DC6-06B2-4C24-B4A5-7A68A656E6A7}"/>
              </a:ext>
            </a:extLst>
          </p:cNvPr>
          <p:cNvSpPr txBox="1"/>
          <p:nvPr/>
        </p:nvSpPr>
        <p:spPr>
          <a:xfrm>
            <a:off x="6161701" y="10797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DFE920-EF71-4119-AEDC-9220711CAF66}"/>
              </a:ext>
            </a:extLst>
          </p:cNvPr>
          <p:cNvSpPr txBox="1"/>
          <p:nvPr/>
        </p:nvSpPr>
        <p:spPr>
          <a:xfrm>
            <a:off x="7456645" y="108829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EA365E-D6B5-4559-A990-1D998B401C1F}"/>
              </a:ext>
            </a:extLst>
          </p:cNvPr>
          <p:cNvSpPr txBox="1"/>
          <p:nvPr/>
        </p:nvSpPr>
        <p:spPr>
          <a:xfrm>
            <a:off x="8699586" y="10950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2AC10A-51C2-4FA1-BEA0-805EBDBDAAFF}"/>
              </a:ext>
            </a:extLst>
          </p:cNvPr>
          <p:cNvSpPr txBox="1"/>
          <p:nvPr/>
        </p:nvSpPr>
        <p:spPr>
          <a:xfrm>
            <a:off x="2402693" y="4757793"/>
            <a:ext cx="82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96F1C6-B5FC-451B-A66E-595DA7008993}"/>
              </a:ext>
            </a:extLst>
          </p:cNvPr>
          <p:cNvSpPr txBox="1"/>
          <p:nvPr/>
        </p:nvSpPr>
        <p:spPr>
          <a:xfrm>
            <a:off x="492656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DD9B60-1CA2-48B8-BFA4-41128C363EC7}"/>
              </a:ext>
            </a:extLst>
          </p:cNvPr>
          <p:cNvSpPr txBox="1"/>
          <p:nvPr/>
        </p:nvSpPr>
        <p:spPr>
          <a:xfrm>
            <a:off x="6178036" y="4701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A9904C-8201-42CC-8EB9-2EEF4C658D91}"/>
              </a:ext>
            </a:extLst>
          </p:cNvPr>
          <p:cNvSpPr txBox="1"/>
          <p:nvPr/>
        </p:nvSpPr>
        <p:spPr>
          <a:xfrm>
            <a:off x="7422570" y="4729218"/>
            <a:ext cx="43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  <a:p>
            <a:endParaRPr 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6FF9D3-BDC7-44E9-B60D-46CFA4A11535}"/>
              </a:ext>
            </a:extLst>
          </p:cNvPr>
          <p:cNvSpPr txBox="1"/>
          <p:nvPr/>
        </p:nvSpPr>
        <p:spPr>
          <a:xfrm>
            <a:off x="8698948" y="47213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62068F-8FE2-49EC-AF9D-D64931D2B64E}"/>
              </a:ext>
            </a:extLst>
          </p:cNvPr>
          <p:cNvSpPr txBox="1"/>
          <p:nvPr/>
        </p:nvSpPr>
        <p:spPr>
          <a:xfrm>
            <a:off x="3690292" y="47479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514B3D2-D2D9-44EC-9EB0-64A189520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77" y="11745"/>
            <a:ext cx="1846757" cy="8865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36BB6B3-A304-45B8-8B9F-05B4AB3574DC}"/>
              </a:ext>
            </a:extLst>
          </p:cNvPr>
          <p:cNvSpPr txBox="1"/>
          <p:nvPr/>
        </p:nvSpPr>
        <p:spPr>
          <a:xfrm>
            <a:off x="2428770" y="11161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EF54A6-E36A-42DE-B2C4-60CB14262FE3}"/>
              </a:ext>
            </a:extLst>
          </p:cNvPr>
          <p:cNvSpPr txBox="1"/>
          <p:nvPr/>
        </p:nvSpPr>
        <p:spPr>
          <a:xfrm>
            <a:off x="3675906" y="107764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A2D70E-E73A-4771-948A-DC949F797709}"/>
              </a:ext>
            </a:extLst>
          </p:cNvPr>
          <p:cNvSpPr txBox="1"/>
          <p:nvPr/>
        </p:nvSpPr>
        <p:spPr>
          <a:xfrm>
            <a:off x="2745082" y="400228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3BDB69-63AE-4E66-9D06-E744A058853F}"/>
              </a:ext>
            </a:extLst>
          </p:cNvPr>
          <p:cNvSpPr/>
          <p:nvPr/>
        </p:nvSpPr>
        <p:spPr>
          <a:xfrm>
            <a:off x="8737647" y="1346991"/>
            <a:ext cx="1148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Parent Student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 Family Karate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263688-3896-4926-86A1-654B11BDACA7}"/>
              </a:ext>
            </a:extLst>
          </p:cNvPr>
          <p:cNvSpPr/>
          <p:nvPr/>
        </p:nvSpPr>
        <p:spPr>
          <a:xfrm>
            <a:off x="5424249" y="3274062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5DD491A-AE8B-4F8B-BE9A-0A84B109C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52" name="Text Box 101">
            <a:extLst>
              <a:ext uri="{FF2B5EF4-FFF2-40B4-BE49-F238E27FC236}">
                <a16:creationId xmlns:a16="http://schemas.microsoft.com/office/drawing/2014/main" id="{82605B4B-A2A0-41A1-BF23-EEC868BC3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760" y="2401652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2124E9-5CD7-44A5-A9F9-DDE695235405}"/>
              </a:ext>
            </a:extLst>
          </p:cNvPr>
          <p:cNvSpPr/>
          <p:nvPr/>
        </p:nvSpPr>
        <p:spPr>
          <a:xfrm>
            <a:off x="3276168" y="331363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54" name="Text Box 95">
            <a:extLst>
              <a:ext uri="{FF2B5EF4-FFF2-40B4-BE49-F238E27FC236}">
                <a16:creationId xmlns:a16="http://schemas.microsoft.com/office/drawing/2014/main" id="{4A65778F-F691-4D0A-8383-0760CE351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353" y="4075756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C72312-4679-48F8-9AE5-61BBAA76BAB2}"/>
              </a:ext>
            </a:extLst>
          </p:cNvPr>
          <p:cNvSpPr/>
          <p:nvPr/>
        </p:nvSpPr>
        <p:spPr>
          <a:xfrm>
            <a:off x="3028010" y="2291574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CDCBB7-DF3C-4BCC-9FA8-C5B480F976C8}"/>
              </a:ext>
            </a:extLst>
          </p:cNvPr>
          <p:cNvSpPr/>
          <p:nvPr/>
        </p:nvSpPr>
        <p:spPr>
          <a:xfrm>
            <a:off x="3216454" y="4060785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5BAE0A-C8A8-48A6-9507-1292A8A2FF46}"/>
              </a:ext>
            </a:extLst>
          </p:cNvPr>
          <p:cNvSpPr/>
          <p:nvPr/>
        </p:nvSpPr>
        <p:spPr>
          <a:xfrm>
            <a:off x="5777804" y="129059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BFC56B98-9C00-4008-ADE9-2990070B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291" y="5048955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4A4C9F9-6D23-4427-A593-80462BFD627E}"/>
              </a:ext>
            </a:extLst>
          </p:cNvPr>
          <p:cNvSpPr/>
          <p:nvPr/>
        </p:nvSpPr>
        <p:spPr>
          <a:xfrm>
            <a:off x="3136709" y="1454532"/>
            <a:ext cx="1274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1D4ED1D-4B8F-4B16-810B-8EF9AE6E2745}"/>
              </a:ext>
            </a:extLst>
          </p:cNvPr>
          <p:cNvSpPr/>
          <p:nvPr/>
        </p:nvSpPr>
        <p:spPr>
          <a:xfrm>
            <a:off x="8822256" y="5115137"/>
            <a:ext cx="1148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Parent Student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 Family Karate</a:t>
            </a:r>
          </a:p>
        </p:txBody>
      </p:sp>
      <p:sp>
        <p:nvSpPr>
          <p:cNvPr id="61" name="Text Box 72">
            <a:extLst>
              <a:ext uri="{FF2B5EF4-FFF2-40B4-BE49-F238E27FC236}">
                <a16:creationId xmlns:a16="http://schemas.microsoft.com/office/drawing/2014/main" id="{F9320E80-0B41-4FB2-B8C5-387C07D19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835" y="5371860"/>
            <a:ext cx="2106314" cy="3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chemeClr val="accent3">
                    <a:lumMod val="50000"/>
                  </a:schemeClr>
                </a:solidFill>
                <a:latin typeface="Gadugi" panose="020B0502040204020203" pitchFamily="34" charset="0"/>
              </a:rPr>
              <a:t>Bring - A - Buddy</a:t>
            </a:r>
          </a:p>
        </p:txBody>
      </p:sp>
      <p:sp>
        <p:nvSpPr>
          <p:cNvPr id="62" name="Text Box 378">
            <a:extLst>
              <a:ext uri="{FF2B5EF4-FFF2-40B4-BE49-F238E27FC236}">
                <a16:creationId xmlns:a16="http://schemas.microsoft.com/office/drawing/2014/main" id="{D75C2AA6-3C6E-4496-94AE-F67ABB40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167" y="5167792"/>
            <a:ext cx="2542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D52E25"/>
                </a:solidFill>
                <a:latin typeface="Last Ninja" panose="020B0500000000000000" pitchFamily="34" charset="0"/>
              </a:rPr>
              <a:t>Board Breaking!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79B3A0F-9121-479A-8064-5A6B7C586642}"/>
              </a:ext>
            </a:extLst>
          </p:cNvPr>
          <p:cNvSpPr/>
          <p:nvPr/>
        </p:nvSpPr>
        <p:spPr>
          <a:xfrm>
            <a:off x="5691353" y="488659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pic>
        <p:nvPicPr>
          <p:cNvPr id="64" name="Picture 71">
            <a:extLst>
              <a:ext uri="{FF2B5EF4-FFF2-40B4-BE49-F238E27FC236}">
                <a16:creationId xmlns:a16="http://schemas.microsoft.com/office/drawing/2014/main" id="{BCE2CD80-8156-48DC-B013-29824B233679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12155" y="4852442"/>
            <a:ext cx="568025" cy="7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62BD05C-E2C1-48CA-A28E-E17E5B2D1D60}"/>
              </a:ext>
            </a:extLst>
          </p:cNvPr>
          <p:cNvSpPr/>
          <p:nvPr/>
        </p:nvSpPr>
        <p:spPr>
          <a:xfrm>
            <a:off x="2535735" y="5754931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2A51E4-35F0-4A97-A1A7-58942B3D63FF}"/>
              </a:ext>
            </a:extLst>
          </p:cNvPr>
          <p:cNvSpPr/>
          <p:nvPr/>
        </p:nvSpPr>
        <p:spPr>
          <a:xfrm>
            <a:off x="6454902" y="5742342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2FF61C-E2B5-4700-B869-F0AC1129CFBC}"/>
              </a:ext>
            </a:extLst>
          </p:cNvPr>
          <p:cNvSpPr/>
          <p:nvPr/>
        </p:nvSpPr>
        <p:spPr>
          <a:xfrm>
            <a:off x="2753981" y="4411714"/>
            <a:ext cx="5893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SPRING                  BREAK                  CAMP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E504BA-3AF5-45BD-AFB0-E44950F9C477}"/>
              </a:ext>
            </a:extLst>
          </p:cNvPr>
          <p:cNvSpPr/>
          <p:nvPr/>
        </p:nvSpPr>
        <p:spPr>
          <a:xfrm>
            <a:off x="5044206" y="225293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Parents Night </a:t>
            </a:r>
          </a:p>
          <a:p>
            <a:pPr algn="ctr"/>
            <a:r>
              <a:rPr lang="en-US" sz="1400" b="1" dirty="0">
                <a:solidFill>
                  <a:srgbClr val="0070C0"/>
                </a:solidFill>
              </a:rPr>
              <a:t>Out </a:t>
            </a:r>
          </a:p>
          <a:p>
            <a:pPr algn="ctr"/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1DE947-AE3F-467D-B2FE-2A1FC8A60451}"/>
              </a:ext>
            </a:extLst>
          </p:cNvPr>
          <p:cNvSpPr/>
          <p:nvPr/>
        </p:nvSpPr>
        <p:spPr>
          <a:xfrm>
            <a:off x="5044206" y="319334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Little Ninja</a:t>
            </a:r>
          </a:p>
          <a:p>
            <a:pPr algn="ctr"/>
            <a:r>
              <a:rPr lang="en-US" sz="1400" b="1" dirty="0">
                <a:solidFill>
                  <a:srgbClr val="0070C0"/>
                </a:solidFill>
              </a:rPr>
              <a:t>Testing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231965-EB7F-443D-B508-5C3B1551AEF1}"/>
              </a:ext>
            </a:extLst>
          </p:cNvPr>
          <p:cNvSpPr/>
          <p:nvPr/>
        </p:nvSpPr>
        <p:spPr>
          <a:xfrm>
            <a:off x="80554" y="477066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</a:rPr>
              <a:t>CAMP</a:t>
            </a:r>
          </a:p>
        </p:txBody>
      </p:sp>
    </p:spTree>
    <p:extLst>
      <p:ext uri="{BB962C8B-B14F-4D97-AF65-F5344CB8AC3E}">
        <p14:creationId xmlns:p14="http://schemas.microsoft.com/office/powerpoint/2010/main" val="1968018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57" y="839411"/>
            <a:ext cx="7603618" cy="490119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84174" y="1089446"/>
            <a:ext cx="790601" cy="4314515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JANUARY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35940" y="214382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94676" y="2036337"/>
            <a:ext cx="4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1620" y="201132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7883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2147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67983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8264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1700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8007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414807" y="2933468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68237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9467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4889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09533" y="38528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148591" y="38622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2200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65638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66970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4754666" y="4890874"/>
            <a:ext cx="2657084" cy="795360"/>
            <a:chOff x="3044355" y="3954490"/>
            <a:chExt cx="3104047" cy="765178"/>
          </a:xfrm>
        </p:grpSpPr>
        <p:grpSp>
          <p:nvGrpSpPr>
            <p:cNvPr id="151" name="Group 223"/>
            <p:cNvGrpSpPr>
              <a:grpSpLocks/>
            </p:cNvGrpSpPr>
            <p:nvPr/>
          </p:nvGrpSpPr>
          <p:grpSpPr bwMode="auto">
            <a:xfrm>
              <a:off x="3255972" y="3954490"/>
              <a:ext cx="2892430" cy="765178"/>
              <a:chOff x="2051" y="3355"/>
              <a:chExt cx="1822" cy="482"/>
            </a:xfrm>
          </p:grpSpPr>
          <p:sp>
            <p:nvSpPr>
              <p:cNvPr id="153" name="Text Box 72"/>
              <p:cNvSpPr txBox="1">
                <a:spLocks noChangeArrowheads="1"/>
              </p:cNvSpPr>
              <p:nvPr/>
            </p:nvSpPr>
            <p:spPr bwMode="auto">
              <a:xfrm>
                <a:off x="2051" y="3632"/>
                <a:ext cx="155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Gadugi" panose="020B0502040204020203" pitchFamily="34" charset="0"/>
                  </a:rPr>
                  <a:t>Bring - A - Buddy</a:t>
                </a:r>
              </a:p>
            </p:txBody>
          </p:sp>
          <p:pic>
            <p:nvPicPr>
              <p:cNvPr id="154" name="Picture 71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455" y="3355"/>
                <a:ext cx="41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2" name="Text Box 378"/>
            <p:cNvSpPr txBox="1">
              <a:spLocks noChangeArrowheads="1"/>
            </p:cNvSpPr>
            <p:nvPr/>
          </p:nvSpPr>
          <p:spPr bwMode="auto">
            <a:xfrm>
              <a:off x="3044355" y="4154285"/>
              <a:ext cx="2969993" cy="35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Board Breaking!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10073813" y="1075861"/>
            <a:ext cx="790601" cy="4314515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JANUARY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44201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428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937803" y="115552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249758" y="11505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471277" y="114812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699586" y="10950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402693" y="4757793"/>
            <a:ext cx="82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92656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177407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422823" y="4770585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654291" y="474147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690292" y="47479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77" y="11745"/>
            <a:ext cx="1846757" cy="886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770" y="11161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9952" y="114913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5082" y="400228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C2FFA27-DC70-419D-AF31-9F994CBA9465}"/>
              </a:ext>
            </a:extLst>
          </p:cNvPr>
          <p:cNvSpPr/>
          <p:nvPr/>
        </p:nvSpPr>
        <p:spPr>
          <a:xfrm>
            <a:off x="2643664" y="1447602"/>
            <a:ext cx="9220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12322DB-77F9-4FB0-913E-8FDA287A42EA}"/>
              </a:ext>
            </a:extLst>
          </p:cNvPr>
          <p:cNvSpPr/>
          <p:nvPr/>
        </p:nvSpPr>
        <p:spPr>
          <a:xfrm>
            <a:off x="3895689" y="1447596"/>
            <a:ext cx="9220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6714F1F-8DE9-40B5-927C-AA4803E3D156}"/>
              </a:ext>
            </a:extLst>
          </p:cNvPr>
          <p:cNvSpPr/>
          <p:nvPr/>
        </p:nvSpPr>
        <p:spPr>
          <a:xfrm>
            <a:off x="4954997" y="1111122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D787F7-C2E5-49A7-B7FF-D6329AAF9121}"/>
              </a:ext>
            </a:extLst>
          </p:cNvPr>
          <p:cNvSpPr/>
          <p:nvPr/>
        </p:nvSpPr>
        <p:spPr>
          <a:xfrm>
            <a:off x="6221088" y="1111126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5CB3D81-F0A6-44ED-B7CB-76436CCC47FE}"/>
              </a:ext>
            </a:extLst>
          </p:cNvPr>
          <p:cNvSpPr/>
          <p:nvPr/>
        </p:nvSpPr>
        <p:spPr>
          <a:xfrm>
            <a:off x="7528165" y="1136729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D8F0FB-B491-483A-A91E-E312C5581A0E}"/>
              </a:ext>
            </a:extLst>
          </p:cNvPr>
          <p:cNvSpPr/>
          <p:nvPr/>
        </p:nvSpPr>
        <p:spPr>
          <a:xfrm>
            <a:off x="8813569" y="5161026"/>
            <a:ext cx="1148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Parent Student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 Family Karate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675D948-D36E-4EEE-81AB-336E62BBD2B2}"/>
              </a:ext>
            </a:extLst>
          </p:cNvPr>
          <p:cNvSpPr/>
          <p:nvPr/>
        </p:nvSpPr>
        <p:spPr>
          <a:xfrm>
            <a:off x="5432085" y="1566646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11E5C54-580B-4151-AE17-DE86BC0955DE}"/>
              </a:ext>
            </a:extLst>
          </p:cNvPr>
          <p:cNvSpPr/>
          <p:nvPr/>
        </p:nvSpPr>
        <p:spPr>
          <a:xfrm>
            <a:off x="2527845" y="3780788"/>
            <a:ext cx="1266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sz="16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D5AA6D6-F840-443E-98B2-A0842F89924C}"/>
              </a:ext>
            </a:extLst>
          </p:cNvPr>
          <p:cNvSpPr/>
          <p:nvPr/>
        </p:nvSpPr>
        <p:spPr>
          <a:xfrm>
            <a:off x="7323585" y="2350314"/>
            <a:ext cx="1548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Little Ninja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9AD866E-F833-4521-9A99-888BD5A98C04}"/>
              </a:ext>
            </a:extLst>
          </p:cNvPr>
          <p:cNvSpPr txBox="1"/>
          <p:nvPr/>
        </p:nvSpPr>
        <p:spPr>
          <a:xfrm>
            <a:off x="2226620" y="2027501"/>
            <a:ext cx="175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Early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Release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E8214-D1AD-4C5D-BCB9-6F43AE10B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71" name="Text Box 101">
            <a:extLst>
              <a:ext uri="{FF2B5EF4-FFF2-40B4-BE49-F238E27FC236}">
                <a16:creationId xmlns:a16="http://schemas.microsoft.com/office/drawing/2014/main" id="{D4FF3A73-EABC-43B0-AA00-5807CEBEA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127" y="3374088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993499D-3913-4E04-8883-53B716C89857}"/>
              </a:ext>
            </a:extLst>
          </p:cNvPr>
          <p:cNvSpPr/>
          <p:nvPr/>
        </p:nvSpPr>
        <p:spPr>
          <a:xfrm>
            <a:off x="5645092" y="256877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91" name="Text Box 95">
            <a:extLst>
              <a:ext uri="{FF2B5EF4-FFF2-40B4-BE49-F238E27FC236}">
                <a16:creationId xmlns:a16="http://schemas.microsoft.com/office/drawing/2014/main" id="{3CD453CD-CF35-4E78-BF26-18547E97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809" y="3268221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FF25F71-95CB-4648-848B-A719F8398360}"/>
              </a:ext>
            </a:extLst>
          </p:cNvPr>
          <p:cNvSpPr/>
          <p:nvPr/>
        </p:nvSpPr>
        <p:spPr>
          <a:xfrm>
            <a:off x="3025507" y="2355049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816DE3D-1BE2-40B7-92AB-51DAF2467D3E}"/>
              </a:ext>
            </a:extLst>
          </p:cNvPr>
          <p:cNvSpPr/>
          <p:nvPr/>
        </p:nvSpPr>
        <p:spPr>
          <a:xfrm>
            <a:off x="3193662" y="4178011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5E1C7D7-4AB8-4740-9554-465BD11631BE}"/>
              </a:ext>
            </a:extLst>
          </p:cNvPr>
          <p:cNvSpPr/>
          <p:nvPr/>
        </p:nvSpPr>
        <p:spPr>
          <a:xfrm>
            <a:off x="5723976" y="492404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97" name="Text Box 101">
            <a:extLst>
              <a:ext uri="{FF2B5EF4-FFF2-40B4-BE49-F238E27FC236}">
                <a16:creationId xmlns:a16="http://schemas.microsoft.com/office/drawing/2014/main" id="{C2940FEB-10D9-49F1-ABAD-35D6F7FD2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413" y="427152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0BC885E-A3D4-4885-9123-AE592EB91BD4}"/>
              </a:ext>
            </a:extLst>
          </p:cNvPr>
          <p:cNvSpPr/>
          <p:nvPr/>
        </p:nvSpPr>
        <p:spPr>
          <a:xfrm>
            <a:off x="2848773" y="5195930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</p:txBody>
      </p:sp>
    </p:spTree>
    <p:extLst>
      <p:ext uri="{BB962C8B-B14F-4D97-AF65-F5344CB8AC3E}">
        <p14:creationId xmlns:p14="http://schemas.microsoft.com/office/powerpoint/2010/main" val="133164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323D18-0227-4A16-96E5-EA84B59E3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57" y="839411"/>
            <a:ext cx="7603618" cy="4901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26A235-6B79-4F4A-878B-B4BDD1C7601B}"/>
              </a:ext>
            </a:extLst>
          </p:cNvPr>
          <p:cNvSpPr/>
          <p:nvPr/>
        </p:nvSpPr>
        <p:spPr>
          <a:xfrm>
            <a:off x="1584174" y="306862"/>
            <a:ext cx="771109" cy="6019898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46A6B2-C2E6-4764-B1F1-F654F1A6BC49}"/>
              </a:ext>
            </a:extLst>
          </p:cNvPr>
          <p:cNvSpPr/>
          <p:nvPr/>
        </p:nvSpPr>
        <p:spPr>
          <a:xfrm>
            <a:off x="3835940" y="214382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CC877-BBCB-4F53-A64C-FD53730DD9C9}"/>
              </a:ext>
            </a:extLst>
          </p:cNvPr>
          <p:cNvSpPr txBox="1"/>
          <p:nvPr/>
        </p:nvSpPr>
        <p:spPr>
          <a:xfrm>
            <a:off x="2394676" y="2036337"/>
            <a:ext cx="4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0ED3C-E147-4B6E-B2C9-2AC75D13C675}"/>
              </a:ext>
            </a:extLst>
          </p:cNvPr>
          <p:cNvSpPr txBox="1"/>
          <p:nvPr/>
        </p:nvSpPr>
        <p:spPr>
          <a:xfrm>
            <a:off x="3671620" y="201132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6B9BE-BE98-47AF-B404-10BB5D918794}"/>
              </a:ext>
            </a:extLst>
          </p:cNvPr>
          <p:cNvSpPr txBox="1"/>
          <p:nvPr/>
        </p:nvSpPr>
        <p:spPr>
          <a:xfrm>
            <a:off x="497883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CF8D0-6E4C-4072-AE46-9594517ED54A}"/>
              </a:ext>
            </a:extLst>
          </p:cNvPr>
          <p:cNvSpPr txBox="1"/>
          <p:nvPr/>
        </p:nvSpPr>
        <p:spPr>
          <a:xfrm>
            <a:off x="622147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B6677-77CE-42EF-8262-815A08980D37}"/>
              </a:ext>
            </a:extLst>
          </p:cNvPr>
          <p:cNvSpPr txBox="1"/>
          <p:nvPr/>
        </p:nvSpPr>
        <p:spPr>
          <a:xfrm>
            <a:off x="867983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058DA-F183-4BF0-8212-F6D5DC25DC52}"/>
              </a:ext>
            </a:extLst>
          </p:cNvPr>
          <p:cNvSpPr txBox="1"/>
          <p:nvPr/>
        </p:nvSpPr>
        <p:spPr>
          <a:xfrm>
            <a:off x="238264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63ADCD-60C2-4FD5-8ED0-26BD40BB5822}"/>
              </a:ext>
            </a:extLst>
          </p:cNvPr>
          <p:cNvSpPr txBox="1"/>
          <p:nvPr/>
        </p:nvSpPr>
        <p:spPr>
          <a:xfrm>
            <a:off x="491700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0E1B5-4DCB-4D3B-8EA3-A663ECA30EA5}"/>
              </a:ext>
            </a:extLst>
          </p:cNvPr>
          <p:cNvSpPr txBox="1"/>
          <p:nvPr/>
        </p:nvSpPr>
        <p:spPr>
          <a:xfrm>
            <a:off x="618007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EAF4C-64C6-41DC-98E4-A7A16072D3C1}"/>
              </a:ext>
            </a:extLst>
          </p:cNvPr>
          <p:cNvSpPr txBox="1"/>
          <p:nvPr/>
        </p:nvSpPr>
        <p:spPr>
          <a:xfrm>
            <a:off x="7414807" y="2933468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74F2E-5AA0-4F12-B579-ABD3D0EB0634}"/>
              </a:ext>
            </a:extLst>
          </p:cNvPr>
          <p:cNvSpPr txBox="1"/>
          <p:nvPr/>
        </p:nvSpPr>
        <p:spPr>
          <a:xfrm>
            <a:off x="868237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71E7E-0D6E-4ACC-8771-C4EAA02D69DA}"/>
              </a:ext>
            </a:extLst>
          </p:cNvPr>
          <p:cNvSpPr txBox="1"/>
          <p:nvPr/>
        </p:nvSpPr>
        <p:spPr>
          <a:xfrm>
            <a:off x="239467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DBE435-86F2-4A50-B631-ECAC3EED475A}"/>
              </a:ext>
            </a:extLst>
          </p:cNvPr>
          <p:cNvSpPr txBox="1"/>
          <p:nvPr/>
        </p:nvSpPr>
        <p:spPr>
          <a:xfrm>
            <a:off x="364889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513F18-4A9C-4AA4-AA96-C400DF4264DC}"/>
              </a:ext>
            </a:extLst>
          </p:cNvPr>
          <p:cNvSpPr txBox="1"/>
          <p:nvPr/>
        </p:nvSpPr>
        <p:spPr>
          <a:xfrm>
            <a:off x="4909533" y="38528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C44341-8C3D-4FB4-8084-20CC78E0350E}"/>
              </a:ext>
            </a:extLst>
          </p:cNvPr>
          <p:cNvSpPr txBox="1"/>
          <p:nvPr/>
        </p:nvSpPr>
        <p:spPr>
          <a:xfrm>
            <a:off x="6148591" y="38622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B25F79-5E5B-4384-88BA-437611DD5E06}"/>
              </a:ext>
            </a:extLst>
          </p:cNvPr>
          <p:cNvSpPr txBox="1"/>
          <p:nvPr/>
        </p:nvSpPr>
        <p:spPr>
          <a:xfrm>
            <a:off x="742200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31AB0-0B85-4489-B4F5-9A4B6EA78C5A}"/>
              </a:ext>
            </a:extLst>
          </p:cNvPr>
          <p:cNvSpPr txBox="1"/>
          <p:nvPr/>
        </p:nvSpPr>
        <p:spPr>
          <a:xfrm>
            <a:off x="865638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DBC021-C4C3-4EB0-9289-5AA4E9441D4E}"/>
              </a:ext>
            </a:extLst>
          </p:cNvPr>
          <p:cNvSpPr txBox="1"/>
          <p:nvPr/>
        </p:nvSpPr>
        <p:spPr>
          <a:xfrm>
            <a:off x="366970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3FC7D4-5042-4C80-BAD5-ED086698DB1F}"/>
              </a:ext>
            </a:extLst>
          </p:cNvPr>
          <p:cNvGrpSpPr>
            <a:grpSpLocks/>
          </p:cNvGrpSpPr>
          <p:nvPr/>
        </p:nvGrpSpPr>
        <p:grpSpPr bwMode="auto">
          <a:xfrm>
            <a:off x="4865459" y="4864916"/>
            <a:ext cx="2584340" cy="810212"/>
            <a:chOff x="3173785" y="3102002"/>
            <a:chExt cx="3019067" cy="779466"/>
          </a:xfrm>
        </p:grpSpPr>
        <p:grpSp>
          <p:nvGrpSpPr>
            <p:cNvPr id="23" name="Group 223">
              <a:extLst>
                <a:ext uri="{FF2B5EF4-FFF2-40B4-BE49-F238E27FC236}">
                  <a16:creationId xmlns:a16="http://schemas.microsoft.com/office/drawing/2014/main" id="{4FAE511A-78A4-4CC5-B535-98395B81D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6160" y="3102002"/>
              <a:ext cx="2706692" cy="779466"/>
              <a:chOff x="2196" y="2818"/>
              <a:chExt cx="1705" cy="491"/>
            </a:xfrm>
          </p:grpSpPr>
          <p:sp>
            <p:nvSpPr>
              <p:cNvPr id="25" name="Text Box 72">
                <a:extLst>
                  <a:ext uri="{FF2B5EF4-FFF2-40B4-BE49-F238E27FC236}">
                    <a16:creationId xmlns:a16="http://schemas.microsoft.com/office/drawing/2014/main" id="{E34F2BB2-92F2-4995-8CC8-4129FFAD79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6" y="3104"/>
                <a:ext cx="155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Gadugi" panose="020B0502040204020203" pitchFamily="34" charset="0"/>
                  </a:rPr>
                  <a:t>Bring - A - Buddy</a:t>
                </a:r>
              </a:p>
            </p:txBody>
          </p:sp>
          <p:pic>
            <p:nvPicPr>
              <p:cNvPr id="26" name="Picture 71">
                <a:extLst>
                  <a:ext uri="{FF2B5EF4-FFF2-40B4-BE49-F238E27FC236}">
                    <a16:creationId xmlns:a16="http://schemas.microsoft.com/office/drawing/2014/main" id="{F476EB21-B6FC-4B1E-B463-06BB204D636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483" y="2818"/>
                <a:ext cx="41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Text Box 378">
              <a:extLst>
                <a:ext uri="{FF2B5EF4-FFF2-40B4-BE49-F238E27FC236}">
                  <a16:creationId xmlns:a16="http://schemas.microsoft.com/office/drawing/2014/main" id="{39CD379E-08BF-4F90-945A-3C176B633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785" y="3328607"/>
              <a:ext cx="2969992" cy="35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Board Breaking!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66D64EB-2283-4CEB-A6ED-6E578E406B98}"/>
              </a:ext>
            </a:extLst>
          </p:cNvPr>
          <p:cNvSpPr txBox="1"/>
          <p:nvPr/>
        </p:nvSpPr>
        <p:spPr>
          <a:xfrm>
            <a:off x="744201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E4DF51-558F-4502-A0A6-2A428251E54D}"/>
              </a:ext>
            </a:extLst>
          </p:cNvPr>
          <p:cNvSpPr txBox="1"/>
          <p:nvPr/>
        </p:nvSpPr>
        <p:spPr>
          <a:xfrm>
            <a:off x="617428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764DC2-59E6-41BE-AEE9-1662B6949AC4}"/>
              </a:ext>
            </a:extLst>
          </p:cNvPr>
          <p:cNvSpPr txBox="1"/>
          <p:nvPr/>
        </p:nvSpPr>
        <p:spPr>
          <a:xfrm>
            <a:off x="6249758" y="11505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627597-5585-42A7-94E8-C26E487C275C}"/>
              </a:ext>
            </a:extLst>
          </p:cNvPr>
          <p:cNvSpPr txBox="1"/>
          <p:nvPr/>
        </p:nvSpPr>
        <p:spPr>
          <a:xfrm>
            <a:off x="8699586" y="10950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094933-7347-445D-9A09-83B744200007}"/>
              </a:ext>
            </a:extLst>
          </p:cNvPr>
          <p:cNvSpPr txBox="1"/>
          <p:nvPr/>
        </p:nvSpPr>
        <p:spPr>
          <a:xfrm>
            <a:off x="2402693" y="4757793"/>
            <a:ext cx="82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0962F4-9218-4BE8-8741-4D9B2CAA7A8D}"/>
              </a:ext>
            </a:extLst>
          </p:cNvPr>
          <p:cNvSpPr txBox="1"/>
          <p:nvPr/>
        </p:nvSpPr>
        <p:spPr>
          <a:xfrm>
            <a:off x="492656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44A38B-BD86-42BA-83C1-D9286C7A6566}"/>
              </a:ext>
            </a:extLst>
          </p:cNvPr>
          <p:cNvSpPr txBox="1"/>
          <p:nvPr/>
        </p:nvSpPr>
        <p:spPr>
          <a:xfrm>
            <a:off x="6177407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A1AAED-C7FD-41CF-95B2-33BEECFF7CC5}"/>
              </a:ext>
            </a:extLst>
          </p:cNvPr>
          <p:cNvSpPr txBox="1"/>
          <p:nvPr/>
        </p:nvSpPr>
        <p:spPr>
          <a:xfrm>
            <a:off x="7422823" y="4770585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EB54A0-737F-4B7E-8A0A-20B745108D14}"/>
              </a:ext>
            </a:extLst>
          </p:cNvPr>
          <p:cNvSpPr txBox="1"/>
          <p:nvPr/>
        </p:nvSpPr>
        <p:spPr>
          <a:xfrm>
            <a:off x="8654291" y="474147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7CB01F-A4E0-4E15-9D03-BAA5CD4D55CD}"/>
              </a:ext>
            </a:extLst>
          </p:cNvPr>
          <p:cNvSpPr txBox="1"/>
          <p:nvPr/>
        </p:nvSpPr>
        <p:spPr>
          <a:xfrm>
            <a:off x="3690292" y="47479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A5274E8-D3D0-46CB-B103-C6A9D197D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77" y="11745"/>
            <a:ext cx="1846757" cy="88653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F8C010A-0743-46AA-A717-6DD42F8CE6DC}"/>
              </a:ext>
            </a:extLst>
          </p:cNvPr>
          <p:cNvSpPr txBox="1"/>
          <p:nvPr/>
        </p:nvSpPr>
        <p:spPr>
          <a:xfrm>
            <a:off x="2428770" y="1116168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	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9AF1B1-2B86-422E-A070-F612F837EB9E}"/>
              </a:ext>
            </a:extLst>
          </p:cNvPr>
          <p:cNvSpPr txBox="1"/>
          <p:nvPr/>
        </p:nvSpPr>
        <p:spPr>
          <a:xfrm>
            <a:off x="2745082" y="400228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A327C89-B726-4355-915C-C3BA275FC4D8}"/>
              </a:ext>
            </a:extLst>
          </p:cNvPr>
          <p:cNvSpPr/>
          <p:nvPr/>
        </p:nvSpPr>
        <p:spPr>
          <a:xfrm>
            <a:off x="5425575" y="3285714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9AC04F6-CFF2-481C-8213-127F4ACDD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AB1C62A-8BE8-4F3C-B098-04761A0EE413}"/>
              </a:ext>
            </a:extLst>
          </p:cNvPr>
          <p:cNvSpPr/>
          <p:nvPr/>
        </p:nvSpPr>
        <p:spPr>
          <a:xfrm>
            <a:off x="5743666" y="2376970"/>
            <a:ext cx="1686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46" name="Text Box 95">
            <a:extLst>
              <a:ext uri="{FF2B5EF4-FFF2-40B4-BE49-F238E27FC236}">
                <a16:creationId xmlns:a16="http://schemas.microsoft.com/office/drawing/2014/main" id="{A4B04045-8EA5-4CE8-A7BD-67B5C1F71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772" y="2365878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5365E4-FCB7-4699-90F0-3CDE8691516A}"/>
              </a:ext>
            </a:extLst>
          </p:cNvPr>
          <p:cNvSpPr/>
          <p:nvPr/>
        </p:nvSpPr>
        <p:spPr>
          <a:xfrm>
            <a:off x="3072396" y="3199008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8522AB9-0E26-49B0-A7A6-6BE876541D5C}"/>
              </a:ext>
            </a:extLst>
          </p:cNvPr>
          <p:cNvSpPr/>
          <p:nvPr/>
        </p:nvSpPr>
        <p:spPr>
          <a:xfrm>
            <a:off x="3246772" y="50378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5B1EB2-04C4-4461-81E7-CC77B2601B85}"/>
              </a:ext>
            </a:extLst>
          </p:cNvPr>
          <p:cNvSpPr/>
          <p:nvPr/>
        </p:nvSpPr>
        <p:spPr>
          <a:xfrm>
            <a:off x="5772699" y="4914091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499BC0-CE77-456C-942A-45EB3A461A76}"/>
              </a:ext>
            </a:extLst>
          </p:cNvPr>
          <p:cNvSpPr/>
          <p:nvPr/>
        </p:nvSpPr>
        <p:spPr>
          <a:xfrm>
            <a:off x="10197110" y="325489"/>
            <a:ext cx="771109" cy="6019898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JULY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6B59D3D-C7E9-40CE-91FA-8D26B247BA3D}"/>
              </a:ext>
            </a:extLst>
          </p:cNvPr>
          <p:cNvSpPr/>
          <p:nvPr/>
        </p:nvSpPr>
        <p:spPr>
          <a:xfrm>
            <a:off x="8640535" y="3846358"/>
            <a:ext cx="156941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400" b="1" dirty="0">
              <a:solidFill>
                <a:srgbClr val="DA0000"/>
              </a:solidFill>
              <a:latin typeface="Arial" panose="020B0604020202020204" pitchFamily="34" charset="0"/>
              <a:ea typeface="Adobe Fan Heiti Std B" panose="020B0700000000000000" pitchFamily="34" charset="-128"/>
            </a:endParaRPr>
          </a:p>
          <a:p>
            <a:pPr lvl="0" algn="ctr"/>
            <a:endParaRPr lang="en-US" sz="900" dirty="0">
              <a:solidFill>
                <a:prstClr val="black"/>
              </a:solidFill>
              <a:latin typeface="Arial" panose="020B0604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4DAAC68-EE16-4ACF-94B5-98B47FD0EA4D}"/>
              </a:ext>
            </a:extLst>
          </p:cNvPr>
          <p:cNvSpPr/>
          <p:nvPr/>
        </p:nvSpPr>
        <p:spPr>
          <a:xfrm>
            <a:off x="2072955" y="5732016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D399016-BC0D-41A5-9420-33661B9C3ADB}"/>
              </a:ext>
            </a:extLst>
          </p:cNvPr>
          <p:cNvSpPr/>
          <p:nvPr/>
        </p:nvSpPr>
        <p:spPr>
          <a:xfrm>
            <a:off x="6082365" y="5711379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9D0A7A-A844-4285-A423-CBCDB16B6D7A}"/>
              </a:ext>
            </a:extLst>
          </p:cNvPr>
          <p:cNvSpPr txBox="1"/>
          <p:nvPr/>
        </p:nvSpPr>
        <p:spPr>
          <a:xfrm>
            <a:off x="3815394" y="6049250"/>
            <a:ext cx="449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Falbo’s Family Karate T-Shirts are now allowed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D56C33F-A7AF-4FEF-A2EA-EAF854E843A8}"/>
              </a:ext>
            </a:extLst>
          </p:cNvPr>
          <p:cNvSpPr/>
          <p:nvPr/>
        </p:nvSpPr>
        <p:spPr>
          <a:xfrm>
            <a:off x="6946267" y="3204508"/>
            <a:ext cx="2273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Waterville</a:t>
            </a:r>
          </a:p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Gulf Shores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02D4FE0-478E-4DAB-B119-5881D2F6F6C3}"/>
              </a:ext>
            </a:extLst>
          </p:cNvPr>
          <p:cNvSpPr/>
          <p:nvPr/>
        </p:nvSpPr>
        <p:spPr>
          <a:xfrm>
            <a:off x="6929423" y="5005345"/>
            <a:ext cx="2273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Navarre</a:t>
            </a:r>
          </a:p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Water Sports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AA1E05A-14A7-4264-9DBD-4428B6492BC1}"/>
              </a:ext>
            </a:extLst>
          </p:cNvPr>
          <p:cNvSpPr/>
          <p:nvPr/>
        </p:nvSpPr>
        <p:spPr>
          <a:xfrm>
            <a:off x="6929423" y="2369965"/>
            <a:ext cx="2273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Sam’s Surf</a:t>
            </a:r>
          </a:p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City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2E88349-F5B4-46F2-8F86-7602E7C3C695}"/>
              </a:ext>
            </a:extLst>
          </p:cNvPr>
          <p:cNvSpPr txBox="1"/>
          <p:nvPr/>
        </p:nvSpPr>
        <p:spPr>
          <a:xfrm>
            <a:off x="7479285" y="11479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E828563-3350-4A4E-831A-7D9064E90DA3}"/>
              </a:ext>
            </a:extLst>
          </p:cNvPr>
          <p:cNvSpPr/>
          <p:nvPr/>
        </p:nvSpPr>
        <p:spPr>
          <a:xfrm>
            <a:off x="5584125" y="1394201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D7F146-2F5A-43F0-8214-EC808041D730}"/>
              </a:ext>
            </a:extLst>
          </p:cNvPr>
          <p:cNvSpPr/>
          <p:nvPr/>
        </p:nvSpPr>
        <p:spPr>
          <a:xfrm>
            <a:off x="6974683" y="1442865"/>
            <a:ext cx="2273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Alligator Alley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98C6B7F-A524-49EF-BCC6-BB6E5F550CC6}"/>
              </a:ext>
            </a:extLst>
          </p:cNvPr>
          <p:cNvSpPr/>
          <p:nvPr/>
        </p:nvSpPr>
        <p:spPr>
          <a:xfrm>
            <a:off x="450166" y="4051747"/>
            <a:ext cx="114524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Closed – No camp or classes this week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823307-D3DA-487E-95F5-A5CCB4FABB29}"/>
              </a:ext>
            </a:extLst>
          </p:cNvPr>
          <p:cNvSpPr/>
          <p:nvPr/>
        </p:nvSpPr>
        <p:spPr>
          <a:xfrm>
            <a:off x="3208299" y="142135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4227464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DA9D-9297-4860-B081-3861148CA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D3823-05E2-4024-AF21-8EEA9025E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E69BA-DA3D-4EC2-B3C9-06F55D2C9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57" y="839411"/>
            <a:ext cx="7603618" cy="49011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3CA764-91F4-43A6-AF4D-E108C05FE21C}"/>
              </a:ext>
            </a:extLst>
          </p:cNvPr>
          <p:cNvSpPr/>
          <p:nvPr/>
        </p:nvSpPr>
        <p:spPr>
          <a:xfrm>
            <a:off x="1584174" y="783275"/>
            <a:ext cx="790601" cy="492686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FEBRUARY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6AD600-1E50-4691-A43C-E5BD6726A517}"/>
              </a:ext>
            </a:extLst>
          </p:cNvPr>
          <p:cNvSpPr/>
          <p:nvPr/>
        </p:nvSpPr>
        <p:spPr>
          <a:xfrm>
            <a:off x="3835940" y="214382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3AE02-3982-408F-8899-77C9941BC9D1}"/>
              </a:ext>
            </a:extLst>
          </p:cNvPr>
          <p:cNvSpPr txBox="1"/>
          <p:nvPr/>
        </p:nvSpPr>
        <p:spPr>
          <a:xfrm>
            <a:off x="2394676" y="2036337"/>
            <a:ext cx="4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480A4-56B1-4B6F-9BBF-2673D9268499}"/>
              </a:ext>
            </a:extLst>
          </p:cNvPr>
          <p:cNvSpPr txBox="1"/>
          <p:nvPr/>
        </p:nvSpPr>
        <p:spPr>
          <a:xfrm>
            <a:off x="3671620" y="201132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94CB4-2F3D-4E0F-9970-388B27F140C1}"/>
              </a:ext>
            </a:extLst>
          </p:cNvPr>
          <p:cNvSpPr txBox="1"/>
          <p:nvPr/>
        </p:nvSpPr>
        <p:spPr>
          <a:xfrm>
            <a:off x="497883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B277D-6F08-4CA6-A0F6-907F92614602}"/>
              </a:ext>
            </a:extLst>
          </p:cNvPr>
          <p:cNvSpPr txBox="1"/>
          <p:nvPr/>
        </p:nvSpPr>
        <p:spPr>
          <a:xfrm>
            <a:off x="622147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9F395-F4A8-4E4D-93B7-4A4EEBC0A977}"/>
              </a:ext>
            </a:extLst>
          </p:cNvPr>
          <p:cNvSpPr txBox="1"/>
          <p:nvPr/>
        </p:nvSpPr>
        <p:spPr>
          <a:xfrm>
            <a:off x="867983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4C741-B9D5-4979-B2D4-B5E1C218D3DB}"/>
              </a:ext>
            </a:extLst>
          </p:cNvPr>
          <p:cNvSpPr txBox="1"/>
          <p:nvPr/>
        </p:nvSpPr>
        <p:spPr>
          <a:xfrm>
            <a:off x="238264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40B81-49C3-4B4B-93CE-638AB8982B64}"/>
              </a:ext>
            </a:extLst>
          </p:cNvPr>
          <p:cNvSpPr txBox="1"/>
          <p:nvPr/>
        </p:nvSpPr>
        <p:spPr>
          <a:xfrm>
            <a:off x="491700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A1DF2B-2C1B-4BA5-BBB1-80337A745E32}"/>
              </a:ext>
            </a:extLst>
          </p:cNvPr>
          <p:cNvSpPr txBox="1"/>
          <p:nvPr/>
        </p:nvSpPr>
        <p:spPr>
          <a:xfrm>
            <a:off x="618007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1F439F-ED6F-4A0A-BA3E-63A1DC893947}"/>
              </a:ext>
            </a:extLst>
          </p:cNvPr>
          <p:cNvSpPr txBox="1"/>
          <p:nvPr/>
        </p:nvSpPr>
        <p:spPr>
          <a:xfrm>
            <a:off x="7414807" y="2933468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9AE832-7956-4400-8FA4-0FD32A1B658C}"/>
              </a:ext>
            </a:extLst>
          </p:cNvPr>
          <p:cNvSpPr txBox="1"/>
          <p:nvPr/>
        </p:nvSpPr>
        <p:spPr>
          <a:xfrm>
            <a:off x="868237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08820E-64B2-4B9B-BCFD-ADEA7924A5BB}"/>
              </a:ext>
            </a:extLst>
          </p:cNvPr>
          <p:cNvSpPr txBox="1"/>
          <p:nvPr/>
        </p:nvSpPr>
        <p:spPr>
          <a:xfrm>
            <a:off x="239467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604558-7BC3-4B38-92C9-1EC12D7F60DC}"/>
              </a:ext>
            </a:extLst>
          </p:cNvPr>
          <p:cNvSpPr txBox="1"/>
          <p:nvPr/>
        </p:nvSpPr>
        <p:spPr>
          <a:xfrm>
            <a:off x="364889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D78E5D-28F5-411C-ADF1-F81D4C687E62}"/>
              </a:ext>
            </a:extLst>
          </p:cNvPr>
          <p:cNvSpPr txBox="1"/>
          <p:nvPr/>
        </p:nvSpPr>
        <p:spPr>
          <a:xfrm>
            <a:off x="4909533" y="38528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497267-804F-4524-9473-A4F1408991CD}"/>
              </a:ext>
            </a:extLst>
          </p:cNvPr>
          <p:cNvSpPr txBox="1"/>
          <p:nvPr/>
        </p:nvSpPr>
        <p:spPr>
          <a:xfrm>
            <a:off x="6148591" y="38622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AEF293-FB1B-421A-A69E-3B15DEC93ACF}"/>
              </a:ext>
            </a:extLst>
          </p:cNvPr>
          <p:cNvSpPr txBox="1"/>
          <p:nvPr/>
        </p:nvSpPr>
        <p:spPr>
          <a:xfrm>
            <a:off x="742200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5513A3-8D82-4F54-8AC2-0F15B60DB8B7}"/>
              </a:ext>
            </a:extLst>
          </p:cNvPr>
          <p:cNvSpPr txBox="1"/>
          <p:nvPr/>
        </p:nvSpPr>
        <p:spPr>
          <a:xfrm>
            <a:off x="865638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F9656B-F0A3-4399-964A-12BCA613B302}"/>
              </a:ext>
            </a:extLst>
          </p:cNvPr>
          <p:cNvSpPr txBox="1"/>
          <p:nvPr/>
        </p:nvSpPr>
        <p:spPr>
          <a:xfrm>
            <a:off x="366970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41696-496F-4305-94F5-1B25308D5327}"/>
              </a:ext>
            </a:extLst>
          </p:cNvPr>
          <p:cNvGrpSpPr>
            <a:grpSpLocks/>
          </p:cNvGrpSpPr>
          <p:nvPr/>
        </p:nvGrpSpPr>
        <p:grpSpPr bwMode="auto">
          <a:xfrm>
            <a:off x="4754666" y="4890874"/>
            <a:ext cx="2657084" cy="795360"/>
            <a:chOff x="3044355" y="3954490"/>
            <a:chExt cx="3104047" cy="765178"/>
          </a:xfrm>
        </p:grpSpPr>
        <p:grpSp>
          <p:nvGrpSpPr>
            <p:cNvPr id="25" name="Group 223">
              <a:extLst>
                <a:ext uri="{FF2B5EF4-FFF2-40B4-BE49-F238E27FC236}">
                  <a16:creationId xmlns:a16="http://schemas.microsoft.com/office/drawing/2014/main" id="{1D7DCB4D-A5C1-4EED-B782-2BEDC1525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5972" y="3954490"/>
              <a:ext cx="2892430" cy="765178"/>
              <a:chOff x="2051" y="3355"/>
              <a:chExt cx="1822" cy="482"/>
            </a:xfrm>
          </p:grpSpPr>
          <p:sp>
            <p:nvSpPr>
              <p:cNvPr id="27" name="Text Box 72">
                <a:extLst>
                  <a:ext uri="{FF2B5EF4-FFF2-40B4-BE49-F238E27FC236}">
                    <a16:creationId xmlns:a16="http://schemas.microsoft.com/office/drawing/2014/main" id="{A276E7DD-E552-48D5-82DB-9C409DD9D0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1" y="3632"/>
                <a:ext cx="155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Gadugi" panose="020B0502040204020203" pitchFamily="34" charset="0"/>
                  </a:rPr>
                  <a:t>Bring - A - Buddy</a:t>
                </a:r>
              </a:p>
            </p:txBody>
          </p:sp>
          <p:pic>
            <p:nvPicPr>
              <p:cNvPr id="28" name="Picture 71">
                <a:extLst>
                  <a:ext uri="{FF2B5EF4-FFF2-40B4-BE49-F238E27FC236}">
                    <a16:creationId xmlns:a16="http://schemas.microsoft.com/office/drawing/2014/main" id="{D9C74CDB-2F36-4C4F-8271-A0351DAA7CC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455" y="3355"/>
                <a:ext cx="41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Text Box 378">
              <a:extLst>
                <a:ext uri="{FF2B5EF4-FFF2-40B4-BE49-F238E27FC236}">
                  <a16:creationId xmlns:a16="http://schemas.microsoft.com/office/drawing/2014/main" id="{4B182A6A-62E6-4CF2-BF6F-A1B965CAE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355" y="4154285"/>
              <a:ext cx="2969993" cy="35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Board Breaking!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93CDFB4-470B-49C8-B9F1-DBDAC9BCA006}"/>
              </a:ext>
            </a:extLst>
          </p:cNvPr>
          <p:cNvSpPr txBox="1"/>
          <p:nvPr/>
        </p:nvSpPr>
        <p:spPr>
          <a:xfrm>
            <a:off x="744201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406C1B-3E03-46E7-AFF3-4BE0E081CFDB}"/>
              </a:ext>
            </a:extLst>
          </p:cNvPr>
          <p:cNvSpPr txBox="1"/>
          <p:nvPr/>
        </p:nvSpPr>
        <p:spPr>
          <a:xfrm>
            <a:off x="617428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894EFB-30DF-4388-BF3F-4CDF0BAC227B}"/>
              </a:ext>
            </a:extLst>
          </p:cNvPr>
          <p:cNvSpPr txBox="1"/>
          <p:nvPr/>
        </p:nvSpPr>
        <p:spPr>
          <a:xfrm>
            <a:off x="4937803" y="115552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276225-0EAD-4CC8-917E-5514B0BB7926}"/>
              </a:ext>
            </a:extLst>
          </p:cNvPr>
          <p:cNvSpPr txBox="1"/>
          <p:nvPr/>
        </p:nvSpPr>
        <p:spPr>
          <a:xfrm>
            <a:off x="6249758" y="11505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3A8A91-6B61-41DA-ABE5-831C8903C6FD}"/>
              </a:ext>
            </a:extLst>
          </p:cNvPr>
          <p:cNvSpPr txBox="1"/>
          <p:nvPr/>
        </p:nvSpPr>
        <p:spPr>
          <a:xfrm>
            <a:off x="7471277" y="114812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170A95-C3E2-4ABB-9CF1-B02D7969C0B8}"/>
              </a:ext>
            </a:extLst>
          </p:cNvPr>
          <p:cNvSpPr txBox="1"/>
          <p:nvPr/>
        </p:nvSpPr>
        <p:spPr>
          <a:xfrm>
            <a:off x="8699586" y="10950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DC3B62-4392-4ABB-B225-7030FB051F3F}"/>
              </a:ext>
            </a:extLst>
          </p:cNvPr>
          <p:cNvSpPr txBox="1"/>
          <p:nvPr/>
        </p:nvSpPr>
        <p:spPr>
          <a:xfrm>
            <a:off x="2402693" y="4757793"/>
            <a:ext cx="82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2C2D63-52A3-4779-8DDD-C17A5E45AF13}"/>
              </a:ext>
            </a:extLst>
          </p:cNvPr>
          <p:cNvSpPr txBox="1"/>
          <p:nvPr/>
        </p:nvSpPr>
        <p:spPr>
          <a:xfrm>
            <a:off x="492656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5BE156-7561-49E6-B10A-C592C50B1335}"/>
              </a:ext>
            </a:extLst>
          </p:cNvPr>
          <p:cNvSpPr txBox="1"/>
          <p:nvPr/>
        </p:nvSpPr>
        <p:spPr>
          <a:xfrm>
            <a:off x="6177407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5E8FF1-AD8E-46F2-BED3-3B1F7712D7D5}"/>
              </a:ext>
            </a:extLst>
          </p:cNvPr>
          <p:cNvSpPr txBox="1"/>
          <p:nvPr/>
        </p:nvSpPr>
        <p:spPr>
          <a:xfrm>
            <a:off x="7422823" y="4770585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BE800E-DD58-4241-B562-342A04B4EBE3}"/>
              </a:ext>
            </a:extLst>
          </p:cNvPr>
          <p:cNvSpPr txBox="1"/>
          <p:nvPr/>
        </p:nvSpPr>
        <p:spPr>
          <a:xfrm>
            <a:off x="8654291" y="474147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EF514B-B52E-4543-8A73-9AB4B7FAD0FD}"/>
              </a:ext>
            </a:extLst>
          </p:cNvPr>
          <p:cNvSpPr txBox="1"/>
          <p:nvPr/>
        </p:nvSpPr>
        <p:spPr>
          <a:xfrm>
            <a:off x="3690292" y="47479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9F11857-89C7-4E9D-B404-1E3F6663D7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77" y="11745"/>
            <a:ext cx="1846757" cy="88653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88474BD-3FD0-4F0E-923A-29113651B6EA}"/>
              </a:ext>
            </a:extLst>
          </p:cNvPr>
          <p:cNvSpPr txBox="1"/>
          <p:nvPr/>
        </p:nvSpPr>
        <p:spPr>
          <a:xfrm>
            <a:off x="2428770" y="11161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0CBC94-9914-4D9D-B0F6-4133A530710B}"/>
              </a:ext>
            </a:extLst>
          </p:cNvPr>
          <p:cNvSpPr txBox="1"/>
          <p:nvPr/>
        </p:nvSpPr>
        <p:spPr>
          <a:xfrm>
            <a:off x="3689952" y="114913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58D462-6FF0-4724-9016-E46336F35E60}"/>
              </a:ext>
            </a:extLst>
          </p:cNvPr>
          <p:cNvSpPr txBox="1"/>
          <p:nvPr/>
        </p:nvSpPr>
        <p:spPr>
          <a:xfrm>
            <a:off x="2745082" y="400228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5E8855-DC94-4358-B1B1-06E17344C215}"/>
              </a:ext>
            </a:extLst>
          </p:cNvPr>
          <p:cNvSpPr/>
          <p:nvPr/>
        </p:nvSpPr>
        <p:spPr>
          <a:xfrm>
            <a:off x="2643664" y="1447602"/>
            <a:ext cx="9220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4412BC1-CCB5-41AA-8A18-61E1D75CD3B1}"/>
              </a:ext>
            </a:extLst>
          </p:cNvPr>
          <p:cNvSpPr/>
          <p:nvPr/>
        </p:nvSpPr>
        <p:spPr>
          <a:xfrm>
            <a:off x="3895689" y="1447596"/>
            <a:ext cx="9220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33D915-717A-434F-8EF4-40CAAF7D5F5A}"/>
              </a:ext>
            </a:extLst>
          </p:cNvPr>
          <p:cNvSpPr/>
          <p:nvPr/>
        </p:nvSpPr>
        <p:spPr>
          <a:xfrm>
            <a:off x="4954997" y="1111122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22DD50-AB3C-408B-A369-1764EBAACDC5}"/>
              </a:ext>
            </a:extLst>
          </p:cNvPr>
          <p:cNvSpPr/>
          <p:nvPr/>
        </p:nvSpPr>
        <p:spPr>
          <a:xfrm>
            <a:off x="6221088" y="1111126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846A83-4BB5-4DA3-8F5B-A450F615FA23}"/>
              </a:ext>
            </a:extLst>
          </p:cNvPr>
          <p:cNvSpPr/>
          <p:nvPr/>
        </p:nvSpPr>
        <p:spPr>
          <a:xfrm>
            <a:off x="7528165" y="1136729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6343FC1-7407-4352-BFF8-A7996A656EAC}"/>
              </a:ext>
            </a:extLst>
          </p:cNvPr>
          <p:cNvSpPr/>
          <p:nvPr/>
        </p:nvSpPr>
        <p:spPr>
          <a:xfrm>
            <a:off x="8813569" y="5161026"/>
            <a:ext cx="1148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Parent Student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 Family Karate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CBD71F-C9FB-4E41-8FF4-0B9ED2CBCA6E}"/>
              </a:ext>
            </a:extLst>
          </p:cNvPr>
          <p:cNvSpPr/>
          <p:nvPr/>
        </p:nvSpPr>
        <p:spPr>
          <a:xfrm>
            <a:off x="5432085" y="1566646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4B29C6C-0D0F-4310-B3FF-7E9279BB8AEC}"/>
              </a:ext>
            </a:extLst>
          </p:cNvPr>
          <p:cNvSpPr/>
          <p:nvPr/>
        </p:nvSpPr>
        <p:spPr>
          <a:xfrm>
            <a:off x="2527845" y="3780788"/>
            <a:ext cx="1266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sz="16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05A82BA-9409-4EA0-A0B6-11F162F6A95D}"/>
              </a:ext>
            </a:extLst>
          </p:cNvPr>
          <p:cNvSpPr/>
          <p:nvPr/>
        </p:nvSpPr>
        <p:spPr>
          <a:xfrm>
            <a:off x="7323585" y="2350314"/>
            <a:ext cx="1548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Little Ninja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FC69542-B86B-4EF6-98C1-F641BCC3AEAC}"/>
              </a:ext>
            </a:extLst>
          </p:cNvPr>
          <p:cNvSpPr txBox="1"/>
          <p:nvPr/>
        </p:nvSpPr>
        <p:spPr>
          <a:xfrm>
            <a:off x="2226620" y="2027501"/>
            <a:ext cx="175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Early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Release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E5ABD9-6EDC-42B2-A879-64D12EC9F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57" name="Text Box 101">
            <a:extLst>
              <a:ext uri="{FF2B5EF4-FFF2-40B4-BE49-F238E27FC236}">
                <a16:creationId xmlns:a16="http://schemas.microsoft.com/office/drawing/2014/main" id="{396987B1-AEA6-43C5-8D2E-5704A551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127" y="3374088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6A11BC4-0CB0-462A-9DB0-52CABCDACD75}"/>
              </a:ext>
            </a:extLst>
          </p:cNvPr>
          <p:cNvSpPr/>
          <p:nvPr/>
        </p:nvSpPr>
        <p:spPr>
          <a:xfrm>
            <a:off x="5645092" y="256877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59" name="Text Box 95">
            <a:extLst>
              <a:ext uri="{FF2B5EF4-FFF2-40B4-BE49-F238E27FC236}">
                <a16:creationId xmlns:a16="http://schemas.microsoft.com/office/drawing/2014/main" id="{A7C72BAC-0374-4DED-9F92-47C40E95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809" y="3268221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CB860B5-C86A-4693-915B-0B7CB3B31FC5}"/>
              </a:ext>
            </a:extLst>
          </p:cNvPr>
          <p:cNvSpPr/>
          <p:nvPr/>
        </p:nvSpPr>
        <p:spPr>
          <a:xfrm>
            <a:off x="3025507" y="2355049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50A5918-7748-4360-9D84-F49BBBB59B1C}"/>
              </a:ext>
            </a:extLst>
          </p:cNvPr>
          <p:cNvSpPr/>
          <p:nvPr/>
        </p:nvSpPr>
        <p:spPr>
          <a:xfrm>
            <a:off x="3193662" y="4178011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CA70F11-66BE-4C29-8A79-59E0A363DB0A}"/>
              </a:ext>
            </a:extLst>
          </p:cNvPr>
          <p:cNvSpPr/>
          <p:nvPr/>
        </p:nvSpPr>
        <p:spPr>
          <a:xfrm>
            <a:off x="5723976" y="492404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63" name="Text Box 101">
            <a:extLst>
              <a:ext uri="{FF2B5EF4-FFF2-40B4-BE49-F238E27FC236}">
                <a16:creationId xmlns:a16="http://schemas.microsoft.com/office/drawing/2014/main" id="{06D5FD9E-BB24-4079-94A7-77C52F9E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413" y="427152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3926006-8261-4834-8208-D47329486BDF}"/>
              </a:ext>
            </a:extLst>
          </p:cNvPr>
          <p:cNvSpPr/>
          <p:nvPr/>
        </p:nvSpPr>
        <p:spPr>
          <a:xfrm>
            <a:off x="2848773" y="5195930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E0832D-9C1C-49C2-9A28-0810F55CCCE3}"/>
              </a:ext>
            </a:extLst>
          </p:cNvPr>
          <p:cNvSpPr/>
          <p:nvPr/>
        </p:nvSpPr>
        <p:spPr>
          <a:xfrm>
            <a:off x="10082710" y="783270"/>
            <a:ext cx="790601" cy="492686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3590825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5913" y="1297428"/>
            <a:ext cx="782273" cy="97565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DECEMBER</a:t>
            </a: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32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4" y="363691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46" y="1431449"/>
            <a:ext cx="8697655" cy="47752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35690" y="170331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0707" y="16853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429183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925" y="17033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42981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4013" y="17363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11647" y="17193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258438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0875" y="17363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7742" y="258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10" y="2584384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256534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34742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2307" y="25869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25796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3459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346951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347903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34742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345523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72826" y="43238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43029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431248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80640" y="4351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242692" y="1260816"/>
            <a:ext cx="78227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DECEMBER</a:t>
            </a:r>
            <a:endParaRPr lang="en-US" sz="36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72795" y="6234991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ECAB8D-F800-498D-8EB4-DE7E621573DA}"/>
              </a:ext>
            </a:extLst>
          </p:cNvPr>
          <p:cNvSpPr/>
          <p:nvPr/>
        </p:nvSpPr>
        <p:spPr>
          <a:xfrm>
            <a:off x="5438226" y="376961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668EC609-79CC-4376-9E90-06D3E2C2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677" y="2848308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A0091B-0967-4DD7-8AA9-3BF74255215A}"/>
              </a:ext>
            </a:extLst>
          </p:cNvPr>
          <p:cNvSpPr/>
          <p:nvPr/>
        </p:nvSpPr>
        <p:spPr>
          <a:xfrm>
            <a:off x="5393632" y="204299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82" name="Text Box 95">
            <a:extLst>
              <a:ext uri="{FF2B5EF4-FFF2-40B4-BE49-F238E27FC236}">
                <a16:creationId xmlns:a16="http://schemas.microsoft.com/office/drawing/2014/main" id="{CD87BDEE-87DA-4D08-AD37-899F9EB9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839" y="2882249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B7CB4F9-3EA8-40A3-A492-03B420E48343}"/>
              </a:ext>
            </a:extLst>
          </p:cNvPr>
          <p:cNvSpPr/>
          <p:nvPr/>
        </p:nvSpPr>
        <p:spPr>
          <a:xfrm>
            <a:off x="5791962" y="6222402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C2A7ED-AF64-48A9-93A3-12350C255736}"/>
              </a:ext>
            </a:extLst>
          </p:cNvPr>
          <p:cNvSpPr/>
          <p:nvPr/>
        </p:nvSpPr>
        <p:spPr>
          <a:xfrm>
            <a:off x="2386614" y="1941462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41F4B6F-B9B9-446F-BC40-1F493B5961BC}"/>
              </a:ext>
            </a:extLst>
          </p:cNvPr>
          <p:cNvSpPr txBox="1"/>
          <p:nvPr/>
        </p:nvSpPr>
        <p:spPr>
          <a:xfrm>
            <a:off x="7416517" y="517989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D10869C-DC8D-44E7-8D8C-38243F6D4BBA}"/>
              </a:ext>
            </a:extLst>
          </p:cNvPr>
          <p:cNvSpPr txBox="1"/>
          <p:nvPr/>
        </p:nvSpPr>
        <p:spPr>
          <a:xfrm>
            <a:off x="8815610" y="52195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ED00F7-5870-40DA-B7CF-B9502AD49139}"/>
              </a:ext>
            </a:extLst>
          </p:cNvPr>
          <p:cNvSpPr txBox="1"/>
          <p:nvPr/>
        </p:nvSpPr>
        <p:spPr>
          <a:xfrm>
            <a:off x="1655244" y="520848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369B05B-7D7A-4357-8F98-BF167EFCDEE0}"/>
              </a:ext>
            </a:extLst>
          </p:cNvPr>
          <p:cNvSpPr txBox="1"/>
          <p:nvPr/>
        </p:nvSpPr>
        <p:spPr>
          <a:xfrm>
            <a:off x="3098012" y="52084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F7845B-D460-4AD3-9E27-34FB597AF634}"/>
              </a:ext>
            </a:extLst>
          </p:cNvPr>
          <p:cNvSpPr txBox="1"/>
          <p:nvPr/>
        </p:nvSpPr>
        <p:spPr>
          <a:xfrm>
            <a:off x="4498447" y="5177688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A752E5-99CE-41A0-A604-81057CBE3AA3}"/>
              </a:ext>
            </a:extLst>
          </p:cNvPr>
          <p:cNvSpPr txBox="1"/>
          <p:nvPr/>
        </p:nvSpPr>
        <p:spPr>
          <a:xfrm>
            <a:off x="6024433" y="518720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4" name="Text Box 101">
            <a:extLst>
              <a:ext uri="{FF2B5EF4-FFF2-40B4-BE49-F238E27FC236}">
                <a16:creationId xmlns:a16="http://schemas.microsoft.com/office/drawing/2014/main" id="{493C8ABB-2DB4-4747-A98E-AF9326CA2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763" y="470586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75" name="Text Box 124">
            <a:extLst>
              <a:ext uri="{FF2B5EF4-FFF2-40B4-BE49-F238E27FC236}">
                <a16:creationId xmlns:a16="http://schemas.microsoft.com/office/drawing/2014/main" id="{C2624225-DA75-47B4-A662-EB3138EC2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051" y="5600465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F9D02B8-7103-4B53-B515-FB9EF3730652}"/>
              </a:ext>
            </a:extLst>
          </p:cNvPr>
          <p:cNvSpPr/>
          <p:nvPr/>
        </p:nvSpPr>
        <p:spPr>
          <a:xfrm>
            <a:off x="6011180" y="4403083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D82B6CF-6946-4FCD-8E57-2DB6D12343D3}"/>
              </a:ext>
            </a:extLst>
          </p:cNvPr>
          <p:cNvSpPr/>
          <p:nvPr/>
        </p:nvSpPr>
        <p:spPr>
          <a:xfrm>
            <a:off x="7613017" y="3485829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B464FDD-17CC-4166-ACFC-6B8F9831B35D}"/>
              </a:ext>
            </a:extLst>
          </p:cNvPr>
          <p:cNvSpPr/>
          <p:nvPr/>
        </p:nvSpPr>
        <p:spPr>
          <a:xfrm>
            <a:off x="7472885" y="4413922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6561ECE-CDAA-4CEA-99E3-BB17FBC0CBBA}"/>
              </a:ext>
            </a:extLst>
          </p:cNvPr>
          <p:cNvSpPr/>
          <p:nvPr/>
        </p:nvSpPr>
        <p:spPr>
          <a:xfrm>
            <a:off x="4703355" y="5218492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BCC2E07-8D00-4D96-87EA-C47B5A1487B4}"/>
              </a:ext>
            </a:extLst>
          </p:cNvPr>
          <p:cNvSpPr/>
          <p:nvPr/>
        </p:nvSpPr>
        <p:spPr>
          <a:xfrm>
            <a:off x="6025715" y="5218488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99BB25-BC84-4BE5-B9D2-BC84CEA32133}"/>
              </a:ext>
            </a:extLst>
          </p:cNvPr>
          <p:cNvSpPr/>
          <p:nvPr/>
        </p:nvSpPr>
        <p:spPr>
          <a:xfrm>
            <a:off x="7446552" y="5218489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8A2955-3E9C-4B8B-98AA-079C16DAD3F7}"/>
              </a:ext>
            </a:extLst>
          </p:cNvPr>
          <p:cNvSpPr txBox="1"/>
          <p:nvPr/>
        </p:nvSpPr>
        <p:spPr>
          <a:xfrm>
            <a:off x="5793531" y="3427647"/>
            <a:ext cx="175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Early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Release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5094FB4-E9BF-450E-A9A4-DC170A472AF8}"/>
              </a:ext>
            </a:extLst>
          </p:cNvPr>
          <p:cNvSpPr txBox="1"/>
          <p:nvPr/>
        </p:nvSpPr>
        <p:spPr>
          <a:xfrm>
            <a:off x="3194557" y="4551978"/>
            <a:ext cx="129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D52E25"/>
                </a:solidFill>
              </a:rPr>
              <a:t>MERRY</a:t>
            </a:r>
          </a:p>
          <a:p>
            <a:r>
              <a:rPr lang="en-US" sz="1400" b="1" dirty="0">
                <a:solidFill>
                  <a:srgbClr val="D52E25"/>
                </a:solidFill>
              </a:rPr>
              <a:t>CHRISTMAS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E8879F5-22EF-471E-B2E3-F5599EA9BBAD}"/>
              </a:ext>
            </a:extLst>
          </p:cNvPr>
          <p:cNvSpPr/>
          <p:nvPr/>
        </p:nvSpPr>
        <p:spPr>
          <a:xfrm>
            <a:off x="1870301" y="4671443"/>
            <a:ext cx="10262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CLOSED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5CD1CD-24B5-4474-BC93-068E2A978DD4}"/>
              </a:ext>
            </a:extLst>
          </p:cNvPr>
          <p:cNvSpPr/>
          <p:nvPr/>
        </p:nvSpPr>
        <p:spPr>
          <a:xfrm>
            <a:off x="4779971" y="4640959"/>
            <a:ext cx="10262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CLOSED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DE3F6DC-C1FA-46DC-83D6-575457B47E24}"/>
              </a:ext>
            </a:extLst>
          </p:cNvPr>
          <p:cNvSpPr/>
          <p:nvPr/>
        </p:nvSpPr>
        <p:spPr>
          <a:xfrm>
            <a:off x="2571785" y="377082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A21D195-9BA2-4DD5-9DCA-97F37CE025AE}"/>
              </a:ext>
            </a:extLst>
          </p:cNvPr>
          <p:cNvSpPr/>
          <p:nvPr/>
        </p:nvSpPr>
        <p:spPr>
          <a:xfrm>
            <a:off x="3272807" y="5539328"/>
            <a:ext cx="10262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CLOSED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384ED3E-3792-4EE3-B911-D5A8F23B0471}"/>
              </a:ext>
            </a:extLst>
          </p:cNvPr>
          <p:cNvSpPr/>
          <p:nvPr/>
        </p:nvSpPr>
        <p:spPr>
          <a:xfrm>
            <a:off x="1863731" y="5579172"/>
            <a:ext cx="10262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CLOSED</a:t>
            </a:r>
          </a:p>
        </p:txBody>
      </p:sp>
      <p:sp>
        <p:nvSpPr>
          <p:cNvPr id="98" name="Text Box 378">
            <a:extLst>
              <a:ext uri="{FF2B5EF4-FFF2-40B4-BE49-F238E27FC236}">
                <a16:creationId xmlns:a16="http://schemas.microsoft.com/office/drawing/2014/main" id="{A206ED2E-F9DB-42F4-9D30-7E8CB653B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928" y="1840789"/>
            <a:ext cx="13619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D52E25"/>
                </a:solidFill>
                <a:latin typeface="Last Ninja" panose="020B0500000000000000" pitchFamily="34" charset="0"/>
              </a:rPr>
              <a:t>Christmas </a:t>
            </a:r>
            <a:r>
              <a:rPr lang="en-US" altLang="en-US" dirty="0">
                <a:solidFill>
                  <a:srgbClr val="00B050"/>
                </a:solidFill>
                <a:latin typeface="Last Ninja" panose="020B0500000000000000" pitchFamily="34" charset="0"/>
              </a:rPr>
              <a:t>Party! 7 PM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95C93F-1C88-4A4C-B2BC-14A70FB4A56D}"/>
              </a:ext>
            </a:extLst>
          </p:cNvPr>
          <p:cNvSpPr/>
          <p:nvPr/>
        </p:nvSpPr>
        <p:spPr>
          <a:xfrm>
            <a:off x="7289423" y="2801317"/>
            <a:ext cx="1528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</a:t>
            </a:r>
          </a:p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Night Out</a:t>
            </a:r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490A3E9-D4D2-404E-B34D-0AFBD04FA00C}"/>
              </a:ext>
            </a:extLst>
          </p:cNvPr>
          <p:cNvSpPr/>
          <p:nvPr/>
        </p:nvSpPr>
        <p:spPr>
          <a:xfrm>
            <a:off x="4096065" y="4066578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D8967-79A4-463B-BB3B-290B887195D9}"/>
              </a:ext>
            </a:extLst>
          </p:cNvPr>
          <p:cNvSpPr txBox="1"/>
          <p:nvPr/>
        </p:nvSpPr>
        <p:spPr>
          <a:xfrm>
            <a:off x="9015640" y="1756017"/>
            <a:ext cx="1093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OBE Mistletoe Market 10-1</a:t>
            </a:r>
          </a:p>
        </p:txBody>
      </p:sp>
    </p:spTree>
    <p:extLst>
      <p:ext uri="{BB962C8B-B14F-4D97-AF65-F5344CB8AC3E}">
        <p14:creationId xmlns:p14="http://schemas.microsoft.com/office/powerpoint/2010/main" val="2810554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06086" y="1215386"/>
            <a:ext cx="782273" cy="97565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NOVEMBER</a:t>
            </a: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32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63" y="185737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4" y="363691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7" y="1364752"/>
            <a:ext cx="8697655" cy="47752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72571" y="5105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6558" y="51302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429183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6839" y="51364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42981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28424" y="514826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07670" y="51302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258438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42078" y="51047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89047" y="251143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13087" y="2511670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68309" y="252075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34742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6475" y="25613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25796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3459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346951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347903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34742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345523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72826" y="43238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43029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431248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80640" y="4351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307762" y="1207358"/>
            <a:ext cx="78227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NOVEMBER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408341" y="6040310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 pm</a:t>
            </a:r>
          </a:p>
        </p:txBody>
      </p:sp>
      <p:sp>
        <p:nvSpPr>
          <p:cNvPr id="70" name="Text Box 101">
            <a:extLst>
              <a:ext uri="{FF2B5EF4-FFF2-40B4-BE49-F238E27FC236}">
                <a16:creationId xmlns:a16="http://schemas.microsoft.com/office/drawing/2014/main" id="{86469D47-28D8-4719-A845-9375F308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236" y="1989657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80C66-0441-4651-B814-896D6B5CE258}"/>
              </a:ext>
            </a:extLst>
          </p:cNvPr>
          <p:cNvSpPr/>
          <p:nvPr/>
        </p:nvSpPr>
        <p:spPr>
          <a:xfrm>
            <a:off x="3867465" y="5803938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ECAB8D-F800-498D-8EB4-DE7E621573DA}"/>
              </a:ext>
            </a:extLst>
          </p:cNvPr>
          <p:cNvSpPr/>
          <p:nvPr/>
        </p:nvSpPr>
        <p:spPr>
          <a:xfrm>
            <a:off x="5585909" y="5453601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668EC609-79CC-4376-9E90-06D3E2C2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550" y="3872262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A0091B-0967-4DD7-8AA9-3BF74255215A}"/>
              </a:ext>
            </a:extLst>
          </p:cNvPr>
          <p:cNvSpPr/>
          <p:nvPr/>
        </p:nvSpPr>
        <p:spPr>
          <a:xfrm>
            <a:off x="2627959" y="289431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9" name="Text Box 124">
            <a:extLst>
              <a:ext uri="{FF2B5EF4-FFF2-40B4-BE49-F238E27FC236}">
                <a16:creationId xmlns:a16="http://schemas.microsoft.com/office/drawing/2014/main" id="{0C5A58C6-4A90-42ED-9370-A73384CD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074" y="2030877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2" name="Text Box 95">
            <a:extLst>
              <a:ext uri="{FF2B5EF4-FFF2-40B4-BE49-F238E27FC236}">
                <a16:creationId xmlns:a16="http://schemas.microsoft.com/office/drawing/2014/main" id="{CD87BDEE-87DA-4D08-AD37-899F9EB9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399" y="3737425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B7CB4F9-3EA8-40A3-A492-03B420E48343}"/>
              </a:ext>
            </a:extLst>
          </p:cNvPr>
          <p:cNvSpPr/>
          <p:nvPr/>
        </p:nvSpPr>
        <p:spPr>
          <a:xfrm>
            <a:off x="6272772" y="6050432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 pm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C4270C-E72A-4A59-9731-044F6D94422E}"/>
              </a:ext>
            </a:extLst>
          </p:cNvPr>
          <p:cNvSpPr/>
          <p:nvPr/>
        </p:nvSpPr>
        <p:spPr>
          <a:xfrm>
            <a:off x="4738210" y="474149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C2A7ED-AF64-48A9-93A3-12350C255736}"/>
              </a:ext>
            </a:extLst>
          </p:cNvPr>
          <p:cNvSpPr/>
          <p:nvPr/>
        </p:nvSpPr>
        <p:spPr>
          <a:xfrm>
            <a:off x="5313857" y="2766691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97FDE2-7FAE-46F5-96B0-4F530AFC0CC0}"/>
              </a:ext>
            </a:extLst>
          </p:cNvPr>
          <p:cNvSpPr txBox="1"/>
          <p:nvPr/>
        </p:nvSpPr>
        <p:spPr>
          <a:xfrm>
            <a:off x="7557267" y="5454978"/>
            <a:ext cx="1112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Belt Testing</a:t>
            </a:r>
            <a:endParaRPr lang="en-US" sz="16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5FA1BD-D261-4562-8264-E001D4358FD6}"/>
              </a:ext>
            </a:extLst>
          </p:cNvPr>
          <p:cNvSpPr/>
          <p:nvPr/>
        </p:nvSpPr>
        <p:spPr>
          <a:xfrm>
            <a:off x="1746207" y="3448343"/>
            <a:ext cx="1528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Veteran’s Day</a:t>
            </a:r>
          </a:p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41F4B6F-B9B9-446F-BC40-1F493B5961BC}"/>
              </a:ext>
            </a:extLst>
          </p:cNvPr>
          <p:cNvSpPr txBox="1"/>
          <p:nvPr/>
        </p:nvSpPr>
        <p:spPr>
          <a:xfrm>
            <a:off x="7377291" y="15917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D10869C-DC8D-44E7-8D8C-38243F6D4BBA}"/>
              </a:ext>
            </a:extLst>
          </p:cNvPr>
          <p:cNvSpPr txBox="1"/>
          <p:nvPr/>
        </p:nvSpPr>
        <p:spPr>
          <a:xfrm>
            <a:off x="8804347" y="159958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	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ED00F7-5870-40DA-B7CF-B9502AD49139}"/>
              </a:ext>
            </a:extLst>
          </p:cNvPr>
          <p:cNvSpPr txBox="1"/>
          <p:nvPr/>
        </p:nvSpPr>
        <p:spPr>
          <a:xfrm>
            <a:off x="1623697" y="167571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369B05B-7D7A-4357-8F98-BF167EFCDEE0}"/>
              </a:ext>
            </a:extLst>
          </p:cNvPr>
          <p:cNvSpPr txBox="1"/>
          <p:nvPr/>
        </p:nvSpPr>
        <p:spPr>
          <a:xfrm>
            <a:off x="3106405" y="16083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F7845B-D460-4AD3-9E27-34FB597AF634}"/>
              </a:ext>
            </a:extLst>
          </p:cNvPr>
          <p:cNvSpPr txBox="1"/>
          <p:nvPr/>
        </p:nvSpPr>
        <p:spPr>
          <a:xfrm>
            <a:off x="4540633" y="1598852"/>
            <a:ext cx="45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A752E5-99CE-41A0-A604-81057CBE3AA3}"/>
              </a:ext>
            </a:extLst>
          </p:cNvPr>
          <p:cNvSpPr txBox="1"/>
          <p:nvPr/>
        </p:nvSpPr>
        <p:spPr>
          <a:xfrm>
            <a:off x="5937813" y="16002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4" name="Text Box 101">
            <a:extLst>
              <a:ext uri="{FF2B5EF4-FFF2-40B4-BE49-F238E27FC236}">
                <a16:creationId xmlns:a16="http://schemas.microsoft.com/office/drawing/2014/main" id="{493C8ABB-2DB4-4747-A98E-AF9326CA2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442" y="549716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75" name="Text Box 124">
            <a:extLst>
              <a:ext uri="{FF2B5EF4-FFF2-40B4-BE49-F238E27FC236}">
                <a16:creationId xmlns:a16="http://schemas.microsoft.com/office/drawing/2014/main" id="{C2624225-DA75-47B4-A662-EB3138EC2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081" y="4714424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82F9C2-64F2-4037-A899-D27BBA39E43C}"/>
              </a:ext>
            </a:extLst>
          </p:cNvPr>
          <p:cNvSpPr txBox="1"/>
          <p:nvPr/>
        </p:nvSpPr>
        <p:spPr>
          <a:xfrm>
            <a:off x="4457096" y="1598852"/>
            <a:ext cx="175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Early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Release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4307056-F608-4877-A516-0A27675DE28F}"/>
              </a:ext>
            </a:extLst>
          </p:cNvPr>
          <p:cNvSpPr/>
          <p:nvPr/>
        </p:nvSpPr>
        <p:spPr>
          <a:xfrm>
            <a:off x="7526684" y="5677023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</a:p>
        </p:txBody>
      </p:sp>
      <p:pic>
        <p:nvPicPr>
          <p:cNvPr id="69" name="Picture 71">
            <a:extLst>
              <a:ext uri="{FF2B5EF4-FFF2-40B4-BE49-F238E27FC236}">
                <a16:creationId xmlns:a16="http://schemas.microsoft.com/office/drawing/2014/main" id="{A7A65A0F-DF46-4DD3-93C4-506C5EE4AFBA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88768" y="5306980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403783A-CAB5-408D-83A6-98C189C990C5}"/>
              </a:ext>
            </a:extLst>
          </p:cNvPr>
          <p:cNvSpPr txBox="1"/>
          <p:nvPr/>
        </p:nvSpPr>
        <p:spPr>
          <a:xfrm>
            <a:off x="8975000" y="2694606"/>
            <a:ext cx="123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Christ-mas </a:t>
            </a:r>
            <a:r>
              <a:rPr lang="en-US" sz="1600" b="1" dirty="0">
                <a:solidFill>
                  <a:srgbClr val="0070C0"/>
                </a:solidFill>
              </a:rPr>
              <a:t>Sale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1540CC-C16A-4BDE-8438-A29200048ADC}"/>
              </a:ext>
            </a:extLst>
          </p:cNvPr>
          <p:cNvSpPr txBox="1"/>
          <p:nvPr/>
        </p:nvSpPr>
        <p:spPr>
          <a:xfrm>
            <a:off x="9038806" y="3015596"/>
            <a:ext cx="1230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D4C52B-03F4-4CAD-8A3E-CCCB4F62EE65}"/>
              </a:ext>
            </a:extLst>
          </p:cNvPr>
          <p:cNvSpPr/>
          <p:nvPr/>
        </p:nvSpPr>
        <p:spPr>
          <a:xfrm>
            <a:off x="4717198" y="4321029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43391E-1401-48BF-9B6F-8D7F061AAD90}"/>
              </a:ext>
            </a:extLst>
          </p:cNvPr>
          <p:cNvSpPr/>
          <p:nvPr/>
        </p:nvSpPr>
        <p:spPr>
          <a:xfrm>
            <a:off x="4374434" y="48522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ED7A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CLOSED</a:t>
            </a:r>
            <a:endParaRPr lang="en-US" dirty="0">
              <a:solidFill>
                <a:srgbClr val="ED7A2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8808AC-FDAC-499B-892B-23ABA865D190}"/>
              </a:ext>
            </a:extLst>
          </p:cNvPr>
          <p:cNvSpPr/>
          <p:nvPr/>
        </p:nvSpPr>
        <p:spPr>
          <a:xfrm>
            <a:off x="4289232" y="45781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ED7A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 Thanksgiving</a:t>
            </a:r>
            <a:endParaRPr lang="en-US" dirty="0">
              <a:solidFill>
                <a:srgbClr val="ED7A2B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4CB4A9F-F736-4DA5-B8DE-C0880318E64C}"/>
              </a:ext>
            </a:extLst>
          </p:cNvPr>
          <p:cNvSpPr/>
          <p:nvPr/>
        </p:nvSpPr>
        <p:spPr>
          <a:xfrm>
            <a:off x="3294524" y="6259992"/>
            <a:ext cx="56029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Family Christmas Party – December 7</a:t>
            </a:r>
            <a:r>
              <a:rPr lang="en-US" b="1" cap="none" spc="50" baseline="30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7:00 pm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55BDC72-A88B-49DB-9473-46AC2E2989C6}"/>
              </a:ext>
            </a:extLst>
          </p:cNvPr>
          <p:cNvSpPr/>
          <p:nvPr/>
        </p:nvSpPr>
        <p:spPr>
          <a:xfrm>
            <a:off x="3268443" y="4304094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6F9817C-79E3-4586-90D9-8668B04C148C}"/>
              </a:ext>
            </a:extLst>
          </p:cNvPr>
          <p:cNvSpPr/>
          <p:nvPr/>
        </p:nvSpPr>
        <p:spPr>
          <a:xfrm>
            <a:off x="1829710" y="4313185"/>
            <a:ext cx="126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16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5913" y="1297428"/>
            <a:ext cx="782273" cy="92025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CTOBER</a:t>
            </a: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32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63" y="185737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4" y="363691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7" y="1364752"/>
            <a:ext cx="8697655" cy="47752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72571" y="5105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6558" y="51302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429183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6839" y="51364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42981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28424" y="514826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07670" y="51302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258438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42078" y="51047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7742" y="258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10" y="2584384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256534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34742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2307" y="25869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25796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3459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346951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347903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34742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345523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72826" y="43238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43029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431248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80640" y="4351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242692" y="1260816"/>
            <a:ext cx="78227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OCTOBER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872795" y="6234991"/>
            <a:ext cx="36110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3:30-4:00 &amp; 4:00-4:30</a:t>
            </a:r>
          </a:p>
        </p:txBody>
      </p:sp>
      <p:sp>
        <p:nvSpPr>
          <p:cNvPr id="70" name="Text Box 101">
            <a:extLst>
              <a:ext uri="{FF2B5EF4-FFF2-40B4-BE49-F238E27FC236}">
                <a16:creationId xmlns:a16="http://schemas.microsoft.com/office/drawing/2014/main" id="{86469D47-28D8-4719-A845-9375F308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23" y="555195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80C66-0441-4651-B814-896D6B5CE258}"/>
              </a:ext>
            </a:extLst>
          </p:cNvPr>
          <p:cNvSpPr/>
          <p:nvPr/>
        </p:nvSpPr>
        <p:spPr>
          <a:xfrm>
            <a:off x="3830431" y="4823846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ECAB8D-F800-498D-8EB4-DE7E621573DA}"/>
              </a:ext>
            </a:extLst>
          </p:cNvPr>
          <p:cNvSpPr/>
          <p:nvPr/>
        </p:nvSpPr>
        <p:spPr>
          <a:xfrm>
            <a:off x="5502452" y="449974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668EC609-79CC-4376-9E90-06D3E2C2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62" y="465990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A0091B-0967-4DD7-8AA9-3BF74255215A}"/>
              </a:ext>
            </a:extLst>
          </p:cNvPr>
          <p:cNvSpPr/>
          <p:nvPr/>
        </p:nvSpPr>
        <p:spPr>
          <a:xfrm>
            <a:off x="5490005" y="293569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9" name="Text Box 124">
            <a:extLst>
              <a:ext uri="{FF2B5EF4-FFF2-40B4-BE49-F238E27FC236}">
                <a16:creationId xmlns:a16="http://schemas.microsoft.com/office/drawing/2014/main" id="{0C5A58C6-4A90-42ED-9370-A73384CD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771" y="5608014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2" name="Text Box 95">
            <a:extLst>
              <a:ext uri="{FF2B5EF4-FFF2-40B4-BE49-F238E27FC236}">
                <a16:creationId xmlns:a16="http://schemas.microsoft.com/office/drawing/2014/main" id="{CD87BDEE-87DA-4D08-AD37-899F9EB9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399" y="3737425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073BD8A-DC6D-4AD9-B47D-A1957A42F0BC}"/>
              </a:ext>
            </a:extLst>
          </p:cNvPr>
          <p:cNvSpPr/>
          <p:nvPr/>
        </p:nvSpPr>
        <p:spPr>
          <a:xfrm>
            <a:off x="9172771" y="1619107"/>
            <a:ext cx="802976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1400" b="1" dirty="0"/>
              <a:t>Demo</a:t>
            </a:r>
          </a:p>
          <a:p>
            <a:pPr algn="ctr"/>
            <a:r>
              <a:rPr lang="en-US" sz="1400" b="1" dirty="0"/>
              <a:t>Team 11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B7CB4F9-3EA8-40A3-A492-03B420E48343}"/>
              </a:ext>
            </a:extLst>
          </p:cNvPr>
          <p:cNvSpPr/>
          <p:nvPr/>
        </p:nvSpPr>
        <p:spPr>
          <a:xfrm>
            <a:off x="5791962" y="6222402"/>
            <a:ext cx="36110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3:30-4:00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C4270C-E72A-4A59-9731-044F6D94422E}"/>
              </a:ext>
            </a:extLst>
          </p:cNvPr>
          <p:cNvSpPr/>
          <p:nvPr/>
        </p:nvSpPr>
        <p:spPr>
          <a:xfrm>
            <a:off x="2671500" y="378390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C2A7ED-AF64-48A9-93A3-12350C255736}"/>
              </a:ext>
            </a:extLst>
          </p:cNvPr>
          <p:cNvSpPr/>
          <p:nvPr/>
        </p:nvSpPr>
        <p:spPr>
          <a:xfrm>
            <a:off x="2473622" y="2829712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B462E20-FA59-4EF9-8188-5E9758D1E106}"/>
              </a:ext>
            </a:extLst>
          </p:cNvPr>
          <p:cNvSpPr/>
          <p:nvPr/>
        </p:nvSpPr>
        <p:spPr>
          <a:xfrm>
            <a:off x="8799105" y="4285518"/>
            <a:ext cx="16754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Parent Student</a:t>
            </a:r>
          </a:p>
          <a:p>
            <a:pPr algn="ctr"/>
            <a:r>
              <a:rPr lang="en-US" sz="1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Karate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97FDE2-7FAE-46F5-96B0-4F530AFC0CC0}"/>
              </a:ext>
            </a:extLst>
          </p:cNvPr>
          <p:cNvSpPr txBox="1"/>
          <p:nvPr/>
        </p:nvSpPr>
        <p:spPr>
          <a:xfrm>
            <a:off x="9167977" y="4704170"/>
            <a:ext cx="83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D7A2B"/>
                </a:solidFill>
              </a:rPr>
              <a:t>Fall Fest</a:t>
            </a:r>
          </a:p>
          <a:p>
            <a:pPr algn="ctr"/>
            <a:r>
              <a:rPr lang="en-US" sz="1400" b="1" dirty="0">
                <a:solidFill>
                  <a:srgbClr val="ED7A2B"/>
                </a:solidFill>
              </a:rPr>
              <a:t>Demo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5FA1BD-D261-4562-8264-E001D4358FD6}"/>
              </a:ext>
            </a:extLst>
          </p:cNvPr>
          <p:cNvSpPr/>
          <p:nvPr/>
        </p:nvSpPr>
        <p:spPr>
          <a:xfrm>
            <a:off x="7447059" y="2767349"/>
            <a:ext cx="1528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Little Ninja</a:t>
            </a:r>
          </a:p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Testing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730D12-969D-47BE-B979-A9B21BAC540C}"/>
              </a:ext>
            </a:extLst>
          </p:cNvPr>
          <p:cNvSpPr txBox="1"/>
          <p:nvPr/>
        </p:nvSpPr>
        <p:spPr>
          <a:xfrm>
            <a:off x="4662902" y="5454126"/>
            <a:ext cx="122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Early Release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41F4B6F-B9B9-446F-BC40-1F493B5961BC}"/>
              </a:ext>
            </a:extLst>
          </p:cNvPr>
          <p:cNvSpPr txBox="1"/>
          <p:nvPr/>
        </p:nvSpPr>
        <p:spPr>
          <a:xfrm>
            <a:off x="7377291" y="15917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D10869C-DC8D-44E7-8D8C-38243F6D4BBA}"/>
              </a:ext>
            </a:extLst>
          </p:cNvPr>
          <p:cNvSpPr txBox="1"/>
          <p:nvPr/>
        </p:nvSpPr>
        <p:spPr>
          <a:xfrm>
            <a:off x="8804347" y="159958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ED00F7-5870-40DA-B7CF-B9502AD49139}"/>
              </a:ext>
            </a:extLst>
          </p:cNvPr>
          <p:cNvSpPr txBox="1"/>
          <p:nvPr/>
        </p:nvSpPr>
        <p:spPr>
          <a:xfrm>
            <a:off x="1623697" y="167571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369B05B-7D7A-4357-8F98-BF167EFCDEE0}"/>
              </a:ext>
            </a:extLst>
          </p:cNvPr>
          <p:cNvSpPr txBox="1"/>
          <p:nvPr/>
        </p:nvSpPr>
        <p:spPr>
          <a:xfrm>
            <a:off x="3106405" y="16083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F7845B-D460-4AD3-9E27-34FB597AF634}"/>
              </a:ext>
            </a:extLst>
          </p:cNvPr>
          <p:cNvSpPr txBox="1"/>
          <p:nvPr/>
        </p:nvSpPr>
        <p:spPr>
          <a:xfrm>
            <a:off x="4509420" y="1598769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A752E5-99CE-41A0-A604-81057CBE3AA3}"/>
              </a:ext>
            </a:extLst>
          </p:cNvPr>
          <p:cNvSpPr txBox="1"/>
          <p:nvPr/>
        </p:nvSpPr>
        <p:spPr>
          <a:xfrm>
            <a:off x="5937813" y="16002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4" name="Text Box 101">
            <a:extLst>
              <a:ext uri="{FF2B5EF4-FFF2-40B4-BE49-F238E27FC236}">
                <a16:creationId xmlns:a16="http://schemas.microsoft.com/office/drawing/2014/main" id="{493C8ABB-2DB4-4747-A98E-AF9326CA2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810" y="1980465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75" name="Text Box 124">
            <a:extLst>
              <a:ext uri="{FF2B5EF4-FFF2-40B4-BE49-F238E27FC236}">
                <a16:creationId xmlns:a16="http://schemas.microsoft.com/office/drawing/2014/main" id="{C2624225-DA75-47B4-A662-EB3138EC2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460" y="2012021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82F9C2-64F2-4037-A899-D27BBA39E43C}"/>
              </a:ext>
            </a:extLst>
          </p:cNvPr>
          <p:cNvSpPr txBox="1"/>
          <p:nvPr/>
        </p:nvSpPr>
        <p:spPr>
          <a:xfrm>
            <a:off x="1586919" y="3397321"/>
            <a:ext cx="175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CAMP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4307056-F608-4877-A516-0A27675DE28F}"/>
              </a:ext>
            </a:extLst>
          </p:cNvPr>
          <p:cNvSpPr/>
          <p:nvPr/>
        </p:nvSpPr>
        <p:spPr>
          <a:xfrm>
            <a:off x="9014378" y="3663697"/>
            <a:ext cx="1050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Black Belt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</p:txBody>
      </p:sp>
      <p:pic>
        <p:nvPicPr>
          <p:cNvPr id="69" name="Picture 71">
            <a:extLst>
              <a:ext uri="{FF2B5EF4-FFF2-40B4-BE49-F238E27FC236}">
                <a16:creationId xmlns:a16="http://schemas.microsoft.com/office/drawing/2014/main" id="{A7A65A0F-DF46-4DD3-93C4-506C5EE4AFBA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83136" y="4442667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289F041-CBE9-4006-B8CE-74A55BB19F59}"/>
              </a:ext>
            </a:extLst>
          </p:cNvPr>
          <p:cNvSpPr/>
          <p:nvPr/>
        </p:nvSpPr>
        <p:spPr>
          <a:xfrm>
            <a:off x="9036963" y="2176956"/>
            <a:ext cx="1086708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1400" b="1" dirty="0"/>
              <a:t>BB Train 12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03783A-CAB5-408D-83A6-98C189C990C5}"/>
              </a:ext>
            </a:extLst>
          </p:cNvPr>
          <p:cNvSpPr txBox="1"/>
          <p:nvPr/>
        </p:nvSpPr>
        <p:spPr>
          <a:xfrm>
            <a:off x="9021874" y="2716439"/>
            <a:ext cx="1230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Self Def 10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1540CC-C16A-4BDE-8438-A29200048ADC}"/>
              </a:ext>
            </a:extLst>
          </p:cNvPr>
          <p:cNvSpPr txBox="1"/>
          <p:nvPr/>
        </p:nvSpPr>
        <p:spPr>
          <a:xfrm>
            <a:off x="9038806" y="3015596"/>
            <a:ext cx="1230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Bully Work 2</a:t>
            </a:r>
          </a:p>
        </p:txBody>
      </p:sp>
    </p:spTree>
    <p:extLst>
      <p:ext uri="{BB962C8B-B14F-4D97-AF65-F5344CB8AC3E}">
        <p14:creationId xmlns:p14="http://schemas.microsoft.com/office/powerpoint/2010/main" val="3466670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5913" y="1297428"/>
            <a:ext cx="782273" cy="103105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  <a:p>
            <a:pPr algn="ctr"/>
            <a:r>
              <a:rPr lang="en-US" sz="3600" b="1" spc="50" dirty="0" err="1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EPTEMBER</a:t>
            </a:r>
            <a:endParaRPr lang="en-US" sz="36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32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63" y="185737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4" y="363691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46" y="1431449"/>
            <a:ext cx="8697655" cy="47752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35690" y="170331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0707" y="16853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429183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925" y="17033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42981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4013" y="17363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11647" y="17193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258438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0875" y="17363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7742" y="258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10" y="2584384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256534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34742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2307" y="25869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25796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3459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346951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347903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34742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345523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72826" y="43238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43029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431248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80640" y="4351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242692" y="1260816"/>
            <a:ext cx="78227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  <a:p>
            <a:pPr algn="ctr"/>
            <a:r>
              <a:rPr lang="en-US" sz="3600" b="1" spc="50" dirty="0" err="1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EPTEMBER</a:t>
            </a:r>
            <a:endParaRPr lang="en-US" sz="36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72795" y="6234991"/>
            <a:ext cx="36110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3:30-4:00 &amp; 4:00-4:30</a:t>
            </a:r>
          </a:p>
        </p:txBody>
      </p:sp>
      <p:sp>
        <p:nvSpPr>
          <p:cNvPr id="70" name="Text Box 101">
            <a:extLst>
              <a:ext uri="{FF2B5EF4-FFF2-40B4-BE49-F238E27FC236}">
                <a16:creationId xmlns:a16="http://schemas.microsoft.com/office/drawing/2014/main" id="{86469D47-28D8-4719-A845-9375F308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946" y="2023235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80C66-0441-4651-B814-896D6B5CE258}"/>
              </a:ext>
            </a:extLst>
          </p:cNvPr>
          <p:cNvSpPr/>
          <p:nvPr/>
        </p:nvSpPr>
        <p:spPr>
          <a:xfrm>
            <a:off x="3830431" y="4823846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ECAB8D-F800-498D-8EB4-DE7E621573DA}"/>
              </a:ext>
            </a:extLst>
          </p:cNvPr>
          <p:cNvSpPr/>
          <p:nvPr/>
        </p:nvSpPr>
        <p:spPr>
          <a:xfrm>
            <a:off x="5502452" y="449974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668EC609-79CC-4376-9E90-06D3E2C2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268" y="2945636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A0091B-0967-4DD7-8AA9-3BF74255215A}"/>
              </a:ext>
            </a:extLst>
          </p:cNvPr>
          <p:cNvSpPr/>
          <p:nvPr/>
        </p:nvSpPr>
        <p:spPr>
          <a:xfrm>
            <a:off x="2537713" y="374668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9" name="Text Box 124">
            <a:extLst>
              <a:ext uri="{FF2B5EF4-FFF2-40B4-BE49-F238E27FC236}">
                <a16:creationId xmlns:a16="http://schemas.microsoft.com/office/drawing/2014/main" id="{0C5A58C6-4A90-42ED-9370-A73384CD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183" y="2003513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2" name="Text Box 95">
            <a:extLst>
              <a:ext uri="{FF2B5EF4-FFF2-40B4-BE49-F238E27FC236}">
                <a16:creationId xmlns:a16="http://schemas.microsoft.com/office/drawing/2014/main" id="{CD87BDEE-87DA-4D08-AD37-899F9EB9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389" y="2937629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7EA0905-45A8-4AA4-B9D7-F997BA1317F3}"/>
              </a:ext>
            </a:extLst>
          </p:cNvPr>
          <p:cNvSpPr/>
          <p:nvPr/>
        </p:nvSpPr>
        <p:spPr>
          <a:xfrm>
            <a:off x="1922468" y="1664996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CLOSED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073BD8A-DC6D-4AD9-B47D-A1957A42F0BC}"/>
              </a:ext>
            </a:extLst>
          </p:cNvPr>
          <p:cNvSpPr/>
          <p:nvPr/>
        </p:nvSpPr>
        <p:spPr>
          <a:xfrm>
            <a:off x="1883992" y="1836311"/>
            <a:ext cx="1223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ED7A2B"/>
                </a:solidFill>
              </a:rPr>
              <a:t>Labor Day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B7CB4F9-3EA8-40A3-A492-03B420E48343}"/>
              </a:ext>
            </a:extLst>
          </p:cNvPr>
          <p:cNvSpPr/>
          <p:nvPr/>
        </p:nvSpPr>
        <p:spPr>
          <a:xfrm>
            <a:off x="5791962" y="6222402"/>
            <a:ext cx="36110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3:30-4:00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C4270C-E72A-4A59-9731-044F6D94422E}"/>
              </a:ext>
            </a:extLst>
          </p:cNvPr>
          <p:cNvSpPr/>
          <p:nvPr/>
        </p:nvSpPr>
        <p:spPr>
          <a:xfrm>
            <a:off x="2577382" y="4618077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C2A7ED-AF64-48A9-93A3-12350C255736}"/>
              </a:ext>
            </a:extLst>
          </p:cNvPr>
          <p:cNvSpPr/>
          <p:nvPr/>
        </p:nvSpPr>
        <p:spPr>
          <a:xfrm>
            <a:off x="5241441" y="3670088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B462E20-FA59-4EF9-8188-5E9758D1E106}"/>
              </a:ext>
            </a:extLst>
          </p:cNvPr>
          <p:cNvSpPr/>
          <p:nvPr/>
        </p:nvSpPr>
        <p:spPr>
          <a:xfrm>
            <a:off x="8978512" y="3495811"/>
            <a:ext cx="13518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Women’s</a:t>
            </a:r>
          </a:p>
          <a:p>
            <a:pPr algn="ctr"/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Self </a:t>
            </a:r>
            <a:r>
              <a:rPr lang="en-US" sz="1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Defense</a:t>
            </a:r>
          </a:p>
          <a:p>
            <a:pPr algn="ctr"/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10-12</a:t>
            </a:r>
            <a:endParaRPr lang="en-US" sz="1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97FDE2-7FAE-46F5-96B0-4F530AFC0CC0}"/>
              </a:ext>
            </a:extLst>
          </p:cNvPr>
          <p:cNvSpPr txBox="1"/>
          <p:nvPr/>
        </p:nvSpPr>
        <p:spPr>
          <a:xfrm>
            <a:off x="9158069" y="4312487"/>
            <a:ext cx="848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Beach</a:t>
            </a:r>
          </a:p>
          <a:p>
            <a:r>
              <a:rPr lang="en-US" dirty="0"/>
              <a:t>Church</a:t>
            </a:r>
          </a:p>
          <a:p>
            <a:r>
              <a:rPr lang="en-US" dirty="0"/>
              <a:t>Demo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5FA1BD-D261-4562-8264-E001D4358FD6}"/>
              </a:ext>
            </a:extLst>
          </p:cNvPr>
          <p:cNvSpPr/>
          <p:nvPr/>
        </p:nvSpPr>
        <p:spPr>
          <a:xfrm>
            <a:off x="7289423" y="2801317"/>
            <a:ext cx="1528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</a:t>
            </a:r>
          </a:p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Night Out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730D12-969D-47BE-B979-A9B21BAC540C}"/>
              </a:ext>
            </a:extLst>
          </p:cNvPr>
          <p:cNvSpPr txBox="1"/>
          <p:nvPr/>
        </p:nvSpPr>
        <p:spPr>
          <a:xfrm>
            <a:off x="4715899" y="2626766"/>
            <a:ext cx="122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Early Release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41F4B6F-B9B9-446F-BC40-1F493B5961BC}"/>
              </a:ext>
            </a:extLst>
          </p:cNvPr>
          <p:cNvSpPr txBox="1"/>
          <p:nvPr/>
        </p:nvSpPr>
        <p:spPr>
          <a:xfrm>
            <a:off x="7416517" y="517989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D10869C-DC8D-44E7-8D8C-38243F6D4BBA}"/>
              </a:ext>
            </a:extLst>
          </p:cNvPr>
          <p:cNvSpPr txBox="1"/>
          <p:nvPr/>
        </p:nvSpPr>
        <p:spPr>
          <a:xfrm>
            <a:off x="8815610" y="521954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ED00F7-5870-40DA-B7CF-B9502AD49139}"/>
              </a:ext>
            </a:extLst>
          </p:cNvPr>
          <p:cNvSpPr txBox="1"/>
          <p:nvPr/>
        </p:nvSpPr>
        <p:spPr>
          <a:xfrm>
            <a:off x="1655244" y="520848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369B05B-7D7A-4357-8F98-BF167EFCDEE0}"/>
              </a:ext>
            </a:extLst>
          </p:cNvPr>
          <p:cNvSpPr txBox="1"/>
          <p:nvPr/>
        </p:nvSpPr>
        <p:spPr>
          <a:xfrm>
            <a:off x="3098012" y="52084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F7845B-D460-4AD3-9E27-34FB597AF634}"/>
              </a:ext>
            </a:extLst>
          </p:cNvPr>
          <p:cNvSpPr txBox="1"/>
          <p:nvPr/>
        </p:nvSpPr>
        <p:spPr>
          <a:xfrm>
            <a:off x="4498447" y="5177688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A752E5-99CE-41A0-A604-81057CBE3AA3}"/>
              </a:ext>
            </a:extLst>
          </p:cNvPr>
          <p:cNvSpPr txBox="1"/>
          <p:nvPr/>
        </p:nvSpPr>
        <p:spPr>
          <a:xfrm>
            <a:off x="6024433" y="518720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4" name="Text Box 101">
            <a:extLst>
              <a:ext uri="{FF2B5EF4-FFF2-40B4-BE49-F238E27FC236}">
                <a16:creationId xmlns:a16="http://schemas.microsoft.com/office/drawing/2014/main" id="{493C8ABB-2DB4-4747-A98E-AF9326CA2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433" y="5549229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75" name="Text Box 124">
            <a:extLst>
              <a:ext uri="{FF2B5EF4-FFF2-40B4-BE49-F238E27FC236}">
                <a16:creationId xmlns:a16="http://schemas.microsoft.com/office/drawing/2014/main" id="{C2624225-DA75-47B4-A662-EB3138EC2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344" y="5530907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82F9C2-64F2-4037-A899-D27BBA39E43C}"/>
              </a:ext>
            </a:extLst>
          </p:cNvPr>
          <p:cNvSpPr txBox="1"/>
          <p:nvPr/>
        </p:nvSpPr>
        <p:spPr>
          <a:xfrm>
            <a:off x="1500271" y="2085904"/>
            <a:ext cx="175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Healthy Kids</a:t>
            </a:r>
          </a:p>
          <a:p>
            <a:pPr algn="ctr"/>
            <a:r>
              <a:rPr lang="en-US" sz="1600" b="1" dirty="0"/>
              <a:t>Happy Mom 10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4307056-F608-4877-A516-0A27675DE28F}"/>
              </a:ext>
            </a:extLst>
          </p:cNvPr>
          <p:cNvSpPr/>
          <p:nvPr/>
        </p:nvSpPr>
        <p:spPr>
          <a:xfrm>
            <a:off x="4512925" y="4986048"/>
            <a:ext cx="2329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Student Family Karate</a:t>
            </a:r>
          </a:p>
        </p:txBody>
      </p:sp>
      <p:pic>
        <p:nvPicPr>
          <p:cNvPr id="69" name="Picture 71">
            <a:extLst>
              <a:ext uri="{FF2B5EF4-FFF2-40B4-BE49-F238E27FC236}">
                <a16:creationId xmlns:a16="http://schemas.microsoft.com/office/drawing/2014/main" id="{A7A65A0F-DF46-4DD3-93C4-506C5EE4AFBA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83136" y="4442667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327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7451" y="1693081"/>
            <a:ext cx="782273" cy="9387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AUGUST</a:t>
            </a: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32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33" y="211148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6" y="386423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46" y="143144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6144" y="16863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0876" y="1679772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1324" y="1668746"/>
            <a:ext cx="5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4092" y="16772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0707" y="2569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925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4013" y="26208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0875" y="262081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7742" y="34714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10" y="3468801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2307" y="34713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72826" y="52232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80640" y="5250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213938" y="1693081"/>
            <a:ext cx="78227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AUGUST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872795" y="6234991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9" name="Text Box 58">
            <a:extLst>
              <a:ext uri="{FF2B5EF4-FFF2-40B4-BE49-F238E27FC236}">
                <a16:creationId xmlns:a16="http://schemas.microsoft.com/office/drawing/2014/main" id="{5E8D9599-9E5D-462C-9082-850879695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644" y="5456465"/>
            <a:ext cx="13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 Box 101">
            <a:extLst>
              <a:ext uri="{FF2B5EF4-FFF2-40B4-BE49-F238E27FC236}">
                <a16:creationId xmlns:a16="http://schemas.microsoft.com/office/drawing/2014/main" id="{86469D47-28D8-4719-A845-9375F308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250" y="3763427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71" name="Text Box 124">
            <a:extLst>
              <a:ext uri="{FF2B5EF4-FFF2-40B4-BE49-F238E27FC236}">
                <a16:creationId xmlns:a16="http://schemas.microsoft.com/office/drawing/2014/main" id="{B284A3A9-747A-4619-93E4-0DEB3732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559" y="5571089"/>
            <a:ext cx="1132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80C66-0441-4651-B814-896D6B5CE258}"/>
              </a:ext>
            </a:extLst>
          </p:cNvPr>
          <p:cNvSpPr/>
          <p:nvPr/>
        </p:nvSpPr>
        <p:spPr>
          <a:xfrm>
            <a:off x="4074486" y="4871686"/>
            <a:ext cx="377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kern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100" b="1" kern="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ECAB8D-F800-498D-8EB4-DE7E621573DA}"/>
              </a:ext>
            </a:extLst>
          </p:cNvPr>
          <p:cNvSpPr/>
          <p:nvPr/>
        </p:nvSpPr>
        <p:spPr>
          <a:xfrm>
            <a:off x="5544955" y="459258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668EC609-79CC-4376-9E90-06D3E2C2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921" y="4629272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E63CF56-92F9-41BC-9E52-E60B6D194E40}"/>
              </a:ext>
            </a:extLst>
          </p:cNvPr>
          <p:cNvSpPr/>
          <p:nvPr/>
        </p:nvSpPr>
        <p:spPr>
          <a:xfrm>
            <a:off x="13022230" y="4676875"/>
            <a:ext cx="184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600" b="1" dirty="0">
              <a:solidFill>
                <a:srgbClr val="00CC0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A0091B-0967-4DD7-8AA9-3BF74255215A}"/>
              </a:ext>
            </a:extLst>
          </p:cNvPr>
          <p:cNvSpPr/>
          <p:nvPr/>
        </p:nvSpPr>
        <p:spPr>
          <a:xfrm>
            <a:off x="2635598" y="294397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9" name="Text Box 124">
            <a:extLst>
              <a:ext uri="{FF2B5EF4-FFF2-40B4-BE49-F238E27FC236}">
                <a16:creationId xmlns:a16="http://schemas.microsoft.com/office/drawing/2014/main" id="{0C5A58C6-4A90-42ED-9370-A73384CD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297" y="2851654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2" name="Text Box 95">
            <a:extLst>
              <a:ext uri="{FF2B5EF4-FFF2-40B4-BE49-F238E27FC236}">
                <a16:creationId xmlns:a16="http://schemas.microsoft.com/office/drawing/2014/main" id="{CD87BDEE-87DA-4D08-AD37-899F9EB9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644" y="3709145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5E8AC1-185B-46F6-A002-3FB1C497BE84}"/>
              </a:ext>
            </a:extLst>
          </p:cNvPr>
          <p:cNvSpPr/>
          <p:nvPr/>
        </p:nvSpPr>
        <p:spPr>
          <a:xfrm>
            <a:off x="7125375" y="3730403"/>
            <a:ext cx="19660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Little Ninja</a:t>
            </a:r>
          </a:p>
          <a:p>
            <a:pPr algn="ctr"/>
            <a:r>
              <a:rPr lang="en-US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Testing</a:t>
            </a:r>
            <a:endParaRPr lang="en-US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7EA0905-45A8-4AA4-B9D7-F997BA1317F3}"/>
              </a:ext>
            </a:extLst>
          </p:cNvPr>
          <p:cNvSpPr/>
          <p:nvPr/>
        </p:nvSpPr>
        <p:spPr>
          <a:xfrm>
            <a:off x="5254311" y="3074863"/>
            <a:ext cx="137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073BD8A-DC6D-4AD9-B47D-A1957A42F0BC}"/>
              </a:ext>
            </a:extLst>
          </p:cNvPr>
          <p:cNvSpPr/>
          <p:nvPr/>
        </p:nvSpPr>
        <p:spPr>
          <a:xfrm>
            <a:off x="2381889" y="3165320"/>
            <a:ext cx="147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Popcorn Day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B7CB4F9-3EA8-40A3-A492-03B420E48343}"/>
              </a:ext>
            </a:extLst>
          </p:cNvPr>
          <p:cNvSpPr/>
          <p:nvPr/>
        </p:nvSpPr>
        <p:spPr>
          <a:xfrm>
            <a:off x="5791962" y="6222402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</p:spTree>
    <p:extLst>
      <p:ext uri="{BB962C8B-B14F-4D97-AF65-F5344CB8AC3E}">
        <p14:creationId xmlns:p14="http://schemas.microsoft.com/office/powerpoint/2010/main" val="2475910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5845" y="2055662"/>
            <a:ext cx="782273" cy="80329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LY</a:t>
            </a: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32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70" y="194200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6" y="386423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46" y="143144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6144" y="16863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0876" y="1679772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1324" y="1668746"/>
            <a:ext cx="5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4092" y="16772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0707" y="2569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925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4013" y="26208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0875" y="262081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7742" y="34714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10" y="3468801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2307" y="34713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72826" y="52232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12754561" y="104516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80640" y="5250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203270" y="2006169"/>
            <a:ext cx="78227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330200" y="1064354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-1820274" y="6908530"/>
            <a:ext cx="116422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Hippy Day- Wear your favorite pajamas to practice your self defense!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18A3908-37D9-44E7-BEBA-B65407CAC624}"/>
              </a:ext>
            </a:extLst>
          </p:cNvPr>
          <p:cNvSpPr/>
          <p:nvPr/>
        </p:nvSpPr>
        <p:spPr>
          <a:xfrm>
            <a:off x="2493573" y="474521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69" name="Text Box 58">
            <a:extLst>
              <a:ext uri="{FF2B5EF4-FFF2-40B4-BE49-F238E27FC236}">
                <a16:creationId xmlns:a16="http://schemas.microsoft.com/office/drawing/2014/main" id="{5E8D9599-9E5D-462C-9082-850879695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509" y="1906991"/>
            <a:ext cx="13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 Box 101">
            <a:extLst>
              <a:ext uri="{FF2B5EF4-FFF2-40B4-BE49-F238E27FC236}">
                <a16:creationId xmlns:a16="http://schemas.microsoft.com/office/drawing/2014/main" id="{86469D47-28D8-4719-A845-9375F308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532" y="437766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71" name="Text Box 124">
            <a:extLst>
              <a:ext uri="{FF2B5EF4-FFF2-40B4-BE49-F238E27FC236}">
                <a16:creationId xmlns:a16="http://schemas.microsoft.com/office/drawing/2014/main" id="{B284A3A9-747A-4619-93E4-0DEB3732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219" y="1940189"/>
            <a:ext cx="1132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4" name="Rectangle 105">
            <a:extLst>
              <a:ext uri="{FF2B5EF4-FFF2-40B4-BE49-F238E27FC236}">
                <a16:creationId xmlns:a16="http://schemas.microsoft.com/office/drawing/2014/main" id="{FFC48CF2-F027-4A88-9852-F84FBF44D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366" y="2103442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CLOSED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80C66-0441-4651-B814-896D6B5CE258}"/>
              </a:ext>
            </a:extLst>
          </p:cNvPr>
          <p:cNvSpPr/>
          <p:nvPr/>
        </p:nvSpPr>
        <p:spPr>
          <a:xfrm>
            <a:off x="4074486" y="4871686"/>
            <a:ext cx="377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kern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100" b="1" kern="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ECAB8D-F800-498D-8EB4-DE7E621573DA}"/>
              </a:ext>
            </a:extLst>
          </p:cNvPr>
          <p:cNvSpPr/>
          <p:nvPr/>
        </p:nvSpPr>
        <p:spPr>
          <a:xfrm>
            <a:off x="5544955" y="459258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666AC2-7007-4DF7-85C8-68EF64F4EE43}"/>
              </a:ext>
            </a:extLst>
          </p:cNvPr>
          <p:cNvSpPr/>
          <p:nvPr/>
        </p:nvSpPr>
        <p:spPr>
          <a:xfrm>
            <a:off x="8788278" y="4753819"/>
            <a:ext cx="1507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Parent Student 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   Karate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6" name="Text Box 95">
            <a:extLst>
              <a:ext uri="{FF2B5EF4-FFF2-40B4-BE49-F238E27FC236}">
                <a16:creationId xmlns:a16="http://schemas.microsoft.com/office/drawing/2014/main" id="{26DBF2EF-3789-4C03-8778-70BA377C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0710" y="3013103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39425-4AD2-451A-BDE1-8A1DDEF35B26}"/>
              </a:ext>
            </a:extLst>
          </p:cNvPr>
          <p:cNvSpPr txBox="1"/>
          <p:nvPr/>
        </p:nvSpPr>
        <p:spPr>
          <a:xfrm>
            <a:off x="4467205" y="5318836"/>
            <a:ext cx="242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</a:p>
        </p:txBody>
      </p:sp>
      <p:sp>
        <p:nvSpPr>
          <p:cNvPr id="77" name="Text Box 124">
            <a:extLst>
              <a:ext uri="{FF2B5EF4-FFF2-40B4-BE49-F238E27FC236}">
                <a16:creationId xmlns:a16="http://schemas.microsoft.com/office/drawing/2014/main" id="{A132CB16-AA7B-42AF-A31B-09F0AD9CC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95479" y="4679965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98DC4A-5C00-45AA-9201-7665917843DF}"/>
              </a:ext>
            </a:extLst>
          </p:cNvPr>
          <p:cNvSpPr/>
          <p:nvPr/>
        </p:nvSpPr>
        <p:spPr>
          <a:xfrm>
            <a:off x="-1956702" y="534443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47ED8F-D9F5-4CF1-B5FB-ABA3E7AE34D2}"/>
              </a:ext>
            </a:extLst>
          </p:cNvPr>
          <p:cNvSpPr txBox="1"/>
          <p:nvPr/>
        </p:nvSpPr>
        <p:spPr>
          <a:xfrm>
            <a:off x="7547548" y="4061299"/>
            <a:ext cx="1047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Waterville</a:t>
            </a: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668EC609-79CC-4376-9E90-06D3E2C2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784" y="282034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42ED6F-7BA5-412D-9949-4D705F1246E8}"/>
              </a:ext>
            </a:extLst>
          </p:cNvPr>
          <p:cNvSpPr/>
          <p:nvPr/>
        </p:nvSpPr>
        <p:spPr>
          <a:xfrm>
            <a:off x="7187969" y="3009695"/>
            <a:ext cx="176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Waterslide</a:t>
            </a:r>
          </a:p>
          <a:p>
            <a:pPr algn="ctr"/>
            <a:r>
              <a:rPr lang="en-US" sz="1400" b="1" dirty="0">
                <a:latin typeface="Garamond" panose="02020404030301010803" pitchFamily="18" charset="0"/>
              </a:rPr>
              <a:t>Blue Angels Show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56F7AA4-6085-4733-BCE9-4CC5DA3FFCD1}"/>
              </a:ext>
            </a:extLst>
          </p:cNvPr>
          <p:cNvSpPr/>
          <p:nvPr/>
        </p:nvSpPr>
        <p:spPr>
          <a:xfrm>
            <a:off x="7178928" y="2281663"/>
            <a:ext cx="176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Alligator Alley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1875E9-A447-426A-A8F6-8FE2C905E5D9}"/>
              </a:ext>
            </a:extLst>
          </p:cNvPr>
          <p:cNvSpPr/>
          <p:nvPr/>
        </p:nvSpPr>
        <p:spPr>
          <a:xfrm>
            <a:off x="3109466" y="5699245"/>
            <a:ext cx="524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NO CLASSES OR CAMP WINSHAPE CAMP ALL WEEK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ED106FA-6B3F-4901-9DB7-3EC925164E4A}"/>
              </a:ext>
            </a:extLst>
          </p:cNvPr>
          <p:cNvSpPr/>
          <p:nvPr/>
        </p:nvSpPr>
        <p:spPr>
          <a:xfrm>
            <a:off x="7391098" y="4800719"/>
            <a:ext cx="1306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IMAX Theater</a:t>
            </a:r>
          </a:p>
          <a:p>
            <a:pPr algn="ctr"/>
            <a:r>
              <a:rPr lang="en-US" sz="1400" b="1" dirty="0"/>
              <a:t>&amp; Museum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7F9E99-F038-4B8F-A672-1764B746AC4D}"/>
              </a:ext>
            </a:extLst>
          </p:cNvPr>
          <p:cNvSpPr/>
          <p:nvPr/>
        </p:nvSpPr>
        <p:spPr>
          <a:xfrm>
            <a:off x="2289853" y="2244660"/>
            <a:ext cx="1384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Hippy Day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5C7378-9741-4466-B346-F8FCC3D5242A}"/>
              </a:ext>
            </a:extLst>
          </p:cNvPr>
          <p:cNvSpPr/>
          <p:nvPr/>
        </p:nvSpPr>
        <p:spPr>
          <a:xfrm>
            <a:off x="-2082717" y="3819091"/>
            <a:ext cx="137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3750EE-81A9-48CE-8568-96A2B4F2AA08}"/>
              </a:ext>
            </a:extLst>
          </p:cNvPr>
          <p:cNvSpPr/>
          <p:nvPr/>
        </p:nvSpPr>
        <p:spPr>
          <a:xfrm>
            <a:off x="5254311" y="3157159"/>
            <a:ext cx="137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C32690F-E52C-4ABB-BF84-8811ED61DADC}"/>
              </a:ext>
            </a:extLst>
          </p:cNvPr>
          <p:cNvSpPr/>
          <p:nvPr/>
        </p:nvSpPr>
        <p:spPr>
          <a:xfrm>
            <a:off x="-2204589" y="4121396"/>
            <a:ext cx="137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ABE6B7-8382-49B4-ABB7-0D01801F56FD}"/>
              </a:ext>
            </a:extLst>
          </p:cNvPr>
          <p:cNvSpPr/>
          <p:nvPr/>
        </p:nvSpPr>
        <p:spPr>
          <a:xfrm>
            <a:off x="-1820274" y="5630960"/>
            <a:ext cx="137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E63CF56-92F9-41BC-9E52-E60B6D194E40}"/>
              </a:ext>
            </a:extLst>
          </p:cNvPr>
          <p:cNvSpPr/>
          <p:nvPr/>
        </p:nvSpPr>
        <p:spPr>
          <a:xfrm>
            <a:off x="12516515" y="4676875"/>
            <a:ext cx="1545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CC00"/>
                </a:solidFill>
              </a:rPr>
              <a:t>Crazy Hair Day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12369D6-D2BC-45F5-B7E4-7610D67B97C2}"/>
              </a:ext>
            </a:extLst>
          </p:cNvPr>
          <p:cNvSpPr/>
          <p:nvPr/>
        </p:nvSpPr>
        <p:spPr>
          <a:xfrm>
            <a:off x="-2270526" y="3471337"/>
            <a:ext cx="1545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CC00"/>
                </a:solidFill>
              </a:rPr>
              <a:t>Crazy Hair Day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D5AB23-4FF0-494B-BB8D-E4FE0F0BAFC7}"/>
              </a:ext>
            </a:extLst>
          </p:cNvPr>
          <p:cNvSpPr/>
          <p:nvPr/>
        </p:nvSpPr>
        <p:spPr>
          <a:xfrm>
            <a:off x="5275418" y="4071101"/>
            <a:ext cx="147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Popcorn Day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4B292A-B762-4861-86A4-50E888382AB2}"/>
              </a:ext>
            </a:extLst>
          </p:cNvPr>
          <p:cNvSpPr/>
          <p:nvPr/>
        </p:nvSpPr>
        <p:spPr>
          <a:xfrm>
            <a:off x="5911142" y="2259565"/>
            <a:ext cx="147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Popcorn Day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888455-BEB3-4508-8CC2-B7023A18BF79}"/>
              </a:ext>
            </a:extLst>
          </p:cNvPr>
          <p:cNvSpPr/>
          <p:nvPr/>
        </p:nvSpPr>
        <p:spPr>
          <a:xfrm>
            <a:off x="1885044" y="3139498"/>
            <a:ext cx="24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Face Paint/Tattoo Day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9C2B1A-8EA7-4ECD-A2A7-DCC19274F085}"/>
              </a:ext>
            </a:extLst>
          </p:cNvPr>
          <p:cNvSpPr/>
          <p:nvPr/>
        </p:nvSpPr>
        <p:spPr>
          <a:xfrm>
            <a:off x="1863744" y="4095883"/>
            <a:ext cx="250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33"/>
                </a:solidFill>
              </a:rPr>
              <a:t>Super Hero T-shirt Day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4D500E-47A2-4C05-8CD9-9ED71AD78567}"/>
              </a:ext>
            </a:extLst>
          </p:cNvPr>
          <p:cNvSpPr/>
          <p:nvPr/>
        </p:nvSpPr>
        <p:spPr>
          <a:xfrm>
            <a:off x="2631825" y="7219560"/>
            <a:ext cx="8085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Crazy Hair Day- Show us your crazy style by going to class with the craziest hairstyles!</a:t>
            </a:r>
            <a:endParaRPr lang="en-US" sz="16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E48DAC-7631-42B4-8DE9-2B1A2624ED4A}"/>
              </a:ext>
            </a:extLst>
          </p:cNvPr>
          <p:cNvSpPr/>
          <p:nvPr/>
        </p:nvSpPr>
        <p:spPr>
          <a:xfrm>
            <a:off x="-824725" y="7502677"/>
            <a:ext cx="9495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Funky Head Band Day- Bring out the funk with the wackiest headband or bandana to wear to Karate!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EA57A9A-011B-4B59-A363-DE7EABBB2A51}"/>
              </a:ext>
            </a:extLst>
          </p:cNvPr>
          <p:cNvSpPr/>
          <p:nvPr/>
        </p:nvSpPr>
        <p:spPr>
          <a:xfrm>
            <a:off x="1384683" y="6546988"/>
            <a:ext cx="8818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Super Hero T-Shirt Day- Bring out your inner hero by wearing a super hero T-Shirt to class!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7110955-5B60-43EA-AB83-351F57A1CC3D}"/>
              </a:ext>
            </a:extLst>
          </p:cNvPr>
          <p:cNvSpPr/>
          <p:nvPr/>
        </p:nvSpPr>
        <p:spPr>
          <a:xfrm>
            <a:off x="897099" y="6109697"/>
            <a:ext cx="10133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Hippy Day- Hippy Dippy! Come dressed like you belong in the 60’s for a far out Karate experience!</a:t>
            </a:r>
            <a:endParaRPr lang="en-US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A660331-03FD-4BEB-8696-D5D635C1CA7D}"/>
              </a:ext>
            </a:extLst>
          </p:cNvPr>
          <p:cNvSpPr/>
          <p:nvPr/>
        </p:nvSpPr>
        <p:spPr>
          <a:xfrm>
            <a:off x="1594519" y="6304796"/>
            <a:ext cx="979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Paint/Tattoo Day- Come to Karate Class with your face painted or with stick on tattoos!!</a:t>
            </a:r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A0091B-0967-4DD7-8AA9-3BF74255215A}"/>
              </a:ext>
            </a:extLst>
          </p:cNvPr>
          <p:cNvSpPr/>
          <p:nvPr/>
        </p:nvSpPr>
        <p:spPr>
          <a:xfrm>
            <a:off x="2554324" y="374875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9" name="Text Box 124">
            <a:extLst>
              <a:ext uri="{FF2B5EF4-FFF2-40B4-BE49-F238E27FC236}">
                <a16:creationId xmlns:a16="http://schemas.microsoft.com/office/drawing/2014/main" id="{0C5A58C6-4A90-42ED-9370-A73384CD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205" y="3778882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0" name="Text Box 124">
            <a:extLst>
              <a:ext uri="{FF2B5EF4-FFF2-40B4-BE49-F238E27FC236}">
                <a16:creationId xmlns:a16="http://schemas.microsoft.com/office/drawing/2014/main" id="{9A3D952C-C01B-401A-9E02-084DFC5B8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73197" y="1563141"/>
            <a:ext cx="1132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1" name="Text Box 58">
            <a:extLst>
              <a:ext uri="{FF2B5EF4-FFF2-40B4-BE49-F238E27FC236}">
                <a16:creationId xmlns:a16="http://schemas.microsoft.com/office/drawing/2014/main" id="{03247176-A2F7-43E6-A4BE-9426509B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078" y="1753484"/>
            <a:ext cx="1351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of July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2" name="Text Box 95">
            <a:extLst>
              <a:ext uri="{FF2B5EF4-FFF2-40B4-BE49-F238E27FC236}">
                <a16:creationId xmlns:a16="http://schemas.microsoft.com/office/drawing/2014/main" id="{CD87BDEE-87DA-4D08-AD37-899F9EB9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721" y="2794056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C707599-2647-4F7E-9952-CB8DC06D7048}"/>
              </a:ext>
            </a:extLst>
          </p:cNvPr>
          <p:cNvCxnSpPr/>
          <p:nvPr/>
        </p:nvCxnSpPr>
        <p:spPr>
          <a:xfrm>
            <a:off x="8239075" y="5883537"/>
            <a:ext cx="16216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CB28ADD-3A11-4C9A-AAA2-F47BFF719ACE}"/>
              </a:ext>
            </a:extLst>
          </p:cNvPr>
          <p:cNvCxnSpPr/>
          <p:nvPr/>
        </p:nvCxnSpPr>
        <p:spPr>
          <a:xfrm flipH="1">
            <a:off x="2127193" y="5883537"/>
            <a:ext cx="11149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973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5845" y="2055662"/>
            <a:ext cx="782273" cy="80329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</a:t>
            </a: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32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70" y="194200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6" y="386423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46" y="143144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6144" y="16863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0876" y="1679772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1324" y="1668746"/>
            <a:ext cx="5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4092" y="16772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0707" y="2569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925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4013" y="26208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0875" y="262081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7742" y="34714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10" y="3468801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2307" y="34713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72826" y="52232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5430805" y="2008694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80640" y="5250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203270" y="2006169"/>
            <a:ext cx="78227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330200" y="1064354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3021" y="6102852"/>
            <a:ext cx="116422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Pajama Day- Wear your favorite pajamas to practice your self defense!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18A3908-37D9-44E7-BEBA-B65407CAC624}"/>
              </a:ext>
            </a:extLst>
          </p:cNvPr>
          <p:cNvSpPr/>
          <p:nvPr/>
        </p:nvSpPr>
        <p:spPr>
          <a:xfrm>
            <a:off x="2444398" y="551933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69" name="Text Box 58">
            <a:extLst>
              <a:ext uri="{FF2B5EF4-FFF2-40B4-BE49-F238E27FC236}">
                <a16:creationId xmlns:a16="http://schemas.microsoft.com/office/drawing/2014/main" id="{5E8D9599-9E5D-462C-9082-850879695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262" y="2764921"/>
            <a:ext cx="13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 Box 101">
            <a:extLst>
              <a:ext uri="{FF2B5EF4-FFF2-40B4-BE49-F238E27FC236}">
                <a16:creationId xmlns:a16="http://schemas.microsoft.com/office/drawing/2014/main" id="{86469D47-28D8-4719-A845-9375F308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023" y="2010579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71" name="Text Box 124">
            <a:extLst>
              <a:ext uri="{FF2B5EF4-FFF2-40B4-BE49-F238E27FC236}">
                <a16:creationId xmlns:a16="http://schemas.microsoft.com/office/drawing/2014/main" id="{B284A3A9-747A-4619-93E4-0DEB3732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816" y="2788540"/>
            <a:ext cx="1132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4" name="Rectangle 105">
            <a:extLst>
              <a:ext uri="{FF2B5EF4-FFF2-40B4-BE49-F238E27FC236}">
                <a16:creationId xmlns:a16="http://schemas.microsoft.com/office/drawing/2014/main" id="{FFC48CF2-F027-4A88-9852-F84FBF44D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221" y="214020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CLOSED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80C66-0441-4651-B814-896D6B5CE258}"/>
              </a:ext>
            </a:extLst>
          </p:cNvPr>
          <p:cNvSpPr/>
          <p:nvPr/>
        </p:nvSpPr>
        <p:spPr>
          <a:xfrm>
            <a:off x="4084644" y="5630487"/>
            <a:ext cx="377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kern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100" b="1" kern="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ECAB8D-F800-498D-8EB4-DE7E621573DA}"/>
              </a:ext>
            </a:extLst>
          </p:cNvPr>
          <p:cNvSpPr/>
          <p:nvPr/>
        </p:nvSpPr>
        <p:spPr>
          <a:xfrm>
            <a:off x="5439305" y="534603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666AC2-7007-4DF7-85C8-68EF64F4EE43}"/>
              </a:ext>
            </a:extLst>
          </p:cNvPr>
          <p:cNvSpPr/>
          <p:nvPr/>
        </p:nvSpPr>
        <p:spPr>
          <a:xfrm>
            <a:off x="13049044" y="2739049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Little Ninja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Testing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6" name="Text Box 95">
            <a:extLst>
              <a:ext uri="{FF2B5EF4-FFF2-40B4-BE49-F238E27FC236}">
                <a16:creationId xmlns:a16="http://schemas.microsoft.com/office/drawing/2014/main" id="{26DBF2EF-3789-4C03-8778-70BA377C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414" y="4613208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39425-4AD2-451A-BDE1-8A1DDEF35B26}"/>
              </a:ext>
            </a:extLst>
          </p:cNvPr>
          <p:cNvSpPr txBox="1"/>
          <p:nvPr/>
        </p:nvSpPr>
        <p:spPr>
          <a:xfrm>
            <a:off x="13079763" y="3317449"/>
            <a:ext cx="136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 House 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Tournament</a:t>
            </a:r>
          </a:p>
        </p:txBody>
      </p:sp>
      <p:sp>
        <p:nvSpPr>
          <p:cNvPr id="77" name="Text Box 124">
            <a:extLst>
              <a:ext uri="{FF2B5EF4-FFF2-40B4-BE49-F238E27FC236}">
                <a16:creationId xmlns:a16="http://schemas.microsoft.com/office/drawing/2014/main" id="{A132CB16-AA7B-42AF-A31B-09F0AD9CC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600" y="3763599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98DC4A-5C00-45AA-9201-7665917843DF}"/>
              </a:ext>
            </a:extLst>
          </p:cNvPr>
          <p:cNvSpPr/>
          <p:nvPr/>
        </p:nvSpPr>
        <p:spPr>
          <a:xfrm>
            <a:off x="5507715" y="375567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47ED8F-D9F5-4CF1-B5FB-ABA3E7AE34D2}"/>
              </a:ext>
            </a:extLst>
          </p:cNvPr>
          <p:cNvSpPr txBox="1"/>
          <p:nvPr/>
        </p:nvSpPr>
        <p:spPr>
          <a:xfrm>
            <a:off x="7600482" y="1743508"/>
            <a:ext cx="1200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Report Cards</a:t>
            </a: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668EC609-79CC-4376-9E90-06D3E2C2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600" y="4633573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42ED6F-7BA5-412D-9949-4D705F1246E8}"/>
              </a:ext>
            </a:extLst>
          </p:cNvPr>
          <p:cNvSpPr/>
          <p:nvPr/>
        </p:nvSpPr>
        <p:spPr>
          <a:xfrm>
            <a:off x="7222521" y="2010995"/>
            <a:ext cx="176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Garamond" panose="02020404030301010803" pitchFamily="18" charset="0"/>
              </a:rPr>
              <a:t>Last Day of School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56F7AA4-6085-4733-BCE9-4CC5DA3FFCD1}"/>
              </a:ext>
            </a:extLst>
          </p:cNvPr>
          <p:cNvSpPr/>
          <p:nvPr/>
        </p:nvSpPr>
        <p:spPr>
          <a:xfrm>
            <a:off x="7204927" y="2247021"/>
            <a:ext cx="176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Early Release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1875E9-A447-426A-A8F6-8FE2C905E5D9}"/>
              </a:ext>
            </a:extLst>
          </p:cNvPr>
          <p:cNvSpPr/>
          <p:nvPr/>
        </p:nvSpPr>
        <p:spPr>
          <a:xfrm>
            <a:off x="1579353" y="1907186"/>
            <a:ext cx="1539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Memorial Day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ED106FA-6B3F-4901-9DB7-3EC925164E4A}"/>
              </a:ext>
            </a:extLst>
          </p:cNvPr>
          <p:cNvSpPr/>
          <p:nvPr/>
        </p:nvSpPr>
        <p:spPr>
          <a:xfrm>
            <a:off x="-1993782" y="2820866"/>
            <a:ext cx="1230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6600"/>
                </a:solidFill>
              </a:rPr>
              <a:t>Pajama Day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7F9E99-F038-4B8F-A672-1764B746AC4D}"/>
              </a:ext>
            </a:extLst>
          </p:cNvPr>
          <p:cNvSpPr/>
          <p:nvPr/>
        </p:nvSpPr>
        <p:spPr>
          <a:xfrm>
            <a:off x="2267557" y="3049947"/>
            <a:ext cx="1496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Pajama Day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5C7378-9741-4466-B346-F8FCC3D5242A}"/>
              </a:ext>
            </a:extLst>
          </p:cNvPr>
          <p:cNvSpPr/>
          <p:nvPr/>
        </p:nvSpPr>
        <p:spPr>
          <a:xfrm>
            <a:off x="-2082717" y="3819091"/>
            <a:ext cx="137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3750EE-81A9-48CE-8568-96A2B4F2AA08}"/>
              </a:ext>
            </a:extLst>
          </p:cNvPr>
          <p:cNvSpPr/>
          <p:nvPr/>
        </p:nvSpPr>
        <p:spPr>
          <a:xfrm>
            <a:off x="5254311" y="3157159"/>
            <a:ext cx="137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C32690F-E52C-4ABB-BF84-8811ED61DADC}"/>
              </a:ext>
            </a:extLst>
          </p:cNvPr>
          <p:cNvSpPr/>
          <p:nvPr/>
        </p:nvSpPr>
        <p:spPr>
          <a:xfrm>
            <a:off x="-2204589" y="4121396"/>
            <a:ext cx="137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ABE6B7-8382-49B4-ABB7-0D01801F56FD}"/>
              </a:ext>
            </a:extLst>
          </p:cNvPr>
          <p:cNvSpPr/>
          <p:nvPr/>
        </p:nvSpPr>
        <p:spPr>
          <a:xfrm>
            <a:off x="5275418" y="4899760"/>
            <a:ext cx="137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E63CF56-92F9-41BC-9E52-E60B6D194E40}"/>
              </a:ext>
            </a:extLst>
          </p:cNvPr>
          <p:cNvSpPr/>
          <p:nvPr/>
        </p:nvSpPr>
        <p:spPr>
          <a:xfrm>
            <a:off x="2280645" y="4082286"/>
            <a:ext cx="1545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CC00"/>
                </a:solidFill>
              </a:rPr>
              <a:t>Crazy Hair Day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12369D6-D2BC-45F5-B7E4-7610D67B97C2}"/>
              </a:ext>
            </a:extLst>
          </p:cNvPr>
          <p:cNvSpPr/>
          <p:nvPr/>
        </p:nvSpPr>
        <p:spPr>
          <a:xfrm>
            <a:off x="-2270526" y="3471337"/>
            <a:ext cx="1545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CC00"/>
                </a:solidFill>
              </a:rPr>
              <a:t>Crazy Hair Day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D5AB23-4FF0-494B-BB8D-E4FE0F0BAFC7}"/>
              </a:ext>
            </a:extLst>
          </p:cNvPr>
          <p:cNvSpPr/>
          <p:nvPr/>
        </p:nvSpPr>
        <p:spPr>
          <a:xfrm>
            <a:off x="5275418" y="4071101"/>
            <a:ext cx="147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Popcorn Day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4B292A-B762-4861-86A4-50E888382AB2}"/>
              </a:ext>
            </a:extLst>
          </p:cNvPr>
          <p:cNvSpPr/>
          <p:nvPr/>
        </p:nvSpPr>
        <p:spPr>
          <a:xfrm>
            <a:off x="5082652" y="5809798"/>
            <a:ext cx="147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Popcorn Day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888455-BEB3-4508-8CC2-B7023A18BF79}"/>
              </a:ext>
            </a:extLst>
          </p:cNvPr>
          <p:cNvSpPr/>
          <p:nvPr/>
        </p:nvSpPr>
        <p:spPr>
          <a:xfrm>
            <a:off x="1836044" y="4954093"/>
            <a:ext cx="2242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Funky Head Band Day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9C2B1A-8EA7-4ECD-A2A7-DCC19274F085}"/>
              </a:ext>
            </a:extLst>
          </p:cNvPr>
          <p:cNvSpPr/>
          <p:nvPr/>
        </p:nvSpPr>
        <p:spPr>
          <a:xfrm>
            <a:off x="1894196" y="5809798"/>
            <a:ext cx="250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33"/>
                </a:solidFill>
              </a:rPr>
              <a:t>Super Hero T-shirt Day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4D500E-47A2-4C05-8CD9-9ED71AD78567}"/>
              </a:ext>
            </a:extLst>
          </p:cNvPr>
          <p:cNvSpPr/>
          <p:nvPr/>
        </p:nvSpPr>
        <p:spPr>
          <a:xfrm>
            <a:off x="2117621" y="6263334"/>
            <a:ext cx="8085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Crazy Hair Day- Show us your crazy style by going to class with the craziest hairstyles!</a:t>
            </a:r>
            <a:endParaRPr lang="en-US" sz="16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E48DAC-7631-42B4-8DE9-2B1A2624ED4A}"/>
              </a:ext>
            </a:extLst>
          </p:cNvPr>
          <p:cNvSpPr/>
          <p:nvPr/>
        </p:nvSpPr>
        <p:spPr>
          <a:xfrm>
            <a:off x="1284941" y="6446589"/>
            <a:ext cx="9495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Funky Head Band Day- Bring out the funk with the wackiest headband or bandana to wear to Karate!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EA57A9A-011B-4B59-A363-DE7EABBB2A51}"/>
              </a:ext>
            </a:extLst>
          </p:cNvPr>
          <p:cNvSpPr/>
          <p:nvPr/>
        </p:nvSpPr>
        <p:spPr>
          <a:xfrm>
            <a:off x="1284941" y="6602667"/>
            <a:ext cx="8818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Super Hero T-Shirt Day- Bring out your inner hero by wearing a super hero T-Shirt to class! </a:t>
            </a:r>
          </a:p>
        </p:txBody>
      </p:sp>
    </p:spTree>
    <p:extLst>
      <p:ext uri="{BB962C8B-B14F-4D97-AF65-F5344CB8AC3E}">
        <p14:creationId xmlns:p14="http://schemas.microsoft.com/office/powerpoint/2010/main" val="3126547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1280" y="2373994"/>
            <a:ext cx="782273" cy="73558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32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46" y="143144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6144" y="16863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0876" y="1679772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1324" y="1668746"/>
            <a:ext cx="5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4092" y="16772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0707" y="2569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925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4013" y="26208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0875" y="262081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7742" y="34714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10" y="3468801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2307" y="34713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72826" y="52232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5505624" y="553488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80640" y="5250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229981" y="2367171"/>
            <a:ext cx="7822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</a:t>
            </a:r>
            <a:endParaRPr lang="en-US" sz="4400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18A3908-37D9-44E7-BEBA-B65407CAC624}"/>
              </a:ext>
            </a:extLst>
          </p:cNvPr>
          <p:cNvSpPr/>
          <p:nvPr/>
        </p:nvSpPr>
        <p:spPr>
          <a:xfrm>
            <a:off x="2571332" y="473227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69" name="Text Box 58">
            <a:extLst>
              <a:ext uri="{FF2B5EF4-FFF2-40B4-BE49-F238E27FC236}">
                <a16:creationId xmlns:a16="http://schemas.microsoft.com/office/drawing/2014/main" id="{5E8D9599-9E5D-462C-9082-850879695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717" y="2782443"/>
            <a:ext cx="13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 Box 101">
            <a:extLst>
              <a:ext uri="{FF2B5EF4-FFF2-40B4-BE49-F238E27FC236}">
                <a16:creationId xmlns:a16="http://schemas.microsoft.com/office/drawing/2014/main" id="{86469D47-28D8-4719-A845-9375F308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400" y="5505004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71" name="Text Box 124">
            <a:extLst>
              <a:ext uri="{FF2B5EF4-FFF2-40B4-BE49-F238E27FC236}">
                <a16:creationId xmlns:a16="http://schemas.microsoft.com/office/drawing/2014/main" id="{B284A3A9-747A-4619-93E4-0DEB3732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444" y="2880337"/>
            <a:ext cx="1132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4" name="Rectangle 105">
            <a:extLst>
              <a:ext uri="{FF2B5EF4-FFF2-40B4-BE49-F238E27FC236}">
                <a16:creationId xmlns:a16="http://schemas.microsoft.com/office/drawing/2014/main" id="{FFC48CF2-F027-4A88-9852-F84FBF44D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490" y="563353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CLOSED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80C66-0441-4651-B814-896D6B5CE258}"/>
              </a:ext>
            </a:extLst>
          </p:cNvPr>
          <p:cNvSpPr/>
          <p:nvPr/>
        </p:nvSpPr>
        <p:spPr>
          <a:xfrm>
            <a:off x="4084644" y="4914813"/>
            <a:ext cx="377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kern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100" b="1" kern="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ECAB8D-F800-498D-8EB4-DE7E621573DA}"/>
              </a:ext>
            </a:extLst>
          </p:cNvPr>
          <p:cNvSpPr/>
          <p:nvPr/>
        </p:nvSpPr>
        <p:spPr>
          <a:xfrm>
            <a:off x="5485993" y="4573483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666AC2-7007-4DF7-85C8-68EF64F4EE43}"/>
              </a:ext>
            </a:extLst>
          </p:cNvPr>
          <p:cNvSpPr/>
          <p:nvPr/>
        </p:nvSpPr>
        <p:spPr>
          <a:xfrm>
            <a:off x="7452333" y="2838318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Little Ninja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Testing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6" name="Text Box 95">
            <a:extLst>
              <a:ext uri="{FF2B5EF4-FFF2-40B4-BE49-F238E27FC236}">
                <a16:creationId xmlns:a16="http://schemas.microsoft.com/office/drawing/2014/main" id="{26DBF2EF-3789-4C03-8778-70BA377C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338" y="3744820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39425-4AD2-451A-BDE1-8A1DDEF35B26}"/>
              </a:ext>
            </a:extLst>
          </p:cNvPr>
          <p:cNvSpPr txBox="1"/>
          <p:nvPr/>
        </p:nvSpPr>
        <p:spPr>
          <a:xfrm>
            <a:off x="8804986" y="3739399"/>
            <a:ext cx="136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 House 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Tournament</a:t>
            </a:r>
          </a:p>
        </p:txBody>
      </p:sp>
      <p:sp>
        <p:nvSpPr>
          <p:cNvPr id="77" name="Text Box 124">
            <a:extLst>
              <a:ext uri="{FF2B5EF4-FFF2-40B4-BE49-F238E27FC236}">
                <a16:creationId xmlns:a16="http://schemas.microsoft.com/office/drawing/2014/main" id="{A132CB16-AA7B-42AF-A31B-09F0AD9CC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861" y="1989429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98DC4A-5C00-45AA-9201-7665917843DF}"/>
              </a:ext>
            </a:extLst>
          </p:cNvPr>
          <p:cNvSpPr/>
          <p:nvPr/>
        </p:nvSpPr>
        <p:spPr>
          <a:xfrm>
            <a:off x="5455453" y="200023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47ED8F-D9F5-4CF1-B5FB-ABA3E7AE34D2}"/>
              </a:ext>
            </a:extLst>
          </p:cNvPr>
          <p:cNvSpPr txBox="1"/>
          <p:nvPr/>
        </p:nvSpPr>
        <p:spPr>
          <a:xfrm>
            <a:off x="7542261" y="1665316"/>
            <a:ext cx="1258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Parents Night</a:t>
            </a:r>
          </a:p>
          <a:p>
            <a:pPr algn="ctr"/>
            <a:r>
              <a:rPr lang="en-US" sz="1400" b="1" dirty="0"/>
              <a:t>Out </a:t>
            </a: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668EC609-79CC-4376-9E90-06D3E2C2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067" y="376895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42ED6F-7BA5-412D-9949-4D705F1246E8}"/>
              </a:ext>
            </a:extLst>
          </p:cNvPr>
          <p:cNvSpPr/>
          <p:nvPr/>
        </p:nvSpPr>
        <p:spPr>
          <a:xfrm>
            <a:off x="7258214" y="2044604"/>
            <a:ext cx="17663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Garamond" panose="02020404030301010803" pitchFamily="18" charset="0"/>
              </a:rPr>
              <a:t>Calvary Chapel</a:t>
            </a:r>
          </a:p>
          <a:p>
            <a:pPr algn="ctr"/>
            <a:r>
              <a:rPr lang="en-US" sz="1100" b="1" dirty="0">
                <a:latin typeface="Garamond" panose="02020404030301010803" pitchFamily="18" charset="0"/>
              </a:rPr>
              <a:t>to benefit </a:t>
            </a:r>
          </a:p>
          <a:p>
            <a:pPr algn="ctr"/>
            <a:r>
              <a:rPr lang="en-US" sz="1100" b="1" dirty="0" err="1">
                <a:latin typeface="Garamond" panose="02020404030301010803" pitchFamily="18" charset="0"/>
              </a:rPr>
              <a:t>Winshape</a:t>
            </a:r>
            <a:endParaRPr lang="en-US" sz="1100" b="1" dirty="0">
              <a:latin typeface="Garamond" panose="02020404030301010803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56F7AA4-6085-4733-BCE9-4CC5DA3FFCD1}"/>
              </a:ext>
            </a:extLst>
          </p:cNvPr>
          <p:cNvSpPr/>
          <p:nvPr/>
        </p:nvSpPr>
        <p:spPr>
          <a:xfrm>
            <a:off x="7224189" y="5469630"/>
            <a:ext cx="176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Garamond" panose="02020404030301010803" pitchFamily="18" charset="0"/>
              </a:rPr>
              <a:t>Early Release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1875E9-A447-426A-A8F6-8FE2C905E5D9}"/>
              </a:ext>
            </a:extLst>
          </p:cNvPr>
          <p:cNvSpPr/>
          <p:nvPr/>
        </p:nvSpPr>
        <p:spPr>
          <a:xfrm>
            <a:off x="1589074" y="5423851"/>
            <a:ext cx="1539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Memorial Day</a:t>
            </a:r>
          </a:p>
        </p:txBody>
      </p:sp>
    </p:spTree>
    <p:extLst>
      <p:ext uri="{BB962C8B-B14F-4D97-AF65-F5344CB8AC3E}">
        <p14:creationId xmlns:p14="http://schemas.microsoft.com/office/powerpoint/2010/main" val="3373097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3726" y="1804645"/>
            <a:ext cx="782273" cy="87100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APRI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32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46" y="143144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6144" y="16863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0876" y="1679772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1324" y="1668746"/>
            <a:ext cx="5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4092" y="16772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0707" y="2569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925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4013" y="26208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0875" y="262081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7742" y="34714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10" y="3468801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2307" y="34713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72826" y="52232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5234758" y="2068172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5509904" y="3797956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42235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255703" y="1799418"/>
            <a:ext cx="782273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  <a:endParaRPr lang="en-US" sz="4400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18A3908-37D9-44E7-BEBA-B65407CAC624}"/>
              </a:ext>
            </a:extLst>
          </p:cNvPr>
          <p:cNvSpPr/>
          <p:nvPr/>
        </p:nvSpPr>
        <p:spPr>
          <a:xfrm>
            <a:off x="2506788" y="204305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69" name="Text Box 58">
            <a:extLst>
              <a:ext uri="{FF2B5EF4-FFF2-40B4-BE49-F238E27FC236}">
                <a16:creationId xmlns:a16="http://schemas.microsoft.com/office/drawing/2014/main" id="{5E8D9599-9E5D-462C-9082-850879695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741" y="2872522"/>
            <a:ext cx="13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 Box 101">
            <a:extLst>
              <a:ext uri="{FF2B5EF4-FFF2-40B4-BE49-F238E27FC236}">
                <a16:creationId xmlns:a16="http://schemas.microsoft.com/office/drawing/2014/main" id="{86469D47-28D8-4719-A845-9375F308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881" y="4689164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71" name="Text Box 124">
            <a:extLst>
              <a:ext uri="{FF2B5EF4-FFF2-40B4-BE49-F238E27FC236}">
                <a16:creationId xmlns:a16="http://schemas.microsoft.com/office/drawing/2014/main" id="{B284A3A9-747A-4619-93E4-0DEB3732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003" y="2948007"/>
            <a:ext cx="1132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4" name="Rectangle 105">
            <a:extLst>
              <a:ext uri="{FF2B5EF4-FFF2-40B4-BE49-F238E27FC236}">
                <a16:creationId xmlns:a16="http://schemas.microsoft.com/office/drawing/2014/main" id="{FFC48CF2-F027-4A88-9852-F84FBF44D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074" y="4592128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Karate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31F33A9-75AF-4D7D-80F7-EA7DE6AD95AF}"/>
              </a:ext>
            </a:extLst>
          </p:cNvPr>
          <p:cNvSpPr/>
          <p:nvPr/>
        </p:nvSpPr>
        <p:spPr>
          <a:xfrm>
            <a:off x="7209715" y="1990282"/>
            <a:ext cx="176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Parents Night 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80C66-0441-4651-B814-896D6B5CE258}"/>
              </a:ext>
            </a:extLst>
          </p:cNvPr>
          <p:cNvSpPr/>
          <p:nvPr/>
        </p:nvSpPr>
        <p:spPr>
          <a:xfrm>
            <a:off x="4100556" y="4960655"/>
            <a:ext cx="377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kern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Board Breaking</a:t>
            </a:r>
            <a:endParaRPr lang="en-US" sz="1100" kern="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ECAB8D-F800-498D-8EB4-DE7E621573DA}"/>
              </a:ext>
            </a:extLst>
          </p:cNvPr>
          <p:cNvSpPr/>
          <p:nvPr/>
        </p:nvSpPr>
        <p:spPr>
          <a:xfrm>
            <a:off x="5558228" y="462988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666AC2-7007-4DF7-85C8-68EF64F4EE43}"/>
              </a:ext>
            </a:extLst>
          </p:cNvPr>
          <p:cNvSpPr/>
          <p:nvPr/>
        </p:nvSpPr>
        <p:spPr>
          <a:xfrm>
            <a:off x="-1227179" y="746149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Friday 4:00 - 5:00		</a:t>
            </a:r>
          </a:p>
        </p:txBody>
      </p:sp>
      <p:sp>
        <p:nvSpPr>
          <p:cNvPr id="76" name="Text Box 95">
            <a:extLst>
              <a:ext uri="{FF2B5EF4-FFF2-40B4-BE49-F238E27FC236}">
                <a16:creationId xmlns:a16="http://schemas.microsoft.com/office/drawing/2014/main" id="{26DBF2EF-3789-4C03-8778-70BA377C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786" y="3796597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39425-4AD2-451A-BDE1-8A1DDEF35B26}"/>
              </a:ext>
            </a:extLst>
          </p:cNvPr>
          <p:cNvSpPr txBox="1"/>
          <p:nvPr/>
        </p:nvSpPr>
        <p:spPr>
          <a:xfrm>
            <a:off x="7424253" y="2181322"/>
            <a:ext cx="13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benefit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Winshape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Camp</a:t>
            </a:r>
          </a:p>
        </p:txBody>
      </p:sp>
      <p:sp>
        <p:nvSpPr>
          <p:cNvPr id="77" name="Text Box 124">
            <a:extLst>
              <a:ext uri="{FF2B5EF4-FFF2-40B4-BE49-F238E27FC236}">
                <a16:creationId xmlns:a16="http://schemas.microsoft.com/office/drawing/2014/main" id="{A132CB16-AA7B-42AF-A31B-09F0AD9CC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731" y="5459338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98DC4A-5C00-45AA-9201-7665917843DF}"/>
              </a:ext>
            </a:extLst>
          </p:cNvPr>
          <p:cNvSpPr/>
          <p:nvPr/>
        </p:nvSpPr>
        <p:spPr>
          <a:xfrm>
            <a:off x="5360872" y="553906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47ED8F-D9F5-4CF1-B5FB-ABA3E7AE34D2}"/>
              </a:ext>
            </a:extLst>
          </p:cNvPr>
          <p:cNvSpPr txBox="1"/>
          <p:nvPr/>
        </p:nvSpPr>
        <p:spPr>
          <a:xfrm>
            <a:off x="7683966" y="1684164"/>
            <a:ext cx="111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Report Cards</a:t>
            </a:r>
          </a:p>
        </p:txBody>
      </p:sp>
    </p:spTree>
    <p:extLst>
      <p:ext uri="{BB962C8B-B14F-4D97-AF65-F5344CB8AC3E}">
        <p14:creationId xmlns:p14="http://schemas.microsoft.com/office/powerpoint/2010/main" val="83473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F31CA-28BC-4AF7-9805-107D9D07C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57" y="839411"/>
            <a:ext cx="7603618" cy="4901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7BA748-DC7D-4F4B-B296-8FD22A19F595}"/>
              </a:ext>
            </a:extLst>
          </p:cNvPr>
          <p:cNvSpPr/>
          <p:nvPr/>
        </p:nvSpPr>
        <p:spPr>
          <a:xfrm>
            <a:off x="1584174" y="330109"/>
            <a:ext cx="771109" cy="6019898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7C011B-8E15-468F-8D7A-C633853E9142}"/>
              </a:ext>
            </a:extLst>
          </p:cNvPr>
          <p:cNvSpPr/>
          <p:nvPr/>
        </p:nvSpPr>
        <p:spPr>
          <a:xfrm>
            <a:off x="3835940" y="214382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A68E3-FA8C-40FB-8672-7DD341C24E4A}"/>
              </a:ext>
            </a:extLst>
          </p:cNvPr>
          <p:cNvSpPr txBox="1"/>
          <p:nvPr/>
        </p:nvSpPr>
        <p:spPr>
          <a:xfrm>
            <a:off x="2394676" y="2036337"/>
            <a:ext cx="4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A38E3-E47F-4162-80CA-F4D0719AC141}"/>
              </a:ext>
            </a:extLst>
          </p:cNvPr>
          <p:cNvSpPr txBox="1"/>
          <p:nvPr/>
        </p:nvSpPr>
        <p:spPr>
          <a:xfrm>
            <a:off x="3671620" y="201132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5E86C-FEC1-4632-BD67-3056DF449009}"/>
              </a:ext>
            </a:extLst>
          </p:cNvPr>
          <p:cNvSpPr txBox="1"/>
          <p:nvPr/>
        </p:nvSpPr>
        <p:spPr>
          <a:xfrm>
            <a:off x="497883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BC4E3-EBE5-47E7-8E99-8FCDBE9E7968}"/>
              </a:ext>
            </a:extLst>
          </p:cNvPr>
          <p:cNvSpPr txBox="1"/>
          <p:nvPr/>
        </p:nvSpPr>
        <p:spPr>
          <a:xfrm>
            <a:off x="622147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E40B4-845D-4BDC-9AD4-1DA5E79C4657}"/>
              </a:ext>
            </a:extLst>
          </p:cNvPr>
          <p:cNvSpPr txBox="1"/>
          <p:nvPr/>
        </p:nvSpPr>
        <p:spPr>
          <a:xfrm>
            <a:off x="867983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691BED-D569-4646-A149-CE2513F9A814}"/>
              </a:ext>
            </a:extLst>
          </p:cNvPr>
          <p:cNvSpPr txBox="1"/>
          <p:nvPr/>
        </p:nvSpPr>
        <p:spPr>
          <a:xfrm>
            <a:off x="238264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95966-365C-4996-99BF-2E715E184545}"/>
              </a:ext>
            </a:extLst>
          </p:cNvPr>
          <p:cNvSpPr txBox="1"/>
          <p:nvPr/>
        </p:nvSpPr>
        <p:spPr>
          <a:xfrm>
            <a:off x="491700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91918-0347-4075-A74A-8595C4E06F55}"/>
              </a:ext>
            </a:extLst>
          </p:cNvPr>
          <p:cNvSpPr txBox="1"/>
          <p:nvPr/>
        </p:nvSpPr>
        <p:spPr>
          <a:xfrm>
            <a:off x="618007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F3EEB0-594B-4C1B-86E7-86BAE27A3A17}"/>
              </a:ext>
            </a:extLst>
          </p:cNvPr>
          <p:cNvSpPr txBox="1"/>
          <p:nvPr/>
        </p:nvSpPr>
        <p:spPr>
          <a:xfrm>
            <a:off x="7414807" y="2933468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31D46D-201D-46DE-85F0-7E262AECAAB9}"/>
              </a:ext>
            </a:extLst>
          </p:cNvPr>
          <p:cNvSpPr txBox="1"/>
          <p:nvPr/>
        </p:nvSpPr>
        <p:spPr>
          <a:xfrm>
            <a:off x="868237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8A0B33-1468-4DCF-9682-764F3F781708}"/>
              </a:ext>
            </a:extLst>
          </p:cNvPr>
          <p:cNvSpPr txBox="1"/>
          <p:nvPr/>
        </p:nvSpPr>
        <p:spPr>
          <a:xfrm>
            <a:off x="239467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7B6FCC-548B-4BCA-A187-415D70D67DA2}"/>
              </a:ext>
            </a:extLst>
          </p:cNvPr>
          <p:cNvSpPr txBox="1"/>
          <p:nvPr/>
        </p:nvSpPr>
        <p:spPr>
          <a:xfrm>
            <a:off x="364889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F2C6D-FC6C-4C02-9543-659798836803}"/>
              </a:ext>
            </a:extLst>
          </p:cNvPr>
          <p:cNvSpPr txBox="1"/>
          <p:nvPr/>
        </p:nvSpPr>
        <p:spPr>
          <a:xfrm>
            <a:off x="4909533" y="38528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28D31B-F016-4026-81CF-B467B7CF4C3C}"/>
              </a:ext>
            </a:extLst>
          </p:cNvPr>
          <p:cNvSpPr txBox="1"/>
          <p:nvPr/>
        </p:nvSpPr>
        <p:spPr>
          <a:xfrm>
            <a:off x="6148591" y="38622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76560A-2C15-41BB-97E8-1E488183B5D9}"/>
              </a:ext>
            </a:extLst>
          </p:cNvPr>
          <p:cNvSpPr txBox="1"/>
          <p:nvPr/>
        </p:nvSpPr>
        <p:spPr>
          <a:xfrm>
            <a:off x="742200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25AF4B-C82E-4E4C-9161-4D401EAB6A14}"/>
              </a:ext>
            </a:extLst>
          </p:cNvPr>
          <p:cNvSpPr txBox="1"/>
          <p:nvPr/>
        </p:nvSpPr>
        <p:spPr>
          <a:xfrm>
            <a:off x="865638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8164F-4325-482E-A49E-BFC04BCDF1A3}"/>
              </a:ext>
            </a:extLst>
          </p:cNvPr>
          <p:cNvSpPr txBox="1"/>
          <p:nvPr/>
        </p:nvSpPr>
        <p:spPr>
          <a:xfrm>
            <a:off x="366970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D8F6C5-972F-4024-A7D1-A8B8124035F3}"/>
              </a:ext>
            </a:extLst>
          </p:cNvPr>
          <p:cNvGrpSpPr>
            <a:grpSpLocks/>
          </p:cNvGrpSpPr>
          <p:nvPr/>
        </p:nvGrpSpPr>
        <p:grpSpPr bwMode="auto">
          <a:xfrm>
            <a:off x="4865459" y="4004762"/>
            <a:ext cx="2584340" cy="810212"/>
            <a:chOff x="3173785" y="3102002"/>
            <a:chExt cx="3019067" cy="779466"/>
          </a:xfrm>
        </p:grpSpPr>
        <p:grpSp>
          <p:nvGrpSpPr>
            <p:cNvPr id="23" name="Group 223">
              <a:extLst>
                <a:ext uri="{FF2B5EF4-FFF2-40B4-BE49-F238E27FC236}">
                  <a16:creationId xmlns:a16="http://schemas.microsoft.com/office/drawing/2014/main" id="{1B8E7BD2-1C70-41E5-9F48-A09E0D154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6160" y="3102002"/>
              <a:ext cx="2706692" cy="779466"/>
              <a:chOff x="2196" y="2818"/>
              <a:chExt cx="1705" cy="491"/>
            </a:xfrm>
          </p:grpSpPr>
          <p:sp>
            <p:nvSpPr>
              <p:cNvPr id="25" name="Text Box 72">
                <a:extLst>
                  <a:ext uri="{FF2B5EF4-FFF2-40B4-BE49-F238E27FC236}">
                    <a16:creationId xmlns:a16="http://schemas.microsoft.com/office/drawing/2014/main" id="{C90E6C5B-F280-4C53-AEC0-FA6D1432F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6" y="3104"/>
                <a:ext cx="155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Gadugi" panose="020B0502040204020203" pitchFamily="34" charset="0"/>
                  </a:rPr>
                  <a:t>Bring - A - Buddy</a:t>
                </a:r>
              </a:p>
            </p:txBody>
          </p:sp>
          <p:pic>
            <p:nvPicPr>
              <p:cNvPr id="26" name="Picture 71">
                <a:extLst>
                  <a:ext uri="{FF2B5EF4-FFF2-40B4-BE49-F238E27FC236}">
                    <a16:creationId xmlns:a16="http://schemas.microsoft.com/office/drawing/2014/main" id="{EC94E8D2-6AA9-4896-AA13-9FFA7EEB7F7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483" y="2818"/>
                <a:ext cx="41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Text Box 378">
              <a:extLst>
                <a:ext uri="{FF2B5EF4-FFF2-40B4-BE49-F238E27FC236}">
                  <a16:creationId xmlns:a16="http://schemas.microsoft.com/office/drawing/2014/main" id="{C3BDED94-9E4C-4E9B-97E8-B01E5EB02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785" y="3328607"/>
              <a:ext cx="2969992" cy="35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Board Breaking!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5954946-52A4-4BC1-9DE3-D31F854FDC9B}"/>
              </a:ext>
            </a:extLst>
          </p:cNvPr>
          <p:cNvSpPr txBox="1"/>
          <p:nvPr/>
        </p:nvSpPr>
        <p:spPr>
          <a:xfrm>
            <a:off x="744201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208A0-3685-4D73-ADB7-8F60C96F9473}"/>
              </a:ext>
            </a:extLst>
          </p:cNvPr>
          <p:cNvSpPr txBox="1"/>
          <p:nvPr/>
        </p:nvSpPr>
        <p:spPr>
          <a:xfrm>
            <a:off x="617428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1CE864-A431-4A66-A9AA-83BDAE3F9B3A}"/>
              </a:ext>
            </a:extLst>
          </p:cNvPr>
          <p:cNvSpPr txBox="1"/>
          <p:nvPr/>
        </p:nvSpPr>
        <p:spPr>
          <a:xfrm>
            <a:off x="4937803" y="115552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BB241A-6B3A-4160-95AE-516483DC22EF}"/>
              </a:ext>
            </a:extLst>
          </p:cNvPr>
          <p:cNvSpPr txBox="1"/>
          <p:nvPr/>
        </p:nvSpPr>
        <p:spPr>
          <a:xfrm>
            <a:off x="6249758" y="11505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977F00-C79F-432A-A995-22EB81036B59}"/>
              </a:ext>
            </a:extLst>
          </p:cNvPr>
          <p:cNvSpPr txBox="1"/>
          <p:nvPr/>
        </p:nvSpPr>
        <p:spPr>
          <a:xfrm>
            <a:off x="7471277" y="114812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3F7AFF-4555-4288-BE7F-5E612F645C31}"/>
              </a:ext>
            </a:extLst>
          </p:cNvPr>
          <p:cNvSpPr txBox="1"/>
          <p:nvPr/>
        </p:nvSpPr>
        <p:spPr>
          <a:xfrm>
            <a:off x="8699586" y="10950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C717A0-F7D8-494B-8658-E2054D386B5C}"/>
              </a:ext>
            </a:extLst>
          </p:cNvPr>
          <p:cNvSpPr txBox="1"/>
          <p:nvPr/>
        </p:nvSpPr>
        <p:spPr>
          <a:xfrm>
            <a:off x="2402693" y="4757793"/>
            <a:ext cx="82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6E6AE5-1053-4B08-BB4A-ECD353EE7E81}"/>
              </a:ext>
            </a:extLst>
          </p:cNvPr>
          <p:cNvSpPr txBox="1"/>
          <p:nvPr/>
        </p:nvSpPr>
        <p:spPr>
          <a:xfrm>
            <a:off x="492656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313387-BD25-42DA-B40C-12721ED838E4}"/>
              </a:ext>
            </a:extLst>
          </p:cNvPr>
          <p:cNvSpPr txBox="1"/>
          <p:nvPr/>
        </p:nvSpPr>
        <p:spPr>
          <a:xfrm>
            <a:off x="6177407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B05E32-6A6F-4F1E-BD8E-17AA7D57E707}"/>
              </a:ext>
            </a:extLst>
          </p:cNvPr>
          <p:cNvSpPr txBox="1"/>
          <p:nvPr/>
        </p:nvSpPr>
        <p:spPr>
          <a:xfrm>
            <a:off x="7422823" y="4770585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11CBB5-457A-4799-BE4C-409EFFBFC5C2}"/>
              </a:ext>
            </a:extLst>
          </p:cNvPr>
          <p:cNvSpPr txBox="1"/>
          <p:nvPr/>
        </p:nvSpPr>
        <p:spPr>
          <a:xfrm>
            <a:off x="8654291" y="474147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8A4D67-D3DE-4DC0-B01D-6DC890E443D6}"/>
              </a:ext>
            </a:extLst>
          </p:cNvPr>
          <p:cNvSpPr txBox="1"/>
          <p:nvPr/>
        </p:nvSpPr>
        <p:spPr>
          <a:xfrm>
            <a:off x="3690292" y="47479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2462AFB-6BC4-4163-9361-B278F53D3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77" y="11745"/>
            <a:ext cx="1846757" cy="8865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CCA0928-D178-45D2-83DA-C6BA3CC3E7EE}"/>
              </a:ext>
            </a:extLst>
          </p:cNvPr>
          <p:cNvSpPr txBox="1"/>
          <p:nvPr/>
        </p:nvSpPr>
        <p:spPr>
          <a:xfrm>
            <a:off x="2428770" y="11161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A22360-294A-4F7C-8953-FECE01061A98}"/>
              </a:ext>
            </a:extLst>
          </p:cNvPr>
          <p:cNvSpPr txBox="1"/>
          <p:nvPr/>
        </p:nvSpPr>
        <p:spPr>
          <a:xfrm>
            <a:off x="3689952" y="114913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F8E710-9933-43CD-8824-AE930EE741CF}"/>
              </a:ext>
            </a:extLst>
          </p:cNvPr>
          <p:cNvSpPr txBox="1"/>
          <p:nvPr/>
        </p:nvSpPr>
        <p:spPr>
          <a:xfrm>
            <a:off x="2745082" y="400228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C16E49-65CC-4412-9514-1BE4B255C78B}"/>
              </a:ext>
            </a:extLst>
          </p:cNvPr>
          <p:cNvSpPr/>
          <p:nvPr/>
        </p:nvSpPr>
        <p:spPr>
          <a:xfrm>
            <a:off x="2974222" y="3242114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E9C50D3-D25A-4069-A0E4-1DCB8D28A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6F48126-8A9B-4B74-975B-BA4A926E8400}"/>
              </a:ext>
            </a:extLst>
          </p:cNvPr>
          <p:cNvSpPr/>
          <p:nvPr/>
        </p:nvSpPr>
        <p:spPr>
          <a:xfrm>
            <a:off x="3223558" y="2363715"/>
            <a:ext cx="1686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51" name="Text Box 95">
            <a:extLst>
              <a:ext uri="{FF2B5EF4-FFF2-40B4-BE49-F238E27FC236}">
                <a16:creationId xmlns:a16="http://schemas.microsoft.com/office/drawing/2014/main" id="{7F3F31F1-4E17-4072-AA68-974902ED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341" y="2364813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AF14F9-8FC0-4165-9EB6-B7F0C70BDDAC}"/>
              </a:ext>
            </a:extLst>
          </p:cNvPr>
          <p:cNvSpPr/>
          <p:nvPr/>
        </p:nvSpPr>
        <p:spPr>
          <a:xfrm>
            <a:off x="5579025" y="3214315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D98111-E938-4554-8955-472381BC8AE9}"/>
              </a:ext>
            </a:extLst>
          </p:cNvPr>
          <p:cNvSpPr/>
          <p:nvPr/>
        </p:nvSpPr>
        <p:spPr>
          <a:xfrm>
            <a:off x="3197315" y="425444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2BD83D7-793D-4EFE-A47A-5151853982E1}"/>
              </a:ext>
            </a:extLst>
          </p:cNvPr>
          <p:cNvSpPr/>
          <p:nvPr/>
        </p:nvSpPr>
        <p:spPr>
          <a:xfrm>
            <a:off x="5843778" y="4044405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23FCF1E-BC4A-4E99-B437-D01714D2FD17}"/>
              </a:ext>
            </a:extLst>
          </p:cNvPr>
          <p:cNvSpPr/>
          <p:nvPr/>
        </p:nvSpPr>
        <p:spPr>
          <a:xfrm>
            <a:off x="3107290" y="503784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90CCA3-A397-4921-8A7A-666CB792EAE2}"/>
              </a:ext>
            </a:extLst>
          </p:cNvPr>
          <p:cNvSpPr/>
          <p:nvPr/>
        </p:nvSpPr>
        <p:spPr>
          <a:xfrm>
            <a:off x="5586723" y="5022577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DB09C-11B4-4D55-9E9E-C0AD479553C9}"/>
              </a:ext>
            </a:extLst>
          </p:cNvPr>
          <p:cNvSpPr/>
          <p:nvPr/>
        </p:nvSpPr>
        <p:spPr>
          <a:xfrm>
            <a:off x="10197110" y="325489"/>
            <a:ext cx="771109" cy="6019898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JUNE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6F9B5EC-F858-4957-8BB4-17202DA68430}"/>
              </a:ext>
            </a:extLst>
          </p:cNvPr>
          <p:cNvSpPr/>
          <p:nvPr/>
        </p:nvSpPr>
        <p:spPr>
          <a:xfrm>
            <a:off x="8640535" y="3846358"/>
            <a:ext cx="156941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400" b="1" dirty="0">
              <a:solidFill>
                <a:srgbClr val="DA0000"/>
              </a:solidFill>
              <a:latin typeface="Arial" panose="020B0604020202020204" pitchFamily="34" charset="0"/>
              <a:ea typeface="Adobe Fan Heiti Std B" panose="020B0700000000000000" pitchFamily="34" charset="-128"/>
            </a:endParaRPr>
          </a:p>
          <a:p>
            <a:pPr lvl="0" algn="ctr"/>
            <a:endParaRPr lang="en-US" sz="900" dirty="0">
              <a:solidFill>
                <a:prstClr val="black"/>
              </a:solidFill>
              <a:latin typeface="Arial" panose="020B0604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2289D10-4D59-463B-8C93-04B30B02D467}"/>
              </a:ext>
            </a:extLst>
          </p:cNvPr>
          <p:cNvSpPr/>
          <p:nvPr/>
        </p:nvSpPr>
        <p:spPr>
          <a:xfrm>
            <a:off x="2072955" y="5732016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9A34E9-AEFF-4E23-8323-4033DCAE4E84}"/>
              </a:ext>
            </a:extLst>
          </p:cNvPr>
          <p:cNvSpPr/>
          <p:nvPr/>
        </p:nvSpPr>
        <p:spPr>
          <a:xfrm>
            <a:off x="6082365" y="5711379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452297-8EB5-4009-946C-B84B9CDD91BC}"/>
              </a:ext>
            </a:extLst>
          </p:cNvPr>
          <p:cNvSpPr txBox="1"/>
          <p:nvPr/>
        </p:nvSpPr>
        <p:spPr>
          <a:xfrm>
            <a:off x="3815394" y="6049250"/>
            <a:ext cx="449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Falbo’s Family Karate T-Shirts are now allowed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9EB9250-2CF2-4251-917C-DA27199CF803}"/>
              </a:ext>
            </a:extLst>
          </p:cNvPr>
          <p:cNvSpPr/>
          <p:nvPr/>
        </p:nvSpPr>
        <p:spPr>
          <a:xfrm>
            <a:off x="2013691" y="1445191"/>
            <a:ext cx="2273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Memorial </a:t>
            </a:r>
          </a:p>
          <a:p>
            <a:pPr lvl="0"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Day Closed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BE479D-E13F-47BD-9FBE-2A766B3CC08D}"/>
              </a:ext>
            </a:extLst>
          </p:cNvPr>
          <p:cNvSpPr/>
          <p:nvPr/>
        </p:nvSpPr>
        <p:spPr>
          <a:xfrm>
            <a:off x="6946267" y="3305245"/>
            <a:ext cx="2273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OWA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13D1EBB-E15E-45BD-8CEE-C5A9C8340D30}"/>
              </a:ext>
            </a:extLst>
          </p:cNvPr>
          <p:cNvSpPr/>
          <p:nvPr/>
        </p:nvSpPr>
        <p:spPr>
          <a:xfrm>
            <a:off x="6929423" y="5005345"/>
            <a:ext cx="2273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Alligator </a:t>
            </a:r>
          </a:p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Alley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1B7C93-8F95-43D6-800E-32F1F5847A64}"/>
              </a:ext>
            </a:extLst>
          </p:cNvPr>
          <p:cNvSpPr/>
          <p:nvPr/>
        </p:nvSpPr>
        <p:spPr>
          <a:xfrm>
            <a:off x="6990838" y="4135694"/>
            <a:ext cx="2273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Premier </a:t>
            </a:r>
          </a:p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Adventure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4165BF-9D42-4EE3-BDFE-7C7E944F6F14}"/>
              </a:ext>
            </a:extLst>
          </p:cNvPr>
          <p:cNvSpPr/>
          <p:nvPr/>
        </p:nvSpPr>
        <p:spPr>
          <a:xfrm>
            <a:off x="8153582" y="2348555"/>
            <a:ext cx="2273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Andalusia 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Tournament</a:t>
            </a:r>
          </a:p>
        </p:txBody>
      </p:sp>
      <p:sp>
        <p:nvSpPr>
          <p:cNvPr id="67" name="TextBox 14">
            <a:extLst>
              <a:ext uri="{FF2B5EF4-FFF2-40B4-BE49-F238E27FC236}">
                <a16:creationId xmlns:a16="http://schemas.microsoft.com/office/drawing/2014/main" id="{2E402695-48E8-48AB-98EF-EC3FC36D97A0}"/>
              </a:ext>
            </a:extLst>
          </p:cNvPr>
          <p:cNvSpPr txBox="1"/>
          <p:nvPr/>
        </p:nvSpPr>
        <p:spPr>
          <a:xfrm>
            <a:off x="7532628" y="1246936"/>
            <a:ext cx="124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7030A0"/>
                </a:solidFill>
              </a:rPr>
              <a:t>LN Testing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097A964-D072-4869-92A0-593B56733C49}"/>
              </a:ext>
            </a:extLst>
          </p:cNvPr>
          <p:cNvSpPr/>
          <p:nvPr/>
        </p:nvSpPr>
        <p:spPr>
          <a:xfrm>
            <a:off x="4463434" y="1433282"/>
            <a:ext cx="229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 Testing Material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654292A-E222-47ED-9099-E9C2D32DFBD3}"/>
              </a:ext>
            </a:extLst>
          </p:cNvPr>
          <p:cNvSpPr/>
          <p:nvPr/>
        </p:nvSpPr>
        <p:spPr>
          <a:xfrm>
            <a:off x="2539643" y="3615930"/>
            <a:ext cx="2273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Summer Camp Begins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60E67E5-1387-4CEA-96A7-13320712D142}"/>
              </a:ext>
            </a:extLst>
          </p:cNvPr>
          <p:cNvSpPr/>
          <p:nvPr/>
        </p:nvSpPr>
        <p:spPr>
          <a:xfrm>
            <a:off x="5806629" y="2066484"/>
            <a:ext cx="2273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Early</a:t>
            </a:r>
          </a:p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Release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CC10FA2-22FB-40DF-BAB8-7C838CD7FCE5}"/>
              </a:ext>
            </a:extLst>
          </p:cNvPr>
          <p:cNvSpPr/>
          <p:nvPr/>
        </p:nvSpPr>
        <p:spPr>
          <a:xfrm>
            <a:off x="6929423" y="2369965"/>
            <a:ext cx="2273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CAMP</a:t>
            </a:r>
          </a:p>
        </p:txBody>
      </p:sp>
    </p:spTree>
    <p:extLst>
      <p:ext uri="{BB962C8B-B14F-4D97-AF65-F5344CB8AC3E}">
        <p14:creationId xmlns:p14="http://schemas.microsoft.com/office/powerpoint/2010/main" val="2977155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3726" y="1804645"/>
            <a:ext cx="782273" cy="87100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</a:t>
            </a: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32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46" y="143144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6144" y="16863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0876" y="1679772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1324" y="1668746"/>
            <a:ext cx="5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4092" y="16772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0746" y="25829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925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4013" y="26208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0875" y="262081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7742" y="34714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10" y="3468801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2307" y="34713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72826" y="52232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1642216" y="3764359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4" name="Text Box 124"/>
          <p:cNvSpPr txBox="1">
            <a:spLocks noChangeArrowheads="1"/>
          </p:cNvSpPr>
          <p:nvPr/>
        </p:nvSpPr>
        <p:spPr bwMode="auto">
          <a:xfrm>
            <a:off x="4770534" y="4609067"/>
            <a:ext cx="1132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1891110" y="5574127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1821562" y="4584014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4640417" y="3731649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42235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255703" y="1799418"/>
            <a:ext cx="782273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4606242" y="2835819"/>
            <a:ext cx="13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8" name="Rectangle 105"/>
          <p:cNvSpPr>
            <a:spLocks noChangeArrowheads="1"/>
          </p:cNvSpPr>
          <p:nvPr/>
        </p:nvSpPr>
        <p:spPr bwMode="auto">
          <a:xfrm>
            <a:off x="6940541" y="1831768"/>
            <a:ext cx="2198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BELT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TESTING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367BEA-F0DF-44DC-BBC0-2A395B21F457}"/>
              </a:ext>
            </a:extLst>
          </p:cNvPr>
          <p:cNvSpPr/>
          <p:nvPr/>
        </p:nvSpPr>
        <p:spPr>
          <a:xfrm>
            <a:off x="1826670" y="288859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18A3908-37D9-44E7-BEBA-B65407CAC624}"/>
              </a:ext>
            </a:extLst>
          </p:cNvPr>
          <p:cNvSpPr/>
          <p:nvPr/>
        </p:nvSpPr>
        <p:spPr>
          <a:xfrm>
            <a:off x="3278830" y="290535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67" name="Text Box 101">
            <a:extLst>
              <a:ext uri="{FF2B5EF4-FFF2-40B4-BE49-F238E27FC236}">
                <a16:creationId xmlns:a16="http://schemas.microsoft.com/office/drawing/2014/main" id="{29A69E97-149C-4764-B737-F5B5A09B5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235" y="5592566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68" name="Text Box 95">
            <a:extLst>
              <a:ext uri="{FF2B5EF4-FFF2-40B4-BE49-F238E27FC236}">
                <a16:creationId xmlns:a16="http://schemas.microsoft.com/office/drawing/2014/main" id="{2D7CCCF4-B8E7-4EC7-8EC8-03ED65DE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573" y="3748970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69" name="Text Box 58">
            <a:extLst>
              <a:ext uri="{FF2B5EF4-FFF2-40B4-BE49-F238E27FC236}">
                <a16:creationId xmlns:a16="http://schemas.microsoft.com/office/drawing/2014/main" id="{5E8D9599-9E5D-462C-9082-850879695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493" y="2833064"/>
            <a:ext cx="13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 Box 101">
            <a:extLst>
              <a:ext uri="{FF2B5EF4-FFF2-40B4-BE49-F238E27FC236}">
                <a16:creationId xmlns:a16="http://schemas.microsoft.com/office/drawing/2014/main" id="{86469D47-28D8-4719-A845-9375F308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643" y="4599169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71" name="Text Box 124">
            <a:extLst>
              <a:ext uri="{FF2B5EF4-FFF2-40B4-BE49-F238E27FC236}">
                <a16:creationId xmlns:a16="http://schemas.microsoft.com/office/drawing/2014/main" id="{B284A3A9-747A-4619-93E4-0DEB3732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740" y="4635795"/>
            <a:ext cx="1132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2" name="Text Box 124">
            <a:extLst>
              <a:ext uri="{FF2B5EF4-FFF2-40B4-BE49-F238E27FC236}">
                <a16:creationId xmlns:a16="http://schemas.microsoft.com/office/drawing/2014/main" id="{4D823305-EFA4-44F6-8D03-B8BB57553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466" y="3749729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5" name="Text Box 101">
            <a:extLst>
              <a:ext uri="{FF2B5EF4-FFF2-40B4-BE49-F238E27FC236}">
                <a16:creationId xmlns:a16="http://schemas.microsoft.com/office/drawing/2014/main" id="{22CE6E56-B2DC-41FE-A568-B60B46DE5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806" y="192982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76" name="Text Box 101">
            <a:extLst>
              <a:ext uri="{FF2B5EF4-FFF2-40B4-BE49-F238E27FC236}">
                <a16:creationId xmlns:a16="http://schemas.microsoft.com/office/drawing/2014/main" id="{01BAB76F-FE5C-4244-81E3-F6713E45C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081" y="191997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C1BAF35-732A-4546-B8CF-C0DA16C79FE2}"/>
              </a:ext>
            </a:extLst>
          </p:cNvPr>
          <p:cNvSpPr/>
          <p:nvPr/>
        </p:nvSpPr>
        <p:spPr>
          <a:xfrm>
            <a:off x="5000302" y="2055513"/>
            <a:ext cx="191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B851EA-4D65-410F-9FBA-5AFDF9DEF647}"/>
              </a:ext>
            </a:extLst>
          </p:cNvPr>
          <p:cNvSpPr/>
          <p:nvPr/>
        </p:nvSpPr>
        <p:spPr>
          <a:xfrm>
            <a:off x="6168590" y="174087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74" name="Rectangle 105">
            <a:extLst>
              <a:ext uri="{FF2B5EF4-FFF2-40B4-BE49-F238E27FC236}">
                <a16:creationId xmlns:a16="http://schemas.microsoft.com/office/drawing/2014/main" id="{FFC48CF2-F027-4A88-9852-F84FBF44D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2" y="2052151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Karate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BCE2A6B-1E4B-4B92-9FA7-C6E1338CE71A}"/>
              </a:ext>
            </a:extLst>
          </p:cNvPr>
          <p:cNvSpPr/>
          <p:nvPr/>
        </p:nvSpPr>
        <p:spPr>
          <a:xfrm>
            <a:off x="7656635" y="3508164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Garamond" panose="02020404030301010803" pitchFamily="18" charset="0"/>
              </a:rPr>
              <a:t>CAMP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4C78AAC-970A-4A38-8A47-8EF3998569E6}"/>
              </a:ext>
            </a:extLst>
          </p:cNvPr>
          <p:cNvSpPr txBox="1"/>
          <p:nvPr/>
        </p:nvSpPr>
        <p:spPr>
          <a:xfrm>
            <a:off x="8909226" y="1807498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Graduation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13D6B76-6E06-46EE-AE0A-0A82A03BFA6D}"/>
              </a:ext>
            </a:extLst>
          </p:cNvPr>
          <p:cNvSpPr txBox="1"/>
          <p:nvPr/>
        </p:nvSpPr>
        <p:spPr>
          <a:xfrm>
            <a:off x="-233344" y="4799209"/>
            <a:ext cx="1053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SPRING            BREAK          CAMP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31F33A9-75AF-4D7D-80F7-EA7DE6AD95AF}"/>
              </a:ext>
            </a:extLst>
          </p:cNvPr>
          <p:cNvSpPr/>
          <p:nvPr/>
        </p:nvSpPr>
        <p:spPr>
          <a:xfrm>
            <a:off x="7609465" y="5259148"/>
            <a:ext cx="11945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latin typeface="Garamond" panose="02020404030301010803" pitchFamily="18" charset="0"/>
              </a:rPr>
              <a:t>NO CAMP</a:t>
            </a:r>
          </a:p>
          <a:p>
            <a:pPr algn="ctr"/>
            <a:r>
              <a:rPr lang="en-US" sz="1100" b="1" dirty="0">
                <a:latin typeface="Garamond" panose="02020404030301010803" pitchFamily="18" charset="0"/>
              </a:rPr>
              <a:t>GOOD FRIDAY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80C66-0441-4651-B814-896D6B5CE258}"/>
              </a:ext>
            </a:extLst>
          </p:cNvPr>
          <p:cNvSpPr/>
          <p:nvPr/>
        </p:nvSpPr>
        <p:spPr>
          <a:xfrm>
            <a:off x="4781642" y="5546774"/>
            <a:ext cx="2614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4178A05-4CB4-49B4-A02A-1304208E90E1}"/>
              </a:ext>
            </a:extLst>
          </p:cNvPr>
          <p:cNvSpPr/>
          <p:nvPr/>
        </p:nvSpPr>
        <p:spPr>
          <a:xfrm>
            <a:off x="7469291" y="5851263"/>
            <a:ext cx="1250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Georgia" pitchFamily="18" charset="0"/>
              </a:rPr>
              <a:t>Graduation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16D8D2-3B60-4DDF-AB0C-8357C66FC519}"/>
              </a:ext>
            </a:extLst>
          </p:cNvPr>
          <p:cNvSpPr/>
          <p:nvPr/>
        </p:nvSpPr>
        <p:spPr>
          <a:xfrm>
            <a:off x="4817460" y="1723263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C2E03E-E50D-4BAA-9E43-92834D6A6D4E}"/>
              </a:ext>
            </a:extLst>
          </p:cNvPr>
          <p:cNvSpPr/>
          <p:nvPr/>
        </p:nvSpPr>
        <p:spPr>
          <a:xfrm>
            <a:off x="7402909" y="5640799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Georgia" pitchFamily="18" charset="0"/>
              </a:rPr>
              <a:t>Belt Testing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13C80CD-EEF1-4C41-AD00-FF1346B8383A}"/>
              </a:ext>
            </a:extLst>
          </p:cNvPr>
          <p:cNvSpPr/>
          <p:nvPr/>
        </p:nvSpPr>
        <p:spPr>
          <a:xfrm>
            <a:off x="6320990" y="526512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ECAB8D-F800-498D-8EB4-DE7E621573DA}"/>
              </a:ext>
            </a:extLst>
          </p:cNvPr>
          <p:cNvSpPr/>
          <p:nvPr/>
        </p:nvSpPr>
        <p:spPr>
          <a:xfrm>
            <a:off x="4969860" y="5247513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88A879-1141-40B1-8F42-CFD086589C48}"/>
              </a:ext>
            </a:extLst>
          </p:cNvPr>
          <p:cNvSpPr txBox="1"/>
          <p:nvPr/>
        </p:nvSpPr>
        <p:spPr>
          <a:xfrm>
            <a:off x="7556922" y="3766721"/>
            <a:ext cx="99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LN Testing</a:t>
            </a:r>
          </a:p>
        </p:txBody>
      </p:sp>
    </p:spTree>
    <p:extLst>
      <p:ext uri="{BB962C8B-B14F-4D97-AF65-F5344CB8AC3E}">
        <p14:creationId xmlns:p14="http://schemas.microsoft.com/office/powerpoint/2010/main" val="1242512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6203" y="881242"/>
            <a:ext cx="78227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  <a:endParaRPr lang="en-US" sz="32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46" y="143144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6144" y="16863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0876" y="1679772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1324" y="1668746"/>
            <a:ext cx="5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4092" y="16772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0746" y="25829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925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4013" y="26208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0875" y="262081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7742" y="34714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10" y="3468801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2307" y="34713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1007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1636746" y="4684291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4" name="Text Box 124"/>
          <p:cNvSpPr txBox="1">
            <a:spLocks noChangeArrowheads="1"/>
          </p:cNvSpPr>
          <p:nvPr/>
        </p:nvSpPr>
        <p:spPr bwMode="auto">
          <a:xfrm>
            <a:off x="4688701" y="3777904"/>
            <a:ext cx="1132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4707910" y="197072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1755554" y="3785163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1803581" y="2899149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50711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394874" y="883935"/>
            <a:ext cx="78227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4525704" y="2856491"/>
            <a:ext cx="13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8" name="Rectangle 105"/>
          <p:cNvSpPr>
            <a:spLocks noChangeArrowheads="1"/>
          </p:cNvSpPr>
          <p:nvPr/>
        </p:nvSpPr>
        <p:spPr bwMode="auto">
          <a:xfrm>
            <a:off x="8422578" y="4457750"/>
            <a:ext cx="21983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Garamond" panose="02020404030301010803" pitchFamily="18" charset="0"/>
              </a:rPr>
              <a:t>Family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Garamond" panose="02020404030301010803" pitchFamily="18" charset="0"/>
              </a:rPr>
              <a:t>Karate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Garamond" panose="02020404030301010803" pitchFamily="18" charset="0"/>
              </a:rPr>
              <a:t>Tournament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DCF33B-F52B-4652-9E39-2589D616E8B2}"/>
              </a:ext>
            </a:extLst>
          </p:cNvPr>
          <p:cNvSpPr/>
          <p:nvPr/>
        </p:nvSpPr>
        <p:spPr>
          <a:xfrm>
            <a:off x="9012130" y="3714599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Black Belt</a:t>
            </a:r>
          </a:p>
          <a:p>
            <a:pPr algn="ctr"/>
            <a:r>
              <a:rPr lang="en-US" sz="1400" b="1" dirty="0">
                <a:latin typeface="Garamond" panose="02020404030301010803" pitchFamily="18" charset="0"/>
              </a:rPr>
              <a:t>Testing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367BEA-F0DF-44DC-BBC0-2A395B21F457}"/>
              </a:ext>
            </a:extLst>
          </p:cNvPr>
          <p:cNvSpPr/>
          <p:nvPr/>
        </p:nvSpPr>
        <p:spPr>
          <a:xfrm>
            <a:off x="1913703" y="198063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18A3908-37D9-44E7-BEBA-B65407CAC624}"/>
              </a:ext>
            </a:extLst>
          </p:cNvPr>
          <p:cNvSpPr/>
          <p:nvPr/>
        </p:nvSpPr>
        <p:spPr>
          <a:xfrm>
            <a:off x="3316406" y="198373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67" name="Text Box 101">
            <a:extLst>
              <a:ext uri="{FF2B5EF4-FFF2-40B4-BE49-F238E27FC236}">
                <a16:creationId xmlns:a16="http://schemas.microsoft.com/office/drawing/2014/main" id="{29A69E97-149C-4764-B737-F5B5A09B5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930" y="1964493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68" name="Text Box 95">
            <a:extLst>
              <a:ext uri="{FF2B5EF4-FFF2-40B4-BE49-F238E27FC236}">
                <a16:creationId xmlns:a16="http://schemas.microsoft.com/office/drawing/2014/main" id="{2D7CCCF4-B8E7-4EC7-8EC8-03ED65DE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931" y="2911584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69" name="Text Box 58">
            <a:extLst>
              <a:ext uri="{FF2B5EF4-FFF2-40B4-BE49-F238E27FC236}">
                <a16:creationId xmlns:a16="http://schemas.microsoft.com/office/drawing/2014/main" id="{5E8D9599-9E5D-462C-9082-850879695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739" y="2850264"/>
            <a:ext cx="13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 Box 101">
            <a:extLst>
              <a:ext uri="{FF2B5EF4-FFF2-40B4-BE49-F238E27FC236}">
                <a16:creationId xmlns:a16="http://schemas.microsoft.com/office/drawing/2014/main" id="{86469D47-28D8-4719-A845-9375F308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920" y="3816263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71" name="Text Box 124">
            <a:extLst>
              <a:ext uri="{FF2B5EF4-FFF2-40B4-BE49-F238E27FC236}">
                <a16:creationId xmlns:a16="http://schemas.microsoft.com/office/drawing/2014/main" id="{B284A3A9-747A-4619-93E4-0DEB3732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368" y="3790339"/>
            <a:ext cx="1132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2" name="Text Box 124">
            <a:extLst>
              <a:ext uri="{FF2B5EF4-FFF2-40B4-BE49-F238E27FC236}">
                <a16:creationId xmlns:a16="http://schemas.microsoft.com/office/drawing/2014/main" id="{4D823305-EFA4-44F6-8D03-B8BB57553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767" y="4696726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5" name="Text Box 101">
            <a:extLst>
              <a:ext uri="{FF2B5EF4-FFF2-40B4-BE49-F238E27FC236}">
                <a16:creationId xmlns:a16="http://schemas.microsoft.com/office/drawing/2014/main" id="{22CE6E56-B2DC-41FE-A568-B60B46DE5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868" y="5538123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76" name="Text Box 101">
            <a:extLst>
              <a:ext uri="{FF2B5EF4-FFF2-40B4-BE49-F238E27FC236}">
                <a16:creationId xmlns:a16="http://schemas.microsoft.com/office/drawing/2014/main" id="{01BAB76F-FE5C-4244-81E3-F6713E45C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888" y="5531896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C1BAF35-732A-4546-B8CF-C0DA16C79FE2}"/>
              </a:ext>
            </a:extLst>
          </p:cNvPr>
          <p:cNvSpPr/>
          <p:nvPr/>
        </p:nvSpPr>
        <p:spPr>
          <a:xfrm>
            <a:off x="4793758" y="555114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B851EA-4D65-410F-9FBA-5AFDF9DEF647}"/>
              </a:ext>
            </a:extLst>
          </p:cNvPr>
          <p:cNvSpPr/>
          <p:nvPr/>
        </p:nvSpPr>
        <p:spPr>
          <a:xfrm>
            <a:off x="6196461" y="5554251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6A907F4-A41C-471C-8D58-0234A21A3B48}"/>
              </a:ext>
            </a:extLst>
          </p:cNvPr>
          <p:cNvSpPr/>
          <p:nvPr/>
        </p:nvSpPr>
        <p:spPr>
          <a:xfrm>
            <a:off x="5909553" y="4677945"/>
            <a:ext cx="1501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Tournament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Kata</a:t>
            </a:r>
          </a:p>
        </p:txBody>
      </p:sp>
      <p:sp>
        <p:nvSpPr>
          <p:cNvPr id="74" name="Rectangle 105">
            <a:extLst>
              <a:ext uri="{FF2B5EF4-FFF2-40B4-BE49-F238E27FC236}">
                <a16:creationId xmlns:a16="http://schemas.microsoft.com/office/drawing/2014/main" id="{FFC48CF2-F027-4A88-9852-F84FBF44D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638" y="5487709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Karate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BCE2A6B-1E4B-4B92-9FA7-C6E1338CE71A}"/>
              </a:ext>
            </a:extLst>
          </p:cNvPr>
          <p:cNvSpPr/>
          <p:nvPr/>
        </p:nvSpPr>
        <p:spPr>
          <a:xfrm>
            <a:off x="2098852" y="4373497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Garamond" panose="02020404030301010803" pitchFamily="18" charset="0"/>
              </a:rPr>
              <a:t>CAMP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501AEB1-D7E6-44F2-A625-7A79185D8F23}"/>
              </a:ext>
            </a:extLst>
          </p:cNvPr>
          <p:cNvSpPr/>
          <p:nvPr/>
        </p:nvSpPr>
        <p:spPr>
          <a:xfrm>
            <a:off x="4461753" y="4670325"/>
            <a:ext cx="1501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Tournament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Kata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4C78AAC-970A-4A38-8A47-8EF3998569E6}"/>
              </a:ext>
            </a:extLst>
          </p:cNvPr>
          <p:cNvSpPr txBox="1"/>
          <p:nvPr/>
        </p:nvSpPr>
        <p:spPr>
          <a:xfrm>
            <a:off x="9136769" y="2669182"/>
            <a:ext cx="1008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SUNDAY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13D6B76-6E06-46EE-AE0A-0A82A03BFA6D}"/>
              </a:ext>
            </a:extLst>
          </p:cNvPr>
          <p:cNvSpPr txBox="1"/>
          <p:nvPr/>
        </p:nvSpPr>
        <p:spPr>
          <a:xfrm>
            <a:off x="8979367" y="2879884"/>
            <a:ext cx="11817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Father Daughter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Mother Son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Valentine Class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ADF882A-F7D6-4D81-9808-3A53F8C8E797}"/>
              </a:ext>
            </a:extLst>
          </p:cNvPr>
          <p:cNvSpPr txBox="1"/>
          <p:nvPr/>
        </p:nvSpPr>
        <p:spPr>
          <a:xfrm>
            <a:off x="656920" y="6481081"/>
            <a:ext cx="1088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Every Year we like to celebrate Valentines Day by holding a Father Daughter and Mother Son Valentines Day Class Sunday, Feb 11 at 1:00 pm</a:t>
            </a:r>
          </a:p>
        </p:txBody>
      </p:sp>
    </p:spTree>
    <p:extLst>
      <p:ext uri="{BB962C8B-B14F-4D97-AF65-F5344CB8AC3E}">
        <p14:creationId xmlns:p14="http://schemas.microsoft.com/office/powerpoint/2010/main" val="1911572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6203" y="881242"/>
            <a:ext cx="782273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46" y="143144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1487" y="1642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0580" y="1681865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3417" y="1640004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9403" y="16495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0746" y="25829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4435" y="257345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2435" y="2563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26899" y="257819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94007" y="343136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09" y="3468801"/>
            <a:ext cx="4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5394" y="3454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1007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2253150" y="4709142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 </a:t>
            </a:r>
          </a:p>
        </p:txBody>
      </p:sp>
      <p:sp>
        <p:nvSpPr>
          <p:cNvPr id="44" name="Text Box 124"/>
          <p:cNvSpPr txBox="1">
            <a:spLocks noChangeArrowheads="1"/>
          </p:cNvSpPr>
          <p:nvPr/>
        </p:nvSpPr>
        <p:spPr bwMode="auto">
          <a:xfrm>
            <a:off x="5502866" y="3823221"/>
            <a:ext cx="2010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3315562" y="191251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2493573" y="379315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5420034" y="188634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4659435" y="4955382"/>
            <a:ext cx="2653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5475249" y="4666209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2489021" y="2845922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50711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394874" y="883935"/>
            <a:ext cx="782273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509828" y="3700850"/>
            <a:ext cx="1180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ittle Ninja</a:t>
            </a:r>
          </a:p>
          <a:p>
            <a:pPr algn="ctr"/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Testing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5204648" y="2843507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8" name="Rectangle 105"/>
          <p:cNvSpPr>
            <a:spLocks noChangeArrowheads="1"/>
          </p:cNvSpPr>
          <p:nvPr/>
        </p:nvSpPr>
        <p:spPr bwMode="auto">
          <a:xfrm>
            <a:off x="3171942" y="2308367"/>
            <a:ext cx="1229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Garamond" panose="02020404030301010803" pitchFamily="18" charset="0"/>
              </a:rPr>
              <a:t>CAMP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28341" y="1791876"/>
            <a:ext cx="120674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latin typeface="Arial" charset="0"/>
              </a:rPr>
              <a:t>New Years</a:t>
            </a:r>
          </a:p>
          <a:p>
            <a:pPr algn="ctr"/>
            <a:endParaRPr lang="en-US" sz="1600" b="1" dirty="0">
              <a:solidFill>
                <a:srgbClr val="00B0F0"/>
              </a:solidFill>
              <a:latin typeface="Arial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charset="0"/>
              </a:rPr>
              <a:t>CLOSED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DCF33B-F52B-4652-9E39-2589D616E8B2}"/>
              </a:ext>
            </a:extLst>
          </p:cNvPr>
          <p:cNvSpPr/>
          <p:nvPr/>
        </p:nvSpPr>
        <p:spPr>
          <a:xfrm>
            <a:off x="4770783" y="2310401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Garamond" panose="02020404030301010803" pitchFamily="18" charset="0"/>
              </a:rPr>
              <a:t>CAMP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88C8F94-19A8-4A1D-8AB0-BF48DFE148AD}"/>
              </a:ext>
            </a:extLst>
          </p:cNvPr>
          <p:cNvSpPr/>
          <p:nvPr/>
        </p:nvSpPr>
        <p:spPr>
          <a:xfrm>
            <a:off x="7618779" y="2300572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Garamond" panose="02020404030301010803" pitchFamily="18" charset="0"/>
              </a:rPr>
              <a:t>CAMP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65DEEEC-5FEA-485C-B845-0F22139CEBE3}"/>
              </a:ext>
            </a:extLst>
          </p:cNvPr>
          <p:cNvSpPr/>
          <p:nvPr/>
        </p:nvSpPr>
        <p:spPr>
          <a:xfrm>
            <a:off x="6204315" y="2301525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Garamond" panose="02020404030301010803" pitchFamily="18" charset="0"/>
              </a:rPr>
              <a:t>CAMP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4DD2730-348D-4319-BD7C-41795E5D58CD}"/>
              </a:ext>
            </a:extLst>
          </p:cNvPr>
          <p:cNvSpPr/>
          <p:nvPr/>
        </p:nvSpPr>
        <p:spPr>
          <a:xfrm>
            <a:off x="5328331" y="550900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367BEA-F0DF-44DC-BBC0-2A395B21F457}"/>
              </a:ext>
            </a:extLst>
          </p:cNvPr>
          <p:cNvSpPr/>
          <p:nvPr/>
        </p:nvSpPr>
        <p:spPr>
          <a:xfrm>
            <a:off x="2488382" y="555442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33DAA0B-8EFE-4874-94EC-F682230F6ED5}"/>
              </a:ext>
            </a:extLst>
          </p:cNvPr>
          <p:cNvSpPr/>
          <p:nvPr/>
        </p:nvSpPr>
        <p:spPr>
          <a:xfrm>
            <a:off x="1927402" y="4042027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Garamond" panose="02020404030301010803" pitchFamily="18" charset="0"/>
              </a:rPr>
              <a:t>CAMP</a:t>
            </a:r>
          </a:p>
        </p:txBody>
      </p:sp>
    </p:spTree>
    <p:extLst>
      <p:ext uri="{BB962C8B-B14F-4D97-AF65-F5344CB8AC3E}">
        <p14:creationId xmlns:p14="http://schemas.microsoft.com/office/powerpoint/2010/main" val="3522593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09" y="1251237"/>
            <a:ext cx="7988882" cy="4544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9055" y="338518"/>
            <a:ext cx="925253" cy="606832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DECEMBER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778" y="585212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5546" y="5856996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3555520" y="5130194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2929618" y="3514492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2826669" y="2650957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45" y="211778"/>
            <a:ext cx="1153799" cy="12203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311866" y="395085"/>
            <a:ext cx="5989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55" y="364850"/>
            <a:ext cx="1675469" cy="85615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83509" y="3976756"/>
            <a:ext cx="59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65417" y="3986271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82450" y="3989994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7498" y="4000094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27647" y="3998424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76615" y="397088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96402" y="15037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25261" y="15014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06228" y="15014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20419" y="14865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14625" y="152215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15828" y="14935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69004" y="233650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6212" y="2342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97939" y="23496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33657" y="23353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34022" y="23496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636421" y="236174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73120" y="317127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4167" y="3155870"/>
            <a:ext cx="43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02055" y="31715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11602" y="3154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50495" y="315587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640537" y="314516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96401" y="485598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21437" y="485598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73" name="Text Box 95"/>
          <p:cNvSpPr txBox="1">
            <a:spLocks noChangeArrowheads="1"/>
          </p:cNvSpPr>
          <p:nvPr/>
        </p:nvSpPr>
        <p:spPr bwMode="auto">
          <a:xfrm>
            <a:off x="5608495" y="266836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4" name="Text Box 124"/>
          <p:cNvSpPr txBox="1">
            <a:spLocks noChangeArrowheads="1"/>
          </p:cNvSpPr>
          <p:nvPr/>
        </p:nvSpPr>
        <p:spPr bwMode="auto">
          <a:xfrm>
            <a:off x="2880550" y="1870804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0133861" y="363758"/>
            <a:ext cx="925253" cy="606832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DECEMBER</a:t>
            </a:r>
          </a:p>
        </p:txBody>
      </p:sp>
      <p:sp>
        <p:nvSpPr>
          <p:cNvPr id="80" name="Text Box 109"/>
          <p:cNvSpPr txBox="1">
            <a:spLocks noChangeArrowheads="1"/>
          </p:cNvSpPr>
          <p:nvPr/>
        </p:nvSpPr>
        <p:spPr bwMode="auto">
          <a:xfrm>
            <a:off x="2069368" y="5142795"/>
            <a:ext cx="13319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 charset="0"/>
              </a:rPr>
              <a:t>Happy New Year!</a:t>
            </a:r>
            <a:r>
              <a:rPr lang="en-US" sz="1100" b="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81" name="Text Box 76"/>
          <p:cNvSpPr txBox="1">
            <a:spLocks noChangeArrowheads="1"/>
          </p:cNvSpPr>
          <p:nvPr/>
        </p:nvSpPr>
        <p:spPr bwMode="auto">
          <a:xfrm>
            <a:off x="5347155" y="1812207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317CF3F-DD81-4346-92F1-EED1700AF61C}"/>
              </a:ext>
            </a:extLst>
          </p:cNvPr>
          <p:cNvSpPr txBox="1"/>
          <p:nvPr/>
        </p:nvSpPr>
        <p:spPr>
          <a:xfrm>
            <a:off x="5984350" y="482843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F57F038-7F2F-4CC7-A9D2-33698E7B6572}"/>
              </a:ext>
            </a:extLst>
          </p:cNvPr>
          <p:cNvSpPr txBox="1"/>
          <p:nvPr/>
        </p:nvSpPr>
        <p:spPr>
          <a:xfrm>
            <a:off x="7383549" y="48542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905F0A-41AD-4CE6-B1EF-F772A9F94E2A}"/>
              </a:ext>
            </a:extLst>
          </p:cNvPr>
          <p:cNvSpPr txBox="1"/>
          <p:nvPr/>
        </p:nvSpPr>
        <p:spPr>
          <a:xfrm>
            <a:off x="8664516" y="48542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B2D4E89-6BA2-4724-8342-7AEBB2806596}"/>
              </a:ext>
            </a:extLst>
          </p:cNvPr>
          <p:cNvSpPr txBox="1"/>
          <p:nvPr/>
        </p:nvSpPr>
        <p:spPr>
          <a:xfrm>
            <a:off x="4723018" y="48600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85" name="Text Box 95">
            <a:extLst>
              <a:ext uri="{FF2B5EF4-FFF2-40B4-BE49-F238E27FC236}">
                <a16:creationId xmlns:a16="http://schemas.microsoft.com/office/drawing/2014/main" id="{5C674C98-C026-4A29-BC39-544AFD7D8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40" y="4233364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6674008-5B8B-467E-84F3-8DA7C05B8325}"/>
              </a:ext>
            </a:extLst>
          </p:cNvPr>
          <p:cNvSpPr txBox="1"/>
          <p:nvPr/>
        </p:nvSpPr>
        <p:spPr>
          <a:xfrm>
            <a:off x="4791526" y="3736845"/>
            <a:ext cx="1076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Early Release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6AF0C9-EBF1-4DA9-8885-D044E0107F67}"/>
              </a:ext>
            </a:extLst>
          </p:cNvPr>
          <p:cNvSpPr/>
          <p:nvPr/>
        </p:nvSpPr>
        <p:spPr>
          <a:xfrm>
            <a:off x="6219569" y="3749635"/>
            <a:ext cx="108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A16A3D-2B16-4401-B4DC-268FAF3C4C44}"/>
              </a:ext>
            </a:extLst>
          </p:cNvPr>
          <p:cNvSpPr/>
          <p:nvPr/>
        </p:nvSpPr>
        <p:spPr>
          <a:xfrm>
            <a:off x="5476840" y="513385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69" name="Text Box 378">
            <a:extLst>
              <a:ext uri="{FF2B5EF4-FFF2-40B4-BE49-F238E27FC236}">
                <a16:creationId xmlns:a16="http://schemas.microsoft.com/office/drawing/2014/main" id="{BB518B80-21E3-43B3-A0A3-9FB00BE2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384" y="2501970"/>
            <a:ext cx="13619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D52E25"/>
                </a:solidFill>
                <a:latin typeface="Last Ninja" panose="020B0500000000000000" pitchFamily="34" charset="0"/>
              </a:rPr>
              <a:t>Christmas </a:t>
            </a:r>
            <a:r>
              <a:rPr lang="en-US" altLang="en-US" dirty="0">
                <a:solidFill>
                  <a:srgbClr val="00B050"/>
                </a:solidFill>
                <a:latin typeface="Last Ninja" panose="020B0500000000000000" pitchFamily="34" charset="0"/>
              </a:rPr>
              <a:t>Party! 7 PM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F427B3-CC3C-403A-9BBD-B8B6AFFDABB4}"/>
              </a:ext>
            </a:extLst>
          </p:cNvPr>
          <p:cNvSpPr/>
          <p:nvPr/>
        </p:nvSpPr>
        <p:spPr>
          <a:xfrm>
            <a:off x="5277057" y="3433357"/>
            <a:ext cx="1417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46133-F006-4107-B7CF-BBF3227C6103}"/>
              </a:ext>
            </a:extLst>
          </p:cNvPr>
          <p:cNvSpPr txBox="1"/>
          <p:nvPr/>
        </p:nvSpPr>
        <p:spPr>
          <a:xfrm>
            <a:off x="2360006" y="4599563"/>
            <a:ext cx="984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CLO</a:t>
            </a:r>
            <a:r>
              <a:rPr lang="en-US" sz="1600" dirty="0">
                <a:solidFill>
                  <a:srgbClr val="D52E25"/>
                </a:solidFill>
              </a:rPr>
              <a:t>SED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20AD95-E379-4A53-B006-552B8D07329E}"/>
              </a:ext>
            </a:extLst>
          </p:cNvPr>
          <p:cNvSpPr txBox="1"/>
          <p:nvPr/>
        </p:nvSpPr>
        <p:spPr>
          <a:xfrm>
            <a:off x="-2198990" y="7222850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twosisterscrafting.com/eggnog-cupcakes-with-butter-rum-frost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4.0/"/>
              </a:rPr>
              <a:t>CC BY-NC-ND</a:t>
            </a:r>
            <a:endParaRPr lang="en-US" sz="90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CEA2FAE-2A20-41D6-8C5D-E6BDA7249CBF}"/>
              </a:ext>
            </a:extLst>
          </p:cNvPr>
          <p:cNvSpPr/>
          <p:nvPr/>
        </p:nvSpPr>
        <p:spPr>
          <a:xfrm>
            <a:off x="7506078" y="3762405"/>
            <a:ext cx="108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89D4C3A-98B3-4720-976B-DC50D79E72DB}"/>
              </a:ext>
            </a:extLst>
          </p:cNvPr>
          <p:cNvSpPr txBox="1"/>
          <p:nvPr/>
        </p:nvSpPr>
        <p:spPr>
          <a:xfrm>
            <a:off x="2195749" y="4017396"/>
            <a:ext cx="129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D52E25"/>
                </a:solidFill>
              </a:rPr>
              <a:t>MERRY</a:t>
            </a:r>
          </a:p>
          <a:p>
            <a:r>
              <a:rPr lang="en-US" sz="1400" b="1" dirty="0">
                <a:solidFill>
                  <a:srgbClr val="D52E25"/>
                </a:solidFill>
              </a:rPr>
              <a:t>CHRISTMAS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6D473BC-F67B-4841-9154-1414325F2394}"/>
              </a:ext>
            </a:extLst>
          </p:cNvPr>
          <p:cNvSpPr txBox="1"/>
          <p:nvPr/>
        </p:nvSpPr>
        <p:spPr>
          <a:xfrm>
            <a:off x="3586938" y="4589081"/>
            <a:ext cx="984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CLO</a:t>
            </a:r>
            <a:r>
              <a:rPr lang="en-US" sz="1600" dirty="0">
                <a:solidFill>
                  <a:srgbClr val="D52E25"/>
                </a:solidFill>
              </a:rPr>
              <a:t>SED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FDFE30-C0BF-4F42-B9A1-5546D9D6AC19}"/>
              </a:ext>
            </a:extLst>
          </p:cNvPr>
          <p:cNvSpPr/>
          <p:nvPr/>
        </p:nvSpPr>
        <p:spPr>
          <a:xfrm>
            <a:off x="4956393" y="458417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AB084B-1983-4C55-86DB-3B935BA00510}"/>
              </a:ext>
            </a:extLst>
          </p:cNvPr>
          <p:cNvSpPr/>
          <p:nvPr/>
        </p:nvSpPr>
        <p:spPr>
          <a:xfrm>
            <a:off x="6346968" y="457175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702E5B-BD3A-4B4D-B54C-7D4CB903516D}"/>
              </a:ext>
            </a:extLst>
          </p:cNvPr>
          <p:cNvSpPr/>
          <p:nvPr/>
        </p:nvSpPr>
        <p:spPr>
          <a:xfrm>
            <a:off x="7528114" y="458417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6EF208-05B5-4F57-9FD5-3305EF8F9BC9}"/>
              </a:ext>
            </a:extLst>
          </p:cNvPr>
          <p:cNvSpPr/>
          <p:nvPr/>
        </p:nvSpPr>
        <p:spPr>
          <a:xfrm>
            <a:off x="2322661" y="5376475"/>
            <a:ext cx="933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F1A9773-31AC-4F70-8A16-7459BBA5B4F4}"/>
              </a:ext>
            </a:extLst>
          </p:cNvPr>
          <p:cNvSpPr/>
          <p:nvPr/>
        </p:nvSpPr>
        <p:spPr>
          <a:xfrm>
            <a:off x="7229463" y="1692047"/>
            <a:ext cx="1528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</a:t>
            </a:r>
          </a:p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Night Out</a:t>
            </a:r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63F3FA4-9989-47DE-8109-9C24FADB1D3E}"/>
              </a:ext>
            </a:extLst>
          </p:cNvPr>
          <p:cNvSpPr/>
          <p:nvPr/>
        </p:nvSpPr>
        <p:spPr>
          <a:xfrm>
            <a:off x="5108793" y="544777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64CE5EA-F434-44A2-B9BB-20BE7EC33882}"/>
              </a:ext>
            </a:extLst>
          </p:cNvPr>
          <p:cNvSpPr/>
          <p:nvPr/>
        </p:nvSpPr>
        <p:spPr>
          <a:xfrm>
            <a:off x="6499368" y="543535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1C36AE2-D567-4374-B158-9AAF7476ABA0}"/>
              </a:ext>
            </a:extLst>
          </p:cNvPr>
          <p:cNvSpPr/>
          <p:nvPr/>
        </p:nvSpPr>
        <p:spPr>
          <a:xfrm>
            <a:off x="7680514" y="544777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0E2E77F-E69D-4B38-9D57-FB7A534BD59C}"/>
              </a:ext>
            </a:extLst>
          </p:cNvPr>
          <p:cNvSpPr/>
          <p:nvPr/>
        </p:nvSpPr>
        <p:spPr>
          <a:xfrm>
            <a:off x="3509205" y="5412505"/>
            <a:ext cx="108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</a:p>
        </p:txBody>
      </p:sp>
    </p:spTree>
    <p:extLst>
      <p:ext uri="{BB962C8B-B14F-4D97-AF65-F5344CB8AC3E}">
        <p14:creationId xmlns:p14="http://schemas.microsoft.com/office/powerpoint/2010/main" val="3728163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1737" y="93893"/>
            <a:ext cx="782273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NOVEMBER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72" y="143207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75579" y="1642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4672" y="1681865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7074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7509" y="1640004"/>
            <a:ext cx="42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3495" y="16495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0444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9189" y="257345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67189" y="2563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3657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41004" y="257819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22143" y="34735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09" y="3468801"/>
            <a:ext cx="4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5394" y="3454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2243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50155" y="5202367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	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16623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5482024" y="2882289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 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5385808" y="378637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5432427" y="2004853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5245930" y="5467374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6656579" y="4571926"/>
            <a:ext cx="250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CLOSED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21947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629695" y="117693"/>
            <a:ext cx="782273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NOVEMBER</a:t>
            </a:r>
          </a:p>
        </p:txBody>
      </p:sp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4800187" y="4622262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2400539" y="4596772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836420" y="5230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23673" y="257445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88317" y="1688628"/>
            <a:ext cx="67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4</a:t>
            </a:r>
          </a:p>
        </p:txBody>
      </p:sp>
      <p:sp>
        <p:nvSpPr>
          <p:cNvPr id="67" name="Text Box 101"/>
          <p:cNvSpPr txBox="1">
            <a:spLocks noChangeArrowheads="1"/>
          </p:cNvSpPr>
          <p:nvPr/>
        </p:nvSpPr>
        <p:spPr bwMode="auto">
          <a:xfrm>
            <a:off x="2336132" y="3812849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030264" y="4099723"/>
            <a:ext cx="184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58538" y="4122104"/>
            <a:ext cx="1731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5611" y="201016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61499" y="2559507"/>
            <a:ext cx="15529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Holiday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Sale!</a:t>
            </a:r>
          </a:p>
          <a:p>
            <a:pPr algn="ctr"/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10-2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903933" y="4904612"/>
            <a:ext cx="8386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Camp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33132" y="4994397"/>
            <a:ext cx="2035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Happy Thanksgiving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670706" y="3160418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Camp</a:t>
            </a:r>
          </a:p>
          <a:p>
            <a:endParaRPr lang="en-US" sz="1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2B31E9-3C11-4C16-9356-929DFC68134B}"/>
              </a:ext>
            </a:extLst>
          </p:cNvPr>
          <p:cNvSpPr/>
          <p:nvPr/>
        </p:nvSpPr>
        <p:spPr>
          <a:xfrm>
            <a:off x="3325036" y="4940504"/>
            <a:ext cx="838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Camp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7301E8-F18A-4678-8E5B-263ED240D3DB}"/>
              </a:ext>
            </a:extLst>
          </p:cNvPr>
          <p:cNvSpPr/>
          <p:nvPr/>
        </p:nvSpPr>
        <p:spPr>
          <a:xfrm>
            <a:off x="4791419" y="4927112"/>
            <a:ext cx="838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Camp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6A93791-B562-4A1B-BF13-61FDADADE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742" y="3160418"/>
            <a:ext cx="289341" cy="28934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19D141E-7806-425B-9CEC-1D334FD49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141" y="3167630"/>
            <a:ext cx="246142" cy="246142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2FFAE315-7265-402D-A7B7-21DCD742683F}"/>
              </a:ext>
            </a:extLst>
          </p:cNvPr>
          <p:cNvGrpSpPr>
            <a:grpSpLocks/>
          </p:cNvGrpSpPr>
          <p:nvPr/>
        </p:nvGrpSpPr>
        <p:grpSpPr bwMode="auto">
          <a:xfrm>
            <a:off x="4408491" y="5400333"/>
            <a:ext cx="2834977" cy="762358"/>
            <a:chOff x="2884162" y="5759478"/>
            <a:chExt cx="3311867" cy="733428"/>
          </a:xfrm>
        </p:grpSpPr>
        <p:grpSp>
          <p:nvGrpSpPr>
            <p:cNvPr id="72" name="Group 223">
              <a:extLst>
                <a:ext uri="{FF2B5EF4-FFF2-40B4-BE49-F238E27FC236}">
                  <a16:creationId xmlns:a16="http://schemas.microsoft.com/office/drawing/2014/main" id="{0EFA40AB-44FF-457B-98F6-81223DF828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3573" y="5759478"/>
              <a:ext cx="3092456" cy="733428"/>
              <a:chOff x="1955" y="4492"/>
              <a:chExt cx="1948" cy="462"/>
            </a:xfrm>
          </p:grpSpPr>
          <p:sp>
            <p:nvSpPr>
              <p:cNvPr id="74" name="Text Box 72">
                <a:extLst>
                  <a:ext uri="{FF2B5EF4-FFF2-40B4-BE49-F238E27FC236}">
                    <a16:creationId xmlns:a16="http://schemas.microsoft.com/office/drawing/2014/main" id="{43BDEF6E-4895-422E-8880-7B69419A6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5" y="4749"/>
                <a:ext cx="155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Gadugi" panose="020B0502040204020203" pitchFamily="34" charset="0"/>
                  </a:rPr>
                  <a:t>Bring - A - Buddy</a:t>
                </a:r>
              </a:p>
            </p:txBody>
          </p:sp>
          <p:pic>
            <p:nvPicPr>
              <p:cNvPr id="75" name="Picture 71">
                <a:extLst>
                  <a:ext uri="{FF2B5EF4-FFF2-40B4-BE49-F238E27FC236}">
                    <a16:creationId xmlns:a16="http://schemas.microsoft.com/office/drawing/2014/main" id="{DA5CCC31-D8C8-42FC-9679-8AA96B5A390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3485" y="4492"/>
                <a:ext cx="41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3" name="Text Box 378">
              <a:extLst>
                <a:ext uri="{FF2B5EF4-FFF2-40B4-BE49-F238E27FC236}">
                  <a16:creationId xmlns:a16="http://schemas.microsoft.com/office/drawing/2014/main" id="{13161559-BA7B-45C7-A3D5-BBB5A79F8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162" y="5994161"/>
              <a:ext cx="2969993" cy="35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Board Breaking!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086F253-327E-49D7-B00C-FDC20D2F48A2}"/>
              </a:ext>
            </a:extLst>
          </p:cNvPr>
          <p:cNvSpPr/>
          <p:nvPr/>
        </p:nvSpPr>
        <p:spPr>
          <a:xfrm>
            <a:off x="9015352" y="3554350"/>
            <a:ext cx="113305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Yard Sale</a:t>
            </a:r>
          </a:p>
          <a:p>
            <a:pPr algn="ctr"/>
            <a:r>
              <a:rPr lang="en-US" sz="1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Missions</a:t>
            </a:r>
          </a:p>
          <a:p>
            <a:pPr algn="ctr"/>
            <a:r>
              <a:rPr lang="en-US" sz="1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Fundraiser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BEE9E22-B574-4099-A839-143E6DBB4E8F}"/>
              </a:ext>
            </a:extLst>
          </p:cNvPr>
          <p:cNvSpPr/>
          <p:nvPr/>
        </p:nvSpPr>
        <p:spPr>
          <a:xfrm>
            <a:off x="7480603" y="3739756"/>
            <a:ext cx="1323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Little Ninja</a:t>
            </a: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Testing</a:t>
            </a:r>
            <a:endParaRPr lang="en-US" dirty="0"/>
          </a:p>
        </p:txBody>
      </p:sp>
      <p:sp>
        <p:nvSpPr>
          <p:cNvPr id="81" name="Rectangle 105">
            <a:extLst>
              <a:ext uri="{FF2B5EF4-FFF2-40B4-BE49-F238E27FC236}">
                <a16:creationId xmlns:a16="http://schemas.microsoft.com/office/drawing/2014/main" id="{6D11B8F6-F4A8-4F85-8081-AFB50C127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637" y="5613223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Karate</a:t>
            </a:r>
          </a:p>
        </p:txBody>
      </p:sp>
      <p:sp>
        <p:nvSpPr>
          <p:cNvPr id="76" name="Text Box 109">
            <a:extLst>
              <a:ext uri="{FF2B5EF4-FFF2-40B4-BE49-F238E27FC236}">
                <a16:creationId xmlns:a16="http://schemas.microsoft.com/office/drawing/2014/main" id="{706424E8-3AFD-4451-AEB3-CD8A1FA7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930" y="2904709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8317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3778" y="518912"/>
            <a:ext cx="782273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OCTOBER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72" y="143207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75579" y="1642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4672" y="1681865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7074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7509" y="1640004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3495" y="16495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0444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9189" y="257345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67189" y="2563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3657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41004" y="257819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22143" y="34735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09" y="3468801"/>
            <a:ext cx="4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5394" y="3454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2243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50155" y="5202367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	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16623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5244869" y="3848038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 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5439382" y="287918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2520668" y="198829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2623260" y="283917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4659435" y="4955382"/>
            <a:ext cx="2653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5475249" y="4666209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2530998" y="4693771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21947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522116" y="518912"/>
            <a:ext cx="782273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OCTOBER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2740382" y="3764316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5272589" y="1992568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1406066" y="2302314"/>
            <a:ext cx="9845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</a:t>
            </a:r>
          </a:p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Night Out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28416" y="4607861"/>
            <a:ext cx="1076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Fall Fest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Demo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836420" y="5230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23673" y="257445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88317" y="1688628"/>
            <a:ext cx="67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7</a:t>
            </a:r>
          </a:p>
        </p:txBody>
      </p:sp>
      <p:sp>
        <p:nvSpPr>
          <p:cNvPr id="67" name="Text Box 101"/>
          <p:cNvSpPr txBox="1">
            <a:spLocks noChangeArrowheads="1"/>
          </p:cNvSpPr>
          <p:nvPr/>
        </p:nvSpPr>
        <p:spPr bwMode="auto">
          <a:xfrm>
            <a:off x="2481835" y="5594519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68" name="Text Box 101"/>
          <p:cNvSpPr txBox="1">
            <a:spLocks noChangeArrowheads="1"/>
          </p:cNvSpPr>
          <p:nvPr/>
        </p:nvSpPr>
        <p:spPr bwMode="auto">
          <a:xfrm>
            <a:off x="5439382" y="5581126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1455454" y="3250149"/>
            <a:ext cx="1201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dobe Gothic Std B"/>
              </a:rPr>
              <a:t>1st- 6</a:t>
            </a:r>
            <a:r>
              <a:rPr lang="en-US" sz="1400" baseline="30000" dirty="0">
                <a:solidFill>
                  <a:srgbClr val="7030A0"/>
                </a:solidFill>
                <a:latin typeface="Adobe Gothic Std B"/>
              </a:rPr>
              <a:t>th</a:t>
            </a:r>
            <a:r>
              <a:rPr lang="en-US" sz="1400" dirty="0">
                <a:solidFill>
                  <a:srgbClr val="7030A0"/>
                </a:solidFill>
                <a:latin typeface="Adobe Gothic Std B"/>
              </a:rPr>
              <a:t> grade</a:t>
            </a:r>
            <a:endParaRPr lang="en-US" sz="1050" dirty="0">
              <a:solidFill>
                <a:srgbClr val="7030A0"/>
              </a:solidFill>
              <a:latin typeface="Adobe Gothic Std B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39555" y="4042051"/>
            <a:ext cx="708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</a:rPr>
              <a:t>Camp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93850" y="5008540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>
              <a:solidFill>
                <a:srgbClr val="7030A0"/>
              </a:solidFill>
              <a:latin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720829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91" y="1251238"/>
            <a:ext cx="7988882" cy="4544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9055" y="-34982"/>
            <a:ext cx="925253" cy="681532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SEPTEMBER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778" y="585212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5546" y="5856996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5457867" y="438135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2869122" y="5211756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5470432" y="3511211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45" y="211778"/>
            <a:ext cx="1153799" cy="12203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311866" y="395085"/>
            <a:ext cx="5989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55" y="364850"/>
            <a:ext cx="1675469" cy="85615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83509" y="3976756"/>
            <a:ext cx="59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65417" y="3986271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82450" y="3989994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7498" y="4000094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5442" y="3966076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76615" y="397088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96402" y="15037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25261" y="15014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06228" y="15014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20419" y="14865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14625" y="152215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15828" y="14935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69004" y="233650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6212" y="2342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97939" y="23496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05554" y="23496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34022" y="23496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636421" y="236174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73120" y="317127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4167" y="3155870"/>
            <a:ext cx="43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02055" y="31715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11602" y="3154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50495" y="315587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640537" y="314516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96401" y="485598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21437" y="485598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73" name="Text Box 95"/>
          <p:cNvSpPr txBox="1">
            <a:spLocks noChangeArrowheads="1"/>
          </p:cNvSpPr>
          <p:nvPr/>
        </p:nvSpPr>
        <p:spPr bwMode="auto">
          <a:xfrm>
            <a:off x="2860811" y="3545828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4" name="Text Box 124"/>
          <p:cNvSpPr txBox="1">
            <a:spLocks noChangeArrowheads="1"/>
          </p:cNvSpPr>
          <p:nvPr/>
        </p:nvSpPr>
        <p:spPr bwMode="auto">
          <a:xfrm>
            <a:off x="2910504" y="4351386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0133861" y="-9742"/>
            <a:ext cx="925253" cy="681532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SEPTEMBER</a:t>
            </a:r>
          </a:p>
        </p:txBody>
      </p:sp>
      <p:sp>
        <p:nvSpPr>
          <p:cNvPr id="80" name="Text Box 109"/>
          <p:cNvSpPr txBox="1">
            <a:spLocks noChangeArrowheads="1"/>
          </p:cNvSpPr>
          <p:nvPr/>
        </p:nvSpPr>
        <p:spPr bwMode="auto">
          <a:xfrm>
            <a:off x="5574219" y="5038945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1" name="Text Box 76"/>
          <p:cNvSpPr txBox="1">
            <a:spLocks noChangeArrowheads="1"/>
          </p:cNvSpPr>
          <p:nvPr/>
        </p:nvSpPr>
        <p:spPr bwMode="auto">
          <a:xfrm>
            <a:off x="3418973" y="2685912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317CF3F-DD81-4346-92F1-EED1700AF61C}"/>
              </a:ext>
            </a:extLst>
          </p:cNvPr>
          <p:cNvSpPr txBox="1"/>
          <p:nvPr/>
        </p:nvSpPr>
        <p:spPr>
          <a:xfrm>
            <a:off x="5984350" y="482843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F57F038-7F2F-4CC7-A9D2-33698E7B6572}"/>
              </a:ext>
            </a:extLst>
          </p:cNvPr>
          <p:cNvSpPr txBox="1"/>
          <p:nvPr/>
        </p:nvSpPr>
        <p:spPr>
          <a:xfrm>
            <a:off x="7383549" y="48542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905F0A-41AD-4CE6-B1EF-F772A9F94E2A}"/>
              </a:ext>
            </a:extLst>
          </p:cNvPr>
          <p:cNvSpPr txBox="1"/>
          <p:nvPr/>
        </p:nvSpPr>
        <p:spPr>
          <a:xfrm>
            <a:off x="8664516" y="48542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B2D4E89-6BA2-4724-8342-7AEBB2806596}"/>
              </a:ext>
            </a:extLst>
          </p:cNvPr>
          <p:cNvSpPr txBox="1"/>
          <p:nvPr/>
        </p:nvSpPr>
        <p:spPr>
          <a:xfrm>
            <a:off x="4723018" y="48600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85" name="Text Box 95">
            <a:extLst>
              <a:ext uri="{FF2B5EF4-FFF2-40B4-BE49-F238E27FC236}">
                <a16:creationId xmlns:a16="http://schemas.microsoft.com/office/drawing/2014/main" id="{5C674C98-C026-4A29-BC39-544AFD7D8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56" y="2590510"/>
            <a:ext cx="178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6674008-5B8B-467E-84F3-8DA7C05B8325}"/>
              </a:ext>
            </a:extLst>
          </p:cNvPr>
          <p:cNvSpPr txBox="1"/>
          <p:nvPr/>
        </p:nvSpPr>
        <p:spPr>
          <a:xfrm>
            <a:off x="2173675" y="2499977"/>
            <a:ext cx="122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CLOSED</a:t>
            </a:r>
          </a:p>
          <a:p>
            <a:r>
              <a:rPr lang="en-US" b="1" dirty="0"/>
              <a:t>Labor Day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7336C-FBDB-41E5-8D5A-782239BA5C36}"/>
              </a:ext>
            </a:extLst>
          </p:cNvPr>
          <p:cNvSpPr/>
          <p:nvPr/>
        </p:nvSpPr>
        <p:spPr>
          <a:xfrm>
            <a:off x="4823501" y="5299697"/>
            <a:ext cx="2457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59507-272F-455E-A774-C9D84C1C1270}"/>
              </a:ext>
            </a:extLst>
          </p:cNvPr>
          <p:cNvSpPr/>
          <p:nvPr/>
        </p:nvSpPr>
        <p:spPr>
          <a:xfrm>
            <a:off x="7368059" y="3444328"/>
            <a:ext cx="1323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Little Ninja</a:t>
            </a: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Testing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6AF0C9-EBF1-4DA9-8885-D044E0107F67}"/>
              </a:ext>
            </a:extLst>
          </p:cNvPr>
          <p:cNvSpPr/>
          <p:nvPr/>
        </p:nvSpPr>
        <p:spPr>
          <a:xfrm>
            <a:off x="4899348" y="5479801"/>
            <a:ext cx="2329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Student Family Karate</a:t>
            </a:r>
          </a:p>
        </p:txBody>
      </p:sp>
    </p:spTree>
    <p:extLst>
      <p:ext uri="{BB962C8B-B14F-4D97-AF65-F5344CB8AC3E}">
        <p14:creationId xmlns:p14="http://schemas.microsoft.com/office/powerpoint/2010/main" val="1260611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91" y="1251238"/>
            <a:ext cx="7988882" cy="4544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9055" y="889402"/>
            <a:ext cx="992579" cy="496655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AUGUST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778" y="585212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5546" y="5856996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5457867" y="438135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2929618" y="4354218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5459905" y="2735179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5391950" y="1945864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45" y="211778"/>
            <a:ext cx="1153799" cy="12203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311866" y="395085"/>
            <a:ext cx="5989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2582719" y="1887328"/>
            <a:ext cx="178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55" y="364850"/>
            <a:ext cx="1675469" cy="85615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83509" y="3976756"/>
            <a:ext cx="59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65417" y="3986271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2412" y="3962468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7498" y="4000094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5442" y="3966076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76615" y="397088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96402" y="15037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25261" y="15014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06228" y="15014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20419" y="14865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14625" y="152215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15828" y="14935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69004" y="233650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6212" y="2342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97939" y="23496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05554" y="23496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34022" y="23496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636421" y="236174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73120" y="317127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4167" y="3155870"/>
            <a:ext cx="43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02055" y="31715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11602" y="31540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50495" y="315587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640537" y="314516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32411" y="-27618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21723" y="-2904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96401" y="485598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21437" y="485598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3" name="Text Box 95"/>
          <p:cNvSpPr txBox="1">
            <a:spLocks noChangeArrowheads="1"/>
          </p:cNvSpPr>
          <p:nvPr/>
        </p:nvSpPr>
        <p:spPr bwMode="auto">
          <a:xfrm>
            <a:off x="2860811" y="3545828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4" name="Text Box 124"/>
          <p:cNvSpPr txBox="1">
            <a:spLocks noChangeArrowheads="1"/>
          </p:cNvSpPr>
          <p:nvPr/>
        </p:nvSpPr>
        <p:spPr bwMode="auto">
          <a:xfrm>
            <a:off x="2938586" y="263201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046791" y="-296177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0133861" y="914642"/>
            <a:ext cx="992579" cy="496655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AUGUST</a:t>
            </a:r>
          </a:p>
        </p:txBody>
      </p:sp>
      <p:sp>
        <p:nvSpPr>
          <p:cNvPr id="80" name="Text Box 109"/>
          <p:cNvSpPr txBox="1">
            <a:spLocks noChangeArrowheads="1"/>
          </p:cNvSpPr>
          <p:nvPr/>
        </p:nvSpPr>
        <p:spPr bwMode="auto">
          <a:xfrm>
            <a:off x="5528870" y="3436117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1" name="Text Box 76"/>
          <p:cNvSpPr txBox="1">
            <a:spLocks noChangeArrowheads="1"/>
          </p:cNvSpPr>
          <p:nvPr/>
        </p:nvSpPr>
        <p:spPr bwMode="auto">
          <a:xfrm>
            <a:off x="3426254" y="5187953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317CF3F-DD81-4346-92F1-EED1700AF61C}"/>
              </a:ext>
            </a:extLst>
          </p:cNvPr>
          <p:cNvSpPr txBox="1"/>
          <p:nvPr/>
        </p:nvSpPr>
        <p:spPr>
          <a:xfrm>
            <a:off x="6054690" y="48565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F57F038-7F2F-4CC7-A9D2-33698E7B6572}"/>
              </a:ext>
            </a:extLst>
          </p:cNvPr>
          <p:cNvSpPr txBox="1"/>
          <p:nvPr/>
        </p:nvSpPr>
        <p:spPr>
          <a:xfrm>
            <a:off x="7383549" y="48542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905F0A-41AD-4CE6-B1EF-F772A9F94E2A}"/>
              </a:ext>
            </a:extLst>
          </p:cNvPr>
          <p:cNvSpPr txBox="1"/>
          <p:nvPr/>
        </p:nvSpPr>
        <p:spPr>
          <a:xfrm>
            <a:off x="8664516" y="48542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B2D4E89-6BA2-4724-8342-7AEBB2806596}"/>
              </a:ext>
            </a:extLst>
          </p:cNvPr>
          <p:cNvSpPr txBox="1"/>
          <p:nvPr/>
        </p:nvSpPr>
        <p:spPr>
          <a:xfrm>
            <a:off x="4723018" y="48600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85" name="Text Box 95">
            <a:extLst>
              <a:ext uri="{FF2B5EF4-FFF2-40B4-BE49-F238E27FC236}">
                <a16:creationId xmlns:a16="http://schemas.microsoft.com/office/drawing/2014/main" id="{5C674C98-C026-4A29-BC39-544AFD7D8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084" y="5205199"/>
            <a:ext cx="178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FE512F5-3E2E-4A2A-B16E-B76E460BE871}"/>
              </a:ext>
            </a:extLst>
          </p:cNvPr>
          <p:cNvSpPr/>
          <p:nvPr/>
        </p:nvSpPr>
        <p:spPr>
          <a:xfrm>
            <a:off x="8652663" y="3473843"/>
            <a:ext cx="132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Gill Sans Ultra Bold Condensed" pitchFamily="34" charset="0"/>
              </a:rPr>
              <a:t>Student Karate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6674008-5B8B-467E-84F3-8DA7C05B8325}"/>
              </a:ext>
            </a:extLst>
          </p:cNvPr>
          <p:cNvSpPr txBox="1"/>
          <p:nvPr/>
        </p:nvSpPr>
        <p:spPr>
          <a:xfrm>
            <a:off x="2212597" y="5003602"/>
            <a:ext cx="122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CLOSED</a:t>
            </a:r>
          </a:p>
          <a:p>
            <a:r>
              <a:rPr lang="en-US" b="1" dirty="0"/>
              <a:t>Labor Day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7336C-FBDB-41E5-8D5A-782239BA5C36}"/>
              </a:ext>
            </a:extLst>
          </p:cNvPr>
          <p:cNvSpPr/>
          <p:nvPr/>
        </p:nvSpPr>
        <p:spPr>
          <a:xfrm>
            <a:off x="4850980" y="3738107"/>
            <a:ext cx="2457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90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4288" y="2171763"/>
            <a:ext cx="7822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72" y="143207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1487" y="1642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0580" y="1681865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3417" y="1640004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9403" y="16495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0746" y="25829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4435" y="257345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2435" y="2563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26899" y="257819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94007" y="343136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09" y="3468801"/>
            <a:ext cx="4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5394" y="3454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1007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5250248" y="2950666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 </a:t>
            </a:r>
          </a:p>
        </p:txBody>
      </p:sp>
      <p:sp>
        <p:nvSpPr>
          <p:cNvPr id="44" name="Text Box 124"/>
          <p:cNvSpPr txBox="1">
            <a:spLocks noChangeArrowheads="1"/>
          </p:cNvSpPr>
          <p:nvPr/>
        </p:nvSpPr>
        <p:spPr bwMode="auto">
          <a:xfrm>
            <a:off x="5502866" y="3823221"/>
            <a:ext cx="2010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6" name="Text Box 58"/>
          <p:cNvSpPr txBox="1">
            <a:spLocks noChangeArrowheads="1"/>
          </p:cNvSpPr>
          <p:nvPr/>
        </p:nvSpPr>
        <p:spPr bwMode="auto">
          <a:xfrm>
            <a:off x="5257724" y="5560703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2583363" y="4708114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2493573" y="379315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2608220" y="287119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4659435" y="4955382"/>
            <a:ext cx="2653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5475249" y="4666209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5358189" y="1985500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50711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366081" y="2171385"/>
            <a:ext cx="7822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35825" y="1929626"/>
            <a:ext cx="1180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ittle Ninja</a:t>
            </a:r>
          </a:p>
          <a:p>
            <a:pPr algn="ctr"/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Testing</a:t>
            </a:r>
          </a:p>
        </p:txBody>
      </p:sp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3278756" y="5562381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2393485" y="1998602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8" name="Rectangle 105"/>
          <p:cNvSpPr>
            <a:spLocks noChangeArrowheads="1"/>
          </p:cNvSpPr>
          <p:nvPr/>
        </p:nvSpPr>
        <p:spPr bwMode="auto">
          <a:xfrm>
            <a:off x="8927181" y="4645994"/>
            <a:ext cx="1229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CLOSED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420861" y="5675528"/>
            <a:ext cx="140128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Last day of School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764509" y="5473303"/>
            <a:ext cx="12378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34137" y="5862567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dobe Gothic Std B"/>
              </a:rPr>
              <a:t>Early Release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89867" y="2635968"/>
            <a:ext cx="127791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Nerf Wars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PNO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5:30-9:30 pm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74781" y="35718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Little Ninja</a:t>
            </a:r>
          </a:p>
          <a:p>
            <a:pPr algn="ctr"/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Tournament</a:t>
            </a:r>
          </a:p>
          <a:p>
            <a:pPr algn="ctr"/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10 am</a:t>
            </a:r>
          </a:p>
        </p:txBody>
      </p:sp>
    </p:spTree>
    <p:extLst>
      <p:ext uri="{BB962C8B-B14F-4D97-AF65-F5344CB8AC3E}">
        <p14:creationId xmlns:p14="http://schemas.microsoft.com/office/powerpoint/2010/main" val="11998617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41" y="1243688"/>
            <a:ext cx="7988882" cy="4544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6049" y="-437028"/>
            <a:ext cx="992579" cy="7474664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JULY</a:t>
            </a:r>
            <a:r>
              <a:rPr lang="en-US" sz="4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778" y="5767715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5546" y="5744452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Text Box 109"/>
          <p:cNvSpPr txBox="1">
            <a:spLocks noChangeArrowheads="1"/>
          </p:cNvSpPr>
          <p:nvPr/>
        </p:nvSpPr>
        <p:spPr bwMode="auto">
          <a:xfrm>
            <a:off x="5581687" y="4115961"/>
            <a:ext cx="1331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2566203" y="2470784"/>
            <a:ext cx="178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2835252" y="4262775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20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5497675" y="1717358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5528668" y="2588524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45" y="211778"/>
            <a:ext cx="1153799" cy="12203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311866" y="395085"/>
            <a:ext cx="5989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55" y="364850"/>
            <a:ext cx="1675469" cy="85615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378669" y="3973921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79392" y="3936050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6682" y="3931472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68694" y="3953726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89867" y="39585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34475" y="1451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71795" y="149333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674200" y="14741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93843" y="22832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60043" y="22832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016" y="231562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77998" y="2320421"/>
            <a:ext cx="656780" cy="37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27867" y="2341067"/>
            <a:ext cx="48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29394" y="23105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50802" y="31240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79170" y="31342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97419" y="31064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30803" y="31342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34475" y="310563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64745" y="3963524"/>
            <a:ext cx="81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38315" y="311563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9668" y="14433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26684" y="1497016"/>
            <a:ext cx="26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3" name="Text Box 95"/>
          <p:cNvSpPr txBox="1">
            <a:spLocks noChangeArrowheads="1"/>
          </p:cNvSpPr>
          <p:nvPr/>
        </p:nvSpPr>
        <p:spPr bwMode="auto">
          <a:xfrm>
            <a:off x="5445258" y="339841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0013833" y="1986119"/>
            <a:ext cx="1093569" cy="313803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JULY</a:t>
            </a:r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729393" y="14763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2074993" y="1664098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17013" y="3370398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25698" y="167958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2873" y="4473149"/>
            <a:ext cx="2411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Student Family Karate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3816" y="4343029"/>
            <a:ext cx="2457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1452" y="6016412"/>
            <a:ext cx="454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You may wear any Falbo’s Family Karate T-shirt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8154" y="2906565"/>
            <a:ext cx="1188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Popcorn Day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33122" y="2043141"/>
            <a:ext cx="1112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46375" y="3739291"/>
            <a:ext cx="1112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95002" y="4647872"/>
            <a:ext cx="1188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Popcorn Day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45613" y="2810218"/>
            <a:ext cx="1383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66"/>
                </a:solidFill>
              </a:rPr>
              <a:t>Crazy Hair Day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77064" y="2055785"/>
            <a:ext cx="17858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</a:rPr>
              <a:t>Red, White &amp; Blue Day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92064" y="3710076"/>
            <a:ext cx="1839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Super Hero T-shirt Day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305549" y="2083999"/>
            <a:ext cx="1458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</a:rPr>
              <a:t>Blue Angel Show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7451737" y="2941778"/>
            <a:ext cx="1193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Alligator Alley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00407" y="369805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Waterville USA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599377" y="6315648"/>
            <a:ext cx="880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Month Parent Student Family Karate will be during Board Breaking Class Times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771A3E-7DCC-4782-87FC-2606CC9FD353}"/>
              </a:ext>
            </a:extLst>
          </p:cNvPr>
          <p:cNvSpPr/>
          <p:nvPr/>
        </p:nvSpPr>
        <p:spPr>
          <a:xfrm>
            <a:off x="5036146" y="250994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Little Ninja</a:t>
            </a:r>
          </a:p>
          <a:p>
            <a:pPr algn="ctr"/>
            <a:r>
              <a:rPr 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Testing</a:t>
            </a:r>
            <a:endParaRPr 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A17D78-D817-4099-837A-1933C994A12F}"/>
              </a:ext>
            </a:extLst>
          </p:cNvPr>
          <p:cNvSpPr txBox="1"/>
          <p:nvPr/>
        </p:nvSpPr>
        <p:spPr>
          <a:xfrm>
            <a:off x="7495407" y="4591570"/>
            <a:ext cx="1452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IMAX Theater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3663BFE-54DA-4AC2-A9CE-BD8706F026F6}"/>
              </a:ext>
            </a:extLst>
          </p:cNvPr>
          <p:cNvSpPr/>
          <p:nvPr/>
        </p:nvSpPr>
        <p:spPr>
          <a:xfrm>
            <a:off x="2072775" y="5162253"/>
            <a:ext cx="66847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Dojo Closed – Encouraged to attend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WinShape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Camp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2791CE4-1C6D-4E69-85B5-7A8855414F69}"/>
              </a:ext>
            </a:extLst>
          </p:cNvPr>
          <p:cNvSpPr txBox="1"/>
          <p:nvPr/>
        </p:nvSpPr>
        <p:spPr>
          <a:xfrm>
            <a:off x="2366669" y="4839817"/>
            <a:ext cx="80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12A352-2716-4BAD-BEFA-E0113D994A6C}"/>
              </a:ext>
            </a:extLst>
          </p:cNvPr>
          <p:cNvSpPr txBox="1"/>
          <p:nvPr/>
        </p:nvSpPr>
        <p:spPr>
          <a:xfrm>
            <a:off x="4892275" y="482311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1186A2-1FFA-4E7F-9995-8EBAA349BC9C}"/>
              </a:ext>
            </a:extLst>
          </p:cNvPr>
          <p:cNvSpPr txBox="1"/>
          <p:nvPr/>
        </p:nvSpPr>
        <p:spPr>
          <a:xfrm>
            <a:off x="6143113" y="482311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4BC975A-EB04-4624-9EE3-21634ED3DE6B}"/>
              </a:ext>
            </a:extLst>
          </p:cNvPr>
          <p:cNvSpPr txBox="1"/>
          <p:nvPr/>
        </p:nvSpPr>
        <p:spPr>
          <a:xfrm>
            <a:off x="8661455" y="482063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E80A7B-45E5-4012-A932-15EAEE2746A2}"/>
              </a:ext>
            </a:extLst>
          </p:cNvPr>
          <p:cNvSpPr txBox="1"/>
          <p:nvPr/>
        </p:nvSpPr>
        <p:spPr>
          <a:xfrm>
            <a:off x="3641930" y="481397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7DC1CB4-38BF-45B3-A29C-D410D21B576C}"/>
              </a:ext>
            </a:extLst>
          </p:cNvPr>
          <p:cNvSpPr txBox="1"/>
          <p:nvPr/>
        </p:nvSpPr>
        <p:spPr>
          <a:xfrm>
            <a:off x="7414782" y="4825951"/>
            <a:ext cx="42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7499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245" y="3886200"/>
            <a:ext cx="8689976" cy="13715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4202" y="2579630"/>
            <a:ext cx="7822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</a:t>
            </a:r>
          </a:p>
          <a:p>
            <a:pPr algn="ctr"/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62595" y="371441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4" y="363691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46" y="1431449"/>
            <a:ext cx="8697655" cy="47752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35690" y="170331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0707" y="16853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429183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925" y="17033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42981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4013" y="17363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11647" y="17193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258438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0875" y="17363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7742" y="258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10" y="2584384"/>
            <a:ext cx="59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256534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34742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2307" y="25869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25796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3459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346951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347903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34742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345523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72826" y="43238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430296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431248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80640" y="4351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137760" y="2594107"/>
            <a:ext cx="7822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</a:t>
            </a:r>
          </a:p>
          <a:p>
            <a:pPr algn="ctr"/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782552" y="6196859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ECAB8D-F800-498D-8EB4-DE7E621573DA}"/>
              </a:ext>
            </a:extLst>
          </p:cNvPr>
          <p:cNvSpPr/>
          <p:nvPr/>
        </p:nvSpPr>
        <p:spPr>
          <a:xfrm>
            <a:off x="2519831" y="2891911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8" name="Text Box 101">
            <a:extLst>
              <a:ext uri="{FF2B5EF4-FFF2-40B4-BE49-F238E27FC236}">
                <a16:creationId xmlns:a16="http://schemas.microsoft.com/office/drawing/2014/main" id="{668EC609-79CC-4376-9E90-06D3E2C2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630" y="202575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A0091B-0967-4DD7-8AA9-3BF74255215A}"/>
              </a:ext>
            </a:extLst>
          </p:cNvPr>
          <p:cNvSpPr/>
          <p:nvPr/>
        </p:nvSpPr>
        <p:spPr>
          <a:xfrm>
            <a:off x="5444157" y="379816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82" name="Text Box 95">
            <a:extLst>
              <a:ext uri="{FF2B5EF4-FFF2-40B4-BE49-F238E27FC236}">
                <a16:creationId xmlns:a16="http://schemas.microsoft.com/office/drawing/2014/main" id="{CD87BDEE-87DA-4D08-AD37-899F9EB9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831" y="4664575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B7CB4F9-3EA8-40A3-A492-03B420E48343}"/>
              </a:ext>
            </a:extLst>
          </p:cNvPr>
          <p:cNvSpPr/>
          <p:nvPr/>
        </p:nvSpPr>
        <p:spPr>
          <a:xfrm>
            <a:off x="5791962" y="6176222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C2A7ED-AF64-48A9-93A3-12350C255736}"/>
              </a:ext>
            </a:extLst>
          </p:cNvPr>
          <p:cNvSpPr/>
          <p:nvPr/>
        </p:nvSpPr>
        <p:spPr>
          <a:xfrm>
            <a:off x="5257459" y="2809207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41F4B6F-B9B9-446F-BC40-1F493B5961BC}"/>
              </a:ext>
            </a:extLst>
          </p:cNvPr>
          <p:cNvSpPr txBox="1"/>
          <p:nvPr/>
        </p:nvSpPr>
        <p:spPr>
          <a:xfrm>
            <a:off x="7416517" y="517989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D10869C-DC8D-44E7-8D8C-38243F6D4BBA}"/>
              </a:ext>
            </a:extLst>
          </p:cNvPr>
          <p:cNvSpPr txBox="1"/>
          <p:nvPr/>
        </p:nvSpPr>
        <p:spPr>
          <a:xfrm>
            <a:off x="8815610" y="52195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ED00F7-5870-40DA-B7CF-B9502AD49139}"/>
              </a:ext>
            </a:extLst>
          </p:cNvPr>
          <p:cNvSpPr txBox="1"/>
          <p:nvPr/>
        </p:nvSpPr>
        <p:spPr>
          <a:xfrm>
            <a:off x="1655244" y="520848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369B05B-7D7A-4357-8F98-BF167EFCDEE0}"/>
              </a:ext>
            </a:extLst>
          </p:cNvPr>
          <p:cNvSpPr txBox="1"/>
          <p:nvPr/>
        </p:nvSpPr>
        <p:spPr>
          <a:xfrm>
            <a:off x="3098012" y="52084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F7845B-D460-4AD3-9E27-34FB597AF634}"/>
              </a:ext>
            </a:extLst>
          </p:cNvPr>
          <p:cNvSpPr txBox="1"/>
          <p:nvPr/>
        </p:nvSpPr>
        <p:spPr>
          <a:xfrm>
            <a:off x="4498447" y="5177688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A752E5-99CE-41A0-A604-81057CBE3AA3}"/>
              </a:ext>
            </a:extLst>
          </p:cNvPr>
          <p:cNvSpPr txBox="1"/>
          <p:nvPr/>
        </p:nvSpPr>
        <p:spPr>
          <a:xfrm>
            <a:off x="6024433" y="518720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4" name="Text Box 101">
            <a:extLst>
              <a:ext uri="{FF2B5EF4-FFF2-40B4-BE49-F238E27FC236}">
                <a16:creationId xmlns:a16="http://schemas.microsoft.com/office/drawing/2014/main" id="{493C8ABB-2DB4-4747-A98E-AF9326CA2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40" y="4592394"/>
            <a:ext cx="8885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5" name="Text Box 124">
            <a:extLst>
              <a:ext uri="{FF2B5EF4-FFF2-40B4-BE49-F238E27FC236}">
                <a16:creationId xmlns:a16="http://schemas.microsoft.com/office/drawing/2014/main" id="{C2624225-DA75-47B4-A662-EB3138EC2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259" y="2033917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DE3F6DC-C1FA-46DC-83D6-575457B47E24}"/>
              </a:ext>
            </a:extLst>
          </p:cNvPr>
          <p:cNvSpPr/>
          <p:nvPr/>
        </p:nvSpPr>
        <p:spPr>
          <a:xfrm>
            <a:off x="2571785" y="377082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490A3E9-D4D2-404E-B34D-0AFBD04FA00C}"/>
              </a:ext>
            </a:extLst>
          </p:cNvPr>
          <p:cNvSpPr/>
          <p:nvPr/>
        </p:nvSpPr>
        <p:spPr>
          <a:xfrm>
            <a:off x="3786354" y="4924363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D8181AE-1D5C-40A7-8B7A-7529C81F7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737" y="55785"/>
            <a:ext cx="1392027" cy="139202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1DE826C-C01E-452F-B14E-21B3C35EEBC9}"/>
              </a:ext>
            </a:extLst>
          </p:cNvPr>
          <p:cNvSpPr txBox="1"/>
          <p:nvPr/>
        </p:nvSpPr>
        <p:spPr>
          <a:xfrm>
            <a:off x="1733664" y="5442858"/>
            <a:ext cx="135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Memorial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Closed</a:t>
            </a:r>
          </a:p>
        </p:txBody>
      </p:sp>
      <p:pic>
        <p:nvPicPr>
          <p:cNvPr id="53" name="Picture 71">
            <a:extLst>
              <a:ext uri="{FF2B5EF4-FFF2-40B4-BE49-F238E27FC236}">
                <a16:creationId xmlns:a16="http://schemas.microsoft.com/office/drawing/2014/main" id="{955D46C0-B7B3-4DC1-9C4F-4674A0F1C523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49394" y="4452969"/>
            <a:ext cx="568025" cy="7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68CA45D-0481-49C4-9EAA-13800ADD4DD6}"/>
              </a:ext>
            </a:extLst>
          </p:cNvPr>
          <p:cNvSpPr/>
          <p:nvPr/>
        </p:nvSpPr>
        <p:spPr>
          <a:xfrm>
            <a:off x="3197599" y="556515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5" name="Text Box 101">
            <a:extLst>
              <a:ext uri="{FF2B5EF4-FFF2-40B4-BE49-F238E27FC236}">
                <a16:creationId xmlns:a16="http://schemas.microsoft.com/office/drawing/2014/main" id="{B6066269-4B9C-4F25-85BC-D78F3C9C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556" y="554922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401ECF-BD67-4F63-8545-6A6DCFA09DC9}"/>
              </a:ext>
            </a:extLst>
          </p:cNvPr>
          <p:cNvSpPr txBox="1"/>
          <p:nvPr/>
        </p:nvSpPr>
        <p:spPr>
          <a:xfrm>
            <a:off x="3524991" y="6514093"/>
            <a:ext cx="449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Falbo’s Family Karate T-Shirts are now allowed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F7AB66-D26F-4FCB-A61B-2B5B4721F5EF}"/>
              </a:ext>
            </a:extLst>
          </p:cNvPr>
          <p:cNvSpPr txBox="1"/>
          <p:nvPr/>
        </p:nvSpPr>
        <p:spPr>
          <a:xfrm>
            <a:off x="8426406" y="4449900"/>
            <a:ext cx="22735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Family Beach Fest</a:t>
            </a:r>
          </a:p>
          <a:p>
            <a:pPr algn="ctr"/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Pensacola Beach</a:t>
            </a:r>
          </a:p>
          <a:p>
            <a:pPr algn="ctr"/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Main Pavilion 10am-6pm</a:t>
            </a:r>
          </a:p>
          <a:p>
            <a:pPr algn="ctr"/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We will have a board </a:t>
            </a:r>
          </a:p>
          <a:p>
            <a:pPr algn="ctr"/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Breaking booth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EA1E2E-9093-4A89-ADEA-012CCE778C82}"/>
              </a:ext>
            </a:extLst>
          </p:cNvPr>
          <p:cNvSpPr/>
          <p:nvPr/>
        </p:nvSpPr>
        <p:spPr>
          <a:xfrm>
            <a:off x="8362976" y="3698386"/>
            <a:ext cx="227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Crestview Open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Karate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Tournament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11A86E-B525-4BA3-A150-1B1C32B215CA}"/>
              </a:ext>
            </a:extLst>
          </p:cNvPr>
          <p:cNvSpPr/>
          <p:nvPr/>
        </p:nvSpPr>
        <p:spPr>
          <a:xfrm>
            <a:off x="7468252" y="2781725"/>
            <a:ext cx="1229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Parents</a:t>
            </a:r>
          </a:p>
          <a:p>
            <a:pPr algn="ctr"/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Night Out</a:t>
            </a:r>
          </a:p>
        </p:txBody>
      </p:sp>
    </p:spTree>
    <p:extLst>
      <p:ext uri="{BB962C8B-B14F-4D97-AF65-F5344CB8AC3E}">
        <p14:creationId xmlns:p14="http://schemas.microsoft.com/office/powerpoint/2010/main" val="4105938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91" y="1282982"/>
            <a:ext cx="7988882" cy="4544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2797" y="-143054"/>
            <a:ext cx="992579" cy="7474664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JUNE</a:t>
            </a:r>
            <a:r>
              <a:rPr lang="en-US" sz="4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778" y="5767715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5546" y="5744452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Text Box 109"/>
          <p:cNvSpPr txBox="1">
            <a:spLocks noChangeArrowheads="1"/>
          </p:cNvSpPr>
          <p:nvPr/>
        </p:nvSpPr>
        <p:spPr bwMode="auto">
          <a:xfrm>
            <a:off x="5568435" y="5030361"/>
            <a:ext cx="1331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2595253" y="3485061"/>
            <a:ext cx="178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2822000" y="5177175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20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5503305" y="3484532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2859862" y="4306933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45" y="211778"/>
            <a:ext cx="1153799" cy="12203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311866" y="395085"/>
            <a:ext cx="5989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55" y="364850"/>
            <a:ext cx="1675469" cy="85615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365417" y="4888321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66140" y="4850450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73430" y="4845872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5442" y="4868126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76615" y="4872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00614" y="23542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66499" y="23542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646621" y="238745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10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380591" y="31976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46791" y="31976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9670" y="32011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25064" y="32093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17552" y="321500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16142" y="32249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37550" y="40384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65918" y="4048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4167" y="40208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17551" y="4048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21223" y="402003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51493" y="4877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25063" y="403003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22016" y="148270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676614" y="152737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00231" y="241282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26684" y="23391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73" name="Text Box 95"/>
          <p:cNvSpPr txBox="1">
            <a:spLocks noChangeArrowheads="1"/>
          </p:cNvSpPr>
          <p:nvPr/>
        </p:nvSpPr>
        <p:spPr bwMode="auto">
          <a:xfrm>
            <a:off x="5432006" y="431281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0013833" y="2014973"/>
            <a:ext cx="1093569" cy="308033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JUNE</a:t>
            </a:r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741571" y="23634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6182" y="153028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5211736" y="1744647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07100" y="153595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22000" y="2508805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9870" y="2640274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15133" y="183278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456757" y="2175789"/>
            <a:ext cx="100495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Early Release</a:t>
            </a:r>
            <a:endParaRPr lang="en-US" sz="120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4" name="Text Box 124"/>
          <p:cNvSpPr txBox="1">
            <a:spLocks noChangeArrowheads="1"/>
          </p:cNvSpPr>
          <p:nvPr/>
        </p:nvSpPr>
        <p:spPr bwMode="auto">
          <a:xfrm>
            <a:off x="3557242" y="1810433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5384" y="1524912"/>
            <a:ext cx="4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8951" y="152335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9621" y="5387549"/>
            <a:ext cx="2411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Student Family Karate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0564" y="5257429"/>
            <a:ext cx="2457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1452" y="6016412"/>
            <a:ext cx="454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You may wear any Falbo’s Family Karate T-shirt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74902" y="3820965"/>
            <a:ext cx="1188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Popcorn Day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19870" y="2957541"/>
            <a:ext cx="1112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33123" y="4653691"/>
            <a:ext cx="1112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19870" y="5510660"/>
            <a:ext cx="1188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Popcorn Day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32361" y="3724618"/>
            <a:ext cx="1498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66"/>
                </a:solidFill>
              </a:rPr>
              <a:t>Favorite Hat Day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62001" y="2767573"/>
            <a:ext cx="1990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660033"/>
                </a:solidFill>
              </a:rPr>
              <a:t>Super Hero T-shirt Day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04713" y="4624476"/>
            <a:ext cx="1787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Funky Head Band Day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17307" y="2992270"/>
            <a:ext cx="1289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of Camp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9956" y="1506790"/>
            <a:ext cx="1362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B0F0"/>
                </a:solidFill>
              </a:rPr>
              <a:t>“A” Honor </a:t>
            </a:r>
          </a:p>
          <a:p>
            <a:pPr algn="ctr"/>
            <a:r>
              <a:rPr lang="en-US" sz="1200" b="1" dirty="0">
                <a:solidFill>
                  <a:srgbClr val="00B0F0"/>
                </a:solidFill>
              </a:rPr>
              <a:t>Lunch</a:t>
            </a:r>
          </a:p>
          <a:p>
            <a:pPr algn="ctr"/>
            <a:r>
              <a:rPr lang="en-US" sz="1200" b="1" dirty="0">
                <a:solidFill>
                  <a:srgbClr val="00B0F0"/>
                </a:solidFill>
              </a:rPr>
              <a:t>12:30-2:00</a:t>
            </a:r>
          </a:p>
          <a:p>
            <a:pPr algn="ctr"/>
            <a:r>
              <a:rPr lang="en-US" sz="1200" b="1" dirty="0">
                <a:solidFill>
                  <a:srgbClr val="00B0F0"/>
                </a:solidFill>
              </a:rPr>
              <a:t>1</a:t>
            </a:r>
            <a:r>
              <a:rPr lang="en-US" sz="1200" b="1" baseline="30000" dirty="0">
                <a:solidFill>
                  <a:srgbClr val="00B0F0"/>
                </a:solidFill>
              </a:rPr>
              <a:t>st</a:t>
            </a:r>
            <a:r>
              <a:rPr lang="en-US" sz="1200" b="1" dirty="0">
                <a:solidFill>
                  <a:srgbClr val="00B0F0"/>
                </a:solidFill>
              </a:rPr>
              <a:t> - 6</a:t>
            </a:r>
            <a:r>
              <a:rPr lang="en-US" sz="1200" b="1" baseline="30000" dirty="0">
                <a:solidFill>
                  <a:srgbClr val="00B0F0"/>
                </a:solidFill>
              </a:rPr>
              <a:t>th</a:t>
            </a:r>
            <a:r>
              <a:rPr lang="en-US" sz="1200" b="1" dirty="0">
                <a:solidFill>
                  <a:srgbClr val="00B0F0"/>
                </a:solidFill>
              </a:rPr>
              <a:t> grade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4990224" y="298088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</a:rPr>
              <a:t>Gulf Breeze Zoo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7542786" y="3790200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GulfArium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11402" y="465213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Sam’s Surf City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30806" y="2056872"/>
            <a:ext cx="344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Salvation Kata Competition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99377" y="6315648"/>
            <a:ext cx="880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Month Parent Student Family Karate will be during Board Breaking Class Times</a:t>
            </a:r>
          </a:p>
        </p:txBody>
      </p:sp>
    </p:spTree>
    <p:extLst>
      <p:ext uri="{BB962C8B-B14F-4D97-AF65-F5344CB8AC3E}">
        <p14:creationId xmlns:p14="http://schemas.microsoft.com/office/powerpoint/2010/main" val="4012306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4288" y="2171763"/>
            <a:ext cx="7822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72" y="143207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1487" y="1642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0580" y="1681865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3417" y="1640004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9403" y="16495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0746" y="25829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4435" y="257345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2435" y="2563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26899" y="257819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94007" y="343136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09" y="3468801"/>
            <a:ext cx="4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5394" y="3454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1007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5250248" y="2950666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 </a:t>
            </a:r>
          </a:p>
        </p:txBody>
      </p:sp>
      <p:sp>
        <p:nvSpPr>
          <p:cNvPr id="44" name="Text Box 124"/>
          <p:cNvSpPr txBox="1">
            <a:spLocks noChangeArrowheads="1"/>
          </p:cNvSpPr>
          <p:nvPr/>
        </p:nvSpPr>
        <p:spPr bwMode="auto">
          <a:xfrm>
            <a:off x="5502866" y="3823221"/>
            <a:ext cx="2010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6" name="Text Box 58"/>
          <p:cNvSpPr txBox="1">
            <a:spLocks noChangeArrowheads="1"/>
          </p:cNvSpPr>
          <p:nvPr/>
        </p:nvSpPr>
        <p:spPr bwMode="auto">
          <a:xfrm>
            <a:off x="5257724" y="5560703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2583363" y="4708114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2493573" y="379315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2608220" y="287119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4659435" y="4955382"/>
            <a:ext cx="2653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5475249" y="4666209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5358189" y="1985500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50711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366081" y="2171385"/>
            <a:ext cx="7822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35825" y="1929626"/>
            <a:ext cx="1180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ittle Ninja</a:t>
            </a:r>
          </a:p>
          <a:p>
            <a:pPr algn="ctr"/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Testing</a:t>
            </a:r>
          </a:p>
        </p:txBody>
      </p:sp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3278756" y="5562381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2393485" y="1998602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8" name="Rectangle 105"/>
          <p:cNvSpPr>
            <a:spLocks noChangeArrowheads="1"/>
          </p:cNvSpPr>
          <p:nvPr/>
        </p:nvSpPr>
        <p:spPr bwMode="auto">
          <a:xfrm>
            <a:off x="8927181" y="4645994"/>
            <a:ext cx="1229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CLOSED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420861" y="5675528"/>
            <a:ext cx="140128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Last day of School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764509" y="5473303"/>
            <a:ext cx="12378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34137" y="5862567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dobe Gothic Std B"/>
              </a:rPr>
              <a:t>Early Release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89867" y="2635968"/>
            <a:ext cx="127791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Nerf Wars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PNO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5:30-9:30 pm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74781" y="35718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Little Ninja</a:t>
            </a:r>
          </a:p>
          <a:p>
            <a:pPr algn="ctr"/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Tournament</a:t>
            </a:r>
          </a:p>
          <a:p>
            <a:pPr algn="ctr"/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10 am</a:t>
            </a:r>
          </a:p>
        </p:txBody>
      </p:sp>
    </p:spTree>
    <p:extLst>
      <p:ext uri="{BB962C8B-B14F-4D97-AF65-F5344CB8AC3E}">
        <p14:creationId xmlns:p14="http://schemas.microsoft.com/office/powerpoint/2010/main" val="28290641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91" y="1282982"/>
            <a:ext cx="7988882" cy="4544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8765" y="-143054"/>
            <a:ext cx="992579" cy="7474664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APRIL</a:t>
            </a:r>
            <a:r>
              <a:rPr lang="en-US" sz="4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778" y="585212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5546" y="5856996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Text Box 109"/>
          <p:cNvSpPr txBox="1">
            <a:spLocks noChangeArrowheads="1"/>
          </p:cNvSpPr>
          <p:nvPr/>
        </p:nvSpPr>
        <p:spPr bwMode="auto">
          <a:xfrm>
            <a:off x="5566929" y="5057600"/>
            <a:ext cx="1331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20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2538099" y="3486562"/>
            <a:ext cx="178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5492920" y="3474497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20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2852962" y="5142364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2859862" y="4306933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79134" y="395085"/>
            <a:ext cx="59892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86" y="406597"/>
            <a:ext cx="1675469" cy="85615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365417" y="4888321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2412" y="4864518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7498" y="4902144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5442" y="4868126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76615" y="4872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00614" y="23542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66499" y="23542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646621" y="238745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8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380591" y="31976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46791" y="31976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9670" y="32011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25064" y="32093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17552" y="321500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16142" y="32249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37550" y="40384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65918" y="4048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4167" y="40208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17551" y="4048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21223" y="402003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51493" y="4877924"/>
            <a:ext cx="8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25063" y="403003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78288" y="152491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676614" y="152737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58171" y="234120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26684" y="23391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82" name="Rectangle 81"/>
          <p:cNvSpPr/>
          <p:nvPr/>
        </p:nvSpPr>
        <p:spPr>
          <a:xfrm>
            <a:off x="9941864" y="1511846"/>
            <a:ext cx="1093569" cy="386419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APRIL</a:t>
            </a:r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741571" y="23634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2114" y="150214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5423171" y="4275662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07100" y="153595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97842" y="2687634"/>
            <a:ext cx="1991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9870" y="2640274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5384" y="1524912"/>
            <a:ext cx="4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8951" y="152335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6738" y="343233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8685305" y="5179703"/>
            <a:ext cx="132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Gill Sans Ultra Bold Condensed" pitchFamily="34" charset="0"/>
              </a:rPr>
              <a:t>Student Karate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05874" y="3467347"/>
            <a:ext cx="999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CLOSED</a:t>
            </a:r>
          </a:p>
          <a:p>
            <a:pPr algn="ctr"/>
            <a:r>
              <a:rPr lang="en-US" sz="1200" b="1" dirty="0">
                <a:solidFill>
                  <a:srgbClr val="7030A0"/>
                </a:solidFill>
              </a:rPr>
              <a:t>Good Friday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91559" y="5314412"/>
            <a:ext cx="6096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Board Breaking</a:t>
            </a:r>
          </a:p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– Get a Back Pack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21574" y="3569965"/>
            <a:ext cx="816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CLOSED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550" y="292946"/>
            <a:ext cx="2274991" cy="99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26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6428" y="1824670"/>
            <a:ext cx="78227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MARCH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72" y="143207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75579" y="1642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4672" y="1681865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7074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7509" y="1640004"/>
            <a:ext cx="42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3495" y="16495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0444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9189" y="257345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67189" y="2563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3657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41004" y="257819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22143" y="34735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09" y="3468801"/>
            <a:ext cx="4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5394" y="3454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2243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50155" y="5202367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	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16623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2629043" y="2921988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 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2616219" y="2046473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5484157" y="3851324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4390227" y="5642546"/>
            <a:ext cx="3111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Board Breaking</a:t>
            </a:r>
          </a:p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– Get a Back Pack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5421450" y="5369525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2361796" y="3742924"/>
            <a:ext cx="178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21947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513565" y="1824669"/>
            <a:ext cx="78227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MARCH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5528769" y="2891350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2401340" y="4517263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836420" y="5230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23673" y="257445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88317" y="1688628"/>
            <a:ext cx="67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4</a:t>
            </a:r>
          </a:p>
        </p:txBody>
      </p:sp>
      <p:sp>
        <p:nvSpPr>
          <p:cNvPr id="67" name="Text Box 101"/>
          <p:cNvSpPr txBox="1">
            <a:spLocks noChangeArrowheads="1"/>
          </p:cNvSpPr>
          <p:nvPr/>
        </p:nvSpPr>
        <p:spPr bwMode="auto">
          <a:xfrm>
            <a:off x="5343545" y="4601537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030264" y="4099723"/>
            <a:ext cx="184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51919" y="556042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58538" y="4122104"/>
            <a:ext cx="1731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889" y="199874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441570" y="3582632"/>
            <a:ext cx="1607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Little Ninja</a:t>
            </a: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Testing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773290" y="5554342"/>
            <a:ext cx="1552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Parent Student </a:t>
            </a:r>
          </a:p>
          <a:p>
            <a:pPr algn="ctr"/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Adobe Fan Heiti Std B" panose="020B0700000000000000" pitchFamily="34" charset="-128"/>
              </a:rPr>
              <a:t>Karate</a:t>
            </a:r>
            <a:endParaRPr lang="en-US" sz="1050" dirty="0">
              <a:solidFill>
                <a:srgbClr val="0000FF"/>
              </a:solidFill>
              <a:latin typeface="Arial" panose="020B0604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744481" y="4059333"/>
            <a:ext cx="8386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Camp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254489" y="4889114"/>
            <a:ext cx="61611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  p  r  i  n  g      B  r  e  a  k      C  a  m  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39497" y="4368178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Mess Hall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799675" y="4341370"/>
            <a:ext cx="6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Movie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944212" y="4347925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Bounce</a:t>
            </a:r>
          </a:p>
        </p:txBody>
      </p:sp>
    </p:spTree>
    <p:extLst>
      <p:ext uri="{BB962C8B-B14F-4D97-AF65-F5344CB8AC3E}">
        <p14:creationId xmlns:p14="http://schemas.microsoft.com/office/powerpoint/2010/main" val="18072523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0944" y="79605"/>
            <a:ext cx="782273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FEBRUARY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72" y="143207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75579" y="1642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4672" y="1681865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7074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7509" y="1640004"/>
            <a:ext cx="42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3495" y="16495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0444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9189" y="257345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67189" y="2563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3657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41004" y="257819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22143" y="34735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09" y="3468801"/>
            <a:ext cx="4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5394" y="3454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2243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50155" y="5202367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	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16623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5244869" y="3848038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 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5453867" y="199104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2623260" y="283917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4659435" y="4955382"/>
            <a:ext cx="2653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5475249" y="4666209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2502520" y="3685758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21947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571910" y="79605"/>
            <a:ext cx="782273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FEBRUARY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5500238" y="2906808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2416887" y="4600768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836420" y="5230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23673" y="257445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88317" y="1688628"/>
            <a:ext cx="67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4</a:t>
            </a:r>
          </a:p>
        </p:txBody>
      </p:sp>
      <p:sp>
        <p:nvSpPr>
          <p:cNvPr id="67" name="Text Box 101"/>
          <p:cNvSpPr txBox="1">
            <a:spLocks noChangeArrowheads="1"/>
          </p:cNvSpPr>
          <p:nvPr/>
        </p:nvSpPr>
        <p:spPr bwMode="auto">
          <a:xfrm>
            <a:off x="5361818" y="5530945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030264" y="4099723"/>
            <a:ext cx="184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36767" y="5002672"/>
            <a:ext cx="708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Camp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551919" y="556042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58538" y="4122104"/>
            <a:ext cx="1731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Early Release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0197" y="200058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62081" y="2714641"/>
            <a:ext cx="1316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 charset="0"/>
              </a:rPr>
              <a:t>Sunday 1 pm</a:t>
            </a:r>
          </a:p>
          <a:p>
            <a:r>
              <a:rPr lang="en-US" sz="1100" b="1" dirty="0">
                <a:solidFill>
                  <a:srgbClr val="FF0000"/>
                </a:solidFill>
                <a:latin typeface="Arial" charset="0"/>
              </a:rPr>
              <a:t>Father Daughter</a:t>
            </a:r>
          </a:p>
          <a:p>
            <a:r>
              <a:rPr lang="en-US" sz="1100" b="1" dirty="0">
                <a:solidFill>
                  <a:srgbClr val="FF0000"/>
                </a:solidFill>
                <a:latin typeface="Arial" charset="0"/>
              </a:rPr>
              <a:t>Mother Son Karate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15383" y="3972570"/>
            <a:ext cx="1307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Happy </a:t>
            </a:r>
            <a:br>
              <a:rPr lang="en-US" sz="1200" b="1" dirty="0">
                <a:solidFill>
                  <a:srgbClr val="FF0000"/>
                </a:solidFill>
                <a:latin typeface="Arial" charset="0"/>
              </a:rPr>
            </a:b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Valentine’s Day</a:t>
            </a:r>
          </a:p>
        </p:txBody>
      </p:sp>
    </p:spTree>
    <p:extLst>
      <p:ext uri="{BB962C8B-B14F-4D97-AF65-F5344CB8AC3E}">
        <p14:creationId xmlns:p14="http://schemas.microsoft.com/office/powerpoint/2010/main" val="31905232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5630" y="518912"/>
            <a:ext cx="782273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JANUARY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72" y="143207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75579" y="1642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4672" y="1681865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7074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7509" y="1640004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3495" y="16495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0444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9189" y="257345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67189" y="2563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3657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41004" y="257819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22143" y="34735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09" y="3468801"/>
            <a:ext cx="4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5394" y="3454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2243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50155" y="5202367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	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16623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5244869" y="3848038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 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5453867" y="199104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2623260" y="283917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4659435" y="4955382"/>
            <a:ext cx="2653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5475249" y="4666209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2516229" y="3772556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21947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486031" y="472662"/>
            <a:ext cx="782273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JANUARY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5500238" y="2906808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2416887" y="4600768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87744" y="1997139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Closed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836420" y="5230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23673" y="257445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88317" y="1688628"/>
            <a:ext cx="67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7</a:t>
            </a:r>
          </a:p>
        </p:txBody>
      </p:sp>
      <p:sp>
        <p:nvSpPr>
          <p:cNvPr id="67" name="Text Box 101"/>
          <p:cNvSpPr txBox="1">
            <a:spLocks noChangeArrowheads="1"/>
          </p:cNvSpPr>
          <p:nvPr/>
        </p:nvSpPr>
        <p:spPr bwMode="auto">
          <a:xfrm>
            <a:off x="2514495" y="5526643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19194" y="3618003"/>
            <a:ext cx="1452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Little Ninja</a:t>
            </a:r>
          </a:p>
          <a:p>
            <a:pPr algn="ctr"/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Testing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8030264" y="4099723"/>
            <a:ext cx="184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6774" y="2311547"/>
            <a:ext cx="708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Camp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9929" y="2301525"/>
            <a:ext cx="708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Camp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91607" y="2301875"/>
            <a:ext cx="708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Camp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735207" y="2331350"/>
            <a:ext cx="708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Camp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050787" y="4087759"/>
            <a:ext cx="708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Camp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328793" y="197412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24894" y="17638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</a:t>
            </a:r>
          </a:p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Night Out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552645" y="547627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5751692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91" y="1282982"/>
            <a:ext cx="7988882" cy="4544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2797" y="-143054"/>
            <a:ext cx="992579" cy="7474664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DECEMBER</a:t>
            </a:r>
            <a:r>
              <a:rPr lang="en-US" sz="4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778" y="585212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5546" y="5856996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Text Box 109"/>
          <p:cNvSpPr txBox="1">
            <a:spLocks noChangeArrowheads="1"/>
          </p:cNvSpPr>
          <p:nvPr/>
        </p:nvSpPr>
        <p:spPr bwMode="auto">
          <a:xfrm>
            <a:off x="5502349" y="3470390"/>
            <a:ext cx="1331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20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2538099" y="3486562"/>
            <a:ext cx="178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5502349" y="2660284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20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5501462" y="4255290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2859862" y="4306933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45" y="211778"/>
            <a:ext cx="1153799" cy="12203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311866" y="395085"/>
            <a:ext cx="5989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55" y="364850"/>
            <a:ext cx="1675469" cy="85615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365417" y="4888321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2412" y="4864518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7498" y="4902144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5442" y="4868126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76615" y="4872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00614" y="23542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66499" y="23542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646621" y="238745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10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380591" y="31976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46791" y="31976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9670" y="32011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25064" y="32093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17552" y="321500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16142" y="32249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37550" y="40384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65918" y="4048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4167" y="40208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17551" y="4048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21223" y="402003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51493" y="4877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25063" y="403003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78288" y="152491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676614" y="152737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00231" y="241282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26684" y="23391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73" name="Text Box 95"/>
          <p:cNvSpPr txBox="1">
            <a:spLocks noChangeArrowheads="1"/>
          </p:cNvSpPr>
          <p:nvPr/>
        </p:nvSpPr>
        <p:spPr bwMode="auto">
          <a:xfrm>
            <a:off x="3443084" y="5157733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0013833" y="520974"/>
            <a:ext cx="1093569" cy="606832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DECEMBER</a:t>
            </a:r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741571" y="23634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6182" y="153028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5225066" y="5072906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07100" y="153595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18519" y="2672973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8531" y="1838191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848916" y="4622690"/>
            <a:ext cx="100495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Early Release</a:t>
            </a:r>
            <a:endParaRPr lang="en-US" sz="120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5384" y="1524912"/>
            <a:ext cx="4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8951" y="152335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9927" y="3822808"/>
            <a:ext cx="2457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6372" y="4644726"/>
            <a:ext cx="644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Camp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03469" y="5483089"/>
            <a:ext cx="644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Camp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029" y="5507808"/>
            <a:ext cx="644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Camp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14025" y="5483089"/>
            <a:ext cx="644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Camp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92339" y="5495930"/>
            <a:ext cx="644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Camp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20530" y="4297563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Closed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0602" y="5193019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Closed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1685" y="4536678"/>
            <a:ext cx="2198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Merry Christmas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95127" y="1866305"/>
            <a:ext cx="130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21330" y="1730447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Christmas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Party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54810" y="6258673"/>
            <a:ext cx="283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White Uniform Required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5936" y="2931469"/>
            <a:ext cx="22775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1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of Camp</a:t>
            </a:r>
          </a:p>
        </p:txBody>
      </p:sp>
    </p:spTree>
    <p:extLst>
      <p:ext uri="{BB962C8B-B14F-4D97-AF65-F5344CB8AC3E}">
        <p14:creationId xmlns:p14="http://schemas.microsoft.com/office/powerpoint/2010/main" val="3909747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91" y="1282982"/>
            <a:ext cx="7988882" cy="4544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9055" y="77768"/>
            <a:ext cx="992579" cy="658981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NOVEMBER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778" y="585212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5546" y="5856996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1" name="Group 223"/>
          <p:cNvGrpSpPr>
            <a:grpSpLocks/>
          </p:cNvGrpSpPr>
          <p:nvPr/>
        </p:nvGrpSpPr>
        <p:grpSpPr bwMode="auto">
          <a:xfrm>
            <a:off x="4941329" y="3813776"/>
            <a:ext cx="2286000" cy="1725922"/>
            <a:chOff x="1159" y="1643"/>
            <a:chExt cx="1440" cy="1239"/>
          </a:xfrm>
        </p:grpSpPr>
        <p:sp>
          <p:nvSpPr>
            <p:cNvPr id="13" name="Text Box 109"/>
            <p:cNvSpPr txBox="1">
              <a:spLocks noChangeArrowheads="1"/>
            </p:cNvSpPr>
            <p:nvPr/>
          </p:nvSpPr>
          <p:spPr bwMode="auto">
            <a:xfrm>
              <a:off x="1521" y="2617"/>
              <a:ext cx="83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Balance</a:t>
              </a:r>
              <a:r>
                <a:rPr lang="en-US" sz="1800" b="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5" name="Text Box 72"/>
            <p:cNvSpPr txBox="1">
              <a:spLocks noChangeArrowheads="1"/>
            </p:cNvSpPr>
            <p:nvPr/>
          </p:nvSpPr>
          <p:spPr bwMode="auto">
            <a:xfrm>
              <a:off x="1159" y="1643"/>
              <a:ext cx="14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rPr>
                <a:t>Bring A Buddy  Board Breaking</a:t>
              </a:r>
              <a:endParaRPr lang="en-US" sz="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18" name="Text Box 124"/>
          <p:cNvSpPr txBox="1">
            <a:spLocks noChangeArrowheads="1"/>
          </p:cNvSpPr>
          <p:nvPr/>
        </p:nvSpPr>
        <p:spPr bwMode="auto">
          <a:xfrm>
            <a:off x="6108178" y="4208311"/>
            <a:ext cx="11716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Closed</a:t>
            </a: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5467985" y="266656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2929618" y="1942678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4790864" y="4363602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5391950" y="1945864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45" y="211778"/>
            <a:ext cx="1153799" cy="12203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311866" y="395085"/>
            <a:ext cx="5989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2506843" y="3528331"/>
            <a:ext cx="178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3188" y="295197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Camp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55" y="364850"/>
            <a:ext cx="1675469" cy="85615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83509" y="4878806"/>
            <a:ext cx="59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65417" y="4888321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2412" y="4864518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7498" y="4902144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5442" y="4868126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76615" y="4872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96402" y="23563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25261" y="23540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06228" y="23540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20419" y="23391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14625" y="23747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15828" y="234620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69004" y="31880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6212" y="31942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97939" y="32011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05554" y="32011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34022" y="32011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636421" y="321325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73120" y="403625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4167" y="40208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02055" y="40351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09670" y="400656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38138" y="40208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640537" y="40472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32411" y="152790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21723" y="15136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29338" y="14850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57806" y="149933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660205" y="15114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3" name="Text Box 95"/>
          <p:cNvSpPr txBox="1">
            <a:spLocks noChangeArrowheads="1"/>
          </p:cNvSpPr>
          <p:nvPr/>
        </p:nvSpPr>
        <p:spPr bwMode="auto">
          <a:xfrm>
            <a:off x="2860812" y="2793267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4" name="Text Box 124"/>
          <p:cNvSpPr txBox="1">
            <a:spLocks noChangeArrowheads="1"/>
          </p:cNvSpPr>
          <p:nvPr/>
        </p:nvSpPr>
        <p:spPr bwMode="auto">
          <a:xfrm>
            <a:off x="2929618" y="436618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336177" y="4614044"/>
            <a:ext cx="7200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626283" y="4621508"/>
            <a:ext cx="7200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028168" y="4595045"/>
            <a:ext cx="7200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046791" y="1507913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0133861" y="103009"/>
            <a:ext cx="992579" cy="658981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NOVEMBER</a:t>
            </a:r>
          </a:p>
        </p:txBody>
      </p:sp>
      <p:sp>
        <p:nvSpPr>
          <p:cNvPr id="80" name="Text Box 109"/>
          <p:cNvSpPr txBox="1">
            <a:spLocks noChangeArrowheads="1"/>
          </p:cNvSpPr>
          <p:nvPr/>
        </p:nvSpPr>
        <p:spPr bwMode="auto">
          <a:xfrm>
            <a:off x="5536608" y="3511116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1" name="Text Box 76"/>
          <p:cNvSpPr txBox="1">
            <a:spLocks noChangeArrowheads="1"/>
          </p:cNvSpPr>
          <p:nvPr/>
        </p:nvSpPr>
        <p:spPr bwMode="auto">
          <a:xfrm>
            <a:off x="2786846" y="5270102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96697" y="420301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srgbClr val="3C9770">
                    <a:lumMod val="50000"/>
                  </a:srgbClr>
                </a:solidFill>
                <a:latin typeface="Arial" charset="0"/>
              </a:rPr>
              <a:t>Closed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1212" y="4524686"/>
            <a:ext cx="3019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Have a Happy Thanksgiving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8975" y="26001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Holiday Sale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10-2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1866" y="6267332"/>
            <a:ext cx="510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Beginning this month, please wear full uniform to class</a:t>
            </a:r>
          </a:p>
        </p:txBody>
      </p:sp>
    </p:spTree>
    <p:extLst>
      <p:ext uri="{BB962C8B-B14F-4D97-AF65-F5344CB8AC3E}">
        <p14:creationId xmlns:p14="http://schemas.microsoft.com/office/powerpoint/2010/main" val="1798284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91" y="1282982"/>
            <a:ext cx="7988882" cy="4544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2797" y="-143054"/>
            <a:ext cx="992579" cy="7474664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SEPTEMBER</a:t>
            </a:r>
            <a:r>
              <a:rPr lang="en-US" sz="4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778" y="585212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5546" y="5856996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Text Box 109"/>
          <p:cNvSpPr txBox="1">
            <a:spLocks noChangeArrowheads="1"/>
          </p:cNvSpPr>
          <p:nvPr/>
        </p:nvSpPr>
        <p:spPr bwMode="auto">
          <a:xfrm>
            <a:off x="5527720" y="5100506"/>
            <a:ext cx="1331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20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2538099" y="3486562"/>
            <a:ext cx="178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5492920" y="3474497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20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2852962" y="5142364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2859862" y="4306933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45" y="211778"/>
            <a:ext cx="1153799" cy="12203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311866" y="395085"/>
            <a:ext cx="5989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55" y="364850"/>
            <a:ext cx="1675469" cy="85615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365417" y="4888321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2412" y="4864518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7498" y="4902144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5442" y="4868126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76615" y="4872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00614" y="23542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66499" y="23542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646621" y="238745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10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380591" y="31976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46791" y="31976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9670" y="32011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25064" y="32093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17552" y="321500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16142" y="32249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37550" y="40384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65918" y="4048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4167" y="40208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17551" y="4048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21223" y="402003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51493" y="4877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25063" y="403003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78288" y="152491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676614" y="152737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00231" y="241282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26684" y="23391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73" name="Text Box 95"/>
          <p:cNvSpPr txBox="1">
            <a:spLocks noChangeArrowheads="1"/>
          </p:cNvSpPr>
          <p:nvPr/>
        </p:nvSpPr>
        <p:spPr bwMode="auto">
          <a:xfrm>
            <a:off x="5432006" y="431281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0013833" y="147474"/>
            <a:ext cx="1093569" cy="6815328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SEPTEMBER</a:t>
            </a:r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741571" y="23634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6182" y="153028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5211736" y="1744647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07100" y="153595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0353" y="2546244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9870" y="2640274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4817" y="2483821"/>
            <a:ext cx="1145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Closed</a:t>
            </a:r>
          </a:p>
          <a:p>
            <a:pPr algn="ctr"/>
            <a:r>
              <a:rPr lang="en-US" dirty="0"/>
              <a:t>Labor Day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297203" y="3257242"/>
            <a:ext cx="100495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Early Release</a:t>
            </a:r>
            <a:endParaRPr lang="en-US" sz="120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4" name="Text Box 124"/>
          <p:cNvSpPr txBox="1">
            <a:spLocks noChangeArrowheads="1"/>
          </p:cNvSpPr>
          <p:nvPr/>
        </p:nvSpPr>
        <p:spPr bwMode="auto">
          <a:xfrm>
            <a:off x="2967334" y="1839974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5384" y="1524912"/>
            <a:ext cx="4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8951" y="152335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6738" y="3432335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BB Graduation</a:t>
            </a:r>
          </a:p>
          <a:p>
            <a:r>
              <a:rPr lang="en-US" sz="1400" b="1" dirty="0"/>
              <a:t>      10 am</a:t>
            </a:r>
          </a:p>
        </p:txBody>
      </p:sp>
      <p:sp>
        <p:nvSpPr>
          <p:cNvPr id="5" name="Rectangle 4"/>
          <p:cNvSpPr/>
          <p:nvPr/>
        </p:nvSpPr>
        <p:spPr>
          <a:xfrm>
            <a:off x="8796596" y="4880754"/>
            <a:ext cx="1083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Gill Sans Ultra Bold Condensed" pitchFamily="34" charset="0"/>
              </a:rPr>
              <a:t>Student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Gill Sans Ultra Bold Condensed" pitchFamily="34" charset="0"/>
              </a:rPr>
              <a:t> Karate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5190" y="5426647"/>
            <a:ext cx="2457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535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191" y="892608"/>
            <a:ext cx="78227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AUGUST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72" y="1432079"/>
            <a:ext cx="8697655" cy="4775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1487" y="1642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60580" y="1681865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4007" y="163664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3417" y="1640004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6597" y="205790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0746" y="25829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64435" y="257345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12435" y="2563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26899" y="257819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	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22143" y="34735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02909" y="3468801"/>
            <a:ext cx="4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45394" y="3454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41007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36" name="Text Box 124"/>
          <p:cNvSpPr txBox="1">
            <a:spLocks noChangeArrowheads="1"/>
          </p:cNvSpPr>
          <p:nvPr/>
        </p:nvSpPr>
        <p:spPr bwMode="auto">
          <a:xfrm>
            <a:off x="2309611" y="3770276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 </a:t>
            </a:r>
          </a:p>
        </p:txBody>
      </p:sp>
      <p:sp>
        <p:nvSpPr>
          <p:cNvPr id="37" name="Text Box 124"/>
          <p:cNvSpPr txBox="1">
            <a:spLocks noChangeArrowheads="1"/>
          </p:cNvSpPr>
          <p:nvPr/>
        </p:nvSpPr>
        <p:spPr bwMode="auto">
          <a:xfrm>
            <a:off x="5490975" y="3808847"/>
            <a:ext cx="2010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5257724" y="5560703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9" name="Text Box 101"/>
          <p:cNvSpPr txBox="1">
            <a:spLocks noChangeArrowheads="1"/>
          </p:cNvSpPr>
          <p:nvPr/>
        </p:nvSpPr>
        <p:spPr bwMode="auto">
          <a:xfrm>
            <a:off x="2527949" y="2958986"/>
            <a:ext cx="1308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</a:p>
        </p:txBody>
      </p:sp>
      <p:sp>
        <p:nvSpPr>
          <p:cNvPr id="40" name="Text Box 101"/>
          <p:cNvSpPr txBox="1">
            <a:spLocks noChangeArrowheads="1"/>
          </p:cNvSpPr>
          <p:nvPr/>
        </p:nvSpPr>
        <p:spPr bwMode="auto">
          <a:xfrm>
            <a:off x="5379648" y="2907897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41" name="Text Box 101"/>
          <p:cNvSpPr txBox="1">
            <a:spLocks noChangeArrowheads="1"/>
          </p:cNvSpPr>
          <p:nvPr/>
        </p:nvSpPr>
        <p:spPr bwMode="auto">
          <a:xfrm>
            <a:off x="5474796" y="2094956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72"/>
          <p:cNvSpPr txBox="1">
            <a:spLocks noChangeArrowheads="1"/>
          </p:cNvSpPr>
          <p:nvPr/>
        </p:nvSpPr>
        <p:spPr bwMode="auto">
          <a:xfrm>
            <a:off x="4659435" y="4955382"/>
            <a:ext cx="2653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3" name="Text Box 109"/>
          <p:cNvSpPr txBox="1">
            <a:spLocks noChangeArrowheads="1"/>
          </p:cNvSpPr>
          <p:nvPr/>
        </p:nvSpPr>
        <p:spPr bwMode="auto">
          <a:xfrm>
            <a:off x="5475249" y="4666209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4" name="Text Box 95"/>
          <p:cNvSpPr txBox="1">
            <a:spLocks noChangeArrowheads="1"/>
          </p:cNvSpPr>
          <p:nvPr/>
        </p:nvSpPr>
        <p:spPr bwMode="auto">
          <a:xfrm>
            <a:off x="2639656" y="4815259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50711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48" name="Text Box 124"/>
          <p:cNvSpPr txBox="1">
            <a:spLocks noChangeArrowheads="1"/>
          </p:cNvSpPr>
          <p:nvPr/>
        </p:nvSpPr>
        <p:spPr bwMode="auto">
          <a:xfrm>
            <a:off x="2635635" y="5662880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2574467" y="2011743"/>
            <a:ext cx="1168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0" name="Rectangle 105"/>
          <p:cNvSpPr>
            <a:spLocks noChangeArrowheads="1"/>
          </p:cNvSpPr>
          <p:nvPr/>
        </p:nvSpPr>
        <p:spPr bwMode="auto">
          <a:xfrm>
            <a:off x="9124052" y="4448198"/>
            <a:ext cx="9210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Student</a:t>
            </a:r>
          </a:p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 Karate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24226" y="6376147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964822" y="6369905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582016" y="888401"/>
            <a:ext cx="78227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AUGUST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37952" y="2343384"/>
            <a:ext cx="1636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Face Paint Tattoo Day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657657" y="3230712"/>
            <a:ext cx="970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66"/>
                </a:solidFill>
              </a:rPr>
              <a:t>Pajama Day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03238" y="2369976"/>
            <a:ext cx="979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88961" y="3230711"/>
            <a:ext cx="979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652448" y="2725383"/>
            <a:ext cx="10836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Last Day </a:t>
            </a:r>
          </a:p>
          <a:p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of Camp</a:t>
            </a:r>
          </a:p>
          <a:p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Waterslide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51227" y="3740899"/>
            <a:ext cx="1943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Little Ninja</a:t>
            </a: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Testing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281679" y="4102755"/>
            <a:ext cx="1769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  <a:latin typeface="Arial" charset="0"/>
              </a:rPr>
              <a:t>1</a:t>
            </a:r>
            <a:r>
              <a:rPr lang="en-US" sz="1400" b="1" baseline="30000" dirty="0">
                <a:solidFill>
                  <a:srgbClr val="00B0F0"/>
                </a:solidFill>
                <a:latin typeface="Arial" charset="0"/>
              </a:rPr>
              <a:t>st</a:t>
            </a:r>
            <a:r>
              <a:rPr lang="en-US" sz="1400" b="1" dirty="0">
                <a:solidFill>
                  <a:srgbClr val="00B0F0"/>
                </a:solidFill>
                <a:latin typeface="Arial" charset="0"/>
              </a:rPr>
              <a:t> Week of School</a:t>
            </a:r>
            <a:endParaRPr lang="en-US" sz="1400" dirty="0">
              <a:solidFill>
                <a:srgbClr val="00B0F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7" y="839411"/>
            <a:ext cx="7603618" cy="490119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74515" y="1287275"/>
            <a:ext cx="51328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98830" y="214382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43266" y="2036337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20210" y="201132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2742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006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82842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53123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6559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2866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63397" y="2933468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83096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4326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9748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58123" y="38528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97181" y="38622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7059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80497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81829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4971235" y="4915508"/>
            <a:ext cx="2617642" cy="785460"/>
            <a:chOff x="3123769" y="4868887"/>
            <a:chExt cx="3057971" cy="755653"/>
          </a:xfrm>
        </p:grpSpPr>
        <p:grpSp>
          <p:nvGrpSpPr>
            <p:cNvPr id="151" name="Group 223"/>
            <p:cNvGrpSpPr>
              <a:grpSpLocks/>
            </p:cNvGrpSpPr>
            <p:nvPr/>
          </p:nvGrpSpPr>
          <p:grpSpPr bwMode="auto">
            <a:xfrm>
              <a:off x="3336935" y="4868887"/>
              <a:ext cx="2844805" cy="755653"/>
              <a:chOff x="2102" y="3931"/>
              <a:chExt cx="1792" cy="476"/>
            </a:xfrm>
          </p:grpSpPr>
          <p:sp>
            <p:nvSpPr>
              <p:cNvPr id="153" name="Text Box 72"/>
              <p:cNvSpPr txBox="1">
                <a:spLocks noChangeArrowheads="1"/>
              </p:cNvSpPr>
              <p:nvPr/>
            </p:nvSpPr>
            <p:spPr bwMode="auto">
              <a:xfrm>
                <a:off x="2102" y="4202"/>
                <a:ext cx="155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Gadugi" panose="020B0502040204020203" pitchFamily="34" charset="0"/>
                  </a:rPr>
                  <a:t>Bring - A - Buddy</a:t>
                </a:r>
              </a:p>
            </p:txBody>
          </p:sp>
          <p:pic>
            <p:nvPicPr>
              <p:cNvPr id="154" name="Picture 71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476" y="3931"/>
                <a:ext cx="41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2" name="Text Box 378"/>
            <p:cNvSpPr txBox="1">
              <a:spLocks noChangeArrowheads="1"/>
            </p:cNvSpPr>
            <p:nvPr/>
          </p:nvSpPr>
          <p:spPr bwMode="auto">
            <a:xfrm>
              <a:off x="3123769" y="5033273"/>
              <a:ext cx="2969993" cy="35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Board Breaking!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10227337" y="1370911"/>
            <a:ext cx="51328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9060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32287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398348" y="11505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619867" y="114812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861456" y="11538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551283" y="475779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7515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25997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71413" y="4770585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854633" y="47414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838882" y="47479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67" y="11745"/>
            <a:ext cx="1846757" cy="886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8542" y="1149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DEF0533-FDA7-4B70-B953-2CCBB5FAB479}"/>
              </a:ext>
            </a:extLst>
          </p:cNvPr>
          <p:cNvSpPr/>
          <p:nvPr/>
        </p:nvSpPr>
        <p:spPr>
          <a:xfrm>
            <a:off x="5492571" y="1412693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</p:txBody>
      </p:sp>
      <p:sp>
        <p:nvSpPr>
          <p:cNvPr id="82" name="Text Box 101">
            <a:extLst>
              <a:ext uri="{FF2B5EF4-FFF2-40B4-BE49-F238E27FC236}">
                <a16:creationId xmlns:a16="http://schemas.microsoft.com/office/drawing/2014/main" id="{C1A029EA-8F2F-45F0-9566-3BD4426F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511" y="2349104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2AA8E77-8C8C-49B7-8332-E9C27B25E0A8}"/>
              </a:ext>
            </a:extLst>
          </p:cNvPr>
          <p:cNvSpPr/>
          <p:nvPr/>
        </p:nvSpPr>
        <p:spPr>
          <a:xfrm>
            <a:off x="5788112" y="419009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85" name="Text Box 95">
            <a:extLst>
              <a:ext uri="{FF2B5EF4-FFF2-40B4-BE49-F238E27FC236}">
                <a16:creationId xmlns:a16="http://schemas.microsoft.com/office/drawing/2014/main" id="{49B88C27-152B-4FEF-B049-D8A499A77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233" y="1370911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CD5403C-852C-428E-8460-6BDBD486701D}"/>
              </a:ext>
            </a:extLst>
          </p:cNvPr>
          <p:cNvSpPr/>
          <p:nvPr/>
        </p:nvSpPr>
        <p:spPr>
          <a:xfrm>
            <a:off x="5701426" y="3200726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F901BE6-C48F-4D28-B53A-D3C14040CEC4}"/>
              </a:ext>
            </a:extLst>
          </p:cNvPr>
          <p:cNvSpPr/>
          <p:nvPr/>
        </p:nvSpPr>
        <p:spPr>
          <a:xfrm>
            <a:off x="3371160" y="4195381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F910E4F-393A-4495-AA6A-177C748CF905}"/>
              </a:ext>
            </a:extLst>
          </p:cNvPr>
          <p:cNvSpPr/>
          <p:nvPr/>
        </p:nvSpPr>
        <p:spPr>
          <a:xfrm>
            <a:off x="5539623" y="478628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C03DD14-0335-4505-BE38-CB8F7EB44F68}"/>
              </a:ext>
            </a:extLst>
          </p:cNvPr>
          <p:cNvSpPr/>
          <p:nvPr/>
        </p:nvSpPr>
        <p:spPr>
          <a:xfrm>
            <a:off x="3214532" y="334050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EAB61-75B4-47BC-843E-3D6EA74780B6}"/>
              </a:ext>
            </a:extLst>
          </p:cNvPr>
          <p:cNvSpPr/>
          <p:nvPr/>
        </p:nvSpPr>
        <p:spPr>
          <a:xfrm>
            <a:off x="2670448" y="5708256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F62E90-0A6F-42B6-8A9B-0DEF3603C5A4}"/>
              </a:ext>
            </a:extLst>
          </p:cNvPr>
          <p:cNvSpPr/>
          <p:nvPr/>
        </p:nvSpPr>
        <p:spPr>
          <a:xfrm>
            <a:off x="6597043" y="5708256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A6BD5-E1A9-435F-B787-31BE741B2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B975D2D-D946-4E24-8D87-5DA706D5611C}"/>
              </a:ext>
            </a:extLst>
          </p:cNvPr>
          <p:cNvSpPr txBox="1"/>
          <p:nvPr/>
        </p:nvSpPr>
        <p:spPr>
          <a:xfrm>
            <a:off x="2638831" y="113041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91B303-1DBF-4B1B-9803-8190C83ABB1F}"/>
              </a:ext>
            </a:extLst>
          </p:cNvPr>
          <p:cNvSpPr txBox="1"/>
          <p:nvPr/>
        </p:nvSpPr>
        <p:spPr>
          <a:xfrm>
            <a:off x="3860350" y="112797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D3A80CE-A547-4CA9-8271-D717134E18B0}"/>
              </a:ext>
            </a:extLst>
          </p:cNvPr>
          <p:cNvSpPr txBox="1"/>
          <p:nvPr/>
        </p:nvSpPr>
        <p:spPr>
          <a:xfrm>
            <a:off x="5088659" y="11391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70" name="TextBox 14">
            <a:extLst>
              <a:ext uri="{FF2B5EF4-FFF2-40B4-BE49-F238E27FC236}">
                <a16:creationId xmlns:a16="http://schemas.microsoft.com/office/drawing/2014/main" id="{5CF446ED-4F1E-4C82-9D37-45430EF2ADD7}"/>
              </a:ext>
            </a:extLst>
          </p:cNvPr>
          <p:cNvSpPr txBox="1"/>
          <p:nvPr/>
        </p:nvSpPr>
        <p:spPr>
          <a:xfrm>
            <a:off x="7678400" y="3327524"/>
            <a:ext cx="124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7030A0"/>
                </a:solidFill>
              </a:rPr>
              <a:t>LN Testing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3DF3541-FB97-499C-8421-4818A041799E}"/>
              </a:ext>
            </a:extLst>
          </p:cNvPr>
          <p:cNvSpPr/>
          <p:nvPr/>
        </p:nvSpPr>
        <p:spPr>
          <a:xfrm>
            <a:off x="3359637" y="234125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48436C-48DA-4DDC-9479-4B77BED67568}"/>
              </a:ext>
            </a:extLst>
          </p:cNvPr>
          <p:cNvSpPr txBox="1"/>
          <p:nvPr/>
        </p:nvSpPr>
        <p:spPr>
          <a:xfrm>
            <a:off x="2703445" y="2009312"/>
            <a:ext cx="132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Early Release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E8944DE-B6DF-47A1-8733-42B14522343F}"/>
              </a:ext>
            </a:extLst>
          </p:cNvPr>
          <p:cNvSpPr/>
          <p:nvPr/>
        </p:nvSpPr>
        <p:spPr>
          <a:xfrm>
            <a:off x="7591636" y="1390343"/>
            <a:ext cx="1415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800080"/>
                </a:solidFill>
                <a:latin typeface="Arial Black" panose="020B0A04020102020204" pitchFamily="34" charset="0"/>
              </a:rPr>
              <a:t>GOOD FRIDAY </a:t>
            </a:r>
          </a:p>
          <a:p>
            <a:pPr algn="ctr"/>
            <a:r>
              <a:rPr lang="en-US" sz="1200" b="1" dirty="0">
                <a:solidFill>
                  <a:srgbClr val="800080"/>
                </a:solidFill>
                <a:latin typeface="Arial Black" panose="020B0A04020102020204" pitchFamily="34" charset="0"/>
              </a:rPr>
              <a:t>CLOSED </a:t>
            </a:r>
          </a:p>
          <a:p>
            <a:pPr algn="ctr"/>
            <a:r>
              <a:rPr lang="en-US" sz="1200" b="1" dirty="0">
                <a:solidFill>
                  <a:srgbClr val="800080"/>
                </a:solidFill>
                <a:latin typeface="Arial Black" panose="020B0A04020102020204" pitchFamily="34" charset="0"/>
              </a:rPr>
              <a:t>NO CAMP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99F86B3-7C91-4789-ACFF-6FC4F36B809A}"/>
              </a:ext>
            </a:extLst>
          </p:cNvPr>
          <p:cNvSpPr/>
          <p:nvPr/>
        </p:nvSpPr>
        <p:spPr>
          <a:xfrm>
            <a:off x="8857315" y="1383719"/>
            <a:ext cx="1335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800080"/>
                </a:solidFill>
                <a:latin typeface="Arial Black" panose="020B0A04020102020204" pitchFamily="34" charset="0"/>
              </a:rPr>
              <a:t>EASTER </a:t>
            </a:r>
          </a:p>
          <a:p>
            <a:pPr algn="ctr"/>
            <a:r>
              <a:rPr lang="en-US" sz="1600" b="1" dirty="0">
                <a:solidFill>
                  <a:srgbClr val="800080"/>
                </a:solidFill>
                <a:latin typeface="Arial Black" panose="020B0A04020102020204" pitchFamily="34" charset="0"/>
              </a:rPr>
              <a:t>WEEKEND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8882BF8-8B49-4988-A250-55A272F5CDFA}"/>
              </a:ext>
            </a:extLst>
          </p:cNvPr>
          <p:cNvSpPr txBox="1"/>
          <p:nvPr/>
        </p:nvSpPr>
        <p:spPr>
          <a:xfrm>
            <a:off x="8708292" y="5063290"/>
            <a:ext cx="16191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Parent Student </a:t>
            </a:r>
            <a:r>
              <a:rPr lang="en-US" sz="1400" b="1" dirty="0">
                <a:solidFill>
                  <a:srgbClr val="0000FF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Family</a:t>
            </a:r>
            <a:r>
              <a:rPr lang="en-US" sz="1200" b="1" dirty="0">
                <a:solidFill>
                  <a:srgbClr val="0000FF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Karate</a:t>
            </a:r>
          </a:p>
        </p:txBody>
      </p:sp>
      <p:sp>
        <p:nvSpPr>
          <p:cNvPr id="79" name="Text Box 95">
            <a:extLst>
              <a:ext uri="{FF2B5EF4-FFF2-40B4-BE49-F238E27FC236}">
                <a16:creationId xmlns:a16="http://schemas.microsoft.com/office/drawing/2014/main" id="{CB0B3865-3AA2-47DF-88E0-FB7CB638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861" y="5061645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7081597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78" y="1322121"/>
            <a:ext cx="7988882" cy="4544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552" y="1841333"/>
            <a:ext cx="77617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778" y="585212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5546" y="5856996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Text Box 109"/>
          <p:cNvSpPr txBox="1">
            <a:spLocks noChangeArrowheads="1"/>
          </p:cNvSpPr>
          <p:nvPr/>
        </p:nvSpPr>
        <p:spPr bwMode="auto">
          <a:xfrm>
            <a:off x="5574465" y="5136985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5587502" y="2533443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2925142" y="2597702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2689234" y="3476289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5391476" y="4270747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45" y="211778"/>
            <a:ext cx="1153799" cy="12203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311866" y="395085"/>
            <a:ext cx="5989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55" y="364850"/>
            <a:ext cx="1675469" cy="85615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365417" y="4888321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2412" y="4864518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7498" y="4902144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16141" y="23843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54600" y="235334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78288" y="238735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80591" y="31976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46791" y="31976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9670" y="32011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25064" y="32093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17552" y="321500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16142" y="32249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37550" y="40384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65918" y="4048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4167" y="40208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17551" y="4048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63167" y="40384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51493" y="4877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25063" y="403003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86278" y="153992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63167" y="15410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676615" y="153992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98593" y="23843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74" name="Text Box 124"/>
          <p:cNvSpPr txBox="1">
            <a:spLocks noChangeArrowheads="1"/>
          </p:cNvSpPr>
          <p:nvPr/>
        </p:nvSpPr>
        <p:spPr bwMode="auto">
          <a:xfrm>
            <a:off x="5549072" y="342246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13140" y="237694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70" name="Text Box 76"/>
          <p:cNvSpPr txBox="1">
            <a:spLocks noChangeArrowheads="1"/>
          </p:cNvSpPr>
          <p:nvPr/>
        </p:nvSpPr>
        <p:spPr bwMode="auto">
          <a:xfrm>
            <a:off x="3400648" y="1809796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5" name="Text Box 109"/>
          <p:cNvSpPr txBox="1">
            <a:spLocks noChangeArrowheads="1"/>
          </p:cNvSpPr>
          <p:nvPr/>
        </p:nvSpPr>
        <p:spPr bwMode="auto">
          <a:xfrm>
            <a:off x="5495560" y="2038104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7" name="Text Box 72"/>
          <p:cNvSpPr txBox="1">
            <a:spLocks noChangeArrowheads="1"/>
          </p:cNvSpPr>
          <p:nvPr/>
        </p:nvSpPr>
        <p:spPr bwMode="auto">
          <a:xfrm>
            <a:off x="4934979" y="5403185"/>
            <a:ext cx="2286000" cy="25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8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374700" y="1811373"/>
            <a:ext cx="77617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09253" y="15503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674919" y="237973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31299" y="1580016"/>
            <a:ext cx="961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</a:t>
            </a:r>
            <a:r>
              <a:rPr lang="en-US" sz="1600" b="1" baseline="30000" dirty="0">
                <a:solidFill>
                  <a:srgbClr val="FF0000"/>
                </a:solidFill>
              </a:rPr>
              <a:t>st</a:t>
            </a:r>
            <a:r>
              <a:rPr lang="en-US" sz="1600" b="1" dirty="0">
                <a:solidFill>
                  <a:srgbClr val="FF0000"/>
                </a:solidFill>
              </a:rPr>
              <a:t> day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of Camp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309324" y="183113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Closed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762811" y="1699394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dobe Gothic Std B"/>
              </a:rPr>
              <a:t>Early Release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716141" y="1911909"/>
            <a:ext cx="13676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Adobe Gothic Std B"/>
              </a:rPr>
              <a:t>Last Day of School</a:t>
            </a:r>
          </a:p>
        </p:txBody>
      </p:sp>
      <p:sp>
        <p:nvSpPr>
          <p:cNvPr id="88" name="Text Box 76"/>
          <p:cNvSpPr txBox="1">
            <a:spLocks noChangeArrowheads="1"/>
          </p:cNvSpPr>
          <p:nvPr/>
        </p:nvSpPr>
        <p:spPr bwMode="auto">
          <a:xfrm>
            <a:off x="2731234" y="4288220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4156" y="62435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You may wear any Falbo’s Family Karate T-shirt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9587" y="156984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4200" y="154838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3812" y="496420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83470" y="4941436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1758" y="2887028"/>
            <a:ext cx="1029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6600"/>
                </a:solidFill>
              </a:rPr>
              <a:t>Hippy Day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3172" y="3760072"/>
            <a:ext cx="1990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660033"/>
                </a:solidFill>
              </a:rPr>
              <a:t>Super Hero T-shirt Day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2344" y="4585221"/>
            <a:ext cx="1383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</a:rPr>
              <a:t>Crazy Hair Day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87502" y="2767004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D52E25"/>
                </a:solidFill>
              </a:rPr>
              <a:t>Hat Day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547620" y="2968006"/>
            <a:ext cx="1112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530723" y="3866126"/>
            <a:ext cx="1112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521639" y="5521575"/>
            <a:ext cx="1112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520041" y="4672070"/>
            <a:ext cx="1112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Snow Cones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530723" y="3669903"/>
            <a:ext cx="1106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66"/>
                </a:solidFill>
              </a:rPr>
              <a:t>Pajama Day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168852" y="4503408"/>
            <a:ext cx="18845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</a:rPr>
              <a:t>Face Paint Tattoo Day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6198" y="42833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Little Ninja</a:t>
            </a: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Testing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98952" y="518035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9" name="Text Box 56"/>
          <p:cNvSpPr txBox="1">
            <a:spLocks noChangeArrowheads="1"/>
          </p:cNvSpPr>
          <p:nvPr/>
        </p:nvSpPr>
        <p:spPr bwMode="auto">
          <a:xfrm>
            <a:off x="2566646" y="5475223"/>
            <a:ext cx="1781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Funky Head Band Day</a:t>
            </a:r>
          </a:p>
        </p:txBody>
      </p:sp>
    </p:spTree>
    <p:extLst>
      <p:ext uri="{BB962C8B-B14F-4D97-AF65-F5344CB8AC3E}">
        <p14:creationId xmlns:p14="http://schemas.microsoft.com/office/powerpoint/2010/main" val="5849806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8800" y="2149600"/>
            <a:ext cx="7822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72" y="143207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75579" y="1642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4672" y="1681865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7074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7509" y="1640004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3495" y="16495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0444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9189" y="257345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67189" y="2563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3657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41004" y="257819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22143" y="34735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09" y="3468801"/>
            <a:ext cx="4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5394" y="3454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2243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50155" y="5202367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	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16623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5244869" y="3848038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 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5453867" y="199104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2520668" y="198829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2623260" y="283917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4659435" y="4955382"/>
            <a:ext cx="2653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5475249" y="4666209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2516229" y="3772556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21947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397396" y="2171385"/>
            <a:ext cx="7822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5500238" y="2906808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2416887" y="4600768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90075" y="3626049"/>
            <a:ext cx="9845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</a:t>
            </a:r>
          </a:p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Night Out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43427" y="5353559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Closed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836420" y="5230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23673" y="257445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88317" y="1688628"/>
            <a:ext cx="67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7</a:t>
            </a:r>
          </a:p>
        </p:txBody>
      </p:sp>
      <p:sp>
        <p:nvSpPr>
          <p:cNvPr id="67" name="Text Box 101"/>
          <p:cNvSpPr txBox="1">
            <a:spLocks noChangeArrowheads="1"/>
          </p:cNvSpPr>
          <p:nvPr/>
        </p:nvSpPr>
        <p:spPr bwMode="auto">
          <a:xfrm>
            <a:off x="3183192" y="5484855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68" name="Text Box 101"/>
          <p:cNvSpPr txBox="1">
            <a:spLocks noChangeArrowheads="1"/>
          </p:cNvSpPr>
          <p:nvPr/>
        </p:nvSpPr>
        <p:spPr bwMode="auto">
          <a:xfrm>
            <a:off x="5529910" y="5706276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07242" y="5242247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dobe Gothic Std B"/>
              </a:rPr>
              <a:t>Early Release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14143" y="5184461"/>
            <a:ext cx="961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</a:t>
            </a:r>
            <a:r>
              <a:rPr lang="en-US" sz="1600" b="1" baseline="30000" dirty="0">
                <a:solidFill>
                  <a:srgbClr val="FF0000"/>
                </a:solidFill>
              </a:rPr>
              <a:t>st</a:t>
            </a:r>
            <a:r>
              <a:rPr lang="en-US" sz="1600" b="1" dirty="0">
                <a:solidFill>
                  <a:srgbClr val="FF0000"/>
                </a:solidFill>
              </a:rPr>
              <a:t> day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of Camp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5690" y="6501267"/>
            <a:ext cx="5070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You may wear any Falbo’s Family Karate T-shirt beginning this month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98081" y="5469841"/>
            <a:ext cx="13676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Adobe Gothic Std B"/>
              </a:rPr>
              <a:t>Last Day of School</a:t>
            </a:r>
          </a:p>
        </p:txBody>
      </p:sp>
    </p:spTree>
    <p:extLst>
      <p:ext uri="{BB962C8B-B14F-4D97-AF65-F5344CB8AC3E}">
        <p14:creationId xmlns:p14="http://schemas.microsoft.com/office/powerpoint/2010/main" val="38461665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91" y="1282982"/>
            <a:ext cx="7988882" cy="4544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8072" y="1369077"/>
            <a:ext cx="67358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	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778" y="585212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5546" y="5856996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Text Box 109"/>
          <p:cNvSpPr txBox="1">
            <a:spLocks noChangeArrowheads="1"/>
          </p:cNvSpPr>
          <p:nvPr/>
        </p:nvSpPr>
        <p:spPr bwMode="auto">
          <a:xfrm>
            <a:off x="5574465" y="5136985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2927963" y="352985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2908575" y="2699479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2691081" y="5227693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2853850" y="4397322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45" y="211778"/>
            <a:ext cx="1153799" cy="12203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311866" y="395085"/>
            <a:ext cx="5989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5020664" y="2719369"/>
            <a:ext cx="20655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Tournament Kata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55" y="364850"/>
            <a:ext cx="1675469" cy="85615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365417" y="4888321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2412" y="4864518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7498" y="4902144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5442" y="4868126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76615" y="4872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00614" y="23542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66499" y="23542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646621" y="238745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80591" y="31976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46791" y="31976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9670" y="32011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25064" y="32093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17552" y="321500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16142" y="322494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37550" y="40384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65918" y="4048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4167" y="40208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17551" y="4048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20430" y="396386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51493" y="4877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25063" y="403003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78288" y="152491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676614" y="152737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00231" y="241282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26684" y="23391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3" name="Text Box 95"/>
          <p:cNvSpPr txBox="1">
            <a:spLocks noChangeArrowheads="1"/>
          </p:cNvSpPr>
          <p:nvPr/>
        </p:nvSpPr>
        <p:spPr bwMode="auto">
          <a:xfrm>
            <a:off x="5538774" y="357643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4" name="Text Box 124"/>
          <p:cNvSpPr txBox="1">
            <a:spLocks noChangeArrowheads="1"/>
          </p:cNvSpPr>
          <p:nvPr/>
        </p:nvSpPr>
        <p:spPr bwMode="auto">
          <a:xfrm>
            <a:off x="5522531" y="4506563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0392752" y="1317560"/>
            <a:ext cx="67358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	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741571" y="23634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704216" y="2461489"/>
            <a:ext cx="113236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Falbo’s </a:t>
            </a:r>
          </a:p>
          <a:p>
            <a:pPr algn="ctr"/>
            <a:r>
              <a:rPr lang="en-US" sz="1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Inhouse</a:t>
            </a:r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Tournament</a:t>
            </a:r>
          </a:p>
        </p:txBody>
      </p:sp>
      <p:sp>
        <p:nvSpPr>
          <p:cNvPr id="61" name="Rectangle 105"/>
          <p:cNvSpPr>
            <a:spLocks noChangeArrowheads="1"/>
          </p:cNvSpPr>
          <p:nvPr/>
        </p:nvSpPr>
        <p:spPr bwMode="auto">
          <a:xfrm>
            <a:off x="8890103" y="4938346"/>
            <a:ext cx="9210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Student</a:t>
            </a:r>
          </a:p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 Karate</a:t>
            </a:r>
          </a:p>
        </p:txBody>
      </p:sp>
      <p:sp>
        <p:nvSpPr>
          <p:cNvPr id="70" name="Text Box 76"/>
          <p:cNvSpPr txBox="1">
            <a:spLocks noChangeArrowheads="1"/>
          </p:cNvSpPr>
          <p:nvPr/>
        </p:nvSpPr>
        <p:spPr bwMode="auto">
          <a:xfrm>
            <a:off x="2819369" y="1848170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5" name="Text Box 109"/>
          <p:cNvSpPr txBox="1">
            <a:spLocks noChangeArrowheads="1"/>
          </p:cNvSpPr>
          <p:nvPr/>
        </p:nvSpPr>
        <p:spPr bwMode="auto">
          <a:xfrm>
            <a:off x="5610701" y="1865791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08504" y="4125854"/>
            <a:ext cx="98789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</a:t>
            </a:r>
          </a:p>
          <a:p>
            <a:pPr algn="ctr"/>
            <a:r>
              <a:rPr lang="en-US" sz="1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Nite</a:t>
            </a:r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Out</a:t>
            </a:r>
          </a:p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Nerf Wars</a:t>
            </a:r>
          </a:p>
        </p:txBody>
      </p:sp>
      <p:sp>
        <p:nvSpPr>
          <p:cNvPr id="77" name="Text Box 72"/>
          <p:cNvSpPr txBox="1">
            <a:spLocks noChangeArrowheads="1"/>
          </p:cNvSpPr>
          <p:nvPr/>
        </p:nvSpPr>
        <p:spPr bwMode="auto">
          <a:xfrm>
            <a:off x="4934979" y="5403185"/>
            <a:ext cx="2286000" cy="25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8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293291" y="3420109"/>
            <a:ext cx="1452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Little Ninja</a:t>
            </a:r>
          </a:p>
          <a:p>
            <a:pPr algn="ctr"/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Testing</a:t>
            </a:r>
            <a:endParaRPr lang="en-US" sz="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9253" y="2586873"/>
            <a:ext cx="126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Tournament</a:t>
            </a:r>
          </a:p>
          <a:p>
            <a:pPr algn="ctr"/>
            <a:r>
              <a:rPr lang="en-US" sz="1600" b="1" dirty="0"/>
              <a:t>Seminar</a:t>
            </a:r>
          </a:p>
        </p:txBody>
      </p:sp>
    </p:spTree>
    <p:extLst>
      <p:ext uri="{BB962C8B-B14F-4D97-AF65-F5344CB8AC3E}">
        <p14:creationId xmlns:p14="http://schemas.microsoft.com/office/powerpoint/2010/main" val="8661357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91" y="1282982"/>
            <a:ext cx="7988882" cy="4544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1930" y="1369077"/>
            <a:ext cx="82586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  <a:endParaRPr lang="en-US" sz="5400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778" y="585212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5546" y="5856996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1" name="Group 223"/>
          <p:cNvGrpSpPr>
            <a:grpSpLocks/>
          </p:cNvGrpSpPr>
          <p:nvPr/>
        </p:nvGrpSpPr>
        <p:grpSpPr bwMode="auto">
          <a:xfrm>
            <a:off x="4934979" y="2763457"/>
            <a:ext cx="2286000" cy="2890467"/>
            <a:chOff x="1155" y="889"/>
            <a:chExt cx="1440" cy="2075"/>
          </a:xfrm>
        </p:grpSpPr>
        <p:sp>
          <p:nvSpPr>
            <p:cNvPr id="13" name="Text Box 109"/>
            <p:cNvSpPr txBox="1">
              <a:spLocks noChangeArrowheads="1"/>
            </p:cNvSpPr>
            <p:nvPr/>
          </p:nvSpPr>
          <p:spPr bwMode="auto">
            <a:xfrm>
              <a:off x="1491" y="889"/>
              <a:ext cx="83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FOCUS</a:t>
              </a:r>
              <a:r>
                <a:rPr lang="en-US" sz="1800" b="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5" name="Text Box 72"/>
            <p:cNvSpPr txBox="1">
              <a:spLocks noChangeArrowheads="1"/>
            </p:cNvSpPr>
            <p:nvPr/>
          </p:nvSpPr>
          <p:spPr bwMode="auto">
            <a:xfrm>
              <a:off x="1155" y="2784"/>
              <a:ext cx="14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rPr>
                <a:t>Bring A Buddy  Board Breaking</a:t>
              </a:r>
              <a:endParaRPr lang="en-US" sz="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18" name="Text Box 124"/>
          <p:cNvSpPr txBox="1">
            <a:spLocks noChangeArrowheads="1"/>
          </p:cNvSpPr>
          <p:nvPr/>
        </p:nvSpPr>
        <p:spPr bwMode="auto">
          <a:xfrm>
            <a:off x="7464806" y="4072784"/>
            <a:ext cx="11716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Good Friday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Closed</a:t>
            </a: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5506470" y="3537998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2929618" y="1942678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2764977" y="3548945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5391950" y="1945864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45" y="211778"/>
            <a:ext cx="1153799" cy="12203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311866" y="395085"/>
            <a:ext cx="5989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5124918" y="4597406"/>
            <a:ext cx="178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4806" y="3505038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Day Camp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55" y="364850"/>
            <a:ext cx="1675469" cy="85615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83509" y="4878806"/>
            <a:ext cx="59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65417" y="4888321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2412" y="4864518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7498" y="4902144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5442" y="4868126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76615" y="4872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96402" y="23563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25261" y="23540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06228" y="23540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20419" y="23391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14625" y="23747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15828" y="234620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69004" y="31880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6212" y="31942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97939" y="32011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05554" y="32011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34022" y="32011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636421" y="321325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73120" y="403625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4167" y="40208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02055" y="40351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09670" y="400656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38138" y="40208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640537" y="404721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32411" y="152790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21723" y="15136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29338" y="14850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57806" y="149933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660205" y="15114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3" name="Text Box 95"/>
          <p:cNvSpPr txBox="1">
            <a:spLocks noChangeArrowheads="1"/>
          </p:cNvSpPr>
          <p:nvPr/>
        </p:nvSpPr>
        <p:spPr bwMode="auto">
          <a:xfrm>
            <a:off x="2860812" y="2793267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4" name="Text Box 124"/>
          <p:cNvSpPr txBox="1">
            <a:spLocks noChangeArrowheads="1"/>
          </p:cNvSpPr>
          <p:nvPr/>
        </p:nvSpPr>
        <p:spPr bwMode="auto">
          <a:xfrm>
            <a:off x="2920845" y="458730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159969" y="3997550"/>
            <a:ext cx="1186863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  <a:p>
            <a:pPr algn="ctr"/>
            <a:r>
              <a:rPr lang="en-US" sz="1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Baskin Robins</a:t>
            </a:r>
          </a:p>
          <a:p>
            <a:pPr algn="ctr"/>
            <a:r>
              <a:rPr lang="en-US" sz="1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Movie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519258" y="4044866"/>
            <a:ext cx="10759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  <a:p>
            <a:pPr algn="ctr"/>
            <a:r>
              <a:rPr lang="en-US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Mess Hall</a:t>
            </a:r>
            <a:endParaRPr lang="en-US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868360" y="4046130"/>
            <a:ext cx="103445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  <a:p>
            <a:pPr algn="ctr"/>
            <a:r>
              <a:rPr lang="en-US" sz="1600" dirty="0">
                <a:ln w="0"/>
                <a:solidFill>
                  <a:srgbClr val="ED7A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Nerf Wars</a:t>
            </a:r>
            <a:endParaRPr lang="en-US" sz="1600" b="0" cap="none" spc="0" dirty="0">
              <a:ln w="0"/>
              <a:solidFill>
                <a:srgbClr val="ED7A2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187123" y="4060860"/>
            <a:ext cx="97494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  <a:p>
            <a:pPr algn="ctr"/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Mess Hall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046791" y="1507913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0219775" y="1492901"/>
            <a:ext cx="82586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  <a:endParaRPr lang="en-US" sz="5400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</a:t>
            </a:r>
          </a:p>
        </p:txBody>
      </p:sp>
      <p:sp>
        <p:nvSpPr>
          <p:cNvPr id="80" name="Text Box 109"/>
          <p:cNvSpPr txBox="1">
            <a:spLocks noChangeArrowheads="1"/>
          </p:cNvSpPr>
          <p:nvPr/>
        </p:nvSpPr>
        <p:spPr bwMode="auto">
          <a:xfrm>
            <a:off x="5606491" y="5130412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1" name="Text Box 76"/>
          <p:cNvSpPr txBox="1">
            <a:spLocks noChangeArrowheads="1"/>
          </p:cNvSpPr>
          <p:nvPr/>
        </p:nvSpPr>
        <p:spPr bwMode="auto">
          <a:xfrm>
            <a:off x="2786846" y="5270102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8849910" y="445930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srgbClr val="3C9770">
                    <a:lumMod val="50000"/>
                  </a:srgbClr>
                </a:solidFill>
                <a:latin typeface="Arial" charset="0"/>
              </a:rPr>
              <a:t>Closed</a:t>
            </a:r>
          </a:p>
        </p:txBody>
      </p:sp>
      <p:sp>
        <p:nvSpPr>
          <p:cNvPr id="79" name="Rectangle 105"/>
          <p:cNvSpPr>
            <a:spLocks noChangeArrowheads="1"/>
          </p:cNvSpPr>
          <p:nvPr/>
        </p:nvSpPr>
        <p:spPr bwMode="auto">
          <a:xfrm>
            <a:off x="8952600" y="4933982"/>
            <a:ext cx="9210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Student</a:t>
            </a:r>
          </a:p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 Karate</a:t>
            </a:r>
          </a:p>
        </p:txBody>
      </p:sp>
    </p:spTree>
    <p:extLst>
      <p:ext uri="{BB962C8B-B14F-4D97-AF65-F5344CB8AC3E}">
        <p14:creationId xmlns:p14="http://schemas.microsoft.com/office/powerpoint/2010/main" val="42107966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6922" y="133737"/>
            <a:ext cx="782273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FEBRUARY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72" y="143207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1487" y="1642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0580" y="1681865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3417" y="1640004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9403" y="16495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0746" y="25829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4435" y="257345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2435" y="2563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26899" y="257819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22143" y="34735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09" y="3468801"/>
            <a:ext cx="4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5394" y="3454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1007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2344689" y="3905803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 </a:t>
            </a:r>
          </a:p>
        </p:txBody>
      </p:sp>
      <p:sp>
        <p:nvSpPr>
          <p:cNvPr id="44" name="Text Box 124"/>
          <p:cNvSpPr txBox="1">
            <a:spLocks noChangeArrowheads="1"/>
          </p:cNvSpPr>
          <p:nvPr/>
        </p:nvSpPr>
        <p:spPr bwMode="auto">
          <a:xfrm>
            <a:off x="5054111" y="3907921"/>
            <a:ext cx="2010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Testing Material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6" name="Text Box 58"/>
          <p:cNvSpPr txBox="1">
            <a:spLocks noChangeArrowheads="1"/>
          </p:cNvSpPr>
          <p:nvPr/>
        </p:nvSpPr>
        <p:spPr bwMode="auto">
          <a:xfrm>
            <a:off x="5257724" y="5560703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2624729" y="2990648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5414964" y="301823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5446138" y="212477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4659435" y="4955382"/>
            <a:ext cx="2653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5475249" y="4666209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2639656" y="4815259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50711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535692" y="173593"/>
            <a:ext cx="782273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FEBRUARY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381851" y="3675886"/>
            <a:ext cx="1452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Little Ninja</a:t>
            </a:r>
          </a:p>
          <a:p>
            <a:pPr algn="ctr"/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Testing</a:t>
            </a:r>
            <a:endParaRPr lang="en-US" sz="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2635635" y="5662880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2573184" y="2140699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8" name="Rectangle 105"/>
          <p:cNvSpPr>
            <a:spLocks noChangeArrowheads="1"/>
          </p:cNvSpPr>
          <p:nvPr/>
        </p:nvSpPr>
        <p:spPr bwMode="auto">
          <a:xfrm>
            <a:off x="9124052" y="4448198"/>
            <a:ext cx="9210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Student</a:t>
            </a:r>
          </a:p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 Karate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1342" y="2831601"/>
            <a:ext cx="1181734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SUNDAY is </a:t>
            </a:r>
          </a:p>
          <a:p>
            <a:pPr algn="ctr"/>
            <a:r>
              <a:rPr lang="en-US" sz="1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Father Daughter</a:t>
            </a:r>
          </a:p>
          <a:p>
            <a:pPr algn="ctr"/>
            <a:r>
              <a:rPr lang="en-US" sz="11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Karate Class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050879" y="3474198"/>
            <a:ext cx="8386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210409" y="61817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90660" y="615968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07242" y="1841823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dobe Gothic Std B"/>
              </a:rPr>
              <a:t>Early Release</a:t>
            </a:r>
          </a:p>
        </p:txBody>
      </p:sp>
    </p:spTree>
    <p:extLst>
      <p:ext uri="{BB962C8B-B14F-4D97-AF65-F5344CB8AC3E}">
        <p14:creationId xmlns:p14="http://schemas.microsoft.com/office/powerpoint/2010/main" val="18639614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191" y="892608"/>
            <a:ext cx="78227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AUGUST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2" y="209861"/>
            <a:ext cx="1153799" cy="1220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9" y="342294"/>
            <a:ext cx="1675469" cy="856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72" y="1432079"/>
            <a:ext cx="8697655" cy="4775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1487" y="1642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60580" y="1681865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3417" y="1640004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9403" y="16495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0746" y="25829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64435" y="257345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12435" y="2563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26899" y="257819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	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22143" y="34735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02909" y="3468801"/>
            <a:ext cx="4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45394" y="3454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41007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36" name="Text Box 124"/>
          <p:cNvSpPr txBox="1">
            <a:spLocks noChangeArrowheads="1"/>
          </p:cNvSpPr>
          <p:nvPr/>
        </p:nvSpPr>
        <p:spPr bwMode="auto">
          <a:xfrm>
            <a:off x="2344689" y="3905803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 </a:t>
            </a:r>
          </a:p>
        </p:txBody>
      </p:sp>
      <p:sp>
        <p:nvSpPr>
          <p:cNvPr id="37" name="Text Box 124"/>
          <p:cNvSpPr txBox="1">
            <a:spLocks noChangeArrowheads="1"/>
          </p:cNvSpPr>
          <p:nvPr/>
        </p:nvSpPr>
        <p:spPr bwMode="auto">
          <a:xfrm>
            <a:off x="5054111" y="3907921"/>
            <a:ext cx="2010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Testing Material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5257724" y="5560703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9" name="Text Box 101"/>
          <p:cNvSpPr txBox="1">
            <a:spLocks noChangeArrowheads="1"/>
          </p:cNvSpPr>
          <p:nvPr/>
        </p:nvSpPr>
        <p:spPr bwMode="auto">
          <a:xfrm>
            <a:off x="2624729" y="2990648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0" name="Text Box 101"/>
          <p:cNvSpPr txBox="1">
            <a:spLocks noChangeArrowheads="1"/>
          </p:cNvSpPr>
          <p:nvPr/>
        </p:nvSpPr>
        <p:spPr bwMode="auto">
          <a:xfrm>
            <a:off x="5414964" y="301823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41" name="Text Box 101"/>
          <p:cNvSpPr txBox="1">
            <a:spLocks noChangeArrowheads="1"/>
          </p:cNvSpPr>
          <p:nvPr/>
        </p:nvSpPr>
        <p:spPr bwMode="auto">
          <a:xfrm>
            <a:off x="5446138" y="2124779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72"/>
          <p:cNvSpPr txBox="1">
            <a:spLocks noChangeArrowheads="1"/>
          </p:cNvSpPr>
          <p:nvPr/>
        </p:nvSpPr>
        <p:spPr bwMode="auto">
          <a:xfrm>
            <a:off x="4659435" y="4955382"/>
            <a:ext cx="2653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3" name="Text Box 109"/>
          <p:cNvSpPr txBox="1">
            <a:spLocks noChangeArrowheads="1"/>
          </p:cNvSpPr>
          <p:nvPr/>
        </p:nvSpPr>
        <p:spPr bwMode="auto">
          <a:xfrm>
            <a:off x="5475249" y="4666209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4" name="Text Box 95"/>
          <p:cNvSpPr txBox="1">
            <a:spLocks noChangeArrowheads="1"/>
          </p:cNvSpPr>
          <p:nvPr/>
        </p:nvSpPr>
        <p:spPr bwMode="auto">
          <a:xfrm>
            <a:off x="2639656" y="4815259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50711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48" name="Text Box 124"/>
          <p:cNvSpPr txBox="1">
            <a:spLocks noChangeArrowheads="1"/>
          </p:cNvSpPr>
          <p:nvPr/>
        </p:nvSpPr>
        <p:spPr bwMode="auto">
          <a:xfrm>
            <a:off x="2635635" y="5662880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2602772" y="2069587"/>
            <a:ext cx="1168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0" name="Rectangle 105"/>
          <p:cNvSpPr>
            <a:spLocks noChangeArrowheads="1"/>
          </p:cNvSpPr>
          <p:nvPr/>
        </p:nvSpPr>
        <p:spPr bwMode="auto">
          <a:xfrm>
            <a:off x="9124052" y="4448198"/>
            <a:ext cx="9210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Student</a:t>
            </a:r>
          </a:p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 Karate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24226" y="6376147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964822" y="6369905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582016" y="888401"/>
            <a:ext cx="78227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AUGUST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7826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5058" y="865256"/>
            <a:ext cx="782273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JANUARY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71548" y="817628"/>
            <a:ext cx="782273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JANUARY</a:t>
            </a:r>
            <a:endParaRPr lang="en-US" sz="54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1" y="-176431"/>
            <a:ext cx="5329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61" y="211778"/>
            <a:ext cx="1153799" cy="122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67" y="364850"/>
            <a:ext cx="1675469" cy="856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78" y="1432079"/>
            <a:ext cx="8697655" cy="477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1487" y="1642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0580" y="16818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214" y="16708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982" y="16707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3417" y="1640004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9403" y="164952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690" y="258773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0746" y="25829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311" y="51912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4435" y="257345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927" y="51975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2435" y="256392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903" y="258773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306" y="34687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26899" y="25781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22143" y="34735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2909" y="3468801"/>
            <a:ext cx="4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5101" y="344975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671" y="43736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5394" y="345451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874" y="346404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6419" y="43593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4144" y="4368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0633" y="43784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690" y="43736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3592" y="43546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1007" y="51785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8919" y="52023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5387" y="52118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9" name="Text Box 76"/>
          <p:cNvSpPr txBox="1">
            <a:spLocks noChangeArrowheads="1"/>
          </p:cNvSpPr>
          <p:nvPr/>
        </p:nvSpPr>
        <p:spPr bwMode="auto">
          <a:xfrm>
            <a:off x="5366252" y="2245303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5202393" y="4017409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 </a:t>
            </a:r>
          </a:p>
        </p:txBody>
      </p:sp>
      <p:sp>
        <p:nvSpPr>
          <p:cNvPr id="44" name="Text Box 124"/>
          <p:cNvSpPr txBox="1">
            <a:spLocks noChangeArrowheads="1"/>
          </p:cNvSpPr>
          <p:nvPr/>
        </p:nvSpPr>
        <p:spPr bwMode="auto">
          <a:xfrm>
            <a:off x="2722134" y="4031784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6" name="Text Box 58"/>
          <p:cNvSpPr txBox="1">
            <a:spLocks noChangeArrowheads="1"/>
          </p:cNvSpPr>
          <p:nvPr/>
        </p:nvSpPr>
        <p:spPr bwMode="auto">
          <a:xfrm>
            <a:off x="2473141" y="5692023"/>
            <a:ext cx="1518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5515243" y="3136804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2576726" y="3085645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5544715" y="575344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1" name="Text Box 95"/>
          <p:cNvSpPr txBox="1">
            <a:spLocks noChangeArrowheads="1"/>
          </p:cNvSpPr>
          <p:nvPr/>
        </p:nvSpPr>
        <p:spPr bwMode="auto">
          <a:xfrm>
            <a:off x="2597209" y="2235198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4807719" y="4955382"/>
            <a:ext cx="2286000" cy="25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Bring A Buddy  Board Breaking</a:t>
            </a:r>
            <a:endParaRPr lang="en-US" sz="8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5573725" y="4694343"/>
            <a:ext cx="1331913" cy="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2550033" y="4885601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50858" y="1829961"/>
            <a:ext cx="8386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050879" y="4487454"/>
            <a:ext cx="8386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50711" y="51880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28362" y="1688005"/>
            <a:ext cx="1430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</a:t>
            </a:r>
          </a:p>
          <a:p>
            <a:pPr algn="ctr"/>
            <a:r>
              <a:rPr lang="en-US" sz="14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Nite Out Talent Show</a:t>
            </a:r>
          </a:p>
        </p:txBody>
      </p:sp>
      <p:sp>
        <p:nvSpPr>
          <p:cNvPr id="59" name="Rectangle 105"/>
          <p:cNvSpPr>
            <a:spLocks noChangeArrowheads="1"/>
          </p:cNvSpPr>
          <p:nvPr/>
        </p:nvSpPr>
        <p:spPr bwMode="auto">
          <a:xfrm>
            <a:off x="9124052" y="4448198"/>
            <a:ext cx="9210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Student</a:t>
            </a:r>
          </a:p>
          <a:p>
            <a:pPr algn="ctr"/>
            <a:r>
              <a:rPr lang="en-US" sz="1500" b="0" dirty="0">
                <a:solidFill>
                  <a:srgbClr val="002060"/>
                </a:solidFill>
                <a:latin typeface="Gill Sans Ultra Bold Condensed" pitchFamily="34" charset="0"/>
              </a:rPr>
              <a:t> Karate</a:t>
            </a:r>
          </a:p>
        </p:txBody>
      </p:sp>
    </p:spTree>
    <p:extLst>
      <p:ext uri="{BB962C8B-B14F-4D97-AF65-F5344CB8AC3E}">
        <p14:creationId xmlns:p14="http://schemas.microsoft.com/office/powerpoint/2010/main" val="12353547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66" y="1305899"/>
            <a:ext cx="7947120" cy="45205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0535" y="211778"/>
            <a:ext cx="825867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</a:t>
            </a:r>
            <a:endParaRPr lang="en-US" sz="5400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7983" y="6008765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68234" y="5986686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1" name="Group 223"/>
          <p:cNvGrpSpPr>
            <a:grpSpLocks/>
          </p:cNvGrpSpPr>
          <p:nvPr/>
        </p:nvGrpSpPr>
        <p:grpSpPr bwMode="auto">
          <a:xfrm>
            <a:off x="4898775" y="3604406"/>
            <a:ext cx="2286000" cy="685354"/>
            <a:chOff x="2103" y="2456"/>
            <a:chExt cx="1440" cy="492"/>
          </a:xfrm>
        </p:grpSpPr>
        <p:sp>
          <p:nvSpPr>
            <p:cNvPr id="13" name="Text Box 109"/>
            <p:cNvSpPr txBox="1">
              <a:spLocks noChangeArrowheads="1"/>
            </p:cNvSpPr>
            <p:nvPr/>
          </p:nvSpPr>
          <p:spPr bwMode="auto">
            <a:xfrm>
              <a:off x="2491" y="2683"/>
              <a:ext cx="83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FOCUS</a:t>
              </a:r>
              <a:r>
                <a:rPr lang="en-US" sz="1800" b="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5" name="Text Box 72"/>
            <p:cNvSpPr txBox="1">
              <a:spLocks noChangeArrowheads="1"/>
            </p:cNvSpPr>
            <p:nvPr/>
          </p:nvSpPr>
          <p:spPr bwMode="auto">
            <a:xfrm>
              <a:off x="2103" y="2456"/>
              <a:ext cx="14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rPr>
                <a:t>Bring A Buddy  Board Breaking</a:t>
              </a:r>
              <a:endParaRPr lang="en-US" sz="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18" name="Text Box 124"/>
          <p:cNvSpPr txBox="1">
            <a:spLocks noChangeArrowheads="1"/>
          </p:cNvSpPr>
          <p:nvPr/>
        </p:nvSpPr>
        <p:spPr bwMode="auto">
          <a:xfrm>
            <a:off x="6859600" y="4501198"/>
            <a:ext cx="11716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Closed</a:t>
            </a: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2882128" y="282404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2904061" y="3685450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3" name="Text Box 95"/>
          <p:cNvSpPr txBox="1">
            <a:spLocks noChangeArrowheads="1"/>
          </p:cNvSpPr>
          <p:nvPr/>
        </p:nvSpPr>
        <p:spPr bwMode="auto">
          <a:xfrm>
            <a:off x="6848638" y="5207330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Closed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5409574" y="3019217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6370693" y="4713336"/>
            <a:ext cx="2133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Merry Christmas 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2751640" y="2102423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45" y="211778"/>
            <a:ext cx="1153799" cy="122030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0002964" y="236595"/>
            <a:ext cx="825868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11866" y="395085"/>
            <a:ext cx="5989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2567340" y="4586796"/>
            <a:ext cx="178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3945" y="3633554"/>
            <a:ext cx="1237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Early Release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2597" y="2566933"/>
            <a:ext cx="75809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/>
                <a:solidFill>
                  <a:schemeClr val="accent3"/>
                </a:solidFill>
              </a:rPr>
              <a:t>Little</a:t>
            </a:r>
          </a:p>
          <a:p>
            <a:pPr algn="ctr"/>
            <a:r>
              <a:rPr lang="en-US" sz="1400" b="1" cap="none" spc="0" dirty="0">
                <a:ln/>
                <a:solidFill>
                  <a:schemeClr val="accent3"/>
                </a:solidFill>
                <a:effectLst/>
              </a:rPr>
              <a:t>Ninjas</a:t>
            </a:r>
          </a:p>
          <a:p>
            <a:pPr algn="ctr"/>
            <a:r>
              <a:rPr lang="en-US" sz="1400" b="1" dirty="0">
                <a:ln/>
                <a:solidFill>
                  <a:schemeClr val="accent3"/>
                </a:solidFill>
              </a:rPr>
              <a:t>Testing</a:t>
            </a:r>
            <a:endParaRPr lang="en-US" sz="1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1303" y="4491024"/>
            <a:ext cx="1040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No Classes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55" y="364850"/>
            <a:ext cx="1675469" cy="85615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496272" y="1750550"/>
            <a:ext cx="11272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Christ</a:t>
            </a:r>
            <a:r>
              <a:rPr lang="en-US" sz="1600" b="1" cap="none" spc="0" dirty="0">
                <a:ln/>
                <a:solidFill>
                  <a:schemeClr val="accent4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</a:t>
            </a:r>
          </a:p>
          <a:p>
            <a:pPr algn="ctr"/>
            <a:r>
              <a:rPr lang="en-US" sz="1600" b="1" dirty="0">
                <a:ln/>
                <a:solidFill>
                  <a:schemeClr val="accent4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Dessert </a:t>
            </a:r>
          </a:p>
          <a:p>
            <a:pPr algn="ctr"/>
            <a:r>
              <a:rPr lang="en-US" sz="1600" b="1" dirty="0">
                <a:ln/>
                <a:solidFill>
                  <a:schemeClr val="accent4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Party</a:t>
            </a:r>
            <a:endParaRPr lang="en-US" sz="1600" b="1" cap="none" spc="0" dirty="0">
              <a:ln/>
              <a:solidFill>
                <a:schemeClr val="accent4"/>
              </a:solidFill>
              <a:effectLst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2085" y="4993110"/>
            <a:ext cx="59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65417" y="5031201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65276" y="4993110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16074" y="4973584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5442" y="4968142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62381" y="500152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96402" y="248498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25261" y="248268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06228" y="248268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20419" y="248204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14625" y="248908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87252" y="248908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69004" y="331660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50500" y="335141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97939" y="331548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05554" y="331548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34022" y="331548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636421" y="332755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73120" y="413627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12743" y="413515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02055" y="413515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09670" y="413515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38138" y="413515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640537" y="414722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32411" y="162792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21723" y="162792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29338" y="162792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57806" y="162792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660205" y="16399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8665" y="5492998"/>
            <a:ext cx="197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New Year</a:t>
            </a:r>
          </a:p>
        </p:txBody>
      </p:sp>
      <p:sp>
        <p:nvSpPr>
          <p:cNvPr id="73" name="Text Box 95"/>
          <p:cNvSpPr txBox="1">
            <a:spLocks noChangeArrowheads="1"/>
          </p:cNvSpPr>
          <p:nvPr/>
        </p:nvSpPr>
        <p:spPr bwMode="auto">
          <a:xfrm>
            <a:off x="5477658" y="2123752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74" name="Text Box 124"/>
          <p:cNvSpPr txBox="1">
            <a:spLocks noChangeArrowheads="1"/>
          </p:cNvSpPr>
          <p:nvPr/>
        </p:nvSpPr>
        <p:spPr bwMode="auto">
          <a:xfrm>
            <a:off x="2877616" y="5532153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2086" y="5528141"/>
            <a:ext cx="7404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Kata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562418" y="4197578"/>
            <a:ext cx="7248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851640" y="4201698"/>
            <a:ext cx="7248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136748" y="4201694"/>
            <a:ext cx="7248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496" y="5004783"/>
            <a:ext cx="7248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442964" y="4992532"/>
            <a:ext cx="7248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074962" y="5004890"/>
            <a:ext cx="7248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046791" y="1622217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9851147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833" y="1334084"/>
            <a:ext cx="7875638" cy="4305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1466" y="236595"/>
            <a:ext cx="776175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4982" y="5529794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5416" y="552979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1" name="Group 223"/>
          <p:cNvGrpSpPr>
            <a:grpSpLocks/>
          </p:cNvGrpSpPr>
          <p:nvPr/>
        </p:nvGrpSpPr>
        <p:grpSpPr bwMode="auto">
          <a:xfrm>
            <a:off x="5061962" y="3396929"/>
            <a:ext cx="2286000" cy="522373"/>
            <a:chOff x="2103" y="2456"/>
            <a:chExt cx="1440" cy="375"/>
          </a:xfrm>
        </p:grpSpPr>
        <p:sp>
          <p:nvSpPr>
            <p:cNvPr id="13" name="Text Box 109"/>
            <p:cNvSpPr txBox="1">
              <a:spLocks noChangeArrowheads="1"/>
            </p:cNvSpPr>
            <p:nvPr/>
          </p:nvSpPr>
          <p:spPr bwMode="auto">
            <a:xfrm>
              <a:off x="2451" y="2566"/>
              <a:ext cx="83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FOCUS</a:t>
              </a:r>
              <a:r>
                <a:rPr lang="en-US" sz="1800" b="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5" name="Text Box 72"/>
            <p:cNvSpPr txBox="1">
              <a:spLocks noChangeArrowheads="1"/>
            </p:cNvSpPr>
            <p:nvPr/>
          </p:nvSpPr>
          <p:spPr bwMode="auto">
            <a:xfrm>
              <a:off x="2103" y="2456"/>
              <a:ext cx="14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rPr>
                <a:t>Bring A Buddy  Board Breaking</a:t>
              </a:r>
              <a:endParaRPr lang="en-US" sz="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18" name="Text Box 124"/>
          <p:cNvSpPr txBox="1">
            <a:spLocks noChangeArrowheads="1"/>
          </p:cNvSpPr>
          <p:nvPr/>
        </p:nvSpPr>
        <p:spPr bwMode="auto">
          <a:xfrm>
            <a:off x="3023469" y="3494371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 </a:t>
            </a: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2997821" y="4294176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5632661" y="2695998"/>
            <a:ext cx="124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3" name="Text Box 95"/>
          <p:cNvSpPr txBox="1">
            <a:spLocks noChangeArrowheads="1"/>
          </p:cNvSpPr>
          <p:nvPr/>
        </p:nvSpPr>
        <p:spPr bwMode="auto">
          <a:xfrm>
            <a:off x="5632661" y="5064888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20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Rectangle 105"/>
          <p:cNvSpPr>
            <a:spLocks noChangeArrowheads="1"/>
          </p:cNvSpPr>
          <p:nvPr/>
        </p:nvSpPr>
        <p:spPr bwMode="auto">
          <a:xfrm>
            <a:off x="8569756" y="3144897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Karate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2939614" y="270132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5109101" y="4303026"/>
            <a:ext cx="692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Kata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5503758" y="1891427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61" y="211778"/>
            <a:ext cx="1153799" cy="122030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0027810" y="236595"/>
            <a:ext cx="776175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26203" y="395085"/>
            <a:ext cx="5173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2986306" y="1866456"/>
            <a:ext cx="16401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endParaRPr lang="en-US" sz="20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4" name="Text Box 76"/>
          <p:cNvSpPr txBox="1">
            <a:spLocks noChangeArrowheads="1"/>
          </p:cNvSpPr>
          <p:nvPr/>
        </p:nvSpPr>
        <p:spPr bwMode="auto">
          <a:xfrm>
            <a:off x="2811309" y="5080277"/>
            <a:ext cx="1373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0674" y="1608302"/>
            <a:ext cx="111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Early Release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0651" y="3915455"/>
            <a:ext cx="13724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Closed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327" y="4315347"/>
            <a:ext cx="24963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Happy Thanksgiving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17685" y="4693293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78377" y="4698482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04256" y="4740385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6536" y="4737747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71672" y="2462938"/>
            <a:ext cx="1063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accent3"/>
                </a:solidFill>
                <a:effectLst/>
              </a:rPr>
              <a:t>Holiday</a:t>
            </a:r>
          </a:p>
          <a:p>
            <a:pPr algn="ctr"/>
            <a:r>
              <a:rPr lang="en-US" sz="2000" b="1" dirty="0">
                <a:ln/>
                <a:solidFill>
                  <a:schemeClr val="accent3"/>
                </a:solidFill>
              </a:rPr>
              <a:t>Sale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8685" y="2277883"/>
            <a:ext cx="100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Veterans</a:t>
            </a:r>
          </a:p>
          <a:p>
            <a:pPr algn="ctr"/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Day Camp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67" y="364850"/>
            <a:ext cx="1675469" cy="85615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374827" y="4883642"/>
            <a:ext cx="1443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Christ</a:t>
            </a:r>
            <a:r>
              <a:rPr lang="en-US" sz="1600" b="1" cap="none" spc="0" dirty="0">
                <a:ln/>
                <a:solidFill>
                  <a:schemeClr val="accent4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</a:t>
            </a:r>
          </a:p>
          <a:p>
            <a:pPr algn="ctr"/>
            <a:r>
              <a:rPr lang="en-US" sz="1600" b="1" dirty="0">
                <a:ln/>
                <a:solidFill>
                  <a:schemeClr val="accent4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Dessert Party</a:t>
            </a:r>
            <a:endParaRPr lang="en-US" sz="1600" b="1" cap="none" spc="0" dirty="0">
              <a:ln/>
              <a:solidFill>
                <a:schemeClr val="accent4"/>
              </a:solidFill>
              <a:effectLst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76775" y="4777012"/>
            <a:ext cx="216748" cy="26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550336" y="4733918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  <p:sp>
        <p:nvSpPr>
          <p:cNvPr id="35" name="Rectangle 105"/>
          <p:cNvSpPr>
            <a:spLocks noChangeArrowheads="1"/>
          </p:cNvSpPr>
          <p:nvPr/>
        </p:nvSpPr>
        <p:spPr bwMode="auto">
          <a:xfrm>
            <a:off x="8633161" y="3166096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Karate</a:t>
            </a:r>
          </a:p>
        </p:txBody>
      </p:sp>
    </p:spTree>
    <p:extLst>
      <p:ext uri="{BB962C8B-B14F-4D97-AF65-F5344CB8AC3E}">
        <p14:creationId xmlns:p14="http://schemas.microsoft.com/office/powerpoint/2010/main" val="27273533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9900" y="236595"/>
            <a:ext cx="739306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4982" y="5529794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5416" y="552979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1" name="Group 223"/>
          <p:cNvGrpSpPr>
            <a:grpSpLocks/>
          </p:cNvGrpSpPr>
          <p:nvPr/>
        </p:nvGrpSpPr>
        <p:grpSpPr bwMode="auto">
          <a:xfrm>
            <a:off x="5106412" y="4164469"/>
            <a:ext cx="2286000" cy="516801"/>
            <a:chOff x="2131" y="3007"/>
            <a:chExt cx="1440" cy="371"/>
          </a:xfrm>
        </p:grpSpPr>
        <p:sp>
          <p:nvSpPr>
            <p:cNvPr id="13" name="Text Box 109"/>
            <p:cNvSpPr txBox="1">
              <a:spLocks noChangeArrowheads="1"/>
            </p:cNvSpPr>
            <p:nvPr/>
          </p:nvSpPr>
          <p:spPr bwMode="auto">
            <a:xfrm>
              <a:off x="2479" y="3117"/>
              <a:ext cx="839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FOCUS</a:t>
              </a:r>
              <a:r>
                <a:rPr lang="en-US" sz="1800" b="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5" name="Text Box 72"/>
            <p:cNvSpPr txBox="1">
              <a:spLocks noChangeArrowheads="1"/>
            </p:cNvSpPr>
            <p:nvPr/>
          </p:nvSpPr>
          <p:spPr bwMode="auto">
            <a:xfrm>
              <a:off x="2131" y="3007"/>
              <a:ext cx="14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rPr>
                <a:t>Bring A Buddy  Board Breaking</a:t>
              </a:r>
              <a:endParaRPr lang="en-US" sz="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18" name="Text Box 124"/>
          <p:cNvSpPr txBox="1">
            <a:spLocks noChangeArrowheads="1"/>
          </p:cNvSpPr>
          <p:nvPr/>
        </p:nvSpPr>
        <p:spPr bwMode="auto">
          <a:xfrm>
            <a:off x="5632661" y="3521408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3033596" y="4942093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3073141" y="3459891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3" name="Text Box 95"/>
          <p:cNvSpPr txBox="1">
            <a:spLocks noChangeArrowheads="1"/>
          </p:cNvSpPr>
          <p:nvPr/>
        </p:nvSpPr>
        <p:spPr bwMode="auto">
          <a:xfrm>
            <a:off x="5549430" y="4929338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20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Rectangle 105"/>
          <p:cNvSpPr>
            <a:spLocks noChangeArrowheads="1"/>
          </p:cNvSpPr>
          <p:nvPr/>
        </p:nvSpPr>
        <p:spPr bwMode="auto">
          <a:xfrm>
            <a:off x="8623163" y="3970386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2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Karate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5519441" y="2725362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2880858" y="4212311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2898994" y="2740767"/>
            <a:ext cx="1300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64186" y="2411760"/>
            <a:ext cx="9140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LN</a:t>
            </a:r>
          </a:p>
          <a:p>
            <a:pPr algn="ctr"/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Testing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10702" y="3913367"/>
            <a:ext cx="7248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61" y="211778"/>
            <a:ext cx="1153799" cy="12203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27" y="433505"/>
            <a:ext cx="1882321" cy="81827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0061793" y="231494"/>
            <a:ext cx="739306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2521" y="4361504"/>
            <a:ext cx="1266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Fall Fest Demo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9063" y="4716227"/>
            <a:ext cx="821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Report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Cards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26203" y="395085"/>
            <a:ext cx="5173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2412" y="1656117"/>
            <a:ext cx="16562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Parents</a:t>
            </a:r>
          </a:p>
          <a:p>
            <a:pPr algn="ctr"/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Night</a:t>
            </a:r>
          </a:p>
          <a:p>
            <a:pPr algn="ctr"/>
            <a:r>
              <a:rPr lang="en-US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Out</a:t>
            </a: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2823189" y="1992211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5640045" y="1980185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20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7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A801D-D016-480E-9EC1-A036F3E24392}"/>
              </a:ext>
            </a:extLst>
          </p:cNvPr>
          <p:cNvSpPr/>
          <p:nvPr/>
        </p:nvSpPr>
        <p:spPr>
          <a:xfrm>
            <a:off x="3325363" y="306505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2E4FD-1CBB-474F-8D89-3C024389E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14" y="149225"/>
            <a:ext cx="2095175" cy="1070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6287A-D6DE-429B-8FA2-D63847CDE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7" y="1364752"/>
            <a:ext cx="8697655" cy="477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5B891-6601-4ACA-B382-7368F23881E5}"/>
              </a:ext>
            </a:extLst>
          </p:cNvPr>
          <p:cNvSpPr txBox="1"/>
          <p:nvPr/>
        </p:nvSpPr>
        <p:spPr>
          <a:xfrm>
            <a:off x="4472571" y="51059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304A7-C8A0-4B33-A7FF-B2E2ADA427B7}"/>
              </a:ext>
            </a:extLst>
          </p:cNvPr>
          <p:cNvSpPr txBox="1"/>
          <p:nvPr/>
        </p:nvSpPr>
        <p:spPr>
          <a:xfrm>
            <a:off x="3046558" y="51302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7766E-8458-44EF-BDFE-A15DE5847D10}"/>
              </a:ext>
            </a:extLst>
          </p:cNvPr>
          <p:cNvSpPr txBox="1"/>
          <p:nvPr/>
        </p:nvSpPr>
        <p:spPr>
          <a:xfrm>
            <a:off x="1659311" y="429183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3731A-7591-4301-AEFE-1F449C968035}"/>
              </a:ext>
            </a:extLst>
          </p:cNvPr>
          <p:cNvSpPr txBox="1"/>
          <p:nvPr/>
        </p:nvSpPr>
        <p:spPr>
          <a:xfrm>
            <a:off x="5936839" y="51364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A50BA-9B3B-436E-B087-C8702EBEFEB0}"/>
              </a:ext>
            </a:extLst>
          </p:cNvPr>
          <p:cNvSpPr txBox="1"/>
          <p:nvPr/>
        </p:nvSpPr>
        <p:spPr>
          <a:xfrm>
            <a:off x="3130927" y="421866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A387B-AB48-4B9F-A4F6-AE075DE39B51}"/>
              </a:ext>
            </a:extLst>
          </p:cNvPr>
          <p:cNvSpPr txBox="1"/>
          <p:nvPr/>
        </p:nvSpPr>
        <p:spPr>
          <a:xfrm>
            <a:off x="8828424" y="514826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72846-4364-4872-B97F-B0609F03EFB1}"/>
              </a:ext>
            </a:extLst>
          </p:cNvPr>
          <p:cNvSpPr txBox="1"/>
          <p:nvPr/>
        </p:nvSpPr>
        <p:spPr>
          <a:xfrm>
            <a:off x="7407670" y="513028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146E9-C0FC-43E8-8BA1-FB62AEAFB569}"/>
              </a:ext>
            </a:extLst>
          </p:cNvPr>
          <p:cNvSpPr txBox="1"/>
          <p:nvPr/>
        </p:nvSpPr>
        <p:spPr>
          <a:xfrm>
            <a:off x="1685810" y="247836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82427-AF17-4592-93AB-8C6EFC073CA6}"/>
              </a:ext>
            </a:extLst>
          </p:cNvPr>
          <p:cNvSpPr txBox="1"/>
          <p:nvPr/>
        </p:nvSpPr>
        <p:spPr>
          <a:xfrm>
            <a:off x="1642078" y="51047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59E24-0741-4A02-B272-D7622F173CAD}"/>
              </a:ext>
            </a:extLst>
          </p:cNvPr>
          <p:cNvSpPr txBox="1"/>
          <p:nvPr/>
        </p:nvSpPr>
        <p:spPr>
          <a:xfrm>
            <a:off x="8784246" y="248103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15B80-FE62-4F04-B255-03521D78B9F3}"/>
              </a:ext>
            </a:extLst>
          </p:cNvPr>
          <p:cNvSpPr txBox="1"/>
          <p:nvPr/>
        </p:nvSpPr>
        <p:spPr>
          <a:xfrm>
            <a:off x="7429414" y="2478368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7A3DD6-8633-484D-B941-282DF475A669}"/>
              </a:ext>
            </a:extLst>
          </p:cNvPr>
          <p:cNvSpPr txBox="1"/>
          <p:nvPr/>
        </p:nvSpPr>
        <p:spPr>
          <a:xfrm>
            <a:off x="5981605" y="245932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9468B-F479-45A4-8430-B2289946E56D}"/>
              </a:ext>
            </a:extLst>
          </p:cNvPr>
          <p:cNvSpPr txBox="1"/>
          <p:nvPr/>
        </p:nvSpPr>
        <p:spPr>
          <a:xfrm>
            <a:off x="7407671" y="336826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4669D0-02CC-4CCF-AA2A-BA3EF7570D44}"/>
              </a:ext>
            </a:extLst>
          </p:cNvPr>
          <p:cNvSpPr txBox="1"/>
          <p:nvPr/>
        </p:nvSpPr>
        <p:spPr>
          <a:xfrm>
            <a:off x="4498811" y="248090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57D3D-7264-471B-AF90-BB708399C268}"/>
              </a:ext>
            </a:extLst>
          </p:cNvPr>
          <p:cNvSpPr txBox="1"/>
          <p:nvPr/>
        </p:nvSpPr>
        <p:spPr>
          <a:xfrm>
            <a:off x="3138378" y="247361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90358-92D6-40B5-A457-F5F1B61C7E15}"/>
              </a:ext>
            </a:extLst>
          </p:cNvPr>
          <p:cNvSpPr txBox="1"/>
          <p:nvPr/>
        </p:nvSpPr>
        <p:spPr>
          <a:xfrm>
            <a:off x="8836419" y="33539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729AB-3BFF-4C37-8CC5-BB5F4EB7C6FF}"/>
              </a:ext>
            </a:extLst>
          </p:cNvPr>
          <p:cNvSpPr txBox="1"/>
          <p:nvPr/>
        </p:nvSpPr>
        <p:spPr>
          <a:xfrm>
            <a:off x="5926788" y="33586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6075D-FB0D-45F5-AC75-C9D3E16B8EDE}"/>
              </a:ext>
            </a:extLst>
          </p:cNvPr>
          <p:cNvSpPr txBox="1"/>
          <p:nvPr/>
        </p:nvSpPr>
        <p:spPr>
          <a:xfrm>
            <a:off x="4540633" y="337301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51D7A7-1ECB-4E5F-BFEF-D88A3084D673}"/>
              </a:ext>
            </a:extLst>
          </p:cNvPr>
          <p:cNvSpPr txBox="1"/>
          <p:nvPr/>
        </p:nvSpPr>
        <p:spPr>
          <a:xfrm>
            <a:off x="3135690" y="336825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230A07-8F5E-4DD5-B00E-04765F0E143A}"/>
              </a:ext>
            </a:extLst>
          </p:cNvPr>
          <p:cNvSpPr txBox="1"/>
          <p:nvPr/>
        </p:nvSpPr>
        <p:spPr>
          <a:xfrm>
            <a:off x="1673592" y="334921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D5655E-5881-4FBF-B837-A85E770DC10D}"/>
              </a:ext>
            </a:extLst>
          </p:cNvPr>
          <p:cNvSpPr txBox="1"/>
          <p:nvPr/>
        </p:nvSpPr>
        <p:spPr>
          <a:xfrm>
            <a:off x="7372826" y="424431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72B45-E53A-4816-961E-124ECC60C1DE}"/>
              </a:ext>
            </a:extLst>
          </p:cNvPr>
          <p:cNvSpPr txBox="1"/>
          <p:nvPr/>
        </p:nvSpPr>
        <p:spPr>
          <a:xfrm>
            <a:off x="5978919" y="422345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5B6BA1-F57A-47D3-BE4D-693BE532AD22}"/>
              </a:ext>
            </a:extLst>
          </p:cNvPr>
          <p:cNvSpPr txBox="1"/>
          <p:nvPr/>
        </p:nvSpPr>
        <p:spPr>
          <a:xfrm>
            <a:off x="4545387" y="423297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69A354-925F-4943-A41F-A2F32AFC2A95}"/>
              </a:ext>
            </a:extLst>
          </p:cNvPr>
          <p:cNvSpPr txBox="1"/>
          <p:nvPr/>
        </p:nvSpPr>
        <p:spPr>
          <a:xfrm>
            <a:off x="8780640" y="427200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D927A6-6AB1-42C5-800C-32F076AE6390}"/>
              </a:ext>
            </a:extLst>
          </p:cNvPr>
          <p:cNvSpPr/>
          <p:nvPr/>
        </p:nvSpPr>
        <p:spPr>
          <a:xfrm>
            <a:off x="10553413" y="2450428"/>
            <a:ext cx="78227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1BA65-C81B-4381-9C6D-6D48E9DBEA9C}"/>
              </a:ext>
            </a:extLst>
          </p:cNvPr>
          <p:cNvSpPr/>
          <p:nvPr/>
        </p:nvSpPr>
        <p:spPr>
          <a:xfrm>
            <a:off x="3830431" y="4823846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879B94-ED20-4425-BAFA-35CC4CEF64DE}"/>
              </a:ext>
            </a:extLst>
          </p:cNvPr>
          <p:cNvSpPr/>
          <p:nvPr/>
        </p:nvSpPr>
        <p:spPr>
          <a:xfrm>
            <a:off x="5502452" y="449974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35" name="Text Box 101">
            <a:extLst>
              <a:ext uri="{FF2B5EF4-FFF2-40B4-BE49-F238E27FC236}">
                <a16:creationId xmlns:a16="http://schemas.microsoft.com/office/drawing/2014/main" id="{2CF63536-92BD-4DF8-B9D3-43148C8C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968" y="3598671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A3E4A-EF99-4E93-92FB-5193FD3F1D92}"/>
              </a:ext>
            </a:extLst>
          </p:cNvPr>
          <p:cNvSpPr/>
          <p:nvPr/>
        </p:nvSpPr>
        <p:spPr>
          <a:xfrm>
            <a:off x="5392462" y="358282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38" name="Text Box 95">
            <a:extLst>
              <a:ext uri="{FF2B5EF4-FFF2-40B4-BE49-F238E27FC236}">
                <a16:creationId xmlns:a16="http://schemas.microsoft.com/office/drawing/2014/main" id="{99BB4E51-EADE-4297-9708-8DC68457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767" y="2827262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EA4790-3ACC-4A88-B5C3-CD378183FCBF}"/>
              </a:ext>
            </a:extLst>
          </p:cNvPr>
          <p:cNvSpPr/>
          <p:nvPr/>
        </p:nvSpPr>
        <p:spPr>
          <a:xfrm>
            <a:off x="2636347" y="287249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43B16C-C985-4A37-B729-1C5BE3341E21}"/>
              </a:ext>
            </a:extLst>
          </p:cNvPr>
          <p:cNvSpPr/>
          <p:nvPr/>
        </p:nvSpPr>
        <p:spPr>
          <a:xfrm>
            <a:off x="2502635" y="4462843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095860-CE5D-439B-AD98-FAB1C9620B58}"/>
              </a:ext>
            </a:extLst>
          </p:cNvPr>
          <p:cNvSpPr txBox="1"/>
          <p:nvPr/>
        </p:nvSpPr>
        <p:spPr>
          <a:xfrm>
            <a:off x="7377291" y="15917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078366-732A-4372-B065-B33AEA44DB51}"/>
              </a:ext>
            </a:extLst>
          </p:cNvPr>
          <p:cNvSpPr txBox="1"/>
          <p:nvPr/>
        </p:nvSpPr>
        <p:spPr>
          <a:xfrm>
            <a:off x="8804347" y="1599581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E81B9B-F217-4961-AB7C-1B68EE2CEC62}"/>
              </a:ext>
            </a:extLst>
          </p:cNvPr>
          <p:cNvSpPr txBox="1"/>
          <p:nvPr/>
        </p:nvSpPr>
        <p:spPr>
          <a:xfrm>
            <a:off x="1623697" y="167571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AC753F-1E80-40BB-AC7C-D5A2735DA0A5}"/>
              </a:ext>
            </a:extLst>
          </p:cNvPr>
          <p:cNvSpPr txBox="1"/>
          <p:nvPr/>
        </p:nvSpPr>
        <p:spPr>
          <a:xfrm>
            <a:off x="3106405" y="16083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E9E1AD-4FCD-46FF-AB31-5EC4A69FDF59}"/>
              </a:ext>
            </a:extLst>
          </p:cNvPr>
          <p:cNvSpPr txBox="1"/>
          <p:nvPr/>
        </p:nvSpPr>
        <p:spPr>
          <a:xfrm>
            <a:off x="4509420" y="1598769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DB2002-8CAA-45E4-9CB1-BDD093E7D935}"/>
              </a:ext>
            </a:extLst>
          </p:cNvPr>
          <p:cNvSpPr txBox="1"/>
          <p:nvPr/>
        </p:nvSpPr>
        <p:spPr>
          <a:xfrm>
            <a:off x="5937813" y="16002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53" name="Text Box 101">
            <a:extLst>
              <a:ext uri="{FF2B5EF4-FFF2-40B4-BE49-F238E27FC236}">
                <a16:creationId xmlns:a16="http://schemas.microsoft.com/office/drawing/2014/main" id="{892B0D46-3627-420C-9C1B-C679B051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326" y="1863865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4" name="Text Box 124">
            <a:extLst>
              <a:ext uri="{FF2B5EF4-FFF2-40B4-BE49-F238E27FC236}">
                <a16:creationId xmlns:a16="http://schemas.microsoft.com/office/drawing/2014/main" id="{96E729DB-81FA-451B-A5DB-202D7C59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761" y="1882915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57" name="Picture 71">
            <a:extLst>
              <a:ext uri="{FF2B5EF4-FFF2-40B4-BE49-F238E27FC236}">
                <a16:creationId xmlns:a16="http://schemas.microsoft.com/office/drawing/2014/main" id="{AE95BFFC-11A8-411A-8E22-2042590ABF26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3136" y="4442667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E73E759-AB04-4BDD-885D-34C6A566FF3E}"/>
              </a:ext>
            </a:extLst>
          </p:cNvPr>
          <p:cNvSpPr/>
          <p:nvPr/>
        </p:nvSpPr>
        <p:spPr>
          <a:xfrm>
            <a:off x="788349" y="2257940"/>
            <a:ext cx="78227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</a:t>
            </a:r>
          </a:p>
          <a:p>
            <a:pPr algn="ctr"/>
            <a:endParaRPr lang="en-US" sz="36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E7C04CD-309D-4A80-BFE6-37631AE25E1E}"/>
              </a:ext>
            </a:extLst>
          </p:cNvPr>
          <p:cNvSpPr/>
          <p:nvPr/>
        </p:nvSpPr>
        <p:spPr>
          <a:xfrm>
            <a:off x="5960947" y="6384117"/>
            <a:ext cx="36110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5:30-6:00</a:t>
            </a:r>
          </a:p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  <p:sp>
        <p:nvSpPr>
          <p:cNvPr id="67" name="Text Box 95">
            <a:extLst>
              <a:ext uri="{FF2B5EF4-FFF2-40B4-BE49-F238E27FC236}">
                <a16:creationId xmlns:a16="http://schemas.microsoft.com/office/drawing/2014/main" id="{A9A67AE8-7A0A-4C9B-86AD-C00B491ED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360" y="5384876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F8B1A8D3-E5CD-494A-83C7-42F33E971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723" y="-245255"/>
            <a:ext cx="1865741" cy="186574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D7B1339-E51B-4BEE-8BE6-6069905B2BE3}"/>
              </a:ext>
            </a:extLst>
          </p:cNvPr>
          <p:cNvSpPr txBox="1"/>
          <p:nvPr/>
        </p:nvSpPr>
        <p:spPr>
          <a:xfrm>
            <a:off x="507418" y="6395918"/>
            <a:ext cx="6115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6403B9-1362-4263-B598-41124A888823}"/>
              </a:ext>
            </a:extLst>
          </p:cNvPr>
          <p:cNvSpPr txBox="1"/>
          <p:nvPr/>
        </p:nvSpPr>
        <p:spPr>
          <a:xfrm>
            <a:off x="8787804" y="4413931"/>
            <a:ext cx="16191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Parent Student </a:t>
            </a:r>
            <a:r>
              <a:rPr lang="en-US" sz="1400" b="1" dirty="0">
                <a:solidFill>
                  <a:srgbClr val="0000FF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Family</a:t>
            </a:r>
            <a:r>
              <a:rPr lang="en-US" sz="1200" b="1" dirty="0">
                <a:solidFill>
                  <a:srgbClr val="0000FF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Karate</a:t>
            </a:r>
          </a:p>
        </p:txBody>
      </p:sp>
      <p:sp>
        <p:nvSpPr>
          <p:cNvPr id="55" name="Text Box 124">
            <a:extLst>
              <a:ext uri="{FF2B5EF4-FFF2-40B4-BE49-F238E27FC236}">
                <a16:creationId xmlns:a16="http://schemas.microsoft.com/office/drawing/2014/main" id="{E03747B7-C829-4041-B0F9-AADB8A62C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903" y="5427871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007A6C4-A4C0-4C45-A08B-86CF647FE9D0}"/>
              </a:ext>
            </a:extLst>
          </p:cNvPr>
          <p:cNvSpPr txBox="1"/>
          <p:nvPr/>
        </p:nvSpPr>
        <p:spPr>
          <a:xfrm>
            <a:off x="2835616" y="3829773"/>
            <a:ext cx="5061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 Narrow" panose="020B0606020202030204" pitchFamily="34" charset="0"/>
              </a:rPr>
              <a:t>SPRING        BREAK       CAMP</a:t>
            </a:r>
          </a:p>
        </p:txBody>
      </p:sp>
    </p:spTree>
    <p:extLst>
      <p:ext uri="{BB962C8B-B14F-4D97-AF65-F5344CB8AC3E}">
        <p14:creationId xmlns:p14="http://schemas.microsoft.com/office/powerpoint/2010/main" val="13612844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702" y="4"/>
            <a:ext cx="1218788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4122" y="1080205"/>
            <a:ext cx="59503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662" y="5832885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5416" y="5856710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12" y="308919"/>
            <a:ext cx="1279725" cy="1229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15" y="490268"/>
            <a:ext cx="1794817" cy="78023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914143" y="2672227"/>
            <a:ext cx="10481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Father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Daughter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Valentines</a:t>
            </a:r>
          </a:p>
          <a:p>
            <a:pPr algn="ctr"/>
            <a:r>
              <a:rPr lang="en-US" sz="1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Karate</a:t>
            </a:r>
            <a:endParaRPr lang="en-US" sz="1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0601" y="0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560582" y="0"/>
            <a:ext cx="16768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Rectangle 105"/>
          <p:cNvSpPr>
            <a:spLocks noChangeArrowheads="1"/>
          </p:cNvSpPr>
          <p:nvPr/>
        </p:nvSpPr>
        <p:spPr bwMode="auto">
          <a:xfrm>
            <a:off x="8574040" y="4720991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Karate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50318" y="4969468"/>
            <a:ext cx="5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76" y="1359083"/>
            <a:ext cx="7947120" cy="4520558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988515" y="4931325"/>
            <a:ext cx="59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316347" y="4931325"/>
            <a:ext cx="4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41706" y="4931325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30229" y="4910345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231872" y="4906357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576783" y="4911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972832" y="24231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301691" y="242090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582658" y="242090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896849" y="242026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191055" y="24272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529172" y="24272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945434" y="325481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85057" y="32536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574369" y="32536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81984" y="32536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210452" y="32536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512851" y="326577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956151" y="5060703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Kids </a:t>
            </a:r>
          </a:p>
          <a:p>
            <a:pPr algn="ctr"/>
            <a:r>
              <a:rPr lang="en-US" dirty="0"/>
              <a:t>Aikido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907070" y="2627473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Kids </a:t>
            </a:r>
          </a:p>
          <a:p>
            <a:pPr algn="ctr"/>
            <a:r>
              <a:rPr lang="en-US" dirty="0"/>
              <a:t>Aikido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862826" y="3497631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Kids </a:t>
            </a:r>
          </a:p>
          <a:p>
            <a:pPr algn="ctr"/>
            <a:r>
              <a:rPr lang="en-US" dirty="0"/>
              <a:t>Aikido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32932" y="4276094"/>
            <a:ext cx="2612901" cy="441430"/>
            <a:chOff x="4735054" y="5135138"/>
            <a:chExt cx="2612901" cy="441430"/>
          </a:xfrm>
        </p:grpSpPr>
        <p:sp>
          <p:nvSpPr>
            <p:cNvPr id="82" name="Text Box 378"/>
            <p:cNvSpPr txBox="1">
              <a:spLocks noChangeArrowheads="1"/>
            </p:cNvSpPr>
            <p:nvPr/>
          </p:nvSpPr>
          <p:spPr bwMode="auto">
            <a:xfrm>
              <a:off x="4743205" y="5268791"/>
              <a:ext cx="26047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Board Breaking</a:t>
              </a:r>
              <a:r>
                <a:rPr lang="en-US" altLang="en-US" sz="1400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!</a:t>
              </a:r>
            </a:p>
          </p:txBody>
        </p:sp>
        <p:sp>
          <p:nvSpPr>
            <p:cNvPr id="91" name="Text Box 378"/>
            <p:cNvSpPr txBox="1">
              <a:spLocks noChangeArrowheads="1"/>
            </p:cNvSpPr>
            <p:nvPr/>
          </p:nvSpPr>
          <p:spPr bwMode="auto">
            <a:xfrm>
              <a:off x="4735054" y="5135138"/>
              <a:ext cx="26047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Bring-a-buddy</a:t>
              </a:r>
              <a:endParaRPr lang="en-US" altLang="en-US" sz="1400" dirty="0">
                <a:solidFill>
                  <a:srgbClr val="D52E25"/>
                </a:solidFill>
                <a:latin typeface="Last Ninja" panose="020B0500000000000000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949550" y="407448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289173" y="40733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578485" y="40733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886100" y="40733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214568" y="40733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516967" y="408544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4897919" y="2817442"/>
            <a:ext cx="21659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 e a m w o r  k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3411564" y="2867754"/>
            <a:ext cx="11865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Discipline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2532984" y="3637503"/>
            <a:ext cx="16866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o n  t r o l 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5132059" y="3633025"/>
            <a:ext cx="15584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i t n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s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393356" y="4433760"/>
            <a:ext cx="17908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M e m o r y</a:t>
            </a:r>
            <a:endParaRPr lang="en-US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366154" y="4561367"/>
            <a:ext cx="12442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o c u s </a:t>
            </a:r>
          </a:p>
        </p:txBody>
      </p:sp>
      <p:sp>
        <p:nvSpPr>
          <p:cNvPr id="149" name="Rectangle 105"/>
          <p:cNvSpPr>
            <a:spLocks noChangeArrowheads="1"/>
          </p:cNvSpPr>
          <p:nvPr/>
        </p:nvSpPr>
        <p:spPr bwMode="auto">
          <a:xfrm>
            <a:off x="8852582" y="4176726"/>
            <a:ext cx="9210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0" dirty="0">
                <a:solidFill>
                  <a:schemeClr val="accent1"/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500" b="0" dirty="0">
                <a:solidFill>
                  <a:schemeClr val="accent1"/>
                </a:solidFill>
                <a:latin typeface="Gill Sans Ultra Bold Condensed" pitchFamily="34" charset="0"/>
              </a:rPr>
              <a:t>Student</a:t>
            </a:r>
          </a:p>
          <a:p>
            <a:pPr algn="ctr"/>
            <a:r>
              <a:rPr lang="en-US" sz="1500" b="0" dirty="0">
                <a:solidFill>
                  <a:schemeClr val="accent1"/>
                </a:solidFill>
                <a:latin typeface="Gill Sans Ultra Bold Condensed" pitchFamily="34" charset="0"/>
              </a:rPr>
              <a:t> Karate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69218" y="158683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08841" y="15661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598153" y="15661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05768" y="15661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34236" y="15661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536635" y="15782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080915" y="1926676"/>
            <a:ext cx="26164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o </a:t>
            </a:r>
            <a:r>
              <a:rPr lang="en-US" sz="2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 d i n a t i o 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172316" y="1921089"/>
            <a:ext cx="16690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a l a n c e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073334" y="5300657"/>
            <a:ext cx="26164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o </a:t>
            </a:r>
            <a:r>
              <a:rPr lang="en-US" sz="2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 d i n a t i o 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237414" y="5294044"/>
            <a:ext cx="16690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a l a n c e 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905723" y="1147729"/>
            <a:ext cx="59503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849545" y="3302181"/>
            <a:ext cx="114518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Early Release</a:t>
            </a:r>
            <a:endParaRPr lang="en-US" sz="140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073334" y="2654012"/>
            <a:ext cx="11951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  Day</a:t>
            </a:r>
          </a:p>
          <a:p>
            <a:pPr algn="ctr"/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Closed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825155" y="1906637"/>
            <a:ext cx="8915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Closed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74134" y="5063726"/>
            <a:ext cx="135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>
                  <a:solidFill>
                    <a:schemeClr val="bg1">
                      <a:alpha val="53000"/>
                    </a:schemeClr>
                  </a:solidFill>
                </a:ln>
                <a:solidFill>
                  <a:srgbClr val="FF5050"/>
                </a:solidFill>
                <a:latin typeface="Franklin Gothic Demi Cond" panose="020B0706030402020204" pitchFamily="34" charset="0"/>
              </a:rPr>
              <a:t>Parent’s </a:t>
            </a:r>
          </a:p>
          <a:p>
            <a:pPr algn="ctr"/>
            <a:r>
              <a:rPr lang="en-US" sz="2000" dirty="0">
                <a:ln w="0">
                  <a:solidFill>
                    <a:schemeClr val="bg1">
                      <a:alpha val="53000"/>
                    </a:schemeClr>
                  </a:solidFill>
                </a:ln>
                <a:solidFill>
                  <a:srgbClr val="FF5050"/>
                </a:solidFill>
                <a:latin typeface="Franklin Gothic Demi Cond" panose="020B0706030402020204" pitchFamily="34" charset="0"/>
              </a:rPr>
              <a:t>Night Out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626203" y="395412"/>
            <a:ext cx="5173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narVert">
                  <a:fgClr>
                    <a:srgbClr val="F5DB00"/>
                  </a:fgClr>
                  <a:bgClr>
                    <a:schemeClr val="bg1"/>
                  </a:bgClr>
                </a:patt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26203" y="395085"/>
            <a:ext cx="5173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narVert">
                  <a:fgClr>
                    <a:srgbClr val="F5DB00"/>
                  </a:fgClr>
                  <a:bgClr>
                    <a:schemeClr val="bg1"/>
                  </a:bgClr>
                </a:patt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</p:spTree>
    <p:extLst>
      <p:ext uri="{BB962C8B-B14F-4D97-AF65-F5344CB8AC3E}">
        <p14:creationId xmlns:p14="http://schemas.microsoft.com/office/powerpoint/2010/main" val="31998139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702" y="0"/>
            <a:ext cx="1218788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6000" y="1642874"/>
            <a:ext cx="55976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662" y="5832885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5416" y="5856710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12" y="308919"/>
            <a:ext cx="1279725" cy="122977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592402" y="435753"/>
            <a:ext cx="5173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narVert">
                  <a:fgClr>
                    <a:srgbClr val="F5DB00"/>
                  </a:fgClr>
                  <a:bgClr>
                    <a:schemeClr val="bg1"/>
                  </a:bgClr>
                </a:patt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narVert">
                <a:fgClr>
                  <a:srgbClr val="F5DB00"/>
                </a:fgClr>
                <a:bgClr>
                  <a:schemeClr val="bg1"/>
                </a:bgClr>
              </a:pattFill>
              <a:effectLst/>
              <a:latin typeface="Chinese Takeaway" panose="00000400000000000000" pitchFamily="2" charset="0"/>
              <a:cs typeface="Aharoni" panose="02010803020104030203" pitchFamily="2" charset="-79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15" y="490268"/>
            <a:ext cx="1794817" cy="78023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910888" y="1672319"/>
            <a:ext cx="55976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914143" y="2672227"/>
            <a:ext cx="10481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Father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Daughter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Valentines</a:t>
            </a:r>
          </a:p>
          <a:p>
            <a:pPr algn="ctr"/>
            <a:r>
              <a:rPr lang="en-US" sz="1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Karate</a:t>
            </a:r>
            <a:endParaRPr lang="en-US" sz="1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0601" y="0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560582" y="0"/>
            <a:ext cx="16768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Rectangle 105"/>
          <p:cNvSpPr>
            <a:spLocks noChangeArrowheads="1"/>
          </p:cNvSpPr>
          <p:nvPr/>
        </p:nvSpPr>
        <p:spPr bwMode="auto">
          <a:xfrm>
            <a:off x="8574040" y="4720991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Karate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50318" y="4969468"/>
            <a:ext cx="5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76" y="1359083"/>
            <a:ext cx="7947120" cy="4520558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984015" y="158141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311846" y="158141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37205" y="1581419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55224" y="1575187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242119" y="1585947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587030" y="159138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972832" y="242319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301691" y="242090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582658" y="242090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896849" y="242026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191055" y="24272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529172" y="24272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945434" y="325481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85057" y="32536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574369" y="32536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81984" y="32536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210452" y="325369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512851" y="326577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907070" y="1784766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Kids </a:t>
            </a:r>
          </a:p>
          <a:p>
            <a:pPr algn="ctr"/>
            <a:r>
              <a:rPr lang="en-US" dirty="0"/>
              <a:t>Aikido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907070" y="2627473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Kids </a:t>
            </a:r>
          </a:p>
          <a:p>
            <a:pPr algn="ctr"/>
            <a:r>
              <a:rPr lang="en-US" dirty="0"/>
              <a:t>Aikido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862826" y="3497631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Kids </a:t>
            </a:r>
          </a:p>
          <a:p>
            <a:pPr algn="ctr"/>
            <a:r>
              <a:rPr lang="en-US" dirty="0"/>
              <a:t>Aikido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32932" y="4276094"/>
            <a:ext cx="2612901" cy="441430"/>
            <a:chOff x="4735054" y="5135138"/>
            <a:chExt cx="2612901" cy="441430"/>
          </a:xfrm>
        </p:grpSpPr>
        <p:sp>
          <p:nvSpPr>
            <p:cNvPr id="82" name="Text Box 378"/>
            <p:cNvSpPr txBox="1">
              <a:spLocks noChangeArrowheads="1"/>
            </p:cNvSpPr>
            <p:nvPr/>
          </p:nvSpPr>
          <p:spPr bwMode="auto">
            <a:xfrm>
              <a:off x="4743205" y="5268791"/>
              <a:ext cx="26047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Board Breaking</a:t>
              </a:r>
              <a:r>
                <a:rPr lang="en-US" altLang="en-US" sz="1400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!</a:t>
              </a:r>
            </a:p>
          </p:txBody>
        </p:sp>
        <p:sp>
          <p:nvSpPr>
            <p:cNvPr id="91" name="Text Box 378"/>
            <p:cNvSpPr txBox="1">
              <a:spLocks noChangeArrowheads="1"/>
            </p:cNvSpPr>
            <p:nvPr/>
          </p:nvSpPr>
          <p:spPr bwMode="auto">
            <a:xfrm>
              <a:off x="4735054" y="5135138"/>
              <a:ext cx="26047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Bring-a-buddy</a:t>
              </a:r>
              <a:endParaRPr lang="en-US" altLang="en-US" sz="1400" dirty="0">
                <a:solidFill>
                  <a:srgbClr val="D52E25"/>
                </a:solidFill>
                <a:latin typeface="Last Ninja" panose="020B0500000000000000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949550" y="407448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289173" y="40733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578485" y="40733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886100" y="40733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214568" y="40733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516967" y="408544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4964643" y="2817442"/>
            <a:ext cx="21066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i s c i p l i n e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2308694" y="2821217"/>
            <a:ext cx="20281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 e a m w o r k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2532984" y="3637503"/>
            <a:ext cx="16866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o n  t r o l 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5132059" y="3633025"/>
            <a:ext cx="15584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i t n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s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393356" y="4433760"/>
            <a:ext cx="17908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M e m o r y</a:t>
            </a:r>
            <a:endParaRPr lang="en-US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366154" y="4561367"/>
            <a:ext cx="12442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o c u s </a:t>
            </a:r>
          </a:p>
        </p:txBody>
      </p:sp>
      <p:sp>
        <p:nvSpPr>
          <p:cNvPr id="149" name="Rectangle 105"/>
          <p:cNvSpPr>
            <a:spLocks noChangeArrowheads="1"/>
          </p:cNvSpPr>
          <p:nvPr/>
        </p:nvSpPr>
        <p:spPr bwMode="auto">
          <a:xfrm>
            <a:off x="8852582" y="4176726"/>
            <a:ext cx="9210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0" dirty="0">
                <a:solidFill>
                  <a:schemeClr val="accent1"/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500" b="0" dirty="0">
                <a:solidFill>
                  <a:schemeClr val="accent1"/>
                </a:solidFill>
                <a:latin typeface="Gill Sans Ultra Bold Condensed" pitchFamily="34" charset="0"/>
              </a:rPr>
              <a:t>Student</a:t>
            </a:r>
          </a:p>
          <a:p>
            <a:pPr algn="ctr"/>
            <a:r>
              <a:rPr lang="en-US" sz="1500" b="0" dirty="0">
                <a:solidFill>
                  <a:schemeClr val="accent1"/>
                </a:solidFill>
                <a:latin typeface="Gill Sans Ultra Bold Condensed" pitchFamily="34" charset="0"/>
              </a:rPr>
              <a:t> Karate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69218" y="492006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08841" y="49189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598153" y="49189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05768" y="49189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34236" y="491894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536635" y="493101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080915" y="5279476"/>
            <a:ext cx="26164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o </a:t>
            </a:r>
            <a:r>
              <a:rPr lang="en-US" sz="2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 d i n a t i o 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172316" y="5273889"/>
            <a:ext cx="16690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a l a n c e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836047" y="5122261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Kids </a:t>
            </a:r>
          </a:p>
          <a:p>
            <a:pPr algn="ctr"/>
            <a:r>
              <a:rPr lang="en-US" dirty="0"/>
              <a:t>Aikido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322377" y="1720756"/>
            <a:ext cx="18354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6600">
                  <a:solidFill>
                    <a:schemeClr val="accent2">
                      <a:alpha val="77000"/>
                    </a:schemeClr>
                  </a:solidFill>
                  <a:prstDash val="solid"/>
                </a:ln>
                <a:solidFill>
                  <a:srgbClr val="D52E25">
                    <a:alpha val="52000"/>
                  </a:srgb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Snow Cone Day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349318" y="2598109"/>
            <a:ext cx="18354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6600">
                  <a:solidFill>
                    <a:schemeClr val="accent2">
                      <a:alpha val="77000"/>
                    </a:schemeClr>
                  </a:solidFill>
                  <a:prstDash val="solid"/>
                </a:ln>
                <a:solidFill>
                  <a:srgbClr val="D52E25">
                    <a:alpha val="52000"/>
                  </a:srgb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Snow Cone Day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100583" y="2010249"/>
            <a:ext cx="26164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o </a:t>
            </a:r>
            <a:r>
              <a:rPr lang="en-US" sz="2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 d i n a t i o 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191984" y="2004662"/>
            <a:ext cx="16690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a l a n c e </a:t>
            </a:r>
          </a:p>
        </p:txBody>
      </p:sp>
    </p:spTree>
    <p:extLst>
      <p:ext uri="{BB962C8B-B14F-4D97-AF65-F5344CB8AC3E}">
        <p14:creationId xmlns:p14="http://schemas.microsoft.com/office/powerpoint/2010/main" val="18584299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702" y="0"/>
            <a:ext cx="1218788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4397" y="2100078"/>
            <a:ext cx="56297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662" y="5832885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5416" y="5856710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12" y="308919"/>
            <a:ext cx="1279725" cy="122977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666544" y="435753"/>
            <a:ext cx="5173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narVert">
                  <a:fgClr>
                    <a:srgbClr val="F5DB00"/>
                  </a:fgClr>
                  <a:bgClr>
                    <a:schemeClr val="bg1"/>
                  </a:bgClr>
                </a:patt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narVert">
                <a:fgClr>
                  <a:srgbClr val="F5DB00"/>
                </a:fgClr>
                <a:bgClr>
                  <a:schemeClr val="bg1"/>
                </a:bgClr>
              </a:pattFill>
              <a:effectLst/>
              <a:latin typeface="Chinese Takeaway" panose="00000400000000000000" pitchFamily="2" charset="0"/>
              <a:cs typeface="Aharoni" panose="02010803020104030203" pitchFamily="2" charset="-79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15" y="490268"/>
            <a:ext cx="1794817" cy="78023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909285" y="2104808"/>
            <a:ext cx="56297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914143" y="2672227"/>
            <a:ext cx="10481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Father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Daughter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Valentines</a:t>
            </a:r>
          </a:p>
          <a:p>
            <a:pPr algn="ctr"/>
            <a:r>
              <a:rPr lang="en-US" sz="1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Karate</a:t>
            </a:r>
            <a:endParaRPr lang="en-US" sz="1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0601" y="0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560583" y="0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Rectangle 105"/>
          <p:cNvSpPr>
            <a:spLocks noChangeArrowheads="1"/>
          </p:cNvSpPr>
          <p:nvPr/>
        </p:nvSpPr>
        <p:spPr bwMode="auto">
          <a:xfrm>
            <a:off x="8574040" y="4720991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Karate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50318" y="4969468"/>
            <a:ext cx="5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07" y="1400814"/>
            <a:ext cx="7947120" cy="4520558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7260334" y="1612567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580093" y="1625456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013511" y="2466315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341342" y="2466315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66701" y="2466315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84720" y="2460083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271615" y="2470843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616526" y="24762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002328" y="33080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331187" y="3305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12154" y="3305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926345" y="330516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220551" y="331219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558668" y="331219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974930" y="413971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314553" y="41385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603865" y="41385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11480" y="41385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239948" y="41385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542347" y="41506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002327" y="499043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331187" y="498573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915470" y="499773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244330" y="49827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031596" y="1622971"/>
            <a:ext cx="47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308733" y="1614359"/>
            <a:ext cx="47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14736" y="1622971"/>
            <a:ext cx="47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926345" y="1612567"/>
            <a:ext cx="47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620118" y="49809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8616527" y="49744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70" name="Text Box 378"/>
          <p:cNvSpPr txBox="1">
            <a:spLocks noChangeArrowheads="1"/>
          </p:cNvSpPr>
          <p:nvPr/>
        </p:nvSpPr>
        <p:spPr bwMode="auto">
          <a:xfrm>
            <a:off x="4756488" y="5164024"/>
            <a:ext cx="24522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D52E25"/>
                </a:solidFill>
                <a:latin typeface="Kristen ITC" panose="03050502040202030202" pitchFamily="66" charset="0"/>
              </a:rPr>
              <a:t>Bring a buddy</a:t>
            </a:r>
          </a:p>
        </p:txBody>
      </p:sp>
      <p:sp>
        <p:nvSpPr>
          <p:cNvPr id="125" name="Text Box 95"/>
          <p:cNvSpPr txBox="1">
            <a:spLocks noChangeArrowheads="1"/>
          </p:cNvSpPr>
          <p:nvPr/>
        </p:nvSpPr>
        <p:spPr bwMode="auto">
          <a:xfrm>
            <a:off x="2170025" y="3006878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</a:rPr>
              <a:t>Balance</a:t>
            </a:r>
            <a:endParaRPr lang="en-US" sz="18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6" name="Text Box 58"/>
          <p:cNvSpPr txBox="1">
            <a:spLocks noChangeArrowheads="1"/>
          </p:cNvSpPr>
          <p:nvPr/>
        </p:nvSpPr>
        <p:spPr bwMode="auto">
          <a:xfrm>
            <a:off x="4629681" y="3013156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27" name="Text Box 58"/>
          <p:cNvSpPr txBox="1">
            <a:spLocks noChangeArrowheads="1"/>
          </p:cNvSpPr>
          <p:nvPr/>
        </p:nvSpPr>
        <p:spPr bwMode="auto">
          <a:xfrm>
            <a:off x="5944869" y="3011058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28" name="Text Box 95"/>
          <p:cNvSpPr txBox="1">
            <a:spLocks noChangeArrowheads="1"/>
          </p:cNvSpPr>
          <p:nvPr/>
        </p:nvSpPr>
        <p:spPr bwMode="auto">
          <a:xfrm>
            <a:off x="3412643" y="3007864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</a:rPr>
              <a:t>Balance</a:t>
            </a:r>
            <a:endParaRPr lang="en-US" sz="18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0" name="Text Box 101"/>
          <p:cNvSpPr txBox="1">
            <a:spLocks noChangeArrowheads="1"/>
          </p:cNvSpPr>
          <p:nvPr/>
        </p:nvSpPr>
        <p:spPr bwMode="auto">
          <a:xfrm>
            <a:off x="2095788" y="3875932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51" name="Text Box 101"/>
          <p:cNvSpPr txBox="1">
            <a:spLocks noChangeArrowheads="1"/>
          </p:cNvSpPr>
          <p:nvPr/>
        </p:nvSpPr>
        <p:spPr bwMode="auto">
          <a:xfrm>
            <a:off x="3423135" y="3875938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52" name="Text Box 95"/>
          <p:cNvSpPr txBox="1">
            <a:spLocks noChangeArrowheads="1"/>
          </p:cNvSpPr>
          <p:nvPr/>
        </p:nvSpPr>
        <p:spPr bwMode="auto">
          <a:xfrm>
            <a:off x="4670434" y="3855589"/>
            <a:ext cx="123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Arial" charset="0"/>
              </a:rPr>
              <a:t>Teamwork</a:t>
            </a:r>
            <a:endParaRPr lang="en-US" sz="1800" b="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3" name="Text Box 95"/>
          <p:cNvSpPr txBox="1">
            <a:spLocks noChangeArrowheads="1"/>
          </p:cNvSpPr>
          <p:nvPr/>
        </p:nvSpPr>
        <p:spPr bwMode="auto">
          <a:xfrm>
            <a:off x="5997777" y="3855589"/>
            <a:ext cx="123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Arial" charset="0"/>
              </a:rPr>
              <a:t>Teamwork</a:t>
            </a:r>
            <a:endParaRPr lang="en-US" sz="1800" b="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4" name="Text Box 124"/>
          <p:cNvSpPr txBox="1">
            <a:spLocks noChangeArrowheads="1"/>
          </p:cNvSpPr>
          <p:nvPr/>
        </p:nvSpPr>
        <p:spPr bwMode="auto">
          <a:xfrm>
            <a:off x="2233743" y="4697468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55" name="Text Box 124"/>
          <p:cNvSpPr txBox="1">
            <a:spLocks noChangeArrowheads="1"/>
          </p:cNvSpPr>
          <p:nvPr/>
        </p:nvSpPr>
        <p:spPr bwMode="auto">
          <a:xfrm>
            <a:off x="3516851" y="4697961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rgbClr val="00B0F0"/>
                </a:solidFill>
                <a:latin typeface="Arial" charset="0"/>
              </a:rPr>
              <a:t> </a:t>
            </a:r>
          </a:p>
        </p:txBody>
      </p:sp>
      <p:sp>
        <p:nvSpPr>
          <p:cNvPr id="156" name="Text Box 124"/>
          <p:cNvSpPr txBox="1">
            <a:spLocks noChangeArrowheads="1"/>
          </p:cNvSpPr>
          <p:nvPr/>
        </p:nvSpPr>
        <p:spPr bwMode="auto">
          <a:xfrm>
            <a:off x="4774191" y="4686956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57" name="Text Box 124"/>
          <p:cNvSpPr txBox="1">
            <a:spLocks noChangeArrowheads="1"/>
          </p:cNvSpPr>
          <p:nvPr/>
        </p:nvSpPr>
        <p:spPr bwMode="auto">
          <a:xfrm>
            <a:off x="6086802" y="4702688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Fitness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158" name="Text Box 101"/>
          <p:cNvSpPr txBox="1">
            <a:spLocks noChangeArrowheads="1"/>
          </p:cNvSpPr>
          <p:nvPr/>
        </p:nvSpPr>
        <p:spPr bwMode="auto">
          <a:xfrm>
            <a:off x="2140727" y="5532635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charset="0"/>
              </a:rPr>
              <a:t>Memory</a:t>
            </a:r>
            <a:endParaRPr lang="en-US" sz="1800" b="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59" name="Text Box 101"/>
          <p:cNvSpPr txBox="1">
            <a:spLocks noChangeArrowheads="1"/>
          </p:cNvSpPr>
          <p:nvPr/>
        </p:nvSpPr>
        <p:spPr bwMode="auto">
          <a:xfrm>
            <a:off x="3423833" y="5532628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charset="0"/>
              </a:rPr>
              <a:t>Memory</a:t>
            </a:r>
            <a:endParaRPr lang="en-US" sz="1800" b="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1" name="Text Box 109"/>
          <p:cNvSpPr txBox="1">
            <a:spLocks noChangeArrowheads="1"/>
          </p:cNvSpPr>
          <p:nvPr/>
        </p:nvSpPr>
        <p:spPr bwMode="auto">
          <a:xfrm>
            <a:off x="4882888" y="5568183"/>
            <a:ext cx="1056266" cy="36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2" name="Text Box 109"/>
          <p:cNvSpPr txBox="1">
            <a:spLocks noChangeArrowheads="1"/>
          </p:cNvSpPr>
          <p:nvPr/>
        </p:nvSpPr>
        <p:spPr bwMode="auto">
          <a:xfrm>
            <a:off x="6170909" y="5558341"/>
            <a:ext cx="1056266" cy="36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5" name="Rectangle 105"/>
          <p:cNvSpPr>
            <a:spLocks noChangeArrowheads="1"/>
          </p:cNvSpPr>
          <p:nvPr/>
        </p:nvSpPr>
        <p:spPr bwMode="auto">
          <a:xfrm>
            <a:off x="8741527" y="5108190"/>
            <a:ext cx="9210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5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</a:t>
            </a:r>
          </a:p>
          <a:p>
            <a:pPr algn="ctr"/>
            <a:r>
              <a:rPr lang="en-US" sz="15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 Karate</a:t>
            </a:r>
          </a:p>
        </p:txBody>
      </p:sp>
      <p:sp>
        <p:nvSpPr>
          <p:cNvPr id="78" name="Text Box 378"/>
          <p:cNvSpPr txBox="1">
            <a:spLocks noChangeArrowheads="1"/>
          </p:cNvSpPr>
          <p:nvPr/>
        </p:nvSpPr>
        <p:spPr bwMode="auto">
          <a:xfrm>
            <a:off x="4758760" y="5373363"/>
            <a:ext cx="24522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D52E25"/>
                </a:solidFill>
                <a:latin typeface="Papyrus" panose="03070502060502030205" pitchFamily="66" charset="0"/>
              </a:rPr>
              <a:t>Board Breaking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56954" y="3698544"/>
            <a:ext cx="160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CC00"/>
                </a:solidFill>
                <a:latin typeface="Broadway" panose="04040905080B02020502" pitchFamily="82" charset="0"/>
              </a:rPr>
              <a:t>Little Ninja</a:t>
            </a:r>
          </a:p>
          <a:p>
            <a:pPr algn="ctr"/>
            <a:r>
              <a:rPr lang="en-US" sz="1400" dirty="0">
                <a:solidFill>
                  <a:srgbClr val="00CC00"/>
                </a:solidFill>
                <a:latin typeface="Broadway" panose="04040905080B02020502" pitchFamily="82" charset="0"/>
              </a:rPr>
              <a:t>Testing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692940" y="4441051"/>
            <a:ext cx="14334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>
                  <a:solidFill>
                    <a:srgbClr val="FFC000">
                      <a:alpha val="52000"/>
                    </a:srgbClr>
                  </a:solidFill>
                  <a:prstDash val="solid"/>
                </a:ln>
                <a:solidFill>
                  <a:srgbClr val="FF0000">
                    <a:alpha val="52000"/>
                  </a:srgb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Pajama Day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069964" y="3547154"/>
            <a:ext cx="26278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>
                  <a:solidFill>
                    <a:srgbClr val="FFC000">
                      <a:alpha val="52000"/>
                    </a:srgbClr>
                  </a:solidFill>
                  <a:prstDash val="solid"/>
                </a:ln>
                <a:solidFill>
                  <a:srgbClr val="FF0000">
                    <a:alpha val="52000"/>
                  </a:srgb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Tattoo / Face Paint Day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496841" y="2631912"/>
            <a:ext cx="18354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>
                  <a:solidFill>
                    <a:srgbClr val="FFC000">
                      <a:alpha val="52000"/>
                    </a:srgbClr>
                  </a:solidFill>
                  <a:prstDash val="solid"/>
                </a:ln>
                <a:solidFill>
                  <a:srgbClr val="FF0000">
                    <a:alpha val="52000"/>
                  </a:srgb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Snow Cone Day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737067" y="4435341"/>
            <a:ext cx="23593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>
                  <a:solidFill>
                    <a:srgbClr val="FFC000">
                      <a:alpha val="52000"/>
                    </a:srgbClr>
                  </a:solidFill>
                  <a:prstDash val="solid"/>
                </a:ln>
                <a:solidFill>
                  <a:srgbClr val="FF0000">
                    <a:alpha val="52000"/>
                  </a:srgb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Super Hero T-Shirt Day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428016" y="5217795"/>
            <a:ext cx="18354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>
                  <a:solidFill>
                    <a:srgbClr val="FFC000">
                      <a:alpha val="52000"/>
                    </a:srgbClr>
                  </a:solidFill>
                  <a:prstDash val="solid"/>
                </a:ln>
                <a:solidFill>
                  <a:srgbClr val="FF0000">
                    <a:alpha val="52000"/>
                  </a:srgb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Snow Cone Day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306728" y="3510218"/>
            <a:ext cx="10224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>
                  <a:solidFill>
                    <a:srgbClr val="FFC000">
                      <a:alpha val="52000"/>
                    </a:srgbClr>
                  </a:solidFill>
                  <a:prstDash val="solid"/>
                </a:ln>
                <a:solidFill>
                  <a:srgbClr val="FF0000">
                    <a:alpha val="52000"/>
                  </a:srgb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Hat Day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051313" y="2599843"/>
            <a:ext cx="17194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>
                  <a:solidFill>
                    <a:srgbClr val="FFC000">
                      <a:alpha val="52000"/>
                    </a:srgbClr>
                  </a:solidFill>
                  <a:prstDash val="solid"/>
                </a:ln>
                <a:solidFill>
                  <a:srgbClr val="FF0000">
                    <a:alpha val="52000"/>
                  </a:srgb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Crazy Hair</a:t>
            </a:r>
            <a:r>
              <a:rPr lang="en-US" sz="2000" b="1" cap="none" spc="0" dirty="0">
                <a:ln w="0">
                  <a:solidFill>
                    <a:srgbClr val="FFC000">
                      <a:alpha val="52000"/>
                    </a:srgbClr>
                  </a:solidFill>
                  <a:prstDash val="solid"/>
                </a:ln>
                <a:solidFill>
                  <a:srgbClr val="FF0000">
                    <a:alpha val="52000"/>
                  </a:srgb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Day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936566" y="2669662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Kids </a:t>
            </a:r>
          </a:p>
          <a:p>
            <a:pPr algn="ctr"/>
            <a:r>
              <a:rPr lang="en-US" dirty="0"/>
              <a:t>Aikido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936566" y="3512369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Kids </a:t>
            </a:r>
          </a:p>
          <a:p>
            <a:pPr algn="ctr"/>
            <a:r>
              <a:rPr lang="en-US" dirty="0"/>
              <a:t>Aikido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892322" y="4382527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Kids </a:t>
            </a:r>
          </a:p>
          <a:p>
            <a:pPr algn="ctr"/>
            <a:r>
              <a:rPr lang="en-US" dirty="0"/>
              <a:t>Aikido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986942" y="4973950"/>
            <a:ext cx="98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Kids Aikido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009023" y="1710900"/>
            <a:ext cx="653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Happy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4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of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July</a:t>
            </a:r>
          </a:p>
        </p:txBody>
      </p:sp>
    </p:spTree>
    <p:extLst>
      <p:ext uri="{BB962C8B-B14F-4D97-AF65-F5344CB8AC3E}">
        <p14:creationId xmlns:p14="http://schemas.microsoft.com/office/powerpoint/2010/main" val="38407704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702" y="0"/>
            <a:ext cx="1218788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4397" y="2100078"/>
            <a:ext cx="56297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662" y="5832885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5416" y="5856710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12" y="308919"/>
            <a:ext cx="1279725" cy="122977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666544" y="435753"/>
            <a:ext cx="5173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narVert">
                  <a:fgClr>
                    <a:srgbClr val="F5DB00"/>
                  </a:fgClr>
                  <a:bgClr>
                    <a:schemeClr val="bg1"/>
                  </a:bgClr>
                </a:patt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15" y="490268"/>
            <a:ext cx="1794817" cy="78023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909285" y="2104808"/>
            <a:ext cx="56297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914143" y="2672227"/>
            <a:ext cx="10481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Father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Daughter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Valentines</a:t>
            </a:r>
          </a:p>
          <a:p>
            <a:pPr algn="ctr"/>
            <a:r>
              <a:rPr lang="en-US" sz="1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Karate</a:t>
            </a:r>
            <a:endParaRPr lang="en-US" sz="1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0601" y="0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560583" y="0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Rectangle 105"/>
          <p:cNvSpPr>
            <a:spLocks noChangeArrowheads="1"/>
          </p:cNvSpPr>
          <p:nvPr/>
        </p:nvSpPr>
        <p:spPr bwMode="auto">
          <a:xfrm>
            <a:off x="8574040" y="4720991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Karate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50318" y="4969468"/>
            <a:ext cx="5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07" y="1400814"/>
            <a:ext cx="7947120" cy="4520558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7260334" y="1612567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580093" y="1625456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013511" y="2466315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341342" y="2466315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66701" y="2466315"/>
            <a:ext cx="42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84720" y="2460083"/>
            <a:ext cx="41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271615" y="2470843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616526" y="24762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002328" y="33080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331187" y="3305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12154" y="3305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926345" y="330516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220551" y="331219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558668" y="331219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974930" y="413971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382793" y="41385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603865" y="41385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11480" y="41385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239948" y="41385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542347" y="41506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002327" y="499043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331187" y="498573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915470" y="499773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244330" y="49827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031596" y="1622971"/>
            <a:ext cx="47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308733" y="1614359"/>
            <a:ext cx="47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14736" y="1622971"/>
            <a:ext cx="47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926345" y="1612567"/>
            <a:ext cx="47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620118" y="49809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8616527" y="49744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25" name="Text Box 95"/>
          <p:cNvSpPr txBox="1">
            <a:spLocks noChangeArrowheads="1"/>
          </p:cNvSpPr>
          <p:nvPr/>
        </p:nvSpPr>
        <p:spPr bwMode="auto">
          <a:xfrm>
            <a:off x="2207564" y="2085918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6" name="Text Box 58"/>
          <p:cNvSpPr txBox="1">
            <a:spLocks noChangeArrowheads="1"/>
          </p:cNvSpPr>
          <p:nvPr/>
        </p:nvSpPr>
        <p:spPr bwMode="auto">
          <a:xfrm>
            <a:off x="4667220" y="2092196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27" name="Text Box 58"/>
          <p:cNvSpPr txBox="1">
            <a:spLocks noChangeArrowheads="1"/>
          </p:cNvSpPr>
          <p:nvPr/>
        </p:nvSpPr>
        <p:spPr bwMode="auto">
          <a:xfrm>
            <a:off x="5982408" y="2090098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28" name="Text Box 95"/>
          <p:cNvSpPr txBox="1">
            <a:spLocks noChangeArrowheads="1"/>
          </p:cNvSpPr>
          <p:nvPr/>
        </p:nvSpPr>
        <p:spPr bwMode="auto">
          <a:xfrm>
            <a:off x="3450182" y="2086904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0" name="Text Box 101"/>
          <p:cNvSpPr txBox="1">
            <a:spLocks noChangeArrowheads="1"/>
          </p:cNvSpPr>
          <p:nvPr/>
        </p:nvSpPr>
        <p:spPr bwMode="auto">
          <a:xfrm>
            <a:off x="2133327" y="2954972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1" name="Text Box 101"/>
          <p:cNvSpPr txBox="1">
            <a:spLocks noChangeArrowheads="1"/>
          </p:cNvSpPr>
          <p:nvPr/>
        </p:nvSpPr>
        <p:spPr bwMode="auto">
          <a:xfrm>
            <a:off x="3460674" y="2954978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2" name="Text Box 95"/>
          <p:cNvSpPr txBox="1">
            <a:spLocks noChangeArrowheads="1"/>
          </p:cNvSpPr>
          <p:nvPr/>
        </p:nvSpPr>
        <p:spPr bwMode="auto">
          <a:xfrm>
            <a:off x="4707973" y="2934629"/>
            <a:ext cx="123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3" name="Text Box 95"/>
          <p:cNvSpPr txBox="1">
            <a:spLocks noChangeArrowheads="1"/>
          </p:cNvSpPr>
          <p:nvPr/>
        </p:nvSpPr>
        <p:spPr bwMode="auto">
          <a:xfrm>
            <a:off x="6035316" y="2934629"/>
            <a:ext cx="123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4" name="Text Box 124"/>
          <p:cNvSpPr txBox="1">
            <a:spLocks noChangeArrowheads="1"/>
          </p:cNvSpPr>
          <p:nvPr/>
        </p:nvSpPr>
        <p:spPr bwMode="auto">
          <a:xfrm>
            <a:off x="2271282" y="3850248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55" name="Text Box 124"/>
          <p:cNvSpPr txBox="1">
            <a:spLocks noChangeArrowheads="1"/>
          </p:cNvSpPr>
          <p:nvPr/>
        </p:nvSpPr>
        <p:spPr bwMode="auto">
          <a:xfrm>
            <a:off x="3554390" y="3850741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56" name="Text Box 124"/>
          <p:cNvSpPr txBox="1">
            <a:spLocks noChangeArrowheads="1"/>
          </p:cNvSpPr>
          <p:nvPr/>
        </p:nvSpPr>
        <p:spPr bwMode="auto">
          <a:xfrm>
            <a:off x="4811730" y="3839736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57" name="Text Box 124"/>
          <p:cNvSpPr txBox="1">
            <a:spLocks noChangeArrowheads="1"/>
          </p:cNvSpPr>
          <p:nvPr/>
        </p:nvSpPr>
        <p:spPr bwMode="auto">
          <a:xfrm>
            <a:off x="6124341" y="3855468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8" name="Text Box 101"/>
          <p:cNvSpPr txBox="1">
            <a:spLocks noChangeArrowheads="1"/>
          </p:cNvSpPr>
          <p:nvPr/>
        </p:nvSpPr>
        <p:spPr bwMode="auto">
          <a:xfrm>
            <a:off x="2178266" y="4685415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9" name="Text Box 101"/>
          <p:cNvSpPr txBox="1">
            <a:spLocks noChangeArrowheads="1"/>
          </p:cNvSpPr>
          <p:nvPr/>
        </p:nvSpPr>
        <p:spPr bwMode="auto">
          <a:xfrm>
            <a:off x="3461372" y="4685408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70" name="Text Box 378"/>
          <p:cNvSpPr txBox="1">
            <a:spLocks noChangeArrowheads="1"/>
          </p:cNvSpPr>
          <p:nvPr/>
        </p:nvSpPr>
        <p:spPr bwMode="auto">
          <a:xfrm>
            <a:off x="4701896" y="4474271"/>
            <a:ext cx="2604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D52E25"/>
                </a:solidFill>
                <a:latin typeface="Last Ninja" panose="020B0500000000000000" pitchFamily="34" charset="0"/>
              </a:rPr>
              <a:t>Board Breaking!</a:t>
            </a:r>
          </a:p>
        </p:txBody>
      </p:sp>
      <p:sp>
        <p:nvSpPr>
          <p:cNvPr id="71" name="Text Box 109"/>
          <p:cNvSpPr txBox="1">
            <a:spLocks noChangeArrowheads="1"/>
          </p:cNvSpPr>
          <p:nvPr/>
        </p:nvSpPr>
        <p:spPr bwMode="auto">
          <a:xfrm>
            <a:off x="4876183" y="4727563"/>
            <a:ext cx="1056266" cy="36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2" name="Text Box 109"/>
          <p:cNvSpPr txBox="1">
            <a:spLocks noChangeArrowheads="1"/>
          </p:cNvSpPr>
          <p:nvPr/>
        </p:nvSpPr>
        <p:spPr bwMode="auto">
          <a:xfrm>
            <a:off x="6164204" y="4717721"/>
            <a:ext cx="1056266" cy="36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5" name="Rectangle 105"/>
          <p:cNvSpPr>
            <a:spLocks noChangeArrowheads="1"/>
          </p:cNvSpPr>
          <p:nvPr/>
        </p:nvSpPr>
        <p:spPr bwMode="auto">
          <a:xfrm>
            <a:off x="8879140" y="4215744"/>
            <a:ext cx="9210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6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</a:t>
            </a:r>
          </a:p>
          <a:p>
            <a:pPr algn="ctr"/>
            <a:r>
              <a:rPr lang="en-US" sz="16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 Karate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5592" y="5163582"/>
            <a:ext cx="83613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Happy 4</a:t>
            </a:r>
            <a:r>
              <a:rPr lang="en-US" sz="32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July No Classes all Week Be Safe!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86682" y="3603750"/>
            <a:ext cx="78890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C2B2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 Camp – Encouraged to attend </a:t>
            </a:r>
            <a:r>
              <a:rPr lang="en-US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C2B2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Winshape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C2B2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Camp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781708" y="12521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Summer Camp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 Starts</a:t>
            </a:r>
          </a:p>
        </p:txBody>
      </p:sp>
      <p:sp>
        <p:nvSpPr>
          <p:cNvPr id="82" name="Text Box 125"/>
          <p:cNvSpPr txBox="1">
            <a:spLocks noChangeArrowheads="1"/>
          </p:cNvSpPr>
          <p:nvPr/>
        </p:nvSpPr>
        <p:spPr bwMode="auto">
          <a:xfrm>
            <a:off x="4935997" y="1795496"/>
            <a:ext cx="8334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oudy Old Style" pitchFamily="18" charset="0"/>
              </a:rPr>
              <a:t>Hat Day</a:t>
            </a:r>
          </a:p>
        </p:txBody>
      </p:sp>
      <p:sp>
        <p:nvSpPr>
          <p:cNvPr id="83" name="Text Box 156"/>
          <p:cNvSpPr txBox="1">
            <a:spLocks noChangeArrowheads="1"/>
          </p:cNvSpPr>
          <p:nvPr/>
        </p:nvSpPr>
        <p:spPr bwMode="auto">
          <a:xfrm>
            <a:off x="6205398" y="1812581"/>
            <a:ext cx="8334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oudy Old Style" pitchFamily="18" charset="0"/>
              </a:rPr>
              <a:t>Hat Day</a:t>
            </a:r>
          </a:p>
        </p:txBody>
      </p:sp>
      <p:sp>
        <p:nvSpPr>
          <p:cNvPr id="91" name="Text Box 132"/>
          <p:cNvSpPr txBox="1">
            <a:spLocks noChangeArrowheads="1"/>
          </p:cNvSpPr>
          <p:nvPr/>
        </p:nvSpPr>
        <p:spPr bwMode="auto">
          <a:xfrm>
            <a:off x="3359895" y="2660770"/>
            <a:ext cx="1130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oudy Old Style" pitchFamily="18" charset="0"/>
              </a:rPr>
              <a:t>Snow Cones</a:t>
            </a:r>
          </a:p>
        </p:txBody>
      </p:sp>
      <p:sp>
        <p:nvSpPr>
          <p:cNvPr id="92" name="Text Box 133"/>
          <p:cNvSpPr txBox="1">
            <a:spLocks noChangeArrowheads="1"/>
          </p:cNvSpPr>
          <p:nvPr/>
        </p:nvSpPr>
        <p:spPr bwMode="auto">
          <a:xfrm>
            <a:off x="2135686" y="2630479"/>
            <a:ext cx="1130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oudy Old Style" pitchFamily="18" charset="0"/>
              </a:rPr>
              <a:t>Snow Cones</a:t>
            </a:r>
          </a:p>
        </p:txBody>
      </p:sp>
      <p:sp>
        <p:nvSpPr>
          <p:cNvPr id="93" name="Text Box 122"/>
          <p:cNvSpPr txBox="1">
            <a:spLocks noChangeArrowheads="1"/>
          </p:cNvSpPr>
          <p:nvPr/>
        </p:nvSpPr>
        <p:spPr bwMode="auto">
          <a:xfrm>
            <a:off x="2207998" y="4400223"/>
            <a:ext cx="10732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Goudy Old Style" pitchFamily="18" charset="0"/>
              </a:rPr>
              <a:t>Snow Cones</a:t>
            </a:r>
          </a:p>
        </p:txBody>
      </p:sp>
      <p:sp>
        <p:nvSpPr>
          <p:cNvPr id="122" name="Text Box 123"/>
          <p:cNvSpPr txBox="1">
            <a:spLocks noChangeArrowheads="1"/>
          </p:cNvSpPr>
          <p:nvPr/>
        </p:nvSpPr>
        <p:spPr bwMode="auto">
          <a:xfrm>
            <a:off x="3474061" y="4421057"/>
            <a:ext cx="10732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Goudy Old Style" pitchFamily="18" charset="0"/>
              </a:rPr>
              <a:t>Snow Cones</a:t>
            </a:r>
          </a:p>
        </p:txBody>
      </p:sp>
      <p:sp>
        <p:nvSpPr>
          <p:cNvPr id="129" name="Text Box 182"/>
          <p:cNvSpPr txBox="1">
            <a:spLocks noChangeArrowheads="1"/>
          </p:cNvSpPr>
          <p:nvPr/>
        </p:nvSpPr>
        <p:spPr bwMode="auto">
          <a:xfrm>
            <a:off x="4900457" y="4147666"/>
            <a:ext cx="10842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oudy Old Style" pitchFamily="18" charset="0"/>
              </a:rPr>
              <a:t>T-Shirt Day</a:t>
            </a:r>
          </a:p>
        </p:txBody>
      </p:sp>
      <p:sp>
        <p:nvSpPr>
          <p:cNvPr id="131" name="Text Box 56"/>
          <p:cNvSpPr txBox="1">
            <a:spLocks noChangeArrowheads="1"/>
          </p:cNvSpPr>
          <p:nvPr/>
        </p:nvSpPr>
        <p:spPr bwMode="auto">
          <a:xfrm>
            <a:off x="4554476" y="2732019"/>
            <a:ext cx="1524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50" dirty="0">
                <a:solidFill>
                  <a:srgbClr val="FF0000"/>
                </a:solidFill>
                <a:latin typeface="Curlz MT" pitchFamily="82" charset="0"/>
              </a:rPr>
              <a:t>Funky Head Band Day</a:t>
            </a:r>
          </a:p>
        </p:txBody>
      </p:sp>
      <p:sp>
        <p:nvSpPr>
          <p:cNvPr id="133" name="Text Box 156"/>
          <p:cNvSpPr txBox="1">
            <a:spLocks noChangeArrowheads="1"/>
          </p:cNvSpPr>
          <p:nvPr/>
        </p:nvSpPr>
        <p:spPr bwMode="auto">
          <a:xfrm>
            <a:off x="2267717" y="3375056"/>
            <a:ext cx="10222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oudy Old Style" pitchFamily="18" charset="0"/>
              </a:rPr>
              <a:t>Tattoo Day</a:t>
            </a:r>
          </a:p>
        </p:txBody>
      </p:sp>
      <p:sp>
        <p:nvSpPr>
          <p:cNvPr id="134" name="Text Box 156"/>
          <p:cNvSpPr txBox="1">
            <a:spLocks noChangeArrowheads="1"/>
          </p:cNvSpPr>
          <p:nvPr/>
        </p:nvSpPr>
        <p:spPr bwMode="auto">
          <a:xfrm>
            <a:off x="4655869" y="3453979"/>
            <a:ext cx="130452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oudy Old Style" pitchFamily="18" charset="0"/>
              </a:rPr>
              <a:t>Face Paint Day</a:t>
            </a:r>
          </a:p>
        </p:txBody>
      </p:sp>
      <p:sp>
        <p:nvSpPr>
          <p:cNvPr id="135" name="Text Box 156"/>
          <p:cNvSpPr txBox="1">
            <a:spLocks noChangeArrowheads="1"/>
          </p:cNvSpPr>
          <p:nvPr/>
        </p:nvSpPr>
        <p:spPr bwMode="auto">
          <a:xfrm>
            <a:off x="6006875" y="3458095"/>
            <a:ext cx="130452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oudy Old Style" pitchFamily="18" charset="0"/>
              </a:rPr>
              <a:t>Face Paint Day</a:t>
            </a:r>
          </a:p>
        </p:txBody>
      </p:sp>
      <p:sp>
        <p:nvSpPr>
          <p:cNvPr id="136" name="Text Box 156"/>
          <p:cNvSpPr txBox="1">
            <a:spLocks noChangeArrowheads="1"/>
          </p:cNvSpPr>
          <p:nvPr/>
        </p:nvSpPr>
        <p:spPr bwMode="auto">
          <a:xfrm>
            <a:off x="3556493" y="3379540"/>
            <a:ext cx="10222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oudy Old Style" pitchFamily="18" charset="0"/>
              </a:rPr>
              <a:t>Tattoo Day</a:t>
            </a:r>
          </a:p>
        </p:txBody>
      </p:sp>
      <p:sp>
        <p:nvSpPr>
          <p:cNvPr id="137" name="Text Box 182"/>
          <p:cNvSpPr txBox="1">
            <a:spLocks noChangeArrowheads="1"/>
          </p:cNvSpPr>
          <p:nvPr/>
        </p:nvSpPr>
        <p:spPr bwMode="auto">
          <a:xfrm>
            <a:off x="6215022" y="4138931"/>
            <a:ext cx="10842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oudy Old Style" pitchFamily="18" charset="0"/>
              </a:rPr>
              <a:t>T-Shirt Day</a:t>
            </a:r>
          </a:p>
        </p:txBody>
      </p:sp>
      <p:sp>
        <p:nvSpPr>
          <p:cNvPr id="138" name="Text Box 56"/>
          <p:cNvSpPr txBox="1">
            <a:spLocks noChangeArrowheads="1"/>
          </p:cNvSpPr>
          <p:nvPr/>
        </p:nvSpPr>
        <p:spPr bwMode="auto">
          <a:xfrm>
            <a:off x="5831339" y="2736135"/>
            <a:ext cx="1524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50" dirty="0">
                <a:solidFill>
                  <a:srgbClr val="FF0000"/>
                </a:solidFill>
                <a:latin typeface="Curlz MT" pitchFamily="82" charset="0"/>
              </a:rPr>
              <a:t>Funky Head Band Day</a:t>
            </a:r>
          </a:p>
        </p:txBody>
      </p:sp>
    </p:spTree>
    <p:extLst>
      <p:ext uri="{BB962C8B-B14F-4D97-AF65-F5344CB8AC3E}">
        <p14:creationId xmlns:p14="http://schemas.microsoft.com/office/powerpoint/2010/main" val="23520462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702" y="0"/>
            <a:ext cx="1218788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8417" y="1704524"/>
            <a:ext cx="68480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endParaRPr lang="en-US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endParaRPr lang="en-US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662" y="5832885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5416" y="5856710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12" y="308919"/>
            <a:ext cx="1279725" cy="122977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666544" y="435753"/>
            <a:ext cx="5173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15" y="490268"/>
            <a:ext cx="1794817" cy="78023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847599" y="1737300"/>
            <a:ext cx="68480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14143" y="2672227"/>
            <a:ext cx="10481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Father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Daughter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Valentines</a:t>
            </a:r>
          </a:p>
          <a:p>
            <a:pPr algn="ctr"/>
            <a:r>
              <a:rPr lang="en-US" sz="1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Karate</a:t>
            </a:r>
            <a:endParaRPr lang="en-US" sz="1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0601" y="0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560583" y="0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Rectangle 105"/>
          <p:cNvSpPr>
            <a:spLocks noChangeArrowheads="1"/>
          </p:cNvSpPr>
          <p:nvPr/>
        </p:nvSpPr>
        <p:spPr bwMode="auto">
          <a:xfrm>
            <a:off x="8574040" y="4720991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Karate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50318" y="4969468"/>
            <a:ext cx="5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07" y="1400814"/>
            <a:ext cx="7947120" cy="4520558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7260334" y="1612567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580093" y="1625456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013511" y="2466315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341342" y="2466315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66702" y="2466315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84720" y="2460083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271616" y="2470843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616527" y="2476285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002328" y="33080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331187" y="3305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12154" y="33057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926345" y="330516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220551" y="331219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558668" y="331219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974930" y="413971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382793" y="41385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603865" y="41385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11480" y="41385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239948" y="41385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542347" y="41506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002327" y="499043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331187" y="498573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915470" y="499773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244330" y="498279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031596" y="1622971"/>
            <a:ext cx="47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308733" y="1614359"/>
            <a:ext cx="47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14736" y="1622971"/>
            <a:ext cx="47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926345" y="1612567"/>
            <a:ext cx="47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156954" y="3698544"/>
            <a:ext cx="160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CC00"/>
                </a:solidFill>
                <a:latin typeface="Broadway" panose="04040905080B02020502" pitchFamily="82" charset="0"/>
              </a:rPr>
              <a:t>Little Ninja</a:t>
            </a:r>
          </a:p>
          <a:p>
            <a:pPr algn="ctr"/>
            <a:r>
              <a:rPr lang="en-US" sz="1400" dirty="0">
                <a:solidFill>
                  <a:srgbClr val="00CC00"/>
                </a:solidFill>
                <a:latin typeface="Broadway" panose="04040905080B02020502" pitchFamily="82" charset="0"/>
              </a:rPr>
              <a:t>Testing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620118" y="498092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8616527" y="497447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125" name="Text Box 95"/>
          <p:cNvSpPr txBox="1">
            <a:spLocks noChangeArrowheads="1"/>
          </p:cNvSpPr>
          <p:nvPr/>
        </p:nvSpPr>
        <p:spPr bwMode="auto">
          <a:xfrm>
            <a:off x="2207564" y="2112044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6" name="Text Box 58"/>
          <p:cNvSpPr txBox="1">
            <a:spLocks noChangeArrowheads="1"/>
          </p:cNvSpPr>
          <p:nvPr/>
        </p:nvSpPr>
        <p:spPr bwMode="auto">
          <a:xfrm>
            <a:off x="4647289" y="4608878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27" name="Text Box 58"/>
          <p:cNvSpPr txBox="1">
            <a:spLocks noChangeArrowheads="1"/>
          </p:cNvSpPr>
          <p:nvPr/>
        </p:nvSpPr>
        <p:spPr bwMode="auto">
          <a:xfrm>
            <a:off x="5936351" y="4619843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28" name="Text Box 95"/>
          <p:cNvSpPr txBox="1">
            <a:spLocks noChangeArrowheads="1"/>
          </p:cNvSpPr>
          <p:nvPr/>
        </p:nvSpPr>
        <p:spPr bwMode="auto">
          <a:xfrm>
            <a:off x="3450182" y="2086904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9" name="Rectangle 105"/>
          <p:cNvSpPr>
            <a:spLocks noChangeArrowheads="1"/>
          </p:cNvSpPr>
          <p:nvPr/>
        </p:nvSpPr>
        <p:spPr bwMode="auto">
          <a:xfrm>
            <a:off x="8816734" y="1687024"/>
            <a:ext cx="9210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6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</a:t>
            </a:r>
          </a:p>
          <a:p>
            <a:pPr algn="ctr"/>
            <a:r>
              <a:rPr lang="en-US" sz="16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 Karate</a:t>
            </a:r>
          </a:p>
        </p:txBody>
      </p:sp>
      <p:sp>
        <p:nvSpPr>
          <p:cNvPr id="150" name="Text Box 101"/>
          <p:cNvSpPr txBox="1">
            <a:spLocks noChangeArrowheads="1"/>
          </p:cNvSpPr>
          <p:nvPr/>
        </p:nvSpPr>
        <p:spPr bwMode="auto">
          <a:xfrm>
            <a:off x="2133327" y="2954972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1" name="Text Box 101"/>
          <p:cNvSpPr txBox="1">
            <a:spLocks noChangeArrowheads="1"/>
          </p:cNvSpPr>
          <p:nvPr/>
        </p:nvSpPr>
        <p:spPr bwMode="auto">
          <a:xfrm>
            <a:off x="3460674" y="2954978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2" name="Text Box 95"/>
          <p:cNvSpPr txBox="1">
            <a:spLocks noChangeArrowheads="1"/>
          </p:cNvSpPr>
          <p:nvPr/>
        </p:nvSpPr>
        <p:spPr bwMode="auto">
          <a:xfrm>
            <a:off x="4707973" y="2934629"/>
            <a:ext cx="123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3" name="Text Box 95"/>
          <p:cNvSpPr txBox="1">
            <a:spLocks noChangeArrowheads="1"/>
          </p:cNvSpPr>
          <p:nvPr/>
        </p:nvSpPr>
        <p:spPr bwMode="auto">
          <a:xfrm>
            <a:off x="6035316" y="2934629"/>
            <a:ext cx="123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4" name="Text Box 124"/>
          <p:cNvSpPr txBox="1">
            <a:spLocks noChangeArrowheads="1"/>
          </p:cNvSpPr>
          <p:nvPr/>
        </p:nvSpPr>
        <p:spPr bwMode="auto">
          <a:xfrm>
            <a:off x="2271282" y="3819768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55" name="Text Box 124"/>
          <p:cNvSpPr txBox="1">
            <a:spLocks noChangeArrowheads="1"/>
          </p:cNvSpPr>
          <p:nvPr/>
        </p:nvSpPr>
        <p:spPr bwMode="auto">
          <a:xfrm>
            <a:off x="3554390" y="3805021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56" name="Text Box 124"/>
          <p:cNvSpPr txBox="1">
            <a:spLocks noChangeArrowheads="1"/>
          </p:cNvSpPr>
          <p:nvPr/>
        </p:nvSpPr>
        <p:spPr bwMode="auto">
          <a:xfrm>
            <a:off x="4811730" y="3824496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57" name="Text Box 124"/>
          <p:cNvSpPr txBox="1">
            <a:spLocks noChangeArrowheads="1"/>
          </p:cNvSpPr>
          <p:nvPr/>
        </p:nvSpPr>
        <p:spPr bwMode="auto">
          <a:xfrm>
            <a:off x="6124341" y="3809748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58" name="Text Box 101"/>
          <p:cNvSpPr txBox="1">
            <a:spLocks noChangeArrowheads="1"/>
          </p:cNvSpPr>
          <p:nvPr/>
        </p:nvSpPr>
        <p:spPr bwMode="auto">
          <a:xfrm>
            <a:off x="2178266" y="4624455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9" name="Text Box 101"/>
          <p:cNvSpPr txBox="1">
            <a:spLocks noChangeArrowheads="1"/>
          </p:cNvSpPr>
          <p:nvPr/>
        </p:nvSpPr>
        <p:spPr bwMode="auto">
          <a:xfrm>
            <a:off x="3461372" y="4624448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168" name="Group 167"/>
          <p:cNvGrpSpPr>
            <a:grpSpLocks/>
          </p:cNvGrpSpPr>
          <p:nvPr/>
        </p:nvGrpSpPr>
        <p:grpSpPr bwMode="auto">
          <a:xfrm>
            <a:off x="4429527" y="5071045"/>
            <a:ext cx="2471383" cy="781358"/>
            <a:chOff x="2687639" y="4857769"/>
            <a:chExt cx="2903539" cy="766765"/>
          </a:xfrm>
        </p:grpSpPr>
        <p:grpSp>
          <p:nvGrpSpPr>
            <p:cNvPr id="169" name="Group 223"/>
            <p:cNvGrpSpPr>
              <a:grpSpLocks/>
            </p:cNvGrpSpPr>
            <p:nvPr/>
          </p:nvGrpSpPr>
          <p:grpSpPr bwMode="auto">
            <a:xfrm>
              <a:off x="2687639" y="4857769"/>
              <a:ext cx="2903539" cy="766765"/>
              <a:chOff x="1693" y="3924"/>
              <a:chExt cx="1829" cy="483"/>
            </a:xfrm>
          </p:grpSpPr>
          <p:sp>
            <p:nvSpPr>
              <p:cNvPr id="171" name="Text Box 72"/>
              <p:cNvSpPr txBox="1">
                <a:spLocks noChangeArrowheads="1"/>
              </p:cNvSpPr>
              <p:nvPr/>
            </p:nvSpPr>
            <p:spPr bwMode="auto">
              <a:xfrm>
                <a:off x="1693" y="4198"/>
                <a:ext cx="1550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Gadugi" panose="020B0502040204020203" pitchFamily="34" charset="0"/>
                  </a:rPr>
                  <a:t>Bring-A-Buddy</a:t>
                </a:r>
                <a:endParaRPr lang="en-US" altLang="en-US" sz="1200" dirty="0">
                  <a:solidFill>
                    <a:schemeClr val="accent3">
                      <a:lumMod val="50000"/>
                    </a:schemeClr>
                  </a:solidFill>
                  <a:latin typeface="Gadugi" panose="020B0502040204020203" pitchFamily="34" charset="0"/>
                </a:endParaRPr>
              </a:p>
            </p:txBody>
          </p:sp>
          <p:pic>
            <p:nvPicPr>
              <p:cNvPr id="172" name="Picture 71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3104" y="3924"/>
                <a:ext cx="41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0" name="Text Box 378"/>
            <p:cNvSpPr txBox="1">
              <a:spLocks noChangeArrowheads="1"/>
            </p:cNvSpPr>
            <p:nvPr/>
          </p:nvSpPr>
          <p:spPr bwMode="auto">
            <a:xfrm>
              <a:off x="2794851" y="4877906"/>
              <a:ext cx="2286000" cy="510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solidFill>
                    <a:srgbClr val="D52E25"/>
                  </a:solidFill>
                  <a:latin typeface="Last Ninja" panose="020B0500000000000000" pitchFamily="34" charset="0"/>
                </a:rPr>
                <a:t>Board Breaking!</a:t>
              </a:r>
            </a:p>
          </p:txBody>
        </p:sp>
      </p:grpSp>
      <p:sp>
        <p:nvSpPr>
          <p:cNvPr id="173" name="Rectangle 105"/>
          <p:cNvSpPr>
            <a:spLocks noChangeArrowheads="1"/>
          </p:cNvSpPr>
          <p:nvPr/>
        </p:nvSpPr>
        <p:spPr bwMode="auto">
          <a:xfrm>
            <a:off x="2010411" y="5064196"/>
            <a:ext cx="160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Gill Sans MT" panose="020B0502020104020203" pitchFamily="34" charset="0"/>
              </a:rPr>
              <a:t>Memorial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Gill Sans MT" panose="020B0502020104020203" pitchFamily="34" charset="0"/>
              </a:rPr>
              <a:t>Day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Gill Sans MT" panose="020B0502020104020203" pitchFamily="34" charset="0"/>
              </a:rPr>
              <a:t>CLOSED</a:t>
            </a:r>
          </a:p>
        </p:txBody>
      </p:sp>
      <p:sp>
        <p:nvSpPr>
          <p:cNvPr id="71" name="Text Box 109"/>
          <p:cNvSpPr txBox="1">
            <a:spLocks noChangeArrowheads="1"/>
          </p:cNvSpPr>
          <p:nvPr/>
        </p:nvSpPr>
        <p:spPr bwMode="auto">
          <a:xfrm>
            <a:off x="4887358" y="2100078"/>
            <a:ext cx="1056266" cy="36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2" name="Text Box 109"/>
          <p:cNvSpPr txBox="1">
            <a:spLocks noChangeArrowheads="1"/>
          </p:cNvSpPr>
          <p:nvPr/>
        </p:nvSpPr>
        <p:spPr bwMode="auto">
          <a:xfrm>
            <a:off x="6175379" y="2090236"/>
            <a:ext cx="1056266" cy="36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4" name="Text Box 95"/>
          <p:cNvSpPr txBox="1">
            <a:spLocks noChangeArrowheads="1"/>
          </p:cNvSpPr>
          <p:nvPr/>
        </p:nvSpPr>
        <p:spPr bwMode="auto">
          <a:xfrm>
            <a:off x="3528842" y="5454451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5" name="Rectangle 105"/>
          <p:cNvSpPr>
            <a:spLocks noChangeArrowheads="1"/>
          </p:cNvSpPr>
          <p:nvPr/>
        </p:nvSpPr>
        <p:spPr bwMode="auto">
          <a:xfrm>
            <a:off x="8836399" y="5069319"/>
            <a:ext cx="9210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6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</a:t>
            </a:r>
          </a:p>
          <a:p>
            <a:pPr algn="ctr"/>
            <a:r>
              <a:rPr lang="en-US" sz="16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 Karate</a:t>
            </a:r>
          </a:p>
        </p:txBody>
      </p:sp>
    </p:spTree>
    <p:extLst>
      <p:ext uri="{BB962C8B-B14F-4D97-AF65-F5344CB8AC3E}">
        <p14:creationId xmlns:p14="http://schemas.microsoft.com/office/powerpoint/2010/main" val="36494995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779" y="0"/>
            <a:ext cx="1218788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4560" y="1704524"/>
            <a:ext cx="532517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662" y="5832885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5416" y="5856710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55" y="284068"/>
            <a:ext cx="1279725" cy="135348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666544" y="435753"/>
            <a:ext cx="5173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15" y="490268"/>
            <a:ext cx="1794817" cy="78023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923743" y="1737300"/>
            <a:ext cx="532517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914143" y="2672227"/>
            <a:ext cx="10481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Father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Daughter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Valentines</a:t>
            </a:r>
          </a:p>
          <a:p>
            <a:pPr algn="ctr"/>
            <a:r>
              <a:rPr lang="en-US" sz="1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Karate</a:t>
            </a:r>
            <a:endParaRPr lang="en-US" sz="1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55902" y="3797178"/>
            <a:ext cx="136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3" name="Rectangle 2"/>
          <p:cNvSpPr/>
          <p:nvPr/>
        </p:nvSpPr>
        <p:spPr>
          <a:xfrm>
            <a:off x="-100601" y="0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560583" y="0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2" name="Group 223"/>
          <p:cNvGrpSpPr>
            <a:grpSpLocks/>
          </p:cNvGrpSpPr>
          <p:nvPr/>
        </p:nvGrpSpPr>
        <p:grpSpPr bwMode="auto">
          <a:xfrm>
            <a:off x="4738483" y="4104067"/>
            <a:ext cx="2470075" cy="434339"/>
            <a:chOff x="1936" y="3530"/>
            <a:chExt cx="1656" cy="430"/>
          </a:xfrm>
        </p:grpSpPr>
        <p:sp>
          <p:nvSpPr>
            <p:cNvPr id="43" name="Text Box 57"/>
            <p:cNvSpPr txBox="1">
              <a:spLocks noChangeArrowheads="1"/>
            </p:cNvSpPr>
            <p:nvPr/>
          </p:nvSpPr>
          <p:spPr bwMode="auto">
            <a:xfrm>
              <a:off x="2792" y="3690"/>
              <a:ext cx="6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FOCUS</a:t>
              </a:r>
              <a:r>
                <a:rPr lang="en-US" sz="1800" b="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4" name="Text Box 109"/>
            <p:cNvSpPr txBox="1">
              <a:spLocks noChangeArrowheads="1"/>
            </p:cNvSpPr>
            <p:nvPr/>
          </p:nvSpPr>
          <p:spPr bwMode="auto">
            <a:xfrm>
              <a:off x="2124" y="3699"/>
              <a:ext cx="6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FOCUS</a:t>
              </a:r>
              <a:r>
                <a:rPr lang="en-US" sz="1800" b="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</p:txBody>
        </p:sp>
        <p:pic>
          <p:nvPicPr>
            <p:cNvPr id="45" name="Picture 7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36" y="3546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72"/>
            <p:cNvSpPr txBox="1">
              <a:spLocks noChangeArrowheads="1"/>
            </p:cNvSpPr>
            <p:nvPr/>
          </p:nvSpPr>
          <p:spPr bwMode="auto">
            <a:xfrm>
              <a:off x="2107" y="3530"/>
              <a:ext cx="14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rPr>
                <a:t>Bring A Buddy  Board Breaking</a:t>
              </a:r>
              <a:endParaRPr lang="en-US" sz="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endParaRPr>
            </a:p>
          </p:txBody>
        </p:sp>
        <p:pic>
          <p:nvPicPr>
            <p:cNvPr id="47" name="Picture 7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352" y="3555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Text Box 95"/>
          <p:cNvSpPr txBox="1">
            <a:spLocks noChangeArrowheads="1"/>
          </p:cNvSpPr>
          <p:nvPr/>
        </p:nvSpPr>
        <p:spPr bwMode="auto">
          <a:xfrm>
            <a:off x="5285209" y="2869793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9" name="Text Box 95"/>
          <p:cNvSpPr txBox="1">
            <a:spLocks noChangeArrowheads="1"/>
          </p:cNvSpPr>
          <p:nvPr/>
        </p:nvSpPr>
        <p:spPr bwMode="auto">
          <a:xfrm>
            <a:off x="5691068" y="3328010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20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4753462" y="1903911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1" name="Text Box 101"/>
          <p:cNvSpPr txBox="1">
            <a:spLocks noChangeArrowheads="1"/>
          </p:cNvSpPr>
          <p:nvPr/>
        </p:nvSpPr>
        <p:spPr bwMode="auto">
          <a:xfrm>
            <a:off x="6110182" y="1889465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124"/>
          <p:cNvSpPr txBox="1">
            <a:spLocks noChangeArrowheads="1"/>
          </p:cNvSpPr>
          <p:nvPr/>
        </p:nvSpPr>
        <p:spPr bwMode="auto">
          <a:xfrm>
            <a:off x="2255183" y="3446721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3" name="Text Box 124"/>
          <p:cNvSpPr txBox="1">
            <a:spLocks noChangeArrowheads="1"/>
          </p:cNvSpPr>
          <p:nvPr/>
        </p:nvSpPr>
        <p:spPr bwMode="auto">
          <a:xfrm>
            <a:off x="6214598" y="2679891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4" name="Text Box 124"/>
          <p:cNvSpPr txBox="1">
            <a:spLocks noChangeArrowheads="1"/>
          </p:cNvSpPr>
          <p:nvPr/>
        </p:nvSpPr>
        <p:spPr bwMode="auto">
          <a:xfrm>
            <a:off x="4923505" y="2696484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5" name="Text Box 76"/>
          <p:cNvSpPr txBox="1">
            <a:spLocks noChangeArrowheads="1"/>
          </p:cNvSpPr>
          <p:nvPr/>
        </p:nvSpPr>
        <p:spPr bwMode="auto">
          <a:xfrm>
            <a:off x="3373398" y="2679891"/>
            <a:ext cx="1300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Text Box 95"/>
          <p:cNvSpPr txBox="1">
            <a:spLocks noChangeArrowheads="1"/>
          </p:cNvSpPr>
          <p:nvPr/>
        </p:nvSpPr>
        <p:spPr bwMode="auto">
          <a:xfrm>
            <a:off x="2122482" y="2685560"/>
            <a:ext cx="123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2105784" y="4172015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3394846" y="4168243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4797706" y="3442100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0" name="Text Box 101"/>
          <p:cNvSpPr txBox="1">
            <a:spLocks noChangeArrowheads="1"/>
          </p:cNvSpPr>
          <p:nvPr/>
        </p:nvSpPr>
        <p:spPr bwMode="auto">
          <a:xfrm>
            <a:off x="6166049" y="3431973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" name="Text Box 124"/>
          <p:cNvSpPr txBox="1">
            <a:spLocks noChangeArrowheads="1"/>
          </p:cNvSpPr>
          <p:nvPr/>
        </p:nvSpPr>
        <p:spPr bwMode="auto">
          <a:xfrm>
            <a:off x="3500283" y="3440761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2" name="Rectangle 105"/>
          <p:cNvSpPr>
            <a:spLocks noChangeArrowheads="1"/>
          </p:cNvSpPr>
          <p:nvPr/>
        </p:nvSpPr>
        <p:spPr bwMode="auto">
          <a:xfrm>
            <a:off x="8574040" y="4720991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Karate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1744" y="1426501"/>
            <a:ext cx="7956533" cy="4516852"/>
          </a:xfrm>
          <a:prstGeom prst="rect">
            <a:avLst/>
          </a:prstGeom>
        </p:spPr>
      </p:pic>
      <p:sp>
        <p:nvSpPr>
          <p:cNvPr id="37" name="Text Box 95"/>
          <p:cNvSpPr txBox="1">
            <a:spLocks noChangeArrowheads="1"/>
          </p:cNvSpPr>
          <p:nvPr/>
        </p:nvSpPr>
        <p:spPr bwMode="auto">
          <a:xfrm>
            <a:off x="4813254" y="2206131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3" name="Text Box 95"/>
          <p:cNvSpPr txBox="1">
            <a:spLocks noChangeArrowheads="1"/>
          </p:cNvSpPr>
          <p:nvPr/>
        </p:nvSpPr>
        <p:spPr bwMode="auto">
          <a:xfrm>
            <a:off x="6111112" y="2206131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4" name="Text Box 95"/>
          <p:cNvSpPr txBox="1">
            <a:spLocks noChangeArrowheads="1"/>
          </p:cNvSpPr>
          <p:nvPr/>
        </p:nvSpPr>
        <p:spPr bwMode="auto">
          <a:xfrm>
            <a:off x="3471153" y="5391777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5" name="Text Box 101"/>
          <p:cNvSpPr txBox="1">
            <a:spLocks noChangeArrowheads="1"/>
          </p:cNvSpPr>
          <p:nvPr/>
        </p:nvSpPr>
        <p:spPr bwMode="auto">
          <a:xfrm>
            <a:off x="2113506" y="2951051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6" name="Text Box 101"/>
          <p:cNvSpPr txBox="1">
            <a:spLocks noChangeArrowheads="1"/>
          </p:cNvSpPr>
          <p:nvPr/>
        </p:nvSpPr>
        <p:spPr bwMode="auto">
          <a:xfrm>
            <a:off x="3440853" y="2951057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7" name="Text Box 95"/>
          <p:cNvSpPr txBox="1">
            <a:spLocks noChangeArrowheads="1"/>
          </p:cNvSpPr>
          <p:nvPr/>
        </p:nvSpPr>
        <p:spPr bwMode="auto">
          <a:xfrm>
            <a:off x="4689385" y="2993390"/>
            <a:ext cx="123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8" name="Text Box 95"/>
          <p:cNvSpPr txBox="1">
            <a:spLocks noChangeArrowheads="1"/>
          </p:cNvSpPr>
          <p:nvPr/>
        </p:nvSpPr>
        <p:spPr bwMode="auto">
          <a:xfrm>
            <a:off x="6016728" y="2993390"/>
            <a:ext cx="123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9" name="Text Box 124"/>
          <p:cNvSpPr txBox="1">
            <a:spLocks noChangeArrowheads="1"/>
          </p:cNvSpPr>
          <p:nvPr/>
        </p:nvSpPr>
        <p:spPr bwMode="auto">
          <a:xfrm>
            <a:off x="2293250" y="3865615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0" name="Text Box 124"/>
          <p:cNvSpPr txBox="1">
            <a:spLocks noChangeArrowheads="1"/>
          </p:cNvSpPr>
          <p:nvPr/>
        </p:nvSpPr>
        <p:spPr bwMode="auto">
          <a:xfrm>
            <a:off x="3576358" y="3850868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1" name="Text Box 124"/>
          <p:cNvSpPr txBox="1">
            <a:spLocks noChangeArrowheads="1"/>
          </p:cNvSpPr>
          <p:nvPr/>
        </p:nvSpPr>
        <p:spPr bwMode="auto">
          <a:xfrm>
            <a:off x="4831823" y="3832561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2" name="Text Box 124"/>
          <p:cNvSpPr txBox="1">
            <a:spLocks noChangeArrowheads="1"/>
          </p:cNvSpPr>
          <p:nvPr/>
        </p:nvSpPr>
        <p:spPr bwMode="auto">
          <a:xfrm>
            <a:off x="6144434" y="3817813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3" name="Text Box 101"/>
          <p:cNvSpPr txBox="1">
            <a:spLocks noChangeArrowheads="1"/>
          </p:cNvSpPr>
          <p:nvPr/>
        </p:nvSpPr>
        <p:spPr bwMode="auto">
          <a:xfrm>
            <a:off x="2246868" y="4636532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4" name="Text Box 101"/>
          <p:cNvSpPr txBox="1">
            <a:spLocks noChangeArrowheads="1"/>
          </p:cNvSpPr>
          <p:nvPr/>
        </p:nvSpPr>
        <p:spPr bwMode="auto">
          <a:xfrm>
            <a:off x="3529974" y="4636525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75" name="Group 223"/>
          <p:cNvGrpSpPr>
            <a:grpSpLocks/>
          </p:cNvGrpSpPr>
          <p:nvPr/>
        </p:nvGrpSpPr>
        <p:grpSpPr bwMode="auto">
          <a:xfrm>
            <a:off x="4705847" y="5276629"/>
            <a:ext cx="2624661" cy="511463"/>
            <a:chOff x="1936" y="3530"/>
            <a:chExt cx="1640" cy="476"/>
          </a:xfrm>
        </p:grpSpPr>
        <p:sp>
          <p:nvSpPr>
            <p:cNvPr id="77" name="Text Box 109"/>
            <p:cNvSpPr txBox="1">
              <a:spLocks noChangeArrowheads="1"/>
            </p:cNvSpPr>
            <p:nvPr/>
          </p:nvSpPr>
          <p:spPr bwMode="auto">
            <a:xfrm>
              <a:off x="2160" y="3662"/>
              <a:ext cx="660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Focus</a:t>
              </a:r>
              <a:endPara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endParaRPr>
            </a:p>
          </p:txBody>
        </p:sp>
        <p:pic>
          <p:nvPicPr>
            <p:cNvPr id="78" name="Picture 7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36" y="3546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 Box 72"/>
            <p:cNvSpPr txBox="1">
              <a:spLocks noChangeArrowheads="1"/>
            </p:cNvSpPr>
            <p:nvPr/>
          </p:nvSpPr>
          <p:spPr bwMode="auto">
            <a:xfrm>
              <a:off x="2107" y="3530"/>
              <a:ext cx="14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rPr>
                <a:t>Bring A Buddy  Board Breaking</a:t>
              </a:r>
              <a:endParaRPr lang="en-US" sz="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endParaRPr>
            </a:p>
          </p:txBody>
        </p:sp>
        <p:pic>
          <p:nvPicPr>
            <p:cNvPr id="80" name="Picture 7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336" y="3555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" name="Text Box 109"/>
          <p:cNvSpPr txBox="1">
            <a:spLocks noChangeArrowheads="1"/>
          </p:cNvSpPr>
          <p:nvPr/>
        </p:nvSpPr>
        <p:spPr bwMode="auto">
          <a:xfrm>
            <a:off x="6132517" y="5418900"/>
            <a:ext cx="1056266" cy="3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2" name="Text Box 58"/>
          <p:cNvSpPr txBox="1">
            <a:spLocks noChangeArrowheads="1"/>
          </p:cNvSpPr>
          <p:nvPr/>
        </p:nvSpPr>
        <p:spPr bwMode="auto">
          <a:xfrm>
            <a:off x="4672003" y="4614469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3" name="Text Box 58"/>
          <p:cNvSpPr txBox="1">
            <a:spLocks noChangeArrowheads="1"/>
          </p:cNvSpPr>
          <p:nvPr/>
        </p:nvSpPr>
        <p:spPr bwMode="auto">
          <a:xfrm>
            <a:off x="6005301" y="4610695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6" name="Text Box 95"/>
          <p:cNvSpPr txBox="1">
            <a:spLocks noChangeArrowheads="1"/>
          </p:cNvSpPr>
          <p:nvPr/>
        </p:nvSpPr>
        <p:spPr bwMode="auto">
          <a:xfrm>
            <a:off x="2221282" y="11605206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6" name="Rectangle 105"/>
          <p:cNvSpPr>
            <a:spLocks noChangeArrowheads="1"/>
          </p:cNvSpPr>
          <p:nvPr/>
        </p:nvSpPr>
        <p:spPr bwMode="auto">
          <a:xfrm>
            <a:off x="8517956" y="5447104"/>
            <a:ext cx="1600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Karate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58749" y="2052243"/>
            <a:ext cx="1067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Good Friday</a:t>
            </a:r>
          </a:p>
          <a:p>
            <a:pPr algn="ctr"/>
            <a:r>
              <a:rPr lang="en-US" sz="1400" dirty="0"/>
              <a:t>Closed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306719" y="1664847"/>
            <a:ext cx="5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036752" y="1664846"/>
            <a:ext cx="5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11208" y="4986907"/>
            <a:ext cx="5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50318" y="4969468"/>
            <a:ext cx="5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378737" y="2839502"/>
            <a:ext cx="1210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Parents Night </a:t>
            </a:r>
          </a:p>
          <a:p>
            <a:pPr algn="ctr"/>
            <a:r>
              <a:rPr lang="en-US" sz="1400" dirty="0"/>
              <a:t>Out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25191" y="1695644"/>
            <a:ext cx="6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Report </a:t>
            </a:r>
          </a:p>
          <a:p>
            <a:pPr algn="ctr"/>
            <a:r>
              <a:rPr lang="en-US" sz="1200" dirty="0"/>
              <a:t>Cards</a:t>
            </a:r>
          </a:p>
        </p:txBody>
      </p:sp>
      <p:sp>
        <p:nvSpPr>
          <p:cNvPr id="92" name="Text Box 101"/>
          <p:cNvSpPr txBox="1">
            <a:spLocks noChangeArrowheads="1"/>
          </p:cNvSpPr>
          <p:nvPr/>
        </p:nvSpPr>
        <p:spPr bwMode="auto">
          <a:xfrm>
            <a:off x="2103662" y="2203809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3" name="Text Box 101"/>
          <p:cNvSpPr txBox="1">
            <a:spLocks noChangeArrowheads="1"/>
          </p:cNvSpPr>
          <p:nvPr/>
        </p:nvSpPr>
        <p:spPr bwMode="auto">
          <a:xfrm>
            <a:off x="3460382" y="2189363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197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" y="0"/>
            <a:ext cx="121878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012" y="1299089"/>
            <a:ext cx="7875638" cy="430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17" y="45478"/>
            <a:ext cx="1279725" cy="13534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66544" y="347265"/>
            <a:ext cx="5173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15" y="283796"/>
            <a:ext cx="1794817" cy="7802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69967" y="1569789"/>
            <a:ext cx="68480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</a:t>
            </a:r>
          </a:p>
          <a:p>
            <a:pPr algn="ctr"/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58945" y="1549065"/>
            <a:ext cx="68480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</a:t>
            </a:r>
          </a:p>
          <a:p>
            <a:pPr algn="ctr"/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1" name="Group 223"/>
          <p:cNvGrpSpPr>
            <a:grpSpLocks/>
          </p:cNvGrpSpPr>
          <p:nvPr/>
        </p:nvGrpSpPr>
        <p:grpSpPr bwMode="auto">
          <a:xfrm>
            <a:off x="4826971" y="4163061"/>
            <a:ext cx="2534281" cy="607962"/>
            <a:chOff x="1936" y="3530"/>
            <a:chExt cx="1656" cy="430"/>
          </a:xfrm>
        </p:grpSpPr>
        <p:sp>
          <p:nvSpPr>
            <p:cNvPr id="12" name="Text Box 57"/>
            <p:cNvSpPr txBox="1">
              <a:spLocks noChangeArrowheads="1"/>
            </p:cNvSpPr>
            <p:nvPr/>
          </p:nvSpPr>
          <p:spPr bwMode="auto">
            <a:xfrm>
              <a:off x="2792" y="3690"/>
              <a:ext cx="6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FOCUS</a:t>
              </a:r>
              <a:r>
                <a:rPr lang="en-US" sz="1800" b="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3" name="Text Box 109"/>
            <p:cNvSpPr txBox="1">
              <a:spLocks noChangeArrowheads="1"/>
            </p:cNvSpPr>
            <p:nvPr/>
          </p:nvSpPr>
          <p:spPr bwMode="auto">
            <a:xfrm>
              <a:off x="2124" y="3699"/>
              <a:ext cx="6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FOCUS</a:t>
              </a:r>
              <a:r>
                <a:rPr lang="en-US" sz="1800" b="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</p:txBody>
        </p:sp>
        <p:pic>
          <p:nvPicPr>
            <p:cNvPr id="14" name="Picture 7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36" y="3546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72"/>
            <p:cNvSpPr txBox="1">
              <a:spLocks noChangeArrowheads="1"/>
            </p:cNvSpPr>
            <p:nvPr/>
          </p:nvSpPr>
          <p:spPr bwMode="auto">
            <a:xfrm>
              <a:off x="2107" y="3530"/>
              <a:ext cx="14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rPr>
                <a:t>Bring A Buddy  Board Breaking</a:t>
              </a:r>
              <a:endParaRPr lang="en-US" sz="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endParaRPr>
            </a:p>
          </p:txBody>
        </p:sp>
        <p:pic>
          <p:nvPicPr>
            <p:cNvPr id="16" name="Picture 7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352" y="3555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95"/>
          <p:cNvSpPr txBox="1">
            <a:spLocks noChangeArrowheads="1"/>
          </p:cNvSpPr>
          <p:nvPr/>
        </p:nvSpPr>
        <p:spPr bwMode="auto">
          <a:xfrm>
            <a:off x="2261781" y="1940664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Text Box 95"/>
          <p:cNvSpPr txBox="1">
            <a:spLocks noChangeArrowheads="1"/>
          </p:cNvSpPr>
          <p:nvPr/>
        </p:nvSpPr>
        <p:spPr bwMode="auto">
          <a:xfrm>
            <a:off x="3447138" y="1925275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20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4871445" y="1933422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6228165" y="1918976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Text Box 124"/>
          <p:cNvSpPr txBox="1">
            <a:spLocks noChangeArrowheads="1"/>
          </p:cNvSpPr>
          <p:nvPr/>
        </p:nvSpPr>
        <p:spPr bwMode="auto">
          <a:xfrm>
            <a:off x="2373893" y="3445096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6376827" y="2665154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Text Box 124"/>
          <p:cNvSpPr txBox="1">
            <a:spLocks noChangeArrowheads="1"/>
          </p:cNvSpPr>
          <p:nvPr/>
        </p:nvSpPr>
        <p:spPr bwMode="auto">
          <a:xfrm>
            <a:off x="5085734" y="2681747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4" name="Text Box 76"/>
          <p:cNvSpPr txBox="1">
            <a:spLocks noChangeArrowheads="1"/>
          </p:cNvSpPr>
          <p:nvPr/>
        </p:nvSpPr>
        <p:spPr bwMode="auto">
          <a:xfrm>
            <a:off x="3535627" y="2665154"/>
            <a:ext cx="1300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5" name="Text Box 95"/>
          <p:cNvSpPr txBox="1">
            <a:spLocks noChangeArrowheads="1"/>
          </p:cNvSpPr>
          <p:nvPr/>
        </p:nvSpPr>
        <p:spPr bwMode="auto">
          <a:xfrm>
            <a:off x="2255902" y="2639438"/>
            <a:ext cx="123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2135957" y="4241991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3498082" y="4241991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8" name="Text Box 101"/>
          <p:cNvSpPr txBox="1">
            <a:spLocks noChangeArrowheads="1"/>
          </p:cNvSpPr>
          <p:nvPr/>
        </p:nvSpPr>
        <p:spPr bwMode="auto">
          <a:xfrm>
            <a:off x="4960569" y="3500903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9" name="Text Box 101"/>
          <p:cNvSpPr txBox="1">
            <a:spLocks noChangeArrowheads="1"/>
          </p:cNvSpPr>
          <p:nvPr/>
        </p:nvSpPr>
        <p:spPr bwMode="auto">
          <a:xfrm>
            <a:off x="6235999" y="3491534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124"/>
          <p:cNvSpPr txBox="1">
            <a:spLocks noChangeArrowheads="1"/>
          </p:cNvSpPr>
          <p:nvPr/>
        </p:nvSpPr>
        <p:spPr bwMode="auto">
          <a:xfrm>
            <a:off x="3696173" y="349232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1" name="Rectangle 105"/>
          <p:cNvSpPr>
            <a:spLocks noChangeArrowheads="1"/>
          </p:cNvSpPr>
          <p:nvPr/>
        </p:nvSpPr>
        <p:spPr bwMode="auto">
          <a:xfrm>
            <a:off x="8574040" y="4057325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Karate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100601" y="0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713116" y="-4002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Text Box 101"/>
          <p:cNvSpPr txBox="1">
            <a:spLocks noChangeArrowheads="1"/>
          </p:cNvSpPr>
          <p:nvPr/>
        </p:nvSpPr>
        <p:spPr bwMode="auto">
          <a:xfrm>
            <a:off x="2206898" y="5138736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8" name="Text Box 101"/>
          <p:cNvSpPr txBox="1">
            <a:spLocks noChangeArrowheads="1"/>
          </p:cNvSpPr>
          <p:nvPr/>
        </p:nvSpPr>
        <p:spPr bwMode="auto">
          <a:xfrm>
            <a:off x="3563618" y="5124290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74106" y="4796984"/>
            <a:ext cx="253595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22694" y="4822211"/>
            <a:ext cx="253596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	</a:t>
            </a:r>
            <a:endParaRPr lang="en-US" sz="1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39185" y="4772408"/>
            <a:ext cx="253596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1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687774" y="4771023"/>
            <a:ext cx="250179" cy="2567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1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Text Box 95"/>
          <p:cNvSpPr txBox="1">
            <a:spLocks noChangeArrowheads="1"/>
          </p:cNvSpPr>
          <p:nvPr/>
        </p:nvSpPr>
        <p:spPr bwMode="auto">
          <a:xfrm>
            <a:off x="4936155" y="5145977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4" name="Text Box 95"/>
          <p:cNvSpPr txBox="1">
            <a:spLocks noChangeArrowheads="1"/>
          </p:cNvSpPr>
          <p:nvPr/>
        </p:nvSpPr>
        <p:spPr bwMode="auto">
          <a:xfrm>
            <a:off x="6121512" y="5130588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20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21856" y="3234816"/>
            <a:ext cx="5410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cs"/>
              </a:rPr>
              <a:t>S    p    r    i    n    g       B    r    e    a    k     C   a   m   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16148" y="3948229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3820" y="4850381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Report Cards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42096" y="4967367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5656" y="2480133"/>
            <a:ext cx="13406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Little Ninja</a:t>
            </a:r>
          </a:p>
          <a:p>
            <a:pPr algn="ctr"/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Testing</a:t>
            </a:r>
            <a:endParaRPr lang="en-US" sz="2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38071" y="1701699"/>
            <a:ext cx="143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Parents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Nite Out</a:t>
            </a:r>
          </a:p>
        </p:txBody>
      </p:sp>
    </p:spTree>
    <p:extLst>
      <p:ext uri="{BB962C8B-B14F-4D97-AF65-F5344CB8AC3E}">
        <p14:creationId xmlns:p14="http://schemas.microsoft.com/office/powerpoint/2010/main" val="3779240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779" y="0"/>
            <a:ext cx="1218788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6727" y="389926"/>
            <a:ext cx="559770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662" y="56116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5416" y="560599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55" y="284068"/>
            <a:ext cx="1279725" cy="135348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666544" y="435753"/>
            <a:ext cx="5173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15" y="490268"/>
            <a:ext cx="1794817" cy="7802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736" y="1413977"/>
            <a:ext cx="7829290" cy="4180556"/>
          </a:xfrm>
          <a:prstGeom prst="rect">
            <a:avLst/>
          </a:prstGeom>
        </p:spPr>
      </p:pic>
      <p:grpSp>
        <p:nvGrpSpPr>
          <p:cNvPr id="11" name="Group 223"/>
          <p:cNvGrpSpPr>
            <a:grpSpLocks/>
          </p:cNvGrpSpPr>
          <p:nvPr/>
        </p:nvGrpSpPr>
        <p:grpSpPr bwMode="auto">
          <a:xfrm>
            <a:off x="4826971" y="4944711"/>
            <a:ext cx="2628900" cy="607962"/>
            <a:chOff x="1936" y="3530"/>
            <a:chExt cx="1656" cy="430"/>
          </a:xfrm>
        </p:grpSpPr>
        <p:sp>
          <p:nvSpPr>
            <p:cNvPr id="12" name="Text Box 57"/>
            <p:cNvSpPr txBox="1">
              <a:spLocks noChangeArrowheads="1"/>
            </p:cNvSpPr>
            <p:nvPr/>
          </p:nvSpPr>
          <p:spPr bwMode="auto">
            <a:xfrm>
              <a:off x="2792" y="3690"/>
              <a:ext cx="6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FOCUS</a:t>
              </a:r>
              <a:r>
                <a:rPr lang="en-US" sz="1800" b="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3" name="Text Box 109"/>
            <p:cNvSpPr txBox="1">
              <a:spLocks noChangeArrowheads="1"/>
            </p:cNvSpPr>
            <p:nvPr/>
          </p:nvSpPr>
          <p:spPr bwMode="auto">
            <a:xfrm>
              <a:off x="2124" y="3699"/>
              <a:ext cx="6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FOCUS</a:t>
              </a:r>
              <a:r>
                <a:rPr lang="en-US" sz="1800" b="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</p:txBody>
        </p:sp>
        <p:pic>
          <p:nvPicPr>
            <p:cNvPr id="14" name="Picture 7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36" y="3546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72"/>
            <p:cNvSpPr txBox="1">
              <a:spLocks noChangeArrowheads="1"/>
            </p:cNvSpPr>
            <p:nvPr/>
          </p:nvSpPr>
          <p:spPr bwMode="auto">
            <a:xfrm>
              <a:off x="2107" y="3530"/>
              <a:ext cx="14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rPr>
                <a:t>Bring A Buddy  Board Breaking</a:t>
              </a:r>
              <a:endParaRPr lang="en-US" sz="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endParaRPr>
            </a:p>
          </p:txBody>
        </p:sp>
        <p:pic>
          <p:nvPicPr>
            <p:cNvPr id="16" name="Picture 7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352" y="3555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 Box 95"/>
          <p:cNvSpPr txBox="1">
            <a:spLocks noChangeArrowheads="1"/>
          </p:cNvSpPr>
          <p:nvPr/>
        </p:nvSpPr>
        <p:spPr bwMode="auto">
          <a:xfrm>
            <a:off x="2350270" y="2250360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Text Box 95"/>
          <p:cNvSpPr txBox="1">
            <a:spLocks noChangeArrowheads="1"/>
          </p:cNvSpPr>
          <p:nvPr/>
        </p:nvSpPr>
        <p:spPr bwMode="auto">
          <a:xfrm>
            <a:off x="3535627" y="2234971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20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" name="Text Box 101"/>
          <p:cNvSpPr txBox="1">
            <a:spLocks noChangeArrowheads="1"/>
          </p:cNvSpPr>
          <p:nvPr/>
        </p:nvSpPr>
        <p:spPr bwMode="auto">
          <a:xfrm>
            <a:off x="4959934" y="2243118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6316654" y="2228672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Text Box 124"/>
          <p:cNvSpPr txBox="1">
            <a:spLocks noChangeArrowheads="1"/>
          </p:cNvSpPr>
          <p:nvPr/>
        </p:nvSpPr>
        <p:spPr bwMode="auto">
          <a:xfrm>
            <a:off x="2417411" y="4139877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7" name="Text Box 124"/>
          <p:cNvSpPr txBox="1">
            <a:spLocks noChangeArrowheads="1"/>
          </p:cNvSpPr>
          <p:nvPr/>
        </p:nvSpPr>
        <p:spPr bwMode="auto">
          <a:xfrm>
            <a:off x="6376827" y="3210836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Text Box 124"/>
          <p:cNvSpPr txBox="1">
            <a:spLocks noChangeArrowheads="1"/>
          </p:cNvSpPr>
          <p:nvPr/>
        </p:nvSpPr>
        <p:spPr bwMode="auto">
          <a:xfrm>
            <a:off x="5085734" y="3227429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3535627" y="3210836"/>
            <a:ext cx="1300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0" name="Text Box 95"/>
          <p:cNvSpPr txBox="1">
            <a:spLocks noChangeArrowheads="1"/>
          </p:cNvSpPr>
          <p:nvPr/>
        </p:nvSpPr>
        <p:spPr bwMode="auto">
          <a:xfrm>
            <a:off x="2255902" y="3185120"/>
            <a:ext cx="123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2209020" y="4997925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3498082" y="5023641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4959934" y="4150004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6343025" y="4139877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3662511" y="4163413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5" name="Rectangle 105"/>
          <p:cNvSpPr>
            <a:spLocks noChangeArrowheads="1"/>
          </p:cNvSpPr>
          <p:nvPr/>
        </p:nvSpPr>
        <p:spPr bwMode="auto">
          <a:xfrm>
            <a:off x="8574040" y="4838975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Karate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057830" y="346706"/>
            <a:ext cx="559770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914143" y="2672227"/>
            <a:ext cx="10481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Father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Daughter</a:t>
            </a:r>
          </a:p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Valentines</a:t>
            </a:r>
          </a:p>
          <a:p>
            <a:pPr algn="ctr"/>
            <a:r>
              <a:rPr lang="en-US" sz="1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Karate</a:t>
            </a:r>
            <a:endParaRPr lang="en-US" sz="1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55902" y="3797178"/>
            <a:ext cx="136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3" name="Rectangle 2"/>
          <p:cNvSpPr/>
          <p:nvPr/>
        </p:nvSpPr>
        <p:spPr>
          <a:xfrm>
            <a:off x="-100601" y="0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713116" y="-4002"/>
            <a:ext cx="15204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798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" y="0"/>
            <a:ext cx="1218788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859" y="1458097"/>
            <a:ext cx="7834184" cy="40035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5585" y="236595"/>
            <a:ext cx="647934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662" y="5535463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5416" y="5529794"/>
            <a:ext cx="3519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Thursday 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5:30-6:00</a:t>
            </a:r>
            <a:endParaRPr lang="en-US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Text Box 101"/>
          <p:cNvSpPr txBox="1">
            <a:spLocks noChangeArrowheads="1"/>
          </p:cNvSpPr>
          <p:nvPr/>
        </p:nvSpPr>
        <p:spPr bwMode="auto">
          <a:xfrm>
            <a:off x="4954728" y="2668900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11" name="Group 223"/>
          <p:cNvGrpSpPr>
            <a:grpSpLocks/>
          </p:cNvGrpSpPr>
          <p:nvPr/>
        </p:nvGrpSpPr>
        <p:grpSpPr bwMode="auto">
          <a:xfrm>
            <a:off x="4794336" y="4878438"/>
            <a:ext cx="2603500" cy="607962"/>
            <a:chOff x="1936" y="3530"/>
            <a:chExt cx="1640" cy="430"/>
          </a:xfrm>
        </p:grpSpPr>
        <p:sp>
          <p:nvSpPr>
            <p:cNvPr id="12" name="Text Box 57"/>
            <p:cNvSpPr txBox="1">
              <a:spLocks noChangeArrowheads="1"/>
            </p:cNvSpPr>
            <p:nvPr/>
          </p:nvSpPr>
          <p:spPr bwMode="auto">
            <a:xfrm>
              <a:off x="2792" y="3690"/>
              <a:ext cx="6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FOCUS</a:t>
              </a:r>
              <a:r>
                <a:rPr lang="en-US" sz="1800" b="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3" name="Text Box 109"/>
            <p:cNvSpPr txBox="1">
              <a:spLocks noChangeArrowheads="1"/>
            </p:cNvSpPr>
            <p:nvPr/>
          </p:nvSpPr>
          <p:spPr bwMode="auto">
            <a:xfrm>
              <a:off x="2124" y="3699"/>
              <a:ext cx="6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FOCUS</a:t>
              </a:r>
              <a:r>
                <a:rPr lang="en-US" sz="1800" b="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</p:txBody>
        </p:sp>
        <p:pic>
          <p:nvPicPr>
            <p:cNvPr id="14" name="Picture 7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6" y="3546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72"/>
            <p:cNvSpPr txBox="1">
              <a:spLocks noChangeArrowheads="1"/>
            </p:cNvSpPr>
            <p:nvPr/>
          </p:nvSpPr>
          <p:spPr bwMode="auto">
            <a:xfrm>
              <a:off x="2107" y="3530"/>
              <a:ext cx="14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rPr>
                <a:t>Bring A Buddy  Board Breaking</a:t>
              </a:r>
              <a:endParaRPr lang="en-US" sz="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endParaRPr>
            </a:p>
          </p:txBody>
        </p:sp>
        <p:pic>
          <p:nvPicPr>
            <p:cNvPr id="16" name="Picture 7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336" y="3555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124"/>
          <p:cNvSpPr txBox="1">
            <a:spLocks noChangeArrowheads="1"/>
          </p:cNvSpPr>
          <p:nvPr/>
        </p:nvSpPr>
        <p:spPr bwMode="auto">
          <a:xfrm>
            <a:off x="5055718" y="3512445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Text Box 124"/>
          <p:cNvSpPr txBox="1">
            <a:spLocks noChangeArrowheads="1"/>
          </p:cNvSpPr>
          <p:nvPr/>
        </p:nvSpPr>
        <p:spPr bwMode="auto">
          <a:xfrm>
            <a:off x="6370696" y="3505779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5023657" y="4260268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6329619" y="4253293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Text Box 124"/>
          <p:cNvSpPr txBox="1">
            <a:spLocks noChangeArrowheads="1"/>
          </p:cNvSpPr>
          <p:nvPr/>
        </p:nvSpPr>
        <p:spPr bwMode="auto">
          <a:xfrm>
            <a:off x="2486238" y="5058908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3708644" y="5069501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3" name="Text Box 95"/>
          <p:cNvSpPr txBox="1">
            <a:spLocks noChangeArrowheads="1"/>
          </p:cNvSpPr>
          <p:nvPr/>
        </p:nvSpPr>
        <p:spPr bwMode="auto">
          <a:xfrm>
            <a:off x="3743445" y="2645759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20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Text Box 95"/>
          <p:cNvSpPr txBox="1">
            <a:spLocks noChangeArrowheads="1"/>
          </p:cNvSpPr>
          <p:nvPr/>
        </p:nvSpPr>
        <p:spPr bwMode="auto">
          <a:xfrm>
            <a:off x="2371845" y="2645759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Rectangle 105"/>
          <p:cNvSpPr>
            <a:spLocks noChangeArrowheads="1"/>
          </p:cNvSpPr>
          <p:nvPr/>
        </p:nvSpPr>
        <p:spPr bwMode="auto">
          <a:xfrm>
            <a:off x="8718721" y="4737199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Parent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Student </a:t>
            </a:r>
          </a:p>
          <a:p>
            <a:pPr algn="ctr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ill Sans Ultra Bold Condensed" pitchFamily="34" charset="0"/>
              </a:rPr>
              <a:t>Karate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6250912" y="2671431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2221307" y="4274445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3535627" y="4288622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3604775" y="3512445"/>
            <a:ext cx="1300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0" name="Text Box 95"/>
          <p:cNvSpPr txBox="1">
            <a:spLocks noChangeArrowheads="1"/>
          </p:cNvSpPr>
          <p:nvPr/>
        </p:nvSpPr>
        <p:spPr bwMode="auto">
          <a:xfrm>
            <a:off x="2305194" y="3511040"/>
            <a:ext cx="123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endParaRPr lang="en-US" sz="1800" b="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34899" y="3191250"/>
            <a:ext cx="9140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LN</a:t>
            </a:r>
          </a:p>
          <a:p>
            <a:pPr algn="ctr"/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Testing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78879" y="1663131"/>
            <a:ext cx="11652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 </a:t>
            </a:r>
          </a:p>
          <a:p>
            <a:pPr algn="ctr"/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Year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92610" y="1970907"/>
            <a:ext cx="8787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20087" y="2389358"/>
            <a:ext cx="7248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10702" y="3913367"/>
            <a:ext cx="7248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02109" y="4647171"/>
            <a:ext cx="157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Early Release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93632" y="4073309"/>
            <a:ext cx="997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Parents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Nite Out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61" y="211778"/>
            <a:ext cx="1153799" cy="122030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738444" y="447681"/>
            <a:ext cx="5173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27" y="433505"/>
            <a:ext cx="1882321" cy="81827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0096800" y="236595"/>
            <a:ext cx="647934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6869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A801D-D016-480E-9EC1-A036F3E24392}"/>
              </a:ext>
            </a:extLst>
          </p:cNvPr>
          <p:cNvSpPr/>
          <p:nvPr/>
        </p:nvSpPr>
        <p:spPr>
          <a:xfrm>
            <a:off x="3351867" y="213741"/>
            <a:ext cx="5843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hinese Takeaway" panose="00000400000000000000" pitchFamily="2" charset="0"/>
                <a:cs typeface="Aharoni" panose="02010803020104030203" pitchFamily="2" charset="-79"/>
              </a:rPr>
              <a:t>Little Ninjas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2E4FD-1CBB-474F-8D89-3C024389E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24" y="204667"/>
            <a:ext cx="1675469" cy="856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6287A-D6DE-429B-8FA2-D63847CDE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68" y="1122263"/>
            <a:ext cx="8697655" cy="477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5B891-6601-4ACA-B382-7368F23881E5}"/>
              </a:ext>
            </a:extLst>
          </p:cNvPr>
          <p:cNvSpPr txBox="1"/>
          <p:nvPr/>
        </p:nvSpPr>
        <p:spPr>
          <a:xfrm>
            <a:off x="4532243" y="4880698"/>
            <a:ext cx="38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304A7-C8A0-4B33-A7FF-B2E2ADA427B7}"/>
              </a:ext>
            </a:extLst>
          </p:cNvPr>
          <p:cNvSpPr txBox="1"/>
          <p:nvPr/>
        </p:nvSpPr>
        <p:spPr>
          <a:xfrm>
            <a:off x="3139322" y="4891746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7766E-8458-44EF-BDFE-A15DE5847D10}"/>
              </a:ext>
            </a:extLst>
          </p:cNvPr>
          <p:cNvSpPr txBox="1"/>
          <p:nvPr/>
        </p:nvSpPr>
        <p:spPr>
          <a:xfrm>
            <a:off x="1646059" y="402679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3731A-7591-4301-AEFE-1F449C968035}"/>
              </a:ext>
            </a:extLst>
          </p:cNvPr>
          <p:cNvSpPr txBox="1"/>
          <p:nvPr/>
        </p:nvSpPr>
        <p:spPr>
          <a:xfrm>
            <a:off x="5943492" y="4886059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A50BA-9B3B-436E-B087-C8702EBEFEB0}"/>
              </a:ext>
            </a:extLst>
          </p:cNvPr>
          <p:cNvSpPr txBox="1"/>
          <p:nvPr/>
        </p:nvSpPr>
        <p:spPr>
          <a:xfrm>
            <a:off x="3104423" y="403313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A387B-AB48-4B9F-A4F6-AE075DE39B51}"/>
              </a:ext>
            </a:extLst>
          </p:cNvPr>
          <p:cNvSpPr txBox="1"/>
          <p:nvPr/>
        </p:nvSpPr>
        <p:spPr>
          <a:xfrm>
            <a:off x="8853624" y="487829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72846-4364-4872-B97F-B0609F03EFB1}"/>
              </a:ext>
            </a:extLst>
          </p:cNvPr>
          <p:cNvSpPr txBox="1"/>
          <p:nvPr/>
        </p:nvSpPr>
        <p:spPr>
          <a:xfrm>
            <a:off x="7526938" y="4865242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  <a:p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146E9-C0FC-43E8-8BA1-FB62AEAFB569}"/>
              </a:ext>
            </a:extLst>
          </p:cNvPr>
          <p:cNvSpPr txBox="1"/>
          <p:nvPr/>
        </p:nvSpPr>
        <p:spPr>
          <a:xfrm>
            <a:off x="1672558" y="225308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82427-AF17-4592-93AB-8C6EFC073CA6}"/>
              </a:ext>
            </a:extLst>
          </p:cNvPr>
          <p:cNvSpPr txBox="1"/>
          <p:nvPr/>
        </p:nvSpPr>
        <p:spPr>
          <a:xfrm>
            <a:off x="1642078" y="4892748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  <a:p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59E24-0741-4A02-B272-D7622F173CAD}"/>
              </a:ext>
            </a:extLst>
          </p:cNvPr>
          <p:cNvSpPr txBox="1"/>
          <p:nvPr/>
        </p:nvSpPr>
        <p:spPr>
          <a:xfrm>
            <a:off x="8797498" y="222924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15B80-FE62-4F04-B255-03521D78B9F3}"/>
              </a:ext>
            </a:extLst>
          </p:cNvPr>
          <p:cNvSpPr txBox="1"/>
          <p:nvPr/>
        </p:nvSpPr>
        <p:spPr>
          <a:xfrm>
            <a:off x="7416162" y="2239832"/>
            <a:ext cx="4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7A3DD6-8633-484D-B941-282DF475A669}"/>
              </a:ext>
            </a:extLst>
          </p:cNvPr>
          <p:cNvSpPr txBox="1"/>
          <p:nvPr/>
        </p:nvSpPr>
        <p:spPr>
          <a:xfrm>
            <a:off x="5968353" y="22472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9468B-F479-45A4-8430-B2289946E56D}"/>
              </a:ext>
            </a:extLst>
          </p:cNvPr>
          <p:cNvSpPr txBox="1"/>
          <p:nvPr/>
        </p:nvSpPr>
        <p:spPr>
          <a:xfrm>
            <a:off x="7460679" y="314297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4669D0-02CC-4CCF-AA2A-BA3EF7570D44}"/>
              </a:ext>
            </a:extLst>
          </p:cNvPr>
          <p:cNvSpPr txBox="1"/>
          <p:nvPr/>
        </p:nvSpPr>
        <p:spPr>
          <a:xfrm>
            <a:off x="4525315" y="222911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57D3D-7264-471B-AF90-BB708399C268}"/>
              </a:ext>
            </a:extLst>
          </p:cNvPr>
          <p:cNvSpPr txBox="1"/>
          <p:nvPr/>
        </p:nvSpPr>
        <p:spPr>
          <a:xfrm>
            <a:off x="3151630" y="223507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90358-92D6-40B5-A457-F5F1B61C7E15}"/>
              </a:ext>
            </a:extLst>
          </p:cNvPr>
          <p:cNvSpPr txBox="1"/>
          <p:nvPr/>
        </p:nvSpPr>
        <p:spPr>
          <a:xfrm>
            <a:off x="8836419" y="314193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729AB-3BFF-4C37-8CC5-BB5F4EB7C6FF}"/>
              </a:ext>
            </a:extLst>
          </p:cNvPr>
          <p:cNvSpPr txBox="1"/>
          <p:nvPr/>
        </p:nvSpPr>
        <p:spPr>
          <a:xfrm>
            <a:off x="5993048" y="314661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6075D-FB0D-45F5-AC75-C9D3E16B8EDE}"/>
              </a:ext>
            </a:extLst>
          </p:cNvPr>
          <p:cNvSpPr txBox="1"/>
          <p:nvPr/>
        </p:nvSpPr>
        <p:spPr>
          <a:xfrm>
            <a:off x="4553885" y="316098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51D7A7-1ECB-4E5F-BFEF-D88A3084D673}"/>
              </a:ext>
            </a:extLst>
          </p:cNvPr>
          <p:cNvSpPr txBox="1"/>
          <p:nvPr/>
        </p:nvSpPr>
        <p:spPr>
          <a:xfrm>
            <a:off x="3148942" y="31429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230A07-8F5E-4DD5-B00E-04765F0E143A}"/>
              </a:ext>
            </a:extLst>
          </p:cNvPr>
          <p:cNvSpPr txBox="1"/>
          <p:nvPr/>
        </p:nvSpPr>
        <p:spPr>
          <a:xfrm>
            <a:off x="1686844" y="3190192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D5655E-5881-4FBF-B837-A85E770DC10D}"/>
              </a:ext>
            </a:extLst>
          </p:cNvPr>
          <p:cNvSpPr txBox="1"/>
          <p:nvPr/>
        </p:nvSpPr>
        <p:spPr>
          <a:xfrm>
            <a:off x="7412582" y="4005781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72B45-E53A-4816-961E-124ECC60C1DE}"/>
              </a:ext>
            </a:extLst>
          </p:cNvPr>
          <p:cNvSpPr txBox="1"/>
          <p:nvPr/>
        </p:nvSpPr>
        <p:spPr>
          <a:xfrm>
            <a:off x="5965667" y="39981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5B6BA1-F57A-47D3-BE4D-693BE532AD22}"/>
              </a:ext>
            </a:extLst>
          </p:cNvPr>
          <p:cNvSpPr txBox="1"/>
          <p:nvPr/>
        </p:nvSpPr>
        <p:spPr>
          <a:xfrm>
            <a:off x="4558639" y="402094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69A354-925F-4943-A41F-A2F32AFC2A95}"/>
              </a:ext>
            </a:extLst>
          </p:cNvPr>
          <p:cNvSpPr txBox="1"/>
          <p:nvPr/>
        </p:nvSpPr>
        <p:spPr>
          <a:xfrm>
            <a:off x="8833648" y="4006967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D927A6-6AB1-42C5-800C-32F076AE6390}"/>
              </a:ext>
            </a:extLst>
          </p:cNvPr>
          <p:cNvSpPr/>
          <p:nvPr/>
        </p:nvSpPr>
        <p:spPr>
          <a:xfrm>
            <a:off x="10225614" y="1336082"/>
            <a:ext cx="78227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  <a:p>
            <a:pPr algn="ctr"/>
            <a:endParaRPr lang="en-US" sz="36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E1D977-3F0D-43FF-8778-88B2B4F4120A}"/>
              </a:ext>
            </a:extLst>
          </p:cNvPr>
          <p:cNvSpPr/>
          <p:nvPr/>
        </p:nvSpPr>
        <p:spPr>
          <a:xfrm>
            <a:off x="1942807" y="5849395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1BA65-C81B-4381-9C6D-6D48E9DBEA9C}"/>
              </a:ext>
            </a:extLst>
          </p:cNvPr>
          <p:cNvSpPr/>
          <p:nvPr/>
        </p:nvSpPr>
        <p:spPr>
          <a:xfrm>
            <a:off x="3949699" y="4558806"/>
            <a:ext cx="377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kern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Buddy  Board Breaking</a:t>
            </a:r>
            <a:endParaRPr lang="en-US" sz="1050" b="1" kern="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879B94-ED20-4425-BAFA-35CC4CEF64DE}"/>
              </a:ext>
            </a:extLst>
          </p:cNvPr>
          <p:cNvSpPr/>
          <p:nvPr/>
        </p:nvSpPr>
        <p:spPr>
          <a:xfrm>
            <a:off x="5621720" y="423470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sp>
        <p:nvSpPr>
          <p:cNvPr id="35" name="Text Box 101">
            <a:extLst>
              <a:ext uri="{FF2B5EF4-FFF2-40B4-BE49-F238E27FC236}">
                <a16:creationId xmlns:a16="http://schemas.microsoft.com/office/drawing/2014/main" id="{2CF63536-92BD-4DF8-B9D3-43148C8C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968" y="3505907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A3E4A-EF99-4E93-92FB-5193FD3F1D92}"/>
              </a:ext>
            </a:extLst>
          </p:cNvPr>
          <p:cNvSpPr/>
          <p:nvPr/>
        </p:nvSpPr>
        <p:spPr>
          <a:xfrm>
            <a:off x="2542135" y="266327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Balance</a:t>
            </a:r>
          </a:p>
        </p:txBody>
      </p:sp>
      <p:sp>
        <p:nvSpPr>
          <p:cNvPr id="38" name="Text Box 95">
            <a:extLst>
              <a:ext uri="{FF2B5EF4-FFF2-40B4-BE49-F238E27FC236}">
                <a16:creationId xmlns:a16="http://schemas.microsoft.com/office/drawing/2014/main" id="{99BB4E51-EADE-4297-9708-8DC68457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291" y="2626995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C33825-0D9D-436D-BA78-60EA1CA74BD0}"/>
              </a:ext>
            </a:extLst>
          </p:cNvPr>
          <p:cNvSpPr/>
          <p:nvPr/>
        </p:nvSpPr>
        <p:spPr>
          <a:xfrm>
            <a:off x="6099020" y="5856879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EA4790-3ACC-4A88-B5C3-CD378183FCBF}"/>
              </a:ext>
            </a:extLst>
          </p:cNvPr>
          <p:cNvSpPr/>
          <p:nvPr/>
        </p:nvSpPr>
        <p:spPr>
          <a:xfrm>
            <a:off x="5497430" y="351056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43B16C-C985-4A37-B729-1C5BE3341E21}"/>
              </a:ext>
            </a:extLst>
          </p:cNvPr>
          <p:cNvSpPr/>
          <p:nvPr/>
        </p:nvSpPr>
        <p:spPr>
          <a:xfrm>
            <a:off x="2462879" y="4250811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095860-CE5D-439B-AD98-FAB1C9620B58}"/>
              </a:ext>
            </a:extLst>
          </p:cNvPr>
          <p:cNvSpPr txBox="1"/>
          <p:nvPr/>
        </p:nvSpPr>
        <p:spPr>
          <a:xfrm>
            <a:off x="7417047" y="133997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078366-732A-4372-B065-B33AEA44DB51}"/>
              </a:ext>
            </a:extLst>
          </p:cNvPr>
          <p:cNvSpPr txBox="1"/>
          <p:nvPr/>
        </p:nvSpPr>
        <p:spPr>
          <a:xfrm>
            <a:off x="8830851" y="1361045"/>
            <a:ext cx="4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E81B9B-F217-4961-AB7C-1B68EE2CEC62}"/>
              </a:ext>
            </a:extLst>
          </p:cNvPr>
          <p:cNvSpPr txBox="1"/>
          <p:nvPr/>
        </p:nvSpPr>
        <p:spPr>
          <a:xfrm>
            <a:off x="1663453" y="135766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AC753F-1E80-40BB-AC7C-D5A2735DA0A5}"/>
              </a:ext>
            </a:extLst>
          </p:cNvPr>
          <p:cNvSpPr txBox="1"/>
          <p:nvPr/>
        </p:nvSpPr>
        <p:spPr>
          <a:xfrm>
            <a:off x="3106405" y="134329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E9E1AD-4FCD-46FF-AB31-5EC4A69FDF59}"/>
              </a:ext>
            </a:extLst>
          </p:cNvPr>
          <p:cNvSpPr txBox="1"/>
          <p:nvPr/>
        </p:nvSpPr>
        <p:spPr>
          <a:xfrm>
            <a:off x="4549176" y="1360233"/>
            <a:ext cx="3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DB2002-8CAA-45E4-9CB1-BDD093E7D935}"/>
              </a:ext>
            </a:extLst>
          </p:cNvPr>
          <p:cNvSpPr txBox="1"/>
          <p:nvPr/>
        </p:nvSpPr>
        <p:spPr>
          <a:xfrm>
            <a:off x="5937813" y="133518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53" name="Text Box 101">
            <a:extLst>
              <a:ext uri="{FF2B5EF4-FFF2-40B4-BE49-F238E27FC236}">
                <a16:creationId xmlns:a16="http://schemas.microsoft.com/office/drawing/2014/main" id="{892B0D46-3627-420C-9C1B-C679B051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185" y="171574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4" name="Text Box 124">
            <a:extLst>
              <a:ext uri="{FF2B5EF4-FFF2-40B4-BE49-F238E27FC236}">
                <a16:creationId xmlns:a16="http://schemas.microsoft.com/office/drawing/2014/main" id="{96E729DB-81FA-451B-A5DB-202D7C59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26" y="1681920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57" name="Picture 71">
            <a:extLst>
              <a:ext uri="{FF2B5EF4-FFF2-40B4-BE49-F238E27FC236}">
                <a16:creationId xmlns:a16="http://schemas.microsoft.com/office/drawing/2014/main" id="{AE95BFFC-11A8-411A-8E22-2042590ABF26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02404" y="4177627"/>
            <a:ext cx="468825" cy="7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E73E759-AB04-4BDD-885D-34C6A566FF3E}"/>
              </a:ext>
            </a:extLst>
          </p:cNvPr>
          <p:cNvSpPr/>
          <p:nvPr/>
        </p:nvSpPr>
        <p:spPr>
          <a:xfrm>
            <a:off x="958946" y="1318921"/>
            <a:ext cx="78227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36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  <a:p>
            <a:pPr algn="ctr"/>
            <a:endParaRPr lang="en-US" sz="36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06B478-92DF-40BD-8FAE-7C4CA912C718}"/>
              </a:ext>
            </a:extLst>
          </p:cNvPr>
          <p:cNvSpPr txBox="1"/>
          <p:nvPr/>
        </p:nvSpPr>
        <p:spPr>
          <a:xfrm>
            <a:off x="8934214" y="1409004"/>
            <a:ext cx="1402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7030A0"/>
                </a:solidFill>
                <a:latin typeface="Abadi" panose="020B0604020104020204" pitchFamily="34" charset="0"/>
              </a:rPr>
              <a:t>Women’s </a:t>
            </a:r>
          </a:p>
          <a:p>
            <a:pPr algn="ctr"/>
            <a:r>
              <a:rPr lang="en-US">
                <a:solidFill>
                  <a:srgbClr val="7030A0"/>
                </a:solidFill>
                <a:latin typeface="Abadi" panose="020B0604020104020204" pitchFamily="34" charset="0"/>
              </a:rPr>
              <a:t>Self Defense</a:t>
            </a:r>
          </a:p>
          <a:p>
            <a:pPr algn="ctr"/>
            <a:r>
              <a:rPr lang="en-US">
                <a:solidFill>
                  <a:srgbClr val="7030A0"/>
                </a:solidFill>
                <a:latin typeface="Abadi" panose="020B0604020104020204" pitchFamily="34" charset="0"/>
              </a:rPr>
              <a:t>Workshop</a:t>
            </a:r>
            <a:endParaRPr lang="en-US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0D4A96D-17CD-4BB9-80ED-ABA200DF2662}"/>
              </a:ext>
            </a:extLst>
          </p:cNvPr>
          <p:cNvSpPr txBox="1"/>
          <p:nvPr/>
        </p:nvSpPr>
        <p:spPr>
          <a:xfrm>
            <a:off x="9175709" y="3160983"/>
            <a:ext cx="941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orte" panose="03060902040502070203" pitchFamily="66" charset="0"/>
              </a:rPr>
              <a:t>Black </a:t>
            </a:r>
          </a:p>
          <a:p>
            <a:pPr algn="ctr"/>
            <a:r>
              <a:rPr lang="en-US" dirty="0">
                <a:latin typeface="Forte" panose="03060902040502070203" pitchFamily="66" charset="0"/>
              </a:rPr>
              <a:t>Belt</a:t>
            </a:r>
          </a:p>
          <a:p>
            <a:pPr algn="ctr"/>
            <a:r>
              <a:rPr lang="en-US" dirty="0">
                <a:latin typeface="Forte" panose="03060902040502070203" pitchFamily="66" charset="0"/>
              </a:rPr>
              <a:t>Testing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14AC10-59A3-47B6-9873-6C5D61004313}"/>
              </a:ext>
            </a:extLst>
          </p:cNvPr>
          <p:cNvSpPr/>
          <p:nvPr/>
        </p:nvSpPr>
        <p:spPr>
          <a:xfrm>
            <a:off x="9037768" y="2304370"/>
            <a:ext cx="1195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Valentines</a:t>
            </a:r>
          </a:p>
          <a:p>
            <a:pPr algn="ctr"/>
            <a:r>
              <a:rPr lang="en-US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</a:t>
            </a:r>
          </a:p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am</a:t>
            </a:r>
            <a:endParaRPr lang="en-US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A69CA25-E628-4CA9-8810-C087DEFAFF21}"/>
              </a:ext>
            </a:extLst>
          </p:cNvPr>
          <p:cNvSpPr txBox="1"/>
          <p:nvPr/>
        </p:nvSpPr>
        <p:spPr>
          <a:xfrm>
            <a:off x="7998361" y="4437742"/>
            <a:ext cx="151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Parent Student Family Karate</a:t>
            </a:r>
          </a:p>
        </p:txBody>
      </p:sp>
      <p:pic>
        <p:nvPicPr>
          <p:cNvPr id="44" name="Picture 43" descr="A picture containing logo&#10;&#10;Description automatically generated">
            <a:extLst>
              <a:ext uri="{FF2B5EF4-FFF2-40B4-BE49-F238E27FC236}">
                <a16:creationId xmlns:a16="http://schemas.microsoft.com/office/drawing/2014/main" id="{39882204-76A0-4219-B346-B4A622EC4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160" y="-119033"/>
            <a:ext cx="1476702" cy="147670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203A152-9A38-4C07-9138-3C961C1CCF45}"/>
              </a:ext>
            </a:extLst>
          </p:cNvPr>
          <p:cNvSpPr txBox="1"/>
          <p:nvPr/>
        </p:nvSpPr>
        <p:spPr>
          <a:xfrm>
            <a:off x="670172" y="6414821"/>
            <a:ext cx="11005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Every Year we like to celebrate Valentines Day by holding a Father Daughter and Mother Son Valentines Day Class Saturday, Feb 13 at 10:00 am</a:t>
            </a:r>
          </a:p>
        </p:txBody>
      </p:sp>
      <p:sp>
        <p:nvSpPr>
          <p:cNvPr id="60" name="Text Box 124">
            <a:extLst>
              <a:ext uri="{FF2B5EF4-FFF2-40B4-BE49-F238E27FC236}">
                <a16:creationId xmlns:a16="http://schemas.microsoft.com/office/drawing/2014/main" id="{06D188E6-0B6E-4DB7-8776-C74BE5B75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589" y="5187755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62" name="Text Box 101">
            <a:extLst>
              <a:ext uri="{FF2B5EF4-FFF2-40B4-BE49-F238E27FC236}">
                <a16:creationId xmlns:a16="http://schemas.microsoft.com/office/drawing/2014/main" id="{E713F6E2-7559-467A-9BE1-05B60D04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776" y="524539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1857D2B-0607-4B38-9AD6-9108BBA2EEEB}"/>
              </a:ext>
            </a:extLst>
          </p:cNvPr>
          <p:cNvSpPr/>
          <p:nvPr/>
        </p:nvSpPr>
        <p:spPr>
          <a:xfrm>
            <a:off x="1947843" y="3217060"/>
            <a:ext cx="1149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CE6BB1-64ED-4AC0-9A63-D3CDCE369CE4}"/>
              </a:ext>
            </a:extLst>
          </p:cNvPr>
          <p:cNvSpPr txBox="1"/>
          <p:nvPr/>
        </p:nvSpPr>
        <p:spPr>
          <a:xfrm>
            <a:off x="7698795" y="3364017"/>
            <a:ext cx="1024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NERF</a:t>
            </a:r>
          </a:p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334455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538D7-D3B1-4F67-9ADE-EE0FEAD3A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57" y="839411"/>
            <a:ext cx="7603618" cy="4901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1FCC3C-D70C-4E8C-96A7-B9973E702138}"/>
              </a:ext>
            </a:extLst>
          </p:cNvPr>
          <p:cNvSpPr/>
          <p:nvPr/>
        </p:nvSpPr>
        <p:spPr>
          <a:xfrm>
            <a:off x="1584174" y="1060466"/>
            <a:ext cx="790601" cy="437248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January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6D06F-1A7F-4756-B0D0-090777838501}"/>
              </a:ext>
            </a:extLst>
          </p:cNvPr>
          <p:cNvSpPr/>
          <p:nvPr/>
        </p:nvSpPr>
        <p:spPr>
          <a:xfrm>
            <a:off x="3742414" y="49547"/>
            <a:ext cx="51732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Papyrus" panose="03070502060502030205" pitchFamily="66" charset="0"/>
                <a:cs typeface="Aharoni" panose="02010803020104030203" pitchFamily="2" charset="-79"/>
              </a:rPr>
              <a:t>Little Ninjas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F4BEB-7E68-4CDA-B434-B276B86346C8}"/>
              </a:ext>
            </a:extLst>
          </p:cNvPr>
          <p:cNvSpPr txBox="1"/>
          <p:nvPr/>
        </p:nvSpPr>
        <p:spPr>
          <a:xfrm>
            <a:off x="2394676" y="2036337"/>
            <a:ext cx="4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D8D19-48A3-48EE-A8A2-6A8A8711B143}"/>
              </a:ext>
            </a:extLst>
          </p:cNvPr>
          <p:cNvSpPr txBox="1"/>
          <p:nvPr/>
        </p:nvSpPr>
        <p:spPr>
          <a:xfrm>
            <a:off x="3671620" y="2011329"/>
            <a:ext cx="2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4A949-CCCD-4D61-98B0-F363418E3E50}"/>
              </a:ext>
            </a:extLst>
          </p:cNvPr>
          <p:cNvSpPr txBox="1"/>
          <p:nvPr/>
        </p:nvSpPr>
        <p:spPr>
          <a:xfrm>
            <a:off x="4978835" y="2035793"/>
            <a:ext cx="4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AA516-FB98-4751-8015-72E440FC3467}"/>
              </a:ext>
            </a:extLst>
          </p:cNvPr>
          <p:cNvSpPr txBox="1"/>
          <p:nvPr/>
        </p:nvSpPr>
        <p:spPr>
          <a:xfrm>
            <a:off x="6221479" y="1146842"/>
            <a:ext cx="4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803BAC-CABD-4D64-80ED-EF18C209FAD0}"/>
              </a:ext>
            </a:extLst>
          </p:cNvPr>
          <p:cNvSpPr txBox="1"/>
          <p:nvPr/>
        </p:nvSpPr>
        <p:spPr>
          <a:xfrm>
            <a:off x="8679839" y="20490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19350-684B-45EC-9951-4D63143FECC0}"/>
              </a:ext>
            </a:extLst>
          </p:cNvPr>
          <p:cNvSpPr txBox="1"/>
          <p:nvPr/>
        </p:nvSpPr>
        <p:spPr>
          <a:xfrm>
            <a:off x="2382645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8EFA9-9D9C-4184-BC3C-064D0E6BDBD6}"/>
              </a:ext>
            </a:extLst>
          </p:cNvPr>
          <p:cNvSpPr txBox="1"/>
          <p:nvPr/>
        </p:nvSpPr>
        <p:spPr>
          <a:xfrm>
            <a:off x="4917002" y="294405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EFE09-0579-4922-895C-1086729B5031}"/>
              </a:ext>
            </a:extLst>
          </p:cNvPr>
          <p:cNvSpPr txBox="1"/>
          <p:nvPr/>
        </p:nvSpPr>
        <p:spPr>
          <a:xfrm>
            <a:off x="6180073" y="292067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EC8A9-B163-4378-B7E9-6B6AE95CDECD}"/>
              </a:ext>
            </a:extLst>
          </p:cNvPr>
          <p:cNvSpPr txBox="1"/>
          <p:nvPr/>
        </p:nvSpPr>
        <p:spPr>
          <a:xfrm>
            <a:off x="7399810" y="2877373"/>
            <a:ext cx="4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43047-CCF9-4B87-89C1-E7D78C4EC333}"/>
              </a:ext>
            </a:extLst>
          </p:cNvPr>
          <p:cNvSpPr txBox="1"/>
          <p:nvPr/>
        </p:nvSpPr>
        <p:spPr>
          <a:xfrm>
            <a:off x="8682371" y="295248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97742-C5CF-4C80-A236-5B3268071824}"/>
              </a:ext>
            </a:extLst>
          </p:cNvPr>
          <p:cNvSpPr txBox="1"/>
          <p:nvPr/>
        </p:nvSpPr>
        <p:spPr>
          <a:xfrm>
            <a:off x="2394676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C6712-B8D2-42EA-9EEB-CECAC1DAA22A}"/>
              </a:ext>
            </a:extLst>
          </p:cNvPr>
          <p:cNvSpPr txBox="1"/>
          <p:nvPr/>
        </p:nvSpPr>
        <p:spPr>
          <a:xfrm>
            <a:off x="3648893" y="384084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E1D140-61D7-4767-83CF-4863E5621BB0}"/>
              </a:ext>
            </a:extLst>
          </p:cNvPr>
          <p:cNvSpPr txBox="1"/>
          <p:nvPr/>
        </p:nvSpPr>
        <p:spPr>
          <a:xfrm>
            <a:off x="4909533" y="3797004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845D9-C688-4F38-A9F5-535D1BF5B709}"/>
              </a:ext>
            </a:extLst>
          </p:cNvPr>
          <p:cNvSpPr txBox="1"/>
          <p:nvPr/>
        </p:nvSpPr>
        <p:spPr>
          <a:xfrm>
            <a:off x="6187675" y="381640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E15BBF-CD91-47CF-A80C-195AF37EC87A}"/>
              </a:ext>
            </a:extLst>
          </p:cNvPr>
          <p:cNvSpPr txBox="1"/>
          <p:nvPr/>
        </p:nvSpPr>
        <p:spPr>
          <a:xfrm>
            <a:off x="7422007" y="3833785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F3557F-91B8-41E5-A7E1-C07688ED80A7}"/>
              </a:ext>
            </a:extLst>
          </p:cNvPr>
          <p:cNvSpPr txBox="1"/>
          <p:nvPr/>
        </p:nvSpPr>
        <p:spPr>
          <a:xfrm>
            <a:off x="8656385" y="3803766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616192-5687-44FA-95BB-5FB7444B090B}"/>
              </a:ext>
            </a:extLst>
          </p:cNvPr>
          <p:cNvSpPr txBox="1"/>
          <p:nvPr/>
        </p:nvSpPr>
        <p:spPr>
          <a:xfrm>
            <a:off x="3669706" y="293346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88E1A0-1F3B-48FB-AFB7-BF2273ECE14B}"/>
              </a:ext>
            </a:extLst>
          </p:cNvPr>
          <p:cNvSpPr/>
          <p:nvPr/>
        </p:nvSpPr>
        <p:spPr>
          <a:xfrm>
            <a:off x="10073813" y="1046882"/>
            <a:ext cx="1396536" cy="437247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January</a:t>
            </a:r>
          </a:p>
          <a:p>
            <a:pPr algn="ctr"/>
            <a:endParaRPr lang="en-U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095086-87EF-46C0-A0DE-A447EA01BBA1}"/>
              </a:ext>
            </a:extLst>
          </p:cNvPr>
          <p:cNvSpPr txBox="1"/>
          <p:nvPr/>
        </p:nvSpPr>
        <p:spPr>
          <a:xfrm>
            <a:off x="7442015" y="2039304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859F9F-2588-4D7E-AFAB-6A9E6B98899C}"/>
              </a:ext>
            </a:extLst>
          </p:cNvPr>
          <p:cNvSpPr txBox="1"/>
          <p:nvPr/>
        </p:nvSpPr>
        <p:spPr>
          <a:xfrm>
            <a:off x="6174284" y="2027113"/>
            <a:ext cx="4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A5325A-B84D-4441-BF32-2C5BE2BCEC2E}"/>
              </a:ext>
            </a:extLst>
          </p:cNvPr>
          <p:cNvSpPr txBox="1"/>
          <p:nvPr/>
        </p:nvSpPr>
        <p:spPr>
          <a:xfrm>
            <a:off x="4909533" y="108129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6F4DC6-06B2-4C24-B4A5-7A68A656E6A7}"/>
              </a:ext>
            </a:extLst>
          </p:cNvPr>
          <p:cNvSpPr txBox="1"/>
          <p:nvPr/>
        </p:nvSpPr>
        <p:spPr>
          <a:xfrm>
            <a:off x="6161701" y="107972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DFE920-EF71-4119-AEDC-9220711CAF66}"/>
              </a:ext>
            </a:extLst>
          </p:cNvPr>
          <p:cNvSpPr txBox="1"/>
          <p:nvPr/>
        </p:nvSpPr>
        <p:spPr>
          <a:xfrm>
            <a:off x="7456645" y="1088293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EA365E-D6B5-4559-A990-1D998B401C1F}"/>
              </a:ext>
            </a:extLst>
          </p:cNvPr>
          <p:cNvSpPr txBox="1"/>
          <p:nvPr/>
        </p:nvSpPr>
        <p:spPr>
          <a:xfrm>
            <a:off x="8699586" y="10950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2AC10A-51C2-4FA1-BEA0-805EBDBDAAFF}"/>
              </a:ext>
            </a:extLst>
          </p:cNvPr>
          <p:cNvSpPr txBox="1"/>
          <p:nvPr/>
        </p:nvSpPr>
        <p:spPr>
          <a:xfrm>
            <a:off x="2402693" y="4757793"/>
            <a:ext cx="82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96F1C6-B5FC-451B-A66E-595DA7008993}"/>
              </a:ext>
            </a:extLst>
          </p:cNvPr>
          <p:cNvSpPr txBox="1"/>
          <p:nvPr/>
        </p:nvSpPr>
        <p:spPr>
          <a:xfrm>
            <a:off x="4926569" y="475704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DD9B60-1CA2-48B8-BFA4-41128C363EC7}"/>
              </a:ext>
            </a:extLst>
          </p:cNvPr>
          <p:cNvSpPr txBox="1"/>
          <p:nvPr/>
        </p:nvSpPr>
        <p:spPr>
          <a:xfrm>
            <a:off x="6178036" y="4701928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A9904C-8201-42CC-8EB9-2EEF4C658D91}"/>
              </a:ext>
            </a:extLst>
          </p:cNvPr>
          <p:cNvSpPr txBox="1"/>
          <p:nvPr/>
        </p:nvSpPr>
        <p:spPr>
          <a:xfrm>
            <a:off x="7422570" y="4729218"/>
            <a:ext cx="43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29</a:t>
            </a:r>
          </a:p>
          <a:p>
            <a:endParaRPr 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6FF9D3-BDC7-44E9-B60D-46CFA4A11535}"/>
              </a:ext>
            </a:extLst>
          </p:cNvPr>
          <p:cNvSpPr txBox="1"/>
          <p:nvPr/>
        </p:nvSpPr>
        <p:spPr>
          <a:xfrm>
            <a:off x="8698948" y="4721379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62068F-8FE2-49EC-AF9D-D64931D2B64E}"/>
              </a:ext>
            </a:extLst>
          </p:cNvPr>
          <p:cNvSpPr txBox="1"/>
          <p:nvPr/>
        </p:nvSpPr>
        <p:spPr>
          <a:xfrm>
            <a:off x="3690292" y="4747900"/>
            <a:ext cx="4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514B3D2-D2D9-44EC-9EB0-64A189520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77" y="11745"/>
            <a:ext cx="1846757" cy="8865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36BB6B3-A304-45B8-8B9F-05B4AB3574DC}"/>
              </a:ext>
            </a:extLst>
          </p:cNvPr>
          <p:cNvSpPr txBox="1"/>
          <p:nvPr/>
        </p:nvSpPr>
        <p:spPr>
          <a:xfrm>
            <a:off x="2428770" y="11161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EF54A6-E36A-42DE-B2C4-60CB14262FE3}"/>
              </a:ext>
            </a:extLst>
          </p:cNvPr>
          <p:cNvSpPr txBox="1"/>
          <p:nvPr/>
        </p:nvSpPr>
        <p:spPr>
          <a:xfrm>
            <a:off x="3675906" y="107764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A2D70E-E73A-4771-948A-DC949F797709}"/>
              </a:ext>
            </a:extLst>
          </p:cNvPr>
          <p:cNvSpPr txBox="1"/>
          <p:nvPr/>
        </p:nvSpPr>
        <p:spPr>
          <a:xfrm>
            <a:off x="2745082" y="400228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263688-3896-4926-86A1-654B11BDACA7}"/>
              </a:ext>
            </a:extLst>
          </p:cNvPr>
          <p:cNvSpPr/>
          <p:nvPr/>
        </p:nvSpPr>
        <p:spPr>
          <a:xfrm>
            <a:off x="5637183" y="2383536"/>
            <a:ext cx="1069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5DD491A-AE8B-4F8B-BE9A-0A84B109C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569" y="13874"/>
            <a:ext cx="953555" cy="824227"/>
          </a:xfrm>
          <a:prstGeom prst="rect">
            <a:avLst/>
          </a:prstGeom>
        </p:spPr>
      </p:pic>
      <p:sp>
        <p:nvSpPr>
          <p:cNvPr id="52" name="Text Box 101">
            <a:extLst>
              <a:ext uri="{FF2B5EF4-FFF2-40B4-BE49-F238E27FC236}">
                <a16:creationId xmlns:a16="http://schemas.microsoft.com/office/drawing/2014/main" id="{82605B4B-A2A0-41A1-BF23-EEC868BC3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985" y="2383104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Memory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2124E9-5CD7-44A5-A9F9-DDE695235405}"/>
              </a:ext>
            </a:extLst>
          </p:cNvPr>
          <p:cNvSpPr/>
          <p:nvPr/>
        </p:nvSpPr>
        <p:spPr>
          <a:xfrm>
            <a:off x="3181457" y="420197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Fitness</a:t>
            </a:r>
          </a:p>
        </p:txBody>
      </p:sp>
      <p:sp>
        <p:nvSpPr>
          <p:cNvPr id="54" name="Text Box 95">
            <a:extLst>
              <a:ext uri="{FF2B5EF4-FFF2-40B4-BE49-F238E27FC236}">
                <a16:creationId xmlns:a16="http://schemas.microsoft.com/office/drawing/2014/main" id="{4A65778F-F691-4D0A-8383-0760CE351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648" y="4099127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C72312-4679-48F8-9AE5-61BBAA76BAB2}"/>
              </a:ext>
            </a:extLst>
          </p:cNvPr>
          <p:cNvSpPr/>
          <p:nvPr/>
        </p:nvSpPr>
        <p:spPr>
          <a:xfrm>
            <a:off x="5532796" y="3191124"/>
            <a:ext cx="13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Teamwork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CDCBB7-DF3C-4BCC-9FA8-C5B480F976C8}"/>
              </a:ext>
            </a:extLst>
          </p:cNvPr>
          <p:cNvSpPr/>
          <p:nvPr/>
        </p:nvSpPr>
        <p:spPr>
          <a:xfrm>
            <a:off x="2904780" y="330997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Coordination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5BAE0A-C8A8-48A6-9507-1292A8A2FF46}"/>
              </a:ext>
            </a:extLst>
          </p:cNvPr>
          <p:cNvSpPr/>
          <p:nvPr/>
        </p:nvSpPr>
        <p:spPr>
          <a:xfrm>
            <a:off x="3083103" y="510916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Discipline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4A4C9F9-6D23-4427-A593-80462BFD627E}"/>
              </a:ext>
            </a:extLst>
          </p:cNvPr>
          <p:cNvSpPr/>
          <p:nvPr/>
        </p:nvSpPr>
        <p:spPr>
          <a:xfrm>
            <a:off x="3136709" y="1454532"/>
            <a:ext cx="1274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</a:p>
        </p:txBody>
      </p:sp>
      <p:sp>
        <p:nvSpPr>
          <p:cNvPr id="61" name="Text Box 72">
            <a:extLst>
              <a:ext uri="{FF2B5EF4-FFF2-40B4-BE49-F238E27FC236}">
                <a16:creationId xmlns:a16="http://schemas.microsoft.com/office/drawing/2014/main" id="{F9320E80-0B41-4FB2-B8C5-387C07D19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665" y="5355901"/>
            <a:ext cx="2106314" cy="3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chemeClr val="accent3">
                    <a:lumMod val="50000"/>
                  </a:schemeClr>
                </a:solidFill>
                <a:latin typeface="Gadugi" panose="020B0502040204020203" pitchFamily="34" charset="0"/>
              </a:rPr>
              <a:t>Bring - A - Buddy</a:t>
            </a:r>
          </a:p>
        </p:txBody>
      </p:sp>
      <p:sp>
        <p:nvSpPr>
          <p:cNvPr id="62" name="Text Box 378">
            <a:extLst>
              <a:ext uri="{FF2B5EF4-FFF2-40B4-BE49-F238E27FC236}">
                <a16:creationId xmlns:a16="http://schemas.microsoft.com/office/drawing/2014/main" id="{D75C2AA6-3C6E-4496-94AE-F67ABB40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55" y="5120213"/>
            <a:ext cx="2542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D52E25"/>
                </a:solidFill>
                <a:latin typeface="Last Ninja" panose="020B0500000000000000" pitchFamily="34" charset="0"/>
              </a:rPr>
              <a:t>Board Breaking!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79B3A0F-9121-479A-8064-5A6B7C586642}"/>
              </a:ext>
            </a:extLst>
          </p:cNvPr>
          <p:cNvSpPr/>
          <p:nvPr/>
        </p:nvSpPr>
        <p:spPr>
          <a:xfrm>
            <a:off x="5724752" y="489039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Focus</a:t>
            </a:r>
          </a:p>
        </p:txBody>
      </p:sp>
      <p:pic>
        <p:nvPicPr>
          <p:cNvPr id="64" name="Picture 71">
            <a:extLst>
              <a:ext uri="{FF2B5EF4-FFF2-40B4-BE49-F238E27FC236}">
                <a16:creationId xmlns:a16="http://schemas.microsoft.com/office/drawing/2014/main" id="{BCE2CD80-8156-48DC-B013-29824B233679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54417" y="4883319"/>
            <a:ext cx="568025" cy="7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62BD05C-E2C1-48CA-A28E-E17E5B2D1D60}"/>
              </a:ext>
            </a:extLst>
          </p:cNvPr>
          <p:cNvSpPr/>
          <p:nvPr/>
        </p:nvSpPr>
        <p:spPr>
          <a:xfrm>
            <a:off x="2484920" y="5801020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Monday &amp; Wednesday 4:00-4:30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2A51E4-35F0-4A97-A1A7-58942B3D63FF}"/>
              </a:ext>
            </a:extLst>
          </p:cNvPr>
          <p:cNvSpPr/>
          <p:nvPr/>
        </p:nvSpPr>
        <p:spPr>
          <a:xfrm>
            <a:off x="6411515" y="5801020"/>
            <a:ext cx="3611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Tuesday &amp;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sday </a:t>
            </a:r>
            <a:r>
              <a:rPr lang="en-US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n-US" b="1" cap="none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:30-6:00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231965-EB7F-443D-B508-5C3B1551AEF1}"/>
              </a:ext>
            </a:extLst>
          </p:cNvPr>
          <p:cNvSpPr/>
          <p:nvPr/>
        </p:nvSpPr>
        <p:spPr>
          <a:xfrm>
            <a:off x="2597202" y="3866414"/>
            <a:ext cx="1149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5DA3D7-FD97-426F-905C-6E3B6F8F2678}"/>
              </a:ext>
            </a:extLst>
          </p:cNvPr>
          <p:cNvSpPr/>
          <p:nvPr/>
        </p:nvSpPr>
        <p:spPr>
          <a:xfrm>
            <a:off x="7517325" y="2959447"/>
            <a:ext cx="1149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</a:rPr>
              <a:t>CAMP</a:t>
            </a:r>
          </a:p>
        </p:txBody>
      </p:sp>
      <p:sp>
        <p:nvSpPr>
          <p:cNvPr id="72" name="TextBox 14">
            <a:extLst>
              <a:ext uri="{FF2B5EF4-FFF2-40B4-BE49-F238E27FC236}">
                <a16:creationId xmlns:a16="http://schemas.microsoft.com/office/drawing/2014/main" id="{E8B4EE13-1A1B-49AB-BE70-C7400FA66BAB}"/>
              </a:ext>
            </a:extLst>
          </p:cNvPr>
          <p:cNvSpPr txBox="1"/>
          <p:nvPr/>
        </p:nvSpPr>
        <p:spPr>
          <a:xfrm>
            <a:off x="7553017" y="4228018"/>
            <a:ext cx="124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7030A0"/>
                </a:solidFill>
              </a:rPr>
              <a:t>LN Testing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4618737-1A08-429B-BDE9-2DB5AEB15832}"/>
              </a:ext>
            </a:extLst>
          </p:cNvPr>
          <p:cNvSpPr txBox="1"/>
          <p:nvPr/>
        </p:nvSpPr>
        <p:spPr>
          <a:xfrm>
            <a:off x="8723499" y="5070243"/>
            <a:ext cx="151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Parent Student Family Karate</a:t>
            </a:r>
          </a:p>
        </p:txBody>
      </p:sp>
    </p:spTree>
    <p:extLst>
      <p:ext uri="{BB962C8B-B14F-4D97-AF65-F5344CB8AC3E}">
        <p14:creationId xmlns:p14="http://schemas.microsoft.com/office/powerpoint/2010/main" val="252320890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28562</TotalTime>
  <Words>6789</Words>
  <Application>Microsoft Office PowerPoint</Application>
  <PresentationFormat>Widescreen</PresentationFormat>
  <Paragraphs>4786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101" baseType="lpstr">
      <vt:lpstr>Abadi</vt:lpstr>
      <vt:lpstr>Adobe Gothic Std B</vt:lpstr>
      <vt:lpstr>Aharoni</vt:lpstr>
      <vt:lpstr>Arial</vt:lpstr>
      <vt:lpstr>Arial Black</vt:lpstr>
      <vt:lpstr>Arial Narrow</vt:lpstr>
      <vt:lpstr>Arial Rounded MT Bold</vt:lpstr>
      <vt:lpstr>Broadway</vt:lpstr>
      <vt:lpstr>Chinese Takeaway</vt:lpstr>
      <vt:lpstr>Curlz MT</vt:lpstr>
      <vt:lpstr>Forte</vt:lpstr>
      <vt:lpstr>Franklin Gothic Demi Cond</vt:lpstr>
      <vt:lpstr>Gadugi</vt:lpstr>
      <vt:lpstr>Garamond</vt:lpstr>
      <vt:lpstr>Georgia</vt:lpstr>
      <vt:lpstr>Gill Sans MT</vt:lpstr>
      <vt:lpstr>Gill Sans Ultra Bold Condensed</vt:lpstr>
      <vt:lpstr>Goudy Old Style</vt:lpstr>
      <vt:lpstr>Kristen ITC</vt:lpstr>
      <vt:lpstr>Last Ninja</vt:lpstr>
      <vt:lpstr>Papyrus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Falbo</dc:creator>
  <cp:lastModifiedBy>info falbosfamilykarate.com</cp:lastModifiedBy>
  <cp:revision>705</cp:revision>
  <cp:lastPrinted>2021-08-31T17:41:08Z</cp:lastPrinted>
  <dcterms:created xsi:type="dcterms:W3CDTF">2015-01-02T02:47:35Z</dcterms:created>
  <dcterms:modified xsi:type="dcterms:W3CDTF">2021-09-01T04:01:00Z</dcterms:modified>
</cp:coreProperties>
</file>