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704" r:id="rId2"/>
    <p:sldId id="274" r:id="rId3"/>
    <p:sldId id="705" r:id="rId4"/>
    <p:sldId id="706" r:id="rId5"/>
    <p:sldId id="707" r:id="rId6"/>
    <p:sldId id="708" r:id="rId7"/>
    <p:sldId id="709" r:id="rId8"/>
    <p:sldId id="746" r:id="rId9"/>
    <p:sldId id="745" r:id="rId10"/>
    <p:sldId id="74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9" autoAdjust="0"/>
    <p:restoredTop sz="94660"/>
  </p:normalViewPr>
  <p:slideViewPr>
    <p:cSldViewPr snapToGrid="0">
      <p:cViewPr varScale="1">
        <p:scale>
          <a:sx n="65" d="100"/>
          <a:sy n="65" d="100"/>
        </p:scale>
        <p:origin x="56"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65006" y="689897"/>
            <a:ext cx="8559800" cy="2438400"/>
          </a:xfrm>
          <a:noFill/>
        </p:spPr>
        <p:txBody>
          <a:bodyPr/>
          <a:lstStyle>
            <a:lvl1pPr algn="l">
              <a:defRPr>
                <a:solidFill>
                  <a:schemeClr val="tx1">
                    <a:lumMod val="75000"/>
                    <a:lumOff val="25000"/>
                  </a:schemeClr>
                </a:solidFill>
              </a:defRPr>
            </a:lvl1pPr>
          </a:lstStyle>
          <a:p>
            <a:r>
              <a:rPr lang="en-US"/>
              <a:t>Click to edit Master title style</a:t>
            </a:r>
            <a:endParaRPr lang="en-US" dirty="0"/>
          </a:p>
        </p:txBody>
      </p:sp>
      <p:sp>
        <p:nvSpPr>
          <p:cNvPr id="7" name="Date Placeholder 3">
            <a:extLst>
              <a:ext uri="{FF2B5EF4-FFF2-40B4-BE49-F238E27FC236}">
                <a16:creationId xmlns:a16="http://schemas.microsoft.com/office/drawing/2014/main" id="{BAE381B9-2359-4D0E-B82B-2CE0585FD0BE}"/>
              </a:ext>
            </a:extLst>
          </p:cNvPr>
          <p:cNvSpPr>
            <a:spLocks noGrp="1"/>
          </p:cNvSpPr>
          <p:nvPr>
            <p:ph type="dt" sz="half" idx="2"/>
          </p:nvPr>
        </p:nvSpPr>
        <p:spPr>
          <a:xfrm>
            <a:off x="1244602" y="6356351"/>
            <a:ext cx="3136011" cy="365125"/>
          </a:xfrm>
          <a:prstGeom prst="rect">
            <a:avLst/>
          </a:prstGeom>
        </p:spPr>
        <p:txBody>
          <a:bodyPr vert="horz" lIns="91440" tIns="45720" rIns="91440" bIns="45720" rtlCol="0" anchor="ctr"/>
          <a:lstStyle>
            <a:lvl1pPr algn="l">
              <a:defRPr sz="1600">
                <a:solidFill>
                  <a:schemeClr val="tx1">
                    <a:tint val="75000"/>
                  </a:schemeClr>
                </a:solidFill>
              </a:defRPr>
            </a:lvl1pPr>
          </a:lstStyle>
          <a:p>
            <a:endParaRPr lang="en-US" dirty="0"/>
          </a:p>
        </p:txBody>
      </p:sp>
      <p:sp>
        <p:nvSpPr>
          <p:cNvPr id="9" name="Footer Placeholder 4">
            <a:extLst>
              <a:ext uri="{FF2B5EF4-FFF2-40B4-BE49-F238E27FC236}">
                <a16:creationId xmlns:a16="http://schemas.microsoft.com/office/drawing/2014/main" id="{26736AA8-40D8-43EE-A338-431DE35D947A}"/>
              </a:ext>
            </a:extLst>
          </p:cNvPr>
          <p:cNvSpPr>
            <a:spLocks noGrp="1"/>
          </p:cNvSpPr>
          <p:nvPr>
            <p:ph type="ftr" sz="quarter" idx="3"/>
          </p:nvPr>
        </p:nvSpPr>
        <p:spPr>
          <a:xfrm>
            <a:off x="4483101" y="6356351"/>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solidFill>
                <a:schemeClr val="bg1">
                  <a:lumMod val="85000"/>
                </a:schemeClr>
              </a:solidFill>
            </a:endParaRPr>
          </a:p>
        </p:txBody>
      </p:sp>
    </p:spTree>
    <p:extLst>
      <p:ext uri="{BB962C8B-B14F-4D97-AF65-F5344CB8AC3E}">
        <p14:creationId xmlns:p14="http://schemas.microsoft.com/office/powerpoint/2010/main" val="1741615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3D40A-CF78-49D2-A3A3-765F927735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84B38BC-9E31-43D6-BCA5-1CE79EA930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301F5E-B981-4E98-B105-D6AEC282F0B2}"/>
              </a:ext>
            </a:extLst>
          </p:cNvPr>
          <p:cNvSpPr>
            <a:spLocks noGrp="1"/>
          </p:cNvSpPr>
          <p:nvPr>
            <p:ph type="dt" sz="half" idx="10"/>
          </p:nvPr>
        </p:nvSpPr>
        <p:spPr/>
        <p:txBody>
          <a:bodyPr/>
          <a:lstStyle/>
          <a:p>
            <a:fld id="{5C889C48-1D6E-47DA-9438-880E9C0AD47A}" type="datetimeFigureOut">
              <a:rPr lang="en-US" smtClean="0"/>
              <a:t>6/3/2020</a:t>
            </a:fld>
            <a:endParaRPr lang="en-US" dirty="0"/>
          </a:p>
        </p:txBody>
      </p:sp>
      <p:sp>
        <p:nvSpPr>
          <p:cNvPr id="5" name="Footer Placeholder 4">
            <a:extLst>
              <a:ext uri="{FF2B5EF4-FFF2-40B4-BE49-F238E27FC236}">
                <a16:creationId xmlns:a16="http://schemas.microsoft.com/office/drawing/2014/main" id="{E7EF29F9-BBE6-4AC0-BC4F-205D07B37CD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D091B97-0B57-4889-9813-4E341ACAFCD4}"/>
              </a:ext>
            </a:extLst>
          </p:cNvPr>
          <p:cNvSpPr>
            <a:spLocks noGrp="1"/>
          </p:cNvSpPr>
          <p:nvPr>
            <p:ph type="sldNum" sz="quarter" idx="12"/>
          </p:nvPr>
        </p:nvSpPr>
        <p:spPr/>
        <p:txBody>
          <a:bodyPr/>
          <a:lstStyle/>
          <a:p>
            <a:fld id="{A9730530-7F39-46BA-A36E-6D8DDE564127}" type="slidenum">
              <a:rPr lang="en-US" smtClean="0"/>
              <a:t>‹#›</a:t>
            </a:fld>
            <a:endParaRPr lang="en-US"/>
          </a:p>
        </p:txBody>
      </p:sp>
    </p:spTree>
    <p:extLst>
      <p:ext uri="{BB962C8B-B14F-4D97-AF65-F5344CB8AC3E}">
        <p14:creationId xmlns:p14="http://schemas.microsoft.com/office/powerpoint/2010/main" val="132033216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44602" y="274637"/>
            <a:ext cx="10337798" cy="1143000"/>
          </a:xfr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a:xfrm>
            <a:off x="4483101" y="6356351"/>
            <a:ext cx="3860800" cy="365125"/>
          </a:xfrm>
          <a:prstGeom prst="rect">
            <a:avLst/>
          </a:prstGeom>
        </p:spPr>
        <p:txBody>
          <a:bodyPr/>
          <a:lstStyle/>
          <a:p>
            <a:endParaRPr lang="en-US" dirty="0">
              <a:solidFill>
                <a:schemeClr val="bg1">
                  <a:lumMod val="85000"/>
                </a:schemeClr>
              </a:solidFill>
            </a:endParaRPr>
          </a:p>
        </p:txBody>
      </p:sp>
      <p:sp>
        <p:nvSpPr>
          <p:cNvPr id="6" name="Slide Number Placeholder 5"/>
          <p:cNvSpPr>
            <a:spLocks noGrp="1"/>
          </p:cNvSpPr>
          <p:nvPr>
            <p:ph type="sldNum" sz="quarter" idx="12"/>
          </p:nvPr>
        </p:nvSpPr>
        <p:spPr/>
        <p:txBody>
          <a:bodyPr/>
          <a:lstStyle/>
          <a:p>
            <a:fld id="{C4A480D9-D7F2-4909-9321-D70450544D83}" type="slidenum">
              <a:rPr lang="en-US" smtClean="0"/>
              <a:t>‹#›</a:t>
            </a:fld>
            <a:endParaRPr lang="en-US"/>
          </a:p>
        </p:txBody>
      </p:sp>
    </p:spTree>
    <p:extLst>
      <p:ext uri="{BB962C8B-B14F-4D97-AF65-F5344CB8AC3E}">
        <p14:creationId xmlns:p14="http://schemas.microsoft.com/office/powerpoint/2010/main" val="274163708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4601" y="3860904"/>
            <a:ext cx="10081682" cy="1362075"/>
          </a:xfrm>
        </p:spPr>
        <p:txBody>
          <a:bodyPr anchor="t"/>
          <a:lstStyle>
            <a:lvl1pPr algn="l">
              <a:defRPr sz="5333" b="1" cap="all"/>
            </a:lvl1pPr>
          </a:lstStyle>
          <a:p>
            <a:r>
              <a:rPr lang="en-US"/>
              <a:t>Click to edit Master title style</a:t>
            </a:r>
            <a:endParaRPr lang="en-US" dirty="0"/>
          </a:p>
        </p:txBody>
      </p:sp>
      <p:sp>
        <p:nvSpPr>
          <p:cNvPr id="3" name="Text Placeholder 2"/>
          <p:cNvSpPr>
            <a:spLocks noGrp="1"/>
          </p:cNvSpPr>
          <p:nvPr>
            <p:ph type="body" idx="1"/>
          </p:nvPr>
        </p:nvSpPr>
        <p:spPr>
          <a:xfrm>
            <a:off x="1244602" y="2319339"/>
            <a:ext cx="10081681"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a:xfrm>
            <a:off x="4483101" y="6356351"/>
            <a:ext cx="3860800" cy="365125"/>
          </a:xfrm>
          <a:prstGeom prst="rect">
            <a:avLst/>
          </a:prstGeom>
        </p:spPr>
        <p:txBody>
          <a:bodyPr/>
          <a:lstStyle/>
          <a:p>
            <a:endParaRPr lang="en-US" dirty="0">
              <a:solidFill>
                <a:schemeClr val="bg1">
                  <a:lumMod val="85000"/>
                </a:schemeClr>
              </a:solidFill>
            </a:endParaRPr>
          </a:p>
        </p:txBody>
      </p:sp>
      <p:sp>
        <p:nvSpPr>
          <p:cNvPr id="6" name="Slide Number Placeholder 5"/>
          <p:cNvSpPr>
            <a:spLocks noGrp="1"/>
          </p:cNvSpPr>
          <p:nvPr>
            <p:ph type="sldNum" sz="quarter" idx="12"/>
          </p:nvPr>
        </p:nvSpPr>
        <p:spPr/>
        <p:txBody>
          <a:bodyPr/>
          <a:lstStyle/>
          <a:p>
            <a:fld id="{C4A480D9-D7F2-4909-9321-D70450544D83}" type="slidenum">
              <a:rPr lang="en-US" smtClean="0"/>
              <a:t>‹#›</a:t>
            </a:fld>
            <a:endParaRPr lang="en-US"/>
          </a:p>
        </p:txBody>
      </p:sp>
    </p:spTree>
    <p:extLst>
      <p:ext uri="{BB962C8B-B14F-4D97-AF65-F5344CB8AC3E}">
        <p14:creationId xmlns:p14="http://schemas.microsoft.com/office/powerpoint/2010/main" val="88655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44602" y="1600201"/>
            <a:ext cx="50673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15100" y="1600201"/>
            <a:ext cx="50673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C4A480D9-D7F2-4909-9321-D70450544D83}" type="slidenum">
              <a:rPr lang="en-US" smtClean="0"/>
              <a:t>‹#›</a:t>
            </a:fld>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a:xfrm>
            <a:off x="4483101" y="6356351"/>
            <a:ext cx="3860800" cy="365125"/>
          </a:xfrm>
          <a:prstGeom prst="rect">
            <a:avLst/>
          </a:prstGeom>
        </p:spPr>
        <p:txBody>
          <a:bodyPr/>
          <a:lstStyle/>
          <a:p>
            <a:endParaRPr lang="en-US" dirty="0">
              <a:solidFill>
                <a:schemeClr val="bg1">
                  <a:lumMod val="85000"/>
                </a:schemeClr>
              </a:solidFill>
            </a:endParaRPr>
          </a:p>
        </p:txBody>
      </p:sp>
    </p:spTree>
    <p:extLst>
      <p:ext uri="{BB962C8B-B14F-4D97-AF65-F5344CB8AC3E}">
        <p14:creationId xmlns:p14="http://schemas.microsoft.com/office/powerpoint/2010/main" val="1958985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244602" y="1535113"/>
            <a:ext cx="5054602"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1244602" y="2174875"/>
            <a:ext cx="5054602"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7800" y="1535113"/>
            <a:ext cx="5054602"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527800" y="2174875"/>
            <a:ext cx="5054602"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a:xfrm>
            <a:off x="4483101" y="6356351"/>
            <a:ext cx="3860800" cy="365125"/>
          </a:xfrm>
          <a:prstGeom prst="rect">
            <a:avLst/>
          </a:prstGeom>
        </p:spPr>
        <p:txBody>
          <a:bodyPr/>
          <a:lstStyle/>
          <a:p>
            <a:endParaRPr lang="en-US" dirty="0">
              <a:solidFill>
                <a:schemeClr val="bg1">
                  <a:lumMod val="85000"/>
                </a:schemeClr>
              </a:solidFill>
            </a:endParaRPr>
          </a:p>
        </p:txBody>
      </p:sp>
      <p:sp>
        <p:nvSpPr>
          <p:cNvPr id="9" name="Slide Number Placeholder 8"/>
          <p:cNvSpPr>
            <a:spLocks noGrp="1"/>
          </p:cNvSpPr>
          <p:nvPr>
            <p:ph type="sldNum" sz="quarter" idx="12"/>
          </p:nvPr>
        </p:nvSpPr>
        <p:spPr/>
        <p:txBody>
          <a:bodyPr/>
          <a:lstStyle/>
          <a:p>
            <a:fld id="{C4A480D9-D7F2-4909-9321-D70450544D83}" type="slidenum">
              <a:rPr lang="en-US" smtClean="0"/>
              <a:t>‹#›</a:t>
            </a:fld>
            <a:endParaRPr lang="en-US"/>
          </a:p>
        </p:txBody>
      </p:sp>
    </p:spTree>
    <p:extLst>
      <p:ext uri="{BB962C8B-B14F-4D97-AF65-F5344CB8AC3E}">
        <p14:creationId xmlns:p14="http://schemas.microsoft.com/office/powerpoint/2010/main" val="1937909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a:xfrm>
            <a:off x="4483101" y="6356351"/>
            <a:ext cx="3860800" cy="365125"/>
          </a:xfrm>
          <a:prstGeom prst="rect">
            <a:avLst/>
          </a:prstGeom>
        </p:spPr>
        <p:txBody>
          <a:bodyPr/>
          <a:lstStyle/>
          <a:p>
            <a:endParaRPr lang="en-US" dirty="0">
              <a:solidFill>
                <a:schemeClr val="bg1">
                  <a:lumMod val="85000"/>
                </a:schemeClr>
              </a:solidFill>
            </a:endParaRPr>
          </a:p>
        </p:txBody>
      </p:sp>
      <p:sp>
        <p:nvSpPr>
          <p:cNvPr id="5" name="Slide Number Placeholder 4"/>
          <p:cNvSpPr>
            <a:spLocks noGrp="1"/>
          </p:cNvSpPr>
          <p:nvPr>
            <p:ph type="sldNum" sz="quarter" idx="12"/>
          </p:nvPr>
        </p:nvSpPr>
        <p:spPr/>
        <p:txBody>
          <a:bodyPr/>
          <a:lstStyle/>
          <a:p>
            <a:fld id="{C4A480D9-D7F2-4909-9321-D70450544D83}" type="slidenum">
              <a:rPr lang="en-US" smtClean="0"/>
              <a:t>‹#›</a:t>
            </a:fld>
            <a:endParaRPr lang="en-US"/>
          </a:p>
        </p:txBody>
      </p:sp>
    </p:spTree>
    <p:extLst>
      <p:ext uri="{BB962C8B-B14F-4D97-AF65-F5344CB8AC3E}">
        <p14:creationId xmlns:p14="http://schemas.microsoft.com/office/powerpoint/2010/main" val="2537161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a:xfrm>
            <a:off x="4483101" y="6356351"/>
            <a:ext cx="3860800" cy="365125"/>
          </a:xfrm>
          <a:prstGeom prst="rect">
            <a:avLst/>
          </a:prstGeom>
        </p:spPr>
        <p:txBody>
          <a:bodyPr/>
          <a:lstStyle/>
          <a:p>
            <a:endParaRPr lang="en-US" dirty="0">
              <a:solidFill>
                <a:schemeClr val="bg1">
                  <a:lumMod val="85000"/>
                </a:schemeClr>
              </a:solidFill>
            </a:endParaRPr>
          </a:p>
        </p:txBody>
      </p:sp>
      <p:sp>
        <p:nvSpPr>
          <p:cNvPr id="4" name="Slide Number Placeholder 3"/>
          <p:cNvSpPr>
            <a:spLocks noGrp="1"/>
          </p:cNvSpPr>
          <p:nvPr>
            <p:ph type="sldNum" sz="quarter" idx="12"/>
          </p:nvPr>
        </p:nvSpPr>
        <p:spPr/>
        <p:txBody>
          <a:bodyPr/>
          <a:lstStyle/>
          <a:p>
            <a:fld id="{C4A480D9-D7F2-4909-9321-D70450544D83}" type="slidenum">
              <a:rPr lang="en-US" smtClean="0"/>
              <a:t>‹#›</a:t>
            </a:fld>
            <a:endParaRPr lang="en-US"/>
          </a:p>
        </p:txBody>
      </p:sp>
    </p:spTree>
    <p:extLst>
      <p:ext uri="{BB962C8B-B14F-4D97-AF65-F5344CB8AC3E}">
        <p14:creationId xmlns:p14="http://schemas.microsoft.com/office/powerpoint/2010/main" val="3636249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44603" y="273052"/>
            <a:ext cx="4011084" cy="1162051"/>
          </a:xfr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5422900" y="273052"/>
            <a:ext cx="6159500"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44603"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a:xfrm>
            <a:off x="4483101" y="6356351"/>
            <a:ext cx="3860800" cy="365125"/>
          </a:xfrm>
          <a:prstGeom prst="rect">
            <a:avLst/>
          </a:prstGeom>
        </p:spPr>
        <p:txBody>
          <a:bodyPr/>
          <a:lstStyle/>
          <a:p>
            <a:endParaRPr lang="en-US" dirty="0">
              <a:solidFill>
                <a:schemeClr val="bg1">
                  <a:lumMod val="85000"/>
                </a:schemeClr>
              </a:solidFill>
            </a:endParaRPr>
          </a:p>
        </p:txBody>
      </p:sp>
      <p:sp>
        <p:nvSpPr>
          <p:cNvPr id="7" name="Slide Number Placeholder 6"/>
          <p:cNvSpPr>
            <a:spLocks noGrp="1"/>
          </p:cNvSpPr>
          <p:nvPr>
            <p:ph type="sldNum" sz="quarter" idx="12"/>
          </p:nvPr>
        </p:nvSpPr>
        <p:spPr/>
        <p:txBody>
          <a:bodyPr/>
          <a:lstStyle/>
          <a:p>
            <a:fld id="{C4A480D9-D7F2-4909-9321-D70450544D83}" type="slidenum">
              <a:rPr lang="en-US" smtClean="0"/>
              <a:t>‹#›</a:t>
            </a:fld>
            <a:endParaRPr lang="en-US"/>
          </a:p>
        </p:txBody>
      </p:sp>
    </p:spTree>
    <p:extLst>
      <p:ext uri="{BB962C8B-B14F-4D97-AF65-F5344CB8AC3E}">
        <p14:creationId xmlns:p14="http://schemas.microsoft.com/office/powerpoint/2010/main" val="2551231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37417" y="4800599"/>
            <a:ext cx="7315200" cy="566739"/>
          </a:xfr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3037417" y="59372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p>
        </p:txBody>
      </p:sp>
      <p:sp>
        <p:nvSpPr>
          <p:cNvPr id="4" name="Text Placeholder 3"/>
          <p:cNvSpPr>
            <a:spLocks noGrp="1"/>
          </p:cNvSpPr>
          <p:nvPr>
            <p:ph type="body" sz="half" idx="2"/>
          </p:nvPr>
        </p:nvSpPr>
        <p:spPr>
          <a:xfrm>
            <a:off x="30374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a:xfrm>
            <a:off x="4483101" y="6356351"/>
            <a:ext cx="3860800" cy="365125"/>
          </a:xfrm>
          <a:prstGeom prst="rect">
            <a:avLst/>
          </a:prstGeom>
        </p:spPr>
        <p:txBody>
          <a:bodyPr/>
          <a:lstStyle/>
          <a:p>
            <a:endParaRPr lang="en-US" dirty="0">
              <a:solidFill>
                <a:schemeClr val="bg1">
                  <a:lumMod val="85000"/>
                </a:schemeClr>
              </a:solidFill>
            </a:endParaRPr>
          </a:p>
        </p:txBody>
      </p:sp>
      <p:sp>
        <p:nvSpPr>
          <p:cNvPr id="7" name="Slide Number Placeholder 6"/>
          <p:cNvSpPr>
            <a:spLocks noGrp="1"/>
          </p:cNvSpPr>
          <p:nvPr>
            <p:ph type="sldNum" sz="quarter" idx="12"/>
          </p:nvPr>
        </p:nvSpPr>
        <p:spPr/>
        <p:txBody>
          <a:bodyPr/>
          <a:lstStyle/>
          <a:p>
            <a:fld id="{C4A480D9-D7F2-4909-9321-D70450544D83}" type="slidenum">
              <a:rPr lang="en-US" smtClean="0"/>
              <a:t>‹#›</a:t>
            </a:fld>
            <a:endParaRPr lang="en-US"/>
          </a:p>
        </p:txBody>
      </p:sp>
    </p:spTree>
    <p:extLst>
      <p:ext uri="{BB962C8B-B14F-4D97-AF65-F5344CB8AC3E}">
        <p14:creationId xmlns:p14="http://schemas.microsoft.com/office/powerpoint/2010/main" val="2488854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microsoft.com/office/2007/relationships/hdphoto" Target="../media/hdphoto1.wdp"/><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44602" y="274637"/>
            <a:ext cx="10337797"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44602" y="1600201"/>
            <a:ext cx="10337798"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244602" y="6356351"/>
            <a:ext cx="3136011" cy="365125"/>
          </a:xfrm>
          <a:prstGeom prst="rect">
            <a:avLst/>
          </a:prstGeom>
        </p:spPr>
        <p:txBody>
          <a:bodyPr vert="horz" lIns="91440" tIns="45720" rIns="91440" bIns="45720" rtlCol="0" anchor="ctr"/>
          <a:lstStyle>
            <a:lvl1pPr algn="l">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C4A480D9-D7F2-4909-9321-D70450544D83}" type="slidenum">
              <a:rPr lang="en-US" smtClean="0"/>
              <a:t>‹#›</a:t>
            </a:fld>
            <a:endParaRPr lang="en-US"/>
          </a:p>
        </p:txBody>
      </p:sp>
      <p:sp>
        <p:nvSpPr>
          <p:cNvPr id="7" name="Footer Placeholder 6">
            <a:extLst>
              <a:ext uri="{FF2B5EF4-FFF2-40B4-BE49-F238E27FC236}">
                <a16:creationId xmlns:a16="http://schemas.microsoft.com/office/drawing/2014/main" id="{F0DB08F2-27FC-4262-A637-2143FCD13C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12" name="Picture 11">
            <a:extLst>
              <a:ext uri="{FF2B5EF4-FFF2-40B4-BE49-F238E27FC236}">
                <a16:creationId xmlns:a16="http://schemas.microsoft.com/office/drawing/2014/main" id="{BB7B020F-D866-4167-9B35-19964D838064}"/>
              </a:ext>
            </a:extLst>
          </p:cNvPr>
          <p:cNvPicPr>
            <a:picLocks noChangeAspect="1"/>
          </p:cNvPicPr>
          <p:nvPr userDrawn="1"/>
        </p:nvPicPr>
        <p:blipFill>
          <a:blip r:embed="rId12">
            <a:extLst>
              <a:ext uri="{BEBA8EAE-BF5A-486C-A8C5-ECC9F3942E4B}">
                <a14:imgProps xmlns:a14="http://schemas.microsoft.com/office/drawing/2010/main">
                  <a14:imgLayer r:embed="rId13">
                    <a14:imgEffect>
                      <a14:backgroundRemoval t="8667" b="94333" l="10000" r="90000">
                        <a14:foregroundMark x1="49000" y1="8667" x2="49000" y2="8667"/>
                        <a14:foregroundMark x1="28667" y1="61333" x2="28667" y2="61333"/>
                        <a14:foregroundMark x1="27333" y1="74333" x2="27333" y2="74333"/>
                        <a14:foregroundMark x1="19000" y1="85000" x2="19000" y2="85000"/>
                        <a14:foregroundMark x1="16000" y1="94333" x2="16000" y2="94333"/>
                      </a14:backgroundRemoval>
                    </a14:imgEffect>
                  </a14:imgLayer>
                </a14:imgProps>
              </a:ext>
              <a:ext uri="{28A0092B-C50C-407E-A947-70E740481C1C}">
                <a14:useLocalDpi xmlns:a14="http://schemas.microsoft.com/office/drawing/2010/main" val="0"/>
              </a:ext>
            </a:extLst>
          </a:blip>
          <a:stretch>
            <a:fillRect/>
          </a:stretch>
        </p:blipFill>
        <p:spPr>
          <a:xfrm>
            <a:off x="180255" y="194107"/>
            <a:ext cx="884093" cy="884093"/>
          </a:xfrm>
          <a:prstGeom prst="rect">
            <a:avLst/>
          </a:prstGeom>
        </p:spPr>
      </p:pic>
    </p:spTree>
    <p:extLst>
      <p:ext uri="{BB962C8B-B14F-4D97-AF65-F5344CB8AC3E}">
        <p14:creationId xmlns:p14="http://schemas.microsoft.com/office/powerpoint/2010/main" val="11753176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hyperlink" Target="https://creativecommons.org/" TargetMode="External"/><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hyperlink" Target="http://www.linkedin.com/in/stankimer/" TargetMode="External"/><Relationship Id="rId3" Type="http://schemas.openxmlformats.org/officeDocument/2006/relationships/hyperlink" Target="http://www.globalcitizenllc.com/" TargetMode="External"/><Relationship Id="rId7" Type="http://schemas.openxmlformats.org/officeDocument/2006/relationships/image" Target="../media/image5.jpeg"/><Relationship Id="rId12" Type="http://schemas.openxmlformats.org/officeDocument/2006/relationships/hyperlink" Target="http://www.facebook.com/Total-Engagement-Consulting-by-Kimer-Inc/" TargetMode="External"/><Relationship Id="rId2" Type="http://schemas.openxmlformats.org/officeDocument/2006/relationships/hyperlink" Target="mailto:katherine@globalcitizenllc.com" TargetMode="Externa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hyperlink" Target="http://www.totalengagementconsulting.com/" TargetMode="External"/><Relationship Id="rId5" Type="http://schemas.openxmlformats.org/officeDocument/2006/relationships/hyperlink" Target="http://www.linkedin.com/in/katherineturnergc/" TargetMode="External"/><Relationship Id="rId10" Type="http://schemas.openxmlformats.org/officeDocument/2006/relationships/hyperlink" Target="mailto:stan@totalengagementconsulting.com" TargetMode="External"/><Relationship Id="rId4" Type="http://schemas.openxmlformats.org/officeDocument/2006/relationships/hyperlink" Target="http://www.facebook.com/GlobalCitizenLLC/" TargetMode="External"/><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ED8B935-8F95-43EF-A6A3-CC12A0C2D5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834198" y="2834196"/>
            <a:ext cx="6858001" cy="1189609"/>
          </a:xfrm>
          <a:prstGeom prst="rect">
            <a:avLst/>
          </a:prstGeom>
        </p:spPr>
      </p:pic>
      <p:sp>
        <p:nvSpPr>
          <p:cNvPr id="4" name="Title 1">
            <a:extLst>
              <a:ext uri="{FF2B5EF4-FFF2-40B4-BE49-F238E27FC236}">
                <a16:creationId xmlns:a16="http://schemas.microsoft.com/office/drawing/2014/main" id="{371B9683-A3D0-4659-9D54-D3BED61EFEDD}"/>
              </a:ext>
            </a:extLst>
          </p:cNvPr>
          <p:cNvSpPr txBox="1">
            <a:spLocks/>
          </p:cNvSpPr>
          <p:nvPr/>
        </p:nvSpPr>
        <p:spPr>
          <a:xfrm>
            <a:off x="1495424" y="846137"/>
            <a:ext cx="9849565" cy="2438400"/>
          </a:xfrm>
          <a:prstGeom prst="rect">
            <a:avLst/>
          </a:prstGeom>
          <a:noFill/>
        </p:spPr>
        <p:txBody>
          <a:bodyPr vert="horz" lIns="91440" tIns="45720" rIns="91440" bIns="45720" rtlCol="0" anchor="ctr">
            <a:normAutofit/>
          </a:bodyPr>
          <a:lstStyle>
            <a:lvl1pPr algn="l" defTabSz="1219170" rtl="0" eaLnBrk="1" latinLnBrk="0" hangingPunct="1">
              <a:spcBef>
                <a:spcPct val="0"/>
              </a:spcBef>
              <a:buNone/>
              <a:defRPr sz="5867" kern="1200">
                <a:solidFill>
                  <a:schemeClr val="tx1">
                    <a:lumMod val="75000"/>
                    <a:lumOff val="25000"/>
                  </a:schemeClr>
                </a:solidFill>
                <a:latin typeface="+mj-lt"/>
                <a:ea typeface="+mj-ea"/>
                <a:cs typeface="+mj-cs"/>
              </a:defRPr>
            </a:lvl1pPr>
          </a:lstStyle>
          <a:p>
            <a:pPr marL="0" marR="0" lvl="0" indent="0" algn="l" defTabSz="1219170" rtl="0" eaLnBrk="1" fontAlgn="auto" latinLnBrk="0" hangingPunct="1">
              <a:lnSpc>
                <a:spcPct val="100000"/>
              </a:lnSpc>
              <a:spcBef>
                <a:spcPct val="0"/>
              </a:spcBef>
              <a:spcAft>
                <a:spcPts val="0"/>
              </a:spcAft>
              <a:buClrTx/>
              <a:buSzTx/>
              <a:buFontTx/>
              <a:buNone/>
              <a:tabLst/>
              <a:defRPr/>
            </a:pPr>
            <a:r>
              <a:rPr kumimoji="0" lang="en-US" sz="5867" b="0" i="0" u="none" strike="noStrike" kern="1200" cap="none" spc="0" normalizeH="0" baseline="0" noProof="0" dirty="0">
                <a:ln>
                  <a:noFill/>
                </a:ln>
                <a:solidFill>
                  <a:srgbClr val="00349E"/>
                </a:solidFill>
                <a:effectLst/>
                <a:uLnTx/>
                <a:uFillTx/>
                <a:latin typeface="Century Gothic" panose="020F0302020204030204"/>
                <a:ea typeface="+mj-ea"/>
                <a:cs typeface="+mj-cs"/>
              </a:rPr>
              <a:t>Commitments, </a:t>
            </a:r>
          </a:p>
          <a:p>
            <a:pPr marL="0" marR="0" lvl="0" indent="0" algn="l" defTabSz="1219170" rtl="0" eaLnBrk="1" fontAlgn="auto" latinLnBrk="0" hangingPunct="1">
              <a:lnSpc>
                <a:spcPct val="100000"/>
              </a:lnSpc>
              <a:spcBef>
                <a:spcPct val="0"/>
              </a:spcBef>
              <a:spcAft>
                <a:spcPts val="0"/>
              </a:spcAft>
              <a:buClrTx/>
              <a:buSzTx/>
              <a:buFontTx/>
              <a:buNone/>
              <a:tabLst/>
              <a:defRPr/>
            </a:pPr>
            <a:r>
              <a:rPr kumimoji="0" lang="en-US" sz="5867" b="0" i="0" u="none" strike="noStrike" kern="1200" cap="none" spc="0" normalizeH="0" baseline="0" noProof="0" dirty="0">
                <a:ln>
                  <a:noFill/>
                </a:ln>
                <a:solidFill>
                  <a:srgbClr val="00349E"/>
                </a:solidFill>
                <a:effectLst/>
                <a:uLnTx/>
                <a:uFillTx/>
                <a:latin typeface="Century Gothic" panose="020F0302020204030204"/>
                <a:ea typeface="+mj-ea"/>
                <a:cs typeface="+mj-cs"/>
              </a:rPr>
              <a:t>Action Steps, and Closure</a:t>
            </a:r>
          </a:p>
        </p:txBody>
      </p:sp>
      <p:sp>
        <p:nvSpPr>
          <p:cNvPr id="6" name="TextBox 5">
            <a:extLst>
              <a:ext uri="{FF2B5EF4-FFF2-40B4-BE49-F238E27FC236}">
                <a16:creationId xmlns:a16="http://schemas.microsoft.com/office/drawing/2014/main" id="{DFD71600-F599-4FFD-BD91-9667D3E7529D}"/>
              </a:ext>
            </a:extLst>
          </p:cNvPr>
          <p:cNvSpPr txBox="1"/>
          <p:nvPr/>
        </p:nvSpPr>
        <p:spPr>
          <a:xfrm>
            <a:off x="8679180" y="6418213"/>
            <a:ext cx="328041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Century Gothic" panose="020F0302020204030204"/>
                <a:ea typeface="+mn-ea"/>
                <a:cs typeface="+mn-cs"/>
              </a:rPr>
              <a:t>www.prideinthetriangle.org</a:t>
            </a:r>
          </a:p>
        </p:txBody>
      </p:sp>
      <p:pic>
        <p:nvPicPr>
          <p:cNvPr id="8" name="Picture 7">
            <a:extLst>
              <a:ext uri="{FF2B5EF4-FFF2-40B4-BE49-F238E27FC236}">
                <a16:creationId xmlns:a16="http://schemas.microsoft.com/office/drawing/2014/main" id="{29433C5E-ACF0-4B87-AAE0-6AF21FED81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4133" y="150628"/>
            <a:ext cx="879182" cy="879182"/>
          </a:xfrm>
          <a:prstGeom prst="rect">
            <a:avLst/>
          </a:prstGeom>
        </p:spPr>
      </p:pic>
      <p:sp>
        <p:nvSpPr>
          <p:cNvPr id="7" name="Rectangle 6">
            <a:extLst>
              <a:ext uri="{FF2B5EF4-FFF2-40B4-BE49-F238E27FC236}">
                <a16:creationId xmlns:a16="http://schemas.microsoft.com/office/drawing/2014/main" id="{3B653EB7-1811-44E8-B141-F23984DE33B5}"/>
              </a:ext>
            </a:extLst>
          </p:cNvPr>
          <p:cNvSpPr/>
          <p:nvPr/>
        </p:nvSpPr>
        <p:spPr>
          <a:xfrm>
            <a:off x="1189608" y="3201409"/>
            <a:ext cx="10155382" cy="166255"/>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Tree>
    <p:extLst>
      <p:ext uri="{BB962C8B-B14F-4D97-AF65-F5344CB8AC3E}">
        <p14:creationId xmlns:p14="http://schemas.microsoft.com/office/powerpoint/2010/main" val="2071046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1EDF1EB-0071-43A9-8FB8-D847835716D2}"/>
              </a:ext>
            </a:extLst>
          </p:cNvPr>
          <p:cNvSpPr txBox="1"/>
          <p:nvPr/>
        </p:nvSpPr>
        <p:spPr>
          <a:xfrm>
            <a:off x="1244602" y="136524"/>
            <a:ext cx="838691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349E"/>
                </a:solidFill>
                <a:effectLst/>
                <a:uLnTx/>
                <a:uFillTx/>
                <a:latin typeface="Century Gothic" panose="020F0302020204030204"/>
                <a:ea typeface="+mn-ea"/>
                <a:cs typeface="+mn-cs"/>
              </a:rPr>
              <a:t>Toolkit License and Citation</a:t>
            </a:r>
          </a:p>
        </p:txBody>
      </p:sp>
      <p:sp>
        <p:nvSpPr>
          <p:cNvPr id="4" name="Slide Number Placeholder 3">
            <a:extLst>
              <a:ext uri="{FF2B5EF4-FFF2-40B4-BE49-F238E27FC236}">
                <a16:creationId xmlns:a16="http://schemas.microsoft.com/office/drawing/2014/main" id="{CB61327C-8F5B-4FB8-9510-9067F3FADC4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A480D9-D7F2-4909-9321-D70450544D83}" type="slidenum">
              <a:rPr kumimoji="0" lang="en-US" sz="1600" b="0" i="0" u="none" strike="noStrike" kern="1200" cap="none" spc="0" normalizeH="0" baseline="0" noProof="0" smtClean="0">
                <a:ln>
                  <a:noFill/>
                </a:ln>
                <a:solidFill>
                  <a:srgbClr val="FFFFFF">
                    <a:tint val="75000"/>
                  </a:srgbClr>
                </a:solidFill>
                <a:effectLst/>
                <a:uLnTx/>
                <a:uFillTx/>
                <a:latin typeface="Century Gothic" panose="020F03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600" b="0" i="0" u="none" strike="noStrike" kern="1200" cap="none" spc="0" normalizeH="0" baseline="0" noProof="0">
              <a:ln>
                <a:noFill/>
              </a:ln>
              <a:solidFill>
                <a:srgbClr val="FFFFFF">
                  <a:tint val="75000"/>
                </a:srgbClr>
              </a:solidFill>
              <a:effectLst/>
              <a:uLnTx/>
              <a:uFillTx/>
              <a:latin typeface="Century Gothic" panose="020F0302020204030204"/>
              <a:ea typeface="+mn-ea"/>
              <a:cs typeface="+mn-cs"/>
            </a:endParaRPr>
          </a:p>
        </p:txBody>
      </p:sp>
      <p:sp>
        <p:nvSpPr>
          <p:cNvPr id="9" name="TextBox 8">
            <a:extLst>
              <a:ext uri="{FF2B5EF4-FFF2-40B4-BE49-F238E27FC236}">
                <a16:creationId xmlns:a16="http://schemas.microsoft.com/office/drawing/2014/main" id="{F3337C9C-0D0E-47D9-848F-18A8F473C646}"/>
              </a:ext>
            </a:extLst>
          </p:cNvPr>
          <p:cNvSpPr txBox="1"/>
          <p:nvPr/>
        </p:nvSpPr>
        <p:spPr>
          <a:xfrm>
            <a:off x="321706" y="6494851"/>
            <a:ext cx="3215025"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349E">
                    <a:lumMod val="75000"/>
                  </a:srgbClr>
                </a:solidFill>
                <a:effectLst/>
                <a:uLnTx/>
                <a:uFillTx/>
                <a:latin typeface="Gotham Medium"/>
                <a:ea typeface="+mn-ea"/>
                <a:cs typeface="+mn-cs"/>
              </a:rPr>
              <a:t>© </a:t>
            </a: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2020 Pride in the Triangle</a:t>
            </a:r>
          </a:p>
        </p:txBody>
      </p:sp>
      <p:sp>
        <p:nvSpPr>
          <p:cNvPr id="11" name="Footer Placeholder 2">
            <a:extLst>
              <a:ext uri="{FF2B5EF4-FFF2-40B4-BE49-F238E27FC236}">
                <a16:creationId xmlns:a16="http://schemas.microsoft.com/office/drawing/2014/main" id="{2A93B2CA-7AEA-46CD-8BEC-5597E9FED2FF}"/>
              </a:ext>
            </a:extLst>
          </p:cNvPr>
          <p:cNvSpPr>
            <a:spLocks noGrp="1"/>
          </p:cNvSpPr>
          <p:nvPr>
            <p:ph type="ftr" sz="quarter" idx="11"/>
          </p:nvPr>
        </p:nvSpPr>
        <p:spPr>
          <a:xfrm>
            <a:off x="5343226" y="6443093"/>
            <a:ext cx="1667641"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Prideinthetriangle</a:t>
            </a:r>
            <a:r>
              <a:rPr kumimoji="0" lang="en-US" sz="1100" b="0" i="0" u="none" strike="noStrike" kern="1200" cap="none" spc="0" normalizeH="0" baseline="0" noProof="0" dirty="0">
                <a:ln>
                  <a:noFill/>
                </a:ln>
                <a:solidFill>
                  <a:prstClr val="white">
                    <a:lumMod val="50000"/>
                  </a:prstClr>
                </a:solidFill>
                <a:effectLst/>
                <a:uLnTx/>
                <a:uFillTx/>
                <a:latin typeface="Century Gothic" panose="020F0302020204030204"/>
                <a:ea typeface="+mn-ea"/>
                <a:cs typeface="+mn-cs"/>
              </a:rPr>
              <a:t>.</a:t>
            </a: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org</a:t>
            </a:r>
          </a:p>
        </p:txBody>
      </p:sp>
      <p:sp>
        <p:nvSpPr>
          <p:cNvPr id="8" name="Rectangle 7">
            <a:extLst>
              <a:ext uri="{FF2B5EF4-FFF2-40B4-BE49-F238E27FC236}">
                <a16:creationId xmlns:a16="http://schemas.microsoft.com/office/drawing/2014/main" id="{900B0017-0956-4218-A3AA-DEE948023FB8}"/>
              </a:ext>
            </a:extLst>
          </p:cNvPr>
          <p:cNvSpPr/>
          <p:nvPr/>
        </p:nvSpPr>
        <p:spPr>
          <a:xfrm>
            <a:off x="0" y="1149927"/>
            <a:ext cx="10155382" cy="166255"/>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1025" name="Picture 1">
            <a:extLst>
              <a:ext uri="{FF2B5EF4-FFF2-40B4-BE49-F238E27FC236}">
                <a16:creationId xmlns:a16="http://schemas.microsoft.com/office/drawing/2014/main" id="{D2E9F245-B7FD-4BE2-A701-CE92AE4C69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6731" y="1386244"/>
            <a:ext cx="3841825" cy="133742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CAC3100C-189B-4150-9ED2-AD13DE881250}"/>
              </a:ext>
            </a:extLst>
          </p:cNvPr>
          <p:cNvSpPr>
            <a:spLocks noChangeArrowheads="1"/>
          </p:cNvSpPr>
          <p:nvPr/>
        </p:nvSpPr>
        <p:spPr bwMode="auto">
          <a:xfrm>
            <a:off x="1018309" y="3040338"/>
            <a:ext cx="10155382"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bmk="_Hlk40480193">
                <a:ln>
                  <a:noFill/>
                </a:ln>
                <a:solidFill>
                  <a:srgbClr val="343434"/>
                </a:solidFill>
                <a:effectLst/>
                <a:uLnTx/>
                <a:uFillTx/>
                <a:latin typeface="Century Gothic" panose="020F0302020204030204"/>
                <a:ea typeface="Calibri" panose="020F0502020204030204" pitchFamily="34" charset="0"/>
                <a:cs typeface="Calibri" panose="020F0502020204030204" pitchFamily="34" charset="0"/>
              </a:rPr>
              <a:t>This Toolkit was licensed on May 4, 2020 under a </a:t>
            </a:r>
            <a:r>
              <a:rPr kumimoji="0" lang="en-US" altLang="en-US" sz="1600" b="0" i="0" u="none" strike="noStrike" kern="1200" cap="none" spc="0" normalizeH="0" baseline="0" noProof="0" dirty="0" bmk="_Hlk40480193">
                <a:ln>
                  <a:noFill/>
                </a:ln>
                <a:solidFill>
                  <a:srgbClr val="343434"/>
                </a:solidFill>
                <a:effectLst/>
                <a:uLnTx/>
                <a:uFillTx/>
                <a:latin typeface="Century Gothic" panose="020F0302020204030204"/>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Creative Commons</a:t>
            </a:r>
            <a:r>
              <a:rPr kumimoji="0" lang="en-US" altLang="en-US" sz="1600" b="0" i="0" u="none" strike="noStrike" kern="1200" cap="none" spc="0" normalizeH="0" baseline="0" noProof="0" dirty="0" bmk="_Hlk40480193">
                <a:ln>
                  <a:noFill/>
                </a:ln>
                <a:solidFill>
                  <a:srgbClr val="343434"/>
                </a:solidFill>
                <a:effectLst/>
                <a:uLnTx/>
                <a:uFillTx/>
                <a:latin typeface="Century Gothic" panose="020F0302020204030204"/>
                <a:ea typeface="Calibri" panose="020F0502020204030204" pitchFamily="34" charset="0"/>
                <a:cs typeface="Calibri" panose="020F0502020204030204" pitchFamily="34" charset="0"/>
              </a:rPr>
              <a:t> attribution 4.0 international license. Please use freely, cite the source, and refer to the adaptation guidance on page 5 of the Facilitator’s Guide.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343434"/>
                </a:solidFill>
                <a:effectLst/>
                <a:uLnTx/>
                <a:uFillTx/>
                <a:latin typeface="Century Gothic" panose="020F0302020204030204"/>
                <a:ea typeface="+mn-ea"/>
                <a:cs typeface="+mn-cs"/>
              </a:rPr>
              <a:t>The terms of this license are as follows: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a:ln>
                  <a:noFill/>
                </a:ln>
                <a:solidFill>
                  <a:srgbClr val="343434"/>
                </a:solidFill>
                <a:effectLst/>
                <a:uLnTx/>
                <a:uFillTx/>
                <a:latin typeface="Century Gothic" panose="020F0302020204030204"/>
                <a:ea typeface="+mn-ea"/>
                <a:cs typeface="+mn-cs"/>
              </a:rPr>
              <a:t>Attribution</a:t>
            </a:r>
            <a:r>
              <a:rPr kumimoji="0" lang="en-US" sz="1600" b="0" i="0" u="none" strike="noStrike" kern="1200" cap="none" spc="0" normalizeH="0" baseline="0" noProof="0" dirty="0">
                <a:ln>
                  <a:noFill/>
                </a:ln>
                <a:solidFill>
                  <a:srgbClr val="343434"/>
                </a:solidFill>
                <a:effectLst/>
                <a:uLnTx/>
                <a:uFillTx/>
                <a:latin typeface="Century Gothic" panose="020F0302020204030204"/>
                <a:ea typeface="+mn-ea"/>
                <a:cs typeface="+mn-cs"/>
              </a:rPr>
              <a:t>: You must give appropriate credit, provide a link to the license, and indicate if changes were made. You may do so in any reasonable manner, but not in any way that suggests the licensor endorses you or your use.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a:ln>
                  <a:noFill/>
                </a:ln>
                <a:solidFill>
                  <a:srgbClr val="343434"/>
                </a:solidFill>
                <a:effectLst/>
                <a:uLnTx/>
                <a:uFillTx/>
                <a:latin typeface="Century Gothic" panose="020F0302020204030204"/>
                <a:ea typeface="+mn-ea"/>
                <a:cs typeface="+mn-cs"/>
              </a:rPr>
              <a:t>Non-commercial</a:t>
            </a:r>
            <a:r>
              <a:rPr kumimoji="0" lang="en-US" sz="1600" b="0" i="0" u="none" strike="noStrike" kern="1200" cap="none" spc="0" normalizeH="0" baseline="0" noProof="0" dirty="0">
                <a:ln>
                  <a:noFill/>
                </a:ln>
                <a:solidFill>
                  <a:srgbClr val="343434"/>
                </a:solidFill>
                <a:effectLst/>
                <a:uLnTx/>
                <a:uFillTx/>
                <a:latin typeface="Century Gothic" panose="020F0302020204030204"/>
                <a:ea typeface="+mn-ea"/>
                <a:cs typeface="+mn-cs"/>
              </a:rPr>
              <a:t>: You may not use the material for commercial purposes.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a:ln>
                  <a:noFill/>
                </a:ln>
                <a:solidFill>
                  <a:srgbClr val="343434"/>
                </a:solidFill>
                <a:effectLst/>
                <a:uLnTx/>
                <a:uFillTx/>
                <a:latin typeface="Century Gothic" panose="020F0302020204030204"/>
                <a:ea typeface="+mn-ea"/>
                <a:cs typeface="+mn-cs"/>
              </a:rPr>
              <a:t>No derivatives</a:t>
            </a:r>
            <a:r>
              <a:rPr kumimoji="0" lang="en-US" sz="1600" b="0" i="0" u="none" strike="noStrike" kern="1200" cap="none" spc="0" normalizeH="0" baseline="0" noProof="0" dirty="0">
                <a:ln>
                  <a:noFill/>
                </a:ln>
                <a:solidFill>
                  <a:srgbClr val="343434"/>
                </a:solidFill>
                <a:effectLst/>
                <a:uLnTx/>
                <a:uFillTx/>
                <a:latin typeface="Century Gothic" panose="020F0302020204030204"/>
                <a:ea typeface="+mn-ea"/>
                <a:cs typeface="+mn-cs"/>
              </a:rPr>
              <a:t>: If you remix, transform, or build upon the material, you may not distribute the modified material.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343434"/>
                </a:solidFill>
                <a:effectLst/>
                <a:uLnTx/>
                <a:uFillTx/>
                <a:latin typeface="Century Gothic" panose="020F0302020204030204"/>
                <a:ea typeface="+mn-ea"/>
                <a:cs typeface="+mn-cs"/>
              </a:rPr>
              <a:t>The Facilitator’s Guide and Participant’s Guide are distributed in pdf format and are not intended to be adapted. The PowerPoint presentation and Training and Planning Supporting Documents are intended to be customized with organization-specific information. Please cite the source.</a:t>
            </a:r>
          </a:p>
        </p:txBody>
      </p:sp>
    </p:spTree>
    <p:extLst>
      <p:ext uri="{BB962C8B-B14F-4D97-AF65-F5344CB8AC3E}">
        <p14:creationId xmlns:p14="http://schemas.microsoft.com/office/powerpoint/2010/main" val="3004778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B61327C-8F5B-4FB8-9510-9067F3FADC4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A480D9-D7F2-4909-9321-D70450544D83}" type="slidenum">
              <a:rPr kumimoji="0" lang="en-US" sz="1600" b="0" i="0" u="none" strike="noStrike" kern="1200" cap="none" spc="0" normalizeH="0" baseline="0" noProof="0" smtClean="0">
                <a:ln>
                  <a:noFill/>
                </a:ln>
                <a:solidFill>
                  <a:srgbClr val="FFFFFF">
                    <a:tint val="75000"/>
                  </a:srgbClr>
                </a:solidFill>
                <a:effectLst/>
                <a:uLnTx/>
                <a:uFillTx/>
                <a:latin typeface="Century Gothic" panose="020F03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600" b="0" i="0" u="none" strike="noStrike" kern="1200" cap="none" spc="0" normalizeH="0" baseline="0" noProof="0">
              <a:ln>
                <a:noFill/>
              </a:ln>
              <a:solidFill>
                <a:srgbClr val="FFFFFF">
                  <a:tint val="75000"/>
                </a:srgbClr>
              </a:solidFill>
              <a:effectLst/>
              <a:uLnTx/>
              <a:uFillTx/>
              <a:latin typeface="Century Gothic" panose="020F0302020204030204"/>
              <a:ea typeface="+mn-ea"/>
              <a:cs typeface="+mn-cs"/>
            </a:endParaRPr>
          </a:p>
        </p:txBody>
      </p:sp>
      <p:sp>
        <p:nvSpPr>
          <p:cNvPr id="5" name="Rectangle 4">
            <a:extLst>
              <a:ext uri="{FF2B5EF4-FFF2-40B4-BE49-F238E27FC236}">
                <a16:creationId xmlns:a16="http://schemas.microsoft.com/office/drawing/2014/main" id="{A270EA1A-92EB-4D97-BBC5-906903E1376E}"/>
              </a:ext>
            </a:extLst>
          </p:cNvPr>
          <p:cNvSpPr/>
          <p:nvPr/>
        </p:nvSpPr>
        <p:spPr>
          <a:xfrm>
            <a:off x="0" y="1149927"/>
            <a:ext cx="10155382" cy="166255"/>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7" name="TextBox 6">
            <a:extLst>
              <a:ext uri="{FF2B5EF4-FFF2-40B4-BE49-F238E27FC236}">
                <a16:creationId xmlns:a16="http://schemas.microsoft.com/office/drawing/2014/main" id="{9DDA5382-603C-4F6B-9802-F8F04D8B3DFE}"/>
              </a:ext>
            </a:extLst>
          </p:cNvPr>
          <p:cNvSpPr txBox="1"/>
          <p:nvPr/>
        </p:nvSpPr>
        <p:spPr>
          <a:xfrm>
            <a:off x="388307" y="2242245"/>
            <a:ext cx="11194093"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349E"/>
                </a:solidFill>
                <a:effectLst/>
                <a:uLnTx/>
                <a:uFillTx/>
                <a:latin typeface="Century Gothic" panose="020F0302020204030204"/>
                <a:ea typeface="+mn-ea"/>
                <a:cs typeface="+mn-cs"/>
              </a:rPr>
              <a:t>By ________________ [date], in my current role, I commit to do the following to advance LGBTQ+ inclusion and equity in my workplace. </a:t>
            </a:r>
          </a:p>
        </p:txBody>
      </p:sp>
      <p:sp>
        <p:nvSpPr>
          <p:cNvPr id="9" name="TextBox 8">
            <a:extLst>
              <a:ext uri="{FF2B5EF4-FFF2-40B4-BE49-F238E27FC236}">
                <a16:creationId xmlns:a16="http://schemas.microsoft.com/office/drawing/2014/main" id="{F9599EC8-C47B-4B13-9A6B-8D2B3438895A}"/>
              </a:ext>
            </a:extLst>
          </p:cNvPr>
          <p:cNvSpPr txBox="1"/>
          <p:nvPr/>
        </p:nvSpPr>
        <p:spPr>
          <a:xfrm>
            <a:off x="1068331" y="249543"/>
            <a:ext cx="10947399" cy="67710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800" b="0" i="0" u="none" strike="noStrike" kern="1200" cap="none" spc="0" normalizeH="0" baseline="0" noProof="0" dirty="0">
                <a:ln>
                  <a:noFill/>
                </a:ln>
                <a:solidFill>
                  <a:srgbClr val="00349E"/>
                </a:solidFill>
                <a:effectLst/>
                <a:uLnTx/>
                <a:uFillTx/>
                <a:latin typeface="Century Gothic" panose="020F0302020204030204"/>
                <a:ea typeface="+mn-ea"/>
                <a:cs typeface="+mn-cs"/>
              </a:rPr>
              <a:t>Commitment: Workplace Inclusion and Equity</a:t>
            </a:r>
          </a:p>
        </p:txBody>
      </p:sp>
      <p:sp>
        <p:nvSpPr>
          <p:cNvPr id="10" name="TextBox 9">
            <a:extLst>
              <a:ext uri="{FF2B5EF4-FFF2-40B4-BE49-F238E27FC236}">
                <a16:creationId xmlns:a16="http://schemas.microsoft.com/office/drawing/2014/main" id="{D38F7E5F-EF22-48BC-8D09-D7128C6D564B}"/>
              </a:ext>
            </a:extLst>
          </p:cNvPr>
          <p:cNvSpPr txBox="1"/>
          <p:nvPr/>
        </p:nvSpPr>
        <p:spPr>
          <a:xfrm>
            <a:off x="321706" y="6494851"/>
            <a:ext cx="3215025"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349E">
                    <a:lumMod val="75000"/>
                  </a:srgbClr>
                </a:solidFill>
                <a:effectLst/>
                <a:uLnTx/>
                <a:uFillTx/>
                <a:latin typeface="Gotham Medium"/>
                <a:ea typeface="+mn-ea"/>
                <a:cs typeface="+mn-cs"/>
              </a:rPr>
              <a:t>© </a:t>
            </a: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2020 Pride in the Triangle</a:t>
            </a:r>
          </a:p>
        </p:txBody>
      </p:sp>
      <p:sp>
        <p:nvSpPr>
          <p:cNvPr id="11" name="Footer Placeholder 2">
            <a:extLst>
              <a:ext uri="{FF2B5EF4-FFF2-40B4-BE49-F238E27FC236}">
                <a16:creationId xmlns:a16="http://schemas.microsoft.com/office/drawing/2014/main" id="{C82E0779-3950-477B-9861-D3BB920904BC}"/>
              </a:ext>
            </a:extLst>
          </p:cNvPr>
          <p:cNvSpPr>
            <a:spLocks noGrp="1"/>
          </p:cNvSpPr>
          <p:nvPr>
            <p:ph type="ftr" sz="quarter" idx="11"/>
          </p:nvPr>
        </p:nvSpPr>
        <p:spPr>
          <a:xfrm>
            <a:off x="5343226" y="6443093"/>
            <a:ext cx="1667641"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Prideinthetriangle</a:t>
            </a:r>
            <a:r>
              <a:rPr kumimoji="0" lang="en-US" sz="1100" b="0" i="0" u="none" strike="noStrike" kern="1200" cap="none" spc="0" normalizeH="0" baseline="0" noProof="0" dirty="0">
                <a:ln>
                  <a:noFill/>
                </a:ln>
                <a:solidFill>
                  <a:prstClr val="white">
                    <a:lumMod val="50000"/>
                  </a:prstClr>
                </a:solidFill>
                <a:effectLst/>
                <a:uLnTx/>
                <a:uFillTx/>
                <a:latin typeface="Century Gothic" panose="020F0302020204030204"/>
                <a:ea typeface="+mn-ea"/>
                <a:cs typeface="+mn-cs"/>
              </a:rPr>
              <a:t>.</a:t>
            </a: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org</a:t>
            </a:r>
          </a:p>
        </p:txBody>
      </p:sp>
    </p:spTree>
    <p:extLst>
      <p:ext uri="{BB962C8B-B14F-4D97-AF65-F5344CB8AC3E}">
        <p14:creationId xmlns:p14="http://schemas.microsoft.com/office/powerpoint/2010/main" val="3699379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838D4F1-B494-4F4E-B779-8AE113C918A6}"/>
              </a:ext>
            </a:extLst>
          </p:cNvPr>
          <p:cNvSpPr txBox="1"/>
          <p:nvPr/>
        </p:nvSpPr>
        <p:spPr>
          <a:xfrm>
            <a:off x="1244602" y="136524"/>
            <a:ext cx="838691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349E"/>
                </a:solidFill>
                <a:effectLst/>
                <a:uLnTx/>
                <a:uFillTx/>
                <a:latin typeface="Century Gothic" panose="020F0302020204030204"/>
                <a:ea typeface="+mn-ea"/>
                <a:cs typeface="+mn-cs"/>
              </a:rPr>
              <a:t>Action Steps</a:t>
            </a:r>
          </a:p>
        </p:txBody>
      </p:sp>
      <p:sp>
        <p:nvSpPr>
          <p:cNvPr id="4" name="Slide Number Placeholder 3">
            <a:extLst>
              <a:ext uri="{FF2B5EF4-FFF2-40B4-BE49-F238E27FC236}">
                <a16:creationId xmlns:a16="http://schemas.microsoft.com/office/drawing/2014/main" id="{CB61327C-8F5B-4FB8-9510-9067F3FADC4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A480D9-D7F2-4909-9321-D70450544D83}" type="slidenum">
              <a:rPr kumimoji="0" lang="en-US" sz="1600" b="0" i="0" u="none" strike="noStrike" kern="1200" cap="none" spc="0" normalizeH="0" baseline="0" noProof="0" smtClean="0">
                <a:ln>
                  <a:noFill/>
                </a:ln>
                <a:solidFill>
                  <a:srgbClr val="FFFFFF">
                    <a:tint val="75000"/>
                  </a:srgbClr>
                </a:solidFill>
                <a:effectLst/>
                <a:uLnTx/>
                <a:uFillTx/>
                <a:latin typeface="Century Gothic" panose="020F03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600" b="0" i="0" u="none" strike="noStrike" kern="1200" cap="none" spc="0" normalizeH="0" baseline="0" noProof="0">
              <a:ln>
                <a:noFill/>
              </a:ln>
              <a:solidFill>
                <a:srgbClr val="FFFFFF">
                  <a:tint val="75000"/>
                </a:srgbClr>
              </a:solidFill>
              <a:effectLst/>
              <a:uLnTx/>
              <a:uFillTx/>
              <a:latin typeface="Century Gothic" panose="020F0302020204030204"/>
              <a:ea typeface="+mn-ea"/>
              <a:cs typeface="+mn-cs"/>
            </a:endParaRPr>
          </a:p>
        </p:txBody>
      </p:sp>
      <p:sp>
        <p:nvSpPr>
          <p:cNvPr id="7" name="TextBox 6">
            <a:extLst>
              <a:ext uri="{FF2B5EF4-FFF2-40B4-BE49-F238E27FC236}">
                <a16:creationId xmlns:a16="http://schemas.microsoft.com/office/drawing/2014/main" id="{9DDA5382-603C-4F6B-9802-F8F04D8B3DFE}"/>
              </a:ext>
            </a:extLst>
          </p:cNvPr>
          <p:cNvSpPr txBox="1"/>
          <p:nvPr/>
        </p:nvSpPr>
        <p:spPr>
          <a:xfrm>
            <a:off x="388307" y="2242245"/>
            <a:ext cx="11194093" cy="25545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349E"/>
                </a:solidFill>
                <a:effectLst/>
                <a:uLnTx/>
                <a:uFillTx/>
                <a:latin typeface="Century Gothic" panose="020F0302020204030204"/>
                <a:ea typeface="+mn-ea"/>
                <a:cs typeface="+mn-cs"/>
              </a:rPr>
              <a:t>I will take the following 3-5 action steps to follow through on my commitment to advance LGBTQ+ inclusion and equity in my workplace.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srgbClr val="00349E"/>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srgbClr val="00349E"/>
              </a:solidFill>
              <a:effectLst/>
              <a:uLnTx/>
              <a:uFillTx/>
              <a:latin typeface="Century Gothic" panose="020F0302020204030204"/>
              <a:ea typeface="+mn-ea"/>
              <a:cs typeface="+mn-cs"/>
            </a:endParaRPr>
          </a:p>
        </p:txBody>
      </p:sp>
      <p:sp>
        <p:nvSpPr>
          <p:cNvPr id="10" name="TextBox 9">
            <a:extLst>
              <a:ext uri="{FF2B5EF4-FFF2-40B4-BE49-F238E27FC236}">
                <a16:creationId xmlns:a16="http://schemas.microsoft.com/office/drawing/2014/main" id="{A73711A6-6941-4025-9EA1-7EFEED8ACD32}"/>
              </a:ext>
            </a:extLst>
          </p:cNvPr>
          <p:cNvSpPr txBox="1"/>
          <p:nvPr/>
        </p:nvSpPr>
        <p:spPr>
          <a:xfrm>
            <a:off x="321706" y="6494851"/>
            <a:ext cx="3215025"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349E">
                    <a:lumMod val="75000"/>
                  </a:srgbClr>
                </a:solidFill>
                <a:effectLst/>
                <a:uLnTx/>
                <a:uFillTx/>
                <a:latin typeface="Gotham Medium"/>
                <a:ea typeface="+mn-ea"/>
                <a:cs typeface="+mn-cs"/>
              </a:rPr>
              <a:t>© </a:t>
            </a: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2020 Pride in the Triangle</a:t>
            </a:r>
          </a:p>
        </p:txBody>
      </p:sp>
      <p:sp>
        <p:nvSpPr>
          <p:cNvPr id="11" name="Footer Placeholder 2">
            <a:extLst>
              <a:ext uri="{FF2B5EF4-FFF2-40B4-BE49-F238E27FC236}">
                <a16:creationId xmlns:a16="http://schemas.microsoft.com/office/drawing/2014/main" id="{A5DCE39D-294D-440B-B630-F661D5BAB25E}"/>
              </a:ext>
            </a:extLst>
          </p:cNvPr>
          <p:cNvSpPr>
            <a:spLocks noGrp="1"/>
          </p:cNvSpPr>
          <p:nvPr>
            <p:ph type="ftr" sz="quarter" idx="11"/>
          </p:nvPr>
        </p:nvSpPr>
        <p:spPr>
          <a:xfrm>
            <a:off x="5343226" y="6443093"/>
            <a:ext cx="1667641"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Prideinthetriangle</a:t>
            </a:r>
            <a:r>
              <a:rPr kumimoji="0" lang="en-US" sz="1100" b="0" i="0" u="none" strike="noStrike" kern="1200" cap="none" spc="0" normalizeH="0" baseline="0" noProof="0" dirty="0">
                <a:ln>
                  <a:noFill/>
                </a:ln>
                <a:solidFill>
                  <a:prstClr val="white">
                    <a:lumMod val="50000"/>
                  </a:prstClr>
                </a:solidFill>
                <a:effectLst/>
                <a:uLnTx/>
                <a:uFillTx/>
                <a:latin typeface="Century Gothic" panose="020F0302020204030204"/>
                <a:ea typeface="+mn-ea"/>
                <a:cs typeface="+mn-cs"/>
              </a:rPr>
              <a:t>.</a:t>
            </a: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org</a:t>
            </a:r>
          </a:p>
        </p:txBody>
      </p:sp>
      <p:sp>
        <p:nvSpPr>
          <p:cNvPr id="12" name="Rectangle 11">
            <a:extLst>
              <a:ext uri="{FF2B5EF4-FFF2-40B4-BE49-F238E27FC236}">
                <a16:creationId xmlns:a16="http://schemas.microsoft.com/office/drawing/2014/main" id="{B0C7C344-4CA4-4B5E-9CBF-CCE6209F8A50}"/>
              </a:ext>
            </a:extLst>
          </p:cNvPr>
          <p:cNvSpPr/>
          <p:nvPr/>
        </p:nvSpPr>
        <p:spPr>
          <a:xfrm>
            <a:off x="0" y="1149927"/>
            <a:ext cx="10155382" cy="166255"/>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Tree>
    <p:extLst>
      <p:ext uri="{BB962C8B-B14F-4D97-AF65-F5344CB8AC3E}">
        <p14:creationId xmlns:p14="http://schemas.microsoft.com/office/powerpoint/2010/main" val="1666609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838D4F1-B494-4F4E-B779-8AE113C918A6}"/>
              </a:ext>
            </a:extLst>
          </p:cNvPr>
          <p:cNvSpPr txBox="1"/>
          <p:nvPr/>
        </p:nvSpPr>
        <p:spPr>
          <a:xfrm>
            <a:off x="1244602" y="136524"/>
            <a:ext cx="1079683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349E"/>
                </a:solidFill>
                <a:effectLst/>
                <a:uLnTx/>
                <a:uFillTx/>
                <a:latin typeface="Century Gothic" panose="020F0302020204030204"/>
                <a:ea typeface="+mn-ea"/>
                <a:cs typeface="+mn-cs"/>
              </a:rPr>
              <a:t>Meeting with Accountability Partner</a:t>
            </a:r>
          </a:p>
        </p:txBody>
      </p:sp>
      <p:sp>
        <p:nvSpPr>
          <p:cNvPr id="4" name="Slide Number Placeholder 3">
            <a:extLst>
              <a:ext uri="{FF2B5EF4-FFF2-40B4-BE49-F238E27FC236}">
                <a16:creationId xmlns:a16="http://schemas.microsoft.com/office/drawing/2014/main" id="{CB61327C-8F5B-4FB8-9510-9067F3FADC4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A480D9-D7F2-4909-9321-D70450544D83}" type="slidenum">
              <a:rPr kumimoji="0" lang="en-US" sz="1600" b="0" i="0" u="none" strike="noStrike" kern="1200" cap="none" spc="0" normalizeH="0" baseline="0" noProof="0" smtClean="0">
                <a:ln>
                  <a:noFill/>
                </a:ln>
                <a:solidFill>
                  <a:srgbClr val="FFFFFF">
                    <a:tint val="75000"/>
                  </a:srgbClr>
                </a:solidFill>
                <a:effectLst/>
                <a:uLnTx/>
                <a:uFillTx/>
                <a:latin typeface="Century Gothic" panose="020F03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600" b="0" i="0" u="none" strike="noStrike" kern="1200" cap="none" spc="0" normalizeH="0" baseline="0" noProof="0">
              <a:ln>
                <a:noFill/>
              </a:ln>
              <a:solidFill>
                <a:srgbClr val="FFFFFF">
                  <a:tint val="75000"/>
                </a:srgbClr>
              </a:solidFill>
              <a:effectLst/>
              <a:uLnTx/>
              <a:uFillTx/>
              <a:latin typeface="Century Gothic" panose="020F0302020204030204"/>
              <a:ea typeface="+mn-ea"/>
              <a:cs typeface="+mn-cs"/>
            </a:endParaRPr>
          </a:p>
        </p:txBody>
      </p:sp>
      <p:sp>
        <p:nvSpPr>
          <p:cNvPr id="7" name="TextBox 6">
            <a:extLst>
              <a:ext uri="{FF2B5EF4-FFF2-40B4-BE49-F238E27FC236}">
                <a16:creationId xmlns:a16="http://schemas.microsoft.com/office/drawing/2014/main" id="{9DDA5382-603C-4F6B-9802-F8F04D8B3DFE}"/>
              </a:ext>
            </a:extLst>
          </p:cNvPr>
          <p:cNvSpPr txBox="1"/>
          <p:nvPr/>
        </p:nvSpPr>
        <p:spPr>
          <a:xfrm>
            <a:off x="388307" y="2242245"/>
            <a:ext cx="11194093" cy="25545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349E"/>
                </a:solidFill>
                <a:effectLst/>
                <a:uLnTx/>
                <a:uFillTx/>
                <a:latin typeface="Century Gothic" panose="020F0302020204030204"/>
                <a:ea typeface="+mn-ea"/>
                <a:cs typeface="+mn-cs"/>
              </a:rPr>
              <a:t>Accountability partners set a follow-up meeting date and plan for how you will support each other in following through with your commitments.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srgbClr val="00349E"/>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srgbClr val="00349E"/>
              </a:solidFill>
              <a:effectLst/>
              <a:uLnTx/>
              <a:uFillTx/>
              <a:latin typeface="Century Gothic" panose="020F0302020204030204"/>
              <a:ea typeface="+mn-ea"/>
              <a:cs typeface="+mn-cs"/>
            </a:endParaRPr>
          </a:p>
        </p:txBody>
      </p:sp>
      <p:sp>
        <p:nvSpPr>
          <p:cNvPr id="10" name="TextBox 9">
            <a:extLst>
              <a:ext uri="{FF2B5EF4-FFF2-40B4-BE49-F238E27FC236}">
                <a16:creationId xmlns:a16="http://schemas.microsoft.com/office/drawing/2014/main" id="{A73711A6-6941-4025-9EA1-7EFEED8ACD32}"/>
              </a:ext>
            </a:extLst>
          </p:cNvPr>
          <p:cNvSpPr txBox="1"/>
          <p:nvPr/>
        </p:nvSpPr>
        <p:spPr>
          <a:xfrm>
            <a:off x="321706" y="6494851"/>
            <a:ext cx="3215025"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349E">
                    <a:lumMod val="75000"/>
                  </a:srgbClr>
                </a:solidFill>
                <a:effectLst/>
                <a:uLnTx/>
                <a:uFillTx/>
                <a:latin typeface="Gotham Medium"/>
                <a:ea typeface="+mn-ea"/>
                <a:cs typeface="+mn-cs"/>
              </a:rPr>
              <a:t>© </a:t>
            </a: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2020 Pride in the Triangle</a:t>
            </a:r>
          </a:p>
        </p:txBody>
      </p:sp>
      <p:sp>
        <p:nvSpPr>
          <p:cNvPr id="11" name="Footer Placeholder 2">
            <a:extLst>
              <a:ext uri="{FF2B5EF4-FFF2-40B4-BE49-F238E27FC236}">
                <a16:creationId xmlns:a16="http://schemas.microsoft.com/office/drawing/2014/main" id="{A5DCE39D-294D-440B-B630-F661D5BAB25E}"/>
              </a:ext>
            </a:extLst>
          </p:cNvPr>
          <p:cNvSpPr>
            <a:spLocks noGrp="1"/>
          </p:cNvSpPr>
          <p:nvPr>
            <p:ph type="ftr" sz="quarter" idx="11"/>
          </p:nvPr>
        </p:nvSpPr>
        <p:spPr>
          <a:xfrm>
            <a:off x="5343226" y="6443093"/>
            <a:ext cx="1667641"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Prideinthetriangle</a:t>
            </a:r>
            <a:r>
              <a:rPr kumimoji="0" lang="en-US" sz="1100" b="0" i="0" u="none" strike="noStrike" kern="1200" cap="none" spc="0" normalizeH="0" baseline="0" noProof="0" dirty="0">
                <a:ln>
                  <a:noFill/>
                </a:ln>
                <a:solidFill>
                  <a:prstClr val="white">
                    <a:lumMod val="50000"/>
                  </a:prstClr>
                </a:solidFill>
                <a:effectLst/>
                <a:uLnTx/>
                <a:uFillTx/>
                <a:latin typeface="Century Gothic" panose="020F0302020204030204"/>
                <a:ea typeface="+mn-ea"/>
                <a:cs typeface="+mn-cs"/>
              </a:rPr>
              <a:t>.</a:t>
            </a: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org</a:t>
            </a:r>
          </a:p>
        </p:txBody>
      </p:sp>
      <p:sp>
        <p:nvSpPr>
          <p:cNvPr id="12" name="Rectangle 11">
            <a:extLst>
              <a:ext uri="{FF2B5EF4-FFF2-40B4-BE49-F238E27FC236}">
                <a16:creationId xmlns:a16="http://schemas.microsoft.com/office/drawing/2014/main" id="{B0C7C344-4CA4-4B5E-9CBF-CCE6209F8A50}"/>
              </a:ext>
            </a:extLst>
          </p:cNvPr>
          <p:cNvSpPr/>
          <p:nvPr/>
        </p:nvSpPr>
        <p:spPr>
          <a:xfrm>
            <a:off x="0" y="1149927"/>
            <a:ext cx="10155382" cy="166255"/>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Tree>
    <p:extLst>
      <p:ext uri="{BB962C8B-B14F-4D97-AF65-F5344CB8AC3E}">
        <p14:creationId xmlns:p14="http://schemas.microsoft.com/office/powerpoint/2010/main" val="3922727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BC3F5BD-8C8B-46C0-8AA5-E95643422043}"/>
              </a:ext>
            </a:extLst>
          </p:cNvPr>
          <p:cNvSpPr txBox="1"/>
          <p:nvPr/>
        </p:nvSpPr>
        <p:spPr>
          <a:xfrm>
            <a:off x="1244602" y="136524"/>
            <a:ext cx="838691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349E"/>
                </a:solidFill>
                <a:effectLst/>
                <a:uLnTx/>
                <a:uFillTx/>
                <a:latin typeface="Century Gothic" panose="020F0302020204030204"/>
                <a:ea typeface="+mn-ea"/>
                <a:cs typeface="+mn-cs"/>
              </a:rPr>
              <a:t>Summary</a:t>
            </a:r>
          </a:p>
        </p:txBody>
      </p:sp>
      <p:sp>
        <p:nvSpPr>
          <p:cNvPr id="4" name="Slide Number Placeholder 3">
            <a:extLst>
              <a:ext uri="{FF2B5EF4-FFF2-40B4-BE49-F238E27FC236}">
                <a16:creationId xmlns:a16="http://schemas.microsoft.com/office/drawing/2014/main" id="{CB61327C-8F5B-4FB8-9510-9067F3FADC4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A480D9-D7F2-4909-9321-D70450544D83}" type="slidenum">
              <a:rPr kumimoji="0" lang="en-US" sz="1600" b="0" i="0" u="none" strike="noStrike" kern="1200" cap="none" spc="0" normalizeH="0" baseline="0" noProof="0" smtClean="0">
                <a:ln>
                  <a:noFill/>
                </a:ln>
                <a:solidFill>
                  <a:srgbClr val="FFFFFF">
                    <a:tint val="75000"/>
                  </a:srgbClr>
                </a:solidFill>
                <a:effectLst/>
                <a:uLnTx/>
                <a:uFillTx/>
                <a:latin typeface="Century Gothic" panose="020F03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600" b="0" i="0" u="none" strike="noStrike" kern="1200" cap="none" spc="0" normalizeH="0" baseline="0" noProof="0">
              <a:ln>
                <a:noFill/>
              </a:ln>
              <a:solidFill>
                <a:srgbClr val="FFFFFF">
                  <a:tint val="75000"/>
                </a:srgbClr>
              </a:solidFill>
              <a:effectLst/>
              <a:uLnTx/>
              <a:uFillTx/>
              <a:latin typeface="Century Gothic" panose="020F0302020204030204"/>
              <a:ea typeface="+mn-ea"/>
              <a:cs typeface="+mn-cs"/>
            </a:endParaRPr>
          </a:p>
        </p:txBody>
      </p:sp>
      <p:sp>
        <p:nvSpPr>
          <p:cNvPr id="10" name="TextBox 9">
            <a:extLst>
              <a:ext uri="{FF2B5EF4-FFF2-40B4-BE49-F238E27FC236}">
                <a16:creationId xmlns:a16="http://schemas.microsoft.com/office/drawing/2014/main" id="{08470961-FC3F-4B8C-9D5F-D55B76F9BDC2}"/>
              </a:ext>
            </a:extLst>
          </p:cNvPr>
          <p:cNvSpPr txBox="1"/>
          <p:nvPr/>
        </p:nvSpPr>
        <p:spPr>
          <a:xfrm>
            <a:off x="321706" y="6494851"/>
            <a:ext cx="3215025"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349E">
                    <a:lumMod val="75000"/>
                  </a:srgbClr>
                </a:solidFill>
                <a:effectLst/>
                <a:uLnTx/>
                <a:uFillTx/>
                <a:latin typeface="Gotham Medium"/>
                <a:ea typeface="+mn-ea"/>
                <a:cs typeface="+mn-cs"/>
              </a:rPr>
              <a:t>© </a:t>
            </a: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2020 Pride in the Triangle</a:t>
            </a:r>
          </a:p>
        </p:txBody>
      </p:sp>
      <p:sp>
        <p:nvSpPr>
          <p:cNvPr id="11" name="Footer Placeholder 2">
            <a:extLst>
              <a:ext uri="{FF2B5EF4-FFF2-40B4-BE49-F238E27FC236}">
                <a16:creationId xmlns:a16="http://schemas.microsoft.com/office/drawing/2014/main" id="{9D53F2AD-3209-4B0C-A338-FC25BE1989E8}"/>
              </a:ext>
            </a:extLst>
          </p:cNvPr>
          <p:cNvSpPr>
            <a:spLocks noGrp="1"/>
          </p:cNvSpPr>
          <p:nvPr>
            <p:ph type="ftr" sz="quarter" idx="11"/>
          </p:nvPr>
        </p:nvSpPr>
        <p:spPr>
          <a:xfrm>
            <a:off x="5343226" y="6443093"/>
            <a:ext cx="1667641"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Prideinthetriangle</a:t>
            </a:r>
            <a:r>
              <a:rPr kumimoji="0" lang="en-US" sz="1100" b="0" i="0" u="none" strike="noStrike" kern="1200" cap="none" spc="0" normalizeH="0" baseline="0" noProof="0" dirty="0">
                <a:ln>
                  <a:noFill/>
                </a:ln>
                <a:solidFill>
                  <a:prstClr val="white">
                    <a:lumMod val="50000"/>
                  </a:prstClr>
                </a:solidFill>
                <a:effectLst/>
                <a:uLnTx/>
                <a:uFillTx/>
                <a:latin typeface="Century Gothic" panose="020F0302020204030204"/>
                <a:ea typeface="+mn-ea"/>
                <a:cs typeface="+mn-cs"/>
              </a:rPr>
              <a:t>.</a:t>
            </a: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org</a:t>
            </a:r>
          </a:p>
        </p:txBody>
      </p:sp>
      <p:sp>
        <p:nvSpPr>
          <p:cNvPr id="7" name="Rectangle 6">
            <a:extLst>
              <a:ext uri="{FF2B5EF4-FFF2-40B4-BE49-F238E27FC236}">
                <a16:creationId xmlns:a16="http://schemas.microsoft.com/office/drawing/2014/main" id="{1B3A9046-3EC8-4101-AA63-05FEFDA398AA}"/>
              </a:ext>
            </a:extLst>
          </p:cNvPr>
          <p:cNvSpPr/>
          <p:nvPr/>
        </p:nvSpPr>
        <p:spPr>
          <a:xfrm>
            <a:off x="0" y="1149927"/>
            <a:ext cx="10155382" cy="166255"/>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Tree>
    <p:extLst>
      <p:ext uri="{BB962C8B-B14F-4D97-AF65-F5344CB8AC3E}">
        <p14:creationId xmlns:p14="http://schemas.microsoft.com/office/powerpoint/2010/main" val="1908707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BC3F5BD-8C8B-46C0-8AA5-E95643422043}"/>
              </a:ext>
            </a:extLst>
          </p:cNvPr>
          <p:cNvSpPr txBox="1"/>
          <p:nvPr/>
        </p:nvSpPr>
        <p:spPr>
          <a:xfrm>
            <a:off x="1244602" y="136524"/>
            <a:ext cx="838691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a:ln>
                  <a:noFill/>
                </a:ln>
                <a:solidFill>
                  <a:srgbClr val="00349E"/>
                </a:solidFill>
                <a:effectLst/>
                <a:uLnTx/>
                <a:uFillTx/>
                <a:latin typeface="Century Gothic" panose="020F0302020204030204"/>
                <a:ea typeface="+mn-ea"/>
                <a:cs typeface="+mn-cs"/>
              </a:rPr>
              <a:t>Evaluation</a:t>
            </a:r>
            <a:endParaRPr kumimoji="0" lang="en-US" sz="4800" b="0" i="0" u="none" strike="noStrike" kern="1200" cap="none" spc="0" normalizeH="0" baseline="0" noProof="0" dirty="0">
              <a:ln>
                <a:noFill/>
              </a:ln>
              <a:solidFill>
                <a:srgbClr val="00349E"/>
              </a:solidFill>
              <a:effectLst/>
              <a:uLnTx/>
              <a:uFillTx/>
              <a:latin typeface="Century Gothic" panose="020F0302020204030204"/>
              <a:ea typeface="+mn-ea"/>
              <a:cs typeface="+mn-cs"/>
            </a:endParaRPr>
          </a:p>
        </p:txBody>
      </p:sp>
      <p:sp>
        <p:nvSpPr>
          <p:cNvPr id="4" name="Slide Number Placeholder 3">
            <a:extLst>
              <a:ext uri="{FF2B5EF4-FFF2-40B4-BE49-F238E27FC236}">
                <a16:creationId xmlns:a16="http://schemas.microsoft.com/office/drawing/2014/main" id="{CB61327C-8F5B-4FB8-9510-9067F3FADC4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A480D9-D7F2-4909-9321-D70450544D83}" type="slidenum">
              <a:rPr kumimoji="0" lang="en-US" sz="1600" b="0" i="0" u="none" strike="noStrike" kern="1200" cap="none" spc="0" normalizeH="0" baseline="0" noProof="0" smtClean="0">
                <a:ln>
                  <a:noFill/>
                </a:ln>
                <a:solidFill>
                  <a:srgbClr val="FFFFFF">
                    <a:tint val="75000"/>
                  </a:srgbClr>
                </a:solidFill>
                <a:effectLst/>
                <a:uLnTx/>
                <a:uFillTx/>
                <a:latin typeface="Century Gothic" panose="020F03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600" b="0" i="0" u="none" strike="noStrike" kern="1200" cap="none" spc="0" normalizeH="0" baseline="0" noProof="0">
              <a:ln>
                <a:noFill/>
              </a:ln>
              <a:solidFill>
                <a:srgbClr val="FFFFFF">
                  <a:tint val="75000"/>
                </a:srgbClr>
              </a:solidFill>
              <a:effectLst/>
              <a:uLnTx/>
              <a:uFillTx/>
              <a:latin typeface="Century Gothic" panose="020F0302020204030204"/>
              <a:ea typeface="+mn-ea"/>
              <a:cs typeface="+mn-cs"/>
            </a:endParaRPr>
          </a:p>
        </p:txBody>
      </p:sp>
      <p:sp>
        <p:nvSpPr>
          <p:cNvPr id="10" name="TextBox 9">
            <a:extLst>
              <a:ext uri="{FF2B5EF4-FFF2-40B4-BE49-F238E27FC236}">
                <a16:creationId xmlns:a16="http://schemas.microsoft.com/office/drawing/2014/main" id="{08470961-FC3F-4B8C-9D5F-D55B76F9BDC2}"/>
              </a:ext>
            </a:extLst>
          </p:cNvPr>
          <p:cNvSpPr txBox="1"/>
          <p:nvPr/>
        </p:nvSpPr>
        <p:spPr>
          <a:xfrm>
            <a:off x="321706" y="6494851"/>
            <a:ext cx="3215025"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349E">
                    <a:lumMod val="75000"/>
                  </a:srgbClr>
                </a:solidFill>
                <a:effectLst/>
                <a:uLnTx/>
                <a:uFillTx/>
                <a:latin typeface="Gotham Medium"/>
                <a:ea typeface="+mn-ea"/>
                <a:cs typeface="+mn-cs"/>
              </a:rPr>
              <a:t>© </a:t>
            </a: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2020 Pride in the Triangle</a:t>
            </a:r>
          </a:p>
        </p:txBody>
      </p:sp>
      <p:sp>
        <p:nvSpPr>
          <p:cNvPr id="11" name="Footer Placeholder 2">
            <a:extLst>
              <a:ext uri="{FF2B5EF4-FFF2-40B4-BE49-F238E27FC236}">
                <a16:creationId xmlns:a16="http://schemas.microsoft.com/office/drawing/2014/main" id="{9D53F2AD-3209-4B0C-A338-FC25BE1989E8}"/>
              </a:ext>
            </a:extLst>
          </p:cNvPr>
          <p:cNvSpPr>
            <a:spLocks noGrp="1"/>
          </p:cNvSpPr>
          <p:nvPr>
            <p:ph type="ftr" sz="quarter" idx="11"/>
          </p:nvPr>
        </p:nvSpPr>
        <p:spPr>
          <a:xfrm>
            <a:off x="5343226" y="6443093"/>
            <a:ext cx="1667641"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Prideinthetriangle</a:t>
            </a:r>
            <a:r>
              <a:rPr kumimoji="0" lang="en-US" sz="1100" b="0" i="0" u="none" strike="noStrike" kern="1200" cap="none" spc="0" normalizeH="0" baseline="0" noProof="0" dirty="0">
                <a:ln>
                  <a:noFill/>
                </a:ln>
                <a:solidFill>
                  <a:prstClr val="white">
                    <a:lumMod val="50000"/>
                  </a:prstClr>
                </a:solidFill>
                <a:effectLst/>
                <a:uLnTx/>
                <a:uFillTx/>
                <a:latin typeface="Century Gothic" panose="020F0302020204030204"/>
                <a:ea typeface="+mn-ea"/>
                <a:cs typeface="+mn-cs"/>
              </a:rPr>
              <a:t>.</a:t>
            </a: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org</a:t>
            </a:r>
          </a:p>
        </p:txBody>
      </p:sp>
      <p:sp>
        <p:nvSpPr>
          <p:cNvPr id="7" name="Rectangle 6">
            <a:extLst>
              <a:ext uri="{FF2B5EF4-FFF2-40B4-BE49-F238E27FC236}">
                <a16:creationId xmlns:a16="http://schemas.microsoft.com/office/drawing/2014/main" id="{1B3A9046-3EC8-4101-AA63-05FEFDA398AA}"/>
              </a:ext>
            </a:extLst>
          </p:cNvPr>
          <p:cNvSpPr/>
          <p:nvPr/>
        </p:nvSpPr>
        <p:spPr>
          <a:xfrm>
            <a:off x="0" y="1149927"/>
            <a:ext cx="10155382" cy="166255"/>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Tree>
    <p:extLst>
      <p:ext uri="{BB962C8B-B14F-4D97-AF65-F5344CB8AC3E}">
        <p14:creationId xmlns:p14="http://schemas.microsoft.com/office/powerpoint/2010/main" val="3432384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1EDF1EB-0071-43A9-8FB8-D847835716D2}"/>
              </a:ext>
            </a:extLst>
          </p:cNvPr>
          <p:cNvSpPr txBox="1"/>
          <p:nvPr/>
        </p:nvSpPr>
        <p:spPr>
          <a:xfrm>
            <a:off x="1244602" y="136524"/>
            <a:ext cx="838691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349E"/>
                </a:solidFill>
                <a:effectLst/>
                <a:uLnTx/>
                <a:uFillTx/>
                <a:latin typeface="Century Gothic" panose="020F0302020204030204"/>
                <a:ea typeface="+mn-ea"/>
                <a:cs typeface="+mn-cs"/>
              </a:rPr>
              <a:t>Closure</a:t>
            </a:r>
          </a:p>
        </p:txBody>
      </p:sp>
      <p:sp>
        <p:nvSpPr>
          <p:cNvPr id="4" name="Slide Number Placeholder 3">
            <a:extLst>
              <a:ext uri="{FF2B5EF4-FFF2-40B4-BE49-F238E27FC236}">
                <a16:creationId xmlns:a16="http://schemas.microsoft.com/office/drawing/2014/main" id="{CB61327C-8F5B-4FB8-9510-9067F3FADC4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A480D9-D7F2-4909-9321-D70450544D83}" type="slidenum">
              <a:rPr kumimoji="0" lang="en-US" sz="1600" b="0" i="0" u="none" strike="noStrike" kern="1200" cap="none" spc="0" normalizeH="0" baseline="0" noProof="0" smtClean="0">
                <a:ln>
                  <a:noFill/>
                </a:ln>
                <a:solidFill>
                  <a:srgbClr val="FFFFFF">
                    <a:tint val="75000"/>
                  </a:srgbClr>
                </a:solidFill>
                <a:effectLst/>
                <a:uLnTx/>
                <a:uFillTx/>
                <a:latin typeface="Century Gothic" panose="020F03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600" b="0" i="0" u="none" strike="noStrike" kern="1200" cap="none" spc="0" normalizeH="0" baseline="0" noProof="0">
              <a:ln>
                <a:noFill/>
              </a:ln>
              <a:solidFill>
                <a:srgbClr val="FFFFFF">
                  <a:tint val="75000"/>
                </a:srgbClr>
              </a:solidFill>
              <a:effectLst/>
              <a:uLnTx/>
              <a:uFillTx/>
              <a:latin typeface="Century Gothic" panose="020F0302020204030204"/>
              <a:ea typeface="+mn-ea"/>
              <a:cs typeface="+mn-cs"/>
            </a:endParaRPr>
          </a:p>
        </p:txBody>
      </p:sp>
      <p:sp>
        <p:nvSpPr>
          <p:cNvPr id="9" name="TextBox 8">
            <a:extLst>
              <a:ext uri="{FF2B5EF4-FFF2-40B4-BE49-F238E27FC236}">
                <a16:creationId xmlns:a16="http://schemas.microsoft.com/office/drawing/2014/main" id="{F3337C9C-0D0E-47D9-848F-18A8F473C646}"/>
              </a:ext>
            </a:extLst>
          </p:cNvPr>
          <p:cNvSpPr txBox="1"/>
          <p:nvPr/>
        </p:nvSpPr>
        <p:spPr>
          <a:xfrm>
            <a:off x="321706" y="6494851"/>
            <a:ext cx="3215025"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349E">
                    <a:lumMod val="75000"/>
                  </a:srgbClr>
                </a:solidFill>
                <a:effectLst/>
                <a:uLnTx/>
                <a:uFillTx/>
                <a:latin typeface="Gotham Medium"/>
                <a:ea typeface="+mn-ea"/>
                <a:cs typeface="+mn-cs"/>
              </a:rPr>
              <a:t>© </a:t>
            </a: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2020 Pride in the Triangle</a:t>
            </a:r>
          </a:p>
        </p:txBody>
      </p:sp>
      <p:sp>
        <p:nvSpPr>
          <p:cNvPr id="11" name="Footer Placeholder 2">
            <a:extLst>
              <a:ext uri="{FF2B5EF4-FFF2-40B4-BE49-F238E27FC236}">
                <a16:creationId xmlns:a16="http://schemas.microsoft.com/office/drawing/2014/main" id="{2A93B2CA-7AEA-46CD-8BEC-5597E9FED2FF}"/>
              </a:ext>
            </a:extLst>
          </p:cNvPr>
          <p:cNvSpPr>
            <a:spLocks noGrp="1"/>
          </p:cNvSpPr>
          <p:nvPr>
            <p:ph type="ftr" sz="quarter" idx="11"/>
          </p:nvPr>
        </p:nvSpPr>
        <p:spPr>
          <a:xfrm>
            <a:off x="5343226" y="6443093"/>
            <a:ext cx="1667641"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Prideinthetriangle</a:t>
            </a:r>
            <a:r>
              <a:rPr kumimoji="0" lang="en-US" sz="1100" b="0" i="0" u="none" strike="noStrike" kern="1200" cap="none" spc="0" normalizeH="0" baseline="0" noProof="0" dirty="0">
                <a:ln>
                  <a:noFill/>
                </a:ln>
                <a:solidFill>
                  <a:prstClr val="white">
                    <a:lumMod val="50000"/>
                  </a:prstClr>
                </a:solidFill>
                <a:effectLst/>
                <a:uLnTx/>
                <a:uFillTx/>
                <a:latin typeface="Century Gothic" panose="020F0302020204030204"/>
                <a:ea typeface="+mn-ea"/>
                <a:cs typeface="+mn-cs"/>
              </a:rPr>
              <a:t>.</a:t>
            </a: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org</a:t>
            </a:r>
          </a:p>
        </p:txBody>
      </p:sp>
      <p:sp>
        <p:nvSpPr>
          <p:cNvPr id="8" name="Rectangle 7">
            <a:extLst>
              <a:ext uri="{FF2B5EF4-FFF2-40B4-BE49-F238E27FC236}">
                <a16:creationId xmlns:a16="http://schemas.microsoft.com/office/drawing/2014/main" id="{900B0017-0956-4218-A3AA-DEE948023FB8}"/>
              </a:ext>
            </a:extLst>
          </p:cNvPr>
          <p:cNvSpPr/>
          <p:nvPr/>
        </p:nvSpPr>
        <p:spPr>
          <a:xfrm>
            <a:off x="0" y="1149927"/>
            <a:ext cx="10155382" cy="166255"/>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Tree>
    <p:extLst>
      <p:ext uri="{BB962C8B-B14F-4D97-AF65-F5344CB8AC3E}">
        <p14:creationId xmlns:p14="http://schemas.microsoft.com/office/powerpoint/2010/main" val="113075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1EDF1EB-0071-43A9-8FB8-D847835716D2}"/>
              </a:ext>
            </a:extLst>
          </p:cNvPr>
          <p:cNvSpPr txBox="1"/>
          <p:nvPr/>
        </p:nvSpPr>
        <p:spPr>
          <a:xfrm>
            <a:off x="2510137" y="2493415"/>
            <a:ext cx="7171723"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349E"/>
                </a:solidFill>
                <a:effectLst/>
                <a:uLnTx/>
                <a:uFillTx/>
                <a:latin typeface="Century Gothic" panose="020F0302020204030204"/>
                <a:ea typeface="+mn-ea"/>
                <a:cs typeface="+mn-cs"/>
              </a:rPr>
              <a:t>Thank You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349E"/>
                </a:solidFill>
                <a:effectLst/>
                <a:uLnTx/>
                <a:uFillTx/>
                <a:latin typeface="Century Gothic" panose="020F0302020204030204"/>
                <a:ea typeface="+mn-ea"/>
                <a:cs typeface="+mn-cs"/>
              </a:rPr>
              <a:t>for Your Participation!</a:t>
            </a:r>
          </a:p>
        </p:txBody>
      </p:sp>
      <p:sp>
        <p:nvSpPr>
          <p:cNvPr id="4" name="Slide Number Placeholder 3">
            <a:extLst>
              <a:ext uri="{FF2B5EF4-FFF2-40B4-BE49-F238E27FC236}">
                <a16:creationId xmlns:a16="http://schemas.microsoft.com/office/drawing/2014/main" id="{CB61327C-8F5B-4FB8-9510-9067F3FADC4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A480D9-D7F2-4909-9321-D70450544D83}" type="slidenum">
              <a:rPr kumimoji="0" lang="en-US" sz="1600" b="0" i="0" u="none" strike="noStrike" kern="1200" cap="none" spc="0" normalizeH="0" baseline="0" noProof="0" smtClean="0">
                <a:ln>
                  <a:noFill/>
                </a:ln>
                <a:solidFill>
                  <a:srgbClr val="FFFFFF">
                    <a:tint val="75000"/>
                  </a:srgbClr>
                </a:solidFill>
                <a:effectLst/>
                <a:uLnTx/>
                <a:uFillTx/>
                <a:latin typeface="Century Gothic" panose="020F03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600" b="0" i="0" u="none" strike="noStrike" kern="1200" cap="none" spc="0" normalizeH="0" baseline="0" noProof="0">
              <a:ln>
                <a:noFill/>
              </a:ln>
              <a:solidFill>
                <a:srgbClr val="FFFFFF">
                  <a:tint val="75000"/>
                </a:srgbClr>
              </a:solidFill>
              <a:effectLst/>
              <a:uLnTx/>
              <a:uFillTx/>
              <a:latin typeface="Century Gothic" panose="020F0302020204030204"/>
              <a:ea typeface="+mn-ea"/>
              <a:cs typeface="+mn-cs"/>
            </a:endParaRPr>
          </a:p>
        </p:txBody>
      </p:sp>
      <p:sp>
        <p:nvSpPr>
          <p:cNvPr id="9" name="TextBox 8">
            <a:extLst>
              <a:ext uri="{FF2B5EF4-FFF2-40B4-BE49-F238E27FC236}">
                <a16:creationId xmlns:a16="http://schemas.microsoft.com/office/drawing/2014/main" id="{F3337C9C-0D0E-47D9-848F-18A8F473C646}"/>
              </a:ext>
            </a:extLst>
          </p:cNvPr>
          <p:cNvSpPr txBox="1"/>
          <p:nvPr/>
        </p:nvSpPr>
        <p:spPr>
          <a:xfrm>
            <a:off x="1189610" y="6494850"/>
            <a:ext cx="3215025"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349E">
                    <a:lumMod val="75000"/>
                  </a:srgbClr>
                </a:solidFill>
                <a:effectLst/>
                <a:uLnTx/>
                <a:uFillTx/>
                <a:latin typeface="Gotham Medium"/>
                <a:ea typeface="+mn-ea"/>
                <a:cs typeface="+mn-cs"/>
              </a:rPr>
              <a:t>© </a:t>
            </a: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2020 Pride in the Triangle</a:t>
            </a:r>
          </a:p>
        </p:txBody>
      </p:sp>
      <p:sp>
        <p:nvSpPr>
          <p:cNvPr id="11" name="Footer Placeholder 2">
            <a:extLst>
              <a:ext uri="{FF2B5EF4-FFF2-40B4-BE49-F238E27FC236}">
                <a16:creationId xmlns:a16="http://schemas.microsoft.com/office/drawing/2014/main" id="{2A93B2CA-7AEA-46CD-8BEC-5597E9FED2FF}"/>
              </a:ext>
            </a:extLst>
          </p:cNvPr>
          <p:cNvSpPr>
            <a:spLocks noGrp="1"/>
          </p:cNvSpPr>
          <p:nvPr>
            <p:ph type="ftr" sz="quarter" idx="11"/>
          </p:nvPr>
        </p:nvSpPr>
        <p:spPr>
          <a:xfrm>
            <a:off x="5343226" y="6443093"/>
            <a:ext cx="1667641"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Prideinthetriangle</a:t>
            </a:r>
            <a:r>
              <a:rPr kumimoji="0" lang="en-US" sz="1100" b="0" i="0" u="none" strike="noStrike" kern="1200" cap="none" spc="0" normalizeH="0" baseline="0" noProof="0" dirty="0">
                <a:ln>
                  <a:noFill/>
                </a:ln>
                <a:solidFill>
                  <a:prstClr val="white">
                    <a:lumMod val="50000"/>
                  </a:prstClr>
                </a:solidFill>
                <a:effectLst/>
                <a:uLnTx/>
                <a:uFillTx/>
                <a:latin typeface="Century Gothic" panose="020F0302020204030204"/>
                <a:ea typeface="+mn-ea"/>
                <a:cs typeface="+mn-cs"/>
              </a:rPr>
              <a:t>.</a:t>
            </a: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org</a:t>
            </a:r>
          </a:p>
        </p:txBody>
      </p:sp>
      <p:sp>
        <p:nvSpPr>
          <p:cNvPr id="8" name="Rectangle 7">
            <a:extLst>
              <a:ext uri="{FF2B5EF4-FFF2-40B4-BE49-F238E27FC236}">
                <a16:creationId xmlns:a16="http://schemas.microsoft.com/office/drawing/2014/main" id="{900B0017-0956-4218-A3AA-DEE948023FB8}"/>
              </a:ext>
            </a:extLst>
          </p:cNvPr>
          <p:cNvSpPr/>
          <p:nvPr/>
        </p:nvSpPr>
        <p:spPr>
          <a:xfrm>
            <a:off x="0" y="1149927"/>
            <a:ext cx="10155382" cy="166255"/>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0" name="Rectangle 9">
            <a:extLst>
              <a:ext uri="{FF2B5EF4-FFF2-40B4-BE49-F238E27FC236}">
                <a16:creationId xmlns:a16="http://schemas.microsoft.com/office/drawing/2014/main" id="{148FFED5-BA44-436D-9EE1-C5617158DC25}"/>
              </a:ext>
            </a:extLst>
          </p:cNvPr>
          <p:cNvSpPr/>
          <p:nvPr/>
        </p:nvSpPr>
        <p:spPr>
          <a:xfrm>
            <a:off x="1732547" y="5292574"/>
            <a:ext cx="9319273" cy="830997"/>
          </a:xfrm>
          <a:prstGeom prst="rect">
            <a:avLst/>
          </a:prstGeom>
        </p:spPr>
        <p:txBody>
          <a:bodyPr wrap="square">
            <a:spAutoFit/>
          </a:bodyPr>
          <a:lstStyle>
            <a:defPPr>
              <a:defRPr lang="en-US"/>
            </a:defPPr>
            <a:lvl1pPr algn="l" rtl="0" eaLnBrk="0" fontAlgn="base" hangingPunct="0">
              <a:spcBef>
                <a:spcPct val="0"/>
              </a:spcBef>
              <a:spcAft>
                <a:spcPct val="0"/>
              </a:spcAft>
              <a:defRPr sz="2400" kern="1200">
                <a:solidFill>
                  <a:srgbClr val="99FFCC"/>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rgbClr val="99FFCC"/>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rgbClr val="99FFCC"/>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rgbClr val="99FFCC"/>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rgbClr val="99FFCC"/>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2400" kern="1200">
                <a:solidFill>
                  <a:srgbClr val="99FFCC"/>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2400" kern="1200">
                <a:solidFill>
                  <a:srgbClr val="99FFCC"/>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2400" kern="1200">
                <a:solidFill>
                  <a:srgbClr val="99FFCC"/>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2400" kern="1200">
                <a:solidFill>
                  <a:srgbClr val="99FFCC"/>
                </a:solidFill>
                <a:latin typeface="Times New Roman" panose="02020603050405020304" pitchFamily="18" charset="0"/>
                <a:ea typeface="MS PGothic" panose="020B0600070205080204" pitchFamily="34" charset="-128"/>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bmk="_Hlk40480193">
                <a:ln>
                  <a:noFill/>
                </a:ln>
                <a:solidFill>
                  <a:srgbClr val="343434"/>
                </a:solidFill>
                <a:effectLst/>
                <a:uLnTx/>
                <a:uFillTx/>
                <a:latin typeface="Century Gothic" panose="020B0502020202020204" pitchFamily="34" charset="0"/>
                <a:ea typeface="MS PGothic" panose="020B0600070205080204" pitchFamily="34" charset="-128"/>
                <a:cs typeface="Calibri" panose="020F0502020204030204" pitchFamily="34" charset="0"/>
              </a:rPr>
              <a:t>The photographs used in this presentation are for illustrative purposes only. They do not imply any particular attitudes, behaviors, or actions on the part of the any person who appears in the photographs. </a:t>
            </a:r>
          </a:p>
        </p:txBody>
      </p:sp>
      <p:pic>
        <p:nvPicPr>
          <p:cNvPr id="12" name="Picture 11">
            <a:extLst>
              <a:ext uri="{FF2B5EF4-FFF2-40B4-BE49-F238E27FC236}">
                <a16:creationId xmlns:a16="http://schemas.microsoft.com/office/drawing/2014/main" id="{86C0D754-31B7-4C42-BBC3-508155AA83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834196" y="2834195"/>
            <a:ext cx="6858001" cy="1189609"/>
          </a:xfrm>
          <a:prstGeom prst="rect">
            <a:avLst/>
          </a:prstGeom>
        </p:spPr>
      </p:pic>
      <p:pic>
        <p:nvPicPr>
          <p:cNvPr id="13" name="Picture 12">
            <a:extLst>
              <a:ext uri="{FF2B5EF4-FFF2-40B4-BE49-F238E27FC236}">
                <a16:creationId xmlns:a16="http://schemas.microsoft.com/office/drawing/2014/main" id="{58A0BCC7-446E-4E9A-A4D5-1C1C81A62A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4133" y="150628"/>
            <a:ext cx="879182" cy="879182"/>
          </a:xfrm>
          <a:prstGeom prst="rect">
            <a:avLst/>
          </a:prstGeom>
        </p:spPr>
      </p:pic>
    </p:spTree>
    <p:extLst>
      <p:ext uri="{BB962C8B-B14F-4D97-AF65-F5344CB8AC3E}">
        <p14:creationId xmlns:p14="http://schemas.microsoft.com/office/powerpoint/2010/main" val="3778377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1EDF1EB-0071-43A9-8FB8-D847835716D2}"/>
              </a:ext>
            </a:extLst>
          </p:cNvPr>
          <p:cNvSpPr txBox="1"/>
          <p:nvPr/>
        </p:nvSpPr>
        <p:spPr>
          <a:xfrm>
            <a:off x="1244602" y="136524"/>
            <a:ext cx="838691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349E"/>
                </a:solidFill>
                <a:effectLst/>
                <a:uLnTx/>
                <a:uFillTx/>
                <a:latin typeface="Century Gothic" panose="020F0302020204030204"/>
                <a:ea typeface="+mn-ea"/>
                <a:cs typeface="+mn-cs"/>
              </a:rPr>
              <a:t>Meet Your Toolkit Authors</a:t>
            </a:r>
          </a:p>
        </p:txBody>
      </p:sp>
      <p:sp>
        <p:nvSpPr>
          <p:cNvPr id="4" name="Slide Number Placeholder 3">
            <a:extLst>
              <a:ext uri="{FF2B5EF4-FFF2-40B4-BE49-F238E27FC236}">
                <a16:creationId xmlns:a16="http://schemas.microsoft.com/office/drawing/2014/main" id="{CB61327C-8F5B-4FB8-9510-9067F3FADC4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A480D9-D7F2-4909-9321-D70450544D83}" type="slidenum">
              <a:rPr kumimoji="0" lang="en-US" sz="1600" b="0" i="0" u="none" strike="noStrike" kern="1200" cap="none" spc="0" normalizeH="0" baseline="0" noProof="0" smtClean="0">
                <a:ln>
                  <a:noFill/>
                </a:ln>
                <a:solidFill>
                  <a:srgbClr val="FFFFFF">
                    <a:tint val="75000"/>
                  </a:srgbClr>
                </a:solidFill>
                <a:effectLst/>
                <a:uLnTx/>
                <a:uFillTx/>
                <a:latin typeface="Century Gothic" panose="020F03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600" b="0" i="0" u="none" strike="noStrike" kern="1200" cap="none" spc="0" normalizeH="0" baseline="0" noProof="0" dirty="0">
              <a:ln>
                <a:noFill/>
              </a:ln>
              <a:solidFill>
                <a:srgbClr val="FFFFFF">
                  <a:tint val="75000"/>
                </a:srgbClr>
              </a:solidFill>
              <a:effectLst/>
              <a:uLnTx/>
              <a:uFillTx/>
              <a:latin typeface="Century Gothic" panose="020F0302020204030204"/>
              <a:ea typeface="+mn-ea"/>
              <a:cs typeface="+mn-cs"/>
            </a:endParaRPr>
          </a:p>
        </p:txBody>
      </p:sp>
      <p:sp>
        <p:nvSpPr>
          <p:cNvPr id="9" name="TextBox 8">
            <a:extLst>
              <a:ext uri="{FF2B5EF4-FFF2-40B4-BE49-F238E27FC236}">
                <a16:creationId xmlns:a16="http://schemas.microsoft.com/office/drawing/2014/main" id="{F3337C9C-0D0E-47D9-848F-18A8F473C646}"/>
              </a:ext>
            </a:extLst>
          </p:cNvPr>
          <p:cNvSpPr txBox="1"/>
          <p:nvPr/>
        </p:nvSpPr>
        <p:spPr>
          <a:xfrm>
            <a:off x="321706" y="6494851"/>
            <a:ext cx="3215025"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349E">
                    <a:lumMod val="75000"/>
                  </a:srgbClr>
                </a:solidFill>
                <a:effectLst/>
                <a:uLnTx/>
                <a:uFillTx/>
                <a:latin typeface="Gotham Medium"/>
                <a:ea typeface="+mn-ea"/>
                <a:cs typeface="+mn-cs"/>
              </a:rPr>
              <a:t>© </a:t>
            </a: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2020 Pride in the Triangle</a:t>
            </a:r>
          </a:p>
        </p:txBody>
      </p:sp>
      <p:sp>
        <p:nvSpPr>
          <p:cNvPr id="11" name="Footer Placeholder 2">
            <a:extLst>
              <a:ext uri="{FF2B5EF4-FFF2-40B4-BE49-F238E27FC236}">
                <a16:creationId xmlns:a16="http://schemas.microsoft.com/office/drawing/2014/main" id="{2A93B2CA-7AEA-46CD-8BEC-5597E9FED2FF}"/>
              </a:ext>
            </a:extLst>
          </p:cNvPr>
          <p:cNvSpPr>
            <a:spLocks noGrp="1"/>
          </p:cNvSpPr>
          <p:nvPr>
            <p:ph type="ftr" sz="quarter" idx="11"/>
          </p:nvPr>
        </p:nvSpPr>
        <p:spPr>
          <a:xfrm>
            <a:off x="5343226" y="6443093"/>
            <a:ext cx="1667641"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Prideinthetriangle</a:t>
            </a:r>
            <a:r>
              <a:rPr kumimoji="0" lang="en-US" sz="1100" b="0" i="0" u="none" strike="noStrike" kern="1200" cap="none" spc="0" normalizeH="0" baseline="0" noProof="0" dirty="0">
                <a:ln>
                  <a:noFill/>
                </a:ln>
                <a:solidFill>
                  <a:prstClr val="white">
                    <a:lumMod val="50000"/>
                  </a:prstClr>
                </a:solidFill>
                <a:effectLst/>
                <a:uLnTx/>
                <a:uFillTx/>
                <a:latin typeface="Century Gothic" panose="020F0302020204030204"/>
                <a:ea typeface="+mn-ea"/>
                <a:cs typeface="+mn-cs"/>
              </a:rPr>
              <a:t>.</a:t>
            </a:r>
            <a:r>
              <a:rPr kumimoji="0" lang="en-US" sz="1100" b="0"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org</a:t>
            </a:r>
          </a:p>
        </p:txBody>
      </p:sp>
      <p:sp>
        <p:nvSpPr>
          <p:cNvPr id="8" name="Rectangle 7">
            <a:extLst>
              <a:ext uri="{FF2B5EF4-FFF2-40B4-BE49-F238E27FC236}">
                <a16:creationId xmlns:a16="http://schemas.microsoft.com/office/drawing/2014/main" id="{900B0017-0956-4218-A3AA-DEE948023FB8}"/>
              </a:ext>
            </a:extLst>
          </p:cNvPr>
          <p:cNvSpPr/>
          <p:nvPr/>
        </p:nvSpPr>
        <p:spPr>
          <a:xfrm>
            <a:off x="0" y="1149927"/>
            <a:ext cx="10155382" cy="166255"/>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0" name="TextBox 9">
            <a:extLst>
              <a:ext uri="{FF2B5EF4-FFF2-40B4-BE49-F238E27FC236}">
                <a16:creationId xmlns:a16="http://schemas.microsoft.com/office/drawing/2014/main" id="{75865F31-3C38-43BA-8A50-75F41343551A}"/>
              </a:ext>
            </a:extLst>
          </p:cNvPr>
          <p:cNvSpPr txBox="1"/>
          <p:nvPr/>
        </p:nvSpPr>
        <p:spPr>
          <a:xfrm>
            <a:off x="1813485" y="1088509"/>
            <a:ext cx="9225481" cy="250837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1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endParaRPr>
          </a:p>
          <a:p>
            <a:pPr marL="0" marR="0" lvl="0" indent="0" algn="l" defTabSz="914400" rtl="0" eaLnBrk="1" fontAlgn="auto" latinLnBrk="0" hangingPunct="1">
              <a:lnSpc>
                <a:spcPct val="100000"/>
              </a:lnSpc>
              <a:spcBef>
                <a:spcPts val="450"/>
              </a:spcBef>
              <a:spcAft>
                <a:spcPts val="0"/>
              </a:spcAft>
              <a:buClrTx/>
              <a:buSzTx/>
              <a:buFontTx/>
              <a:buNone/>
              <a:tabLst/>
              <a:defRPr/>
            </a:pPr>
            <a:r>
              <a:rPr kumimoji="0" lang="en-US" sz="21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	</a:t>
            </a:r>
            <a:r>
              <a:rPr kumimoji="0" lang="en-US" sz="1800" b="1"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Katherine Turner, President, Global Citizen, LLC</a:t>
            </a:r>
          </a:p>
          <a:p>
            <a:pPr marL="0" marR="0" lvl="0" indent="0" algn="l" defTabSz="914400" rtl="0" eaLnBrk="1" fontAlgn="auto" latinLnBrk="0" hangingPunct="1">
              <a:lnSpc>
                <a:spcPct val="100000"/>
              </a:lnSpc>
              <a:spcBef>
                <a:spcPts val="450"/>
              </a:spcBef>
              <a:spcAft>
                <a:spcPts val="0"/>
              </a:spcAft>
              <a:buClrTx/>
              <a:buSzTx/>
              <a:buFontTx/>
              <a:buNone/>
              <a:tabLst/>
              <a:defRPr/>
            </a:pPr>
            <a:r>
              <a:rPr kumimoji="0" lang="en-US" sz="1800" b="1"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	Email: </a:t>
            </a: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hlinkClick r:id="rId2">
                  <a:extLst>
                    <a:ext uri="{A12FA001-AC4F-418D-AE19-62706E023703}">
                      <ahyp:hlinkClr xmlns:ahyp="http://schemas.microsoft.com/office/drawing/2018/hyperlinkcolor" val="tx"/>
                    </a:ext>
                  </a:extLst>
                </a:hlinkClick>
              </a:rPr>
              <a:t>katherine@globalcitizenllc.com</a:t>
            </a:r>
            <a:endPar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endParaRPr>
          </a:p>
          <a:p>
            <a:pPr marL="0" marR="0" lvl="0" indent="0" algn="l" defTabSz="914400" rtl="0" eaLnBrk="1" fontAlgn="auto" latinLnBrk="0" hangingPunct="1">
              <a:lnSpc>
                <a:spcPct val="100000"/>
              </a:lnSpc>
              <a:spcBef>
                <a:spcPts val="450"/>
              </a:spcBef>
              <a:spcAft>
                <a:spcPts val="0"/>
              </a:spcAft>
              <a:buClrTx/>
              <a:buSzTx/>
              <a:buFontTx/>
              <a:buNone/>
              <a:tabLst/>
              <a:defRPr/>
            </a:pP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	</a:t>
            </a:r>
            <a:r>
              <a:rPr kumimoji="0" lang="en-US" sz="1800" b="1"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Website: </a:t>
            </a: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hlinkClick r:id="rId3">
                  <a:extLst>
                    <a:ext uri="{A12FA001-AC4F-418D-AE19-62706E023703}">
                      <ahyp:hlinkClr xmlns:ahyp="http://schemas.microsoft.com/office/drawing/2018/hyperlinkcolor" val="tx"/>
                    </a:ext>
                  </a:extLst>
                </a:hlinkClick>
              </a:rPr>
              <a:t>www.globalcitizenllc.com</a:t>
            </a:r>
            <a:endPar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endParaRPr>
          </a:p>
          <a:p>
            <a:pPr marL="0" marR="0" lvl="0" indent="0" algn="l" defTabSz="914400" rtl="0" eaLnBrk="1" fontAlgn="auto" latinLnBrk="0" hangingPunct="1">
              <a:lnSpc>
                <a:spcPct val="100000"/>
              </a:lnSpc>
              <a:spcBef>
                <a:spcPts val="450"/>
              </a:spcBef>
              <a:spcAft>
                <a:spcPts val="0"/>
              </a:spcAft>
              <a:buClrTx/>
              <a:buSzTx/>
              <a:buFontTx/>
              <a:buNone/>
              <a:tabLst/>
              <a:defRPr/>
            </a:pP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	</a:t>
            </a:r>
            <a:r>
              <a:rPr kumimoji="0" lang="en-US" sz="1800" b="1"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Facebook:</a:t>
            </a: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 </a:t>
            </a: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hlinkClick r:id="rId4">
                  <a:extLst>
                    <a:ext uri="{A12FA001-AC4F-418D-AE19-62706E023703}">
                      <ahyp:hlinkClr xmlns:ahyp="http://schemas.microsoft.com/office/drawing/2018/hyperlinkcolor" val="tx"/>
                    </a:ext>
                  </a:extLst>
                </a:hlinkClick>
              </a:rPr>
              <a:t>www.facebook.com/GlobalCitizenLLC/</a:t>
            </a: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 </a:t>
            </a:r>
          </a:p>
          <a:p>
            <a:pPr marL="0" marR="0" lvl="0" indent="0" algn="l" defTabSz="914400" rtl="0" eaLnBrk="1" fontAlgn="auto" latinLnBrk="0" hangingPunct="1">
              <a:lnSpc>
                <a:spcPct val="100000"/>
              </a:lnSpc>
              <a:spcBef>
                <a:spcPts val="450"/>
              </a:spcBef>
              <a:spcAft>
                <a:spcPts val="0"/>
              </a:spcAft>
              <a:buClrTx/>
              <a:buSzTx/>
              <a:buFontTx/>
              <a:buNone/>
              <a:tabLst/>
              <a:defRPr/>
            </a:pP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	</a:t>
            </a:r>
            <a:r>
              <a:rPr kumimoji="0" lang="en-US" sz="1800" b="1"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Twitter: </a:t>
            </a: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a:t>
            </a:r>
            <a:r>
              <a:rPr kumimoji="0" lang="en-US" sz="1800" b="0" i="0" u="none" strike="noStrike" kern="1200" cap="none" spc="0" normalizeH="0" baseline="0" noProof="0" dirty="0" err="1">
                <a:ln>
                  <a:noFill/>
                </a:ln>
                <a:solidFill>
                  <a:srgbClr val="343434"/>
                </a:solidFill>
                <a:effectLst/>
                <a:uLnTx/>
                <a:uFillTx/>
                <a:latin typeface="Century Gothic" panose="020F0302020204030204"/>
                <a:ea typeface="+mn-ea"/>
                <a:cs typeface="Arial" panose="020B0604020202020204" pitchFamily="34" charset="0"/>
              </a:rPr>
              <a:t>GlobalCitizenKT</a:t>
            </a:r>
            <a:endPar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endParaRPr>
          </a:p>
          <a:p>
            <a:pPr marL="0" marR="0" lvl="0" indent="0" algn="l" defTabSz="914400" rtl="0" eaLnBrk="1" fontAlgn="auto" latinLnBrk="0" hangingPunct="1">
              <a:lnSpc>
                <a:spcPct val="100000"/>
              </a:lnSpc>
              <a:spcBef>
                <a:spcPts val="450"/>
              </a:spcBef>
              <a:spcAft>
                <a:spcPts val="0"/>
              </a:spcAft>
              <a:buClrTx/>
              <a:buSzTx/>
              <a:buFontTx/>
              <a:buNone/>
              <a:tabLst/>
              <a:defRPr/>
            </a:pP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	</a:t>
            </a:r>
            <a:r>
              <a:rPr kumimoji="0" lang="en-US" sz="1800" b="1"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LinkedIn: </a:t>
            </a: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hlinkClick r:id="rId5">
                  <a:extLst>
                    <a:ext uri="{A12FA001-AC4F-418D-AE19-62706E023703}">
                      <ahyp:hlinkClr xmlns:ahyp="http://schemas.microsoft.com/office/drawing/2018/hyperlinkcolor" val="tx"/>
                    </a:ext>
                  </a:extLst>
                </a:hlinkClick>
              </a:rPr>
              <a:t>www.linkedin.com/in/katherineturnergc/</a:t>
            </a:r>
            <a:endPar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endParaRPr>
          </a:p>
        </p:txBody>
      </p:sp>
      <p:pic>
        <p:nvPicPr>
          <p:cNvPr id="12" name="Picture 11">
            <a:extLst>
              <a:ext uri="{FF2B5EF4-FFF2-40B4-BE49-F238E27FC236}">
                <a16:creationId xmlns:a16="http://schemas.microsoft.com/office/drawing/2014/main" id="{41939485-0773-438D-852E-CA3D59D6D47F}"/>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7779" y="3043420"/>
            <a:ext cx="1679616" cy="598892"/>
          </a:xfrm>
          <a:prstGeom prst="rect">
            <a:avLst/>
          </a:prstGeom>
          <a:noFill/>
          <a:ln>
            <a:noFill/>
          </a:ln>
        </p:spPr>
      </p:pic>
      <p:pic>
        <p:nvPicPr>
          <p:cNvPr id="13" name="Picture 12" descr="Katherine Turner 2-17_Square_1024_72dpi">
            <a:extLst>
              <a:ext uri="{FF2B5EF4-FFF2-40B4-BE49-F238E27FC236}">
                <a16:creationId xmlns:a16="http://schemas.microsoft.com/office/drawing/2014/main" id="{34A44713-3A01-4E81-AE5D-8A24E293E8ED}"/>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6125" y="1627887"/>
            <a:ext cx="1347060" cy="1348635"/>
          </a:xfrm>
          <a:prstGeom prst="rect">
            <a:avLst/>
          </a:prstGeom>
          <a:noFill/>
          <a:ln>
            <a:noFill/>
          </a:ln>
        </p:spPr>
      </p:pic>
      <p:sp>
        <p:nvSpPr>
          <p:cNvPr id="14" name="Footer Placeholder 2">
            <a:extLst>
              <a:ext uri="{FF2B5EF4-FFF2-40B4-BE49-F238E27FC236}">
                <a16:creationId xmlns:a16="http://schemas.microsoft.com/office/drawing/2014/main" id="{261C02AF-0383-4DF7-B632-3716362B3021}"/>
              </a:ext>
            </a:extLst>
          </p:cNvPr>
          <p:cNvSpPr txBox="1">
            <a:spLocks/>
          </p:cNvSpPr>
          <p:nvPr/>
        </p:nvSpPr>
        <p:spPr>
          <a:xfrm>
            <a:off x="1389246" y="5976318"/>
            <a:ext cx="9413507" cy="50418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Working in collaboration with: Prideinthetriangle</a:t>
            </a:r>
            <a:r>
              <a:rPr kumimoji="0" lang="en-US" sz="2800" b="1" i="0" u="none" strike="noStrike" kern="1200" cap="none" spc="0" normalizeH="0" baseline="0" noProof="0" dirty="0">
                <a:ln>
                  <a:noFill/>
                </a:ln>
                <a:solidFill>
                  <a:prstClr val="white">
                    <a:lumMod val="50000"/>
                  </a:prstClr>
                </a:solidFill>
                <a:effectLst/>
                <a:uLnTx/>
                <a:uFillTx/>
                <a:latin typeface="Century Gothic" panose="020F0302020204030204"/>
                <a:ea typeface="+mn-ea"/>
                <a:cs typeface="+mn-cs"/>
              </a:rPr>
              <a:t>.</a:t>
            </a:r>
            <a:r>
              <a:rPr kumimoji="0" lang="en-US" sz="2800" b="1" i="0" u="none" strike="noStrike" kern="1200" cap="none" spc="0" normalizeH="0" baseline="0" noProof="0" dirty="0">
                <a:ln>
                  <a:noFill/>
                </a:ln>
                <a:solidFill>
                  <a:srgbClr val="00349E">
                    <a:lumMod val="75000"/>
                  </a:srgbClr>
                </a:solidFill>
                <a:effectLst/>
                <a:uLnTx/>
                <a:uFillTx/>
                <a:latin typeface="Century Gothic" panose="020F0302020204030204"/>
                <a:ea typeface="+mn-ea"/>
                <a:cs typeface="+mn-cs"/>
              </a:rPr>
              <a:t>org</a:t>
            </a:r>
          </a:p>
        </p:txBody>
      </p:sp>
      <p:pic>
        <p:nvPicPr>
          <p:cNvPr id="15" name="Picture 14">
            <a:extLst>
              <a:ext uri="{FF2B5EF4-FFF2-40B4-BE49-F238E27FC236}">
                <a16:creationId xmlns:a16="http://schemas.microsoft.com/office/drawing/2014/main" id="{DFABA6FB-8DBE-45D3-B554-D269CE80D9F8}"/>
              </a:ext>
            </a:extLst>
          </p:cNvPr>
          <p:cNvPicPr/>
          <p:nvPr/>
        </p:nvPicPr>
        <p:blipFill>
          <a:blip r:embed="rId8">
            <a:extLst>
              <a:ext uri="{28A0092B-C50C-407E-A947-70E740481C1C}">
                <a14:useLocalDpi xmlns:a14="http://schemas.microsoft.com/office/drawing/2010/main" val="0"/>
              </a:ext>
            </a:extLst>
          </a:blip>
          <a:stretch>
            <a:fillRect/>
          </a:stretch>
        </p:blipFill>
        <p:spPr bwMode="auto">
          <a:xfrm>
            <a:off x="760959" y="3952334"/>
            <a:ext cx="1413256" cy="1417216"/>
          </a:xfrm>
          <a:prstGeom prst="rect">
            <a:avLst/>
          </a:prstGeom>
          <a:noFill/>
          <a:ln>
            <a:noFill/>
          </a:ln>
        </p:spPr>
      </p:pic>
      <p:pic>
        <p:nvPicPr>
          <p:cNvPr id="16" name="Picture 15">
            <a:extLst>
              <a:ext uri="{FF2B5EF4-FFF2-40B4-BE49-F238E27FC236}">
                <a16:creationId xmlns:a16="http://schemas.microsoft.com/office/drawing/2014/main" id="{0BB0A1F5-207D-411E-8574-7F27A01F3CC5}"/>
              </a:ext>
            </a:extLst>
          </p:cNvPr>
          <p:cNvPicPr/>
          <p:nvPr/>
        </p:nvPicPr>
        <p:blipFill>
          <a:blip r:embed="rId9">
            <a:extLst>
              <a:ext uri="{28A0092B-C50C-407E-A947-70E740481C1C}">
                <a14:useLocalDpi xmlns:a14="http://schemas.microsoft.com/office/drawing/2010/main" val="0"/>
              </a:ext>
            </a:extLst>
          </a:blip>
          <a:srcRect/>
          <a:stretch>
            <a:fillRect/>
          </a:stretch>
        </p:blipFill>
        <p:spPr bwMode="auto">
          <a:xfrm>
            <a:off x="493569" y="5352145"/>
            <a:ext cx="1679616" cy="609830"/>
          </a:xfrm>
          <a:prstGeom prst="rect">
            <a:avLst/>
          </a:prstGeom>
          <a:noFill/>
          <a:ln>
            <a:noFill/>
          </a:ln>
        </p:spPr>
      </p:pic>
      <p:sp>
        <p:nvSpPr>
          <p:cNvPr id="17" name="TextBox 16">
            <a:extLst>
              <a:ext uri="{FF2B5EF4-FFF2-40B4-BE49-F238E27FC236}">
                <a16:creationId xmlns:a16="http://schemas.microsoft.com/office/drawing/2014/main" id="{3D4DC7B1-FDF2-4E4F-A722-66A54BE42848}"/>
              </a:ext>
            </a:extLst>
          </p:cNvPr>
          <p:cNvSpPr txBox="1"/>
          <p:nvPr/>
        </p:nvSpPr>
        <p:spPr>
          <a:xfrm>
            <a:off x="1813485" y="3817010"/>
            <a:ext cx="10073715" cy="1762021"/>
          </a:xfrm>
          <a:prstGeom prst="rect">
            <a:avLst/>
          </a:prstGeom>
          <a:noFill/>
        </p:spPr>
        <p:txBody>
          <a:bodyPr wrap="square">
            <a:spAutoFit/>
          </a:bodyPr>
          <a:lstStyle/>
          <a:p>
            <a:pPr marL="0" marR="0" lvl="0" indent="0" algn="l" defTabSz="914400" rtl="0" eaLnBrk="1" fontAlgn="auto" latinLnBrk="0" hangingPunct="1">
              <a:lnSpc>
                <a:spcPct val="100000"/>
              </a:lnSpc>
              <a:spcBef>
                <a:spcPts val="450"/>
              </a:spcBef>
              <a:spcAft>
                <a:spcPts val="0"/>
              </a:spcAft>
              <a:buClrTx/>
              <a:buSzTx/>
              <a:buFontTx/>
              <a:buNone/>
              <a:tabLst/>
              <a:defRPr/>
            </a:pPr>
            <a:r>
              <a:rPr kumimoji="0" lang="en-US" sz="21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	</a:t>
            </a:r>
            <a:r>
              <a:rPr kumimoji="0" lang="en-US" sz="1800" b="1"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Stan </a:t>
            </a:r>
            <a:r>
              <a:rPr kumimoji="0" lang="en-US" sz="1800" b="1" i="0" u="none" strike="noStrike" kern="1200" cap="none" spc="0" normalizeH="0" baseline="0" noProof="0" dirty="0" err="1">
                <a:ln>
                  <a:noFill/>
                </a:ln>
                <a:solidFill>
                  <a:srgbClr val="343434"/>
                </a:solidFill>
                <a:effectLst/>
                <a:uLnTx/>
                <a:uFillTx/>
                <a:latin typeface="Century Gothic" panose="020F0302020204030204"/>
                <a:ea typeface="+mn-ea"/>
                <a:cs typeface="Arial" panose="020B0604020202020204" pitchFamily="34" charset="0"/>
              </a:rPr>
              <a:t>Kimer</a:t>
            </a:r>
            <a:r>
              <a:rPr kumimoji="0" lang="en-US" sz="1800" b="1"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 President, Total Engagement Consulting by </a:t>
            </a:r>
            <a:r>
              <a:rPr kumimoji="0" lang="en-US" sz="1800" b="1" i="0" u="none" strike="noStrike" kern="1200" cap="none" spc="0" normalizeH="0" baseline="0" noProof="0" dirty="0" err="1">
                <a:ln>
                  <a:noFill/>
                </a:ln>
                <a:solidFill>
                  <a:srgbClr val="343434"/>
                </a:solidFill>
                <a:effectLst/>
                <a:uLnTx/>
                <a:uFillTx/>
                <a:latin typeface="Century Gothic" panose="020F0302020204030204"/>
                <a:ea typeface="+mn-ea"/>
                <a:cs typeface="Arial" panose="020B0604020202020204" pitchFamily="34" charset="0"/>
              </a:rPr>
              <a:t>Kimer</a:t>
            </a:r>
            <a:endParaRPr kumimoji="0" lang="en-US" sz="1800" b="1"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endParaRPr>
          </a:p>
          <a:p>
            <a:pPr marL="0" marR="0" lvl="0" indent="0" algn="l" defTabSz="914400" rtl="0" eaLnBrk="1" fontAlgn="auto" latinLnBrk="0" hangingPunct="1">
              <a:lnSpc>
                <a:spcPct val="100000"/>
              </a:lnSpc>
              <a:spcBef>
                <a:spcPts val="450"/>
              </a:spcBef>
              <a:spcAft>
                <a:spcPts val="0"/>
              </a:spcAft>
              <a:buClrTx/>
              <a:buSzTx/>
              <a:buFontTx/>
              <a:buNone/>
              <a:tabLst/>
              <a:defRPr/>
            </a:pPr>
            <a:r>
              <a:rPr kumimoji="0" lang="en-US" sz="2100" b="1"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	</a:t>
            </a:r>
            <a:r>
              <a:rPr kumimoji="0" lang="en-US" sz="1800" b="1"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Email: </a:t>
            </a: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hlinkClick r:id="rId10">
                  <a:extLst>
                    <a:ext uri="{A12FA001-AC4F-418D-AE19-62706E023703}">
                      <ahyp:hlinkClr xmlns:ahyp="http://schemas.microsoft.com/office/drawing/2018/hyperlinkcolor" val="tx"/>
                    </a:ext>
                  </a:extLst>
                </a:hlinkClick>
              </a:rPr>
              <a:t>stan@totalengagementconsulting.com</a:t>
            </a: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 </a:t>
            </a:r>
          </a:p>
          <a:p>
            <a:pPr marL="0" marR="0" lvl="0" indent="0" algn="l" defTabSz="914400" rtl="0" eaLnBrk="1" fontAlgn="auto" latinLnBrk="0" hangingPunct="1">
              <a:lnSpc>
                <a:spcPct val="100000"/>
              </a:lnSpc>
              <a:spcBef>
                <a:spcPts val="450"/>
              </a:spcBef>
              <a:spcAft>
                <a:spcPts val="0"/>
              </a:spcAft>
              <a:buClrTx/>
              <a:buSzTx/>
              <a:buFontTx/>
              <a:buNone/>
              <a:tabLst/>
              <a:defRPr/>
            </a:pP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	</a:t>
            </a:r>
            <a:r>
              <a:rPr kumimoji="0" lang="en-US" sz="1800" b="1"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Website: </a:t>
            </a: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hlinkClick r:id="rId11">
                  <a:extLst>
                    <a:ext uri="{A12FA001-AC4F-418D-AE19-62706E023703}">
                      <ahyp:hlinkClr xmlns:ahyp="http://schemas.microsoft.com/office/drawing/2018/hyperlinkcolor" val="tx"/>
                    </a:ext>
                  </a:extLst>
                </a:hlinkClick>
              </a:rPr>
              <a:t>www.totalengagementconsulting.com</a:t>
            </a:r>
            <a:endPar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endParaRPr>
          </a:p>
          <a:p>
            <a:pPr marL="0" marR="0" lvl="0" indent="0" algn="l" defTabSz="914400" rtl="0" eaLnBrk="1" fontAlgn="auto" latinLnBrk="0" hangingPunct="1">
              <a:lnSpc>
                <a:spcPct val="100000"/>
              </a:lnSpc>
              <a:spcBef>
                <a:spcPts val="450"/>
              </a:spcBef>
              <a:spcAft>
                <a:spcPts val="0"/>
              </a:spcAft>
              <a:buClrTx/>
              <a:buSzTx/>
              <a:buFontTx/>
              <a:buNone/>
              <a:tabLst/>
              <a:defRPr/>
            </a:pP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	</a:t>
            </a:r>
            <a:r>
              <a:rPr kumimoji="0" lang="en-US" sz="1800" b="1"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Facebook:</a:t>
            </a: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 </a:t>
            </a: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mn-cs"/>
                <a:hlinkClick r:id="rId12">
                  <a:extLst>
                    <a:ext uri="{A12FA001-AC4F-418D-AE19-62706E023703}">
                      <ahyp:hlinkClr xmlns:ahyp="http://schemas.microsoft.com/office/drawing/2018/hyperlinkcolor" val="tx"/>
                    </a:ext>
                  </a:extLst>
                </a:hlinkClick>
              </a:rPr>
              <a:t>www.facebook.com/Total-Engagement-Consulting-by-Kimer-Inc/</a:t>
            </a: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	</a:t>
            </a:r>
            <a:r>
              <a:rPr kumimoji="0" lang="en-US" sz="1800" b="1"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rPr>
              <a:t>LinkedIn: </a:t>
            </a:r>
            <a:r>
              <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hlinkClick r:id="rId13">
                  <a:extLst>
                    <a:ext uri="{A12FA001-AC4F-418D-AE19-62706E023703}">
                      <ahyp:hlinkClr xmlns:ahyp="http://schemas.microsoft.com/office/drawing/2018/hyperlinkcolor" val="tx"/>
                    </a:ext>
                  </a:extLst>
                </a:hlinkClick>
              </a:rPr>
              <a:t>www.linkedin.com/in/stankimer/</a:t>
            </a:r>
            <a:endParaRPr kumimoji="0" lang="en-US" sz="1800" b="0" i="0" u="none" strike="noStrike" kern="1200" cap="none" spc="0" normalizeH="0" baseline="0" noProof="0" dirty="0">
              <a:ln>
                <a:noFill/>
              </a:ln>
              <a:solidFill>
                <a:srgbClr val="343434"/>
              </a:solidFill>
              <a:effectLst/>
              <a:uLnTx/>
              <a:uFillTx/>
              <a:latin typeface="Century Gothic" panose="020F0302020204030204"/>
              <a:ea typeface="+mn-ea"/>
              <a:cs typeface="Arial" panose="020B0604020202020204" pitchFamily="34" charset="0"/>
            </a:endParaRPr>
          </a:p>
        </p:txBody>
      </p:sp>
    </p:spTree>
    <p:extLst>
      <p:ext uri="{BB962C8B-B14F-4D97-AF65-F5344CB8AC3E}">
        <p14:creationId xmlns:p14="http://schemas.microsoft.com/office/powerpoint/2010/main" val="4101165430"/>
      </p:ext>
    </p:extLst>
  </p:cSld>
  <p:clrMapOvr>
    <a:masterClrMapping/>
  </p:clrMapOvr>
</p:sld>
</file>

<file path=ppt/theme/theme1.xml><?xml version="1.0" encoding="utf-8"?>
<a:theme xmlns:a="http://schemas.openxmlformats.org/drawingml/2006/main" name="LGBTQ Workplace Equity Toolkit 2019 v2">
  <a:themeElements>
    <a:clrScheme name="PITT">
      <a:dk1>
        <a:srgbClr val="FFFFFF"/>
      </a:dk1>
      <a:lt1>
        <a:sysClr val="window" lastClr="FFFFFF"/>
      </a:lt1>
      <a:dk2>
        <a:srgbClr val="343434"/>
      </a:dk2>
      <a:lt2>
        <a:srgbClr val="7030A0"/>
      </a:lt2>
      <a:accent1>
        <a:srgbClr val="7030A0"/>
      </a:accent1>
      <a:accent2>
        <a:srgbClr val="E40059"/>
      </a:accent2>
      <a:accent3>
        <a:srgbClr val="9C007F"/>
      </a:accent3>
      <a:accent4>
        <a:srgbClr val="68007F"/>
      </a:accent4>
      <a:accent5>
        <a:srgbClr val="005BD3"/>
      </a:accent5>
      <a:accent6>
        <a:srgbClr val="00349E"/>
      </a:accent6>
      <a:hlink>
        <a:srgbClr val="FFFF00"/>
      </a:hlink>
      <a:folHlink>
        <a:srgbClr val="FF79C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GBTQ Workplace Equity Toolkit 2019 v2" id="{759D3401-AB7F-4045-AE88-0F26435FD31F}" vid="{1F785A75-4AB4-4C59-8B38-262F5EB1557E}"/>
    </a:ext>
  </a:extLst>
</a:theme>
</file>

<file path=docProps/app.xml><?xml version="1.0" encoding="utf-8"?>
<Properties xmlns="http://schemas.openxmlformats.org/officeDocument/2006/extended-properties" xmlns:vt="http://schemas.openxmlformats.org/officeDocument/2006/docPropsVTypes">
  <TotalTime>0</TotalTime>
  <Words>529</Words>
  <Application>Microsoft Office PowerPoint</Application>
  <PresentationFormat>Widescreen</PresentationFormat>
  <Paragraphs>62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Gotham Medium</vt:lpstr>
      <vt:lpstr>LGBTQ Workplace Equity Toolkit 2019 v2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Hirschuber, Scott (SHS CS EDU AM IM1 CT&amp;MI)</dc:creator>
  <cp:lastModifiedBy>Hirschuber, Scott (SHS CS EDU AM IM1 CT&amp;MI)</cp:lastModifiedBy>
  <cp:revision>1</cp:revision>
  <dcterms:created xsi:type="dcterms:W3CDTF">2020-06-03T23:09:43Z</dcterms:created>
  <dcterms:modified xsi:type="dcterms:W3CDTF">2020-06-03T23:10:12Z</dcterms:modified>
</cp:coreProperties>
</file>