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4" r:id="rId8"/>
    <p:sldId id="276" r:id="rId9"/>
    <p:sldId id="266" r:id="rId10"/>
    <p:sldId id="265" r:id="rId11"/>
    <p:sldId id="268" r:id="rId12"/>
    <p:sldId id="269" r:id="rId13"/>
    <p:sldId id="270" r:id="rId14"/>
    <p:sldId id="275" r:id="rId15"/>
    <p:sldId id="273" r:id="rId16"/>
    <p:sldId id="272"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p:scale>
          <a:sx n="114" d="100"/>
          <a:sy n="114" d="100"/>
        </p:scale>
        <p:origin x="35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ane Orenchuk" userId="9be7cb98c12222bb" providerId="LiveId" clId="{B112A132-D5D4-4C3F-916F-AB88A85D8B8D}"/>
    <pc:docChg chg="undo redo custSel delSld modSld">
      <pc:chgData name="Diane Orenchuk" userId="9be7cb98c12222bb" providerId="LiveId" clId="{B112A132-D5D4-4C3F-916F-AB88A85D8B8D}" dt="2025-11-25T12:23:03.018" v="2423" actId="20577"/>
      <pc:docMkLst>
        <pc:docMk/>
      </pc:docMkLst>
      <pc:sldChg chg="modSp mod">
        <pc:chgData name="Diane Orenchuk" userId="9be7cb98c12222bb" providerId="LiveId" clId="{B112A132-D5D4-4C3F-916F-AB88A85D8B8D}" dt="2025-11-25T12:17:31.430" v="1772" actId="20577"/>
        <pc:sldMkLst>
          <pc:docMk/>
          <pc:sldMk cId="4231144136" sldId="256"/>
        </pc:sldMkLst>
        <pc:spChg chg="mod">
          <ac:chgData name="Diane Orenchuk" userId="9be7cb98c12222bb" providerId="LiveId" clId="{B112A132-D5D4-4C3F-916F-AB88A85D8B8D}" dt="2025-11-25T12:17:31.430" v="1772" actId="20577"/>
          <ac:spMkLst>
            <pc:docMk/>
            <pc:sldMk cId="4231144136" sldId="256"/>
            <ac:spMk id="2" creationId="{00000000-0000-0000-0000-000000000000}"/>
          </ac:spMkLst>
        </pc:spChg>
      </pc:sldChg>
      <pc:sldChg chg="modSp mod">
        <pc:chgData name="Diane Orenchuk" userId="9be7cb98c12222bb" providerId="LiveId" clId="{B112A132-D5D4-4C3F-916F-AB88A85D8B8D}" dt="2025-11-25T11:58:13.698" v="444" actId="20577"/>
        <pc:sldMkLst>
          <pc:docMk/>
          <pc:sldMk cId="2453059305" sldId="257"/>
        </pc:sldMkLst>
        <pc:spChg chg="mod">
          <ac:chgData name="Diane Orenchuk" userId="9be7cb98c12222bb" providerId="LiveId" clId="{B112A132-D5D4-4C3F-916F-AB88A85D8B8D}" dt="2025-11-25T11:58:13.698" v="444" actId="20577"/>
          <ac:spMkLst>
            <pc:docMk/>
            <pc:sldMk cId="2453059305" sldId="257"/>
            <ac:spMk id="3" creationId="{00000000-0000-0000-0000-000000000000}"/>
          </ac:spMkLst>
        </pc:spChg>
      </pc:sldChg>
      <pc:sldChg chg="addSp delSp modSp mod">
        <pc:chgData name="Diane Orenchuk" userId="9be7cb98c12222bb" providerId="LiveId" clId="{B112A132-D5D4-4C3F-916F-AB88A85D8B8D}" dt="2025-11-25T12:20:24.240" v="2056" actId="20577"/>
        <pc:sldMkLst>
          <pc:docMk/>
          <pc:sldMk cId="2951922894" sldId="258"/>
        </pc:sldMkLst>
        <pc:spChg chg="add mod">
          <ac:chgData name="Diane Orenchuk" userId="9be7cb98c12222bb" providerId="LiveId" clId="{B112A132-D5D4-4C3F-916F-AB88A85D8B8D}" dt="2025-11-25T12:18:42.605" v="1898" actId="20577"/>
          <ac:spMkLst>
            <pc:docMk/>
            <pc:sldMk cId="2951922894" sldId="258"/>
            <ac:spMk id="7" creationId="{34826192-AE19-25CC-8544-2E78A6022B65}"/>
          </ac:spMkLst>
        </pc:spChg>
        <pc:spChg chg="add mod">
          <ac:chgData name="Diane Orenchuk" userId="9be7cb98c12222bb" providerId="LiveId" clId="{B112A132-D5D4-4C3F-916F-AB88A85D8B8D}" dt="2025-11-25T12:19:09.170" v="1933" actId="20577"/>
          <ac:spMkLst>
            <pc:docMk/>
            <pc:sldMk cId="2951922894" sldId="258"/>
            <ac:spMk id="8" creationId="{37BBF2E4-ACA8-5DF7-22DD-563946E0DCE8}"/>
          </ac:spMkLst>
        </pc:spChg>
        <pc:spChg chg="add mod">
          <ac:chgData name="Diane Orenchuk" userId="9be7cb98c12222bb" providerId="LiveId" clId="{B112A132-D5D4-4C3F-916F-AB88A85D8B8D}" dt="2025-11-25T12:20:24.240" v="2056" actId="20577"/>
          <ac:spMkLst>
            <pc:docMk/>
            <pc:sldMk cId="2951922894" sldId="258"/>
            <ac:spMk id="9" creationId="{90257C82-4B32-5A9C-72C8-3E24EDD1F3BB}"/>
          </ac:spMkLst>
        </pc:spChg>
        <pc:picChg chg="del">
          <ac:chgData name="Diane Orenchuk" userId="9be7cb98c12222bb" providerId="LiveId" clId="{B112A132-D5D4-4C3F-916F-AB88A85D8B8D}" dt="2025-11-25T12:17:40.410" v="1774" actId="478"/>
          <ac:picMkLst>
            <pc:docMk/>
            <pc:sldMk cId="2951922894" sldId="258"/>
            <ac:picMk id="4" creationId="{00000000-0000-0000-0000-000000000000}"/>
          </ac:picMkLst>
        </pc:picChg>
        <pc:picChg chg="del">
          <ac:chgData name="Diane Orenchuk" userId="9be7cb98c12222bb" providerId="LiveId" clId="{B112A132-D5D4-4C3F-916F-AB88A85D8B8D}" dt="2025-11-25T12:17:38.926" v="1773" actId="478"/>
          <ac:picMkLst>
            <pc:docMk/>
            <pc:sldMk cId="2951922894" sldId="258"/>
            <ac:picMk id="5" creationId="{00000000-0000-0000-0000-000000000000}"/>
          </ac:picMkLst>
        </pc:picChg>
        <pc:picChg chg="mod">
          <ac:chgData name="Diane Orenchuk" userId="9be7cb98c12222bb" providerId="LiveId" clId="{B112A132-D5D4-4C3F-916F-AB88A85D8B8D}" dt="2025-11-25T11:58:40.558" v="446" actId="14100"/>
          <ac:picMkLst>
            <pc:docMk/>
            <pc:sldMk cId="2951922894" sldId="258"/>
            <ac:picMk id="6" creationId="{00000000-0000-0000-0000-000000000000}"/>
          </ac:picMkLst>
        </pc:picChg>
      </pc:sldChg>
      <pc:sldChg chg="del">
        <pc:chgData name="Diane Orenchuk" userId="9be7cb98c12222bb" providerId="LiveId" clId="{B112A132-D5D4-4C3F-916F-AB88A85D8B8D}" dt="2025-11-25T12:20:35.397" v="2057" actId="47"/>
        <pc:sldMkLst>
          <pc:docMk/>
          <pc:sldMk cId="2923154855" sldId="259"/>
        </pc:sldMkLst>
      </pc:sldChg>
      <pc:sldChg chg="modSp mod">
        <pc:chgData name="Diane Orenchuk" userId="9be7cb98c12222bb" providerId="LiveId" clId="{B112A132-D5D4-4C3F-916F-AB88A85D8B8D}" dt="2025-11-25T12:22:20.787" v="2279" actId="20577"/>
        <pc:sldMkLst>
          <pc:docMk/>
          <pc:sldMk cId="895219524" sldId="260"/>
        </pc:sldMkLst>
        <pc:spChg chg="mod">
          <ac:chgData name="Diane Orenchuk" userId="9be7cb98c12222bb" providerId="LiveId" clId="{B112A132-D5D4-4C3F-916F-AB88A85D8B8D}" dt="2025-11-25T12:22:20.787" v="2279" actId="20577"/>
          <ac:spMkLst>
            <pc:docMk/>
            <pc:sldMk cId="895219524" sldId="260"/>
            <ac:spMk id="3" creationId="{00000000-0000-0000-0000-000000000000}"/>
          </ac:spMkLst>
        </pc:spChg>
      </pc:sldChg>
      <pc:sldChg chg="modSp mod">
        <pc:chgData name="Diane Orenchuk" userId="9be7cb98c12222bb" providerId="LiveId" clId="{B112A132-D5D4-4C3F-916F-AB88A85D8B8D}" dt="2025-11-25T12:23:03.018" v="2423" actId="20577"/>
        <pc:sldMkLst>
          <pc:docMk/>
          <pc:sldMk cId="2137049345" sldId="261"/>
        </pc:sldMkLst>
        <pc:spChg chg="mod">
          <ac:chgData name="Diane Orenchuk" userId="9be7cb98c12222bb" providerId="LiveId" clId="{B112A132-D5D4-4C3F-916F-AB88A85D8B8D}" dt="2025-11-25T12:23:03.018" v="2423" actId="20577"/>
          <ac:spMkLst>
            <pc:docMk/>
            <pc:sldMk cId="2137049345" sldId="261"/>
            <ac:spMk id="3" creationId="{00000000-0000-0000-0000-000000000000}"/>
          </ac:spMkLst>
        </pc:spChg>
      </pc:sldChg>
      <pc:sldChg chg="modSp mod">
        <pc:chgData name="Diane Orenchuk" userId="9be7cb98c12222bb" providerId="LiveId" clId="{B112A132-D5D4-4C3F-916F-AB88A85D8B8D}" dt="2025-11-25T12:03:30.144" v="738" actId="27636"/>
        <pc:sldMkLst>
          <pc:docMk/>
          <pc:sldMk cId="2046088651" sldId="262"/>
        </pc:sldMkLst>
        <pc:spChg chg="mod">
          <ac:chgData name="Diane Orenchuk" userId="9be7cb98c12222bb" providerId="LiveId" clId="{B112A132-D5D4-4C3F-916F-AB88A85D8B8D}" dt="2025-11-25T12:03:30.144" v="738" actId="27636"/>
          <ac:spMkLst>
            <pc:docMk/>
            <pc:sldMk cId="2046088651" sldId="262"/>
            <ac:spMk id="3" creationId="{00000000-0000-0000-0000-000000000000}"/>
          </ac:spMkLst>
        </pc:spChg>
      </pc:sldChg>
      <pc:sldChg chg="del">
        <pc:chgData name="Diane Orenchuk" userId="9be7cb98c12222bb" providerId="LiveId" clId="{B112A132-D5D4-4C3F-916F-AB88A85D8B8D}" dt="2025-11-25T12:03:33.659" v="739" actId="47"/>
        <pc:sldMkLst>
          <pc:docMk/>
          <pc:sldMk cId="3712292461" sldId="263"/>
        </pc:sldMkLst>
      </pc:sldChg>
      <pc:sldChg chg="modSp mod">
        <pc:chgData name="Diane Orenchuk" userId="9be7cb98c12222bb" providerId="LiveId" clId="{B112A132-D5D4-4C3F-916F-AB88A85D8B8D}" dt="2025-11-25T12:07:23.761" v="1052" actId="20577"/>
        <pc:sldMkLst>
          <pc:docMk/>
          <pc:sldMk cId="2610912424" sldId="265"/>
        </pc:sldMkLst>
        <pc:spChg chg="mod">
          <ac:chgData name="Diane Orenchuk" userId="9be7cb98c12222bb" providerId="LiveId" clId="{B112A132-D5D4-4C3F-916F-AB88A85D8B8D}" dt="2025-11-25T12:07:23.761" v="1052" actId="20577"/>
          <ac:spMkLst>
            <pc:docMk/>
            <pc:sldMk cId="2610912424" sldId="265"/>
            <ac:spMk id="3" creationId="{00000000-0000-0000-0000-000000000000}"/>
          </ac:spMkLst>
        </pc:spChg>
      </pc:sldChg>
      <pc:sldChg chg="del">
        <pc:chgData name="Diane Orenchuk" userId="9be7cb98c12222bb" providerId="LiveId" clId="{B112A132-D5D4-4C3F-916F-AB88A85D8B8D}" dt="2025-11-25T12:08:31.289" v="1053" actId="47"/>
        <pc:sldMkLst>
          <pc:docMk/>
          <pc:sldMk cId="3540649458" sldId="267"/>
        </pc:sldMkLst>
      </pc:sldChg>
      <pc:sldChg chg="modSp mod">
        <pc:chgData name="Diane Orenchuk" userId="9be7cb98c12222bb" providerId="LiveId" clId="{B112A132-D5D4-4C3F-916F-AB88A85D8B8D}" dt="2025-11-25T12:09:34.499" v="1129" actId="20577"/>
        <pc:sldMkLst>
          <pc:docMk/>
          <pc:sldMk cId="3440693378" sldId="268"/>
        </pc:sldMkLst>
        <pc:spChg chg="mod">
          <ac:chgData name="Diane Orenchuk" userId="9be7cb98c12222bb" providerId="LiveId" clId="{B112A132-D5D4-4C3F-916F-AB88A85D8B8D}" dt="2025-11-25T12:09:34.499" v="1129" actId="20577"/>
          <ac:spMkLst>
            <pc:docMk/>
            <pc:sldMk cId="3440693378" sldId="268"/>
            <ac:spMk id="3" creationId="{00000000-0000-0000-0000-000000000000}"/>
          </ac:spMkLst>
        </pc:spChg>
      </pc:sldChg>
      <pc:sldChg chg="modSp mod">
        <pc:chgData name="Diane Orenchuk" userId="9be7cb98c12222bb" providerId="LiveId" clId="{B112A132-D5D4-4C3F-916F-AB88A85D8B8D}" dt="2025-11-25T12:10:52.599" v="1154" actId="27636"/>
        <pc:sldMkLst>
          <pc:docMk/>
          <pc:sldMk cId="3686664476" sldId="269"/>
        </pc:sldMkLst>
        <pc:spChg chg="mod">
          <ac:chgData name="Diane Orenchuk" userId="9be7cb98c12222bb" providerId="LiveId" clId="{B112A132-D5D4-4C3F-916F-AB88A85D8B8D}" dt="2025-11-25T12:10:52.599" v="1154" actId="27636"/>
          <ac:spMkLst>
            <pc:docMk/>
            <pc:sldMk cId="3686664476" sldId="269"/>
            <ac:spMk id="3" creationId="{00000000-0000-0000-0000-000000000000}"/>
          </ac:spMkLst>
        </pc:spChg>
      </pc:sldChg>
      <pc:sldChg chg="delSp mod">
        <pc:chgData name="Diane Orenchuk" userId="9be7cb98c12222bb" providerId="LiveId" clId="{B112A132-D5D4-4C3F-916F-AB88A85D8B8D}" dt="2025-11-25T12:11:00.280" v="1155" actId="478"/>
        <pc:sldMkLst>
          <pc:docMk/>
          <pc:sldMk cId="2448118023" sldId="270"/>
        </pc:sldMkLst>
        <pc:spChg chg="del">
          <ac:chgData name="Diane Orenchuk" userId="9be7cb98c12222bb" providerId="LiveId" clId="{B112A132-D5D4-4C3F-916F-AB88A85D8B8D}" dt="2025-11-25T12:11:00.280" v="1155" actId="478"/>
          <ac:spMkLst>
            <pc:docMk/>
            <pc:sldMk cId="2448118023" sldId="270"/>
            <ac:spMk id="4" creationId="{00000000-0000-0000-0000-000000000000}"/>
          </ac:spMkLst>
        </pc:spChg>
      </pc:sldChg>
      <pc:sldChg chg="del">
        <pc:chgData name="Diane Orenchuk" userId="9be7cb98c12222bb" providerId="LiveId" clId="{B112A132-D5D4-4C3F-916F-AB88A85D8B8D}" dt="2025-11-25T12:11:13.889" v="1156" actId="47"/>
        <pc:sldMkLst>
          <pc:docMk/>
          <pc:sldMk cId="3791361190" sldId="271"/>
        </pc:sldMkLst>
      </pc:sldChg>
      <pc:sldChg chg="addSp delSp modSp mod">
        <pc:chgData name="Diane Orenchuk" userId="9be7cb98c12222bb" providerId="LiveId" clId="{B112A132-D5D4-4C3F-916F-AB88A85D8B8D}" dt="2025-11-25T12:16:26.921" v="1668" actId="1076"/>
        <pc:sldMkLst>
          <pc:docMk/>
          <pc:sldMk cId="1002515037" sldId="272"/>
        </pc:sldMkLst>
        <pc:spChg chg="mod">
          <ac:chgData name="Diane Orenchuk" userId="9be7cb98c12222bb" providerId="LiveId" clId="{B112A132-D5D4-4C3F-916F-AB88A85D8B8D}" dt="2025-11-25T12:15:58.767" v="1664" actId="20577"/>
          <ac:spMkLst>
            <pc:docMk/>
            <pc:sldMk cId="1002515037" sldId="272"/>
            <ac:spMk id="3" creationId="{00000000-0000-0000-0000-000000000000}"/>
          </ac:spMkLst>
        </pc:spChg>
        <pc:picChg chg="del">
          <ac:chgData name="Diane Orenchuk" userId="9be7cb98c12222bb" providerId="LiveId" clId="{B112A132-D5D4-4C3F-916F-AB88A85D8B8D}" dt="2025-11-25T12:12:47.451" v="1367" actId="478"/>
          <ac:picMkLst>
            <pc:docMk/>
            <pc:sldMk cId="1002515037" sldId="272"/>
            <ac:picMk id="4" creationId="{00000000-0000-0000-0000-000000000000}"/>
          </ac:picMkLst>
        </pc:picChg>
        <pc:picChg chg="add mod modCrop">
          <ac:chgData name="Diane Orenchuk" userId="9be7cb98c12222bb" providerId="LiveId" clId="{B112A132-D5D4-4C3F-916F-AB88A85D8B8D}" dt="2025-11-25T12:16:26.921" v="1668" actId="1076"/>
          <ac:picMkLst>
            <pc:docMk/>
            <pc:sldMk cId="1002515037" sldId="272"/>
            <ac:picMk id="5" creationId="{7CE85711-5A75-88F1-D868-D4FF028000F2}"/>
          </ac:picMkLst>
        </pc:picChg>
      </pc:sldChg>
      <pc:sldChg chg="delSp modSp mod">
        <pc:chgData name="Diane Orenchuk" userId="9be7cb98c12222bb" providerId="LiveId" clId="{B112A132-D5D4-4C3F-916F-AB88A85D8B8D}" dt="2025-11-25T12:16:42.978" v="1670" actId="1076"/>
        <pc:sldMkLst>
          <pc:docMk/>
          <pc:sldMk cId="1963936118" sldId="273"/>
        </pc:sldMkLst>
        <pc:spChg chg="mod">
          <ac:chgData name="Diane Orenchuk" userId="9be7cb98c12222bb" providerId="LiveId" clId="{B112A132-D5D4-4C3F-916F-AB88A85D8B8D}" dt="2025-11-25T12:16:42.978" v="1670" actId="1076"/>
          <ac:spMkLst>
            <pc:docMk/>
            <pc:sldMk cId="1963936118" sldId="273"/>
            <ac:spMk id="2" creationId="{00000000-0000-0000-0000-000000000000}"/>
          </ac:spMkLst>
        </pc:spChg>
        <pc:spChg chg="mod">
          <ac:chgData name="Diane Orenchuk" userId="9be7cb98c12222bb" providerId="LiveId" clId="{B112A132-D5D4-4C3F-916F-AB88A85D8B8D}" dt="2025-11-25T12:16:39.526" v="1669" actId="14100"/>
          <ac:spMkLst>
            <pc:docMk/>
            <pc:sldMk cId="1963936118" sldId="273"/>
            <ac:spMk id="3" creationId="{00000000-0000-0000-0000-000000000000}"/>
          </ac:spMkLst>
        </pc:spChg>
        <pc:picChg chg="del">
          <ac:chgData name="Diane Orenchuk" userId="9be7cb98c12222bb" providerId="LiveId" clId="{B112A132-D5D4-4C3F-916F-AB88A85D8B8D}" dt="2025-11-25T12:11:20.783" v="1159" actId="478"/>
          <ac:picMkLst>
            <pc:docMk/>
            <pc:sldMk cId="1963936118" sldId="273"/>
            <ac:picMk id="4" creationId="{00000000-0000-0000-0000-000000000000}"/>
          </ac:picMkLst>
        </pc:picChg>
        <pc:picChg chg="del">
          <ac:chgData name="Diane Orenchuk" userId="9be7cb98c12222bb" providerId="LiveId" clId="{B112A132-D5D4-4C3F-916F-AB88A85D8B8D}" dt="2025-11-25T12:11:21.642" v="1160" actId="478"/>
          <ac:picMkLst>
            <pc:docMk/>
            <pc:sldMk cId="1963936118" sldId="273"/>
            <ac:picMk id="6" creationId="{00000000-0000-0000-0000-000000000000}"/>
          </ac:picMkLst>
        </pc:picChg>
        <pc:picChg chg="del">
          <ac:chgData name="Diane Orenchuk" userId="9be7cb98c12222bb" providerId="LiveId" clId="{B112A132-D5D4-4C3F-916F-AB88A85D8B8D}" dt="2025-11-25T12:11:18.507" v="1157" actId="478"/>
          <ac:picMkLst>
            <pc:docMk/>
            <pc:sldMk cId="1963936118" sldId="273"/>
            <ac:picMk id="7" creationId="{00000000-0000-0000-0000-000000000000}"/>
          </ac:picMkLst>
        </pc:picChg>
        <pc:picChg chg="del">
          <ac:chgData name="Diane Orenchuk" userId="9be7cb98c12222bb" providerId="LiveId" clId="{B112A132-D5D4-4C3F-916F-AB88A85D8B8D}" dt="2025-11-25T12:11:19.971" v="1158" actId="478"/>
          <ac:picMkLst>
            <pc:docMk/>
            <pc:sldMk cId="1963936118" sldId="273"/>
            <ac:picMk id="8" creationId="{00000000-0000-0000-0000-000000000000}"/>
          </ac:picMkLst>
        </pc:picChg>
      </pc:sldChg>
      <pc:sldChg chg="addSp delSp modSp mod">
        <pc:chgData name="Diane Orenchuk" userId="9be7cb98c12222bb" providerId="LiveId" clId="{B112A132-D5D4-4C3F-916F-AB88A85D8B8D}" dt="2025-11-25T12:12:43.098" v="1366" actId="20577"/>
        <pc:sldMkLst>
          <pc:docMk/>
          <pc:sldMk cId="2643605308" sldId="274"/>
        </pc:sldMkLst>
        <pc:spChg chg="add mod">
          <ac:chgData name="Diane Orenchuk" userId="9be7cb98c12222bb" providerId="LiveId" clId="{B112A132-D5D4-4C3F-916F-AB88A85D8B8D}" dt="2025-11-25T12:12:43.098" v="1366" actId="20577"/>
          <ac:spMkLst>
            <pc:docMk/>
            <pc:sldMk cId="2643605308" sldId="274"/>
            <ac:spMk id="4" creationId="{CB622A9A-3411-A9E8-E779-5149648BCC5E}"/>
          </ac:spMkLst>
        </pc:spChg>
        <pc:picChg chg="del">
          <ac:chgData name="Diane Orenchuk" userId="9be7cb98c12222bb" providerId="LiveId" clId="{B112A132-D5D4-4C3F-916F-AB88A85D8B8D}" dt="2025-11-25T12:12:09.056" v="1298" actId="478"/>
          <ac:picMkLst>
            <pc:docMk/>
            <pc:sldMk cId="2643605308" sldId="274"/>
            <ac:picMk id="5" creationId="{00000000-0000-0000-0000-000000000000}"/>
          </ac:picMkLst>
        </pc:picChg>
      </pc:sldChg>
      <pc:sldChg chg="modSp mod">
        <pc:chgData name="Diane Orenchuk" userId="9be7cb98c12222bb" providerId="LiveId" clId="{B112A132-D5D4-4C3F-916F-AB88A85D8B8D}" dt="2025-11-25T12:05:06.212" v="837" actId="20577"/>
        <pc:sldMkLst>
          <pc:docMk/>
          <pc:sldMk cId="1350590468" sldId="276"/>
        </pc:sldMkLst>
        <pc:spChg chg="mod">
          <ac:chgData name="Diane Orenchuk" userId="9be7cb98c12222bb" providerId="LiveId" clId="{B112A132-D5D4-4C3F-916F-AB88A85D8B8D}" dt="2025-11-25T12:05:06.212" v="837" actId="20577"/>
          <ac:spMkLst>
            <pc:docMk/>
            <pc:sldMk cId="1350590468" sldId="276"/>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605E81E-8839-41AA-BACA-B7085162281E}" type="datetimeFigureOut">
              <a:rPr lang="en-US" smtClean="0"/>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7947E1-11E6-4644-B611-E63406AD94C0}" type="slidenum">
              <a:rPr lang="en-US" smtClean="0"/>
              <a:t>‹#›</a:t>
            </a:fld>
            <a:endParaRPr lang="en-US"/>
          </a:p>
        </p:txBody>
      </p:sp>
    </p:spTree>
    <p:extLst>
      <p:ext uri="{BB962C8B-B14F-4D97-AF65-F5344CB8AC3E}">
        <p14:creationId xmlns:p14="http://schemas.microsoft.com/office/powerpoint/2010/main" val="3881298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05E81E-8839-41AA-BACA-B7085162281E}" type="datetimeFigureOut">
              <a:rPr lang="en-US" smtClean="0"/>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7947E1-11E6-4644-B611-E63406AD94C0}" type="slidenum">
              <a:rPr lang="en-US" smtClean="0"/>
              <a:t>‹#›</a:t>
            </a:fld>
            <a:endParaRPr lang="en-US"/>
          </a:p>
        </p:txBody>
      </p:sp>
    </p:spTree>
    <p:extLst>
      <p:ext uri="{BB962C8B-B14F-4D97-AF65-F5344CB8AC3E}">
        <p14:creationId xmlns:p14="http://schemas.microsoft.com/office/powerpoint/2010/main" val="3641090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05E81E-8839-41AA-BACA-B7085162281E}" type="datetimeFigureOut">
              <a:rPr lang="en-US" smtClean="0"/>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7947E1-11E6-4644-B611-E63406AD94C0}" type="slidenum">
              <a:rPr lang="en-US" smtClean="0"/>
              <a:t>‹#›</a:t>
            </a:fld>
            <a:endParaRPr lang="en-US"/>
          </a:p>
        </p:txBody>
      </p:sp>
    </p:spTree>
    <p:extLst>
      <p:ext uri="{BB962C8B-B14F-4D97-AF65-F5344CB8AC3E}">
        <p14:creationId xmlns:p14="http://schemas.microsoft.com/office/powerpoint/2010/main" val="2939447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05E81E-8839-41AA-BACA-B7085162281E}" type="datetimeFigureOut">
              <a:rPr lang="en-US" smtClean="0"/>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7947E1-11E6-4644-B611-E63406AD94C0}" type="slidenum">
              <a:rPr lang="en-US" smtClean="0"/>
              <a:t>‹#›</a:t>
            </a:fld>
            <a:endParaRPr lang="en-US"/>
          </a:p>
        </p:txBody>
      </p:sp>
    </p:spTree>
    <p:extLst>
      <p:ext uri="{BB962C8B-B14F-4D97-AF65-F5344CB8AC3E}">
        <p14:creationId xmlns:p14="http://schemas.microsoft.com/office/powerpoint/2010/main" val="687841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605E81E-8839-41AA-BACA-B7085162281E}" type="datetimeFigureOut">
              <a:rPr lang="en-US" smtClean="0"/>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7947E1-11E6-4644-B611-E63406AD94C0}" type="slidenum">
              <a:rPr lang="en-US" smtClean="0"/>
              <a:t>‹#›</a:t>
            </a:fld>
            <a:endParaRPr lang="en-US"/>
          </a:p>
        </p:txBody>
      </p:sp>
    </p:spTree>
    <p:extLst>
      <p:ext uri="{BB962C8B-B14F-4D97-AF65-F5344CB8AC3E}">
        <p14:creationId xmlns:p14="http://schemas.microsoft.com/office/powerpoint/2010/main" val="2587452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605E81E-8839-41AA-BACA-B7085162281E}" type="datetimeFigureOut">
              <a:rPr lang="en-US" smtClean="0"/>
              <a:t>11/25/2025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7947E1-11E6-4644-B611-E63406AD94C0}" type="slidenum">
              <a:rPr lang="en-US" smtClean="0"/>
              <a:t>‹#›</a:t>
            </a:fld>
            <a:endParaRPr lang="en-US"/>
          </a:p>
        </p:txBody>
      </p:sp>
    </p:spTree>
    <p:extLst>
      <p:ext uri="{BB962C8B-B14F-4D97-AF65-F5344CB8AC3E}">
        <p14:creationId xmlns:p14="http://schemas.microsoft.com/office/powerpoint/2010/main" val="1060508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605E81E-8839-41AA-BACA-B7085162281E}" type="datetimeFigureOut">
              <a:rPr lang="en-US" smtClean="0"/>
              <a:t>11/25/2025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7947E1-11E6-4644-B611-E63406AD94C0}" type="slidenum">
              <a:rPr lang="en-US" smtClean="0"/>
              <a:t>‹#›</a:t>
            </a:fld>
            <a:endParaRPr lang="en-US"/>
          </a:p>
        </p:txBody>
      </p:sp>
    </p:spTree>
    <p:extLst>
      <p:ext uri="{BB962C8B-B14F-4D97-AF65-F5344CB8AC3E}">
        <p14:creationId xmlns:p14="http://schemas.microsoft.com/office/powerpoint/2010/main" val="713420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605E81E-8839-41AA-BACA-B7085162281E}" type="datetimeFigureOut">
              <a:rPr lang="en-US" smtClean="0"/>
              <a:t>11/25/2025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7947E1-11E6-4644-B611-E63406AD94C0}" type="slidenum">
              <a:rPr lang="en-US" smtClean="0"/>
              <a:t>‹#›</a:t>
            </a:fld>
            <a:endParaRPr lang="en-US"/>
          </a:p>
        </p:txBody>
      </p:sp>
    </p:spTree>
    <p:extLst>
      <p:ext uri="{BB962C8B-B14F-4D97-AF65-F5344CB8AC3E}">
        <p14:creationId xmlns:p14="http://schemas.microsoft.com/office/powerpoint/2010/main" val="13418170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05E81E-8839-41AA-BACA-B7085162281E}" type="datetimeFigureOut">
              <a:rPr lang="en-US" smtClean="0"/>
              <a:t>11/25/2025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7947E1-11E6-4644-B611-E63406AD94C0}" type="slidenum">
              <a:rPr lang="en-US" smtClean="0"/>
              <a:t>‹#›</a:t>
            </a:fld>
            <a:endParaRPr lang="en-US"/>
          </a:p>
        </p:txBody>
      </p:sp>
    </p:spTree>
    <p:extLst>
      <p:ext uri="{BB962C8B-B14F-4D97-AF65-F5344CB8AC3E}">
        <p14:creationId xmlns:p14="http://schemas.microsoft.com/office/powerpoint/2010/main" val="1003985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605E81E-8839-41AA-BACA-B7085162281E}" type="datetimeFigureOut">
              <a:rPr lang="en-US" smtClean="0"/>
              <a:t>11/25/2025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7947E1-11E6-4644-B611-E63406AD94C0}" type="slidenum">
              <a:rPr lang="en-US" smtClean="0"/>
              <a:t>‹#›</a:t>
            </a:fld>
            <a:endParaRPr lang="en-US"/>
          </a:p>
        </p:txBody>
      </p:sp>
    </p:spTree>
    <p:extLst>
      <p:ext uri="{BB962C8B-B14F-4D97-AF65-F5344CB8AC3E}">
        <p14:creationId xmlns:p14="http://schemas.microsoft.com/office/powerpoint/2010/main" val="2499806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605E81E-8839-41AA-BACA-B7085162281E}" type="datetimeFigureOut">
              <a:rPr lang="en-US" smtClean="0"/>
              <a:t>11/25/2025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7947E1-11E6-4644-B611-E63406AD94C0}" type="slidenum">
              <a:rPr lang="en-US" smtClean="0"/>
              <a:t>‹#›</a:t>
            </a:fld>
            <a:endParaRPr lang="en-US"/>
          </a:p>
        </p:txBody>
      </p:sp>
    </p:spTree>
    <p:extLst>
      <p:ext uri="{BB962C8B-B14F-4D97-AF65-F5344CB8AC3E}">
        <p14:creationId xmlns:p14="http://schemas.microsoft.com/office/powerpoint/2010/main" val="3430521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05E81E-8839-41AA-BACA-B7085162281E}" type="datetimeFigureOut">
              <a:rPr lang="en-US" smtClean="0"/>
              <a:t>11/25/2025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7947E1-11E6-4644-B611-E63406AD94C0}" type="slidenum">
              <a:rPr lang="en-US" smtClean="0"/>
              <a:t>‹#›</a:t>
            </a:fld>
            <a:endParaRPr lang="en-US"/>
          </a:p>
        </p:txBody>
      </p:sp>
    </p:spTree>
    <p:extLst>
      <p:ext uri="{BB962C8B-B14F-4D97-AF65-F5344CB8AC3E}">
        <p14:creationId xmlns:p14="http://schemas.microsoft.com/office/powerpoint/2010/main" val="7823378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83213" y="590842"/>
            <a:ext cx="10031150" cy="4304715"/>
          </a:xfrm>
        </p:spPr>
        <p:txBody>
          <a:bodyPr anchor="t" anchorCtr="0">
            <a:normAutofit fontScale="90000"/>
          </a:bodyPr>
          <a:lstStyle/>
          <a:p>
            <a:r>
              <a:rPr lang="en-US" b="1" dirty="0"/>
              <a:t>Foster Orientation</a:t>
            </a:r>
            <a:br>
              <a:rPr lang="en-US" b="1" dirty="0"/>
            </a:br>
            <a:r>
              <a:rPr lang="en-US" sz="3100" i="1" dirty="0"/>
              <a:t>[insert slogan]</a:t>
            </a:r>
            <a:br>
              <a:rPr lang="en-US" b="1" dirty="0"/>
            </a:br>
            <a:br>
              <a:rPr lang="en-US" b="1" dirty="0"/>
            </a:br>
            <a:br>
              <a:rPr lang="en-US" b="1" dirty="0"/>
            </a:br>
            <a:br>
              <a:rPr lang="en-US" b="1" dirty="0"/>
            </a:br>
            <a:br>
              <a:rPr lang="en-US" sz="2700" b="1" dirty="0"/>
            </a:br>
            <a:br>
              <a:rPr lang="en-US" sz="2700" b="1" dirty="0"/>
            </a:br>
            <a:br>
              <a:rPr lang="en-US" sz="2700" b="1" dirty="0"/>
            </a:br>
            <a:r>
              <a:rPr lang="en-US" sz="2700" b="1" i="1" dirty="0"/>
              <a:t>[add/delete slides as desired. This is only a template.]</a:t>
            </a:r>
            <a:r>
              <a:rPr lang="en-US" sz="2700" b="1" dirty="0"/>
              <a:t> </a:t>
            </a:r>
            <a:endParaRPr lang="en-US" b="1" dirty="0"/>
          </a:p>
        </p:txBody>
      </p:sp>
      <p:sp>
        <p:nvSpPr>
          <p:cNvPr id="4" name="Rectangle 3"/>
          <p:cNvSpPr/>
          <p:nvPr/>
        </p:nvSpPr>
        <p:spPr>
          <a:xfrm>
            <a:off x="10562377" y="6539368"/>
            <a:ext cx="1629623" cy="240515"/>
          </a:xfrm>
          <a:prstGeom prst="rect">
            <a:avLst/>
          </a:prstGeom>
        </p:spPr>
        <p:txBody>
          <a:bodyPr wrap="square">
            <a:spAutoFit/>
          </a:bodyPr>
          <a:lstStyle/>
          <a:p>
            <a:pPr marR="0" lvl="1">
              <a:lnSpc>
                <a:spcPct val="107000"/>
              </a:lnSpc>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Edited x/xx/2025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8C4C17E2-B1A0-39B8-128D-0077A242C12C}"/>
              </a:ext>
            </a:extLst>
          </p:cNvPr>
          <p:cNvSpPr txBox="1"/>
          <p:nvPr/>
        </p:nvSpPr>
        <p:spPr>
          <a:xfrm>
            <a:off x="1105051" y="2315362"/>
            <a:ext cx="2575983" cy="2477601"/>
          </a:xfrm>
          <a:prstGeom prst="rect">
            <a:avLst/>
          </a:prstGeom>
          <a:solidFill>
            <a:schemeClr val="bg1"/>
          </a:solidFill>
          <a:ln>
            <a:solidFill>
              <a:schemeClr val="tx1"/>
            </a:solidFill>
          </a:ln>
        </p:spPr>
        <p:txBody>
          <a:bodyPr wrap="square" rtlCol="0">
            <a:spAutoFit/>
          </a:bodyPr>
          <a:lstStyle/>
          <a:p>
            <a:r>
              <a:rPr lang="en-US" sz="1100" i="1" dirty="0"/>
              <a:t>[foster/adoption photos, delete this box]</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13" name="TextBox 12">
            <a:extLst>
              <a:ext uri="{FF2B5EF4-FFF2-40B4-BE49-F238E27FC236}">
                <a16:creationId xmlns:a16="http://schemas.microsoft.com/office/drawing/2014/main" id="{38C06789-BA49-5E02-1E44-2AB793DA038A}"/>
              </a:ext>
            </a:extLst>
          </p:cNvPr>
          <p:cNvSpPr txBox="1"/>
          <p:nvPr/>
        </p:nvSpPr>
        <p:spPr>
          <a:xfrm>
            <a:off x="4881495" y="2315361"/>
            <a:ext cx="2575983" cy="2462213"/>
          </a:xfrm>
          <a:prstGeom prst="rect">
            <a:avLst/>
          </a:prstGeom>
          <a:solidFill>
            <a:schemeClr val="bg1"/>
          </a:solidFill>
          <a:ln>
            <a:solidFill>
              <a:schemeClr val="tx1"/>
            </a:solidFill>
          </a:ln>
        </p:spPr>
        <p:txBody>
          <a:bodyPr wrap="square" rtlCol="0">
            <a:spAutoFit/>
          </a:bodyPr>
          <a:lstStyle/>
          <a:p>
            <a:r>
              <a:rPr lang="en-US" sz="1100" i="1" dirty="0"/>
              <a:t>[foster/adoption photos, delete this box]</a:t>
            </a:r>
          </a:p>
          <a:p>
            <a:endParaRPr lang="en-US" sz="1100" i="1" dirty="0"/>
          </a:p>
          <a:p>
            <a:endParaRPr lang="en-US" sz="1100" i="1" dirty="0"/>
          </a:p>
          <a:p>
            <a:endParaRPr lang="en-US" sz="1100" i="1" dirty="0"/>
          </a:p>
          <a:p>
            <a:endParaRPr lang="en-US" sz="1100" i="1" dirty="0"/>
          </a:p>
          <a:p>
            <a:endParaRPr lang="en-US" sz="1100" i="1" dirty="0"/>
          </a:p>
          <a:p>
            <a:endParaRPr lang="en-US" sz="1100" i="1" dirty="0"/>
          </a:p>
          <a:p>
            <a:endParaRPr lang="en-US" sz="1100" i="1" dirty="0"/>
          </a:p>
          <a:p>
            <a:endParaRPr lang="en-US" sz="1100" i="1" dirty="0"/>
          </a:p>
          <a:p>
            <a:endParaRPr lang="en-US" sz="1100" i="1" dirty="0"/>
          </a:p>
          <a:p>
            <a:endParaRPr lang="en-US" sz="1100" i="1" dirty="0"/>
          </a:p>
          <a:p>
            <a:endParaRPr lang="en-US" sz="1100" i="1" dirty="0"/>
          </a:p>
          <a:p>
            <a:endParaRPr lang="en-US" sz="1100" i="1" dirty="0"/>
          </a:p>
          <a:p>
            <a:endParaRPr lang="en-US" sz="1100" i="1" dirty="0"/>
          </a:p>
        </p:txBody>
      </p:sp>
      <p:sp>
        <p:nvSpPr>
          <p:cNvPr id="14" name="TextBox 13">
            <a:extLst>
              <a:ext uri="{FF2B5EF4-FFF2-40B4-BE49-F238E27FC236}">
                <a16:creationId xmlns:a16="http://schemas.microsoft.com/office/drawing/2014/main" id="{2C9B239E-E2E3-BB1A-198A-3FE87BEFFCB6}"/>
              </a:ext>
            </a:extLst>
          </p:cNvPr>
          <p:cNvSpPr txBox="1"/>
          <p:nvPr/>
        </p:nvSpPr>
        <p:spPr>
          <a:xfrm>
            <a:off x="8532804" y="2338989"/>
            <a:ext cx="2575983" cy="2400657"/>
          </a:xfrm>
          <a:prstGeom prst="rect">
            <a:avLst/>
          </a:prstGeom>
          <a:solidFill>
            <a:schemeClr val="bg1"/>
          </a:solidFill>
          <a:ln>
            <a:solidFill>
              <a:schemeClr val="tx1"/>
            </a:solidFill>
          </a:ln>
        </p:spPr>
        <p:txBody>
          <a:bodyPr wrap="square" rtlCol="0">
            <a:spAutoFit/>
          </a:bodyPr>
          <a:lstStyle/>
          <a:p>
            <a:r>
              <a:rPr lang="en-US" sz="1100" i="1" dirty="0"/>
              <a:t>[foster/adoption photos, delete this box]</a:t>
            </a:r>
          </a:p>
          <a:p>
            <a:endParaRPr lang="en-US" sz="1100" i="1" dirty="0"/>
          </a:p>
          <a:p>
            <a:endParaRPr lang="en-US" sz="1100" i="1" dirty="0"/>
          </a:p>
          <a:p>
            <a:endParaRPr lang="en-US" sz="1100" i="1" dirty="0"/>
          </a:p>
          <a:p>
            <a:endParaRPr lang="en-US" sz="1100" i="1" dirty="0"/>
          </a:p>
          <a:p>
            <a:endParaRPr lang="en-US" sz="1100" i="1" dirty="0"/>
          </a:p>
          <a:p>
            <a:endParaRPr lang="en-US" sz="1100" i="1" dirty="0"/>
          </a:p>
          <a:p>
            <a:endParaRPr lang="en-US" sz="1100" i="1" dirty="0"/>
          </a:p>
          <a:p>
            <a:endParaRPr lang="en-US" sz="1100" i="1" dirty="0"/>
          </a:p>
          <a:p>
            <a:endParaRPr lang="en-US" sz="1100" i="1" dirty="0"/>
          </a:p>
          <a:p>
            <a:endParaRPr lang="en-US" sz="1100" i="1" dirty="0"/>
          </a:p>
          <a:p>
            <a:endParaRPr lang="en-US" sz="1100" i="1" dirty="0"/>
          </a:p>
          <a:p>
            <a:endParaRPr lang="en-US" dirty="0"/>
          </a:p>
        </p:txBody>
      </p:sp>
      <p:sp>
        <p:nvSpPr>
          <p:cNvPr id="15" name="TextBox 14">
            <a:extLst>
              <a:ext uri="{FF2B5EF4-FFF2-40B4-BE49-F238E27FC236}">
                <a16:creationId xmlns:a16="http://schemas.microsoft.com/office/drawing/2014/main" id="{67AF4CAE-CF46-246E-9281-233BBA5C3823}"/>
              </a:ext>
            </a:extLst>
          </p:cNvPr>
          <p:cNvSpPr txBox="1"/>
          <p:nvPr/>
        </p:nvSpPr>
        <p:spPr>
          <a:xfrm>
            <a:off x="10990078" y="5600649"/>
            <a:ext cx="964233" cy="938719"/>
          </a:xfrm>
          <a:prstGeom prst="rect">
            <a:avLst/>
          </a:prstGeom>
          <a:solidFill>
            <a:schemeClr val="bg1"/>
          </a:solidFill>
          <a:ln>
            <a:solidFill>
              <a:schemeClr val="tx1"/>
            </a:solidFill>
          </a:ln>
        </p:spPr>
        <p:txBody>
          <a:bodyPr wrap="square" rtlCol="0">
            <a:spAutoFit/>
          </a:bodyPr>
          <a:lstStyle/>
          <a:p>
            <a:r>
              <a:rPr lang="en-US" sz="1100" i="1" dirty="0"/>
              <a:t>[insert logo, delete this box]</a:t>
            </a:r>
          </a:p>
          <a:p>
            <a:endParaRPr lang="en-US" sz="1100" i="1" dirty="0"/>
          </a:p>
          <a:p>
            <a:endParaRPr lang="en-US" sz="1100" i="1" dirty="0"/>
          </a:p>
        </p:txBody>
      </p:sp>
    </p:spTree>
    <p:extLst>
      <p:ext uri="{BB962C8B-B14F-4D97-AF65-F5344CB8AC3E}">
        <p14:creationId xmlns:p14="http://schemas.microsoft.com/office/powerpoint/2010/main" val="42311441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Loose/Lost Dog Procedure</a:t>
            </a:r>
          </a:p>
        </p:txBody>
      </p:sp>
      <p:sp>
        <p:nvSpPr>
          <p:cNvPr id="3" name="Content Placeholder 2"/>
          <p:cNvSpPr>
            <a:spLocks noGrp="1"/>
          </p:cNvSpPr>
          <p:nvPr>
            <p:ph idx="1"/>
          </p:nvPr>
        </p:nvSpPr>
        <p:spPr/>
        <p:txBody>
          <a:bodyPr>
            <a:normAutofit fontScale="77500" lnSpcReduction="20000"/>
          </a:bodyPr>
          <a:lstStyle/>
          <a:p>
            <a:r>
              <a:rPr lang="en-US" dirty="0"/>
              <a:t>DO NOT CHASE YOUR FOSTER DOG. YOU WILL NOT CATCH THEM.</a:t>
            </a:r>
          </a:p>
          <a:p>
            <a:r>
              <a:rPr lang="en-US" dirty="0"/>
              <a:t>Do not call a search party. Do not shout your foster’s name at any point in search. </a:t>
            </a:r>
            <a:r>
              <a:rPr lang="en-US" i="1" dirty="0"/>
              <a:t>You are expected to have a sense of urgency and responsibility to help until the dog is found if you lose your foster dog regardless of the reason. We will not always be able to assist you in person.</a:t>
            </a:r>
          </a:p>
          <a:p>
            <a:pPr marL="0" indent="0">
              <a:buNone/>
            </a:pPr>
            <a:r>
              <a:rPr lang="en-US" dirty="0"/>
              <a:t>1. Foster is still in view: Food, leash, toss food, YOU run away from dog to create a game.</a:t>
            </a:r>
          </a:p>
          <a:p>
            <a:pPr marL="457200" lvl="1" indent="0">
              <a:buNone/>
            </a:pPr>
            <a:r>
              <a:rPr lang="en-US" dirty="0"/>
              <a:t>Dogs that are particularly fearful, this will not work and scare them more. Remain still and toss food.</a:t>
            </a:r>
          </a:p>
          <a:p>
            <a:pPr marL="0" indent="0">
              <a:buNone/>
            </a:pPr>
            <a:r>
              <a:rPr lang="en-US" dirty="0"/>
              <a:t>2. Contact foster coordinator</a:t>
            </a:r>
          </a:p>
          <a:p>
            <a:pPr marL="0" indent="0">
              <a:buNone/>
            </a:pPr>
            <a:r>
              <a:rPr lang="en-US" dirty="0"/>
              <a:t>3. Contact Police department local number. Inform them NOT to chase dog</a:t>
            </a:r>
          </a:p>
          <a:p>
            <a:pPr marL="0" indent="0">
              <a:buNone/>
            </a:pPr>
            <a:r>
              <a:rPr lang="en-US" dirty="0"/>
              <a:t>4. WALK 5 mins in dog’s direction of travel</a:t>
            </a:r>
          </a:p>
          <a:p>
            <a:pPr marL="0" indent="0">
              <a:buNone/>
            </a:pPr>
            <a:r>
              <a:rPr lang="en-US" dirty="0"/>
              <a:t>5. DRIVE 5 mins in dog’s direction of travel</a:t>
            </a:r>
          </a:p>
          <a:p>
            <a:pPr marL="0" indent="0">
              <a:buNone/>
            </a:pPr>
            <a:r>
              <a:rPr lang="en-US" dirty="0"/>
              <a:t>6. Fire up grill with meat or warm up food and set or put out fast food or wet food</a:t>
            </a:r>
          </a:p>
          <a:p>
            <a:pPr marL="0" indent="0">
              <a:buNone/>
            </a:pPr>
            <a:r>
              <a:rPr lang="en-US" dirty="0"/>
              <a:t>7. Work with your foster coordinator for next steps</a:t>
            </a:r>
          </a:p>
          <a:p>
            <a:endParaRPr lang="en-US" dirty="0"/>
          </a:p>
          <a:p>
            <a:endParaRPr lang="en-US" dirty="0"/>
          </a:p>
        </p:txBody>
      </p:sp>
    </p:spTree>
    <p:extLst>
      <p:ext uri="{BB962C8B-B14F-4D97-AF65-F5344CB8AC3E}">
        <p14:creationId xmlns:p14="http://schemas.microsoft.com/office/powerpoint/2010/main" val="26109124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Household Items/Foods</a:t>
            </a:r>
          </a:p>
        </p:txBody>
      </p:sp>
      <p:sp>
        <p:nvSpPr>
          <p:cNvPr id="3" name="Content Placeholder 2"/>
          <p:cNvSpPr>
            <a:spLocks noGrp="1"/>
          </p:cNvSpPr>
          <p:nvPr>
            <p:ph idx="1"/>
          </p:nvPr>
        </p:nvSpPr>
        <p:spPr/>
        <p:txBody>
          <a:bodyPr>
            <a:normAutofit fontScale="77500" lnSpcReduction="20000"/>
          </a:bodyPr>
          <a:lstStyle/>
          <a:p>
            <a:r>
              <a:rPr lang="en-US" dirty="0"/>
              <a:t>Dog food/treat brands to avoid</a:t>
            </a:r>
          </a:p>
          <a:p>
            <a:pPr lvl="1"/>
            <a:r>
              <a:rPr lang="en-US" i="1" dirty="0"/>
              <a:t>[Insert applicable brands]</a:t>
            </a:r>
          </a:p>
          <a:p>
            <a:r>
              <a:rPr lang="en-US" dirty="0"/>
              <a:t>No rawhide</a:t>
            </a:r>
          </a:p>
          <a:p>
            <a:r>
              <a:rPr lang="en-US" dirty="0"/>
              <a:t>Other supply brands to avoid</a:t>
            </a:r>
          </a:p>
          <a:p>
            <a:pPr lvl="1"/>
            <a:r>
              <a:rPr lang="en-US" i="1" dirty="0"/>
              <a:t>[Insert applicable brands]</a:t>
            </a:r>
          </a:p>
          <a:p>
            <a:r>
              <a:rPr lang="en-US" dirty="0"/>
              <a:t>Ingredients to avoid</a:t>
            </a:r>
          </a:p>
          <a:p>
            <a:pPr lvl="1"/>
            <a:r>
              <a:rPr lang="en-US" i="1" dirty="0"/>
              <a:t>[Insert applicable ingredients]</a:t>
            </a:r>
          </a:p>
          <a:p>
            <a:r>
              <a:rPr lang="en-US" dirty="0"/>
              <a:t>Human foods to never feed</a:t>
            </a:r>
          </a:p>
          <a:p>
            <a:pPr lvl="1"/>
            <a:r>
              <a:rPr lang="en-US" dirty="0"/>
              <a:t>ONION, GRAPE/RAISIN, CHOCOLATE/coffee/</a:t>
            </a:r>
            <a:r>
              <a:rPr lang="en-US" dirty="0" err="1"/>
              <a:t>caffine</a:t>
            </a:r>
            <a:r>
              <a:rPr lang="en-US" dirty="0"/>
              <a:t>, some nuts, XYLITOL, any COOKED bone, fat trim/raw meat, yeast dough</a:t>
            </a:r>
          </a:p>
          <a:p>
            <a:r>
              <a:rPr lang="en-US" dirty="0"/>
              <a:t>House plants – research and contain if needed</a:t>
            </a:r>
          </a:p>
          <a:p>
            <a:r>
              <a:rPr lang="en-US" dirty="0"/>
              <a:t>Essential Oils - research</a:t>
            </a:r>
          </a:p>
          <a:p>
            <a:r>
              <a:rPr lang="en-US" dirty="0"/>
              <a:t>Approved Human Food Items</a:t>
            </a:r>
          </a:p>
        </p:txBody>
      </p:sp>
    </p:spTree>
    <p:extLst>
      <p:ext uri="{BB962C8B-B14F-4D97-AF65-F5344CB8AC3E}">
        <p14:creationId xmlns:p14="http://schemas.microsoft.com/office/powerpoint/2010/main" val="3440693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Medical</a:t>
            </a:r>
          </a:p>
        </p:txBody>
      </p:sp>
      <p:sp>
        <p:nvSpPr>
          <p:cNvPr id="3" name="Content Placeholder 2"/>
          <p:cNvSpPr>
            <a:spLocks noGrp="1"/>
          </p:cNvSpPr>
          <p:nvPr>
            <p:ph idx="1"/>
          </p:nvPr>
        </p:nvSpPr>
        <p:spPr/>
        <p:txBody>
          <a:bodyPr>
            <a:normAutofit fontScale="55000" lnSpcReduction="20000"/>
          </a:bodyPr>
          <a:lstStyle/>
          <a:p>
            <a:pPr marL="0" indent="0">
              <a:buNone/>
            </a:pPr>
            <a:r>
              <a:rPr lang="en-US" i="1" dirty="0"/>
              <a:t>[for orientations done as a presentation, replay this information verbally. For orientations done by providing this </a:t>
            </a:r>
            <a:r>
              <a:rPr lang="en-US" i="1" dirty="0" err="1"/>
              <a:t>powerpoint</a:t>
            </a:r>
            <a:r>
              <a:rPr lang="en-US" i="1" dirty="0"/>
              <a:t> to fosters by email </a:t>
            </a:r>
            <a:r>
              <a:rPr lang="en-US" i="1" dirty="0" err="1"/>
              <a:t>etc</a:t>
            </a:r>
            <a:r>
              <a:rPr lang="en-US" i="1" dirty="0"/>
              <a:t>, add bullets here.]</a:t>
            </a:r>
            <a:endParaRPr lang="en-US" dirty="0"/>
          </a:p>
          <a:p>
            <a:r>
              <a:rPr lang="en-US" dirty="0"/>
              <a:t>Minor Scrape/Irritation/Limping/Itching</a:t>
            </a:r>
          </a:p>
          <a:p>
            <a:r>
              <a:rPr lang="en-US" dirty="0"/>
              <a:t>Coughing/Sneezing</a:t>
            </a:r>
          </a:p>
          <a:p>
            <a:r>
              <a:rPr lang="en-US" dirty="0"/>
              <a:t>Diarrhea</a:t>
            </a:r>
          </a:p>
          <a:p>
            <a:r>
              <a:rPr lang="en-US" dirty="0"/>
              <a:t>Urination Issues</a:t>
            </a:r>
          </a:p>
          <a:p>
            <a:r>
              <a:rPr lang="en-US" dirty="0"/>
              <a:t>Vomiting/Appetite</a:t>
            </a:r>
          </a:p>
          <a:p>
            <a:r>
              <a:rPr lang="en-US" dirty="0"/>
              <a:t>Deep Laceration/Infected or Inflamed Wound</a:t>
            </a:r>
          </a:p>
          <a:p>
            <a:r>
              <a:rPr lang="en-US" dirty="0">
                <a:solidFill>
                  <a:srgbClr val="FF0000"/>
                </a:solidFill>
              </a:rPr>
              <a:t>Foreign Body Ingestion</a:t>
            </a:r>
          </a:p>
          <a:p>
            <a:r>
              <a:rPr lang="en-US" dirty="0"/>
              <a:t>Difficulty Breathing/Lethargy/Fainting</a:t>
            </a:r>
          </a:p>
          <a:p>
            <a:r>
              <a:rPr lang="en-US" dirty="0"/>
              <a:t>Seizure-Like Episodes</a:t>
            </a:r>
          </a:p>
          <a:p>
            <a:r>
              <a:rPr lang="en-US" dirty="0"/>
              <a:t>Animal Attack (toss treats, </a:t>
            </a:r>
            <a:r>
              <a:rPr lang="en-US" dirty="0" err="1"/>
              <a:t>PetSafe</a:t>
            </a:r>
            <a:r>
              <a:rPr lang="en-US" dirty="0"/>
              <a:t> spray shield, mini umbrella)</a:t>
            </a:r>
          </a:p>
          <a:p>
            <a:r>
              <a:rPr lang="en-US" dirty="0"/>
              <a:t>Hit By Car</a:t>
            </a:r>
          </a:p>
          <a:p>
            <a:r>
              <a:rPr lang="en-US" dirty="0"/>
              <a:t>Know your nearest 24/7 Emergency Vet</a:t>
            </a:r>
          </a:p>
          <a:p>
            <a:r>
              <a:rPr lang="en-US" b="1" i="1" dirty="0"/>
              <a:t>We work directly with the vet office for treatment needs. The office should call us, not ask you.</a:t>
            </a:r>
          </a:p>
        </p:txBody>
      </p:sp>
    </p:spTree>
    <p:extLst>
      <p:ext uri="{BB962C8B-B14F-4D97-AF65-F5344CB8AC3E}">
        <p14:creationId xmlns:p14="http://schemas.microsoft.com/office/powerpoint/2010/main" val="36866644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1983723" y="1248854"/>
            <a:ext cx="8252690" cy="1231966"/>
          </a:xfrm>
          <a:prstGeom prst="rect">
            <a:avLst/>
          </a:prstGeom>
        </p:spPr>
      </p:pic>
      <p:sp>
        <p:nvSpPr>
          <p:cNvPr id="2" name="Title 1"/>
          <p:cNvSpPr>
            <a:spLocks noGrp="1"/>
          </p:cNvSpPr>
          <p:nvPr>
            <p:ph type="title"/>
          </p:nvPr>
        </p:nvSpPr>
        <p:spPr>
          <a:xfrm>
            <a:off x="838200" y="-141307"/>
            <a:ext cx="10515600" cy="1325563"/>
          </a:xfrm>
        </p:spPr>
        <p:txBody>
          <a:bodyPr/>
          <a:lstStyle/>
          <a:p>
            <a:r>
              <a:rPr lang="en-US" dirty="0"/>
              <a:t>How to Greet/Interact</a:t>
            </a:r>
          </a:p>
        </p:txBody>
      </p:sp>
      <p:pic>
        <p:nvPicPr>
          <p:cNvPr id="5" name="Picture 4"/>
          <p:cNvPicPr>
            <a:picLocks noChangeAspect="1"/>
          </p:cNvPicPr>
          <p:nvPr/>
        </p:nvPicPr>
        <p:blipFill>
          <a:blip r:embed="rId3"/>
          <a:stretch>
            <a:fillRect/>
          </a:stretch>
        </p:blipFill>
        <p:spPr>
          <a:xfrm>
            <a:off x="1969655" y="809579"/>
            <a:ext cx="8252690" cy="467409"/>
          </a:xfrm>
          <a:prstGeom prst="rect">
            <a:avLst/>
          </a:prstGeom>
        </p:spPr>
      </p:pic>
      <p:pic>
        <p:nvPicPr>
          <p:cNvPr id="8" name="Picture 7"/>
          <p:cNvPicPr>
            <a:picLocks noChangeAspect="1"/>
          </p:cNvPicPr>
          <p:nvPr/>
        </p:nvPicPr>
        <p:blipFill>
          <a:blip r:embed="rId4"/>
          <a:stretch>
            <a:fillRect/>
          </a:stretch>
        </p:blipFill>
        <p:spPr>
          <a:xfrm>
            <a:off x="1969655" y="2494880"/>
            <a:ext cx="8252690" cy="4192543"/>
          </a:xfrm>
          <a:prstGeom prst="rect">
            <a:avLst/>
          </a:prstGeom>
        </p:spPr>
      </p:pic>
    </p:spTree>
    <p:extLst>
      <p:ext uri="{BB962C8B-B14F-4D97-AF65-F5344CB8AC3E}">
        <p14:creationId xmlns:p14="http://schemas.microsoft.com/office/powerpoint/2010/main" val="24481180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Aggression</a:t>
            </a:r>
          </a:p>
        </p:txBody>
      </p:sp>
      <p:sp>
        <p:nvSpPr>
          <p:cNvPr id="3" name="Content Placeholder 2"/>
          <p:cNvSpPr>
            <a:spLocks noGrp="1"/>
          </p:cNvSpPr>
          <p:nvPr>
            <p:ph idx="1"/>
          </p:nvPr>
        </p:nvSpPr>
        <p:spPr/>
        <p:txBody>
          <a:bodyPr>
            <a:normAutofit fontScale="85000" lnSpcReduction="10000"/>
          </a:bodyPr>
          <a:lstStyle/>
          <a:p>
            <a:r>
              <a:rPr lang="en-US" dirty="0"/>
              <a:t>STOP</a:t>
            </a:r>
          </a:p>
          <a:p>
            <a:r>
              <a:rPr lang="en-US" dirty="0"/>
              <a:t>MOVE AWAY to safety</a:t>
            </a:r>
          </a:p>
          <a:p>
            <a:r>
              <a:rPr lang="en-US" dirty="0"/>
              <a:t>ASSESS the situation</a:t>
            </a:r>
          </a:p>
          <a:p>
            <a:pPr lvl="1"/>
            <a:r>
              <a:rPr lang="en-US" dirty="0"/>
              <a:t>If safe, calmly and gently coax your foster into their crate or a separate room and close door</a:t>
            </a:r>
          </a:p>
          <a:p>
            <a:pPr lvl="1"/>
            <a:r>
              <a:rPr lang="en-US" dirty="0"/>
              <a:t>Or calmly place a slip lead on your foster and lead them to their crate or separate room and close door</a:t>
            </a:r>
          </a:p>
          <a:p>
            <a:r>
              <a:rPr lang="en-US" dirty="0"/>
              <a:t>BREATHE</a:t>
            </a:r>
          </a:p>
          <a:p>
            <a:r>
              <a:rPr lang="en-US" dirty="0"/>
              <a:t>Seek medical attention if needed</a:t>
            </a:r>
          </a:p>
          <a:p>
            <a:r>
              <a:rPr lang="en-US" dirty="0"/>
              <a:t>CALL your foster coordinator or dog behavior contact</a:t>
            </a:r>
          </a:p>
          <a:p>
            <a:pPr lvl="1"/>
            <a:r>
              <a:rPr lang="en-US" dirty="0"/>
              <a:t>Even if you can identify the reason and you feel you were in the wrong, we still need to know</a:t>
            </a:r>
          </a:p>
          <a:p>
            <a:r>
              <a:rPr lang="en-US" dirty="0"/>
              <a:t>Do not interact with your foster dog until you speak with your foster coordinator</a:t>
            </a:r>
          </a:p>
        </p:txBody>
      </p:sp>
    </p:spTree>
    <p:extLst>
      <p:ext uri="{BB962C8B-B14F-4D97-AF65-F5344CB8AC3E}">
        <p14:creationId xmlns:p14="http://schemas.microsoft.com/office/powerpoint/2010/main" val="39810302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9956"/>
            <a:ext cx="10515600" cy="1325563"/>
          </a:xfrm>
        </p:spPr>
        <p:txBody>
          <a:bodyPr/>
          <a:lstStyle/>
          <a:p>
            <a:r>
              <a:rPr lang="en-US" dirty="0"/>
              <a:t>Listing for Adoption</a:t>
            </a:r>
          </a:p>
        </p:txBody>
      </p:sp>
      <p:sp>
        <p:nvSpPr>
          <p:cNvPr id="3" name="Content Placeholder 2"/>
          <p:cNvSpPr>
            <a:spLocks noGrp="1"/>
          </p:cNvSpPr>
          <p:nvPr>
            <p:ph idx="1"/>
          </p:nvPr>
        </p:nvSpPr>
        <p:spPr>
          <a:xfrm>
            <a:off x="838200" y="1585519"/>
            <a:ext cx="10515600" cy="4591443"/>
          </a:xfrm>
        </p:spPr>
        <p:txBody>
          <a:bodyPr/>
          <a:lstStyle/>
          <a:p>
            <a:pPr marL="0" indent="0">
              <a:buNone/>
            </a:pPr>
            <a:r>
              <a:rPr lang="en-US" i="1" dirty="0"/>
              <a:t>[insert steps for listing foster dog for adoption including required information/forms/photos/</a:t>
            </a:r>
            <a:r>
              <a:rPr lang="en-US" i="1" dirty="0" err="1"/>
              <a:t>etc</a:t>
            </a:r>
            <a:r>
              <a:rPr lang="en-US" i="1" dirty="0"/>
              <a:t>]</a:t>
            </a:r>
            <a:endParaRPr lang="en-US" dirty="0"/>
          </a:p>
        </p:txBody>
      </p:sp>
    </p:spTree>
    <p:extLst>
      <p:ext uri="{BB962C8B-B14F-4D97-AF65-F5344CB8AC3E}">
        <p14:creationId xmlns:p14="http://schemas.microsoft.com/office/powerpoint/2010/main" val="19639361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Survey</a:t>
            </a:r>
          </a:p>
        </p:txBody>
      </p:sp>
      <p:sp>
        <p:nvSpPr>
          <p:cNvPr id="3" name="Content Placeholder 2"/>
          <p:cNvSpPr>
            <a:spLocks noGrp="1"/>
          </p:cNvSpPr>
          <p:nvPr>
            <p:ph idx="1"/>
          </p:nvPr>
        </p:nvSpPr>
        <p:spPr/>
        <p:txBody>
          <a:bodyPr/>
          <a:lstStyle/>
          <a:p>
            <a:pPr marL="0" indent="0">
              <a:buNone/>
            </a:pPr>
            <a:r>
              <a:rPr lang="en-US" i="1" dirty="0"/>
              <a:t>[if requiring a foster orientation quiz/survey, insert quiz/survey link here with instructions. Example question below. Delete example question and insert your organization’s if applicable.] </a:t>
            </a:r>
            <a:endParaRPr lang="en-US" dirty="0"/>
          </a:p>
        </p:txBody>
      </p:sp>
      <p:pic>
        <p:nvPicPr>
          <p:cNvPr id="5" name="Picture 4">
            <a:extLst>
              <a:ext uri="{FF2B5EF4-FFF2-40B4-BE49-F238E27FC236}">
                <a16:creationId xmlns:a16="http://schemas.microsoft.com/office/drawing/2014/main" id="{7CE85711-5A75-88F1-D868-D4FF028000F2}"/>
              </a:ext>
            </a:extLst>
          </p:cNvPr>
          <p:cNvPicPr>
            <a:picLocks noChangeAspect="1"/>
          </p:cNvPicPr>
          <p:nvPr/>
        </p:nvPicPr>
        <p:blipFill>
          <a:blip r:embed="rId2"/>
          <a:srcRect t="29961"/>
          <a:stretch>
            <a:fillRect/>
          </a:stretch>
        </p:blipFill>
        <p:spPr>
          <a:xfrm>
            <a:off x="2621409" y="3330430"/>
            <a:ext cx="6949182" cy="2759289"/>
          </a:xfrm>
          <a:prstGeom prst="rect">
            <a:avLst/>
          </a:prstGeom>
        </p:spPr>
      </p:pic>
    </p:spTree>
    <p:extLst>
      <p:ext uri="{BB962C8B-B14F-4D97-AF65-F5344CB8AC3E}">
        <p14:creationId xmlns:p14="http://schemas.microsoft.com/office/powerpoint/2010/main" val="10025150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4" name="Content Placeholder 3">
            <a:extLst>
              <a:ext uri="{FF2B5EF4-FFF2-40B4-BE49-F238E27FC236}">
                <a16:creationId xmlns:a16="http://schemas.microsoft.com/office/drawing/2014/main" id="{CB622A9A-3411-A9E8-E779-5149648BCC5E}"/>
              </a:ext>
            </a:extLst>
          </p:cNvPr>
          <p:cNvSpPr>
            <a:spLocks noGrp="1"/>
          </p:cNvSpPr>
          <p:nvPr>
            <p:ph idx="1"/>
          </p:nvPr>
        </p:nvSpPr>
        <p:spPr/>
        <p:txBody>
          <a:bodyPr/>
          <a:lstStyle/>
          <a:p>
            <a:r>
              <a:rPr lang="en-US" i="1" dirty="0"/>
              <a:t>[[for orientations done as a presentation, take questions. For orientations done by providing this </a:t>
            </a:r>
            <a:r>
              <a:rPr lang="en-US" i="1" dirty="0" err="1"/>
              <a:t>powerpoint</a:t>
            </a:r>
            <a:r>
              <a:rPr lang="en-US" i="1" dirty="0"/>
              <a:t> to fosters by email </a:t>
            </a:r>
            <a:r>
              <a:rPr lang="en-US" i="1" dirty="0" err="1"/>
              <a:t>etc</a:t>
            </a:r>
            <a:r>
              <a:rPr lang="en-US" i="1" dirty="0"/>
              <a:t>, insert how questions can be submitted.]</a:t>
            </a:r>
            <a:endParaRPr lang="en-US" dirty="0"/>
          </a:p>
          <a:p>
            <a:endParaRPr lang="en-US" dirty="0"/>
          </a:p>
          <a:p>
            <a:endParaRPr lang="en-US" dirty="0"/>
          </a:p>
        </p:txBody>
      </p:sp>
    </p:spTree>
    <p:extLst>
      <p:ext uri="{BB962C8B-B14F-4D97-AF65-F5344CB8AC3E}">
        <p14:creationId xmlns:p14="http://schemas.microsoft.com/office/powerpoint/2010/main" val="2643605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Welcome</a:t>
            </a:r>
          </a:p>
        </p:txBody>
      </p:sp>
      <p:sp>
        <p:nvSpPr>
          <p:cNvPr id="3" name="Content Placeholder 2"/>
          <p:cNvSpPr>
            <a:spLocks noGrp="1"/>
          </p:cNvSpPr>
          <p:nvPr>
            <p:ph idx="1"/>
          </p:nvPr>
        </p:nvSpPr>
        <p:spPr/>
        <p:txBody>
          <a:bodyPr>
            <a:normAutofit fontScale="92500" lnSpcReduction="20000"/>
          </a:bodyPr>
          <a:lstStyle/>
          <a:p>
            <a:r>
              <a:rPr lang="en-US" dirty="0"/>
              <a:t>Volunteer Resources – </a:t>
            </a:r>
          </a:p>
          <a:p>
            <a:pPr lvl="1"/>
            <a:r>
              <a:rPr lang="en-US" i="1" dirty="0"/>
              <a:t>[insert volunteer info/resource page on organization website if available]</a:t>
            </a:r>
          </a:p>
          <a:p>
            <a:pPr lvl="1"/>
            <a:r>
              <a:rPr lang="en-US" dirty="0"/>
              <a:t>Username: </a:t>
            </a:r>
            <a:r>
              <a:rPr lang="en-US" i="1" dirty="0"/>
              <a:t>[if member login is required]</a:t>
            </a:r>
          </a:p>
          <a:p>
            <a:pPr lvl="1"/>
            <a:r>
              <a:rPr lang="en-US" dirty="0"/>
              <a:t>Password: </a:t>
            </a:r>
            <a:r>
              <a:rPr lang="en-US" i="1" dirty="0"/>
              <a:t>[if member login is required]</a:t>
            </a:r>
          </a:p>
          <a:p>
            <a:endParaRPr lang="en-US" dirty="0"/>
          </a:p>
          <a:p>
            <a:r>
              <a:rPr lang="en-US" dirty="0"/>
              <a:t>Complete the participation survey in the Welcome/Orientation email at the end of this presentation </a:t>
            </a:r>
            <a:r>
              <a:rPr lang="en-US" i="1" dirty="0"/>
              <a:t>[if applicable]</a:t>
            </a:r>
            <a:endParaRPr lang="en-US" dirty="0"/>
          </a:p>
          <a:p>
            <a:endParaRPr lang="en-US" dirty="0"/>
          </a:p>
          <a:p>
            <a:r>
              <a:rPr lang="en-US" dirty="0"/>
              <a:t>When will my foster arrive?</a:t>
            </a:r>
          </a:p>
          <a:p>
            <a:pPr marL="0" indent="0">
              <a:buNone/>
            </a:pPr>
            <a:r>
              <a:rPr lang="en-US" i="1" dirty="0"/>
              <a:t>[for orientations done as a presentation, replay this information verbally. For orientations done by providing this </a:t>
            </a:r>
            <a:r>
              <a:rPr lang="en-US" i="1" dirty="0" err="1"/>
              <a:t>powerpoint</a:t>
            </a:r>
            <a:r>
              <a:rPr lang="en-US" i="1" dirty="0"/>
              <a:t> to fosters by email </a:t>
            </a:r>
            <a:r>
              <a:rPr lang="en-US" i="1" dirty="0" err="1"/>
              <a:t>etc</a:t>
            </a:r>
            <a:r>
              <a:rPr lang="en-US" i="1" dirty="0"/>
              <a:t>, add bullets here.]</a:t>
            </a:r>
            <a:endParaRPr lang="en-US" dirty="0"/>
          </a:p>
        </p:txBody>
      </p:sp>
    </p:spTree>
    <p:extLst>
      <p:ext uri="{BB962C8B-B14F-4D97-AF65-F5344CB8AC3E}">
        <p14:creationId xmlns:p14="http://schemas.microsoft.com/office/powerpoint/2010/main" val="2453059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Volunteer Resources</a:t>
            </a:r>
          </a:p>
        </p:txBody>
      </p:sp>
      <p:sp>
        <p:nvSpPr>
          <p:cNvPr id="3" name="Content Placeholder 2"/>
          <p:cNvSpPr>
            <a:spLocks noGrp="1"/>
          </p:cNvSpPr>
          <p:nvPr>
            <p:ph idx="1"/>
          </p:nvPr>
        </p:nvSpPr>
        <p:spPr/>
        <p:txBody>
          <a:bodyPr>
            <a:normAutofit/>
          </a:bodyPr>
          <a:lstStyle/>
          <a:p>
            <a:pPr marL="0" indent="0">
              <a:buNone/>
            </a:pPr>
            <a:r>
              <a:rPr lang="en-US" dirty="0"/>
              <a:t>Contacts			Documents		           Additional Resources</a:t>
            </a:r>
          </a:p>
        </p:txBody>
      </p:sp>
      <p:pic>
        <p:nvPicPr>
          <p:cNvPr id="6" name="Picture 5"/>
          <p:cNvPicPr>
            <a:picLocks noChangeAspect="1"/>
          </p:cNvPicPr>
          <p:nvPr/>
        </p:nvPicPr>
        <p:blipFill>
          <a:blip r:embed="rId2"/>
          <a:stretch>
            <a:fillRect/>
          </a:stretch>
        </p:blipFill>
        <p:spPr>
          <a:xfrm>
            <a:off x="7988562" y="2418173"/>
            <a:ext cx="3729355" cy="3349915"/>
          </a:xfrm>
          <a:prstGeom prst="rect">
            <a:avLst/>
          </a:prstGeom>
        </p:spPr>
      </p:pic>
      <p:sp>
        <p:nvSpPr>
          <p:cNvPr id="7" name="TextBox 6">
            <a:extLst>
              <a:ext uri="{FF2B5EF4-FFF2-40B4-BE49-F238E27FC236}">
                <a16:creationId xmlns:a16="http://schemas.microsoft.com/office/drawing/2014/main" id="{34826192-AE19-25CC-8544-2E78A6022B65}"/>
              </a:ext>
            </a:extLst>
          </p:cNvPr>
          <p:cNvSpPr txBox="1"/>
          <p:nvPr/>
        </p:nvSpPr>
        <p:spPr>
          <a:xfrm>
            <a:off x="291318" y="2315362"/>
            <a:ext cx="3299170" cy="3477875"/>
          </a:xfrm>
          <a:prstGeom prst="rect">
            <a:avLst/>
          </a:prstGeom>
          <a:solidFill>
            <a:schemeClr val="bg1"/>
          </a:solidFill>
          <a:ln>
            <a:solidFill>
              <a:schemeClr val="tx1"/>
            </a:solidFill>
          </a:ln>
        </p:spPr>
        <p:txBody>
          <a:bodyPr wrap="square" rtlCol="0">
            <a:spAutoFit/>
          </a:bodyPr>
          <a:lstStyle/>
          <a:p>
            <a:r>
              <a:rPr lang="en-US" sz="1100" i="1" dirty="0"/>
              <a:t>[insert screenshot of contacts area on organization’s website or list here, delete this box]</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8" name="TextBox 7">
            <a:extLst>
              <a:ext uri="{FF2B5EF4-FFF2-40B4-BE49-F238E27FC236}">
                <a16:creationId xmlns:a16="http://schemas.microsoft.com/office/drawing/2014/main" id="{37BBF2E4-ACA8-5DF7-22DD-563946E0DCE8}"/>
              </a:ext>
            </a:extLst>
          </p:cNvPr>
          <p:cNvSpPr txBox="1"/>
          <p:nvPr/>
        </p:nvSpPr>
        <p:spPr>
          <a:xfrm>
            <a:off x="3967095" y="2315361"/>
            <a:ext cx="3299170" cy="3477875"/>
          </a:xfrm>
          <a:prstGeom prst="rect">
            <a:avLst/>
          </a:prstGeom>
          <a:solidFill>
            <a:schemeClr val="bg1"/>
          </a:solidFill>
          <a:ln>
            <a:solidFill>
              <a:schemeClr val="tx1"/>
            </a:solidFill>
          </a:ln>
        </p:spPr>
        <p:txBody>
          <a:bodyPr wrap="square" rtlCol="0">
            <a:spAutoFit/>
          </a:bodyPr>
          <a:lstStyle/>
          <a:p>
            <a:r>
              <a:rPr lang="en-US" sz="1100" i="1" dirty="0"/>
              <a:t>[insert screenshot of foster documents area on organization’s website, delete this box]</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9" name="TextBox 8">
            <a:extLst>
              <a:ext uri="{FF2B5EF4-FFF2-40B4-BE49-F238E27FC236}">
                <a16:creationId xmlns:a16="http://schemas.microsoft.com/office/drawing/2014/main" id="{90257C82-4B32-5A9C-72C8-3E24EDD1F3BB}"/>
              </a:ext>
            </a:extLst>
          </p:cNvPr>
          <p:cNvSpPr txBox="1"/>
          <p:nvPr/>
        </p:nvSpPr>
        <p:spPr>
          <a:xfrm>
            <a:off x="8236689" y="6061988"/>
            <a:ext cx="3299170" cy="600164"/>
          </a:xfrm>
          <a:prstGeom prst="rect">
            <a:avLst/>
          </a:prstGeom>
          <a:solidFill>
            <a:schemeClr val="bg1"/>
          </a:solidFill>
          <a:ln>
            <a:solidFill>
              <a:schemeClr val="tx1"/>
            </a:solidFill>
          </a:ln>
        </p:spPr>
        <p:txBody>
          <a:bodyPr wrap="square" rtlCol="0">
            <a:spAutoFit/>
          </a:bodyPr>
          <a:lstStyle/>
          <a:p>
            <a:r>
              <a:rPr lang="en-US" sz="1100" i="1" dirty="0"/>
              <a:t>^^^^[list or photos of approved training/husbandry resources, above are good examples. delete this text box]</a:t>
            </a:r>
            <a:endParaRPr lang="en-US" dirty="0"/>
          </a:p>
        </p:txBody>
      </p:sp>
    </p:spTree>
    <p:extLst>
      <p:ext uri="{BB962C8B-B14F-4D97-AF65-F5344CB8AC3E}">
        <p14:creationId xmlns:p14="http://schemas.microsoft.com/office/powerpoint/2010/main" val="2951922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to Pet Fostering</a:t>
            </a:r>
          </a:p>
        </p:txBody>
      </p:sp>
      <p:sp>
        <p:nvSpPr>
          <p:cNvPr id="3" name="Content Placeholder 2"/>
          <p:cNvSpPr>
            <a:spLocks noGrp="1"/>
          </p:cNvSpPr>
          <p:nvPr>
            <p:ph idx="1"/>
          </p:nvPr>
        </p:nvSpPr>
        <p:spPr/>
        <p:txBody>
          <a:bodyPr>
            <a:normAutofit fontScale="92500" lnSpcReduction="10000"/>
          </a:bodyPr>
          <a:lstStyle/>
          <a:p>
            <a:r>
              <a:rPr lang="en-US" dirty="0"/>
              <a:t>Current pets in your home must be healthy to begin fostering</a:t>
            </a:r>
          </a:p>
          <a:p>
            <a:r>
              <a:rPr lang="en-US" dirty="0"/>
              <a:t>Prepare</a:t>
            </a:r>
          </a:p>
          <a:p>
            <a:pPr lvl="1"/>
            <a:r>
              <a:rPr lang="en-US" dirty="0"/>
              <a:t>Food and water bowls</a:t>
            </a:r>
          </a:p>
          <a:p>
            <a:pPr lvl="1"/>
            <a:r>
              <a:rPr lang="en-US" dirty="0"/>
              <a:t>Long line or long leash</a:t>
            </a:r>
          </a:p>
          <a:p>
            <a:pPr lvl="1"/>
            <a:r>
              <a:rPr lang="en-US" dirty="0"/>
              <a:t>Determine separate room/area</a:t>
            </a:r>
          </a:p>
          <a:p>
            <a:pPr lvl="1"/>
            <a:r>
              <a:rPr lang="en-US" i="1" dirty="0"/>
              <a:t>[insert any additional supplies/preparations]</a:t>
            </a:r>
          </a:p>
          <a:p>
            <a:r>
              <a:rPr lang="en-US" dirty="0"/>
              <a:t>Questions while preparing or actively fostering</a:t>
            </a:r>
          </a:p>
          <a:p>
            <a:pPr lvl="1"/>
            <a:r>
              <a:rPr lang="en-US" i="1" dirty="0"/>
              <a:t>[insert contact]</a:t>
            </a:r>
          </a:p>
          <a:p>
            <a:r>
              <a:rPr lang="en-US" dirty="0"/>
              <a:t>Need supplies while preparing or actively fostering?</a:t>
            </a:r>
          </a:p>
          <a:p>
            <a:pPr lvl="1"/>
            <a:r>
              <a:rPr lang="en-US" i="1" dirty="0"/>
              <a:t>[insert contact]</a:t>
            </a:r>
          </a:p>
          <a:p>
            <a:r>
              <a:rPr lang="en-US" dirty="0"/>
              <a:t>Know your closest 24/7 Emergency Veterinarian</a:t>
            </a:r>
          </a:p>
          <a:p>
            <a:endParaRPr lang="en-US" dirty="0"/>
          </a:p>
        </p:txBody>
      </p:sp>
    </p:spTree>
    <p:extLst>
      <p:ext uri="{BB962C8B-B14F-4D97-AF65-F5344CB8AC3E}">
        <p14:creationId xmlns:p14="http://schemas.microsoft.com/office/powerpoint/2010/main" val="895219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Days – Dog Arrival</a:t>
            </a:r>
          </a:p>
        </p:txBody>
      </p:sp>
      <p:sp>
        <p:nvSpPr>
          <p:cNvPr id="3" name="Content Placeholder 2"/>
          <p:cNvSpPr>
            <a:spLocks noGrp="1"/>
          </p:cNvSpPr>
          <p:nvPr>
            <p:ph idx="1"/>
          </p:nvPr>
        </p:nvSpPr>
        <p:spPr/>
        <p:txBody>
          <a:bodyPr>
            <a:normAutofit fontScale="62500" lnSpcReduction="20000"/>
          </a:bodyPr>
          <a:lstStyle/>
          <a:p>
            <a:r>
              <a:rPr lang="en-US" dirty="0"/>
              <a:t>Foster has just been through a lot during transport. Assume all dogs are flight risks.</a:t>
            </a:r>
          </a:p>
          <a:p>
            <a:pPr lvl="1"/>
            <a:r>
              <a:rPr lang="en-US" dirty="0"/>
              <a:t>Two points of contact during transport and first few days – martingale and slip lead.</a:t>
            </a:r>
          </a:p>
          <a:p>
            <a:r>
              <a:rPr lang="en-US" dirty="0"/>
              <a:t>Foster dog must ALWAYS be leashed in unfenced areas</a:t>
            </a:r>
          </a:p>
          <a:p>
            <a:pPr lvl="1"/>
            <a:r>
              <a:rPr lang="en-US" dirty="0"/>
              <a:t>Best to have foster dog drag a long line in fenced areas until known if dog will try to escape or be unsure or unwilling when it’s time to come back inside</a:t>
            </a:r>
          </a:p>
          <a:p>
            <a:r>
              <a:rPr lang="en-US" dirty="0"/>
              <a:t>Cool, calm, collected</a:t>
            </a:r>
          </a:p>
          <a:p>
            <a:r>
              <a:rPr lang="en-US" dirty="0"/>
              <a:t>Set up designated decompression area</a:t>
            </a:r>
          </a:p>
          <a:p>
            <a:r>
              <a:rPr lang="en-US" dirty="0"/>
              <a:t>Go slow, no quick or sudden movements</a:t>
            </a:r>
          </a:p>
          <a:p>
            <a:r>
              <a:rPr lang="en-US" dirty="0"/>
              <a:t>Do not force your foster</a:t>
            </a:r>
          </a:p>
          <a:p>
            <a:r>
              <a:rPr lang="en-US" dirty="0"/>
              <a:t>Even if housebroken, assume they are not and supervise</a:t>
            </a:r>
          </a:p>
          <a:p>
            <a:r>
              <a:rPr lang="en-US" dirty="0"/>
              <a:t>Drag a leash in the house</a:t>
            </a:r>
          </a:p>
          <a:p>
            <a:r>
              <a:rPr lang="en-US" dirty="0"/>
              <a:t>Limit access to home to one room or area and increase over days-a week</a:t>
            </a:r>
          </a:p>
          <a:p>
            <a:r>
              <a:rPr lang="en-US" dirty="0"/>
              <a:t>If they do not eat a lot in the first few days that is ok</a:t>
            </a:r>
          </a:p>
          <a:p>
            <a:r>
              <a:rPr lang="en-US" dirty="0"/>
              <a:t>No visitors, large gatherings, parties</a:t>
            </a:r>
          </a:p>
          <a:p>
            <a:endParaRPr lang="en-US" dirty="0"/>
          </a:p>
          <a:p>
            <a:endParaRPr lang="en-US" dirty="0"/>
          </a:p>
        </p:txBody>
      </p:sp>
    </p:spTree>
    <p:extLst>
      <p:ext uri="{BB962C8B-B14F-4D97-AF65-F5344CB8AC3E}">
        <p14:creationId xmlns:p14="http://schemas.microsoft.com/office/powerpoint/2010/main" val="2137049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Days – Days to Weeks After Arrival</a:t>
            </a:r>
          </a:p>
        </p:txBody>
      </p:sp>
      <p:sp>
        <p:nvSpPr>
          <p:cNvPr id="3" name="Content Placeholder 2"/>
          <p:cNvSpPr>
            <a:spLocks noGrp="1"/>
          </p:cNvSpPr>
          <p:nvPr>
            <p:ph idx="1"/>
          </p:nvPr>
        </p:nvSpPr>
        <p:spPr/>
        <p:txBody>
          <a:bodyPr>
            <a:normAutofit fontScale="85000" lnSpcReduction="20000"/>
          </a:bodyPr>
          <a:lstStyle/>
          <a:p>
            <a:r>
              <a:rPr lang="en-US" dirty="0"/>
              <a:t>If your foster seems uncomfortable, take your time. Baby steps</a:t>
            </a:r>
          </a:p>
          <a:p>
            <a:r>
              <a:rPr lang="en-US" dirty="0"/>
              <a:t>Reward good and brave behaviors. Do NOT shout</a:t>
            </a:r>
          </a:p>
          <a:p>
            <a:r>
              <a:rPr lang="en-US" dirty="0"/>
              <a:t>Resident pets – plan to keep separate and introduce slowly</a:t>
            </a:r>
          </a:p>
          <a:p>
            <a:pPr lvl="1"/>
            <a:r>
              <a:rPr lang="en-US" dirty="0"/>
              <a:t>Do not leave foster and other pets together unsupervised</a:t>
            </a:r>
          </a:p>
          <a:p>
            <a:r>
              <a:rPr lang="en-US" dirty="0"/>
              <a:t>Get to know your foster dog</a:t>
            </a:r>
          </a:p>
          <a:p>
            <a:r>
              <a:rPr lang="en-US" dirty="0"/>
              <a:t>After </a:t>
            </a:r>
            <a:r>
              <a:rPr lang="en-US" i="1" dirty="0"/>
              <a:t>[insert recommended time period]</a:t>
            </a:r>
            <a:r>
              <a:rPr lang="en-US" dirty="0"/>
              <a:t>, your foster pet may be listed for adoption</a:t>
            </a:r>
          </a:p>
          <a:p>
            <a:r>
              <a:rPr lang="en-US" dirty="0"/>
              <a:t>Feeding: Dogs – 2x/day; Puppies under 6mo – 3x/day; don’t free feed</a:t>
            </a:r>
          </a:p>
          <a:p>
            <a:r>
              <a:rPr lang="en-US" dirty="0"/>
              <a:t>No bones/toys unsupervised until sure dog will not consume pieces</a:t>
            </a:r>
          </a:p>
          <a:p>
            <a:r>
              <a:rPr lang="en-US" dirty="0"/>
              <a:t>Long line even in fenced yard until sure dog will go under or over</a:t>
            </a:r>
          </a:p>
          <a:p>
            <a:r>
              <a:rPr lang="en-US" dirty="0"/>
              <a:t>Heartworm/flea/tick preventatives</a:t>
            </a:r>
          </a:p>
          <a:p>
            <a:r>
              <a:rPr lang="en-US" dirty="0"/>
              <a:t>If you are not sure about something– DON’T do it. Ask your coordinator.</a:t>
            </a:r>
          </a:p>
          <a:p>
            <a:endParaRPr lang="en-US" dirty="0"/>
          </a:p>
          <a:p>
            <a:endParaRPr lang="en-US" dirty="0"/>
          </a:p>
        </p:txBody>
      </p:sp>
    </p:spTree>
    <p:extLst>
      <p:ext uri="{BB962C8B-B14F-4D97-AF65-F5344CB8AC3E}">
        <p14:creationId xmlns:p14="http://schemas.microsoft.com/office/powerpoint/2010/main" val="2046088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Lost Dog Prevention</a:t>
            </a:r>
          </a:p>
        </p:txBody>
      </p:sp>
      <p:sp>
        <p:nvSpPr>
          <p:cNvPr id="3" name="Content Placeholder 2"/>
          <p:cNvSpPr>
            <a:spLocks noGrp="1"/>
          </p:cNvSpPr>
          <p:nvPr>
            <p:ph idx="1"/>
          </p:nvPr>
        </p:nvSpPr>
        <p:spPr/>
        <p:txBody>
          <a:bodyPr>
            <a:normAutofit/>
          </a:bodyPr>
          <a:lstStyle/>
          <a:p>
            <a:pPr marL="0" indent="0">
              <a:buNone/>
            </a:pPr>
            <a:r>
              <a:rPr lang="en-US" sz="7200" dirty="0"/>
              <a:t>Step 1: </a:t>
            </a:r>
            <a:r>
              <a:rPr lang="en-US" sz="7200"/>
              <a:t>Prevention!</a:t>
            </a:r>
          </a:p>
          <a:p>
            <a:pPr marL="0" indent="0">
              <a:buNone/>
            </a:pPr>
            <a:endParaRPr lang="en-US" sz="7200" dirty="0"/>
          </a:p>
          <a:p>
            <a:pPr marL="0" indent="0">
              <a:buNone/>
            </a:pPr>
            <a:r>
              <a:rPr lang="en-US" sz="7200" dirty="0"/>
              <a:t>Assume your foster dog will always take off</a:t>
            </a:r>
          </a:p>
          <a:p>
            <a:endParaRPr lang="en-US" dirty="0"/>
          </a:p>
          <a:p>
            <a:endParaRPr lang="en-US" dirty="0"/>
          </a:p>
        </p:txBody>
      </p:sp>
    </p:spTree>
    <p:extLst>
      <p:ext uri="{BB962C8B-B14F-4D97-AF65-F5344CB8AC3E}">
        <p14:creationId xmlns:p14="http://schemas.microsoft.com/office/powerpoint/2010/main" val="3171430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Lost Dog Prevention</a:t>
            </a:r>
          </a:p>
        </p:txBody>
      </p:sp>
      <p:sp>
        <p:nvSpPr>
          <p:cNvPr id="3" name="Content Placeholder 2"/>
          <p:cNvSpPr>
            <a:spLocks noGrp="1"/>
          </p:cNvSpPr>
          <p:nvPr>
            <p:ph idx="1"/>
          </p:nvPr>
        </p:nvSpPr>
        <p:spPr/>
        <p:txBody>
          <a:bodyPr>
            <a:normAutofit fontScale="85000" lnSpcReduction="20000"/>
          </a:bodyPr>
          <a:lstStyle/>
          <a:p>
            <a:r>
              <a:rPr lang="en-US" dirty="0"/>
              <a:t>Step 1: Prevention!</a:t>
            </a:r>
          </a:p>
          <a:p>
            <a:r>
              <a:rPr lang="en-US" dirty="0"/>
              <a:t>Assume your foster dog will always take off</a:t>
            </a:r>
          </a:p>
          <a:p>
            <a:r>
              <a:rPr lang="en-US" dirty="0"/>
              <a:t>Properly fitted martingale collar</a:t>
            </a:r>
          </a:p>
          <a:p>
            <a:r>
              <a:rPr lang="en-US" dirty="0"/>
              <a:t>Never let your foster off leash in unfenced areas</a:t>
            </a:r>
          </a:p>
          <a:p>
            <a:r>
              <a:rPr lang="en-US" dirty="0"/>
              <a:t>Long line in fenced areas until sure they will not go under/over</a:t>
            </a:r>
          </a:p>
          <a:p>
            <a:r>
              <a:rPr lang="en-US" dirty="0"/>
              <a:t>Do not open doors around your foster. Keep bottoms of windows closed. </a:t>
            </a:r>
          </a:p>
          <a:p>
            <a:r>
              <a:rPr lang="en-US" dirty="0"/>
              <a:t>Children under 13y should never walk a foster</a:t>
            </a:r>
          </a:p>
          <a:p>
            <a:r>
              <a:rPr lang="en-US" dirty="0"/>
              <a:t>Children over 13 y should be intensely supervised, using a second leash that the adult holds for several walks until sure. No children under 18y should walk a dog over 40lb without an adult holding a second leash</a:t>
            </a:r>
          </a:p>
          <a:p>
            <a:r>
              <a:rPr lang="en-US" dirty="0"/>
              <a:t>Visiting with friends at your house or theirs, fosters should always be on leash</a:t>
            </a:r>
          </a:p>
          <a:p>
            <a:r>
              <a:rPr lang="en-US" dirty="0"/>
              <a:t>Any dog walkers must be approved by your coordinator prior to their first session</a:t>
            </a:r>
          </a:p>
          <a:p>
            <a:endParaRPr lang="en-US" dirty="0"/>
          </a:p>
          <a:p>
            <a:endParaRPr lang="en-US" dirty="0"/>
          </a:p>
          <a:p>
            <a:endParaRPr lang="en-US" dirty="0"/>
          </a:p>
        </p:txBody>
      </p:sp>
    </p:spTree>
    <p:extLst>
      <p:ext uri="{BB962C8B-B14F-4D97-AF65-F5344CB8AC3E}">
        <p14:creationId xmlns:p14="http://schemas.microsoft.com/office/powerpoint/2010/main" val="13505904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Leash Handling and Equipment</a:t>
            </a:r>
          </a:p>
        </p:txBody>
      </p:sp>
      <p:sp>
        <p:nvSpPr>
          <p:cNvPr id="3" name="Content Placeholder 2"/>
          <p:cNvSpPr>
            <a:spLocks noGrp="1"/>
          </p:cNvSpPr>
          <p:nvPr>
            <p:ph idx="1"/>
          </p:nvPr>
        </p:nvSpPr>
        <p:spPr/>
        <p:txBody>
          <a:bodyPr>
            <a:normAutofit/>
          </a:bodyPr>
          <a:lstStyle/>
          <a:p>
            <a:pPr marL="0" indent="0">
              <a:buNone/>
            </a:pPr>
            <a:endParaRPr lang="en-US" dirty="0"/>
          </a:p>
        </p:txBody>
      </p:sp>
      <p:pic>
        <p:nvPicPr>
          <p:cNvPr id="7" name="Picture 6"/>
          <p:cNvPicPr>
            <a:picLocks noChangeAspect="1"/>
          </p:cNvPicPr>
          <p:nvPr/>
        </p:nvPicPr>
        <p:blipFill>
          <a:blip r:embed="rId2"/>
          <a:stretch>
            <a:fillRect/>
          </a:stretch>
        </p:blipFill>
        <p:spPr>
          <a:xfrm>
            <a:off x="0" y="1346783"/>
            <a:ext cx="6337454" cy="2746916"/>
          </a:xfrm>
          <a:prstGeom prst="rect">
            <a:avLst/>
          </a:prstGeom>
        </p:spPr>
      </p:pic>
      <p:pic>
        <p:nvPicPr>
          <p:cNvPr id="8" name="Picture 7"/>
          <p:cNvPicPr>
            <a:picLocks noChangeAspect="1"/>
          </p:cNvPicPr>
          <p:nvPr/>
        </p:nvPicPr>
        <p:blipFill>
          <a:blip r:embed="rId3"/>
          <a:stretch>
            <a:fillRect/>
          </a:stretch>
        </p:blipFill>
        <p:spPr>
          <a:xfrm>
            <a:off x="5015968" y="3137095"/>
            <a:ext cx="7176032" cy="3720905"/>
          </a:xfrm>
          <a:prstGeom prst="rect">
            <a:avLst/>
          </a:prstGeom>
        </p:spPr>
      </p:pic>
    </p:spTree>
    <p:extLst>
      <p:ext uri="{BB962C8B-B14F-4D97-AF65-F5344CB8AC3E}">
        <p14:creationId xmlns:p14="http://schemas.microsoft.com/office/powerpoint/2010/main" val="8707956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9238</TotalTime>
  <Words>1319</Words>
  <Application>Microsoft Office PowerPoint</Application>
  <PresentationFormat>Widescreen</PresentationFormat>
  <Paragraphs>178</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Foster Orientation [insert slogan]       [add/delete slides as desired. This is only a template.] </vt:lpstr>
      <vt:lpstr>Welcome</vt:lpstr>
      <vt:lpstr>Volunteer Resources</vt:lpstr>
      <vt:lpstr>Introduction to Pet Fostering</vt:lpstr>
      <vt:lpstr>First Days – Dog Arrival</vt:lpstr>
      <vt:lpstr>First Days – Days to Weeks After Arrival</vt:lpstr>
      <vt:lpstr>Lost Dog Prevention</vt:lpstr>
      <vt:lpstr>Lost Dog Prevention</vt:lpstr>
      <vt:lpstr>Leash Handling and Equipment</vt:lpstr>
      <vt:lpstr>Loose/Lost Dog Procedure</vt:lpstr>
      <vt:lpstr>Household Items/Foods</vt:lpstr>
      <vt:lpstr>Medical</vt:lpstr>
      <vt:lpstr>How to Greet/Interact</vt:lpstr>
      <vt:lpstr>Aggression</vt:lpstr>
      <vt:lpstr>Listing for Adoption</vt:lpstr>
      <vt:lpstr>Survey</vt:lpstr>
      <vt:lpstr>Questions?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WTFR Foster Orientation</dc:title>
  <dc:creator>Diane O</dc:creator>
  <cp:lastModifiedBy>Diane Orenchuk</cp:lastModifiedBy>
  <cp:revision>21</cp:revision>
  <dcterms:created xsi:type="dcterms:W3CDTF">2021-02-27T15:54:00Z</dcterms:created>
  <dcterms:modified xsi:type="dcterms:W3CDTF">2025-11-25T12:23:19Z</dcterms:modified>
</cp:coreProperties>
</file>